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4"/>
  </p:notesMasterIdLst>
  <p:sldIdLst>
    <p:sldId id="256" r:id="rId5"/>
    <p:sldId id="322" r:id="rId6"/>
    <p:sldId id="604" r:id="rId7"/>
    <p:sldId id="258" r:id="rId8"/>
    <p:sldId id="333" r:id="rId9"/>
    <p:sldId id="1936" r:id="rId10"/>
    <p:sldId id="1937" r:id="rId11"/>
    <p:sldId id="1938" r:id="rId12"/>
    <p:sldId id="1939" r:id="rId13"/>
    <p:sldId id="1930" r:id="rId14"/>
    <p:sldId id="1931" r:id="rId15"/>
    <p:sldId id="1932" r:id="rId16"/>
    <p:sldId id="1933" r:id="rId17"/>
    <p:sldId id="1934" r:id="rId18"/>
    <p:sldId id="1935" r:id="rId19"/>
    <p:sldId id="267" r:id="rId20"/>
    <p:sldId id="1452" r:id="rId21"/>
    <p:sldId id="1453" r:id="rId22"/>
    <p:sldId id="1798" r:id="rId23"/>
    <p:sldId id="1456" r:id="rId24"/>
    <p:sldId id="1942" r:id="rId25"/>
    <p:sldId id="1941" r:id="rId26"/>
    <p:sldId id="1940" r:id="rId27"/>
    <p:sldId id="1466" r:id="rId28"/>
    <p:sldId id="1945" r:id="rId29"/>
    <p:sldId id="1944" r:id="rId30"/>
    <p:sldId id="1943" r:id="rId31"/>
    <p:sldId id="1473" r:id="rId32"/>
    <p:sldId id="1501" r:id="rId33"/>
    <p:sldId id="1502" r:id="rId34"/>
    <p:sldId id="1946" r:id="rId35"/>
    <p:sldId id="1482" r:id="rId36"/>
    <p:sldId id="1485" r:id="rId37"/>
    <p:sldId id="1505" r:id="rId38"/>
    <p:sldId id="1504" r:id="rId39"/>
    <p:sldId id="1506" r:id="rId40"/>
    <p:sldId id="304" r:id="rId41"/>
    <p:sldId id="318" r:id="rId42"/>
    <p:sldId id="316" r:id="rId43"/>
    <p:sldId id="1947" r:id="rId44"/>
    <p:sldId id="331" r:id="rId45"/>
    <p:sldId id="332" r:id="rId46"/>
    <p:sldId id="323" r:id="rId47"/>
    <p:sldId id="1973" r:id="rId48"/>
    <p:sldId id="1974" r:id="rId49"/>
    <p:sldId id="1975" r:id="rId50"/>
    <p:sldId id="1976" r:id="rId51"/>
    <p:sldId id="1977" r:id="rId52"/>
    <p:sldId id="1978" r:id="rId53"/>
    <p:sldId id="1979" r:id="rId54"/>
    <p:sldId id="1980" r:id="rId55"/>
    <p:sldId id="1981" r:id="rId56"/>
    <p:sldId id="1982" r:id="rId57"/>
    <p:sldId id="1840" r:id="rId58"/>
    <p:sldId id="1841" r:id="rId59"/>
    <p:sldId id="1842" r:id="rId60"/>
    <p:sldId id="1986" r:id="rId61"/>
    <p:sldId id="1987" r:id="rId62"/>
    <p:sldId id="1988" r:id="rId63"/>
    <p:sldId id="1989" r:id="rId64"/>
    <p:sldId id="1990" r:id="rId65"/>
    <p:sldId id="1991" r:id="rId66"/>
    <p:sldId id="1992" r:id="rId67"/>
    <p:sldId id="1993" r:id="rId68"/>
    <p:sldId id="1994" r:id="rId69"/>
    <p:sldId id="1995" r:id="rId70"/>
    <p:sldId id="1996" r:id="rId71"/>
    <p:sldId id="1997" r:id="rId72"/>
    <p:sldId id="1998" r:id="rId73"/>
    <p:sldId id="1999" r:id="rId74"/>
    <p:sldId id="2000" r:id="rId75"/>
    <p:sldId id="2001" r:id="rId76"/>
    <p:sldId id="2002" r:id="rId77"/>
    <p:sldId id="2003" r:id="rId78"/>
    <p:sldId id="2004" r:id="rId79"/>
    <p:sldId id="2005" r:id="rId80"/>
    <p:sldId id="2006" r:id="rId81"/>
    <p:sldId id="2007" r:id="rId82"/>
    <p:sldId id="2008" r:id="rId83"/>
    <p:sldId id="2009" r:id="rId84"/>
    <p:sldId id="2010" r:id="rId85"/>
    <p:sldId id="2011" r:id="rId86"/>
    <p:sldId id="2012" r:id="rId87"/>
    <p:sldId id="1948" r:id="rId88"/>
    <p:sldId id="2013" r:id="rId89"/>
    <p:sldId id="2014" r:id="rId90"/>
    <p:sldId id="2015" r:id="rId91"/>
    <p:sldId id="2016" r:id="rId92"/>
    <p:sldId id="2017" r:id="rId93"/>
    <p:sldId id="2018" r:id="rId94"/>
    <p:sldId id="2019" r:id="rId95"/>
    <p:sldId id="2020" r:id="rId96"/>
    <p:sldId id="2021" r:id="rId97"/>
    <p:sldId id="2022" r:id="rId98"/>
    <p:sldId id="1875" r:id="rId99"/>
    <p:sldId id="1876" r:id="rId100"/>
    <p:sldId id="2026" r:id="rId101"/>
    <p:sldId id="2027" r:id="rId102"/>
    <p:sldId id="2028" r:id="rId103"/>
    <p:sldId id="2029" r:id="rId104"/>
    <p:sldId id="2030" r:id="rId105"/>
    <p:sldId id="2031" r:id="rId106"/>
    <p:sldId id="2032" r:id="rId107"/>
    <p:sldId id="2033" r:id="rId108"/>
    <p:sldId id="2034" r:id="rId109"/>
    <p:sldId id="2035" r:id="rId110"/>
    <p:sldId id="2036" r:id="rId111"/>
    <p:sldId id="2037" r:id="rId112"/>
    <p:sldId id="2038" r:id="rId113"/>
    <p:sldId id="2039" r:id="rId114"/>
    <p:sldId id="2040" r:id="rId115"/>
    <p:sldId id="2041" r:id="rId116"/>
    <p:sldId id="2042" r:id="rId117"/>
    <p:sldId id="2043" r:id="rId118"/>
    <p:sldId id="2044" r:id="rId119"/>
    <p:sldId id="2045" r:id="rId120"/>
    <p:sldId id="2046" r:id="rId121"/>
    <p:sldId id="2047" r:id="rId122"/>
    <p:sldId id="2048" r:id="rId123"/>
    <p:sldId id="2049" r:id="rId124"/>
    <p:sldId id="2050" r:id="rId125"/>
    <p:sldId id="2051" r:id="rId126"/>
    <p:sldId id="2052" r:id="rId127"/>
    <p:sldId id="1949" r:id="rId128"/>
    <p:sldId id="2053" r:id="rId129"/>
    <p:sldId id="2054" r:id="rId130"/>
    <p:sldId id="2055" r:id="rId131"/>
    <p:sldId id="2056" r:id="rId132"/>
    <p:sldId id="2057" r:id="rId133"/>
    <p:sldId id="2058" r:id="rId134"/>
    <p:sldId id="2059" r:id="rId135"/>
    <p:sldId id="2060" r:id="rId136"/>
    <p:sldId id="2061" r:id="rId137"/>
    <p:sldId id="2062" r:id="rId138"/>
    <p:sldId id="1910" r:id="rId139"/>
    <p:sldId id="1911" r:id="rId140"/>
    <p:sldId id="2066" r:id="rId141"/>
    <p:sldId id="2067" r:id="rId142"/>
    <p:sldId id="2068" r:id="rId143"/>
    <p:sldId id="2069" r:id="rId144"/>
    <p:sldId id="2070" r:id="rId145"/>
    <p:sldId id="2071" r:id="rId146"/>
    <p:sldId id="2072" r:id="rId147"/>
    <p:sldId id="2073" r:id="rId148"/>
    <p:sldId id="2074" r:id="rId149"/>
    <p:sldId id="2075" r:id="rId150"/>
    <p:sldId id="2076" r:id="rId151"/>
    <p:sldId id="2077" r:id="rId152"/>
    <p:sldId id="2078" r:id="rId153"/>
    <p:sldId id="2079" r:id="rId154"/>
    <p:sldId id="2080" r:id="rId155"/>
    <p:sldId id="2081" r:id="rId156"/>
    <p:sldId id="2082" r:id="rId157"/>
    <p:sldId id="2083" r:id="rId158"/>
    <p:sldId id="2084" r:id="rId159"/>
    <p:sldId id="2085" r:id="rId160"/>
    <p:sldId id="2086" r:id="rId161"/>
    <p:sldId id="2087" r:id="rId162"/>
    <p:sldId id="2088" r:id="rId163"/>
    <p:sldId id="2089" r:id="rId164"/>
    <p:sldId id="2090" r:id="rId165"/>
    <p:sldId id="2091" r:id="rId166"/>
    <p:sldId id="2092" r:id="rId167"/>
    <p:sldId id="328" r:id="rId168"/>
    <p:sldId id="1509" r:id="rId169"/>
    <p:sldId id="595" r:id="rId170"/>
    <p:sldId id="1961" r:id="rId171"/>
    <p:sldId id="1962" r:id="rId172"/>
    <p:sldId id="596" r:id="rId173"/>
    <p:sldId id="1950" r:id="rId174"/>
    <p:sldId id="1951" r:id="rId175"/>
    <p:sldId id="1952" r:id="rId176"/>
    <p:sldId id="1953" r:id="rId177"/>
    <p:sldId id="1954" r:id="rId178"/>
    <p:sldId id="1955" r:id="rId179"/>
    <p:sldId id="1956" r:id="rId180"/>
    <p:sldId id="1957" r:id="rId181"/>
    <p:sldId id="1958" r:id="rId182"/>
    <p:sldId id="1959" r:id="rId183"/>
    <p:sldId id="594" r:id="rId184"/>
    <p:sldId id="558" r:id="rId185"/>
    <p:sldId id="559" r:id="rId186"/>
    <p:sldId id="555" r:id="rId187"/>
    <p:sldId id="567" r:id="rId188"/>
    <p:sldId id="566" r:id="rId189"/>
    <p:sldId id="568" r:id="rId190"/>
    <p:sldId id="573" r:id="rId191"/>
    <p:sldId id="574" r:id="rId192"/>
    <p:sldId id="575" r:id="rId193"/>
    <p:sldId id="580" r:id="rId194"/>
    <p:sldId id="1964" r:id="rId195"/>
    <p:sldId id="1963" r:id="rId196"/>
    <p:sldId id="1966" r:id="rId197"/>
    <p:sldId id="1965" r:id="rId198"/>
    <p:sldId id="1970" r:id="rId199"/>
    <p:sldId id="1969" r:id="rId200"/>
    <p:sldId id="560" r:id="rId201"/>
    <p:sldId id="593" r:id="rId202"/>
    <p:sldId id="561" r:id="rId203"/>
    <p:sldId id="550" r:id="rId204"/>
    <p:sldId id="597" r:id="rId205"/>
    <p:sldId id="583" r:id="rId206"/>
    <p:sldId id="1194" r:id="rId207"/>
    <p:sldId id="1631" r:id="rId208"/>
    <p:sldId id="590" r:id="rId209"/>
    <p:sldId id="591" r:id="rId210"/>
    <p:sldId id="1971" r:id="rId211"/>
    <p:sldId id="1972" r:id="rId212"/>
    <p:sldId id="598" r:id="rId213"/>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D31BD8-E5D4-4731-A96F-8B7DBB790869}" v="454" dt="2023-04-03T14:10:41.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50" autoAdjust="0"/>
    <p:restoredTop sz="81447" autoAdjust="0"/>
  </p:normalViewPr>
  <p:slideViewPr>
    <p:cSldViewPr snapToGrid="0">
      <p:cViewPr varScale="1">
        <p:scale>
          <a:sx n="59" d="100"/>
          <a:sy n="59"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viewProps" Target="viewProps.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theme" Target="theme/theme1.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tableStyles" Target="tableStyles.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219" Type="http://schemas.microsoft.com/office/2016/11/relationships/changesInfo" Target="changesInfos/changesInfo1.xml"/><Relationship Id="rId3" Type="http://schemas.openxmlformats.org/officeDocument/2006/relationships/customXml" Target="../customXml/item3.xml"/><Relationship Id="rId214" Type="http://schemas.openxmlformats.org/officeDocument/2006/relationships/notesMaster" Target="notesMasters/notesMaster1.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microsoft.com/office/2015/10/relationships/revisionInfo" Target="revisionInfo.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presProps" Target="presProps.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Stokes" userId="3e5c5154-569e-4d81-aa91-4f91841cdfa9" providerId="ADAL" clId="{27D31BD8-E5D4-4731-A96F-8B7DBB790869}"/>
    <pc:docChg chg="undo custSel addSld delSld modSld sldOrd">
      <pc:chgData name="Kelly Stokes" userId="3e5c5154-569e-4d81-aa91-4f91841cdfa9" providerId="ADAL" clId="{27D31BD8-E5D4-4731-A96F-8B7DBB790869}" dt="2023-04-03T14:10:50.579" v="849" actId="1076"/>
      <pc:docMkLst>
        <pc:docMk/>
      </pc:docMkLst>
      <pc:sldChg chg="modSp mod">
        <pc:chgData name="Kelly Stokes" userId="3e5c5154-569e-4d81-aa91-4f91841cdfa9" providerId="ADAL" clId="{27D31BD8-E5D4-4731-A96F-8B7DBB790869}" dt="2023-04-03T09:29:09.525" v="13" actId="20577"/>
        <pc:sldMkLst>
          <pc:docMk/>
          <pc:sldMk cId="3945579917" sldId="256"/>
        </pc:sldMkLst>
        <pc:spChg chg="mod">
          <ac:chgData name="Kelly Stokes" userId="3e5c5154-569e-4d81-aa91-4f91841cdfa9" providerId="ADAL" clId="{27D31BD8-E5D4-4731-A96F-8B7DBB790869}" dt="2023-04-03T09:29:09.525" v="13" actId="20577"/>
          <ac:spMkLst>
            <pc:docMk/>
            <pc:sldMk cId="3945579917" sldId="256"/>
            <ac:spMk id="3" creationId="{9B667196-C5B4-45FC-B5E8-3B190D7A595C}"/>
          </ac:spMkLst>
        </pc:spChg>
      </pc:sldChg>
      <pc:sldChg chg="ord">
        <pc:chgData name="Kelly Stokes" userId="3e5c5154-569e-4d81-aa91-4f91841cdfa9" providerId="ADAL" clId="{27D31BD8-E5D4-4731-A96F-8B7DBB790869}" dt="2023-04-03T09:30:24.407" v="31" actId="20578"/>
        <pc:sldMkLst>
          <pc:docMk/>
          <pc:sldMk cId="3148969883" sldId="267"/>
        </pc:sldMkLst>
      </pc:sldChg>
      <pc:sldChg chg="modSp mod">
        <pc:chgData name="Kelly Stokes" userId="3e5c5154-569e-4d81-aa91-4f91841cdfa9" providerId="ADAL" clId="{27D31BD8-E5D4-4731-A96F-8B7DBB790869}" dt="2023-04-03T09:41:40.917" v="267" actId="115"/>
        <pc:sldMkLst>
          <pc:docMk/>
          <pc:sldMk cId="2433500145" sldId="316"/>
        </pc:sldMkLst>
        <pc:spChg chg="mod">
          <ac:chgData name="Kelly Stokes" userId="3e5c5154-569e-4d81-aa91-4f91841cdfa9" providerId="ADAL" clId="{27D31BD8-E5D4-4731-A96F-8B7DBB790869}" dt="2023-04-03T09:41:40.917" v="267" actId="115"/>
          <ac:spMkLst>
            <pc:docMk/>
            <pc:sldMk cId="2433500145" sldId="316"/>
            <ac:spMk id="2" creationId="{52DA34BA-82FC-47C5-BCE1-BB65E08B92A1}"/>
          </ac:spMkLst>
        </pc:spChg>
      </pc:sldChg>
      <pc:sldChg chg="modSp mod">
        <pc:chgData name="Kelly Stokes" userId="3e5c5154-569e-4d81-aa91-4f91841cdfa9" providerId="ADAL" clId="{27D31BD8-E5D4-4731-A96F-8B7DBB790869}" dt="2023-04-03T09:29:14.063" v="21" actId="20577"/>
        <pc:sldMkLst>
          <pc:docMk/>
          <pc:sldMk cId="864376776" sldId="322"/>
        </pc:sldMkLst>
        <pc:spChg chg="mod">
          <ac:chgData name="Kelly Stokes" userId="3e5c5154-569e-4d81-aa91-4f91841cdfa9" providerId="ADAL" clId="{27D31BD8-E5D4-4731-A96F-8B7DBB790869}" dt="2023-04-03T09:29:14.063" v="21" actId="20577"/>
          <ac:spMkLst>
            <pc:docMk/>
            <pc:sldMk cId="864376776" sldId="322"/>
            <ac:spMk id="2" creationId="{02FB8773-AD3E-2543-510F-CEE32E75C793}"/>
          </ac:spMkLst>
        </pc:spChg>
      </pc:sldChg>
      <pc:sldChg chg="modSp mod">
        <pc:chgData name="Kelly Stokes" userId="3e5c5154-569e-4d81-aa91-4f91841cdfa9" providerId="ADAL" clId="{27D31BD8-E5D4-4731-A96F-8B7DBB790869}" dt="2023-04-03T09:43:34.309" v="285" actId="20577"/>
        <pc:sldMkLst>
          <pc:docMk/>
          <pc:sldMk cId="3634764576" sldId="323"/>
        </pc:sldMkLst>
        <pc:spChg chg="mod">
          <ac:chgData name="Kelly Stokes" userId="3e5c5154-569e-4d81-aa91-4f91841cdfa9" providerId="ADAL" clId="{27D31BD8-E5D4-4731-A96F-8B7DBB790869}" dt="2023-04-03T09:43:34.309" v="285" actId="20577"/>
          <ac:spMkLst>
            <pc:docMk/>
            <pc:sldMk cId="3634764576" sldId="323"/>
            <ac:spMk id="2" creationId="{02FB8773-AD3E-2543-510F-CEE32E75C793}"/>
          </ac:spMkLst>
        </pc:spChg>
      </pc:sldChg>
      <pc:sldChg chg="modSp mod">
        <pc:chgData name="Kelly Stokes" userId="3e5c5154-569e-4d81-aa91-4f91841cdfa9" providerId="ADAL" clId="{27D31BD8-E5D4-4731-A96F-8B7DBB790869}" dt="2023-04-03T09:44:08.529" v="307" actId="20577"/>
        <pc:sldMkLst>
          <pc:docMk/>
          <pc:sldMk cId="4214164962" sldId="328"/>
        </pc:sldMkLst>
        <pc:spChg chg="mod">
          <ac:chgData name="Kelly Stokes" userId="3e5c5154-569e-4d81-aa91-4f91841cdfa9" providerId="ADAL" clId="{27D31BD8-E5D4-4731-A96F-8B7DBB790869}" dt="2023-04-03T09:44:08.529" v="307" actId="20577"/>
          <ac:spMkLst>
            <pc:docMk/>
            <pc:sldMk cId="4214164962" sldId="328"/>
            <ac:spMk id="2" creationId="{02FB8773-AD3E-2543-510F-CEE32E75C793}"/>
          </ac:spMkLst>
        </pc:spChg>
      </pc:sldChg>
      <pc:sldChg chg="modNotesTx">
        <pc:chgData name="Kelly Stokes" userId="3e5c5154-569e-4d81-aa91-4f91841cdfa9" providerId="ADAL" clId="{27D31BD8-E5D4-4731-A96F-8B7DBB790869}" dt="2023-04-03T09:43:19.359" v="276"/>
        <pc:sldMkLst>
          <pc:docMk/>
          <pc:sldMk cId="2534233594" sldId="331"/>
        </pc:sldMkLst>
      </pc:sldChg>
      <pc:sldChg chg="modSp mod">
        <pc:chgData name="Kelly Stokes" userId="3e5c5154-569e-4d81-aa91-4f91841cdfa9" providerId="ADAL" clId="{27D31BD8-E5D4-4731-A96F-8B7DBB790869}" dt="2023-04-03T09:43:24.942" v="277"/>
        <pc:sldMkLst>
          <pc:docMk/>
          <pc:sldMk cId="958288502" sldId="332"/>
        </pc:sldMkLst>
        <pc:spChg chg="mod">
          <ac:chgData name="Kelly Stokes" userId="3e5c5154-569e-4d81-aa91-4f91841cdfa9" providerId="ADAL" clId="{27D31BD8-E5D4-4731-A96F-8B7DBB790869}" dt="2023-04-03T09:43:24.942" v="277"/>
          <ac:spMkLst>
            <pc:docMk/>
            <pc:sldMk cId="958288502" sldId="332"/>
            <ac:spMk id="2" creationId="{77E26784-A357-92CE-B6B1-8F248D3D6650}"/>
          </ac:spMkLst>
        </pc:spChg>
      </pc:sldChg>
      <pc:sldChg chg="modNotesTx">
        <pc:chgData name="Kelly Stokes" userId="3e5c5154-569e-4d81-aa91-4f91841cdfa9" providerId="ADAL" clId="{27D31BD8-E5D4-4731-A96F-8B7DBB790869}" dt="2023-04-03T09:47:45.967" v="461"/>
        <pc:sldMkLst>
          <pc:docMk/>
          <pc:sldMk cId="3625788919" sldId="550"/>
        </pc:sldMkLst>
      </pc:sldChg>
      <pc:sldChg chg="modSp mod">
        <pc:chgData name="Kelly Stokes" userId="3e5c5154-569e-4d81-aa91-4f91841cdfa9" providerId="ADAL" clId="{27D31BD8-E5D4-4731-A96F-8B7DBB790869}" dt="2023-04-03T09:45:23.944" v="325" actId="20577"/>
        <pc:sldMkLst>
          <pc:docMk/>
          <pc:sldMk cId="4213858259" sldId="555"/>
        </pc:sldMkLst>
        <pc:spChg chg="mod">
          <ac:chgData name="Kelly Stokes" userId="3e5c5154-569e-4d81-aa91-4f91841cdfa9" providerId="ADAL" clId="{27D31BD8-E5D4-4731-A96F-8B7DBB790869}" dt="2023-04-03T09:45:23.944" v="325" actId="20577"/>
          <ac:spMkLst>
            <pc:docMk/>
            <pc:sldMk cId="4213858259" sldId="555"/>
            <ac:spMk id="2" creationId="{52DA34BA-82FC-47C5-BCE1-BB65E08B92A1}"/>
          </ac:spMkLst>
        </pc:spChg>
      </pc:sldChg>
      <pc:sldChg chg="modSp mod">
        <pc:chgData name="Kelly Stokes" userId="3e5c5154-569e-4d81-aa91-4f91841cdfa9" providerId="ADAL" clId="{27D31BD8-E5D4-4731-A96F-8B7DBB790869}" dt="2023-04-03T09:45:16.818" v="317" actId="20577"/>
        <pc:sldMkLst>
          <pc:docMk/>
          <pc:sldMk cId="1413045715" sldId="558"/>
        </pc:sldMkLst>
        <pc:spChg chg="mod">
          <ac:chgData name="Kelly Stokes" userId="3e5c5154-569e-4d81-aa91-4f91841cdfa9" providerId="ADAL" clId="{27D31BD8-E5D4-4731-A96F-8B7DBB790869}" dt="2023-04-03T09:45:16.818" v="317" actId="20577"/>
          <ac:spMkLst>
            <pc:docMk/>
            <pc:sldMk cId="1413045715" sldId="558"/>
            <ac:spMk id="2" creationId="{52DA34BA-82FC-47C5-BCE1-BB65E08B92A1}"/>
          </ac:spMkLst>
        </pc:spChg>
      </pc:sldChg>
      <pc:sldChg chg="modSp mod">
        <pc:chgData name="Kelly Stokes" userId="3e5c5154-569e-4d81-aa91-4f91841cdfa9" providerId="ADAL" clId="{27D31BD8-E5D4-4731-A96F-8B7DBB790869}" dt="2023-04-03T09:45:20.651" v="322" actId="20577"/>
        <pc:sldMkLst>
          <pc:docMk/>
          <pc:sldMk cId="2938272345" sldId="559"/>
        </pc:sldMkLst>
        <pc:spChg chg="mod">
          <ac:chgData name="Kelly Stokes" userId="3e5c5154-569e-4d81-aa91-4f91841cdfa9" providerId="ADAL" clId="{27D31BD8-E5D4-4731-A96F-8B7DBB790869}" dt="2023-04-03T09:45:20.651" v="322" actId="20577"/>
          <ac:spMkLst>
            <pc:docMk/>
            <pc:sldMk cId="2938272345" sldId="559"/>
            <ac:spMk id="2" creationId="{52DA34BA-82FC-47C5-BCE1-BB65E08B92A1}"/>
          </ac:spMkLst>
        </pc:spChg>
      </pc:sldChg>
      <pc:sldChg chg="modSp mod">
        <pc:chgData name="Kelly Stokes" userId="3e5c5154-569e-4d81-aa91-4f91841cdfa9" providerId="ADAL" clId="{27D31BD8-E5D4-4731-A96F-8B7DBB790869}" dt="2023-04-03T09:47:33.670" v="460" actId="20577"/>
        <pc:sldMkLst>
          <pc:docMk/>
          <pc:sldMk cId="2844813666" sldId="561"/>
        </pc:sldMkLst>
        <pc:spChg chg="mod">
          <ac:chgData name="Kelly Stokes" userId="3e5c5154-569e-4d81-aa91-4f91841cdfa9" providerId="ADAL" clId="{27D31BD8-E5D4-4731-A96F-8B7DBB790869}" dt="2023-04-03T09:47:33.670" v="460" actId="20577"/>
          <ac:spMkLst>
            <pc:docMk/>
            <pc:sldMk cId="2844813666" sldId="561"/>
            <ac:spMk id="2" creationId="{52DA34BA-82FC-47C5-BCE1-BB65E08B92A1}"/>
          </ac:spMkLst>
        </pc:spChg>
      </pc:sldChg>
      <pc:sldChg chg="modSp mod">
        <pc:chgData name="Kelly Stokes" userId="3e5c5154-569e-4d81-aa91-4f91841cdfa9" providerId="ADAL" clId="{27D31BD8-E5D4-4731-A96F-8B7DBB790869}" dt="2023-04-03T09:45:28.330" v="329" actId="20577"/>
        <pc:sldMkLst>
          <pc:docMk/>
          <pc:sldMk cId="2824879269" sldId="566"/>
        </pc:sldMkLst>
        <pc:spChg chg="mod">
          <ac:chgData name="Kelly Stokes" userId="3e5c5154-569e-4d81-aa91-4f91841cdfa9" providerId="ADAL" clId="{27D31BD8-E5D4-4731-A96F-8B7DBB790869}" dt="2023-04-03T09:45:28.330" v="329" actId="20577"/>
          <ac:spMkLst>
            <pc:docMk/>
            <pc:sldMk cId="2824879269" sldId="566"/>
            <ac:spMk id="2" creationId="{52DA34BA-82FC-47C5-BCE1-BB65E08B92A1}"/>
          </ac:spMkLst>
        </pc:spChg>
      </pc:sldChg>
      <pc:sldChg chg="modSp mod ord">
        <pc:chgData name="Kelly Stokes" userId="3e5c5154-569e-4d81-aa91-4f91841cdfa9" providerId="ADAL" clId="{27D31BD8-E5D4-4731-A96F-8B7DBB790869}" dt="2023-04-03T09:45:36.954" v="336" actId="20577"/>
        <pc:sldMkLst>
          <pc:docMk/>
          <pc:sldMk cId="805782854" sldId="567"/>
        </pc:sldMkLst>
        <pc:spChg chg="mod">
          <ac:chgData name="Kelly Stokes" userId="3e5c5154-569e-4d81-aa91-4f91841cdfa9" providerId="ADAL" clId="{27D31BD8-E5D4-4731-A96F-8B7DBB790869}" dt="2023-04-03T09:45:36.954" v="336" actId="20577"/>
          <ac:spMkLst>
            <pc:docMk/>
            <pc:sldMk cId="805782854" sldId="567"/>
            <ac:spMk id="2" creationId="{52DA34BA-82FC-47C5-BCE1-BB65E08B92A1}"/>
          </ac:spMkLst>
        </pc:spChg>
      </pc:sldChg>
      <pc:sldChg chg="modSp mod">
        <pc:chgData name="Kelly Stokes" userId="3e5c5154-569e-4d81-aa91-4f91841cdfa9" providerId="ADAL" clId="{27D31BD8-E5D4-4731-A96F-8B7DBB790869}" dt="2023-04-03T09:45:44.211" v="341" actId="20577"/>
        <pc:sldMkLst>
          <pc:docMk/>
          <pc:sldMk cId="2306067830" sldId="568"/>
        </pc:sldMkLst>
        <pc:spChg chg="mod">
          <ac:chgData name="Kelly Stokes" userId="3e5c5154-569e-4d81-aa91-4f91841cdfa9" providerId="ADAL" clId="{27D31BD8-E5D4-4731-A96F-8B7DBB790869}" dt="2023-04-03T09:45:44.211" v="341" actId="20577"/>
          <ac:spMkLst>
            <pc:docMk/>
            <pc:sldMk cId="2306067830" sldId="568"/>
            <ac:spMk id="2" creationId="{52DA34BA-82FC-47C5-BCE1-BB65E08B92A1}"/>
          </ac:spMkLst>
        </pc:spChg>
      </pc:sldChg>
      <pc:sldChg chg="modSp mod">
        <pc:chgData name="Kelly Stokes" userId="3e5c5154-569e-4d81-aa91-4f91841cdfa9" providerId="ADAL" clId="{27D31BD8-E5D4-4731-A96F-8B7DBB790869}" dt="2023-04-03T09:45:47.978" v="347" actId="20577"/>
        <pc:sldMkLst>
          <pc:docMk/>
          <pc:sldMk cId="2792669322" sldId="573"/>
        </pc:sldMkLst>
        <pc:spChg chg="mod">
          <ac:chgData name="Kelly Stokes" userId="3e5c5154-569e-4d81-aa91-4f91841cdfa9" providerId="ADAL" clId="{27D31BD8-E5D4-4731-A96F-8B7DBB790869}" dt="2023-04-03T09:45:47.978" v="347" actId="20577"/>
          <ac:spMkLst>
            <pc:docMk/>
            <pc:sldMk cId="2792669322" sldId="573"/>
            <ac:spMk id="2" creationId="{52DA34BA-82FC-47C5-BCE1-BB65E08B92A1}"/>
          </ac:spMkLst>
        </pc:spChg>
      </pc:sldChg>
      <pc:sldChg chg="modSp mod">
        <pc:chgData name="Kelly Stokes" userId="3e5c5154-569e-4d81-aa91-4f91841cdfa9" providerId="ADAL" clId="{27D31BD8-E5D4-4731-A96F-8B7DBB790869}" dt="2023-04-03T09:45:52.387" v="351" actId="20577"/>
        <pc:sldMkLst>
          <pc:docMk/>
          <pc:sldMk cId="1378953568" sldId="574"/>
        </pc:sldMkLst>
        <pc:spChg chg="mod">
          <ac:chgData name="Kelly Stokes" userId="3e5c5154-569e-4d81-aa91-4f91841cdfa9" providerId="ADAL" clId="{27D31BD8-E5D4-4731-A96F-8B7DBB790869}" dt="2023-04-03T09:45:52.387" v="351" actId="20577"/>
          <ac:spMkLst>
            <pc:docMk/>
            <pc:sldMk cId="1378953568" sldId="574"/>
            <ac:spMk id="2" creationId="{52DA34BA-82FC-47C5-BCE1-BB65E08B92A1}"/>
          </ac:spMkLst>
        </pc:spChg>
      </pc:sldChg>
      <pc:sldChg chg="modSp mod">
        <pc:chgData name="Kelly Stokes" userId="3e5c5154-569e-4d81-aa91-4f91841cdfa9" providerId="ADAL" clId="{27D31BD8-E5D4-4731-A96F-8B7DBB790869}" dt="2023-04-03T09:46:02.926" v="356" actId="20577"/>
        <pc:sldMkLst>
          <pc:docMk/>
          <pc:sldMk cId="3670349578" sldId="575"/>
        </pc:sldMkLst>
        <pc:spChg chg="mod">
          <ac:chgData name="Kelly Stokes" userId="3e5c5154-569e-4d81-aa91-4f91841cdfa9" providerId="ADAL" clId="{27D31BD8-E5D4-4731-A96F-8B7DBB790869}" dt="2023-04-03T09:46:02.926" v="356" actId="20577"/>
          <ac:spMkLst>
            <pc:docMk/>
            <pc:sldMk cId="3670349578" sldId="575"/>
            <ac:spMk id="2" creationId="{52DA34BA-82FC-47C5-BCE1-BB65E08B92A1}"/>
          </ac:spMkLst>
        </pc:spChg>
      </pc:sldChg>
      <pc:sldChg chg="modSp mod">
        <pc:chgData name="Kelly Stokes" userId="3e5c5154-569e-4d81-aa91-4f91841cdfa9" providerId="ADAL" clId="{27D31BD8-E5D4-4731-A96F-8B7DBB790869}" dt="2023-04-03T09:46:07.406" v="361" actId="20577"/>
        <pc:sldMkLst>
          <pc:docMk/>
          <pc:sldMk cId="1304861550" sldId="580"/>
        </pc:sldMkLst>
        <pc:spChg chg="mod">
          <ac:chgData name="Kelly Stokes" userId="3e5c5154-569e-4d81-aa91-4f91841cdfa9" providerId="ADAL" clId="{27D31BD8-E5D4-4731-A96F-8B7DBB790869}" dt="2023-04-03T09:46:07.406" v="361" actId="20577"/>
          <ac:spMkLst>
            <pc:docMk/>
            <pc:sldMk cId="1304861550" sldId="580"/>
            <ac:spMk id="2" creationId="{52DA34BA-82FC-47C5-BCE1-BB65E08B92A1}"/>
          </ac:spMkLst>
        </pc:spChg>
      </pc:sldChg>
      <pc:sldChg chg="modSp mod">
        <pc:chgData name="Kelly Stokes" userId="3e5c5154-569e-4d81-aa91-4f91841cdfa9" providerId="ADAL" clId="{27D31BD8-E5D4-4731-A96F-8B7DBB790869}" dt="2023-04-03T09:50:00.557" v="488" actId="20577"/>
        <pc:sldMkLst>
          <pc:docMk/>
          <pc:sldMk cId="2558172481" sldId="591"/>
        </pc:sldMkLst>
        <pc:spChg chg="mod">
          <ac:chgData name="Kelly Stokes" userId="3e5c5154-569e-4d81-aa91-4f91841cdfa9" providerId="ADAL" clId="{27D31BD8-E5D4-4731-A96F-8B7DBB790869}" dt="2023-04-03T09:50:00.557" v="488" actId="20577"/>
          <ac:spMkLst>
            <pc:docMk/>
            <pc:sldMk cId="2558172481" sldId="591"/>
            <ac:spMk id="2" creationId="{02FB8773-AD3E-2543-510F-CEE32E75C793}"/>
          </ac:spMkLst>
        </pc:spChg>
      </pc:sldChg>
      <pc:sldChg chg="modSp mod">
        <pc:chgData name="Kelly Stokes" userId="3e5c5154-569e-4d81-aa91-4f91841cdfa9" providerId="ADAL" clId="{27D31BD8-E5D4-4731-A96F-8B7DBB790869}" dt="2023-04-03T09:47:26.002" v="443" actId="20577"/>
        <pc:sldMkLst>
          <pc:docMk/>
          <pc:sldMk cId="2335409816" sldId="593"/>
        </pc:sldMkLst>
        <pc:spChg chg="mod">
          <ac:chgData name="Kelly Stokes" userId="3e5c5154-569e-4d81-aa91-4f91841cdfa9" providerId="ADAL" clId="{27D31BD8-E5D4-4731-A96F-8B7DBB790869}" dt="2023-04-03T09:47:26.002" v="443" actId="20577"/>
          <ac:spMkLst>
            <pc:docMk/>
            <pc:sldMk cId="2335409816" sldId="593"/>
            <ac:spMk id="2" creationId="{52DA34BA-82FC-47C5-BCE1-BB65E08B92A1}"/>
          </ac:spMkLst>
        </pc:spChg>
      </pc:sldChg>
      <pc:sldChg chg="modSp mod">
        <pc:chgData name="Kelly Stokes" userId="3e5c5154-569e-4d81-aa91-4f91841cdfa9" providerId="ADAL" clId="{27D31BD8-E5D4-4731-A96F-8B7DBB790869}" dt="2023-04-03T09:47:55.913" v="468" actId="20577"/>
        <pc:sldMkLst>
          <pc:docMk/>
          <pc:sldMk cId="3886991875" sldId="597"/>
        </pc:sldMkLst>
        <pc:spChg chg="mod">
          <ac:chgData name="Kelly Stokes" userId="3e5c5154-569e-4d81-aa91-4f91841cdfa9" providerId="ADAL" clId="{27D31BD8-E5D4-4731-A96F-8B7DBB790869}" dt="2023-04-03T09:47:55.913" v="468" actId="20577"/>
          <ac:spMkLst>
            <pc:docMk/>
            <pc:sldMk cId="3886991875" sldId="597"/>
            <ac:spMk id="2" creationId="{02FB8773-AD3E-2543-510F-CEE32E75C793}"/>
          </ac:spMkLst>
        </pc:spChg>
      </pc:sldChg>
      <pc:sldChg chg="addSp delSp modSp mod">
        <pc:chgData name="Kelly Stokes" userId="3e5c5154-569e-4d81-aa91-4f91841cdfa9" providerId="ADAL" clId="{27D31BD8-E5D4-4731-A96F-8B7DBB790869}" dt="2023-04-03T09:29:55.127" v="27" actId="14100"/>
        <pc:sldMkLst>
          <pc:docMk/>
          <pc:sldMk cId="3955913320" sldId="604"/>
        </pc:sldMkLst>
        <pc:picChg chg="add mod modCrop">
          <ac:chgData name="Kelly Stokes" userId="3e5c5154-569e-4d81-aa91-4f91841cdfa9" providerId="ADAL" clId="{27D31BD8-E5D4-4731-A96F-8B7DBB790869}" dt="2023-04-03T09:29:55.127" v="27" actId="14100"/>
          <ac:picMkLst>
            <pc:docMk/>
            <pc:sldMk cId="3955913320" sldId="604"/>
            <ac:picMk id="3" creationId="{3FAE18CC-34A8-BDFC-A3BE-CC7879C0F26F}"/>
          </ac:picMkLst>
        </pc:picChg>
        <pc:picChg chg="del">
          <ac:chgData name="Kelly Stokes" userId="3e5c5154-569e-4d81-aa91-4f91841cdfa9" providerId="ADAL" clId="{27D31BD8-E5D4-4731-A96F-8B7DBB790869}" dt="2023-04-03T09:29:16.734" v="22" actId="478"/>
          <ac:picMkLst>
            <pc:docMk/>
            <pc:sldMk cId="3955913320" sldId="604"/>
            <ac:picMk id="6" creationId="{1D91FA9F-B4A2-814F-16A1-027BC676EC75}"/>
          </ac:picMkLst>
        </pc:picChg>
      </pc:sldChg>
      <pc:sldChg chg="modSp mod">
        <pc:chgData name="Kelly Stokes" userId="3e5c5154-569e-4d81-aa91-4f91841cdfa9" providerId="ADAL" clId="{27D31BD8-E5D4-4731-A96F-8B7DBB790869}" dt="2023-04-03T09:48:47.585" v="474" actId="1076"/>
        <pc:sldMkLst>
          <pc:docMk/>
          <pc:sldMk cId="2851453709" sldId="1194"/>
        </pc:sldMkLst>
        <pc:spChg chg="mod">
          <ac:chgData name="Kelly Stokes" userId="3e5c5154-569e-4d81-aa91-4f91841cdfa9" providerId="ADAL" clId="{27D31BD8-E5D4-4731-A96F-8B7DBB790869}" dt="2023-04-03T09:48:43.240" v="473" actId="1076"/>
          <ac:spMkLst>
            <pc:docMk/>
            <pc:sldMk cId="2851453709" sldId="1194"/>
            <ac:spMk id="2" creationId="{02FB8773-AD3E-2543-510F-CEE32E75C793}"/>
          </ac:spMkLst>
        </pc:spChg>
        <pc:spChg chg="mod">
          <ac:chgData name="Kelly Stokes" userId="3e5c5154-569e-4d81-aa91-4f91841cdfa9" providerId="ADAL" clId="{27D31BD8-E5D4-4731-A96F-8B7DBB790869}" dt="2023-04-03T09:48:15.680" v="469"/>
          <ac:spMkLst>
            <pc:docMk/>
            <pc:sldMk cId="2851453709" sldId="1194"/>
            <ac:spMk id="3" creationId="{E500F0D3-C8EE-77CA-D8A5-2252D46724AA}"/>
          </ac:spMkLst>
        </pc:spChg>
        <pc:spChg chg="mod">
          <ac:chgData name="Kelly Stokes" userId="3e5c5154-569e-4d81-aa91-4f91841cdfa9" providerId="ADAL" clId="{27D31BD8-E5D4-4731-A96F-8B7DBB790869}" dt="2023-04-03T09:48:22.278" v="470" actId="1076"/>
          <ac:spMkLst>
            <pc:docMk/>
            <pc:sldMk cId="2851453709" sldId="1194"/>
            <ac:spMk id="4" creationId="{B5313488-7E4A-79E2-52CD-B230AB2EBC8A}"/>
          </ac:spMkLst>
        </pc:spChg>
        <pc:spChg chg="mod">
          <ac:chgData name="Kelly Stokes" userId="3e5c5154-569e-4d81-aa91-4f91841cdfa9" providerId="ADAL" clId="{27D31BD8-E5D4-4731-A96F-8B7DBB790869}" dt="2023-04-03T09:48:47.585" v="474" actId="1076"/>
          <ac:spMkLst>
            <pc:docMk/>
            <pc:sldMk cId="2851453709" sldId="1194"/>
            <ac:spMk id="5" creationId="{E02A7888-AA45-7396-3E3D-4AC6E69CC2E9}"/>
          </ac:spMkLst>
        </pc:spChg>
      </pc:sldChg>
      <pc:sldChg chg="modSp">
        <pc:chgData name="Kelly Stokes" userId="3e5c5154-569e-4d81-aa91-4f91841cdfa9" providerId="ADAL" clId="{27D31BD8-E5D4-4731-A96F-8B7DBB790869}" dt="2023-04-03T09:31:49.571" v="55" actId="20577"/>
        <pc:sldMkLst>
          <pc:docMk/>
          <pc:sldMk cId="2817335207" sldId="1452"/>
        </pc:sldMkLst>
        <pc:spChg chg="mod">
          <ac:chgData name="Kelly Stokes" userId="3e5c5154-569e-4d81-aa91-4f91841cdfa9" providerId="ADAL" clId="{27D31BD8-E5D4-4731-A96F-8B7DBB790869}" dt="2023-04-03T09:31:49.571" v="55" actId="20577"/>
          <ac:spMkLst>
            <pc:docMk/>
            <pc:sldMk cId="2817335207" sldId="1452"/>
            <ac:spMk id="4" creationId="{966C8701-49C3-079B-6C86-25B7DA7ACD4C}"/>
          </ac:spMkLst>
        </pc:spChg>
        <pc:spChg chg="mod">
          <ac:chgData name="Kelly Stokes" userId="3e5c5154-569e-4d81-aa91-4f91841cdfa9" providerId="ADAL" clId="{27D31BD8-E5D4-4731-A96F-8B7DBB790869}" dt="2023-04-03T09:31:44.310" v="53" actId="20577"/>
          <ac:spMkLst>
            <pc:docMk/>
            <pc:sldMk cId="2817335207" sldId="1452"/>
            <ac:spMk id="9" creationId="{569100D1-435E-7AD7-385D-59B1CE61A337}"/>
          </ac:spMkLst>
        </pc:spChg>
      </pc:sldChg>
      <pc:sldChg chg="modSp">
        <pc:chgData name="Kelly Stokes" userId="3e5c5154-569e-4d81-aa91-4f91841cdfa9" providerId="ADAL" clId="{27D31BD8-E5D4-4731-A96F-8B7DBB790869}" dt="2023-04-03T09:31:59.278" v="58" actId="20577"/>
        <pc:sldMkLst>
          <pc:docMk/>
          <pc:sldMk cId="3880644436" sldId="1453"/>
        </pc:sldMkLst>
        <pc:spChg chg="mod">
          <ac:chgData name="Kelly Stokes" userId="3e5c5154-569e-4d81-aa91-4f91841cdfa9" providerId="ADAL" clId="{27D31BD8-E5D4-4731-A96F-8B7DBB790869}" dt="2023-04-03T09:31:59.278" v="58" actId="20577"/>
          <ac:spMkLst>
            <pc:docMk/>
            <pc:sldMk cId="3880644436" sldId="1453"/>
            <ac:spMk id="6" creationId="{49B62205-61FA-7C93-88ED-0C72F60AD18B}"/>
          </ac:spMkLst>
        </pc:spChg>
      </pc:sldChg>
      <pc:sldChg chg="addSp delSp modSp mod delAnim modAnim">
        <pc:chgData name="Kelly Stokes" userId="3e5c5154-569e-4d81-aa91-4f91841cdfa9" providerId="ADAL" clId="{27D31BD8-E5D4-4731-A96F-8B7DBB790869}" dt="2023-04-03T09:33:41.096" v="73"/>
        <pc:sldMkLst>
          <pc:docMk/>
          <pc:sldMk cId="1149855702" sldId="1456"/>
        </pc:sldMkLst>
        <pc:spChg chg="mod">
          <ac:chgData name="Kelly Stokes" userId="3e5c5154-569e-4d81-aa91-4f91841cdfa9" providerId="ADAL" clId="{27D31BD8-E5D4-4731-A96F-8B7DBB790869}" dt="2023-04-03T09:32:40.397" v="68" actId="20577"/>
          <ac:spMkLst>
            <pc:docMk/>
            <pc:sldMk cId="1149855702" sldId="1456"/>
            <ac:spMk id="2" creationId="{52DA34BA-82FC-47C5-BCE1-BB65E08B92A1}"/>
          </ac:spMkLst>
        </pc:spChg>
        <pc:spChg chg="del">
          <ac:chgData name="Kelly Stokes" userId="3e5c5154-569e-4d81-aa91-4f91841cdfa9" providerId="ADAL" clId="{27D31BD8-E5D4-4731-A96F-8B7DBB790869}" dt="2023-04-03T09:32:42.566" v="69" actId="478"/>
          <ac:spMkLst>
            <pc:docMk/>
            <pc:sldMk cId="1149855702" sldId="1456"/>
            <ac:spMk id="3" creationId="{13BB5EC0-7A96-4D29-A835-6FAE896C31A4}"/>
          </ac:spMkLst>
        </pc:spChg>
        <pc:picChg chg="add mod">
          <ac:chgData name="Kelly Stokes" userId="3e5c5154-569e-4d81-aa91-4f91841cdfa9" providerId="ADAL" clId="{27D31BD8-E5D4-4731-A96F-8B7DBB790869}" dt="2023-04-03T09:33:36.822" v="72" actId="1076"/>
          <ac:picMkLst>
            <pc:docMk/>
            <pc:sldMk cId="1149855702" sldId="1456"/>
            <ac:picMk id="4" creationId="{E78C1867-45D1-C8BD-937E-2F32D3A9F07A}"/>
          </ac:picMkLst>
        </pc:picChg>
        <pc:picChg chg="del">
          <ac:chgData name="Kelly Stokes" userId="3e5c5154-569e-4d81-aa91-4f91841cdfa9" providerId="ADAL" clId="{27D31BD8-E5D4-4731-A96F-8B7DBB790869}" dt="2023-04-03T09:32:43.758" v="70" actId="478"/>
          <ac:picMkLst>
            <pc:docMk/>
            <pc:sldMk cId="1149855702" sldId="1456"/>
            <ac:picMk id="1026" creationId="{7D8CCE8B-5333-AEA5-A17F-21552A18DF0C}"/>
          </ac:picMkLst>
        </pc:picChg>
      </pc:sldChg>
      <pc:sldChg chg="addSp delSp modSp mod delAnim modAnim">
        <pc:chgData name="Kelly Stokes" userId="3e5c5154-569e-4d81-aa91-4f91841cdfa9" providerId="ADAL" clId="{27D31BD8-E5D4-4731-A96F-8B7DBB790869}" dt="2023-04-03T09:35:11.001" v="115" actId="20577"/>
        <pc:sldMkLst>
          <pc:docMk/>
          <pc:sldMk cId="498228807" sldId="1466"/>
        </pc:sldMkLst>
        <pc:spChg chg="mod">
          <ac:chgData name="Kelly Stokes" userId="3e5c5154-569e-4d81-aa91-4f91841cdfa9" providerId="ADAL" clId="{27D31BD8-E5D4-4731-A96F-8B7DBB790869}" dt="2023-04-03T09:34:26.946" v="101" actId="20577"/>
          <ac:spMkLst>
            <pc:docMk/>
            <pc:sldMk cId="498228807" sldId="1466"/>
            <ac:spMk id="2" creationId="{52DA34BA-82FC-47C5-BCE1-BB65E08B92A1}"/>
          </ac:spMkLst>
        </pc:spChg>
        <pc:spChg chg="del">
          <ac:chgData name="Kelly Stokes" userId="3e5c5154-569e-4d81-aa91-4f91841cdfa9" providerId="ADAL" clId="{27D31BD8-E5D4-4731-A96F-8B7DBB790869}" dt="2023-04-03T09:34:29.505" v="102" actId="478"/>
          <ac:spMkLst>
            <pc:docMk/>
            <pc:sldMk cId="498228807" sldId="1466"/>
            <ac:spMk id="5" creationId="{2C8F5065-5828-545D-470F-A1D28C82B95A}"/>
          </ac:spMkLst>
        </pc:spChg>
        <pc:spChg chg="mod">
          <ac:chgData name="Kelly Stokes" userId="3e5c5154-569e-4d81-aa91-4f91841cdfa9" providerId="ADAL" clId="{27D31BD8-E5D4-4731-A96F-8B7DBB790869}" dt="2023-04-03T09:34:34.305" v="112" actId="20577"/>
          <ac:spMkLst>
            <pc:docMk/>
            <pc:sldMk cId="498228807" sldId="1466"/>
            <ac:spMk id="10" creationId="{003D53EA-1945-744E-2DD1-0312F4DE835F}"/>
          </ac:spMkLst>
        </pc:spChg>
        <pc:spChg chg="mod">
          <ac:chgData name="Kelly Stokes" userId="3e5c5154-569e-4d81-aa91-4f91841cdfa9" providerId="ADAL" clId="{27D31BD8-E5D4-4731-A96F-8B7DBB790869}" dt="2023-04-03T09:35:11.001" v="115" actId="20577"/>
          <ac:spMkLst>
            <pc:docMk/>
            <pc:sldMk cId="498228807" sldId="1466"/>
            <ac:spMk id="12" creationId="{E384BFF7-3319-CAE2-192F-C4DCBBBBFCCA}"/>
          </ac:spMkLst>
        </pc:spChg>
        <pc:picChg chg="del">
          <ac:chgData name="Kelly Stokes" userId="3e5c5154-569e-4d81-aa91-4f91841cdfa9" providerId="ADAL" clId="{27D31BD8-E5D4-4731-A96F-8B7DBB790869}" dt="2023-04-03T09:34:16.846" v="92" actId="478"/>
          <ac:picMkLst>
            <pc:docMk/>
            <pc:sldMk cId="498228807" sldId="1466"/>
            <ac:picMk id="3" creationId="{0951DFF3-2984-20D3-8391-A2A6564A7FE9}"/>
          </ac:picMkLst>
        </pc:picChg>
        <pc:picChg chg="add mod">
          <ac:chgData name="Kelly Stokes" userId="3e5c5154-569e-4d81-aa91-4f91841cdfa9" providerId="ADAL" clId="{27D31BD8-E5D4-4731-A96F-8B7DBB790869}" dt="2023-04-03T09:34:19.587" v="94" actId="1076"/>
          <ac:picMkLst>
            <pc:docMk/>
            <pc:sldMk cId="498228807" sldId="1466"/>
            <ac:picMk id="2050" creationId="{9CD03AC8-DEB1-07C0-3F7A-ED9EF3E7A5C6}"/>
          </ac:picMkLst>
        </pc:picChg>
      </pc:sldChg>
      <pc:sldChg chg="modSp mod">
        <pc:chgData name="Kelly Stokes" userId="3e5c5154-569e-4d81-aa91-4f91841cdfa9" providerId="ADAL" clId="{27D31BD8-E5D4-4731-A96F-8B7DBB790869}" dt="2023-04-03T09:36:54.092" v="157" actId="1076"/>
        <pc:sldMkLst>
          <pc:docMk/>
          <pc:sldMk cId="2199839506" sldId="1473"/>
        </pc:sldMkLst>
        <pc:spChg chg="mod">
          <ac:chgData name="Kelly Stokes" userId="3e5c5154-569e-4d81-aa91-4f91841cdfa9" providerId="ADAL" clId="{27D31BD8-E5D4-4731-A96F-8B7DBB790869}" dt="2023-04-03T09:36:45.819" v="146" actId="27636"/>
          <ac:spMkLst>
            <pc:docMk/>
            <pc:sldMk cId="2199839506" sldId="1473"/>
            <ac:spMk id="2" creationId="{52DA34BA-82FC-47C5-BCE1-BB65E08B92A1}"/>
          </ac:spMkLst>
        </pc:spChg>
        <pc:spChg chg="mod">
          <ac:chgData name="Kelly Stokes" userId="3e5c5154-569e-4d81-aa91-4f91841cdfa9" providerId="ADAL" clId="{27D31BD8-E5D4-4731-A96F-8B7DBB790869}" dt="2023-04-03T09:36:54.092" v="157" actId="1076"/>
          <ac:spMkLst>
            <pc:docMk/>
            <pc:sldMk cId="2199839506" sldId="1473"/>
            <ac:spMk id="3" creationId="{847A1AC9-9EC9-E1AA-348D-958CE44F2772}"/>
          </ac:spMkLst>
        </pc:spChg>
      </pc:sldChg>
      <pc:sldChg chg="addSp delSp modSp mod modAnim">
        <pc:chgData name="Kelly Stokes" userId="3e5c5154-569e-4d81-aa91-4f91841cdfa9" providerId="ADAL" clId="{27D31BD8-E5D4-4731-A96F-8B7DBB790869}" dt="2023-04-03T09:39:20.040" v="229"/>
        <pc:sldMkLst>
          <pc:docMk/>
          <pc:sldMk cId="2330293709" sldId="1485"/>
        </pc:sldMkLst>
        <pc:spChg chg="mod">
          <ac:chgData name="Kelly Stokes" userId="3e5c5154-569e-4d81-aa91-4f91841cdfa9" providerId="ADAL" clId="{27D31BD8-E5D4-4731-A96F-8B7DBB790869}" dt="2023-04-03T09:38:31.086" v="212" actId="20577"/>
          <ac:spMkLst>
            <pc:docMk/>
            <pc:sldMk cId="2330293709" sldId="1485"/>
            <ac:spMk id="2" creationId="{52DA34BA-82FC-47C5-BCE1-BB65E08B92A1}"/>
          </ac:spMkLst>
        </pc:spChg>
        <pc:spChg chg="mod">
          <ac:chgData name="Kelly Stokes" userId="3e5c5154-569e-4d81-aa91-4f91841cdfa9" providerId="ADAL" clId="{27D31BD8-E5D4-4731-A96F-8B7DBB790869}" dt="2023-04-03T09:38:37.577" v="217" actId="20577"/>
          <ac:spMkLst>
            <pc:docMk/>
            <pc:sldMk cId="2330293709" sldId="1485"/>
            <ac:spMk id="4" creationId="{C424366C-8EFB-1EF9-3E80-C6EE7BE15FA3}"/>
          </ac:spMkLst>
        </pc:spChg>
        <pc:spChg chg="mod">
          <ac:chgData name="Kelly Stokes" userId="3e5c5154-569e-4d81-aa91-4f91841cdfa9" providerId="ADAL" clId="{27D31BD8-E5D4-4731-A96F-8B7DBB790869}" dt="2023-04-03T09:38:50.600" v="221" actId="404"/>
          <ac:spMkLst>
            <pc:docMk/>
            <pc:sldMk cId="2330293709" sldId="1485"/>
            <ac:spMk id="8" creationId="{1FCDC8B7-0F0D-46B5-057E-579929B7D816}"/>
          </ac:spMkLst>
        </pc:spChg>
        <pc:picChg chg="add mod">
          <ac:chgData name="Kelly Stokes" userId="3e5c5154-569e-4d81-aa91-4f91841cdfa9" providerId="ADAL" clId="{27D31BD8-E5D4-4731-A96F-8B7DBB790869}" dt="2023-04-03T09:39:12.360" v="224" actId="1076"/>
          <ac:picMkLst>
            <pc:docMk/>
            <pc:sldMk cId="2330293709" sldId="1485"/>
            <ac:picMk id="3074" creationId="{91D23DCB-19DC-56ED-9545-C26BBD4D1DAB}"/>
          </ac:picMkLst>
        </pc:picChg>
        <pc:picChg chg="del">
          <ac:chgData name="Kelly Stokes" userId="3e5c5154-569e-4d81-aa91-4f91841cdfa9" providerId="ADAL" clId="{27D31BD8-E5D4-4731-A96F-8B7DBB790869}" dt="2023-04-03T09:39:09.239" v="222" actId="478"/>
          <ac:picMkLst>
            <pc:docMk/>
            <pc:sldMk cId="2330293709" sldId="1485"/>
            <ac:picMk id="4098" creationId="{9242CF6F-B420-4FA1-1AFA-324AE73CDA57}"/>
          </ac:picMkLst>
        </pc:picChg>
      </pc:sldChg>
      <pc:sldChg chg="modSp mod">
        <pc:chgData name="Kelly Stokes" userId="3e5c5154-569e-4d81-aa91-4f91841cdfa9" providerId="ADAL" clId="{27D31BD8-E5D4-4731-A96F-8B7DBB790869}" dt="2023-04-03T09:37:16.290" v="168" actId="1076"/>
        <pc:sldMkLst>
          <pc:docMk/>
          <pc:sldMk cId="199949674" sldId="1501"/>
        </pc:sldMkLst>
        <pc:spChg chg="mod">
          <ac:chgData name="Kelly Stokes" userId="3e5c5154-569e-4d81-aa91-4f91841cdfa9" providerId="ADAL" clId="{27D31BD8-E5D4-4731-A96F-8B7DBB790869}" dt="2023-04-03T09:37:06.362" v="159" actId="27636"/>
          <ac:spMkLst>
            <pc:docMk/>
            <pc:sldMk cId="199949674" sldId="1501"/>
            <ac:spMk id="2" creationId="{52DA34BA-82FC-47C5-BCE1-BB65E08B92A1}"/>
          </ac:spMkLst>
        </pc:spChg>
        <pc:spChg chg="mod">
          <ac:chgData name="Kelly Stokes" userId="3e5c5154-569e-4d81-aa91-4f91841cdfa9" providerId="ADAL" clId="{27D31BD8-E5D4-4731-A96F-8B7DBB790869}" dt="2023-04-03T09:37:16.290" v="168" actId="1076"/>
          <ac:spMkLst>
            <pc:docMk/>
            <pc:sldMk cId="199949674" sldId="1501"/>
            <ac:spMk id="3" creationId="{847A1AC9-9EC9-E1AA-348D-958CE44F2772}"/>
          </ac:spMkLst>
        </pc:spChg>
      </pc:sldChg>
      <pc:sldChg chg="modSp mod">
        <pc:chgData name="Kelly Stokes" userId="3e5c5154-569e-4d81-aa91-4f91841cdfa9" providerId="ADAL" clId="{27D31BD8-E5D4-4731-A96F-8B7DBB790869}" dt="2023-04-03T09:37:40.616" v="180" actId="1076"/>
        <pc:sldMkLst>
          <pc:docMk/>
          <pc:sldMk cId="2203475726" sldId="1502"/>
        </pc:sldMkLst>
        <pc:spChg chg="mod">
          <ac:chgData name="Kelly Stokes" userId="3e5c5154-569e-4d81-aa91-4f91841cdfa9" providerId="ADAL" clId="{27D31BD8-E5D4-4731-A96F-8B7DBB790869}" dt="2023-04-03T09:37:33.147" v="169"/>
          <ac:spMkLst>
            <pc:docMk/>
            <pc:sldMk cId="2203475726" sldId="1502"/>
            <ac:spMk id="2" creationId="{52DA34BA-82FC-47C5-BCE1-BB65E08B92A1}"/>
          </ac:spMkLst>
        </pc:spChg>
        <pc:spChg chg="mod">
          <ac:chgData name="Kelly Stokes" userId="3e5c5154-569e-4d81-aa91-4f91841cdfa9" providerId="ADAL" clId="{27D31BD8-E5D4-4731-A96F-8B7DBB790869}" dt="2023-04-03T09:37:40.616" v="180" actId="1076"/>
          <ac:spMkLst>
            <pc:docMk/>
            <pc:sldMk cId="2203475726" sldId="1502"/>
            <ac:spMk id="3" creationId="{847A1AC9-9EC9-E1AA-348D-958CE44F2772}"/>
          </ac:spMkLst>
        </pc:spChg>
      </pc:sldChg>
      <pc:sldChg chg="addSp delSp modSp mod modAnim">
        <pc:chgData name="Kelly Stokes" userId="3e5c5154-569e-4d81-aa91-4f91841cdfa9" providerId="ADAL" clId="{27D31BD8-E5D4-4731-A96F-8B7DBB790869}" dt="2023-04-03T09:40:53.113" v="257"/>
        <pc:sldMkLst>
          <pc:docMk/>
          <pc:sldMk cId="2659700584" sldId="1504"/>
        </pc:sldMkLst>
        <pc:spChg chg="mod">
          <ac:chgData name="Kelly Stokes" userId="3e5c5154-569e-4d81-aa91-4f91841cdfa9" providerId="ADAL" clId="{27D31BD8-E5D4-4731-A96F-8B7DBB790869}" dt="2023-04-03T09:40:03.796" v="246" actId="20577"/>
          <ac:spMkLst>
            <pc:docMk/>
            <pc:sldMk cId="2659700584" sldId="1504"/>
            <ac:spMk id="2" creationId="{52DA34BA-82FC-47C5-BCE1-BB65E08B92A1}"/>
          </ac:spMkLst>
        </pc:spChg>
        <pc:spChg chg="mod">
          <ac:chgData name="Kelly Stokes" userId="3e5c5154-569e-4d81-aa91-4f91841cdfa9" providerId="ADAL" clId="{27D31BD8-E5D4-4731-A96F-8B7DBB790869}" dt="2023-04-03T09:40:24.104" v="251" actId="1076"/>
          <ac:spMkLst>
            <pc:docMk/>
            <pc:sldMk cId="2659700584" sldId="1504"/>
            <ac:spMk id="8" creationId="{1FCDC8B7-0F0D-46B5-057E-579929B7D816}"/>
          </ac:spMkLst>
        </pc:spChg>
        <pc:picChg chg="add mod">
          <ac:chgData name="Kelly Stokes" userId="3e5c5154-569e-4d81-aa91-4f91841cdfa9" providerId="ADAL" clId="{27D31BD8-E5D4-4731-A96F-8B7DBB790869}" dt="2023-04-03T09:40:50.097" v="254" actId="1076"/>
          <ac:picMkLst>
            <pc:docMk/>
            <pc:sldMk cId="2659700584" sldId="1504"/>
            <ac:picMk id="4098" creationId="{BB6B5E1C-141E-D322-CC42-F9A6268E4FE0}"/>
          </ac:picMkLst>
        </pc:picChg>
        <pc:picChg chg="del">
          <ac:chgData name="Kelly Stokes" userId="3e5c5154-569e-4d81-aa91-4f91841cdfa9" providerId="ADAL" clId="{27D31BD8-E5D4-4731-A96F-8B7DBB790869}" dt="2023-04-03T09:40:25.370" v="252" actId="478"/>
          <ac:picMkLst>
            <pc:docMk/>
            <pc:sldMk cId="2659700584" sldId="1504"/>
            <ac:picMk id="8194" creationId="{7AE2E1CD-32B1-6F96-F007-4C72464360B4}"/>
          </ac:picMkLst>
        </pc:picChg>
      </pc:sldChg>
      <pc:sldChg chg="modSp mod">
        <pc:chgData name="Kelly Stokes" userId="3e5c5154-569e-4d81-aa91-4f91841cdfa9" providerId="ADAL" clId="{27D31BD8-E5D4-4731-A96F-8B7DBB790869}" dt="2023-04-03T09:39:42.052" v="231" actId="1076"/>
        <pc:sldMkLst>
          <pc:docMk/>
          <pc:sldMk cId="1571660563" sldId="1505"/>
        </pc:sldMkLst>
        <pc:spChg chg="mod">
          <ac:chgData name="Kelly Stokes" userId="3e5c5154-569e-4d81-aa91-4f91841cdfa9" providerId="ADAL" clId="{27D31BD8-E5D4-4731-A96F-8B7DBB790869}" dt="2023-04-03T09:39:38.018" v="230"/>
          <ac:spMkLst>
            <pc:docMk/>
            <pc:sldMk cId="1571660563" sldId="1505"/>
            <ac:spMk id="2" creationId="{52DA34BA-82FC-47C5-BCE1-BB65E08B92A1}"/>
          </ac:spMkLst>
        </pc:spChg>
        <pc:spChg chg="mod">
          <ac:chgData name="Kelly Stokes" userId="3e5c5154-569e-4d81-aa91-4f91841cdfa9" providerId="ADAL" clId="{27D31BD8-E5D4-4731-A96F-8B7DBB790869}" dt="2023-04-03T09:39:42.052" v="231" actId="1076"/>
          <ac:spMkLst>
            <pc:docMk/>
            <pc:sldMk cId="1571660563" sldId="1505"/>
            <ac:spMk id="3" creationId="{847A1AC9-9EC9-E1AA-348D-958CE44F2772}"/>
          </ac:spMkLst>
        </pc:spChg>
      </pc:sldChg>
      <pc:sldChg chg="modSp mod">
        <pc:chgData name="Kelly Stokes" userId="3e5c5154-569e-4d81-aa91-4f91841cdfa9" providerId="ADAL" clId="{27D31BD8-E5D4-4731-A96F-8B7DBB790869}" dt="2023-04-03T09:41:11.893" v="261" actId="27636"/>
        <pc:sldMkLst>
          <pc:docMk/>
          <pc:sldMk cId="2611828572" sldId="1506"/>
        </pc:sldMkLst>
        <pc:spChg chg="mod">
          <ac:chgData name="Kelly Stokes" userId="3e5c5154-569e-4d81-aa91-4f91841cdfa9" providerId="ADAL" clId="{27D31BD8-E5D4-4731-A96F-8B7DBB790869}" dt="2023-04-03T09:41:06.998" v="258"/>
          <ac:spMkLst>
            <pc:docMk/>
            <pc:sldMk cId="2611828572" sldId="1506"/>
            <ac:spMk id="2" creationId="{52DA34BA-82FC-47C5-BCE1-BB65E08B92A1}"/>
          </ac:spMkLst>
        </pc:spChg>
        <pc:spChg chg="mod">
          <ac:chgData name="Kelly Stokes" userId="3e5c5154-569e-4d81-aa91-4f91841cdfa9" providerId="ADAL" clId="{27D31BD8-E5D4-4731-A96F-8B7DBB790869}" dt="2023-04-03T09:41:11.893" v="261" actId="27636"/>
          <ac:spMkLst>
            <pc:docMk/>
            <pc:sldMk cId="2611828572" sldId="1506"/>
            <ac:spMk id="3" creationId="{847A1AC9-9EC9-E1AA-348D-958CE44F2772}"/>
          </ac:spMkLst>
        </pc:spChg>
      </pc:sldChg>
      <pc:sldChg chg="addSp delSp modSp mod">
        <pc:chgData name="Kelly Stokes" userId="3e5c5154-569e-4d81-aa91-4f91841cdfa9" providerId="ADAL" clId="{27D31BD8-E5D4-4731-A96F-8B7DBB790869}" dt="2023-04-03T09:44:22.443" v="309"/>
        <pc:sldMkLst>
          <pc:docMk/>
          <pc:sldMk cId="3786602557" sldId="1509"/>
        </pc:sldMkLst>
        <pc:picChg chg="add mod">
          <ac:chgData name="Kelly Stokes" userId="3e5c5154-569e-4d81-aa91-4f91841cdfa9" providerId="ADAL" clId="{27D31BD8-E5D4-4731-A96F-8B7DBB790869}" dt="2023-04-03T09:44:22.443" v="309"/>
          <ac:picMkLst>
            <pc:docMk/>
            <pc:sldMk cId="3786602557" sldId="1509"/>
            <ac:picMk id="2" creationId="{3792BA41-604A-EB0A-3291-7DCA9F62551B}"/>
          </ac:picMkLst>
        </pc:picChg>
        <pc:picChg chg="del">
          <ac:chgData name="Kelly Stokes" userId="3e5c5154-569e-4d81-aa91-4f91841cdfa9" providerId="ADAL" clId="{27D31BD8-E5D4-4731-A96F-8B7DBB790869}" dt="2023-04-03T09:44:11.113" v="308" actId="478"/>
          <ac:picMkLst>
            <pc:docMk/>
            <pc:sldMk cId="3786602557" sldId="1509"/>
            <ac:picMk id="3" creationId="{9039CB48-05E2-B0FC-EA0E-7703E0B22A53}"/>
          </ac:picMkLst>
        </pc:picChg>
      </pc:sldChg>
      <pc:sldChg chg="modSp mod">
        <pc:chgData name="Kelly Stokes" userId="3e5c5154-569e-4d81-aa91-4f91841cdfa9" providerId="ADAL" clId="{27D31BD8-E5D4-4731-A96F-8B7DBB790869}" dt="2023-04-03T09:49:33.171" v="479" actId="1076"/>
        <pc:sldMkLst>
          <pc:docMk/>
          <pc:sldMk cId="3605437593" sldId="1631"/>
        </pc:sldMkLst>
        <pc:spChg chg="mod">
          <ac:chgData name="Kelly Stokes" userId="3e5c5154-569e-4d81-aa91-4f91841cdfa9" providerId="ADAL" clId="{27D31BD8-E5D4-4731-A96F-8B7DBB790869}" dt="2023-04-03T09:49:29.515" v="478"/>
          <ac:spMkLst>
            <pc:docMk/>
            <pc:sldMk cId="3605437593" sldId="1631"/>
            <ac:spMk id="2" creationId="{02FB8773-AD3E-2543-510F-CEE32E75C793}"/>
          </ac:spMkLst>
        </pc:spChg>
        <pc:spChg chg="mod">
          <ac:chgData name="Kelly Stokes" userId="3e5c5154-569e-4d81-aa91-4f91841cdfa9" providerId="ADAL" clId="{27D31BD8-E5D4-4731-A96F-8B7DBB790869}" dt="2023-04-03T09:49:11.053" v="476" actId="1076"/>
          <ac:spMkLst>
            <pc:docMk/>
            <pc:sldMk cId="3605437593" sldId="1631"/>
            <ac:spMk id="3" creationId="{E500F0D3-C8EE-77CA-D8A5-2252D46724AA}"/>
          </ac:spMkLst>
        </pc:spChg>
        <pc:spChg chg="mod">
          <ac:chgData name="Kelly Stokes" userId="3e5c5154-569e-4d81-aa91-4f91841cdfa9" providerId="ADAL" clId="{27D31BD8-E5D4-4731-A96F-8B7DBB790869}" dt="2023-04-03T09:49:14.926" v="477" actId="1076"/>
          <ac:spMkLst>
            <pc:docMk/>
            <pc:sldMk cId="3605437593" sldId="1631"/>
            <ac:spMk id="4" creationId="{B5313488-7E4A-79E2-52CD-B230AB2EBC8A}"/>
          </ac:spMkLst>
        </pc:spChg>
        <pc:spChg chg="mod">
          <ac:chgData name="Kelly Stokes" userId="3e5c5154-569e-4d81-aa91-4f91841cdfa9" providerId="ADAL" clId="{27D31BD8-E5D4-4731-A96F-8B7DBB790869}" dt="2023-04-03T09:49:33.171" v="479" actId="1076"/>
          <ac:spMkLst>
            <pc:docMk/>
            <pc:sldMk cId="3605437593" sldId="1631"/>
            <ac:spMk id="5" creationId="{E02A7888-AA45-7396-3E3D-4AC6E69CC2E9}"/>
          </ac:spMkLst>
        </pc:spChg>
      </pc:sldChg>
      <pc:sldChg chg="del">
        <pc:chgData name="Kelly Stokes" userId="3e5c5154-569e-4d81-aa91-4f91841cdfa9" providerId="ADAL" clId="{27D31BD8-E5D4-4731-A96F-8B7DBB790869}" dt="2023-04-03T09:43:48.375" v="287" actId="2696"/>
        <pc:sldMkLst>
          <pc:docMk/>
          <pc:sldMk cId="2436607668" sldId="1664"/>
        </pc:sldMkLst>
      </pc:sldChg>
      <pc:sldChg chg="del">
        <pc:chgData name="Kelly Stokes" userId="3e5c5154-569e-4d81-aa91-4f91841cdfa9" providerId="ADAL" clId="{27D31BD8-E5D4-4731-A96F-8B7DBB790869}" dt="2023-04-03T09:43:48.375" v="287" actId="2696"/>
        <pc:sldMkLst>
          <pc:docMk/>
          <pc:sldMk cId="2639902267" sldId="1665"/>
        </pc:sldMkLst>
      </pc:sldChg>
      <pc:sldChg chg="del">
        <pc:chgData name="Kelly Stokes" userId="3e5c5154-569e-4d81-aa91-4f91841cdfa9" providerId="ADAL" clId="{27D31BD8-E5D4-4731-A96F-8B7DBB790869}" dt="2023-04-03T09:43:48.375" v="287" actId="2696"/>
        <pc:sldMkLst>
          <pc:docMk/>
          <pc:sldMk cId="1215035591" sldId="1666"/>
        </pc:sldMkLst>
      </pc:sldChg>
      <pc:sldChg chg="del">
        <pc:chgData name="Kelly Stokes" userId="3e5c5154-569e-4d81-aa91-4f91841cdfa9" providerId="ADAL" clId="{27D31BD8-E5D4-4731-A96F-8B7DBB790869}" dt="2023-04-03T09:43:48.375" v="287" actId="2696"/>
        <pc:sldMkLst>
          <pc:docMk/>
          <pc:sldMk cId="1638478542" sldId="1667"/>
        </pc:sldMkLst>
      </pc:sldChg>
      <pc:sldChg chg="del">
        <pc:chgData name="Kelly Stokes" userId="3e5c5154-569e-4d81-aa91-4f91841cdfa9" providerId="ADAL" clId="{27D31BD8-E5D4-4731-A96F-8B7DBB790869}" dt="2023-04-03T09:43:48.375" v="287" actId="2696"/>
        <pc:sldMkLst>
          <pc:docMk/>
          <pc:sldMk cId="1196338957" sldId="1700"/>
        </pc:sldMkLst>
      </pc:sldChg>
      <pc:sldChg chg="del">
        <pc:chgData name="Kelly Stokes" userId="3e5c5154-569e-4d81-aa91-4f91841cdfa9" providerId="ADAL" clId="{27D31BD8-E5D4-4731-A96F-8B7DBB790869}" dt="2023-04-03T09:43:48.375" v="287" actId="2696"/>
        <pc:sldMkLst>
          <pc:docMk/>
          <pc:sldMk cId="4094086539" sldId="1701"/>
        </pc:sldMkLst>
      </pc:sldChg>
      <pc:sldChg chg="del">
        <pc:chgData name="Kelly Stokes" userId="3e5c5154-569e-4d81-aa91-4f91841cdfa9" providerId="ADAL" clId="{27D31BD8-E5D4-4731-A96F-8B7DBB790869}" dt="2023-04-03T09:43:48.375" v="287" actId="2696"/>
        <pc:sldMkLst>
          <pc:docMk/>
          <pc:sldMk cId="2322077340" sldId="1702"/>
        </pc:sldMkLst>
      </pc:sldChg>
      <pc:sldChg chg="del">
        <pc:chgData name="Kelly Stokes" userId="3e5c5154-569e-4d81-aa91-4f91841cdfa9" providerId="ADAL" clId="{27D31BD8-E5D4-4731-A96F-8B7DBB790869}" dt="2023-04-03T09:43:48.375" v="287" actId="2696"/>
        <pc:sldMkLst>
          <pc:docMk/>
          <pc:sldMk cId="322442380" sldId="1703"/>
        </pc:sldMkLst>
      </pc:sldChg>
      <pc:sldChg chg="del">
        <pc:chgData name="Kelly Stokes" userId="3e5c5154-569e-4d81-aa91-4f91841cdfa9" providerId="ADAL" clId="{27D31BD8-E5D4-4731-A96F-8B7DBB790869}" dt="2023-04-03T09:43:48.375" v="287" actId="2696"/>
        <pc:sldMkLst>
          <pc:docMk/>
          <pc:sldMk cId="2151455613" sldId="1736"/>
        </pc:sldMkLst>
      </pc:sldChg>
      <pc:sldChg chg="del">
        <pc:chgData name="Kelly Stokes" userId="3e5c5154-569e-4d81-aa91-4f91841cdfa9" providerId="ADAL" clId="{27D31BD8-E5D4-4731-A96F-8B7DBB790869}" dt="2023-04-03T09:43:48.375" v="287" actId="2696"/>
        <pc:sldMkLst>
          <pc:docMk/>
          <pc:sldMk cId="4079563455" sldId="1737"/>
        </pc:sldMkLst>
      </pc:sldChg>
      <pc:sldChg chg="del">
        <pc:chgData name="Kelly Stokes" userId="3e5c5154-569e-4d81-aa91-4f91841cdfa9" providerId="ADAL" clId="{27D31BD8-E5D4-4731-A96F-8B7DBB790869}" dt="2023-04-03T09:43:48.375" v="287" actId="2696"/>
        <pc:sldMkLst>
          <pc:docMk/>
          <pc:sldMk cId="1769783166" sldId="1738"/>
        </pc:sldMkLst>
      </pc:sldChg>
      <pc:sldChg chg="del">
        <pc:chgData name="Kelly Stokes" userId="3e5c5154-569e-4d81-aa91-4f91841cdfa9" providerId="ADAL" clId="{27D31BD8-E5D4-4731-A96F-8B7DBB790869}" dt="2023-04-03T09:43:48.375" v="287" actId="2696"/>
        <pc:sldMkLst>
          <pc:docMk/>
          <pc:sldMk cId="3580252204" sldId="1739"/>
        </pc:sldMkLst>
      </pc:sldChg>
      <pc:sldChg chg="del">
        <pc:chgData name="Kelly Stokes" userId="3e5c5154-569e-4d81-aa91-4f91841cdfa9" providerId="ADAL" clId="{27D31BD8-E5D4-4731-A96F-8B7DBB790869}" dt="2023-04-03T09:30:08.468" v="28" actId="2696"/>
        <pc:sldMkLst>
          <pc:docMk/>
          <pc:sldMk cId="1443620376" sldId="1790"/>
        </pc:sldMkLst>
      </pc:sldChg>
      <pc:sldChg chg="del">
        <pc:chgData name="Kelly Stokes" userId="3e5c5154-569e-4d81-aa91-4f91841cdfa9" providerId="ADAL" clId="{27D31BD8-E5D4-4731-A96F-8B7DBB790869}" dt="2023-04-03T09:30:08.468" v="28" actId="2696"/>
        <pc:sldMkLst>
          <pc:docMk/>
          <pc:sldMk cId="970373463" sldId="1791"/>
        </pc:sldMkLst>
      </pc:sldChg>
      <pc:sldChg chg="del">
        <pc:chgData name="Kelly Stokes" userId="3e5c5154-569e-4d81-aa91-4f91841cdfa9" providerId="ADAL" clId="{27D31BD8-E5D4-4731-A96F-8B7DBB790869}" dt="2023-04-03T09:30:08.468" v="28" actId="2696"/>
        <pc:sldMkLst>
          <pc:docMk/>
          <pc:sldMk cId="432469397" sldId="1792"/>
        </pc:sldMkLst>
      </pc:sldChg>
      <pc:sldChg chg="del">
        <pc:chgData name="Kelly Stokes" userId="3e5c5154-569e-4d81-aa91-4f91841cdfa9" providerId="ADAL" clId="{27D31BD8-E5D4-4731-A96F-8B7DBB790869}" dt="2023-04-03T09:30:08.468" v="28" actId="2696"/>
        <pc:sldMkLst>
          <pc:docMk/>
          <pc:sldMk cId="1221583199" sldId="1793"/>
        </pc:sldMkLst>
      </pc:sldChg>
      <pc:sldChg chg="del">
        <pc:chgData name="Kelly Stokes" userId="3e5c5154-569e-4d81-aa91-4f91841cdfa9" providerId="ADAL" clId="{27D31BD8-E5D4-4731-A96F-8B7DBB790869}" dt="2023-04-03T09:30:08.468" v="28" actId="2696"/>
        <pc:sldMkLst>
          <pc:docMk/>
          <pc:sldMk cId="1095149948" sldId="1794"/>
        </pc:sldMkLst>
      </pc:sldChg>
      <pc:sldChg chg="del">
        <pc:chgData name="Kelly Stokes" userId="3e5c5154-569e-4d81-aa91-4f91841cdfa9" providerId="ADAL" clId="{27D31BD8-E5D4-4731-A96F-8B7DBB790869}" dt="2023-04-03T09:30:08.468" v="28" actId="2696"/>
        <pc:sldMkLst>
          <pc:docMk/>
          <pc:sldMk cId="1701297889" sldId="1795"/>
        </pc:sldMkLst>
      </pc:sldChg>
      <pc:sldChg chg="del">
        <pc:chgData name="Kelly Stokes" userId="3e5c5154-569e-4d81-aa91-4f91841cdfa9" providerId="ADAL" clId="{27D31BD8-E5D4-4731-A96F-8B7DBB790869}" dt="2023-04-03T09:30:08.468" v="28" actId="2696"/>
        <pc:sldMkLst>
          <pc:docMk/>
          <pc:sldMk cId="211034384" sldId="1796"/>
        </pc:sldMkLst>
      </pc:sldChg>
      <pc:sldChg chg="del">
        <pc:chgData name="Kelly Stokes" userId="3e5c5154-569e-4d81-aa91-4f91841cdfa9" providerId="ADAL" clId="{27D31BD8-E5D4-4731-A96F-8B7DBB790869}" dt="2023-04-03T09:30:08.468" v="28" actId="2696"/>
        <pc:sldMkLst>
          <pc:docMk/>
          <pc:sldMk cId="3321497513" sldId="1797"/>
        </pc:sldMkLst>
      </pc:sldChg>
      <pc:sldChg chg="modSp mod">
        <pc:chgData name="Kelly Stokes" userId="3e5c5154-569e-4d81-aa91-4f91841cdfa9" providerId="ADAL" clId="{27D31BD8-E5D4-4731-A96F-8B7DBB790869}" dt="2023-04-03T09:32:24.554" v="65" actId="20577"/>
        <pc:sldMkLst>
          <pc:docMk/>
          <pc:sldMk cId="1958609347" sldId="1798"/>
        </pc:sldMkLst>
        <pc:spChg chg="mod">
          <ac:chgData name="Kelly Stokes" userId="3e5c5154-569e-4d81-aa91-4f91841cdfa9" providerId="ADAL" clId="{27D31BD8-E5D4-4731-A96F-8B7DBB790869}" dt="2023-04-03T09:32:24.554" v="65" actId="20577"/>
          <ac:spMkLst>
            <pc:docMk/>
            <pc:sldMk cId="1958609347" sldId="1798"/>
            <ac:spMk id="5" creationId="{0E70BB41-1A7A-A934-1D59-EA4C7F164DB7}"/>
          </ac:spMkLst>
        </pc:spChg>
      </pc:sldChg>
      <pc:sldChg chg="del">
        <pc:chgData name="Kelly Stokes" userId="3e5c5154-569e-4d81-aa91-4f91841cdfa9" providerId="ADAL" clId="{27D31BD8-E5D4-4731-A96F-8B7DBB790869}" dt="2023-04-03T09:33:48.589" v="74" actId="2696"/>
        <pc:sldMkLst>
          <pc:docMk/>
          <pc:sldMk cId="3291954408" sldId="1799"/>
        </pc:sldMkLst>
      </pc:sldChg>
      <pc:sldChg chg="del">
        <pc:chgData name="Kelly Stokes" userId="3e5c5154-569e-4d81-aa91-4f91841cdfa9" providerId="ADAL" clId="{27D31BD8-E5D4-4731-A96F-8B7DBB790869}" dt="2023-04-03T09:33:48.589" v="74" actId="2696"/>
        <pc:sldMkLst>
          <pc:docMk/>
          <pc:sldMk cId="1401446454" sldId="1800"/>
        </pc:sldMkLst>
      </pc:sldChg>
      <pc:sldChg chg="del">
        <pc:chgData name="Kelly Stokes" userId="3e5c5154-569e-4d81-aa91-4f91841cdfa9" providerId="ADAL" clId="{27D31BD8-E5D4-4731-A96F-8B7DBB790869}" dt="2023-04-03T09:35:19.452" v="116" actId="2696"/>
        <pc:sldMkLst>
          <pc:docMk/>
          <pc:sldMk cId="1833224868" sldId="1801"/>
        </pc:sldMkLst>
      </pc:sldChg>
      <pc:sldChg chg="del">
        <pc:chgData name="Kelly Stokes" userId="3e5c5154-569e-4d81-aa91-4f91841cdfa9" providerId="ADAL" clId="{27D31BD8-E5D4-4731-A96F-8B7DBB790869}" dt="2023-04-03T09:35:19.452" v="116" actId="2696"/>
        <pc:sldMkLst>
          <pc:docMk/>
          <pc:sldMk cId="1510166504" sldId="1802"/>
        </pc:sldMkLst>
      </pc:sldChg>
      <pc:sldChg chg="del">
        <pc:chgData name="Kelly Stokes" userId="3e5c5154-569e-4d81-aa91-4f91841cdfa9" providerId="ADAL" clId="{27D31BD8-E5D4-4731-A96F-8B7DBB790869}" dt="2023-04-03T09:41:47.737" v="268" actId="2696"/>
        <pc:sldMkLst>
          <pc:docMk/>
          <pc:sldMk cId="2243631085" sldId="1803"/>
        </pc:sldMkLst>
      </pc:sldChg>
      <pc:sldChg chg="del">
        <pc:chgData name="Kelly Stokes" userId="3e5c5154-569e-4d81-aa91-4f91841cdfa9" providerId="ADAL" clId="{27D31BD8-E5D4-4731-A96F-8B7DBB790869}" dt="2023-04-03T09:43:48.375" v="287" actId="2696"/>
        <pc:sldMkLst>
          <pc:docMk/>
          <pc:sldMk cId="280712507" sldId="1804"/>
        </pc:sldMkLst>
      </pc:sldChg>
      <pc:sldChg chg="del">
        <pc:chgData name="Kelly Stokes" userId="3e5c5154-569e-4d81-aa91-4f91841cdfa9" providerId="ADAL" clId="{27D31BD8-E5D4-4731-A96F-8B7DBB790869}" dt="2023-04-03T09:43:48.375" v="287" actId="2696"/>
        <pc:sldMkLst>
          <pc:docMk/>
          <pc:sldMk cId="3263880243" sldId="1805"/>
        </pc:sldMkLst>
      </pc:sldChg>
      <pc:sldChg chg="del">
        <pc:chgData name="Kelly Stokes" userId="3e5c5154-569e-4d81-aa91-4f91841cdfa9" providerId="ADAL" clId="{27D31BD8-E5D4-4731-A96F-8B7DBB790869}" dt="2023-04-03T09:44:37.424" v="311" actId="2696"/>
        <pc:sldMkLst>
          <pc:docMk/>
          <pc:sldMk cId="2232473682" sldId="1806"/>
        </pc:sldMkLst>
      </pc:sldChg>
      <pc:sldChg chg="del">
        <pc:chgData name="Kelly Stokes" userId="3e5c5154-569e-4d81-aa91-4f91841cdfa9" providerId="ADAL" clId="{27D31BD8-E5D4-4731-A96F-8B7DBB790869}" dt="2023-04-03T09:44:37.424" v="311" actId="2696"/>
        <pc:sldMkLst>
          <pc:docMk/>
          <pc:sldMk cId="318557882" sldId="1807"/>
        </pc:sldMkLst>
      </pc:sldChg>
      <pc:sldChg chg="del">
        <pc:chgData name="Kelly Stokes" userId="3e5c5154-569e-4d81-aa91-4f91841cdfa9" providerId="ADAL" clId="{27D31BD8-E5D4-4731-A96F-8B7DBB790869}" dt="2023-04-03T09:44:37.424" v="311" actId="2696"/>
        <pc:sldMkLst>
          <pc:docMk/>
          <pc:sldMk cId="2562088248" sldId="1808"/>
        </pc:sldMkLst>
      </pc:sldChg>
      <pc:sldChg chg="del">
        <pc:chgData name="Kelly Stokes" userId="3e5c5154-569e-4d81-aa91-4f91841cdfa9" providerId="ADAL" clId="{27D31BD8-E5D4-4731-A96F-8B7DBB790869}" dt="2023-04-03T09:44:37.424" v="311" actId="2696"/>
        <pc:sldMkLst>
          <pc:docMk/>
          <pc:sldMk cId="2058714562" sldId="1809"/>
        </pc:sldMkLst>
      </pc:sldChg>
      <pc:sldChg chg="del">
        <pc:chgData name="Kelly Stokes" userId="3e5c5154-569e-4d81-aa91-4f91841cdfa9" providerId="ADAL" clId="{27D31BD8-E5D4-4731-A96F-8B7DBB790869}" dt="2023-04-03T09:44:37.424" v="311" actId="2696"/>
        <pc:sldMkLst>
          <pc:docMk/>
          <pc:sldMk cId="3777077107" sldId="1810"/>
        </pc:sldMkLst>
      </pc:sldChg>
      <pc:sldChg chg="del">
        <pc:chgData name="Kelly Stokes" userId="3e5c5154-569e-4d81-aa91-4f91841cdfa9" providerId="ADAL" clId="{27D31BD8-E5D4-4731-A96F-8B7DBB790869}" dt="2023-04-03T09:44:37.424" v="311" actId="2696"/>
        <pc:sldMkLst>
          <pc:docMk/>
          <pc:sldMk cId="2617129713" sldId="1811"/>
        </pc:sldMkLst>
      </pc:sldChg>
      <pc:sldChg chg="del">
        <pc:chgData name="Kelly Stokes" userId="3e5c5154-569e-4d81-aa91-4f91841cdfa9" providerId="ADAL" clId="{27D31BD8-E5D4-4731-A96F-8B7DBB790869}" dt="2023-04-03T09:44:37.424" v="311" actId="2696"/>
        <pc:sldMkLst>
          <pc:docMk/>
          <pc:sldMk cId="3612634423" sldId="1812"/>
        </pc:sldMkLst>
      </pc:sldChg>
      <pc:sldChg chg="del">
        <pc:chgData name="Kelly Stokes" userId="3e5c5154-569e-4d81-aa91-4f91841cdfa9" providerId="ADAL" clId="{27D31BD8-E5D4-4731-A96F-8B7DBB790869}" dt="2023-04-03T09:44:37.424" v="311" actId="2696"/>
        <pc:sldMkLst>
          <pc:docMk/>
          <pc:sldMk cId="2530069710" sldId="1813"/>
        </pc:sldMkLst>
      </pc:sldChg>
      <pc:sldChg chg="del">
        <pc:chgData name="Kelly Stokes" userId="3e5c5154-569e-4d81-aa91-4f91841cdfa9" providerId="ADAL" clId="{27D31BD8-E5D4-4731-A96F-8B7DBB790869}" dt="2023-04-03T09:44:37.424" v="311" actId="2696"/>
        <pc:sldMkLst>
          <pc:docMk/>
          <pc:sldMk cId="3371410906" sldId="1814"/>
        </pc:sldMkLst>
      </pc:sldChg>
      <pc:sldChg chg="del">
        <pc:chgData name="Kelly Stokes" userId="3e5c5154-569e-4d81-aa91-4f91841cdfa9" providerId="ADAL" clId="{27D31BD8-E5D4-4731-A96F-8B7DBB790869}" dt="2023-04-03T09:44:37.424" v="311" actId="2696"/>
        <pc:sldMkLst>
          <pc:docMk/>
          <pc:sldMk cId="4290931013" sldId="1815"/>
        </pc:sldMkLst>
      </pc:sldChg>
      <pc:sldChg chg="del">
        <pc:chgData name="Kelly Stokes" userId="3e5c5154-569e-4d81-aa91-4f91841cdfa9" providerId="ADAL" clId="{27D31BD8-E5D4-4731-A96F-8B7DBB790869}" dt="2023-04-03T09:44:37.424" v="311" actId="2696"/>
        <pc:sldMkLst>
          <pc:docMk/>
          <pc:sldMk cId="577263352" sldId="1816"/>
        </pc:sldMkLst>
      </pc:sldChg>
      <pc:sldChg chg="del">
        <pc:chgData name="Kelly Stokes" userId="3e5c5154-569e-4d81-aa91-4f91841cdfa9" providerId="ADAL" clId="{27D31BD8-E5D4-4731-A96F-8B7DBB790869}" dt="2023-04-03T09:44:37.424" v="311" actId="2696"/>
        <pc:sldMkLst>
          <pc:docMk/>
          <pc:sldMk cId="4037873051" sldId="1817"/>
        </pc:sldMkLst>
      </pc:sldChg>
      <pc:sldChg chg="del">
        <pc:chgData name="Kelly Stokes" userId="3e5c5154-569e-4d81-aa91-4f91841cdfa9" providerId="ADAL" clId="{27D31BD8-E5D4-4731-A96F-8B7DBB790869}" dt="2023-04-03T09:44:37.424" v="311" actId="2696"/>
        <pc:sldMkLst>
          <pc:docMk/>
          <pc:sldMk cId="3760732561" sldId="1818"/>
        </pc:sldMkLst>
      </pc:sldChg>
      <pc:sldChg chg="del">
        <pc:chgData name="Kelly Stokes" userId="3e5c5154-569e-4d81-aa91-4f91841cdfa9" providerId="ADAL" clId="{27D31BD8-E5D4-4731-A96F-8B7DBB790869}" dt="2023-04-03T09:44:37.424" v="311" actId="2696"/>
        <pc:sldMkLst>
          <pc:docMk/>
          <pc:sldMk cId="4104240244" sldId="1819"/>
        </pc:sldMkLst>
      </pc:sldChg>
      <pc:sldChg chg="del">
        <pc:chgData name="Kelly Stokes" userId="3e5c5154-569e-4d81-aa91-4f91841cdfa9" providerId="ADAL" clId="{27D31BD8-E5D4-4731-A96F-8B7DBB790869}" dt="2023-04-03T09:44:37.424" v="311" actId="2696"/>
        <pc:sldMkLst>
          <pc:docMk/>
          <pc:sldMk cId="2064363102" sldId="1820"/>
        </pc:sldMkLst>
      </pc:sldChg>
      <pc:sldChg chg="del">
        <pc:chgData name="Kelly Stokes" userId="3e5c5154-569e-4d81-aa91-4f91841cdfa9" providerId="ADAL" clId="{27D31BD8-E5D4-4731-A96F-8B7DBB790869}" dt="2023-04-03T09:44:37.424" v="311" actId="2696"/>
        <pc:sldMkLst>
          <pc:docMk/>
          <pc:sldMk cId="4159629158" sldId="1821"/>
        </pc:sldMkLst>
      </pc:sldChg>
      <pc:sldChg chg="del">
        <pc:chgData name="Kelly Stokes" userId="3e5c5154-569e-4d81-aa91-4f91841cdfa9" providerId="ADAL" clId="{27D31BD8-E5D4-4731-A96F-8B7DBB790869}" dt="2023-04-03T09:44:29.791" v="310" actId="2696"/>
        <pc:sldMkLst>
          <pc:docMk/>
          <pc:sldMk cId="3198989957" sldId="1823"/>
        </pc:sldMkLst>
      </pc:sldChg>
      <pc:sldChg chg="del">
        <pc:chgData name="Kelly Stokes" userId="3e5c5154-569e-4d81-aa91-4f91841cdfa9" providerId="ADAL" clId="{27D31BD8-E5D4-4731-A96F-8B7DBB790869}" dt="2023-04-03T09:44:29.791" v="310" actId="2696"/>
        <pc:sldMkLst>
          <pc:docMk/>
          <pc:sldMk cId="2984023143" sldId="1824"/>
        </pc:sldMkLst>
      </pc:sldChg>
      <pc:sldChg chg="delSp del mod">
        <pc:chgData name="Kelly Stokes" userId="3e5c5154-569e-4d81-aa91-4f91841cdfa9" providerId="ADAL" clId="{27D31BD8-E5D4-4731-A96F-8B7DBB790869}" dt="2023-04-03T09:43:48.375" v="287" actId="2696"/>
        <pc:sldMkLst>
          <pc:docMk/>
          <pc:sldMk cId="2616168587" sldId="1825"/>
        </pc:sldMkLst>
        <pc:picChg chg="del">
          <ac:chgData name="Kelly Stokes" userId="3e5c5154-569e-4d81-aa91-4f91841cdfa9" providerId="ADAL" clId="{27D31BD8-E5D4-4731-A96F-8B7DBB790869}" dt="2023-04-03T09:43:37.734" v="286" actId="478"/>
          <ac:picMkLst>
            <pc:docMk/>
            <pc:sldMk cId="2616168587" sldId="1825"/>
            <ac:picMk id="6" creationId="{1D91FA9F-B4A2-814F-16A1-027BC676EC75}"/>
          </ac:picMkLst>
        </pc:picChg>
      </pc:sldChg>
      <pc:sldChg chg="del">
        <pc:chgData name="Kelly Stokes" userId="3e5c5154-569e-4d81-aa91-4f91841cdfa9" providerId="ADAL" clId="{27D31BD8-E5D4-4731-A96F-8B7DBB790869}" dt="2023-04-03T09:43:48.375" v="287" actId="2696"/>
        <pc:sldMkLst>
          <pc:docMk/>
          <pc:sldMk cId="1029942340" sldId="1826"/>
        </pc:sldMkLst>
      </pc:sldChg>
      <pc:sldChg chg="del">
        <pc:chgData name="Kelly Stokes" userId="3e5c5154-569e-4d81-aa91-4f91841cdfa9" providerId="ADAL" clId="{27D31BD8-E5D4-4731-A96F-8B7DBB790869}" dt="2023-04-03T09:43:48.375" v="287" actId="2696"/>
        <pc:sldMkLst>
          <pc:docMk/>
          <pc:sldMk cId="1304043329" sldId="1827"/>
        </pc:sldMkLst>
      </pc:sldChg>
      <pc:sldChg chg="del">
        <pc:chgData name="Kelly Stokes" userId="3e5c5154-569e-4d81-aa91-4f91841cdfa9" providerId="ADAL" clId="{27D31BD8-E5D4-4731-A96F-8B7DBB790869}" dt="2023-04-03T09:43:48.375" v="287" actId="2696"/>
        <pc:sldMkLst>
          <pc:docMk/>
          <pc:sldMk cId="3946285545" sldId="1828"/>
        </pc:sldMkLst>
      </pc:sldChg>
      <pc:sldChg chg="del">
        <pc:chgData name="Kelly Stokes" userId="3e5c5154-569e-4d81-aa91-4f91841cdfa9" providerId="ADAL" clId="{27D31BD8-E5D4-4731-A96F-8B7DBB790869}" dt="2023-04-03T09:43:48.375" v="287" actId="2696"/>
        <pc:sldMkLst>
          <pc:docMk/>
          <pc:sldMk cId="4117036568" sldId="1829"/>
        </pc:sldMkLst>
      </pc:sldChg>
      <pc:sldChg chg="del">
        <pc:chgData name="Kelly Stokes" userId="3e5c5154-569e-4d81-aa91-4f91841cdfa9" providerId="ADAL" clId="{27D31BD8-E5D4-4731-A96F-8B7DBB790869}" dt="2023-04-03T09:43:48.375" v="287" actId="2696"/>
        <pc:sldMkLst>
          <pc:docMk/>
          <pc:sldMk cId="1183214307" sldId="1830"/>
        </pc:sldMkLst>
      </pc:sldChg>
      <pc:sldChg chg="del">
        <pc:chgData name="Kelly Stokes" userId="3e5c5154-569e-4d81-aa91-4f91841cdfa9" providerId="ADAL" clId="{27D31BD8-E5D4-4731-A96F-8B7DBB790869}" dt="2023-04-03T09:43:48.375" v="287" actId="2696"/>
        <pc:sldMkLst>
          <pc:docMk/>
          <pc:sldMk cId="3295218725" sldId="1831"/>
        </pc:sldMkLst>
      </pc:sldChg>
      <pc:sldChg chg="del">
        <pc:chgData name="Kelly Stokes" userId="3e5c5154-569e-4d81-aa91-4f91841cdfa9" providerId="ADAL" clId="{27D31BD8-E5D4-4731-A96F-8B7DBB790869}" dt="2023-04-03T09:43:48.375" v="287" actId="2696"/>
        <pc:sldMkLst>
          <pc:docMk/>
          <pc:sldMk cId="2078823747" sldId="1836"/>
        </pc:sldMkLst>
      </pc:sldChg>
      <pc:sldChg chg="del">
        <pc:chgData name="Kelly Stokes" userId="3e5c5154-569e-4d81-aa91-4f91841cdfa9" providerId="ADAL" clId="{27D31BD8-E5D4-4731-A96F-8B7DBB790869}" dt="2023-04-03T09:43:48.375" v="287" actId="2696"/>
        <pc:sldMkLst>
          <pc:docMk/>
          <pc:sldMk cId="3566238701" sldId="1837"/>
        </pc:sldMkLst>
      </pc:sldChg>
      <pc:sldChg chg="del">
        <pc:chgData name="Kelly Stokes" userId="3e5c5154-569e-4d81-aa91-4f91841cdfa9" providerId="ADAL" clId="{27D31BD8-E5D4-4731-A96F-8B7DBB790869}" dt="2023-04-03T09:43:48.375" v="287" actId="2696"/>
        <pc:sldMkLst>
          <pc:docMk/>
          <pc:sldMk cId="1005517576" sldId="1838"/>
        </pc:sldMkLst>
      </pc:sldChg>
      <pc:sldChg chg="del">
        <pc:chgData name="Kelly Stokes" userId="3e5c5154-569e-4d81-aa91-4f91841cdfa9" providerId="ADAL" clId="{27D31BD8-E5D4-4731-A96F-8B7DBB790869}" dt="2023-04-03T09:43:48.375" v="287" actId="2696"/>
        <pc:sldMkLst>
          <pc:docMk/>
          <pc:sldMk cId="2760104" sldId="1839"/>
        </pc:sldMkLst>
      </pc:sldChg>
      <pc:sldChg chg="del">
        <pc:chgData name="Kelly Stokes" userId="3e5c5154-569e-4d81-aa91-4f91841cdfa9" providerId="ADAL" clId="{27D31BD8-E5D4-4731-A96F-8B7DBB790869}" dt="2023-04-03T09:43:48.375" v="287" actId="2696"/>
        <pc:sldMkLst>
          <pc:docMk/>
          <pc:sldMk cId="3735838830" sldId="1840"/>
        </pc:sldMkLst>
      </pc:sldChg>
      <pc:sldChg chg="del">
        <pc:chgData name="Kelly Stokes" userId="3e5c5154-569e-4d81-aa91-4f91841cdfa9" providerId="ADAL" clId="{27D31BD8-E5D4-4731-A96F-8B7DBB790869}" dt="2023-04-03T09:43:48.375" v="287" actId="2696"/>
        <pc:sldMkLst>
          <pc:docMk/>
          <pc:sldMk cId="2167982110" sldId="1841"/>
        </pc:sldMkLst>
      </pc:sldChg>
      <pc:sldChg chg="del">
        <pc:chgData name="Kelly Stokes" userId="3e5c5154-569e-4d81-aa91-4f91841cdfa9" providerId="ADAL" clId="{27D31BD8-E5D4-4731-A96F-8B7DBB790869}" dt="2023-04-03T09:43:48.375" v="287" actId="2696"/>
        <pc:sldMkLst>
          <pc:docMk/>
          <pc:sldMk cId="3803871168" sldId="1842"/>
        </pc:sldMkLst>
      </pc:sldChg>
      <pc:sldChg chg="del">
        <pc:chgData name="Kelly Stokes" userId="3e5c5154-569e-4d81-aa91-4f91841cdfa9" providerId="ADAL" clId="{27D31BD8-E5D4-4731-A96F-8B7DBB790869}" dt="2023-04-03T09:43:48.375" v="287" actId="2696"/>
        <pc:sldMkLst>
          <pc:docMk/>
          <pc:sldMk cId="2022396436" sldId="1843"/>
        </pc:sldMkLst>
      </pc:sldChg>
      <pc:sldChg chg="del">
        <pc:chgData name="Kelly Stokes" userId="3e5c5154-569e-4d81-aa91-4f91841cdfa9" providerId="ADAL" clId="{27D31BD8-E5D4-4731-A96F-8B7DBB790869}" dt="2023-04-03T09:43:48.375" v="287" actId="2696"/>
        <pc:sldMkLst>
          <pc:docMk/>
          <pc:sldMk cId="4052558612" sldId="1844"/>
        </pc:sldMkLst>
      </pc:sldChg>
      <pc:sldChg chg="del">
        <pc:chgData name="Kelly Stokes" userId="3e5c5154-569e-4d81-aa91-4f91841cdfa9" providerId="ADAL" clId="{27D31BD8-E5D4-4731-A96F-8B7DBB790869}" dt="2023-04-03T09:43:48.375" v="287" actId="2696"/>
        <pc:sldMkLst>
          <pc:docMk/>
          <pc:sldMk cId="1629205166" sldId="1845"/>
        </pc:sldMkLst>
      </pc:sldChg>
      <pc:sldChg chg="del">
        <pc:chgData name="Kelly Stokes" userId="3e5c5154-569e-4d81-aa91-4f91841cdfa9" providerId="ADAL" clId="{27D31BD8-E5D4-4731-A96F-8B7DBB790869}" dt="2023-04-03T09:43:48.375" v="287" actId="2696"/>
        <pc:sldMkLst>
          <pc:docMk/>
          <pc:sldMk cId="940490178" sldId="1846"/>
        </pc:sldMkLst>
      </pc:sldChg>
      <pc:sldChg chg="del">
        <pc:chgData name="Kelly Stokes" userId="3e5c5154-569e-4d81-aa91-4f91841cdfa9" providerId="ADAL" clId="{27D31BD8-E5D4-4731-A96F-8B7DBB790869}" dt="2023-04-03T09:43:48.375" v="287" actId="2696"/>
        <pc:sldMkLst>
          <pc:docMk/>
          <pc:sldMk cId="3806355669" sldId="1847"/>
        </pc:sldMkLst>
      </pc:sldChg>
      <pc:sldChg chg="del">
        <pc:chgData name="Kelly Stokes" userId="3e5c5154-569e-4d81-aa91-4f91841cdfa9" providerId="ADAL" clId="{27D31BD8-E5D4-4731-A96F-8B7DBB790869}" dt="2023-04-03T09:43:48.375" v="287" actId="2696"/>
        <pc:sldMkLst>
          <pc:docMk/>
          <pc:sldMk cId="4239135488" sldId="1848"/>
        </pc:sldMkLst>
      </pc:sldChg>
      <pc:sldChg chg="del">
        <pc:chgData name="Kelly Stokes" userId="3e5c5154-569e-4d81-aa91-4f91841cdfa9" providerId="ADAL" clId="{27D31BD8-E5D4-4731-A96F-8B7DBB790869}" dt="2023-04-03T09:43:48.375" v="287" actId="2696"/>
        <pc:sldMkLst>
          <pc:docMk/>
          <pc:sldMk cId="339373380" sldId="1849"/>
        </pc:sldMkLst>
      </pc:sldChg>
      <pc:sldChg chg="del">
        <pc:chgData name="Kelly Stokes" userId="3e5c5154-569e-4d81-aa91-4f91841cdfa9" providerId="ADAL" clId="{27D31BD8-E5D4-4731-A96F-8B7DBB790869}" dt="2023-04-03T09:43:48.375" v="287" actId="2696"/>
        <pc:sldMkLst>
          <pc:docMk/>
          <pc:sldMk cId="4076744145" sldId="1850"/>
        </pc:sldMkLst>
      </pc:sldChg>
      <pc:sldChg chg="del">
        <pc:chgData name="Kelly Stokes" userId="3e5c5154-569e-4d81-aa91-4f91841cdfa9" providerId="ADAL" clId="{27D31BD8-E5D4-4731-A96F-8B7DBB790869}" dt="2023-04-03T09:43:48.375" v="287" actId="2696"/>
        <pc:sldMkLst>
          <pc:docMk/>
          <pc:sldMk cId="823857253" sldId="1851"/>
        </pc:sldMkLst>
      </pc:sldChg>
      <pc:sldChg chg="del">
        <pc:chgData name="Kelly Stokes" userId="3e5c5154-569e-4d81-aa91-4f91841cdfa9" providerId="ADAL" clId="{27D31BD8-E5D4-4731-A96F-8B7DBB790869}" dt="2023-04-03T09:43:48.375" v="287" actId="2696"/>
        <pc:sldMkLst>
          <pc:docMk/>
          <pc:sldMk cId="2115175650" sldId="1852"/>
        </pc:sldMkLst>
      </pc:sldChg>
      <pc:sldChg chg="del">
        <pc:chgData name="Kelly Stokes" userId="3e5c5154-569e-4d81-aa91-4f91841cdfa9" providerId="ADAL" clId="{27D31BD8-E5D4-4731-A96F-8B7DBB790869}" dt="2023-04-03T09:43:48.375" v="287" actId="2696"/>
        <pc:sldMkLst>
          <pc:docMk/>
          <pc:sldMk cId="3626152860" sldId="1853"/>
        </pc:sldMkLst>
      </pc:sldChg>
      <pc:sldChg chg="del">
        <pc:chgData name="Kelly Stokes" userId="3e5c5154-569e-4d81-aa91-4f91841cdfa9" providerId="ADAL" clId="{27D31BD8-E5D4-4731-A96F-8B7DBB790869}" dt="2023-04-03T09:43:48.375" v="287" actId="2696"/>
        <pc:sldMkLst>
          <pc:docMk/>
          <pc:sldMk cId="1340441160" sldId="1854"/>
        </pc:sldMkLst>
      </pc:sldChg>
      <pc:sldChg chg="del">
        <pc:chgData name="Kelly Stokes" userId="3e5c5154-569e-4d81-aa91-4f91841cdfa9" providerId="ADAL" clId="{27D31BD8-E5D4-4731-A96F-8B7DBB790869}" dt="2023-04-03T09:43:48.375" v="287" actId="2696"/>
        <pc:sldMkLst>
          <pc:docMk/>
          <pc:sldMk cId="899906845" sldId="1855"/>
        </pc:sldMkLst>
      </pc:sldChg>
      <pc:sldChg chg="del">
        <pc:chgData name="Kelly Stokes" userId="3e5c5154-569e-4d81-aa91-4f91841cdfa9" providerId="ADAL" clId="{27D31BD8-E5D4-4731-A96F-8B7DBB790869}" dt="2023-04-03T09:43:48.375" v="287" actId="2696"/>
        <pc:sldMkLst>
          <pc:docMk/>
          <pc:sldMk cId="2189824267" sldId="1856"/>
        </pc:sldMkLst>
      </pc:sldChg>
      <pc:sldChg chg="del">
        <pc:chgData name="Kelly Stokes" userId="3e5c5154-569e-4d81-aa91-4f91841cdfa9" providerId="ADAL" clId="{27D31BD8-E5D4-4731-A96F-8B7DBB790869}" dt="2023-04-03T09:43:48.375" v="287" actId="2696"/>
        <pc:sldMkLst>
          <pc:docMk/>
          <pc:sldMk cId="942105785" sldId="1857"/>
        </pc:sldMkLst>
      </pc:sldChg>
      <pc:sldChg chg="del">
        <pc:chgData name="Kelly Stokes" userId="3e5c5154-569e-4d81-aa91-4f91841cdfa9" providerId="ADAL" clId="{27D31BD8-E5D4-4731-A96F-8B7DBB790869}" dt="2023-04-03T09:43:48.375" v="287" actId="2696"/>
        <pc:sldMkLst>
          <pc:docMk/>
          <pc:sldMk cId="118758375" sldId="1858"/>
        </pc:sldMkLst>
      </pc:sldChg>
      <pc:sldChg chg="del">
        <pc:chgData name="Kelly Stokes" userId="3e5c5154-569e-4d81-aa91-4f91841cdfa9" providerId="ADAL" clId="{27D31BD8-E5D4-4731-A96F-8B7DBB790869}" dt="2023-04-03T09:43:48.375" v="287" actId="2696"/>
        <pc:sldMkLst>
          <pc:docMk/>
          <pc:sldMk cId="2426601423" sldId="1859"/>
        </pc:sldMkLst>
      </pc:sldChg>
      <pc:sldChg chg="del">
        <pc:chgData name="Kelly Stokes" userId="3e5c5154-569e-4d81-aa91-4f91841cdfa9" providerId="ADAL" clId="{27D31BD8-E5D4-4731-A96F-8B7DBB790869}" dt="2023-04-03T09:43:48.375" v="287" actId="2696"/>
        <pc:sldMkLst>
          <pc:docMk/>
          <pc:sldMk cId="267659505" sldId="1860"/>
        </pc:sldMkLst>
      </pc:sldChg>
      <pc:sldChg chg="del">
        <pc:chgData name="Kelly Stokes" userId="3e5c5154-569e-4d81-aa91-4f91841cdfa9" providerId="ADAL" clId="{27D31BD8-E5D4-4731-A96F-8B7DBB790869}" dt="2023-04-03T09:43:48.375" v="287" actId="2696"/>
        <pc:sldMkLst>
          <pc:docMk/>
          <pc:sldMk cId="2177153154" sldId="1861"/>
        </pc:sldMkLst>
      </pc:sldChg>
      <pc:sldChg chg="del">
        <pc:chgData name="Kelly Stokes" userId="3e5c5154-569e-4d81-aa91-4f91841cdfa9" providerId="ADAL" clId="{27D31BD8-E5D4-4731-A96F-8B7DBB790869}" dt="2023-04-03T09:43:48.375" v="287" actId="2696"/>
        <pc:sldMkLst>
          <pc:docMk/>
          <pc:sldMk cId="564191837" sldId="1862"/>
        </pc:sldMkLst>
      </pc:sldChg>
      <pc:sldChg chg="del">
        <pc:chgData name="Kelly Stokes" userId="3e5c5154-569e-4d81-aa91-4f91841cdfa9" providerId="ADAL" clId="{27D31BD8-E5D4-4731-A96F-8B7DBB790869}" dt="2023-04-03T09:43:48.375" v="287" actId="2696"/>
        <pc:sldMkLst>
          <pc:docMk/>
          <pc:sldMk cId="4061668793" sldId="1863"/>
        </pc:sldMkLst>
      </pc:sldChg>
      <pc:sldChg chg="del">
        <pc:chgData name="Kelly Stokes" userId="3e5c5154-569e-4d81-aa91-4f91841cdfa9" providerId="ADAL" clId="{27D31BD8-E5D4-4731-A96F-8B7DBB790869}" dt="2023-04-03T09:43:48.375" v="287" actId="2696"/>
        <pc:sldMkLst>
          <pc:docMk/>
          <pc:sldMk cId="3808200529" sldId="1864"/>
        </pc:sldMkLst>
      </pc:sldChg>
      <pc:sldChg chg="del">
        <pc:chgData name="Kelly Stokes" userId="3e5c5154-569e-4d81-aa91-4f91841cdfa9" providerId="ADAL" clId="{27D31BD8-E5D4-4731-A96F-8B7DBB790869}" dt="2023-04-03T09:43:48.375" v="287" actId="2696"/>
        <pc:sldMkLst>
          <pc:docMk/>
          <pc:sldMk cId="2314162118" sldId="1865"/>
        </pc:sldMkLst>
      </pc:sldChg>
      <pc:sldChg chg="del">
        <pc:chgData name="Kelly Stokes" userId="3e5c5154-569e-4d81-aa91-4f91841cdfa9" providerId="ADAL" clId="{27D31BD8-E5D4-4731-A96F-8B7DBB790869}" dt="2023-04-03T09:43:48.375" v="287" actId="2696"/>
        <pc:sldMkLst>
          <pc:docMk/>
          <pc:sldMk cId="3188530181" sldId="1866"/>
        </pc:sldMkLst>
      </pc:sldChg>
      <pc:sldChg chg="del">
        <pc:chgData name="Kelly Stokes" userId="3e5c5154-569e-4d81-aa91-4f91841cdfa9" providerId="ADAL" clId="{27D31BD8-E5D4-4731-A96F-8B7DBB790869}" dt="2023-04-03T09:43:48.375" v="287" actId="2696"/>
        <pc:sldMkLst>
          <pc:docMk/>
          <pc:sldMk cId="3914657228" sldId="1871"/>
        </pc:sldMkLst>
      </pc:sldChg>
      <pc:sldChg chg="del">
        <pc:chgData name="Kelly Stokes" userId="3e5c5154-569e-4d81-aa91-4f91841cdfa9" providerId="ADAL" clId="{27D31BD8-E5D4-4731-A96F-8B7DBB790869}" dt="2023-04-03T09:43:48.375" v="287" actId="2696"/>
        <pc:sldMkLst>
          <pc:docMk/>
          <pc:sldMk cId="205000789" sldId="1872"/>
        </pc:sldMkLst>
      </pc:sldChg>
      <pc:sldChg chg="del">
        <pc:chgData name="Kelly Stokes" userId="3e5c5154-569e-4d81-aa91-4f91841cdfa9" providerId="ADAL" clId="{27D31BD8-E5D4-4731-A96F-8B7DBB790869}" dt="2023-04-03T09:43:48.375" v="287" actId="2696"/>
        <pc:sldMkLst>
          <pc:docMk/>
          <pc:sldMk cId="1495043866" sldId="1873"/>
        </pc:sldMkLst>
      </pc:sldChg>
      <pc:sldChg chg="del">
        <pc:chgData name="Kelly Stokes" userId="3e5c5154-569e-4d81-aa91-4f91841cdfa9" providerId="ADAL" clId="{27D31BD8-E5D4-4731-A96F-8B7DBB790869}" dt="2023-04-03T09:43:48.375" v="287" actId="2696"/>
        <pc:sldMkLst>
          <pc:docMk/>
          <pc:sldMk cId="908535269" sldId="1874"/>
        </pc:sldMkLst>
      </pc:sldChg>
      <pc:sldChg chg="del">
        <pc:chgData name="Kelly Stokes" userId="3e5c5154-569e-4d81-aa91-4f91841cdfa9" providerId="ADAL" clId="{27D31BD8-E5D4-4731-A96F-8B7DBB790869}" dt="2023-04-03T09:43:48.375" v="287" actId="2696"/>
        <pc:sldMkLst>
          <pc:docMk/>
          <pc:sldMk cId="2753957954" sldId="1875"/>
        </pc:sldMkLst>
      </pc:sldChg>
      <pc:sldChg chg="del">
        <pc:chgData name="Kelly Stokes" userId="3e5c5154-569e-4d81-aa91-4f91841cdfa9" providerId="ADAL" clId="{27D31BD8-E5D4-4731-A96F-8B7DBB790869}" dt="2023-04-03T09:43:48.375" v="287" actId="2696"/>
        <pc:sldMkLst>
          <pc:docMk/>
          <pc:sldMk cId="1931887704" sldId="1876"/>
        </pc:sldMkLst>
      </pc:sldChg>
      <pc:sldChg chg="del">
        <pc:chgData name="Kelly Stokes" userId="3e5c5154-569e-4d81-aa91-4f91841cdfa9" providerId="ADAL" clId="{27D31BD8-E5D4-4731-A96F-8B7DBB790869}" dt="2023-04-03T09:43:48.375" v="287" actId="2696"/>
        <pc:sldMkLst>
          <pc:docMk/>
          <pc:sldMk cId="2598101670" sldId="1878"/>
        </pc:sldMkLst>
      </pc:sldChg>
      <pc:sldChg chg="del">
        <pc:chgData name="Kelly Stokes" userId="3e5c5154-569e-4d81-aa91-4f91841cdfa9" providerId="ADAL" clId="{27D31BD8-E5D4-4731-A96F-8B7DBB790869}" dt="2023-04-03T09:43:48.375" v="287" actId="2696"/>
        <pc:sldMkLst>
          <pc:docMk/>
          <pc:sldMk cId="1910199748" sldId="1879"/>
        </pc:sldMkLst>
      </pc:sldChg>
      <pc:sldChg chg="del">
        <pc:chgData name="Kelly Stokes" userId="3e5c5154-569e-4d81-aa91-4f91841cdfa9" providerId="ADAL" clId="{27D31BD8-E5D4-4731-A96F-8B7DBB790869}" dt="2023-04-03T09:43:48.375" v="287" actId="2696"/>
        <pc:sldMkLst>
          <pc:docMk/>
          <pc:sldMk cId="2264514006" sldId="1881"/>
        </pc:sldMkLst>
      </pc:sldChg>
      <pc:sldChg chg="del">
        <pc:chgData name="Kelly Stokes" userId="3e5c5154-569e-4d81-aa91-4f91841cdfa9" providerId="ADAL" clId="{27D31BD8-E5D4-4731-A96F-8B7DBB790869}" dt="2023-04-03T09:43:48.375" v="287" actId="2696"/>
        <pc:sldMkLst>
          <pc:docMk/>
          <pc:sldMk cId="638471945" sldId="1882"/>
        </pc:sldMkLst>
      </pc:sldChg>
      <pc:sldChg chg="del">
        <pc:chgData name="Kelly Stokes" userId="3e5c5154-569e-4d81-aa91-4f91841cdfa9" providerId="ADAL" clId="{27D31BD8-E5D4-4731-A96F-8B7DBB790869}" dt="2023-04-03T09:43:48.375" v="287" actId="2696"/>
        <pc:sldMkLst>
          <pc:docMk/>
          <pc:sldMk cId="645850598" sldId="1884"/>
        </pc:sldMkLst>
      </pc:sldChg>
      <pc:sldChg chg="del">
        <pc:chgData name="Kelly Stokes" userId="3e5c5154-569e-4d81-aa91-4f91841cdfa9" providerId="ADAL" clId="{27D31BD8-E5D4-4731-A96F-8B7DBB790869}" dt="2023-04-03T09:43:48.375" v="287" actId="2696"/>
        <pc:sldMkLst>
          <pc:docMk/>
          <pc:sldMk cId="1556126991" sldId="1885"/>
        </pc:sldMkLst>
      </pc:sldChg>
      <pc:sldChg chg="del">
        <pc:chgData name="Kelly Stokes" userId="3e5c5154-569e-4d81-aa91-4f91841cdfa9" providerId="ADAL" clId="{27D31BD8-E5D4-4731-A96F-8B7DBB790869}" dt="2023-04-03T09:43:48.375" v="287" actId="2696"/>
        <pc:sldMkLst>
          <pc:docMk/>
          <pc:sldMk cId="3903384997" sldId="1886"/>
        </pc:sldMkLst>
      </pc:sldChg>
      <pc:sldChg chg="del">
        <pc:chgData name="Kelly Stokes" userId="3e5c5154-569e-4d81-aa91-4f91841cdfa9" providerId="ADAL" clId="{27D31BD8-E5D4-4731-A96F-8B7DBB790869}" dt="2023-04-03T09:43:48.375" v="287" actId="2696"/>
        <pc:sldMkLst>
          <pc:docMk/>
          <pc:sldMk cId="2352752047" sldId="1887"/>
        </pc:sldMkLst>
      </pc:sldChg>
      <pc:sldChg chg="del">
        <pc:chgData name="Kelly Stokes" userId="3e5c5154-569e-4d81-aa91-4f91841cdfa9" providerId="ADAL" clId="{27D31BD8-E5D4-4731-A96F-8B7DBB790869}" dt="2023-04-03T09:43:48.375" v="287" actId="2696"/>
        <pc:sldMkLst>
          <pc:docMk/>
          <pc:sldMk cId="1426533035" sldId="1888"/>
        </pc:sldMkLst>
      </pc:sldChg>
      <pc:sldChg chg="del">
        <pc:chgData name="Kelly Stokes" userId="3e5c5154-569e-4d81-aa91-4f91841cdfa9" providerId="ADAL" clId="{27D31BD8-E5D4-4731-A96F-8B7DBB790869}" dt="2023-04-03T09:43:48.375" v="287" actId="2696"/>
        <pc:sldMkLst>
          <pc:docMk/>
          <pc:sldMk cId="3755374362" sldId="1889"/>
        </pc:sldMkLst>
      </pc:sldChg>
      <pc:sldChg chg="del">
        <pc:chgData name="Kelly Stokes" userId="3e5c5154-569e-4d81-aa91-4f91841cdfa9" providerId="ADAL" clId="{27D31BD8-E5D4-4731-A96F-8B7DBB790869}" dt="2023-04-03T09:43:48.375" v="287" actId="2696"/>
        <pc:sldMkLst>
          <pc:docMk/>
          <pc:sldMk cId="2404529391" sldId="1890"/>
        </pc:sldMkLst>
      </pc:sldChg>
      <pc:sldChg chg="del">
        <pc:chgData name="Kelly Stokes" userId="3e5c5154-569e-4d81-aa91-4f91841cdfa9" providerId="ADAL" clId="{27D31BD8-E5D4-4731-A96F-8B7DBB790869}" dt="2023-04-03T09:43:48.375" v="287" actId="2696"/>
        <pc:sldMkLst>
          <pc:docMk/>
          <pc:sldMk cId="2001329202" sldId="1891"/>
        </pc:sldMkLst>
      </pc:sldChg>
      <pc:sldChg chg="del">
        <pc:chgData name="Kelly Stokes" userId="3e5c5154-569e-4d81-aa91-4f91841cdfa9" providerId="ADAL" clId="{27D31BD8-E5D4-4731-A96F-8B7DBB790869}" dt="2023-04-03T09:43:48.375" v="287" actId="2696"/>
        <pc:sldMkLst>
          <pc:docMk/>
          <pc:sldMk cId="123909093" sldId="1892"/>
        </pc:sldMkLst>
      </pc:sldChg>
      <pc:sldChg chg="del">
        <pc:chgData name="Kelly Stokes" userId="3e5c5154-569e-4d81-aa91-4f91841cdfa9" providerId="ADAL" clId="{27D31BD8-E5D4-4731-A96F-8B7DBB790869}" dt="2023-04-03T09:43:48.375" v="287" actId="2696"/>
        <pc:sldMkLst>
          <pc:docMk/>
          <pc:sldMk cId="1047658707" sldId="1893"/>
        </pc:sldMkLst>
      </pc:sldChg>
      <pc:sldChg chg="del">
        <pc:chgData name="Kelly Stokes" userId="3e5c5154-569e-4d81-aa91-4f91841cdfa9" providerId="ADAL" clId="{27D31BD8-E5D4-4731-A96F-8B7DBB790869}" dt="2023-04-03T09:43:48.375" v="287" actId="2696"/>
        <pc:sldMkLst>
          <pc:docMk/>
          <pc:sldMk cId="1922660409" sldId="1894"/>
        </pc:sldMkLst>
      </pc:sldChg>
      <pc:sldChg chg="del">
        <pc:chgData name="Kelly Stokes" userId="3e5c5154-569e-4d81-aa91-4f91841cdfa9" providerId="ADAL" clId="{27D31BD8-E5D4-4731-A96F-8B7DBB790869}" dt="2023-04-03T09:43:48.375" v="287" actId="2696"/>
        <pc:sldMkLst>
          <pc:docMk/>
          <pc:sldMk cId="1899253244" sldId="1895"/>
        </pc:sldMkLst>
      </pc:sldChg>
      <pc:sldChg chg="del">
        <pc:chgData name="Kelly Stokes" userId="3e5c5154-569e-4d81-aa91-4f91841cdfa9" providerId="ADAL" clId="{27D31BD8-E5D4-4731-A96F-8B7DBB790869}" dt="2023-04-03T09:43:48.375" v="287" actId="2696"/>
        <pc:sldMkLst>
          <pc:docMk/>
          <pc:sldMk cId="2518649765" sldId="1896"/>
        </pc:sldMkLst>
      </pc:sldChg>
      <pc:sldChg chg="del">
        <pc:chgData name="Kelly Stokes" userId="3e5c5154-569e-4d81-aa91-4f91841cdfa9" providerId="ADAL" clId="{27D31BD8-E5D4-4731-A96F-8B7DBB790869}" dt="2023-04-03T09:43:48.375" v="287" actId="2696"/>
        <pc:sldMkLst>
          <pc:docMk/>
          <pc:sldMk cId="1347520485" sldId="1897"/>
        </pc:sldMkLst>
      </pc:sldChg>
      <pc:sldChg chg="del">
        <pc:chgData name="Kelly Stokes" userId="3e5c5154-569e-4d81-aa91-4f91841cdfa9" providerId="ADAL" clId="{27D31BD8-E5D4-4731-A96F-8B7DBB790869}" dt="2023-04-03T09:43:48.375" v="287" actId="2696"/>
        <pc:sldMkLst>
          <pc:docMk/>
          <pc:sldMk cId="1426077712" sldId="1898"/>
        </pc:sldMkLst>
      </pc:sldChg>
      <pc:sldChg chg="del">
        <pc:chgData name="Kelly Stokes" userId="3e5c5154-569e-4d81-aa91-4f91841cdfa9" providerId="ADAL" clId="{27D31BD8-E5D4-4731-A96F-8B7DBB790869}" dt="2023-04-03T09:43:48.375" v="287" actId="2696"/>
        <pc:sldMkLst>
          <pc:docMk/>
          <pc:sldMk cId="2601389701" sldId="1899"/>
        </pc:sldMkLst>
      </pc:sldChg>
      <pc:sldChg chg="del">
        <pc:chgData name="Kelly Stokes" userId="3e5c5154-569e-4d81-aa91-4f91841cdfa9" providerId="ADAL" clId="{27D31BD8-E5D4-4731-A96F-8B7DBB790869}" dt="2023-04-03T09:43:48.375" v="287" actId="2696"/>
        <pc:sldMkLst>
          <pc:docMk/>
          <pc:sldMk cId="59137717" sldId="1900"/>
        </pc:sldMkLst>
      </pc:sldChg>
      <pc:sldChg chg="del">
        <pc:chgData name="Kelly Stokes" userId="3e5c5154-569e-4d81-aa91-4f91841cdfa9" providerId="ADAL" clId="{27D31BD8-E5D4-4731-A96F-8B7DBB790869}" dt="2023-04-03T09:43:48.375" v="287" actId="2696"/>
        <pc:sldMkLst>
          <pc:docMk/>
          <pc:sldMk cId="1818787561" sldId="1901"/>
        </pc:sldMkLst>
      </pc:sldChg>
      <pc:sldChg chg="del">
        <pc:chgData name="Kelly Stokes" userId="3e5c5154-569e-4d81-aa91-4f91841cdfa9" providerId="ADAL" clId="{27D31BD8-E5D4-4731-A96F-8B7DBB790869}" dt="2023-04-03T09:43:48.375" v="287" actId="2696"/>
        <pc:sldMkLst>
          <pc:docMk/>
          <pc:sldMk cId="2057934335" sldId="1906"/>
        </pc:sldMkLst>
      </pc:sldChg>
      <pc:sldChg chg="del">
        <pc:chgData name="Kelly Stokes" userId="3e5c5154-569e-4d81-aa91-4f91841cdfa9" providerId="ADAL" clId="{27D31BD8-E5D4-4731-A96F-8B7DBB790869}" dt="2023-04-03T09:43:48.375" v="287" actId="2696"/>
        <pc:sldMkLst>
          <pc:docMk/>
          <pc:sldMk cId="2732195257" sldId="1907"/>
        </pc:sldMkLst>
      </pc:sldChg>
      <pc:sldChg chg="del">
        <pc:chgData name="Kelly Stokes" userId="3e5c5154-569e-4d81-aa91-4f91841cdfa9" providerId="ADAL" clId="{27D31BD8-E5D4-4731-A96F-8B7DBB790869}" dt="2023-04-03T09:43:48.375" v="287" actId="2696"/>
        <pc:sldMkLst>
          <pc:docMk/>
          <pc:sldMk cId="3120270021" sldId="1908"/>
        </pc:sldMkLst>
      </pc:sldChg>
      <pc:sldChg chg="del">
        <pc:chgData name="Kelly Stokes" userId="3e5c5154-569e-4d81-aa91-4f91841cdfa9" providerId="ADAL" clId="{27D31BD8-E5D4-4731-A96F-8B7DBB790869}" dt="2023-04-03T09:43:48.375" v="287" actId="2696"/>
        <pc:sldMkLst>
          <pc:docMk/>
          <pc:sldMk cId="1385219304" sldId="1909"/>
        </pc:sldMkLst>
      </pc:sldChg>
      <pc:sldChg chg="del">
        <pc:chgData name="Kelly Stokes" userId="3e5c5154-569e-4d81-aa91-4f91841cdfa9" providerId="ADAL" clId="{27D31BD8-E5D4-4731-A96F-8B7DBB790869}" dt="2023-04-03T09:43:48.375" v="287" actId="2696"/>
        <pc:sldMkLst>
          <pc:docMk/>
          <pc:sldMk cId="3868461874" sldId="1910"/>
        </pc:sldMkLst>
      </pc:sldChg>
      <pc:sldChg chg="del">
        <pc:chgData name="Kelly Stokes" userId="3e5c5154-569e-4d81-aa91-4f91841cdfa9" providerId="ADAL" clId="{27D31BD8-E5D4-4731-A96F-8B7DBB790869}" dt="2023-04-03T09:43:48.375" v="287" actId="2696"/>
        <pc:sldMkLst>
          <pc:docMk/>
          <pc:sldMk cId="4076945777" sldId="1911"/>
        </pc:sldMkLst>
      </pc:sldChg>
      <pc:sldChg chg="del">
        <pc:chgData name="Kelly Stokes" userId="3e5c5154-569e-4d81-aa91-4f91841cdfa9" providerId="ADAL" clId="{27D31BD8-E5D4-4731-A96F-8B7DBB790869}" dt="2023-04-03T09:43:48.375" v="287" actId="2696"/>
        <pc:sldMkLst>
          <pc:docMk/>
          <pc:sldMk cId="3484019907" sldId="1913"/>
        </pc:sldMkLst>
      </pc:sldChg>
      <pc:sldChg chg="del">
        <pc:chgData name="Kelly Stokes" userId="3e5c5154-569e-4d81-aa91-4f91841cdfa9" providerId="ADAL" clId="{27D31BD8-E5D4-4731-A96F-8B7DBB790869}" dt="2023-04-03T09:43:48.375" v="287" actId="2696"/>
        <pc:sldMkLst>
          <pc:docMk/>
          <pc:sldMk cId="1393923789" sldId="1914"/>
        </pc:sldMkLst>
      </pc:sldChg>
      <pc:sldChg chg="del">
        <pc:chgData name="Kelly Stokes" userId="3e5c5154-569e-4d81-aa91-4f91841cdfa9" providerId="ADAL" clId="{27D31BD8-E5D4-4731-A96F-8B7DBB790869}" dt="2023-04-03T09:43:48.375" v="287" actId="2696"/>
        <pc:sldMkLst>
          <pc:docMk/>
          <pc:sldMk cId="2654224828" sldId="1916"/>
        </pc:sldMkLst>
      </pc:sldChg>
      <pc:sldChg chg="del">
        <pc:chgData name="Kelly Stokes" userId="3e5c5154-569e-4d81-aa91-4f91841cdfa9" providerId="ADAL" clId="{27D31BD8-E5D4-4731-A96F-8B7DBB790869}" dt="2023-04-03T09:43:48.375" v="287" actId="2696"/>
        <pc:sldMkLst>
          <pc:docMk/>
          <pc:sldMk cId="3955321841" sldId="1917"/>
        </pc:sldMkLst>
      </pc:sldChg>
      <pc:sldChg chg="del">
        <pc:chgData name="Kelly Stokes" userId="3e5c5154-569e-4d81-aa91-4f91841cdfa9" providerId="ADAL" clId="{27D31BD8-E5D4-4731-A96F-8B7DBB790869}" dt="2023-04-03T09:43:48.375" v="287" actId="2696"/>
        <pc:sldMkLst>
          <pc:docMk/>
          <pc:sldMk cId="3382783213" sldId="1919"/>
        </pc:sldMkLst>
      </pc:sldChg>
      <pc:sldChg chg="del">
        <pc:chgData name="Kelly Stokes" userId="3e5c5154-569e-4d81-aa91-4f91841cdfa9" providerId="ADAL" clId="{27D31BD8-E5D4-4731-A96F-8B7DBB790869}" dt="2023-04-03T09:43:48.375" v="287" actId="2696"/>
        <pc:sldMkLst>
          <pc:docMk/>
          <pc:sldMk cId="4189517683" sldId="1920"/>
        </pc:sldMkLst>
      </pc:sldChg>
      <pc:sldChg chg="del">
        <pc:chgData name="Kelly Stokes" userId="3e5c5154-569e-4d81-aa91-4f91841cdfa9" providerId="ADAL" clId="{27D31BD8-E5D4-4731-A96F-8B7DBB790869}" dt="2023-04-03T09:43:48.375" v="287" actId="2696"/>
        <pc:sldMkLst>
          <pc:docMk/>
          <pc:sldMk cId="2503061461" sldId="1921"/>
        </pc:sldMkLst>
      </pc:sldChg>
      <pc:sldChg chg="del">
        <pc:chgData name="Kelly Stokes" userId="3e5c5154-569e-4d81-aa91-4f91841cdfa9" providerId="ADAL" clId="{27D31BD8-E5D4-4731-A96F-8B7DBB790869}" dt="2023-04-03T09:43:48.375" v="287" actId="2696"/>
        <pc:sldMkLst>
          <pc:docMk/>
          <pc:sldMk cId="4153974823" sldId="1922"/>
        </pc:sldMkLst>
      </pc:sldChg>
      <pc:sldChg chg="del">
        <pc:chgData name="Kelly Stokes" userId="3e5c5154-569e-4d81-aa91-4f91841cdfa9" providerId="ADAL" clId="{27D31BD8-E5D4-4731-A96F-8B7DBB790869}" dt="2023-04-03T09:43:48.375" v="287" actId="2696"/>
        <pc:sldMkLst>
          <pc:docMk/>
          <pc:sldMk cId="770111995" sldId="1923"/>
        </pc:sldMkLst>
      </pc:sldChg>
      <pc:sldChg chg="del">
        <pc:chgData name="Kelly Stokes" userId="3e5c5154-569e-4d81-aa91-4f91841cdfa9" providerId="ADAL" clId="{27D31BD8-E5D4-4731-A96F-8B7DBB790869}" dt="2023-04-03T09:43:48.375" v="287" actId="2696"/>
        <pc:sldMkLst>
          <pc:docMk/>
          <pc:sldMk cId="1088756755" sldId="1924"/>
        </pc:sldMkLst>
      </pc:sldChg>
      <pc:sldChg chg="del">
        <pc:chgData name="Kelly Stokes" userId="3e5c5154-569e-4d81-aa91-4f91841cdfa9" providerId="ADAL" clId="{27D31BD8-E5D4-4731-A96F-8B7DBB790869}" dt="2023-04-03T09:43:48.375" v="287" actId="2696"/>
        <pc:sldMkLst>
          <pc:docMk/>
          <pc:sldMk cId="2120714547" sldId="1925"/>
        </pc:sldMkLst>
      </pc:sldChg>
      <pc:sldChg chg="del">
        <pc:chgData name="Kelly Stokes" userId="3e5c5154-569e-4d81-aa91-4f91841cdfa9" providerId="ADAL" clId="{27D31BD8-E5D4-4731-A96F-8B7DBB790869}" dt="2023-04-03T09:43:48.375" v="287" actId="2696"/>
        <pc:sldMkLst>
          <pc:docMk/>
          <pc:sldMk cId="4040490690" sldId="1926"/>
        </pc:sldMkLst>
      </pc:sldChg>
      <pc:sldChg chg="del">
        <pc:chgData name="Kelly Stokes" userId="3e5c5154-569e-4d81-aa91-4f91841cdfa9" providerId="ADAL" clId="{27D31BD8-E5D4-4731-A96F-8B7DBB790869}" dt="2023-04-03T09:43:48.375" v="287" actId="2696"/>
        <pc:sldMkLst>
          <pc:docMk/>
          <pc:sldMk cId="1842281448" sldId="1927"/>
        </pc:sldMkLst>
      </pc:sldChg>
      <pc:sldChg chg="del">
        <pc:chgData name="Kelly Stokes" userId="3e5c5154-569e-4d81-aa91-4f91841cdfa9" providerId="ADAL" clId="{27D31BD8-E5D4-4731-A96F-8B7DBB790869}" dt="2023-04-03T09:43:48.375" v="287" actId="2696"/>
        <pc:sldMkLst>
          <pc:docMk/>
          <pc:sldMk cId="1382264359" sldId="1928"/>
        </pc:sldMkLst>
      </pc:sldChg>
      <pc:sldChg chg="del">
        <pc:chgData name="Kelly Stokes" userId="3e5c5154-569e-4d81-aa91-4f91841cdfa9" providerId="ADAL" clId="{27D31BD8-E5D4-4731-A96F-8B7DBB790869}" dt="2023-04-03T09:43:48.375" v="287" actId="2696"/>
        <pc:sldMkLst>
          <pc:docMk/>
          <pc:sldMk cId="1124366010" sldId="1929"/>
        </pc:sldMkLst>
      </pc:sldChg>
      <pc:sldChg chg="modSp add">
        <pc:chgData name="Kelly Stokes" userId="3e5c5154-569e-4d81-aa91-4f91841cdfa9" providerId="ADAL" clId="{27D31BD8-E5D4-4731-A96F-8B7DBB790869}" dt="2023-04-03T09:34:08.054" v="91" actId="20577"/>
        <pc:sldMkLst>
          <pc:docMk/>
          <pc:sldMk cId="3479129253" sldId="1940"/>
        </pc:sldMkLst>
        <pc:spChg chg="mod">
          <ac:chgData name="Kelly Stokes" userId="3e5c5154-569e-4d81-aa91-4f91841cdfa9" providerId="ADAL" clId="{27D31BD8-E5D4-4731-A96F-8B7DBB790869}" dt="2023-04-03T09:34:08.054" v="91" actId="20577"/>
          <ac:spMkLst>
            <pc:docMk/>
            <pc:sldMk cId="3479129253" sldId="1940"/>
            <ac:spMk id="2" creationId="{52DA34BA-82FC-47C5-BCE1-BB65E08B92A1}"/>
          </ac:spMkLst>
        </pc:spChg>
      </pc:sldChg>
      <pc:sldChg chg="modSp add">
        <pc:chgData name="Kelly Stokes" userId="3e5c5154-569e-4d81-aa91-4f91841cdfa9" providerId="ADAL" clId="{27D31BD8-E5D4-4731-A96F-8B7DBB790869}" dt="2023-04-03T09:34:04.104" v="86" actId="20577"/>
        <pc:sldMkLst>
          <pc:docMk/>
          <pc:sldMk cId="1087869591" sldId="1941"/>
        </pc:sldMkLst>
        <pc:spChg chg="mod">
          <ac:chgData name="Kelly Stokes" userId="3e5c5154-569e-4d81-aa91-4f91841cdfa9" providerId="ADAL" clId="{27D31BD8-E5D4-4731-A96F-8B7DBB790869}" dt="2023-04-03T09:34:04.104" v="86" actId="20577"/>
          <ac:spMkLst>
            <pc:docMk/>
            <pc:sldMk cId="1087869591" sldId="1941"/>
            <ac:spMk id="2" creationId="{52DA34BA-82FC-47C5-BCE1-BB65E08B92A1}"/>
          </ac:spMkLst>
        </pc:spChg>
      </pc:sldChg>
      <pc:sldChg chg="modSp add">
        <pc:chgData name="Kelly Stokes" userId="3e5c5154-569e-4d81-aa91-4f91841cdfa9" providerId="ADAL" clId="{27D31BD8-E5D4-4731-A96F-8B7DBB790869}" dt="2023-04-03T09:34:00.575" v="83" actId="20577"/>
        <pc:sldMkLst>
          <pc:docMk/>
          <pc:sldMk cId="2457265671" sldId="1942"/>
        </pc:sldMkLst>
        <pc:spChg chg="mod">
          <ac:chgData name="Kelly Stokes" userId="3e5c5154-569e-4d81-aa91-4f91841cdfa9" providerId="ADAL" clId="{27D31BD8-E5D4-4731-A96F-8B7DBB790869}" dt="2023-04-03T09:34:00.575" v="83" actId="20577"/>
          <ac:spMkLst>
            <pc:docMk/>
            <pc:sldMk cId="2457265671" sldId="1942"/>
            <ac:spMk id="2" creationId="{52DA34BA-82FC-47C5-BCE1-BB65E08B92A1}"/>
          </ac:spMkLst>
        </pc:spChg>
      </pc:sldChg>
      <pc:sldChg chg="modSp add modAnim">
        <pc:chgData name="Kelly Stokes" userId="3e5c5154-569e-4d81-aa91-4f91841cdfa9" providerId="ADAL" clId="{27D31BD8-E5D4-4731-A96F-8B7DBB790869}" dt="2023-04-03T09:36:33.817" v="144"/>
        <pc:sldMkLst>
          <pc:docMk/>
          <pc:sldMk cId="324210535" sldId="1943"/>
        </pc:sldMkLst>
        <pc:spChg chg="mod">
          <ac:chgData name="Kelly Stokes" userId="3e5c5154-569e-4d81-aa91-4f91841cdfa9" providerId="ADAL" clId="{27D31BD8-E5D4-4731-A96F-8B7DBB790869}" dt="2023-04-03T09:35:37.829" v="141" actId="20577"/>
          <ac:spMkLst>
            <pc:docMk/>
            <pc:sldMk cId="324210535" sldId="1943"/>
            <ac:spMk id="2" creationId="{52DA34BA-82FC-47C5-BCE1-BB65E08B92A1}"/>
          </ac:spMkLst>
        </pc:spChg>
        <pc:spChg chg="mod">
          <ac:chgData name="Kelly Stokes" userId="3e5c5154-569e-4d81-aa91-4f91841cdfa9" providerId="ADAL" clId="{27D31BD8-E5D4-4731-A96F-8B7DBB790869}" dt="2023-04-03T09:36:33.817" v="144"/>
          <ac:spMkLst>
            <pc:docMk/>
            <pc:sldMk cId="324210535" sldId="1943"/>
            <ac:spMk id="12" creationId="{E384BFF7-3319-CAE2-192F-C4DCBBBBFCCA}"/>
          </ac:spMkLst>
        </pc:spChg>
      </pc:sldChg>
      <pc:sldChg chg="modSp add modAnim">
        <pc:chgData name="Kelly Stokes" userId="3e5c5154-569e-4d81-aa91-4f91841cdfa9" providerId="ADAL" clId="{27D31BD8-E5D4-4731-A96F-8B7DBB790869}" dt="2023-04-03T09:36:23.194" v="143"/>
        <pc:sldMkLst>
          <pc:docMk/>
          <pc:sldMk cId="466718274" sldId="1944"/>
        </pc:sldMkLst>
        <pc:spChg chg="mod">
          <ac:chgData name="Kelly Stokes" userId="3e5c5154-569e-4d81-aa91-4f91841cdfa9" providerId="ADAL" clId="{27D31BD8-E5D4-4731-A96F-8B7DBB790869}" dt="2023-04-03T09:35:34.039" v="133" actId="20577"/>
          <ac:spMkLst>
            <pc:docMk/>
            <pc:sldMk cId="466718274" sldId="1944"/>
            <ac:spMk id="2" creationId="{52DA34BA-82FC-47C5-BCE1-BB65E08B92A1}"/>
          </ac:spMkLst>
        </pc:spChg>
        <pc:spChg chg="mod">
          <ac:chgData name="Kelly Stokes" userId="3e5c5154-569e-4d81-aa91-4f91841cdfa9" providerId="ADAL" clId="{27D31BD8-E5D4-4731-A96F-8B7DBB790869}" dt="2023-04-03T09:36:23.194" v="143"/>
          <ac:spMkLst>
            <pc:docMk/>
            <pc:sldMk cId="466718274" sldId="1944"/>
            <ac:spMk id="12" creationId="{E384BFF7-3319-CAE2-192F-C4DCBBBBFCCA}"/>
          </ac:spMkLst>
        </pc:spChg>
      </pc:sldChg>
      <pc:sldChg chg="modSp add">
        <pc:chgData name="Kelly Stokes" userId="3e5c5154-569e-4d81-aa91-4f91841cdfa9" providerId="ADAL" clId="{27D31BD8-E5D4-4731-A96F-8B7DBB790869}" dt="2023-04-03T09:36:04.877" v="142"/>
        <pc:sldMkLst>
          <pc:docMk/>
          <pc:sldMk cId="3954534265" sldId="1945"/>
        </pc:sldMkLst>
        <pc:spChg chg="mod">
          <ac:chgData name="Kelly Stokes" userId="3e5c5154-569e-4d81-aa91-4f91841cdfa9" providerId="ADAL" clId="{27D31BD8-E5D4-4731-A96F-8B7DBB790869}" dt="2023-04-03T09:35:30.026" v="125" actId="20577"/>
          <ac:spMkLst>
            <pc:docMk/>
            <pc:sldMk cId="3954534265" sldId="1945"/>
            <ac:spMk id="2" creationId="{52DA34BA-82FC-47C5-BCE1-BB65E08B92A1}"/>
          </ac:spMkLst>
        </pc:spChg>
        <pc:spChg chg="mod">
          <ac:chgData name="Kelly Stokes" userId="3e5c5154-569e-4d81-aa91-4f91841cdfa9" providerId="ADAL" clId="{27D31BD8-E5D4-4731-A96F-8B7DBB790869}" dt="2023-04-03T09:36:04.877" v="142"/>
          <ac:spMkLst>
            <pc:docMk/>
            <pc:sldMk cId="3954534265" sldId="1945"/>
            <ac:spMk id="12" creationId="{E384BFF7-3319-CAE2-192F-C4DCBBBBFCCA}"/>
          </ac:spMkLst>
        </pc:spChg>
      </pc:sldChg>
      <pc:sldChg chg="modSp add mod">
        <pc:chgData name="Kelly Stokes" userId="3e5c5154-569e-4d81-aa91-4f91841cdfa9" providerId="ADAL" clId="{27D31BD8-E5D4-4731-A96F-8B7DBB790869}" dt="2023-04-03T09:38:02.899" v="188" actId="27636"/>
        <pc:sldMkLst>
          <pc:docMk/>
          <pc:sldMk cId="2709877790" sldId="1946"/>
        </pc:sldMkLst>
        <pc:spChg chg="mod">
          <ac:chgData name="Kelly Stokes" userId="3e5c5154-569e-4d81-aa91-4f91841cdfa9" providerId="ADAL" clId="{27D31BD8-E5D4-4731-A96F-8B7DBB790869}" dt="2023-04-03T09:37:54.341" v="182"/>
          <ac:spMkLst>
            <pc:docMk/>
            <pc:sldMk cId="2709877790" sldId="1946"/>
            <ac:spMk id="2" creationId="{52DA34BA-82FC-47C5-BCE1-BB65E08B92A1}"/>
          </ac:spMkLst>
        </pc:spChg>
        <pc:spChg chg="mod">
          <ac:chgData name="Kelly Stokes" userId="3e5c5154-569e-4d81-aa91-4f91841cdfa9" providerId="ADAL" clId="{27D31BD8-E5D4-4731-A96F-8B7DBB790869}" dt="2023-04-03T09:38:02.899" v="188" actId="27636"/>
          <ac:spMkLst>
            <pc:docMk/>
            <pc:sldMk cId="2709877790" sldId="1946"/>
            <ac:spMk id="3" creationId="{847A1AC9-9EC9-E1AA-348D-958CE44F2772}"/>
          </ac:spMkLst>
        </pc:spChg>
      </pc:sldChg>
      <pc:sldChg chg="modSp add mod">
        <pc:chgData name="Kelly Stokes" userId="3e5c5154-569e-4d81-aa91-4f91841cdfa9" providerId="ADAL" clId="{27D31BD8-E5D4-4731-A96F-8B7DBB790869}" dt="2023-04-03T09:42:55.493" v="275" actId="13926"/>
        <pc:sldMkLst>
          <pc:docMk/>
          <pc:sldMk cId="1550457338" sldId="1947"/>
        </pc:sldMkLst>
        <pc:spChg chg="mod">
          <ac:chgData name="Kelly Stokes" userId="3e5c5154-569e-4d81-aa91-4f91841cdfa9" providerId="ADAL" clId="{27D31BD8-E5D4-4731-A96F-8B7DBB790869}" dt="2023-04-03T09:42:55.493" v="275" actId="13926"/>
          <ac:spMkLst>
            <pc:docMk/>
            <pc:sldMk cId="1550457338" sldId="1947"/>
            <ac:spMk id="2" creationId="{52DA34BA-82FC-47C5-BCE1-BB65E08B92A1}"/>
          </ac:spMkLst>
        </pc:spChg>
      </pc:sldChg>
      <pc:sldChg chg="modSp add mod">
        <pc:chgData name="Kelly Stokes" userId="3e5c5154-569e-4d81-aa91-4f91841cdfa9" providerId="ADAL" clId="{27D31BD8-E5D4-4731-A96F-8B7DBB790869}" dt="2023-04-03T09:43:55.049" v="294" actId="20577"/>
        <pc:sldMkLst>
          <pc:docMk/>
          <pc:sldMk cId="1967178125" sldId="1948"/>
        </pc:sldMkLst>
        <pc:spChg chg="mod">
          <ac:chgData name="Kelly Stokes" userId="3e5c5154-569e-4d81-aa91-4f91841cdfa9" providerId="ADAL" clId="{27D31BD8-E5D4-4731-A96F-8B7DBB790869}" dt="2023-04-03T09:43:55.049" v="294" actId="20577"/>
          <ac:spMkLst>
            <pc:docMk/>
            <pc:sldMk cId="1967178125" sldId="1948"/>
            <ac:spMk id="2" creationId="{02FB8773-AD3E-2543-510F-CEE32E75C793}"/>
          </ac:spMkLst>
        </pc:spChg>
      </pc:sldChg>
      <pc:sldChg chg="modSp add mod">
        <pc:chgData name="Kelly Stokes" userId="3e5c5154-569e-4d81-aa91-4f91841cdfa9" providerId="ADAL" clId="{27D31BD8-E5D4-4731-A96F-8B7DBB790869}" dt="2023-04-03T09:44:01.614" v="299" actId="20577"/>
        <pc:sldMkLst>
          <pc:docMk/>
          <pc:sldMk cId="1633648667" sldId="1949"/>
        </pc:sldMkLst>
        <pc:spChg chg="mod">
          <ac:chgData name="Kelly Stokes" userId="3e5c5154-569e-4d81-aa91-4f91841cdfa9" providerId="ADAL" clId="{27D31BD8-E5D4-4731-A96F-8B7DBB790869}" dt="2023-04-03T09:44:01.614" v="299" actId="20577"/>
          <ac:spMkLst>
            <pc:docMk/>
            <pc:sldMk cId="1633648667" sldId="1949"/>
            <ac:spMk id="2" creationId="{02FB8773-AD3E-2543-510F-CEE32E75C793}"/>
          </ac:spMkLst>
        </pc:spChg>
      </pc:sldChg>
      <pc:sldChg chg="del">
        <pc:chgData name="Kelly Stokes" userId="3e5c5154-569e-4d81-aa91-4f91841cdfa9" providerId="ADAL" clId="{27D31BD8-E5D4-4731-A96F-8B7DBB790869}" dt="2023-04-03T09:44:56.453" v="312" actId="2696"/>
        <pc:sldMkLst>
          <pc:docMk/>
          <pc:sldMk cId="317878333" sldId="1960"/>
        </pc:sldMkLst>
      </pc:sldChg>
      <pc:sldChg chg="ord">
        <pc:chgData name="Kelly Stokes" userId="3e5c5154-569e-4d81-aa91-4f91841cdfa9" providerId="ADAL" clId="{27D31BD8-E5D4-4731-A96F-8B7DBB790869}" dt="2023-04-03T09:45:08.623" v="314"/>
        <pc:sldMkLst>
          <pc:docMk/>
          <pc:sldMk cId="3407644499" sldId="1961"/>
        </pc:sldMkLst>
      </pc:sldChg>
      <pc:sldChg chg="ord">
        <pc:chgData name="Kelly Stokes" userId="3e5c5154-569e-4d81-aa91-4f91841cdfa9" providerId="ADAL" clId="{27D31BD8-E5D4-4731-A96F-8B7DBB790869}" dt="2023-04-03T09:45:08.623" v="314"/>
        <pc:sldMkLst>
          <pc:docMk/>
          <pc:sldMk cId="763091750" sldId="1962"/>
        </pc:sldMkLst>
      </pc:sldChg>
      <pc:sldChg chg="modSp add mod">
        <pc:chgData name="Kelly Stokes" userId="3e5c5154-569e-4d81-aa91-4f91841cdfa9" providerId="ADAL" clId="{27D31BD8-E5D4-4731-A96F-8B7DBB790869}" dt="2023-04-03T09:46:27.718" v="388" actId="20577"/>
        <pc:sldMkLst>
          <pc:docMk/>
          <pc:sldMk cId="370868906" sldId="1963"/>
        </pc:sldMkLst>
        <pc:spChg chg="mod">
          <ac:chgData name="Kelly Stokes" userId="3e5c5154-569e-4d81-aa91-4f91841cdfa9" providerId="ADAL" clId="{27D31BD8-E5D4-4731-A96F-8B7DBB790869}" dt="2023-04-03T09:46:27.718" v="388" actId="20577"/>
          <ac:spMkLst>
            <pc:docMk/>
            <pc:sldMk cId="370868906" sldId="1963"/>
            <ac:spMk id="2" creationId="{52DA34BA-82FC-47C5-BCE1-BB65E08B92A1}"/>
          </ac:spMkLst>
        </pc:spChg>
      </pc:sldChg>
      <pc:sldChg chg="modSp add mod">
        <pc:chgData name="Kelly Stokes" userId="3e5c5154-569e-4d81-aa91-4f91841cdfa9" providerId="ADAL" clId="{27D31BD8-E5D4-4731-A96F-8B7DBB790869}" dt="2023-04-03T09:46:19.900" v="376" actId="20577"/>
        <pc:sldMkLst>
          <pc:docMk/>
          <pc:sldMk cId="148508407" sldId="1964"/>
        </pc:sldMkLst>
        <pc:spChg chg="mod">
          <ac:chgData name="Kelly Stokes" userId="3e5c5154-569e-4d81-aa91-4f91841cdfa9" providerId="ADAL" clId="{27D31BD8-E5D4-4731-A96F-8B7DBB790869}" dt="2023-04-03T09:46:19.900" v="376" actId="20577"/>
          <ac:spMkLst>
            <pc:docMk/>
            <pc:sldMk cId="148508407" sldId="1964"/>
            <ac:spMk id="2" creationId="{52DA34BA-82FC-47C5-BCE1-BB65E08B92A1}"/>
          </ac:spMkLst>
        </pc:spChg>
      </pc:sldChg>
      <pc:sldChg chg="modSp add mod">
        <pc:chgData name="Kelly Stokes" userId="3e5c5154-569e-4d81-aa91-4f91841cdfa9" providerId="ADAL" clId="{27D31BD8-E5D4-4731-A96F-8B7DBB790869}" dt="2023-04-03T09:46:45.554" v="405" actId="20577"/>
        <pc:sldMkLst>
          <pc:docMk/>
          <pc:sldMk cId="2847231734" sldId="1965"/>
        </pc:sldMkLst>
        <pc:spChg chg="mod">
          <ac:chgData name="Kelly Stokes" userId="3e5c5154-569e-4d81-aa91-4f91841cdfa9" providerId="ADAL" clId="{27D31BD8-E5D4-4731-A96F-8B7DBB790869}" dt="2023-04-03T09:46:45.554" v="405" actId="20577"/>
          <ac:spMkLst>
            <pc:docMk/>
            <pc:sldMk cId="2847231734" sldId="1965"/>
            <ac:spMk id="2" creationId="{52DA34BA-82FC-47C5-BCE1-BB65E08B92A1}"/>
          </ac:spMkLst>
        </pc:spChg>
      </pc:sldChg>
      <pc:sldChg chg="modSp add mod">
        <pc:chgData name="Kelly Stokes" userId="3e5c5154-569e-4d81-aa91-4f91841cdfa9" providerId="ADAL" clId="{27D31BD8-E5D4-4731-A96F-8B7DBB790869}" dt="2023-04-03T09:46:41.345" v="398" actId="20577"/>
        <pc:sldMkLst>
          <pc:docMk/>
          <pc:sldMk cId="2080869803" sldId="1966"/>
        </pc:sldMkLst>
        <pc:spChg chg="mod">
          <ac:chgData name="Kelly Stokes" userId="3e5c5154-569e-4d81-aa91-4f91841cdfa9" providerId="ADAL" clId="{27D31BD8-E5D4-4731-A96F-8B7DBB790869}" dt="2023-04-03T09:46:41.345" v="398" actId="20577"/>
          <ac:spMkLst>
            <pc:docMk/>
            <pc:sldMk cId="2080869803" sldId="1966"/>
            <ac:spMk id="2" creationId="{52DA34BA-82FC-47C5-BCE1-BB65E08B92A1}"/>
          </ac:spMkLst>
        </pc:spChg>
      </pc:sldChg>
      <pc:sldChg chg="add del">
        <pc:chgData name="Kelly Stokes" userId="3e5c5154-569e-4d81-aa91-4f91841cdfa9" providerId="ADAL" clId="{27D31BD8-E5D4-4731-A96F-8B7DBB790869}" dt="2023-04-03T09:47:20.241" v="432" actId="2696"/>
        <pc:sldMkLst>
          <pc:docMk/>
          <pc:sldMk cId="4156107643" sldId="1967"/>
        </pc:sldMkLst>
      </pc:sldChg>
      <pc:sldChg chg="add del">
        <pc:chgData name="Kelly Stokes" userId="3e5c5154-569e-4d81-aa91-4f91841cdfa9" providerId="ADAL" clId="{27D31BD8-E5D4-4731-A96F-8B7DBB790869}" dt="2023-04-03T09:47:20.241" v="432" actId="2696"/>
        <pc:sldMkLst>
          <pc:docMk/>
          <pc:sldMk cId="1404030894" sldId="1968"/>
        </pc:sldMkLst>
      </pc:sldChg>
      <pc:sldChg chg="modSp add mod">
        <pc:chgData name="Kelly Stokes" userId="3e5c5154-569e-4d81-aa91-4f91841cdfa9" providerId="ADAL" clId="{27D31BD8-E5D4-4731-A96F-8B7DBB790869}" dt="2023-04-03T09:47:15.226" v="431" actId="20577"/>
        <pc:sldMkLst>
          <pc:docMk/>
          <pc:sldMk cId="963443253" sldId="1969"/>
        </pc:sldMkLst>
        <pc:spChg chg="mod">
          <ac:chgData name="Kelly Stokes" userId="3e5c5154-569e-4d81-aa91-4f91841cdfa9" providerId="ADAL" clId="{27D31BD8-E5D4-4731-A96F-8B7DBB790869}" dt="2023-04-03T09:47:15.226" v="431" actId="20577"/>
          <ac:spMkLst>
            <pc:docMk/>
            <pc:sldMk cId="963443253" sldId="1969"/>
            <ac:spMk id="2" creationId="{52DA34BA-82FC-47C5-BCE1-BB65E08B92A1}"/>
          </ac:spMkLst>
        </pc:spChg>
      </pc:sldChg>
      <pc:sldChg chg="modSp add mod">
        <pc:chgData name="Kelly Stokes" userId="3e5c5154-569e-4d81-aa91-4f91841cdfa9" providerId="ADAL" clId="{27D31BD8-E5D4-4731-A96F-8B7DBB790869}" dt="2023-04-03T09:47:10.105" v="421" actId="20577"/>
        <pc:sldMkLst>
          <pc:docMk/>
          <pc:sldMk cId="2000864988" sldId="1970"/>
        </pc:sldMkLst>
        <pc:spChg chg="mod">
          <ac:chgData name="Kelly Stokes" userId="3e5c5154-569e-4d81-aa91-4f91841cdfa9" providerId="ADAL" clId="{27D31BD8-E5D4-4731-A96F-8B7DBB790869}" dt="2023-04-03T09:47:10.105" v="421" actId="20577"/>
          <ac:spMkLst>
            <pc:docMk/>
            <pc:sldMk cId="2000864988" sldId="1970"/>
            <ac:spMk id="2" creationId="{52DA34BA-82FC-47C5-BCE1-BB65E08B92A1}"/>
          </ac:spMkLst>
        </pc:spChg>
      </pc:sldChg>
      <pc:sldChg chg="addSp modSp new mod">
        <pc:chgData name="Kelly Stokes" userId="3e5c5154-569e-4d81-aa91-4f91841cdfa9" providerId="ADAL" clId="{27D31BD8-E5D4-4731-A96F-8B7DBB790869}" dt="2023-04-03T09:53:39.187" v="492" actId="14100"/>
        <pc:sldMkLst>
          <pc:docMk/>
          <pc:sldMk cId="745659625" sldId="1971"/>
        </pc:sldMkLst>
        <pc:picChg chg="add mod">
          <ac:chgData name="Kelly Stokes" userId="3e5c5154-569e-4d81-aa91-4f91841cdfa9" providerId="ADAL" clId="{27D31BD8-E5D4-4731-A96F-8B7DBB790869}" dt="2023-04-03T09:53:39.187" v="492" actId="14100"/>
          <ac:picMkLst>
            <pc:docMk/>
            <pc:sldMk cId="745659625" sldId="1971"/>
            <ac:picMk id="2" creationId="{1CB53F3E-E99F-A6B3-69BC-4483962D46D1}"/>
          </ac:picMkLst>
        </pc:picChg>
      </pc:sldChg>
      <pc:sldChg chg="addSp modSp new mod">
        <pc:chgData name="Kelly Stokes" userId="3e5c5154-569e-4d81-aa91-4f91841cdfa9" providerId="ADAL" clId="{27D31BD8-E5D4-4731-A96F-8B7DBB790869}" dt="2023-04-03T09:54:00.094" v="497" actId="14100"/>
        <pc:sldMkLst>
          <pc:docMk/>
          <pc:sldMk cId="1234018597" sldId="1972"/>
        </pc:sldMkLst>
        <pc:picChg chg="add mod">
          <ac:chgData name="Kelly Stokes" userId="3e5c5154-569e-4d81-aa91-4f91841cdfa9" providerId="ADAL" clId="{27D31BD8-E5D4-4731-A96F-8B7DBB790869}" dt="2023-04-03T09:54:00.094" v="497" actId="14100"/>
          <ac:picMkLst>
            <pc:docMk/>
            <pc:sldMk cId="1234018597" sldId="1972"/>
            <ac:picMk id="2" creationId="{48AA7024-E912-8E84-9092-5D783F8E567B}"/>
          </ac:picMkLst>
        </pc:picChg>
      </pc:sldChg>
      <pc:sldChg chg="del">
        <pc:chgData name="Kelly Stokes" userId="3e5c5154-569e-4d81-aa91-4f91841cdfa9" providerId="ADAL" clId="{27D31BD8-E5D4-4731-A96F-8B7DBB790869}" dt="2023-04-03T13:55:21.823" v="498" actId="2696"/>
        <pc:sldMkLst>
          <pc:docMk/>
          <pc:sldMk cId="1700484521" sldId="1983"/>
        </pc:sldMkLst>
      </pc:sldChg>
      <pc:sldChg chg="del">
        <pc:chgData name="Kelly Stokes" userId="3e5c5154-569e-4d81-aa91-4f91841cdfa9" providerId="ADAL" clId="{27D31BD8-E5D4-4731-A96F-8B7DBB790869}" dt="2023-04-03T13:55:21.823" v="498" actId="2696"/>
        <pc:sldMkLst>
          <pc:docMk/>
          <pc:sldMk cId="3097512173" sldId="1984"/>
        </pc:sldMkLst>
      </pc:sldChg>
      <pc:sldChg chg="del">
        <pc:chgData name="Kelly Stokes" userId="3e5c5154-569e-4d81-aa91-4f91841cdfa9" providerId="ADAL" clId="{27D31BD8-E5D4-4731-A96F-8B7DBB790869}" dt="2023-04-03T13:55:21.823" v="498" actId="2696"/>
        <pc:sldMkLst>
          <pc:docMk/>
          <pc:sldMk cId="357248091" sldId="1985"/>
        </pc:sldMkLst>
      </pc:sldChg>
      <pc:sldChg chg="modSp">
        <pc:chgData name="Kelly Stokes" userId="3e5c5154-569e-4d81-aa91-4f91841cdfa9" providerId="ADAL" clId="{27D31BD8-E5D4-4731-A96F-8B7DBB790869}" dt="2023-04-03T13:57:04.666" v="504" actId="20577"/>
        <pc:sldMkLst>
          <pc:docMk/>
          <pc:sldMk cId="2912672902" sldId="1990"/>
        </pc:sldMkLst>
        <pc:spChg chg="mod">
          <ac:chgData name="Kelly Stokes" userId="3e5c5154-569e-4d81-aa91-4f91841cdfa9" providerId="ADAL" clId="{27D31BD8-E5D4-4731-A96F-8B7DBB790869}" dt="2023-04-03T13:57:04.666" v="504" actId="20577"/>
          <ac:spMkLst>
            <pc:docMk/>
            <pc:sldMk cId="2912672902" sldId="1990"/>
            <ac:spMk id="2" creationId="{52DA34BA-82FC-47C5-BCE1-BB65E08B92A1}"/>
          </ac:spMkLst>
        </pc:spChg>
      </pc:sldChg>
      <pc:sldChg chg="modSp">
        <pc:chgData name="Kelly Stokes" userId="3e5c5154-569e-4d81-aa91-4f91841cdfa9" providerId="ADAL" clId="{27D31BD8-E5D4-4731-A96F-8B7DBB790869}" dt="2023-04-03T13:57:08.256" v="509" actId="20577"/>
        <pc:sldMkLst>
          <pc:docMk/>
          <pc:sldMk cId="740494832" sldId="1991"/>
        </pc:sldMkLst>
        <pc:spChg chg="mod">
          <ac:chgData name="Kelly Stokes" userId="3e5c5154-569e-4d81-aa91-4f91841cdfa9" providerId="ADAL" clId="{27D31BD8-E5D4-4731-A96F-8B7DBB790869}" dt="2023-04-03T13:57:08.256" v="509" actId="20577"/>
          <ac:spMkLst>
            <pc:docMk/>
            <pc:sldMk cId="740494832" sldId="1991"/>
            <ac:spMk id="2" creationId="{52DA34BA-82FC-47C5-BCE1-BB65E08B92A1}"/>
          </ac:spMkLst>
        </pc:spChg>
      </pc:sldChg>
      <pc:sldChg chg="modSp">
        <pc:chgData name="Kelly Stokes" userId="3e5c5154-569e-4d81-aa91-4f91841cdfa9" providerId="ADAL" clId="{27D31BD8-E5D4-4731-A96F-8B7DBB790869}" dt="2023-04-03T13:57:12.354" v="515" actId="20577"/>
        <pc:sldMkLst>
          <pc:docMk/>
          <pc:sldMk cId="3683469382" sldId="1992"/>
        </pc:sldMkLst>
        <pc:spChg chg="mod">
          <ac:chgData name="Kelly Stokes" userId="3e5c5154-569e-4d81-aa91-4f91841cdfa9" providerId="ADAL" clId="{27D31BD8-E5D4-4731-A96F-8B7DBB790869}" dt="2023-04-03T13:57:12.354" v="515" actId="20577"/>
          <ac:spMkLst>
            <pc:docMk/>
            <pc:sldMk cId="3683469382" sldId="1992"/>
            <ac:spMk id="2" creationId="{52DA34BA-82FC-47C5-BCE1-BB65E08B92A1}"/>
          </ac:spMkLst>
        </pc:spChg>
      </pc:sldChg>
      <pc:sldChg chg="modSp">
        <pc:chgData name="Kelly Stokes" userId="3e5c5154-569e-4d81-aa91-4f91841cdfa9" providerId="ADAL" clId="{27D31BD8-E5D4-4731-A96F-8B7DBB790869}" dt="2023-04-03T13:57:16.011" v="519" actId="20577"/>
        <pc:sldMkLst>
          <pc:docMk/>
          <pc:sldMk cId="100302091" sldId="1993"/>
        </pc:sldMkLst>
        <pc:spChg chg="mod">
          <ac:chgData name="Kelly Stokes" userId="3e5c5154-569e-4d81-aa91-4f91841cdfa9" providerId="ADAL" clId="{27D31BD8-E5D4-4731-A96F-8B7DBB790869}" dt="2023-04-03T13:57:16.011" v="519" actId="20577"/>
          <ac:spMkLst>
            <pc:docMk/>
            <pc:sldMk cId="100302091" sldId="1993"/>
            <ac:spMk id="2" creationId="{52DA34BA-82FC-47C5-BCE1-BB65E08B92A1}"/>
          </ac:spMkLst>
        </pc:spChg>
      </pc:sldChg>
      <pc:sldChg chg="modSp mod">
        <pc:chgData name="Kelly Stokes" userId="3e5c5154-569e-4d81-aa91-4f91841cdfa9" providerId="ADAL" clId="{27D31BD8-E5D4-4731-A96F-8B7DBB790869}" dt="2023-04-03T13:57:41.350" v="525"/>
        <pc:sldMkLst>
          <pc:docMk/>
          <pc:sldMk cId="3030397073" sldId="1994"/>
        </pc:sldMkLst>
        <pc:spChg chg="mod">
          <ac:chgData name="Kelly Stokes" userId="3e5c5154-569e-4d81-aa91-4f91841cdfa9" providerId="ADAL" clId="{27D31BD8-E5D4-4731-A96F-8B7DBB790869}" dt="2023-04-03T13:57:20.057" v="523" actId="20577"/>
          <ac:spMkLst>
            <pc:docMk/>
            <pc:sldMk cId="3030397073" sldId="1994"/>
            <ac:spMk id="2" creationId="{52DA34BA-82FC-47C5-BCE1-BB65E08B92A1}"/>
          </ac:spMkLst>
        </pc:spChg>
        <pc:spChg chg="mod">
          <ac:chgData name="Kelly Stokes" userId="3e5c5154-569e-4d81-aa91-4f91841cdfa9" providerId="ADAL" clId="{27D31BD8-E5D4-4731-A96F-8B7DBB790869}" dt="2023-04-03T13:57:41.350" v="525"/>
          <ac:spMkLst>
            <pc:docMk/>
            <pc:sldMk cId="3030397073" sldId="1994"/>
            <ac:spMk id="12" creationId="{E384BFF7-3319-CAE2-192F-C4DCBBBBFCCA}"/>
          </ac:spMkLst>
        </pc:spChg>
      </pc:sldChg>
      <pc:sldChg chg="modSp">
        <pc:chgData name="Kelly Stokes" userId="3e5c5154-569e-4d81-aa91-4f91841cdfa9" providerId="ADAL" clId="{27D31BD8-E5D4-4731-A96F-8B7DBB790869}" dt="2023-04-03T13:58:06.527" v="539" actId="20577"/>
        <pc:sldMkLst>
          <pc:docMk/>
          <pc:sldMk cId="1631234281" sldId="1995"/>
        </pc:sldMkLst>
        <pc:spChg chg="mod">
          <ac:chgData name="Kelly Stokes" userId="3e5c5154-569e-4d81-aa91-4f91841cdfa9" providerId="ADAL" clId="{27D31BD8-E5D4-4731-A96F-8B7DBB790869}" dt="2023-04-03T13:57:49.986" v="536" actId="20577"/>
          <ac:spMkLst>
            <pc:docMk/>
            <pc:sldMk cId="1631234281" sldId="1995"/>
            <ac:spMk id="2" creationId="{52DA34BA-82FC-47C5-BCE1-BB65E08B92A1}"/>
          </ac:spMkLst>
        </pc:spChg>
        <pc:spChg chg="mod">
          <ac:chgData name="Kelly Stokes" userId="3e5c5154-569e-4d81-aa91-4f91841cdfa9" providerId="ADAL" clId="{27D31BD8-E5D4-4731-A96F-8B7DBB790869}" dt="2023-04-03T13:58:06.527" v="539" actId="20577"/>
          <ac:spMkLst>
            <pc:docMk/>
            <pc:sldMk cId="1631234281" sldId="1995"/>
            <ac:spMk id="12" creationId="{E384BFF7-3319-CAE2-192F-C4DCBBBBFCCA}"/>
          </ac:spMkLst>
        </pc:spChg>
      </pc:sldChg>
      <pc:sldChg chg="modSp">
        <pc:chgData name="Kelly Stokes" userId="3e5c5154-569e-4d81-aa91-4f91841cdfa9" providerId="ADAL" clId="{27D31BD8-E5D4-4731-A96F-8B7DBB790869}" dt="2023-04-03T13:58:30.518" v="546"/>
        <pc:sldMkLst>
          <pc:docMk/>
          <pc:sldMk cId="1553795606" sldId="1996"/>
        </pc:sldMkLst>
        <pc:spChg chg="mod">
          <ac:chgData name="Kelly Stokes" userId="3e5c5154-569e-4d81-aa91-4f91841cdfa9" providerId="ADAL" clId="{27D31BD8-E5D4-4731-A96F-8B7DBB790869}" dt="2023-04-03T13:58:12.539" v="545" actId="20577"/>
          <ac:spMkLst>
            <pc:docMk/>
            <pc:sldMk cId="1553795606" sldId="1996"/>
            <ac:spMk id="2" creationId="{52DA34BA-82FC-47C5-BCE1-BB65E08B92A1}"/>
          </ac:spMkLst>
        </pc:spChg>
        <pc:spChg chg="mod">
          <ac:chgData name="Kelly Stokes" userId="3e5c5154-569e-4d81-aa91-4f91841cdfa9" providerId="ADAL" clId="{27D31BD8-E5D4-4731-A96F-8B7DBB790869}" dt="2023-04-03T13:58:30.518" v="546"/>
          <ac:spMkLst>
            <pc:docMk/>
            <pc:sldMk cId="1553795606" sldId="1996"/>
            <ac:spMk id="12" creationId="{E384BFF7-3319-CAE2-192F-C4DCBBBBFCCA}"/>
          </ac:spMkLst>
        </pc:spChg>
      </pc:sldChg>
      <pc:sldChg chg="modSp mod modAnim">
        <pc:chgData name="Kelly Stokes" userId="3e5c5154-569e-4d81-aa91-4f91841cdfa9" providerId="ADAL" clId="{27D31BD8-E5D4-4731-A96F-8B7DBB790869}" dt="2023-04-03T13:58:56.133" v="556" actId="1076"/>
        <pc:sldMkLst>
          <pc:docMk/>
          <pc:sldMk cId="1328624152" sldId="1997"/>
        </pc:sldMkLst>
        <pc:spChg chg="mod">
          <ac:chgData name="Kelly Stokes" userId="3e5c5154-569e-4d81-aa91-4f91841cdfa9" providerId="ADAL" clId="{27D31BD8-E5D4-4731-A96F-8B7DBB790869}" dt="2023-04-03T13:58:42.186" v="553" actId="114"/>
          <ac:spMkLst>
            <pc:docMk/>
            <pc:sldMk cId="1328624152" sldId="1997"/>
            <ac:spMk id="2" creationId="{52DA34BA-82FC-47C5-BCE1-BB65E08B92A1}"/>
          </ac:spMkLst>
        </pc:spChg>
        <pc:spChg chg="mod">
          <ac:chgData name="Kelly Stokes" userId="3e5c5154-569e-4d81-aa91-4f91841cdfa9" providerId="ADAL" clId="{27D31BD8-E5D4-4731-A96F-8B7DBB790869}" dt="2023-04-03T13:58:56.133" v="556" actId="1076"/>
          <ac:spMkLst>
            <pc:docMk/>
            <pc:sldMk cId="1328624152" sldId="1997"/>
            <ac:spMk id="12" creationId="{E384BFF7-3319-CAE2-192F-C4DCBBBBFCCA}"/>
          </ac:spMkLst>
        </pc:spChg>
      </pc:sldChg>
      <pc:sldChg chg="modSp mod">
        <pc:chgData name="Kelly Stokes" userId="3e5c5154-569e-4d81-aa91-4f91841cdfa9" providerId="ADAL" clId="{27D31BD8-E5D4-4731-A96F-8B7DBB790869}" dt="2023-04-03T13:59:17.317" v="560" actId="27636"/>
        <pc:sldMkLst>
          <pc:docMk/>
          <pc:sldMk cId="152845102" sldId="1998"/>
        </pc:sldMkLst>
        <pc:spChg chg="mod">
          <ac:chgData name="Kelly Stokes" userId="3e5c5154-569e-4d81-aa91-4f91841cdfa9" providerId="ADAL" clId="{27D31BD8-E5D4-4731-A96F-8B7DBB790869}" dt="2023-04-03T13:59:10.270" v="557"/>
          <ac:spMkLst>
            <pc:docMk/>
            <pc:sldMk cId="152845102" sldId="1998"/>
            <ac:spMk id="2" creationId="{52DA34BA-82FC-47C5-BCE1-BB65E08B92A1}"/>
          </ac:spMkLst>
        </pc:spChg>
        <pc:spChg chg="mod">
          <ac:chgData name="Kelly Stokes" userId="3e5c5154-569e-4d81-aa91-4f91841cdfa9" providerId="ADAL" clId="{27D31BD8-E5D4-4731-A96F-8B7DBB790869}" dt="2023-04-03T13:59:17.317" v="560" actId="27636"/>
          <ac:spMkLst>
            <pc:docMk/>
            <pc:sldMk cId="152845102" sldId="1998"/>
            <ac:spMk id="3" creationId="{847A1AC9-9EC9-E1AA-348D-958CE44F2772}"/>
          </ac:spMkLst>
        </pc:spChg>
      </pc:sldChg>
      <pc:sldChg chg="modSp mod">
        <pc:chgData name="Kelly Stokes" userId="3e5c5154-569e-4d81-aa91-4f91841cdfa9" providerId="ADAL" clId="{27D31BD8-E5D4-4731-A96F-8B7DBB790869}" dt="2023-04-03T13:59:31.886" v="561"/>
        <pc:sldMkLst>
          <pc:docMk/>
          <pc:sldMk cId="210433429" sldId="1999"/>
        </pc:sldMkLst>
        <pc:spChg chg="mod">
          <ac:chgData name="Kelly Stokes" userId="3e5c5154-569e-4d81-aa91-4f91841cdfa9" providerId="ADAL" clId="{27D31BD8-E5D4-4731-A96F-8B7DBB790869}" dt="2023-04-03T13:59:31.886" v="561"/>
          <ac:spMkLst>
            <pc:docMk/>
            <pc:sldMk cId="210433429" sldId="1999"/>
            <ac:spMk id="2" creationId="{52DA34BA-82FC-47C5-BCE1-BB65E08B92A1}"/>
          </ac:spMkLst>
        </pc:spChg>
      </pc:sldChg>
      <pc:sldChg chg="modSp mod">
        <pc:chgData name="Kelly Stokes" userId="3e5c5154-569e-4d81-aa91-4f91841cdfa9" providerId="ADAL" clId="{27D31BD8-E5D4-4731-A96F-8B7DBB790869}" dt="2023-04-03T13:59:58.567" v="570" actId="27636"/>
        <pc:sldMkLst>
          <pc:docMk/>
          <pc:sldMk cId="3920742673" sldId="2000"/>
        </pc:sldMkLst>
        <pc:spChg chg="mod">
          <ac:chgData name="Kelly Stokes" userId="3e5c5154-569e-4d81-aa91-4f91841cdfa9" providerId="ADAL" clId="{27D31BD8-E5D4-4731-A96F-8B7DBB790869}" dt="2023-04-03T13:59:50.617" v="562"/>
          <ac:spMkLst>
            <pc:docMk/>
            <pc:sldMk cId="3920742673" sldId="2000"/>
            <ac:spMk id="2" creationId="{52DA34BA-82FC-47C5-BCE1-BB65E08B92A1}"/>
          </ac:spMkLst>
        </pc:spChg>
        <pc:spChg chg="mod">
          <ac:chgData name="Kelly Stokes" userId="3e5c5154-569e-4d81-aa91-4f91841cdfa9" providerId="ADAL" clId="{27D31BD8-E5D4-4731-A96F-8B7DBB790869}" dt="2023-04-03T13:59:58.567" v="570" actId="27636"/>
          <ac:spMkLst>
            <pc:docMk/>
            <pc:sldMk cId="3920742673" sldId="2000"/>
            <ac:spMk id="3" creationId="{847A1AC9-9EC9-E1AA-348D-958CE44F2772}"/>
          </ac:spMkLst>
        </pc:spChg>
      </pc:sldChg>
      <pc:sldChg chg="modSp mod">
        <pc:chgData name="Kelly Stokes" userId="3e5c5154-569e-4d81-aa91-4f91841cdfa9" providerId="ADAL" clId="{27D31BD8-E5D4-4731-A96F-8B7DBB790869}" dt="2023-04-03T14:00:26.012" v="585" actId="27636"/>
        <pc:sldMkLst>
          <pc:docMk/>
          <pc:sldMk cId="969803129" sldId="2001"/>
        </pc:sldMkLst>
        <pc:spChg chg="mod">
          <ac:chgData name="Kelly Stokes" userId="3e5c5154-569e-4d81-aa91-4f91841cdfa9" providerId="ADAL" clId="{27D31BD8-E5D4-4731-A96F-8B7DBB790869}" dt="2023-04-03T14:00:14.728" v="572" actId="27636"/>
          <ac:spMkLst>
            <pc:docMk/>
            <pc:sldMk cId="969803129" sldId="2001"/>
            <ac:spMk id="2" creationId="{52DA34BA-82FC-47C5-BCE1-BB65E08B92A1}"/>
          </ac:spMkLst>
        </pc:spChg>
        <pc:spChg chg="mod">
          <ac:chgData name="Kelly Stokes" userId="3e5c5154-569e-4d81-aa91-4f91841cdfa9" providerId="ADAL" clId="{27D31BD8-E5D4-4731-A96F-8B7DBB790869}" dt="2023-04-03T14:00:26.012" v="585" actId="27636"/>
          <ac:spMkLst>
            <pc:docMk/>
            <pc:sldMk cId="969803129" sldId="2001"/>
            <ac:spMk id="3" creationId="{847A1AC9-9EC9-E1AA-348D-958CE44F2772}"/>
          </ac:spMkLst>
        </pc:spChg>
      </pc:sldChg>
      <pc:sldChg chg="modNotesTx">
        <pc:chgData name="Kelly Stokes" userId="3e5c5154-569e-4d81-aa91-4f91841cdfa9" providerId="ADAL" clId="{27D31BD8-E5D4-4731-A96F-8B7DBB790869}" dt="2023-04-03T14:00:43.793" v="586"/>
        <pc:sldMkLst>
          <pc:docMk/>
          <pc:sldMk cId="2172063040" sldId="2011"/>
        </pc:sldMkLst>
      </pc:sldChg>
      <pc:sldChg chg="modSp mod">
        <pc:chgData name="Kelly Stokes" userId="3e5c5154-569e-4d81-aa91-4f91841cdfa9" providerId="ADAL" clId="{27D31BD8-E5D4-4731-A96F-8B7DBB790869}" dt="2023-04-03T14:00:51.108" v="588" actId="1076"/>
        <pc:sldMkLst>
          <pc:docMk/>
          <pc:sldMk cId="2130917966" sldId="2012"/>
        </pc:sldMkLst>
        <pc:spChg chg="mod">
          <ac:chgData name="Kelly Stokes" userId="3e5c5154-569e-4d81-aa91-4f91841cdfa9" providerId="ADAL" clId="{27D31BD8-E5D4-4731-A96F-8B7DBB790869}" dt="2023-04-03T14:00:51.108" v="588" actId="1076"/>
          <ac:spMkLst>
            <pc:docMk/>
            <pc:sldMk cId="2130917966" sldId="2012"/>
            <ac:spMk id="2" creationId="{77E26784-A357-92CE-B6B1-8F248D3D6650}"/>
          </ac:spMkLst>
        </pc:spChg>
      </pc:sldChg>
      <pc:sldChg chg="del">
        <pc:chgData name="Kelly Stokes" userId="3e5c5154-569e-4d81-aa91-4f91841cdfa9" providerId="ADAL" clId="{27D31BD8-E5D4-4731-A96F-8B7DBB790869}" dt="2023-04-03T13:55:40.624" v="499" actId="2696"/>
        <pc:sldMkLst>
          <pc:docMk/>
          <pc:sldMk cId="3530206643" sldId="2023"/>
        </pc:sldMkLst>
      </pc:sldChg>
      <pc:sldChg chg="del">
        <pc:chgData name="Kelly Stokes" userId="3e5c5154-569e-4d81-aa91-4f91841cdfa9" providerId="ADAL" clId="{27D31BD8-E5D4-4731-A96F-8B7DBB790869}" dt="2023-04-03T13:55:40.624" v="499" actId="2696"/>
        <pc:sldMkLst>
          <pc:docMk/>
          <pc:sldMk cId="185221054" sldId="2024"/>
        </pc:sldMkLst>
      </pc:sldChg>
      <pc:sldChg chg="del">
        <pc:chgData name="Kelly Stokes" userId="3e5c5154-569e-4d81-aa91-4f91841cdfa9" providerId="ADAL" clId="{27D31BD8-E5D4-4731-A96F-8B7DBB790869}" dt="2023-04-03T13:55:40.624" v="499" actId="2696"/>
        <pc:sldMkLst>
          <pc:docMk/>
          <pc:sldMk cId="296600938" sldId="2025"/>
        </pc:sldMkLst>
      </pc:sldChg>
      <pc:sldChg chg="modSp">
        <pc:chgData name="Kelly Stokes" userId="3e5c5154-569e-4d81-aa91-4f91841cdfa9" providerId="ADAL" clId="{27D31BD8-E5D4-4731-A96F-8B7DBB790869}" dt="2023-04-03T14:01:16.354" v="593" actId="20577"/>
        <pc:sldMkLst>
          <pc:docMk/>
          <pc:sldMk cId="2321719733" sldId="2030"/>
        </pc:sldMkLst>
        <pc:spChg chg="mod">
          <ac:chgData name="Kelly Stokes" userId="3e5c5154-569e-4d81-aa91-4f91841cdfa9" providerId="ADAL" clId="{27D31BD8-E5D4-4731-A96F-8B7DBB790869}" dt="2023-04-03T14:01:16.354" v="593" actId="20577"/>
          <ac:spMkLst>
            <pc:docMk/>
            <pc:sldMk cId="2321719733" sldId="2030"/>
            <ac:spMk id="2" creationId="{52DA34BA-82FC-47C5-BCE1-BB65E08B92A1}"/>
          </ac:spMkLst>
        </pc:spChg>
      </pc:sldChg>
      <pc:sldChg chg="modSp">
        <pc:chgData name="Kelly Stokes" userId="3e5c5154-569e-4d81-aa91-4f91841cdfa9" providerId="ADAL" clId="{27D31BD8-E5D4-4731-A96F-8B7DBB790869}" dt="2023-04-03T14:01:20.524" v="598" actId="20577"/>
        <pc:sldMkLst>
          <pc:docMk/>
          <pc:sldMk cId="2139333390" sldId="2031"/>
        </pc:sldMkLst>
        <pc:spChg chg="mod">
          <ac:chgData name="Kelly Stokes" userId="3e5c5154-569e-4d81-aa91-4f91841cdfa9" providerId="ADAL" clId="{27D31BD8-E5D4-4731-A96F-8B7DBB790869}" dt="2023-04-03T14:01:20.524" v="598" actId="20577"/>
          <ac:spMkLst>
            <pc:docMk/>
            <pc:sldMk cId="2139333390" sldId="2031"/>
            <ac:spMk id="2" creationId="{52DA34BA-82FC-47C5-BCE1-BB65E08B92A1}"/>
          </ac:spMkLst>
        </pc:spChg>
      </pc:sldChg>
      <pc:sldChg chg="modSp">
        <pc:chgData name="Kelly Stokes" userId="3e5c5154-569e-4d81-aa91-4f91841cdfa9" providerId="ADAL" clId="{27D31BD8-E5D4-4731-A96F-8B7DBB790869}" dt="2023-04-03T14:01:28.487" v="607" actId="20577"/>
        <pc:sldMkLst>
          <pc:docMk/>
          <pc:sldMk cId="3469436301" sldId="2032"/>
        </pc:sldMkLst>
        <pc:spChg chg="mod">
          <ac:chgData name="Kelly Stokes" userId="3e5c5154-569e-4d81-aa91-4f91841cdfa9" providerId="ADAL" clId="{27D31BD8-E5D4-4731-A96F-8B7DBB790869}" dt="2023-04-03T14:01:28.487" v="607" actId="20577"/>
          <ac:spMkLst>
            <pc:docMk/>
            <pc:sldMk cId="3469436301" sldId="2032"/>
            <ac:spMk id="2" creationId="{52DA34BA-82FC-47C5-BCE1-BB65E08B92A1}"/>
          </ac:spMkLst>
        </pc:spChg>
      </pc:sldChg>
      <pc:sldChg chg="modSp">
        <pc:chgData name="Kelly Stokes" userId="3e5c5154-569e-4d81-aa91-4f91841cdfa9" providerId="ADAL" clId="{27D31BD8-E5D4-4731-A96F-8B7DBB790869}" dt="2023-04-03T14:01:34.027" v="621" actId="20577"/>
        <pc:sldMkLst>
          <pc:docMk/>
          <pc:sldMk cId="1451848213" sldId="2033"/>
        </pc:sldMkLst>
        <pc:spChg chg="mod">
          <ac:chgData name="Kelly Stokes" userId="3e5c5154-569e-4d81-aa91-4f91841cdfa9" providerId="ADAL" clId="{27D31BD8-E5D4-4731-A96F-8B7DBB790869}" dt="2023-04-03T14:01:34.027" v="621" actId="20577"/>
          <ac:spMkLst>
            <pc:docMk/>
            <pc:sldMk cId="1451848213" sldId="2033"/>
            <ac:spMk id="2" creationId="{52DA34BA-82FC-47C5-BCE1-BB65E08B92A1}"/>
          </ac:spMkLst>
        </pc:spChg>
      </pc:sldChg>
      <pc:sldChg chg="modSp">
        <pc:chgData name="Kelly Stokes" userId="3e5c5154-569e-4d81-aa91-4f91841cdfa9" providerId="ADAL" clId="{27D31BD8-E5D4-4731-A96F-8B7DBB790869}" dt="2023-04-03T14:02:13.728" v="629" actId="20577"/>
        <pc:sldMkLst>
          <pc:docMk/>
          <pc:sldMk cId="718799605" sldId="2034"/>
        </pc:sldMkLst>
        <pc:spChg chg="mod">
          <ac:chgData name="Kelly Stokes" userId="3e5c5154-569e-4d81-aa91-4f91841cdfa9" providerId="ADAL" clId="{27D31BD8-E5D4-4731-A96F-8B7DBB790869}" dt="2023-04-03T14:01:39.419" v="626" actId="20577"/>
          <ac:spMkLst>
            <pc:docMk/>
            <pc:sldMk cId="718799605" sldId="2034"/>
            <ac:spMk id="2" creationId="{52DA34BA-82FC-47C5-BCE1-BB65E08B92A1}"/>
          </ac:spMkLst>
        </pc:spChg>
        <pc:spChg chg="mod">
          <ac:chgData name="Kelly Stokes" userId="3e5c5154-569e-4d81-aa91-4f91841cdfa9" providerId="ADAL" clId="{27D31BD8-E5D4-4731-A96F-8B7DBB790869}" dt="2023-04-03T14:02:13.728" v="629" actId="20577"/>
          <ac:spMkLst>
            <pc:docMk/>
            <pc:sldMk cId="718799605" sldId="2034"/>
            <ac:spMk id="12" creationId="{E384BFF7-3319-CAE2-192F-C4DCBBBBFCCA}"/>
          </ac:spMkLst>
        </pc:spChg>
      </pc:sldChg>
      <pc:sldChg chg="modSp">
        <pc:chgData name="Kelly Stokes" userId="3e5c5154-569e-4d81-aa91-4f91841cdfa9" providerId="ADAL" clId="{27D31BD8-E5D4-4731-A96F-8B7DBB790869}" dt="2023-04-03T14:02:34.845" v="637" actId="20577"/>
        <pc:sldMkLst>
          <pc:docMk/>
          <pc:sldMk cId="3445190617" sldId="2035"/>
        </pc:sldMkLst>
        <pc:spChg chg="mod">
          <ac:chgData name="Kelly Stokes" userId="3e5c5154-569e-4d81-aa91-4f91841cdfa9" providerId="ADAL" clId="{27D31BD8-E5D4-4731-A96F-8B7DBB790869}" dt="2023-04-03T14:02:18.478" v="634" actId="20577"/>
          <ac:spMkLst>
            <pc:docMk/>
            <pc:sldMk cId="3445190617" sldId="2035"/>
            <ac:spMk id="2" creationId="{52DA34BA-82FC-47C5-BCE1-BB65E08B92A1}"/>
          </ac:spMkLst>
        </pc:spChg>
        <pc:spChg chg="mod">
          <ac:chgData name="Kelly Stokes" userId="3e5c5154-569e-4d81-aa91-4f91841cdfa9" providerId="ADAL" clId="{27D31BD8-E5D4-4731-A96F-8B7DBB790869}" dt="2023-04-03T14:02:34.845" v="637" actId="20577"/>
          <ac:spMkLst>
            <pc:docMk/>
            <pc:sldMk cId="3445190617" sldId="2035"/>
            <ac:spMk id="12" creationId="{E384BFF7-3319-CAE2-192F-C4DCBBBBFCCA}"/>
          </ac:spMkLst>
        </pc:spChg>
      </pc:sldChg>
      <pc:sldChg chg="modSp">
        <pc:chgData name="Kelly Stokes" userId="3e5c5154-569e-4d81-aa91-4f91841cdfa9" providerId="ADAL" clId="{27D31BD8-E5D4-4731-A96F-8B7DBB790869}" dt="2023-04-03T14:03:15.792" v="651" actId="20577"/>
        <pc:sldMkLst>
          <pc:docMk/>
          <pc:sldMk cId="351272382" sldId="2036"/>
        </pc:sldMkLst>
        <pc:spChg chg="mod">
          <ac:chgData name="Kelly Stokes" userId="3e5c5154-569e-4d81-aa91-4f91841cdfa9" providerId="ADAL" clId="{27D31BD8-E5D4-4731-A96F-8B7DBB790869}" dt="2023-04-03T14:02:42.489" v="646" actId="20577"/>
          <ac:spMkLst>
            <pc:docMk/>
            <pc:sldMk cId="351272382" sldId="2036"/>
            <ac:spMk id="2" creationId="{52DA34BA-82FC-47C5-BCE1-BB65E08B92A1}"/>
          </ac:spMkLst>
        </pc:spChg>
        <pc:spChg chg="mod">
          <ac:chgData name="Kelly Stokes" userId="3e5c5154-569e-4d81-aa91-4f91841cdfa9" providerId="ADAL" clId="{27D31BD8-E5D4-4731-A96F-8B7DBB790869}" dt="2023-04-03T14:03:13.785" v="649" actId="20577"/>
          <ac:spMkLst>
            <pc:docMk/>
            <pc:sldMk cId="351272382" sldId="2036"/>
            <ac:spMk id="10" creationId="{003D53EA-1945-744E-2DD1-0312F4DE835F}"/>
          </ac:spMkLst>
        </pc:spChg>
        <pc:spChg chg="mod">
          <ac:chgData name="Kelly Stokes" userId="3e5c5154-569e-4d81-aa91-4f91841cdfa9" providerId="ADAL" clId="{27D31BD8-E5D4-4731-A96F-8B7DBB790869}" dt="2023-04-03T14:03:15.792" v="651" actId="20577"/>
          <ac:spMkLst>
            <pc:docMk/>
            <pc:sldMk cId="351272382" sldId="2036"/>
            <ac:spMk id="12" creationId="{E384BFF7-3319-CAE2-192F-C4DCBBBBFCCA}"/>
          </ac:spMkLst>
        </pc:spChg>
      </pc:sldChg>
      <pc:sldChg chg="modSp">
        <pc:chgData name="Kelly Stokes" userId="3e5c5154-569e-4d81-aa91-4f91841cdfa9" providerId="ADAL" clId="{27D31BD8-E5D4-4731-A96F-8B7DBB790869}" dt="2023-04-03T14:03:50.309" v="673" actId="20577"/>
        <pc:sldMkLst>
          <pc:docMk/>
          <pc:sldMk cId="2996337972" sldId="2037"/>
        </pc:sldMkLst>
        <pc:spChg chg="mod">
          <ac:chgData name="Kelly Stokes" userId="3e5c5154-569e-4d81-aa91-4f91841cdfa9" providerId="ADAL" clId="{27D31BD8-E5D4-4731-A96F-8B7DBB790869}" dt="2023-04-03T14:03:27.148" v="663" actId="20577"/>
          <ac:spMkLst>
            <pc:docMk/>
            <pc:sldMk cId="2996337972" sldId="2037"/>
            <ac:spMk id="2" creationId="{52DA34BA-82FC-47C5-BCE1-BB65E08B92A1}"/>
          </ac:spMkLst>
        </pc:spChg>
        <pc:spChg chg="mod">
          <ac:chgData name="Kelly Stokes" userId="3e5c5154-569e-4d81-aa91-4f91841cdfa9" providerId="ADAL" clId="{27D31BD8-E5D4-4731-A96F-8B7DBB790869}" dt="2023-04-03T14:03:32.789" v="671" actId="20577"/>
          <ac:spMkLst>
            <pc:docMk/>
            <pc:sldMk cId="2996337972" sldId="2037"/>
            <ac:spMk id="10" creationId="{003D53EA-1945-744E-2DD1-0312F4DE835F}"/>
          </ac:spMkLst>
        </pc:spChg>
        <pc:spChg chg="mod">
          <ac:chgData name="Kelly Stokes" userId="3e5c5154-569e-4d81-aa91-4f91841cdfa9" providerId="ADAL" clId="{27D31BD8-E5D4-4731-A96F-8B7DBB790869}" dt="2023-04-03T14:03:50.309" v="673" actId="20577"/>
          <ac:spMkLst>
            <pc:docMk/>
            <pc:sldMk cId="2996337972" sldId="2037"/>
            <ac:spMk id="12" creationId="{E384BFF7-3319-CAE2-192F-C4DCBBBBFCCA}"/>
          </ac:spMkLst>
        </pc:spChg>
      </pc:sldChg>
      <pc:sldChg chg="modSp mod">
        <pc:chgData name="Kelly Stokes" userId="3e5c5154-569e-4d81-aa91-4f91841cdfa9" providerId="ADAL" clId="{27D31BD8-E5D4-4731-A96F-8B7DBB790869}" dt="2023-04-03T14:04:19.971" v="683" actId="27636"/>
        <pc:sldMkLst>
          <pc:docMk/>
          <pc:sldMk cId="3842654644" sldId="2038"/>
        </pc:sldMkLst>
        <pc:spChg chg="mod">
          <ac:chgData name="Kelly Stokes" userId="3e5c5154-569e-4d81-aa91-4f91841cdfa9" providerId="ADAL" clId="{27D31BD8-E5D4-4731-A96F-8B7DBB790869}" dt="2023-04-03T14:04:09.337" v="675" actId="27636"/>
          <ac:spMkLst>
            <pc:docMk/>
            <pc:sldMk cId="3842654644" sldId="2038"/>
            <ac:spMk id="2" creationId="{52DA34BA-82FC-47C5-BCE1-BB65E08B92A1}"/>
          </ac:spMkLst>
        </pc:spChg>
        <pc:spChg chg="mod">
          <ac:chgData name="Kelly Stokes" userId="3e5c5154-569e-4d81-aa91-4f91841cdfa9" providerId="ADAL" clId="{27D31BD8-E5D4-4731-A96F-8B7DBB790869}" dt="2023-04-03T14:04:19.971" v="683" actId="27636"/>
          <ac:spMkLst>
            <pc:docMk/>
            <pc:sldMk cId="3842654644" sldId="2038"/>
            <ac:spMk id="3" creationId="{847A1AC9-9EC9-E1AA-348D-958CE44F2772}"/>
          </ac:spMkLst>
        </pc:spChg>
      </pc:sldChg>
      <pc:sldChg chg="modSp mod">
        <pc:chgData name="Kelly Stokes" userId="3e5c5154-569e-4d81-aa91-4f91841cdfa9" providerId="ADAL" clId="{27D31BD8-E5D4-4731-A96F-8B7DBB790869}" dt="2023-04-03T14:04:40.537" v="687" actId="27636"/>
        <pc:sldMkLst>
          <pc:docMk/>
          <pc:sldMk cId="3669117533" sldId="2039"/>
        </pc:sldMkLst>
        <pc:spChg chg="mod">
          <ac:chgData name="Kelly Stokes" userId="3e5c5154-569e-4d81-aa91-4f91841cdfa9" providerId="ADAL" clId="{27D31BD8-E5D4-4731-A96F-8B7DBB790869}" dt="2023-04-03T14:04:35.364" v="684"/>
          <ac:spMkLst>
            <pc:docMk/>
            <pc:sldMk cId="3669117533" sldId="2039"/>
            <ac:spMk id="2" creationId="{52DA34BA-82FC-47C5-BCE1-BB65E08B92A1}"/>
          </ac:spMkLst>
        </pc:spChg>
        <pc:spChg chg="mod">
          <ac:chgData name="Kelly Stokes" userId="3e5c5154-569e-4d81-aa91-4f91841cdfa9" providerId="ADAL" clId="{27D31BD8-E5D4-4731-A96F-8B7DBB790869}" dt="2023-04-03T14:04:40.537" v="687" actId="27636"/>
          <ac:spMkLst>
            <pc:docMk/>
            <pc:sldMk cId="3669117533" sldId="2039"/>
            <ac:spMk id="3" creationId="{847A1AC9-9EC9-E1AA-348D-958CE44F2772}"/>
          </ac:spMkLst>
        </pc:spChg>
      </pc:sldChg>
      <pc:sldChg chg="modSp mod">
        <pc:chgData name="Kelly Stokes" userId="3e5c5154-569e-4d81-aa91-4f91841cdfa9" providerId="ADAL" clId="{27D31BD8-E5D4-4731-A96F-8B7DBB790869}" dt="2023-04-03T14:05:13.324" v="702" actId="27636"/>
        <pc:sldMkLst>
          <pc:docMk/>
          <pc:sldMk cId="1716003143" sldId="2040"/>
        </pc:sldMkLst>
        <pc:spChg chg="mod">
          <ac:chgData name="Kelly Stokes" userId="3e5c5154-569e-4d81-aa91-4f91841cdfa9" providerId="ADAL" clId="{27D31BD8-E5D4-4731-A96F-8B7DBB790869}" dt="2023-04-03T14:04:58.697" v="689" actId="27636"/>
          <ac:spMkLst>
            <pc:docMk/>
            <pc:sldMk cId="1716003143" sldId="2040"/>
            <ac:spMk id="2" creationId="{52DA34BA-82FC-47C5-BCE1-BB65E08B92A1}"/>
          </ac:spMkLst>
        </pc:spChg>
        <pc:spChg chg="mod">
          <ac:chgData name="Kelly Stokes" userId="3e5c5154-569e-4d81-aa91-4f91841cdfa9" providerId="ADAL" clId="{27D31BD8-E5D4-4731-A96F-8B7DBB790869}" dt="2023-04-03T14:05:13.324" v="702" actId="27636"/>
          <ac:spMkLst>
            <pc:docMk/>
            <pc:sldMk cId="1716003143" sldId="2040"/>
            <ac:spMk id="3" creationId="{847A1AC9-9EC9-E1AA-348D-958CE44F2772}"/>
          </ac:spMkLst>
        </pc:spChg>
      </pc:sldChg>
      <pc:sldChg chg="modSp mod">
        <pc:chgData name="Kelly Stokes" userId="3e5c5154-569e-4d81-aa91-4f91841cdfa9" providerId="ADAL" clId="{27D31BD8-E5D4-4731-A96F-8B7DBB790869}" dt="2023-04-03T14:05:43.528" v="718" actId="14100"/>
        <pc:sldMkLst>
          <pc:docMk/>
          <pc:sldMk cId="646890831" sldId="2041"/>
        </pc:sldMkLst>
        <pc:spChg chg="mod">
          <ac:chgData name="Kelly Stokes" userId="3e5c5154-569e-4d81-aa91-4f91841cdfa9" providerId="ADAL" clId="{27D31BD8-E5D4-4731-A96F-8B7DBB790869}" dt="2023-04-03T14:05:26.254" v="704" actId="27636"/>
          <ac:spMkLst>
            <pc:docMk/>
            <pc:sldMk cId="646890831" sldId="2041"/>
            <ac:spMk id="2" creationId="{52DA34BA-82FC-47C5-BCE1-BB65E08B92A1}"/>
          </ac:spMkLst>
        </pc:spChg>
        <pc:spChg chg="mod">
          <ac:chgData name="Kelly Stokes" userId="3e5c5154-569e-4d81-aa91-4f91841cdfa9" providerId="ADAL" clId="{27D31BD8-E5D4-4731-A96F-8B7DBB790869}" dt="2023-04-03T14:05:43.528" v="718" actId="14100"/>
          <ac:spMkLst>
            <pc:docMk/>
            <pc:sldMk cId="646890831" sldId="2041"/>
            <ac:spMk id="3" creationId="{847A1AC9-9EC9-E1AA-348D-958CE44F2772}"/>
          </ac:spMkLst>
        </pc:spChg>
      </pc:sldChg>
      <pc:sldChg chg="modNotesTx">
        <pc:chgData name="Kelly Stokes" userId="3e5c5154-569e-4d81-aa91-4f91841cdfa9" providerId="ADAL" clId="{27D31BD8-E5D4-4731-A96F-8B7DBB790869}" dt="2023-04-03T14:06:02.915" v="719"/>
        <pc:sldMkLst>
          <pc:docMk/>
          <pc:sldMk cId="1179272023" sldId="2051"/>
        </pc:sldMkLst>
      </pc:sldChg>
      <pc:sldChg chg="modSp mod">
        <pc:chgData name="Kelly Stokes" userId="3e5c5154-569e-4d81-aa91-4f91841cdfa9" providerId="ADAL" clId="{27D31BD8-E5D4-4731-A96F-8B7DBB790869}" dt="2023-04-03T14:06:14.752" v="721" actId="1076"/>
        <pc:sldMkLst>
          <pc:docMk/>
          <pc:sldMk cId="955783055" sldId="2052"/>
        </pc:sldMkLst>
        <pc:spChg chg="mod">
          <ac:chgData name="Kelly Stokes" userId="3e5c5154-569e-4d81-aa91-4f91841cdfa9" providerId="ADAL" clId="{27D31BD8-E5D4-4731-A96F-8B7DBB790869}" dt="2023-04-03T14:06:14.752" v="721" actId="1076"/>
          <ac:spMkLst>
            <pc:docMk/>
            <pc:sldMk cId="955783055" sldId="2052"/>
            <ac:spMk id="2" creationId="{77E26784-A357-92CE-B6B1-8F248D3D6650}"/>
          </ac:spMkLst>
        </pc:spChg>
      </pc:sldChg>
      <pc:sldChg chg="del">
        <pc:chgData name="Kelly Stokes" userId="3e5c5154-569e-4d81-aa91-4f91841cdfa9" providerId="ADAL" clId="{27D31BD8-E5D4-4731-A96F-8B7DBB790869}" dt="2023-04-03T13:56:18.369" v="500" actId="2696"/>
        <pc:sldMkLst>
          <pc:docMk/>
          <pc:sldMk cId="3017014435" sldId="2063"/>
        </pc:sldMkLst>
      </pc:sldChg>
      <pc:sldChg chg="del">
        <pc:chgData name="Kelly Stokes" userId="3e5c5154-569e-4d81-aa91-4f91841cdfa9" providerId="ADAL" clId="{27D31BD8-E5D4-4731-A96F-8B7DBB790869}" dt="2023-04-03T13:56:18.369" v="500" actId="2696"/>
        <pc:sldMkLst>
          <pc:docMk/>
          <pc:sldMk cId="619266985" sldId="2064"/>
        </pc:sldMkLst>
      </pc:sldChg>
      <pc:sldChg chg="del">
        <pc:chgData name="Kelly Stokes" userId="3e5c5154-569e-4d81-aa91-4f91841cdfa9" providerId="ADAL" clId="{27D31BD8-E5D4-4731-A96F-8B7DBB790869}" dt="2023-04-03T13:56:18.369" v="500" actId="2696"/>
        <pc:sldMkLst>
          <pc:docMk/>
          <pc:sldMk cId="2965547259" sldId="2065"/>
        </pc:sldMkLst>
      </pc:sldChg>
      <pc:sldChg chg="modSp">
        <pc:chgData name="Kelly Stokes" userId="3e5c5154-569e-4d81-aa91-4f91841cdfa9" providerId="ADAL" clId="{27D31BD8-E5D4-4731-A96F-8B7DBB790869}" dt="2023-04-03T14:06:38.983" v="729" actId="20577"/>
        <pc:sldMkLst>
          <pc:docMk/>
          <pc:sldMk cId="1161902867" sldId="2070"/>
        </pc:sldMkLst>
        <pc:spChg chg="mod">
          <ac:chgData name="Kelly Stokes" userId="3e5c5154-569e-4d81-aa91-4f91841cdfa9" providerId="ADAL" clId="{27D31BD8-E5D4-4731-A96F-8B7DBB790869}" dt="2023-04-03T14:06:38.983" v="729" actId="20577"/>
          <ac:spMkLst>
            <pc:docMk/>
            <pc:sldMk cId="1161902867" sldId="2070"/>
            <ac:spMk id="2" creationId="{52DA34BA-82FC-47C5-BCE1-BB65E08B92A1}"/>
          </ac:spMkLst>
        </pc:spChg>
      </pc:sldChg>
      <pc:sldChg chg="modSp">
        <pc:chgData name="Kelly Stokes" userId="3e5c5154-569e-4d81-aa91-4f91841cdfa9" providerId="ADAL" clId="{27D31BD8-E5D4-4731-A96F-8B7DBB790869}" dt="2023-04-03T14:06:42.656" v="736" actId="20577"/>
        <pc:sldMkLst>
          <pc:docMk/>
          <pc:sldMk cId="31778636" sldId="2071"/>
        </pc:sldMkLst>
        <pc:spChg chg="mod">
          <ac:chgData name="Kelly Stokes" userId="3e5c5154-569e-4d81-aa91-4f91841cdfa9" providerId="ADAL" clId="{27D31BD8-E5D4-4731-A96F-8B7DBB790869}" dt="2023-04-03T14:06:42.656" v="736" actId="20577"/>
          <ac:spMkLst>
            <pc:docMk/>
            <pc:sldMk cId="31778636" sldId="2071"/>
            <ac:spMk id="2" creationId="{52DA34BA-82FC-47C5-BCE1-BB65E08B92A1}"/>
          </ac:spMkLst>
        </pc:spChg>
      </pc:sldChg>
      <pc:sldChg chg="modSp">
        <pc:chgData name="Kelly Stokes" userId="3e5c5154-569e-4d81-aa91-4f91841cdfa9" providerId="ADAL" clId="{27D31BD8-E5D4-4731-A96F-8B7DBB790869}" dt="2023-04-03T14:06:51.025" v="744" actId="20577"/>
        <pc:sldMkLst>
          <pc:docMk/>
          <pc:sldMk cId="4237524472" sldId="2072"/>
        </pc:sldMkLst>
        <pc:spChg chg="mod">
          <ac:chgData name="Kelly Stokes" userId="3e5c5154-569e-4d81-aa91-4f91841cdfa9" providerId="ADAL" clId="{27D31BD8-E5D4-4731-A96F-8B7DBB790869}" dt="2023-04-03T14:06:51.025" v="744" actId="20577"/>
          <ac:spMkLst>
            <pc:docMk/>
            <pc:sldMk cId="4237524472" sldId="2072"/>
            <ac:spMk id="2" creationId="{52DA34BA-82FC-47C5-BCE1-BB65E08B92A1}"/>
          </ac:spMkLst>
        </pc:spChg>
      </pc:sldChg>
      <pc:sldChg chg="modSp">
        <pc:chgData name="Kelly Stokes" userId="3e5c5154-569e-4d81-aa91-4f91841cdfa9" providerId="ADAL" clId="{27D31BD8-E5D4-4731-A96F-8B7DBB790869}" dt="2023-04-03T14:06:55.668" v="754" actId="20577"/>
        <pc:sldMkLst>
          <pc:docMk/>
          <pc:sldMk cId="1073237745" sldId="2073"/>
        </pc:sldMkLst>
        <pc:spChg chg="mod">
          <ac:chgData name="Kelly Stokes" userId="3e5c5154-569e-4d81-aa91-4f91841cdfa9" providerId="ADAL" clId="{27D31BD8-E5D4-4731-A96F-8B7DBB790869}" dt="2023-04-03T14:06:55.668" v="754" actId="20577"/>
          <ac:spMkLst>
            <pc:docMk/>
            <pc:sldMk cId="1073237745" sldId="2073"/>
            <ac:spMk id="2" creationId="{52DA34BA-82FC-47C5-BCE1-BB65E08B92A1}"/>
          </ac:spMkLst>
        </pc:spChg>
      </pc:sldChg>
      <pc:sldChg chg="modSp">
        <pc:chgData name="Kelly Stokes" userId="3e5c5154-569e-4d81-aa91-4f91841cdfa9" providerId="ADAL" clId="{27D31BD8-E5D4-4731-A96F-8B7DBB790869}" dt="2023-04-03T14:07:20.756" v="766" actId="20577"/>
        <pc:sldMkLst>
          <pc:docMk/>
          <pc:sldMk cId="2075129947" sldId="2074"/>
        </pc:sldMkLst>
        <pc:spChg chg="mod">
          <ac:chgData name="Kelly Stokes" userId="3e5c5154-569e-4d81-aa91-4f91841cdfa9" providerId="ADAL" clId="{27D31BD8-E5D4-4731-A96F-8B7DBB790869}" dt="2023-04-03T14:07:00.619" v="762" actId="20577"/>
          <ac:spMkLst>
            <pc:docMk/>
            <pc:sldMk cId="2075129947" sldId="2074"/>
            <ac:spMk id="2" creationId="{52DA34BA-82FC-47C5-BCE1-BB65E08B92A1}"/>
          </ac:spMkLst>
        </pc:spChg>
        <pc:spChg chg="mod">
          <ac:chgData name="Kelly Stokes" userId="3e5c5154-569e-4d81-aa91-4f91841cdfa9" providerId="ADAL" clId="{27D31BD8-E5D4-4731-A96F-8B7DBB790869}" dt="2023-04-03T14:07:03.464" v="764" actId="20577"/>
          <ac:spMkLst>
            <pc:docMk/>
            <pc:sldMk cId="2075129947" sldId="2074"/>
            <ac:spMk id="10" creationId="{003D53EA-1945-744E-2DD1-0312F4DE835F}"/>
          </ac:spMkLst>
        </pc:spChg>
        <pc:spChg chg="mod">
          <ac:chgData name="Kelly Stokes" userId="3e5c5154-569e-4d81-aa91-4f91841cdfa9" providerId="ADAL" clId="{27D31BD8-E5D4-4731-A96F-8B7DBB790869}" dt="2023-04-03T14:07:20.756" v="766" actId="20577"/>
          <ac:spMkLst>
            <pc:docMk/>
            <pc:sldMk cId="2075129947" sldId="2074"/>
            <ac:spMk id="12" creationId="{E384BFF7-3319-CAE2-192F-C4DCBBBBFCCA}"/>
          </ac:spMkLst>
        </pc:spChg>
      </pc:sldChg>
      <pc:sldChg chg="modSp">
        <pc:chgData name="Kelly Stokes" userId="3e5c5154-569e-4d81-aa91-4f91841cdfa9" providerId="ADAL" clId="{27D31BD8-E5D4-4731-A96F-8B7DBB790869}" dt="2023-04-03T14:07:44.132" v="776"/>
        <pc:sldMkLst>
          <pc:docMk/>
          <pc:sldMk cId="75996950" sldId="2075"/>
        </pc:sldMkLst>
        <pc:spChg chg="mod">
          <ac:chgData name="Kelly Stokes" userId="3e5c5154-569e-4d81-aa91-4f91841cdfa9" providerId="ADAL" clId="{27D31BD8-E5D4-4731-A96F-8B7DBB790869}" dt="2023-04-03T14:07:25.899" v="773" actId="20577"/>
          <ac:spMkLst>
            <pc:docMk/>
            <pc:sldMk cId="75996950" sldId="2075"/>
            <ac:spMk id="2" creationId="{52DA34BA-82FC-47C5-BCE1-BB65E08B92A1}"/>
          </ac:spMkLst>
        </pc:spChg>
        <pc:spChg chg="mod">
          <ac:chgData name="Kelly Stokes" userId="3e5c5154-569e-4d81-aa91-4f91841cdfa9" providerId="ADAL" clId="{27D31BD8-E5D4-4731-A96F-8B7DBB790869}" dt="2023-04-03T14:07:29.346" v="775" actId="20577"/>
          <ac:spMkLst>
            <pc:docMk/>
            <pc:sldMk cId="75996950" sldId="2075"/>
            <ac:spMk id="10" creationId="{003D53EA-1945-744E-2DD1-0312F4DE835F}"/>
          </ac:spMkLst>
        </pc:spChg>
        <pc:spChg chg="mod">
          <ac:chgData name="Kelly Stokes" userId="3e5c5154-569e-4d81-aa91-4f91841cdfa9" providerId="ADAL" clId="{27D31BD8-E5D4-4731-A96F-8B7DBB790869}" dt="2023-04-03T14:07:44.132" v="776"/>
          <ac:spMkLst>
            <pc:docMk/>
            <pc:sldMk cId="75996950" sldId="2075"/>
            <ac:spMk id="12" creationId="{E384BFF7-3319-CAE2-192F-C4DCBBBBFCCA}"/>
          </ac:spMkLst>
        </pc:spChg>
      </pc:sldChg>
      <pc:sldChg chg="modSp">
        <pc:chgData name="Kelly Stokes" userId="3e5c5154-569e-4d81-aa91-4f91841cdfa9" providerId="ADAL" clId="{27D31BD8-E5D4-4731-A96F-8B7DBB790869}" dt="2023-04-03T14:08:07.089" v="787"/>
        <pc:sldMkLst>
          <pc:docMk/>
          <pc:sldMk cId="2379708389" sldId="2076"/>
        </pc:sldMkLst>
        <pc:spChg chg="mod">
          <ac:chgData name="Kelly Stokes" userId="3e5c5154-569e-4d81-aa91-4f91841cdfa9" providerId="ADAL" clId="{27D31BD8-E5D4-4731-A96F-8B7DBB790869}" dt="2023-04-03T14:07:50.763" v="784" actId="20577"/>
          <ac:spMkLst>
            <pc:docMk/>
            <pc:sldMk cId="2379708389" sldId="2076"/>
            <ac:spMk id="2" creationId="{52DA34BA-82FC-47C5-BCE1-BB65E08B92A1}"/>
          </ac:spMkLst>
        </pc:spChg>
        <pc:spChg chg="mod">
          <ac:chgData name="Kelly Stokes" userId="3e5c5154-569e-4d81-aa91-4f91841cdfa9" providerId="ADAL" clId="{27D31BD8-E5D4-4731-A96F-8B7DBB790869}" dt="2023-04-03T14:07:53.286" v="786" actId="20577"/>
          <ac:spMkLst>
            <pc:docMk/>
            <pc:sldMk cId="2379708389" sldId="2076"/>
            <ac:spMk id="10" creationId="{003D53EA-1945-744E-2DD1-0312F4DE835F}"/>
          </ac:spMkLst>
        </pc:spChg>
        <pc:spChg chg="mod">
          <ac:chgData name="Kelly Stokes" userId="3e5c5154-569e-4d81-aa91-4f91841cdfa9" providerId="ADAL" clId="{27D31BD8-E5D4-4731-A96F-8B7DBB790869}" dt="2023-04-03T14:08:07.089" v="787"/>
          <ac:spMkLst>
            <pc:docMk/>
            <pc:sldMk cId="2379708389" sldId="2076"/>
            <ac:spMk id="12" creationId="{E384BFF7-3319-CAE2-192F-C4DCBBBBFCCA}"/>
          </ac:spMkLst>
        </pc:spChg>
      </pc:sldChg>
      <pc:sldChg chg="modSp">
        <pc:chgData name="Kelly Stokes" userId="3e5c5154-569e-4d81-aa91-4f91841cdfa9" providerId="ADAL" clId="{27D31BD8-E5D4-4731-A96F-8B7DBB790869}" dt="2023-04-03T14:08:24.414" v="798"/>
        <pc:sldMkLst>
          <pc:docMk/>
          <pc:sldMk cId="1312922591" sldId="2077"/>
        </pc:sldMkLst>
        <pc:spChg chg="mod">
          <ac:chgData name="Kelly Stokes" userId="3e5c5154-569e-4d81-aa91-4f91841cdfa9" providerId="ADAL" clId="{27D31BD8-E5D4-4731-A96F-8B7DBB790869}" dt="2023-04-03T14:08:13.263" v="797" actId="20577"/>
          <ac:spMkLst>
            <pc:docMk/>
            <pc:sldMk cId="1312922591" sldId="2077"/>
            <ac:spMk id="2" creationId="{52DA34BA-82FC-47C5-BCE1-BB65E08B92A1}"/>
          </ac:spMkLst>
        </pc:spChg>
        <pc:spChg chg="mod">
          <ac:chgData name="Kelly Stokes" userId="3e5c5154-569e-4d81-aa91-4f91841cdfa9" providerId="ADAL" clId="{27D31BD8-E5D4-4731-A96F-8B7DBB790869}" dt="2023-04-03T14:08:24.414" v="798"/>
          <ac:spMkLst>
            <pc:docMk/>
            <pc:sldMk cId="1312922591" sldId="2077"/>
            <ac:spMk id="12" creationId="{E384BFF7-3319-CAE2-192F-C4DCBBBBFCCA}"/>
          </ac:spMkLst>
        </pc:spChg>
      </pc:sldChg>
      <pc:sldChg chg="modSp mod">
        <pc:chgData name="Kelly Stokes" userId="3e5c5154-569e-4d81-aa91-4f91841cdfa9" providerId="ADAL" clId="{27D31BD8-E5D4-4731-A96F-8B7DBB790869}" dt="2023-04-03T14:08:49.587" v="811" actId="27636"/>
        <pc:sldMkLst>
          <pc:docMk/>
          <pc:sldMk cId="1901702974" sldId="2078"/>
        </pc:sldMkLst>
        <pc:spChg chg="mod">
          <ac:chgData name="Kelly Stokes" userId="3e5c5154-569e-4d81-aa91-4f91841cdfa9" providerId="ADAL" clId="{27D31BD8-E5D4-4731-A96F-8B7DBB790869}" dt="2023-04-03T14:08:39.558" v="800" actId="27636"/>
          <ac:spMkLst>
            <pc:docMk/>
            <pc:sldMk cId="1901702974" sldId="2078"/>
            <ac:spMk id="2" creationId="{52DA34BA-82FC-47C5-BCE1-BB65E08B92A1}"/>
          </ac:spMkLst>
        </pc:spChg>
        <pc:spChg chg="mod">
          <ac:chgData name="Kelly Stokes" userId="3e5c5154-569e-4d81-aa91-4f91841cdfa9" providerId="ADAL" clId="{27D31BD8-E5D4-4731-A96F-8B7DBB790869}" dt="2023-04-03T14:08:49.587" v="811" actId="27636"/>
          <ac:spMkLst>
            <pc:docMk/>
            <pc:sldMk cId="1901702974" sldId="2078"/>
            <ac:spMk id="3" creationId="{847A1AC9-9EC9-E1AA-348D-958CE44F2772}"/>
          </ac:spMkLst>
        </pc:spChg>
      </pc:sldChg>
      <pc:sldChg chg="modSp mod">
        <pc:chgData name="Kelly Stokes" userId="3e5c5154-569e-4d81-aa91-4f91841cdfa9" providerId="ADAL" clId="{27D31BD8-E5D4-4731-A96F-8B7DBB790869}" dt="2023-04-03T14:09:14.695" v="820" actId="27636"/>
        <pc:sldMkLst>
          <pc:docMk/>
          <pc:sldMk cId="3296224104" sldId="2079"/>
        </pc:sldMkLst>
        <pc:spChg chg="mod">
          <ac:chgData name="Kelly Stokes" userId="3e5c5154-569e-4d81-aa91-4f91841cdfa9" providerId="ADAL" clId="{27D31BD8-E5D4-4731-A96F-8B7DBB790869}" dt="2023-04-03T14:09:07.951" v="815" actId="1076"/>
          <ac:spMkLst>
            <pc:docMk/>
            <pc:sldMk cId="3296224104" sldId="2079"/>
            <ac:spMk id="2" creationId="{52DA34BA-82FC-47C5-BCE1-BB65E08B92A1}"/>
          </ac:spMkLst>
        </pc:spChg>
        <pc:spChg chg="mod">
          <ac:chgData name="Kelly Stokes" userId="3e5c5154-569e-4d81-aa91-4f91841cdfa9" providerId="ADAL" clId="{27D31BD8-E5D4-4731-A96F-8B7DBB790869}" dt="2023-04-03T14:09:14.695" v="820" actId="27636"/>
          <ac:spMkLst>
            <pc:docMk/>
            <pc:sldMk cId="3296224104" sldId="2079"/>
            <ac:spMk id="3" creationId="{847A1AC9-9EC9-E1AA-348D-958CE44F2772}"/>
          </ac:spMkLst>
        </pc:spChg>
      </pc:sldChg>
      <pc:sldChg chg="modSp mod">
        <pc:chgData name="Kelly Stokes" userId="3e5c5154-569e-4d81-aa91-4f91841cdfa9" providerId="ADAL" clId="{27D31BD8-E5D4-4731-A96F-8B7DBB790869}" dt="2023-04-03T14:09:43.811" v="832" actId="27636"/>
        <pc:sldMkLst>
          <pc:docMk/>
          <pc:sldMk cId="3666504966" sldId="2080"/>
        </pc:sldMkLst>
        <pc:spChg chg="mod">
          <ac:chgData name="Kelly Stokes" userId="3e5c5154-569e-4d81-aa91-4f91841cdfa9" providerId="ADAL" clId="{27D31BD8-E5D4-4731-A96F-8B7DBB790869}" dt="2023-04-03T14:09:31.642" v="822" actId="27636"/>
          <ac:spMkLst>
            <pc:docMk/>
            <pc:sldMk cId="3666504966" sldId="2080"/>
            <ac:spMk id="2" creationId="{52DA34BA-82FC-47C5-BCE1-BB65E08B92A1}"/>
          </ac:spMkLst>
        </pc:spChg>
        <pc:spChg chg="mod">
          <ac:chgData name="Kelly Stokes" userId="3e5c5154-569e-4d81-aa91-4f91841cdfa9" providerId="ADAL" clId="{27D31BD8-E5D4-4731-A96F-8B7DBB790869}" dt="2023-04-03T14:09:43.811" v="832" actId="27636"/>
          <ac:spMkLst>
            <pc:docMk/>
            <pc:sldMk cId="3666504966" sldId="2080"/>
            <ac:spMk id="3" creationId="{847A1AC9-9EC9-E1AA-348D-958CE44F2772}"/>
          </ac:spMkLst>
        </pc:spChg>
      </pc:sldChg>
      <pc:sldChg chg="modSp mod">
        <pc:chgData name="Kelly Stokes" userId="3e5c5154-569e-4d81-aa91-4f91841cdfa9" providerId="ADAL" clId="{27D31BD8-E5D4-4731-A96F-8B7DBB790869}" dt="2023-04-03T14:10:18.241" v="846" actId="1076"/>
        <pc:sldMkLst>
          <pc:docMk/>
          <pc:sldMk cId="3568871987" sldId="2081"/>
        </pc:sldMkLst>
        <pc:spChg chg="mod">
          <ac:chgData name="Kelly Stokes" userId="3e5c5154-569e-4d81-aa91-4f91841cdfa9" providerId="ADAL" clId="{27D31BD8-E5D4-4731-A96F-8B7DBB790869}" dt="2023-04-03T14:09:57.062" v="833"/>
          <ac:spMkLst>
            <pc:docMk/>
            <pc:sldMk cId="3568871987" sldId="2081"/>
            <ac:spMk id="2" creationId="{52DA34BA-82FC-47C5-BCE1-BB65E08B92A1}"/>
          </ac:spMkLst>
        </pc:spChg>
        <pc:spChg chg="mod">
          <ac:chgData name="Kelly Stokes" userId="3e5c5154-569e-4d81-aa91-4f91841cdfa9" providerId="ADAL" clId="{27D31BD8-E5D4-4731-A96F-8B7DBB790869}" dt="2023-04-03T14:10:18.241" v="846" actId="1076"/>
          <ac:spMkLst>
            <pc:docMk/>
            <pc:sldMk cId="3568871987" sldId="2081"/>
            <ac:spMk id="3" creationId="{847A1AC9-9EC9-E1AA-348D-958CE44F2772}"/>
          </ac:spMkLst>
        </pc:spChg>
      </pc:sldChg>
      <pc:sldChg chg="modNotesTx">
        <pc:chgData name="Kelly Stokes" userId="3e5c5154-569e-4d81-aa91-4f91841cdfa9" providerId="ADAL" clId="{27D31BD8-E5D4-4731-A96F-8B7DBB790869}" dt="2023-04-03T14:10:42.773" v="847"/>
        <pc:sldMkLst>
          <pc:docMk/>
          <pc:sldMk cId="2627724646" sldId="2091"/>
        </pc:sldMkLst>
      </pc:sldChg>
      <pc:sldChg chg="modSp mod">
        <pc:chgData name="Kelly Stokes" userId="3e5c5154-569e-4d81-aa91-4f91841cdfa9" providerId="ADAL" clId="{27D31BD8-E5D4-4731-A96F-8B7DBB790869}" dt="2023-04-03T14:10:50.579" v="849" actId="1076"/>
        <pc:sldMkLst>
          <pc:docMk/>
          <pc:sldMk cId="1708108241" sldId="2092"/>
        </pc:sldMkLst>
        <pc:spChg chg="mod">
          <ac:chgData name="Kelly Stokes" userId="3e5c5154-569e-4d81-aa91-4f91841cdfa9" providerId="ADAL" clId="{27D31BD8-E5D4-4731-A96F-8B7DBB790869}" dt="2023-04-03T14:10:50.579" v="849" actId="1076"/>
          <ac:spMkLst>
            <pc:docMk/>
            <pc:sldMk cId="1708108241" sldId="2092"/>
            <ac:spMk id="2" creationId="{77E26784-A357-92CE-B6B1-8F248D3D665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50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507"/>
          </a:xfrm>
          <a:prstGeom prst="rect">
            <a:avLst/>
          </a:prstGeom>
        </p:spPr>
        <p:txBody>
          <a:bodyPr vert="horz" lIns="91440" tIns="45720" rIns="91440" bIns="45720" rtlCol="0"/>
          <a:lstStyle>
            <a:lvl1pPr algn="r">
              <a:defRPr sz="1200"/>
            </a:lvl1pPr>
          </a:lstStyle>
          <a:p>
            <a:fld id="{3B792B4E-2C40-46AA-98A1-08FF812BB3CA}" type="datetimeFigureOut">
              <a:rPr lang="en-GB" smtClean="0"/>
              <a:t>03/04/2023</a:t>
            </a:fld>
            <a:endParaRPr lang="en-GB"/>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2747"/>
            <a:ext cx="5393690" cy="38886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333"/>
            <a:ext cx="2921582" cy="49550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80333"/>
            <a:ext cx="2921582" cy="495506"/>
          </a:xfrm>
          <a:prstGeom prst="rect">
            <a:avLst/>
          </a:prstGeom>
        </p:spPr>
        <p:txBody>
          <a:bodyPr vert="horz" lIns="91440" tIns="45720" rIns="91440" bIns="45720" rtlCol="0" anchor="b"/>
          <a:lstStyle>
            <a:lvl1pPr algn="r">
              <a:defRPr sz="1200"/>
            </a:lvl1pPr>
          </a:lstStyle>
          <a:p>
            <a:fld id="{A370640F-E73A-4148-92BA-D1C70A966614}" type="slidenum">
              <a:rPr lang="en-GB" smtClean="0"/>
              <a:t>‹#›</a:t>
            </a:fld>
            <a:endParaRPr lang="en-GB"/>
          </a:p>
        </p:txBody>
      </p:sp>
    </p:spTree>
    <p:extLst>
      <p:ext uri="{BB962C8B-B14F-4D97-AF65-F5344CB8AC3E}">
        <p14:creationId xmlns:p14="http://schemas.microsoft.com/office/powerpoint/2010/main" val="143034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a:t>
            </a:fld>
            <a:endParaRPr lang="en-GB" dirty="0"/>
          </a:p>
        </p:txBody>
      </p:sp>
    </p:spTree>
    <p:extLst>
      <p:ext uri="{BB962C8B-B14F-4D97-AF65-F5344CB8AC3E}">
        <p14:creationId xmlns:p14="http://schemas.microsoft.com/office/powerpoint/2010/main" val="34894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Materials can trap heat to support warmth, offer shade to protect from the sun or perhaps provide security for your personal possessions.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122</a:t>
            </a:fld>
            <a:endParaRPr lang="en-GB"/>
          </a:p>
        </p:txBody>
      </p:sp>
    </p:spTree>
    <p:extLst>
      <p:ext uri="{BB962C8B-B14F-4D97-AF65-F5344CB8AC3E}">
        <p14:creationId xmlns:p14="http://schemas.microsoft.com/office/powerpoint/2010/main" val="3109916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124</a:t>
            </a:fld>
            <a:endParaRPr lang="en-GB"/>
          </a:p>
        </p:txBody>
      </p:sp>
    </p:spTree>
    <p:extLst>
      <p:ext uri="{BB962C8B-B14F-4D97-AF65-F5344CB8AC3E}">
        <p14:creationId xmlns:p14="http://schemas.microsoft.com/office/powerpoint/2010/main" val="3901686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127</a:t>
            </a:fld>
            <a:endParaRPr lang="en-GB" dirty="0"/>
          </a:p>
        </p:txBody>
      </p:sp>
    </p:spTree>
    <p:extLst>
      <p:ext uri="{BB962C8B-B14F-4D97-AF65-F5344CB8AC3E}">
        <p14:creationId xmlns:p14="http://schemas.microsoft.com/office/powerpoint/2010/main" val="3973374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There is now controversy between builders, architects and engineers as they must also think about the impact of the choice of materials on the environment.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162</a:t>
            </a:fld>
            <a:endParaRPr lang="en-GB"/>
          </a:p>
        </p:txBody>
      </p:sp>
    </p:spTree>
    <p:extLst>
      <p:ext uri="{BB962C8B-B14F-4D97-AF65-F5344CB8AC3E}">
        <p14:creationId xmlns:p14="http://schemas.microsoft.com/office/powerpoint/2010/main" val="222385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Click through the slides for all the R+R words for the week (both the focus and the challenge words)</a:t>
            </a:r>
          </a:p>
          <a:p>
            <a:r>
              <a:rPr lang="en-GB" dirty="0"/>
              <a:t>Click through the slides for all the new learning this week </a:t>
            </a:r>
          </a:p>
        </p:txBody>
      </p:sp>
      <p:sp>
        <p:nvSpPr>
          <p:cNvPr id="4" name="Slide Number Placeholder 3"/>
          <p:cNvSpPr>
            <a:spLocks noGrp="1"/>
          </p:cNvSpPr>
          <p:nvPr>
            <p:ph type="sldNum" sz="quarter" idx="5"/>
          </p:nvPr>
        </p:nvSpPr>
        <p:spPr/>
        <p:txBody>
          <a:bodyPr/>
          <a:lstStyle/>
          <a:p>
            <a:fld id="{A370640F-E73A-4148-92BA-D1C70A966614}" type="slidenum">
              <a:rPr lang="en-GB" smtClean="0"/>
              <a:t>164</a:t>
            </a:fld>
            <a:endParaRPr lang="en-GB"/>
          </a:p>
        </p:txBody>
      </p:sp>
    </p:spTree>
    <p:extLst>
      <p:ext uri="{BB962C8B-B14F-4D97-AF65-F5344CB8AC3E}">
        <p14:creationId xmlns:p14="http://schemas.microsoft.com/office/powerpoint/2010/main" val="4221840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Communicate   competition  forcible  responsible Controversy convenience might should definitely frequently </a:t>
            </a:r>
          </a:p>
        </p:txBody>
      </p:sp>
      <p:sp>
        <p:nvSpPr>
          <p:cNvPr id="4" name="Slide Number Placeholder 3"/>
          <p:cNvSpPr>
            <a:spLocks noGrp="1"/>
          </p:cNvSpPr>
          <p:nvPr>
            <p:ph type="sldNum" sz="quarter" idx="5"/>
          </p:nvPr>
        </p:nvSpPr>
        <p:spPr/>
        <p:txBody>
          <a:bodyPr/>
          <a:lstStyle/>
          <a:p>
            <a:fld id="{A370640F-E73A-4148-92BA-D1C70A966614}" type="slidenum">
              <a:rPr lang="en-GB" smtClean="0"/>
              <a:t>200</a:t>
            </a:fld>
            <a:endParaRPr lang="en-GB"/>
          </a:p>
        </p:txBody>
      </p:sp>
    </p:spTree>
    <p:extLst>
      <p:ext uri="{BB962C8B-B14F-4D97-AF65-F5344CB8AC3E}">
        <p14:creationId xmlns:p14="http://schemas.microsoft.com/office/powerpoint/2010/main" val="3740562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201</a:t>
            </a:fld>
            <a:endParaRPr lang="en-GB"/>
          </a:p>
        </p:txBody>
      </p:sp>
    </p:spTree>
    <p:extLst>
      <p:ext uri="{BB962C8B-B14F-4D97-AF65-F5344CB8AC3E}">
        <p14:creationId xmlns:p14="http://schemas.microsoft.com/office/powerpoint/2010/main" val="1698968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202</a:t>
            </a:fld>
            <a:endParaRPr lang="en-GB"/>
          </a:p>
        </p:txBody>
      </p:sp>
    </p:spTree>
    <p:extLst>
      <p:ext uri="{BB962C8B-B14F-4D97-AF65-F5344CB8AC3E}">
        <p14:creationId xmlns:p14="http://schemas.microsoft.com/office/powerpoint/2010/main" val="249351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203</a:t>
            </a:fld>
            <a:endParaRPr lang="en-GB"/>
          </a:p>
        </p:txBody>
      </p:sp>
    </p:spTree>
    <p:extLst>
      <p:ext uri="{BB962C8B-B14F-4D97-AF65-F5344CB8AC3E}">
        <p14:creationId xmlns:p14="http://schemas.microsoft.com/office/powerpoint/2010/main" val="309911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204</a:t>
            </a:fld>
            <a:endParaRPr lang="en-GB"/>
          </a:p>
        </p:txBody>
      </p:sp>
    </p:spTree>
    <p:extLst>
      <p:ext uri="{BB962C8B-B14F-4D97-AF65-F5344CB8AC3E}">
        <p14:creationId xmlns:p14="http://schemas.microsoft.com/office/powerpoint/2010/main" val="255613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a:t>
            </a:fld>
            <a:endParaRPr lang="en-GB" dirty="0"/>
          </a:p>
        </p:txBody>
      </p:sp>
    </p:spTree>
    <p:extLst>
      <p:ext uri="{BB962C8B-B14F-4D97-AF65-F5344CB8AC3E}">
        <p14:creationId xmlns:p14="http://schemas.microsoft.com/office/powerpoint/2010/main" val="2144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205</a:t>
            </a:fld>
            <a:endParaRPr lang="en-GB"/>
          </a:p>
        </p:txBody>
      </p:sp>
    </p:spTree>
    <p:extLst>
      <p:ext uri="{BB962C8B-B14F-4D97-AF65-F5344CB8AC3E}">
        <p14:creationId xmlns:p14="http://schemas.microsoft.com/office/powerpoint/2010/main" val="36056124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206</a:t>
            </a:fld>
            <a:endParaRPr lang="en-GB"/>
          </a:p>
        </p:txBody>
      </p:sp>
    </p:spTree>
    <p:extLst>
      <p:ext uri="{BB962C8B-B14F-4D97-AF65-F5344CB8AC3E}">
        <p14:creationId xmlns:p14="http://schemas.microsoft.com/office/powerpoint/2010/main" val="2579770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209</a:t>
            </a:fld>
            <a:endParaRPr lang="en-GB"/>
          </a:p>
        </p:txBody>
      </p:sp>
    </p:spTree>
    <p:extLst>
      <p:ext uri="{BB962C8B-B14F-4D97-AF65-F5344CB8AC3E}">
        <p14:creationId xmlns:p14="http://schemas.microsoft.com/office/powerpoint/2010/main" val="2456007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5</a:t>
            </a:fld>
            <a:endParaRPr lang="en-GB" dirty="0"/>
          </a:p>
        </p:txBody>
      </p:sp>
    </p:spTree>
    <p:extLst>
      <p:ext uri="{BB962C8B-B14F-4D97-AF65-F5344CB8AC3E}">
        <p14:creationId xmlns:p14="http://schemas.microsoft.com/office/powerpoint/2010/main" val="3574108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The convenience of having ice and snow around you means that igloos are formed as homes.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41</a:t>
            </a:fld>
            <a:endParaRPr lang="en-GB"/>
          </a:p>
        </p:txBody>
      </p:sp>
    </p:spTree>
    <p:extLst>
      <p:ext uri="{BB962C8B-B14F-4D97-AF65-F5344CB8AC3E}">
        <p14:creationId xmlns:p14="http://schemas.microsoft.com/office/powerpoint/2010/main" val="2944948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43</a:t>
            </a:fld>
            <a:endParaRPr lang="en-GB"/>
          </a:p>
        </p:txBody>
      </p:sp>
    </p:spTree>
    <p:extLst>
      <p:ext uri="{BB962C8B-B14F-4D97-AF65-F5344CB8AC3E}">
        <p14:creationId xmlns:p14="http://schemas.microsoft.com/office/powerpoint/2010/main" val="425557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46</a:t>
            </a:fld>
            <a:endParaRPr lang="en-GB" dirty="0"/>
          </a:p>
        </p:txBody>
      </p:sp>
    </p:spTree>
    <p:extLst>
      <p:ext uri="{BB962C8B-B14F-4D97-AF65-F5344CB8AC3E}">
        <p14:creationId xmlns:p14="http://schemas.microsoft.com/office/powerpoint/2010/main" val="18029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The way that you could use the available materials will depend on the climate that you live in, and what you may need to shelter from.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82</a:t>
            </a:fld>
            <a:endParaRPr lang="en-GB"/>
          </a:p>
        </p:txBody>
      </p:sp>
    </p:spTree>
    <p:extLst>
      <p:ext uri="{BB962C8B-B14F-4D97-AF65-F5344CB8AC3E}">
        <p14:creationId xmlns:p14="http://schemas.microsoft.com/office/powerpoint/2010/main" val="2910179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84</a:t>
            </a:fld>
            <a:endParaRPr lang="en-GB"/>
          </a:p>
        </p:txBody>
      </p:sp>
    </p:spTree>
    <p:extLst>
      <p:ext uri="{BB962C8B-B14F-4D97-AF65-F5344CB8AC3E}">
        <p14:creationId xmlns:p14="http://schemas.microsoft.com/office/powerpoint/2010/main" val="3134966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87</a:t>
            </a:fld>
            <a:endParaRPr lang="en-GB" dirty="0"/>
          </a:p>
        </p:txBody>
      </p:sp>
    </p:spTree>
    <p:extLst>
      <p:ext uri="{BB962C8B-B14F-4D97-AF65-F5344CB8AC3E}">
        <p14:creationId xmlns:p14="http://schemas.microsoft.com/office/powerpoint/2010/main" val="559596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D1D7-06E4-4E98-BF3D-7BD854000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F3BD16-BC0A-47B0-9471-64872D205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C909D6-D61A-4D89-B4C4-105980D46EB8}"/>
              </a:ext>
            </a:extLst>
          </p:cNvPr>
          <p:cNvSpPr>
            <a:spLocks noGrp="1"/>
          </p:cNvSpPr>
          <p:nvPr>
            <p:ph type="dt" sz="half" idx="10"/>
          </p:nvPr>
        </p:nvSpPr>
        <p:spPr/>
        <p:txBody>
          <a:bodyPr/>
          <a:lstStyle/>
          <a:p>
            <a:fld id="{C924085C-17D4-4940-9BD4-E45CF49F265D}" type="datetimeFigureOut">
              <a:rPr lang="en-GB" smtClean="0"/>
              <a:t>03/04/2023</a:t>
            </a:fld>
            <a:endParaRPr lang="en-GB"/>
          </a:p>
        </p:txBody>
      </p:sp>
      <p:sp>
        <p:nvSpPr>
          <p:cNvPr id="5" name="Footer Placeholder 4">
            <a:extLst>
              <a:ext uri="{FF2B5EF4-FFF2-40B4-BE49-F238E27FC236}">
                <a16:creationId xmlns:a16="http://schemas.microsoft.com/office/drawing/2014/main" id="{00FEC934-77AD-411E-9939-DFB5FF928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D0067E-6E51-4C8C-ABD8-09D768CFEA2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08300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5363-0852-4963-90D0-3A51B4CFC2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D8602-8AAF-4BBF-95B2-5207E0C52C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504686-998B-4A4A-B61A-DB8CD047B91D}"/>
              </a:ext>
            </a:extLst>
          </p:cNvPr>
          <p:cNvSpPr>
            <a:spLocks noGrp="1"/>
          </p:cNvSpPr>
          <p:nvPr>
            <p:ph type="dt" sz="half" idx="10"/>
          </p:nvPr>
        </p:nvSpPr>
        <p:spPr/>
        <p:txBody>
          <a:bodyPr/>
          <a:lstStyle/>
          <a:p>
            <a:fld id="{C924085C-17D4-4940-9BD4-E45CF49F265D}" type="datetimeFigureOut">
              <a:rPr lang="en-GB" smtClean="0"/>
              <a:t>03/04/2023</a:t>
            </a:fld>
            <a:endParaRPr lang="en-GB"/>
          </a:p>
        </p:txBody>
      </p:sp>
      <p:sp>
        <p:nvSpPr>
          <p:cNvPr id="5" name="Footer Placeholder 4">
            <a:extLst>
              <a:ext uri="{FF2B5EF4-FFF2-40B4-BE49-F238E27FC236}">
                <a16:creationId xmlns:a16="http://schemas.microsoft.com/office/drawing/2014/main" id="{7279C055-29FC-425C-9DDD-7647B5A99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614F-D2BD-4875-B2E2-5C56B0D0CC9E}"/>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28864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39718-3A37-4F40-BD76-2EA7772642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A78EA-07FA-4642-925C-0C4CAE9EC2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4BEF9C-A14C-406F-91F4-F10184F88A75}"/>
              </a:ext>
            </a:extLst>
          </p:cNvPr>
          <p:cNvSpPr>
            <a:spLocks noGrp="1"/>
          </p:cNvSpPr>
          <p:nvPr>
            <p:ph type="dt" sz="half" idx="10"/>
          </p:nvPr>
        </p:nvSpPr>
        <p:spPr/>
        <p:txBody>
          <a:bodyPr/>
          <a:lstStyle/>
          <a:p>
            <a:fld id="{C924085C-17D4-4940-9BD4-E45CF49F265D}" type="datetimeFigureOut">
              <a:rPr lang="en-GB" smtClean="0"/>
              <a:t>03/04/2023</a:t>
            </a:fld>
            <a:endParaRPr lang="en-GB"/>
          </a:p>
        </p:txBody>
      </p:sp>
      <p:sp>
        <p:nvSpPr>
          <p:cNvPr id="5" name="Footer Placeholder 4">
            <a:extLst>
              <a:ext uri="{FF2B5EF4-FFF2-40B4-BE49-F238E27FC236}">
                <a16:creationId xmlns:a16="http://schemas.microsoft.com/office/drawing/2014/main" id="{FA214318-1B68-4E1C-911F-BEB1AAA36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2ED3EC-DEE9-4CEA-8116-DE5C2066496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41411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A335-589D-4212-8B4A-567E5818E1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3416AD-D486-41D7-8FD4-B93DE7AF4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291C4-DF81-4623-9B2E-ED65784CE9DC}"/>
              </a:ext>
            </a:extLst>
          </p:cNvPr>
          <p:cNvSpPr>
            <a:spLocks noGrp="1"/>
          </p:cNvSpPr>
          <p:nvPr>
            <p:ph type="dt" sz="half" idx="10"/>
          </p:nvPr>
        </p:nvSpPr>
        <p:spPr/>
        <p:txBody>
          <a:bodyPr/>
          <a:lstStyle/>
          <a:p>
            <a:fld id="{C924085C-17D4-4940-9BD4-E45CF49F265D}" type="datetimeFigureOut">
              <a:rPr lang="en-GB" smtClean="0"/>
              <a:t>03/04/2023</a:t>
            </a:fld>
            <a:endParaRPr lang="en-GB"/>
          </a:p>
        </p:txBody>
      </p:sp>
      <p:sp>
        <p:nvSpPr>
          <p:cNvPr id="5" name="Footer Placeholder 4">
            <a:extLst>
              <a:ext uri="{FF2B5EF4-FFF2-40B4-BE49-F238E27FC236}">
                <a16:creationId xmlns:a16="http://schemas.microsoft.com/office/drawing/2014/main" id="{79D89318-1D44-4287-8159-5E25161013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4006A-2510-48CE-9424-E54D84E7D02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8909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0F93-472F-4148-9183-A09CDE3F8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3306A6-08A9-4B8B-AEF4-CCB2BBCBB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6836CA-D445-4EF3-BC81-C393AA3D8454}"/>
              </a:ext>
            </a:extLst>
          </p:cNvPr>
          <p:cNvSpPr>
            <a:spLocks noGrp="1"/>
          </p:cNvSpPr>
          <p:nvPr>
            <p:ph type="dt" sz="half" idx="10"/>
          </p:nvPr>
        </p:nvSpPr>
        <p:spPr/>
        <p:txBody>
          <a:bodyPr/>
          <a:lstStyle/>
          <a:p>
            <a:fld id="{C924085C-17D4-4940-9BD4-E45CF49F265D}" type="datetimeFigureOut">
              <a:rPr lang="en-GB" smtClean="0"/>
              <a:t>03/04/2023</a:t>
            </a:fld>
            <a:endParaRPr lang="en-GB"/>
          </a:p>
        </p:txBody>
      </p:sp>
      <p:sp>
        <p:nvSpPr>
          <p:cNvPr id="5" name="Footer Placeholder 4">
            <a:extLst>
              <a:ext uri="{FF2B5EF4-FFF2-40B4-BE49-F238E27FC236}">
                <a16:creationId xmlns:a16="http://schemas.microsoft.com/office/drawing/2014/main" id="{77605203-48F6-4037-B0F2-D41F04B952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03AA0-8B58-4E08-9831-5699D45C349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69280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1D03-7279-49F1-93A1-44C352A09D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5EF6F5-8A16-491D-B802-8A5A77A87C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FAA8E0-A7C2-45C8-A24B-8D3FE920F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F388EF-427D-4AA1-B7D9-1803CF8C7698}"/>
              </a:ext>
            </a:extLst>
          </p:cNvPr>
          <p:cNvSpPr>
            <a:spLocks noGrp="1"/>
          </p:cNvSpPr>
          <p:nvPr>
            <p:ph type="dt" sz="half" idx="10"/>
          </p:nvPr>
        </p:nvSpPr>
        <p:spPr/>
        <p:txBody>
          <a:bodyPr/>
          <a:lstStyle/>
          <a:p>
            <a:fld id="{C924085C-17D4-4940-9BD4-E45CF49F265D}" type="datetimeFigureOut">
              <a:rPr lang="en-GB" smtClean="0"/>
              <a:t>03/04/2023</a:t>
            </a:fld>
            <a:endParaRPr lang="en-GB"/>
          </a:p>
        </p:txBody>
      </p:sp>
      <p:sp>
        <p:nvSpPr>
          <p:cNvPr id="6" name="Footer Placeholder 5">
            <a:extLst>
              <a:ext uri="{FF2B5EF4-FFF2-40B4-BE49-F238E27FC236}">
                <a16:creationId xmlns:a16="http://schemas.microsoft.com/office/drawing/2014/main" id="{C707A0E5-8379-4ECE-BE3D-FD77F3F2A3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E42BAB-752F-4FE4-A744-8EC716E7BA28}"/>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42292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0F65-553E-4EA7-9393-9A72405D57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3669FB-0031-4C6D-9E41-4E05ECB25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5828C8-B0F3-46F0-902A-B1ACECAEC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6F26CB-4BC7-4A91-8467-31654B6EE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C1C1D-38D1-4129-AA07-0AA1F0A983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35A7D-9C6F-40D5-A0ED-9B5F404DBC97}"/>
              </a:ext>
            </a:extLst>
          </p:cNvPr>
          <p:cNvSpPr>
            <a:spLocks noGrp="1"/>
          </p:cNvSpPr>
          <p:nvPr>
            <p:ph type="dt" sz="half" idx="10"/>
          </p:nvPr>
        </p:nvSpPr>
        <p:spPr/>
        <p:txBody>
          <a:bodyPr/>
          <a:lstStyle/>
          <a:p>
            <a:fld id="{C924085C-17D4-4940-9BD4-E45CF49F265D}" type="datetimeFigureOut">
              <a:rPr lang="en-GB" smtClean="0"/>
              <a:t>03/04/2023</a:t>
            </a:fld>
            <a:endParaRPr lang="en-GB"/>
          </a:p>
        </p:txBody>
      </p:sp>
      <p:sp>
        <p:nvSpPr>
          <p:cNvPr id="8" name="Footer Placeholder 7">
            <a:extLst>
              <a:ext uri="{FF2B5EF4-FFF2-40B4-BE49-F238E27FC236}">
                <a16:creationId xmlns:a16="http://schemas.microsoft.com/office/drawing/2014/main" id="{10877817-36E2-4C7A-BDD8-4850D4BB60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0941CB-DBD1-4B74-86E7-08C3C6B6A934}"/>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92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0238-1A2F-4C51-A153-DF6145D248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C62405-4945-4408-ABED-48428433B4BA}"/>
              </a:ext>
            </a:extLst>
          </p:cNvPr>
          <p:cNvSpPr>
            <a:spLocks noGrp="1"/>
          </p:cNvSpPr>
          <p:nvPr>
            <p:ph type="dt" sz="half" idx="10"/>
          </p:nvPr>
        </p:nvSpPr>
        <p:spPr/>
        <p:txBody>
          <a:bodyPr/>
          <a:lstStyle/>
          <a:p>
            <a:fld id="{C924085C-17D4-4940-9BD4-E45CF49F265D}" type="datetimeFigureOut">
              <a:rPr lang="en-GB" smtClean="0"/>
              <a:t>03/04/2023</a:t>
            </a:fld>
            <a:endParaRPr lang="en-GB"/>
          </a:p>
        </p:txBody>
      </p:sp>
      <p:sp>
        <p:nvSpPr>
          <p:cNvPr id="4" name="Footer Placeholder 3">
            <a:extLst>
              <a:ext uri="{FF2B5EF4-FFF2-40B4-BE49-F238E27FC236}">
                <a16:creationId xmlns:a16="http://schemas.microsoft.com/office/drawing/2014/main" id="{3963D6D0-44BD-4A1E-9583-6E8AF87542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DD4CD4-0D84-49DF-AFC8-E54976B98459}"/>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65517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E7176-B8DC-482C-A7E4-DAAE3F2242DE}"/>
              </a:ext>
            </a:extLst>
          </p:cNvPr>
          <p:cNvSpPr>
            <a:spLocks noGrp="1"/>
          </p:cNvSpPr>
          <p:nvPr>
            <p:ph type="dt" sz="half" idx="10"/>
          </p:nvPr>
        </p:nvSpPr>
        <p:spPr/>
        <p:txBody>
          <a:bodyPr/>
          <a:lstStyle/>
          <a:p>
            <a:fld id="{C924085C-17D4-4940-9BD4-E45CF49F265D}" type="datetimeFigureOut">
              <a:rPr lang="en-GB" smtClean="0"/>
              <a:t>03/04/2023</a:t>
            </a:fld>
            <a:endParaRPr lang="en-GB"/>
          </a:p>
        </p:txBody>
      </p:sp>
      <p:sp>
        <p:nvSpPr>
          <p:cNvPr id="3" name="Footer Placeholder 2">
            <a:extLst>
              <a:ext uri="{FF2B5EF4-FFF2-40B4-BE49-F238E27FC236}">
                <a16:creationId xmlns:a16="http://schemas.microsoft.com/office/drawing/2014/main" id="{B175A30A-10FC-4EEE-BAFD-E933773B8C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71F090-BEFF-41CC-ADD0-47A9B3C3E715}"/>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11096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8BF-38B7-4A72-9B1B-2F8A05050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CE2087-88B0-4162-8398-166D43592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4C0594-4042-4486-9C0E-238FF070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B341A-4847-4FA0-B7D0-0C1824CF6C67}"/>
              </a:ext>
            </a:extLst>
          </p:cNvPr>
          <p:cNvSpPr>
            <a:spLocks noGrp="1"/>
          </p:cNvSpPr>
          <p:nvPr>
            <p:ph type="dt" sz="half" idx="10"/>
          </p:nvPr>
        </p:nvSpPr>
        <p:spPr/>
        <p:txBody>
          <a:bodyPr/>
          <a:lstStyle/>
          <a:p>
            <a:fld id="{C924085C-17D4-4940-9BD4-E45CF49F265D}" type="datetimeFigureOut">
              <a:rPr lang="en-GB" smtClean="0"/>
              <a:t>03/04/2023</a:t>
            </a:fld>
            <a:endParaRPr lang="en-GB"/>
          </a:p>
        </p:txBody>
      </p:sp>
      <p:sp>
        <p:nvSpPr>
          <p:cNvPr id="6" name="Footer Placeholder 5">
            <a:extLst>
              <a:ext uri="{FF2B5EF4-FFF2-40B4-BE49-F238E27FC236}">
                <a16:creationId xmlns:a16="http://schemas.microsoft.com/office/drawing/2014/main" id="{2C51D541-ED28-4D25-8166-EDF6BAC70A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106F73-3CB8-48F0-BA19-978D56F0F91B}"/>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109299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F72C-B1B7-44AF-986F-41D991D75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36B94B-8F2D-47DC-8967-44566C38C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69B9EE-037F-40CB-804D-362F99D86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70B8-9C84-447D-901A-DF22087DFC0A}"/>
              </a:ext>
            </a:extLst>
          </p:cNvPr>
          <p:cNvSpPr>
            <a:spLocks noGrp="1"/>
          </p:cNvSpPr>
          <p:nvPr>
            <p:ph type="dt" sz="half" idx="10"/>
          </p:nvPr>
        </p:nvSpPr>
        <p:spPr/>
        <p:txBody>
          <a:bodyPr/>
          <a:lstStyle/>
          <a:p>
            <a:fld id="{C924085C-17D4-4940-9BD4-E45CF49F265D}" type="datetimeFigureOut">
              <a:rPr lang="en-GB" smtClean="0"/>
              <a:t>03/04/2023</a:t>
            </a:fld>
            <a:endParaRPr lang="en-GB"/>
          </a:p>
        </p:txBody>
      </p:sp>
      <p:sp>
        <p:nvSpPr>
          <p:cNvPr id="6" name="Footer Placeholder 5">
            <a:extLst>
              <a:ext uri="{FF2B5EF4-FFF2-40B4-BE49-F238E27FC236}">
                <a16:creationId xmlns:a16="http://schemas.microsoft.com/office/drawing/2014/main" id="{98167344-0B64-49BE-87AF-90C9884C87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27414-FCF5-4353-8146-32DF2CF66CA3}"/>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53770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FF446-D0D7-4C28-B2B6-7EFB85CC5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56BC68-EC3F-4437-B988-DF914F25F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FA33D-3EC1-4C48-A3AB-325DF7C0E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085C-17D4-4940-9BD4-E45CF49F265D}" type="datetimeFigureOut">
              <a:rPr lang="en-GB" smtClean="0"/>
              <a:t>03/04/2023</a:t>
            </a:fld>
            <a:endParaRPr lang="en-GB"/>
          </a:p>
        </p:txBody>
      </p:sp>
      <p:sp>
        <p:nvSpPr>
          <p:cNvPr id="5" name="Footer Placeholder 4">
            <a:extLst>
              <a:ext uri="{FF2B5EF4-FFF2-40B4-BE49-F238E27FC236}">
                <a16:creationId xmlns:a16="http://schemas.microsoft.com/office/drawing/2014/main" id="{10D193DD-441F-4233-84E7-2B8E3135E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5801E-F21C-43C7-8D0F-5A3A768EB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E15E3-C22B-43AB-BCBC-894D1A9C78C2}" type="slidenum">
              <a:rPr lang="en-GB" smtClean="0"/>
              <a:t>‹#›</a:t>
            </a:fld>
            <a:endParaRPr lang="en-GB"/>
          </a:p>
        </p:txBody>
      </p:sp>
    </p:spTree>
    <p:extLst>
      <p:ext uri="{BB962C8B-B14F-4D97-AF65-F5344CB8AC3E}">
        <p14:creationId xmlns:p14="http://schemas.microsoft.com/office/powerpoint/2010/main" val="240222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3" Type="http://schemas.openxmlformats.org/officeDocument/2006/relationships/hyperlink" Target="https://www.etymonline.com/word/sure#etymonline_v_22407"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2607-E334-409C-8872-AB6363C33D0F}"/>
              </a:ext>
            </a:extLst>
          </p:cNvPr>
          <p:cNvSpPr>
            <a:spLocks noGrp="1"/>
          </p:cNvSpPr>
          <p:nvPr>
            <p:ph type="ctrTitle"/>
          </p:nvPr>
        </p:nvSpPr>
        <p:spPr/>
        <p:txBody>
          <a:bodyPr/>
          <a:lstStyle/>
          <a:p>
            <a:r>
              <a:rPr lang="en-GB" dirty="0">
                <a:latin typeface="Twinkl Cursive Looped" panose="02000000000000000000" pitchFamily="2" charset="0"/>
              </a:rPr>
              <a:t>Spelling Y5</a:t>
            </a:r>
          </a:p>
        </p:txBody>
      </p:sp>
      <p:sp>
        <p:nvSpPr>
          <p:cNvPr id="3" name="Subtitle 2">
            <a:extLst>
              <a:ext uri="{FF2B5EF4-FFF2-40B4-BE49-F238E27FC236}">
                <a16:creationId xmlns:a16="http://schemas.microsoft.com/office/drawing/2014/main" id="{9B667196-C5B4-45FC-B5E8-3B190D7A595C}"/>
              </a:ext>
            </a:extLst>
          </p:cNvPr>
          <p:cNvSpPr>
            <a:spLocks noGrp="1"/>
          </p:cNvSpPr>
          <p:nvPr>
            <p:ph type="subTitle" idx="1"/>
          </p:nvPr>
        </p:nvSpPr>
        <p:spPr/>
        <p:txBody>
          <a:bodyPr>
            <a:normAutofit lnSpcReduction="10000"/>
          </a:bodyPr>
          <a:lstStyle/>
          <a:p>
            <a:r>
              <a:rPr lang="en-GB" dirty="0">
                <a:latin typeface="Twinkl Cursive Looped" panose="02000000000000000000" pitchFamily="2" charset="0"/>
              </a:rPr>
              <a:t>Mastering spellings: building on the foundations of phonics </a:t>
            </a:r>
          </a:p>
          <a:p>
            <a:endParaRPr lang="en-GB" dirty="0">
              <a:latin typeface="Twinkl Cursive Looped" panose="02000000000000000000" pitchFamily="2" charset="0"/>
            </a:endParaRPr>
          </a:p>
          <a:p>
            <a:r>
              <a:rPr lang="en-GB" dirty="0">
                <a:latin typeface="Twinkl Cursive Looped" panose="02000000000000000000" pitchFamily="2" charset="0"/>
              </a:rPr>
              <a:t>Summer 1</a:t>
            </a:r>
          </a:p>
          <a:p>
            <a:r>
              <a:rPr lang="en-GB" dirty="0">
                <a:latin typeface="Twinkl Cursive Looped" panose="02000000000000000000" pitchFamily="2" charset="0"/>
              </a:rPr>
              <a:t>Week 1</a:t>
            </a:r>
          </a:p>
          <a:p>
            <a:endParaRPr lang="en-GB" dirty="0"/>
          </a:p>
          <a:p>
            <a:endParaRPr lang="en-GB" dirty="0"/>
          </a:p>
        </p:txBody>
      </p:sp>
    </p:spTree>
    <p:extLst>
      <p:ext uri="{BB962C8B-B14F-4D97-AF65-F5344CB8AC3E}">
        <p14:creationId xmlns:p14="http://schemas.microsoft.com/office/powerpoint/2010/main" val="394557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3139321"/>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The –able/–ably endings are far more common than the  </a:t>
            </a:r>
          </a:p>
          <a:p>
            <a:pPr algn="ct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ible</a:t>
            </a: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ibly</a:t>
            </a:r>
            <a:r>
              <a:rPr lang="en-GB" sz="6000" dirty="0">
                <a:solidFill>
                  <a:prstClr val="black"/>
                </a:solidFill>
                <a:latin typeface="Twinkl Cursive Looped" panose="02000000000000000000" pitchFamily="2" charset="0"/>
                <a:ea typeface="+mj-ea"/>
                <a:cs typeface="+mj-cs"/>
              </a:rPr>
              <a:t> endings.</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63661" y="451090"/>
            <a:ext cx="609872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words ending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t>
            </a:r>
            <a:r>
              <a:rPr kumimoji="0" lang="en-GB" sz="6000" b="0" i="0" u="none" strike="noStrike" kern="1200" cap="none" spc="0" normalizeH="0" baseline="0" noProof="0" dirty="0" err="1">
                <a:ln>
                  <a:noFill/>
                </a:ln>
                <a:solidFill>
                  <a:prstClr val="black"/>
                </a:solidFill>
                <a:effectLst/>
                <a:uLnTx/>
                <a:uFillTx/>
                <a:latin typeface="Twinkl Cursive Looped" panose="02000000000000000000" pitchFamily="2" charset="0"/>
                <a:ea typeface="+mn-ea"/>
                <a:cs typeface="+mn-cs"/>
              </a:rPr>
              <a:t>ible</a:t>
            </a:r>
            <a:endPar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endParaRPr>
          </a:p>
        </p:txBody>
      </p:sp>
    </p:spTree>
    <p:extLst>
      <p:ext uri="{BB962C8B-B14F-4D97-AF65-F5344CB8AC3E}">
        <p14:creationId xmlns:p14="http://schemas.microsoft.com/office/powerpoint/2010/main" val="144431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r>
              <a:rPr lang="en-GB" sz="5400" dirty="0">
                <a:solidFill>
                  <a:prstClr val="black"/>
                </a:solidFill>
                <a:latin typeface="Twinkl Cursive Looped" panose="02000000000000000000" pitchFamily="2" charset="0"/>
                <a:ea typeface="+mj-ea"/>
                <a:cs typeface="+mj-cs"/>
              </a:rPr>
              <a:t>A</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dverbials</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 a word or phrase functioning as a major clause constituent and typically expressing place ( in the garden ), </a:t>
            </a:r>
          </a:p>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time ( in May ), </a:t>
            </a:r>
          </a:p>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or manner ( in a strange way ).</a:t>
            </a:r>
          </a:p>
        </p:txBody>
      </p:sp>
    </p:spTree>
    <p:extLst>
      <p:ext uri="{BB962C8B-B14F-4D97-AF65-F5344CB8AC3E}">
        <p14:creationId xmlns:p14="http://schemas.microsoft.com/office/powerpoint/2010/main" val="104073088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would  </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71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ought </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33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certainly </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43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definitely</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184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would</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(expressing the conditional mood) indicating the consequence of an imagined event or situation</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79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ought</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used to indicate duty or correctness, typically when criticising someone's actions</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190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certainly</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used to emphasise the speaker's belief that what is said is true</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7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definitely</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rPr>
              <a:t>AD</a:t>
            </a: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without doubt (used for emphasis)</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33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They would lose their job if they were identified.</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057852" y="3080825"/>
            <a:ext cx="2007962" cy="710423"/>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 </a:t>
            </a:r>
            <a:endParaRPr lang="en-GB" i="1" dirty="0"/>
          </a:p>
        </p:txBody>
      </p:sp>
    </p:spTree>
    <p:extLst>
      <p:ext uri="{BB962C8B-B14F-4D97-AF65-F5344CB8AC3E}">
        <p14:creationId xmlns:p14="http://schemas.microsoft.com/office/powerpoint/2010/main" val="384265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–able ending is usually but not always used if a complete root word can be heard before it, even if there is no related word ending in –</a:t>
            </a:r>
            <a:r>
              <a:rPr lang="en-GB" dirty="0" err="1">
                <a:latin typeface="Twinkl Cursive Looped" panose="02000000000000000000" pitchFamily="2" charset="0"/>
              </a:rPr>
              <a:t>ation</a:t>
            </a:r>
            <a:r>
              <a:rPr lang="en-GB" dirty="0">
                <a:latin typeface="Twinkl Cursive Looped" panose="02000000000000000000" pitchFamily="2" charset="0"/>
              </a:rPr>
              <a:t>. </a:t>
            </a:r>
          </a:p>
        </p:txBody>
      </p:sp>
    </p:spTree>
    <p:extLst>
      <p:ext uri="{BB962C8B-B14F-4D97-AF65-F5344CB8AC3E}">
        <p14:creationId xmlns:p14="http://schemas.microsoft.com/office/powerpoint/2010/main" val="104582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They ought to respect the law.</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797855" y="3624944"/>
            <a:ext cx="2117045" cy="937532"/>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366911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prestigious address certainly adds to the firm's appeal.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360229" y="2922815"/>
            <a:ext cx="2792185" cy="898836"/>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171600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I shall definitely be at the airport to meet you.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775858" y="2939143"/>
            <a:ext cx="2939142" cy="917801"/>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64689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6761448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controversy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91886" y="2142550"/>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0" y="3906610"/>
            <a:ext cx="12192000" cy="2308324"/>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6000" dirty="0">
                <a:solidFill>
                  <a:prstClr val="black"/>
                </a:solidFill>
                <a:latin typeface="Twinkl Cursive Looped" panose="02000000000000000000" pitchFamily="2" charset="0"/>
              </a:rPr>
              <a:t>prolonged public disagreement or heated discussion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Image result for controversyclipart">
            <a:extLst>
              <a:ext uri="{FF2B5EF4-FFF2-40B4-BE49-F238E27FC236}">
                <a16:creationId xmlns:a16="http://schemas.microsoft.com/office/drawing/2014/main" id="{91D23DCB-19DC-56ED-9545-C26BBD4D1D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886" y="514742"/>
            <a:ext cx="125730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80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design of the building has caused controversy.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388427" y="3771900"/>
            <a:ext cx="4180116"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383051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convenience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533740" y="4246578"/>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state of being able to proceed with something without difficulty.</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Image result for convenience clipart">
            <a:extLst>
              <a:ext uri="{FF2B5EF4-FFF2-40B4-BE49-F238E27FC236}">
                <a16:creationId xmlns:a16="http://schemas.microsoft.com/office/drawing/2014/main" id="{BB6B5E1C-141E-D322-CC42-F9A6268E4F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217" y="310243"/>
            <a:ext cx="203835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23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Services run to suit the convenience of customers.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772397" y="2955471"/>
            <a:ext cx="3755573" cy="736314"/>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203650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41097729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838541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4247317"/>
          </a:xfrm>
          <a:prstGeom prst="rect">
            <a:avLst/>
          </a:prstGeom>
          <a:noFill/>
        </p:spPr>
        <p:txBody>
          <a:bodyPr wrap="square">
            <a:spAutoFit/>
          </a:bodyPr>
          <a:lstStyle/>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The –</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ible</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ending is common if a </a:t>
            </a:r>
            <a:b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complete root word can’t be heard </a:t>
            </a:r>
            <a:b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before it but it also sometimes occurs when a complete word can be heard </a:t>
            </a:r>
            <a:b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(e.g. sensible).</a:t>
            </a:r>
            <a:endParaRPr lang="en-GB" sz="1600" dirty="0"/>
          </a:p>
        </p:txBody>
      </p:sp>
    </p:spTree>
    <p:extLst>
      <p:ext uri="{BB962C8B-B14F-4D97-AF65-F5344CB8AC3E}">
        <p14:creationId xmlns:p14="http://schemas.microsoft.com/office/powerpoint/2010/main" val="113742290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Organic and inorganic materials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Builders around the world have found ingenious ways of using readily available materials to build homes.  The convenience of having ice and snow around you means that igloos are formed as homes.  The way that you could use the available materials will depend on the climate that you live in, and what you may need to shelter from.  Materials can trap heat to support warmth, offer shade to protect from the sun or perhaps provide security for your personal possessions.   There is now controversy between builders, architects and engineers as they must also think about the impact of the choice of materials on the environment. </a:t>
            </a:r>
          </a:p>
        </p:txBody>
      </p:sp>
    </p:spTree>
    <p:extLst>
      <p:ext uri="{BB962C8B-B14F-4D97-AF65-F5344CB8AC3E}">
        <p14:creationId xmlns:p14="http://schemas.microsoft.com/office/powerpoint/2010/main" val="174145178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Organic and inorganic materials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Builders around the world have found ingenious ways of using readily available materials to build homes.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convenience</a:t>
            </a:r>
            <a:r>
              <a:rPr lang="en-GB" sz="3600" dirty="0">
                <a:solidFill>
                  <a:srgbClr val="000000"/>
                </a:solidFill>
                <a:effectLst/>
                <a:latin typeface="Twinkl Cursive Looped" panose="02000000000000000000" pitchFamily="2" charset="0"/>
                <a:ea typeface="Times New Roman" panose="02020603050405020304" pitchFamily="18" charset="0"/>
              </a:rPr>
              <a:t> of having ice and snow around you means that igloos are formed as homes.  The way that you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could</a:t>
            </a:r>
            <a:r>
              <a:rPr lang="en-GB" sz="3600" dirty="0">
                <a:solidFill>
                  <a:srgbClr val="000000"/>
                </a:solidFill>
                <a:effectLst/>
                <a:latin typeface="Twinkl Cursive Looped" panose="02000000000000000000" pitchFamily="2" charset="0"/>
                <a:ea typeface="Times New Roman" panose="02020603050405020304" pitchFamily="18" charset="0"/>
              </a:rPr>
              <a:t> use the available materials will depend on the climate that you live in, and what you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may</a:t>
            </a:r>
            <a:r>
              <a:rPr lang="en-GB" sz="3600" dirty="0">
                <a:solidFill>
                  <a:srgbClr val="000000"/>
                </a:solidFill>
                <a:effectLst/>
                <a:latin typeface="Twinkl Cursive Looped" panose="02000000000000000000" pitchFamily="2" charset="0"/>
                <a:ea typeface="Times New Roman" panose="02020603050405020304" pitchFamily="18" charset="0"/>
              </a:rPr>
              <a:t> need to shelter from.  Materials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can</a:t>
            </a:r>
            <a:r>
              <a:rPr lang="en-GB" sz="3600" dirty="0">
                <a:solidFill>
                  <a:srgbClr val="000000"/>
                </a:solidFill>
                <a:effectLst/>
                <a:latin typeface="Twinkl Cursive Looped" panose="02000000000000000000" pitchFamily="2" charset="0"/>
                <a:ea typeface="Times New Roman" panose="02020603050405020304" pitchFamily="18" charset="0"/>
              </a:rPr>
              <a:t> trap heat to support warmth, offer shade to protect from the sun or perhaps provide security for your personal possessions.   There is now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controversy</a:t>
            </a:r>
            <a:r>
              <a:rPr lang="en-GB" sz="3600" dirty="0">
                <a:solidFill>
                  <a:srgbClr val="000000"/>
                </a:solidFill>
                <a:effectLst/>
                <a:latin typeface="Twinkl Cursive Looped" panose="02000000000000000000" pitchFamily="2" charset="0"/>
                <a:ea typeface="Times New Roman" panose="02020603050405020304" pitchFamily="18" charset="0"/>
              </a:rPr>
              <a:t> between builders, architects and engineers as they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must</a:t>
            </a:r>
            <a:r>
              <a:rPr lang="en-GB" sz="3600" dirty="0">
                <a:solidFill>
                  <a:srgbClr val="000000"/>
                </a:solidFill>
                <a:effectLst/>
                <a:latin typeface="Twinkl Cursive Looped" panose="02000000000000000000" pitchFamily="2" charset="0"/>
                <a:ea typeface="Times New Roman" panose="02020603050405020304" pitchFamily="18" charset="0"/>
              </a:rPr>
              <a:t> also think about the impact of the choice of materials on the environment. </a:t>
            </a:r>
          </a:p>
        </p:txBody>
      </p:sp>
    </p:spTree>
    <p:extLst>
      <p:ext uri="{BB962C8B-B14F-4D97-AF65-F5344CB8AC3E}">
        <p14:creationId xmlns:p14="http://schemas.microsoft.com/office/powerpoint/2010/main" val="428256334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7927202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3429000"/>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Materials can trap heat to support warmth, offer shade to protect from the sun or perhaps provide security for your personal possessions.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95578305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Summer 1</a:t>
            </a:r>
          </a:p>
          <a:p>
            <a:r>
              <a:rPr lang="en-GB" sz="7200" dirty="0">
                <a:latin typeface="Twinkl Cursive Looped" panose="02000000000000000000" pitchFamily="2" charset="0"/>
              </a:rPr>
              <a:t>Week 1 - Thursday</a:t>
            </a:r>
          </a:p>
          <a:p>
            <a:endParaRPr lang="en-GB" sz="7200" dirty="0"/>
          </a:p>
        </p:txBody>
      </p:sp>
    </p:spTree>
    <p:extLst>
      <p:ext uri="{BB962C8B-B14F-4D97-AF65-F5344CB8AC3E}">
        <p14:creationId xmlns:p14="http://schemas.microsoft.com/office/powerpoint/2010/main" val="163364866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AE18CC-34A8-BDFC-A3BE-CC7879C0F26F}"/>
              </a:ext>
            </a:extLst>
          </p:cNvPr>
          <p:cNvPicPr>
            <a:picLocks noChangeAspect="1"/>
          </p:cNvPicPr>
          <p:nvPr/>
        </p:nvPicPr>
        <p:blipFill rotWithShape="1">
          <a:blip r:embed="rId2"/>
          <a:srcRect l="17813" t="11648" r="17500" b="10695"/>
          <a:stretch/>
        </p:blipFill>
        <p:spPr>
          <a:xfrm>
            <a:off x="179613" y="-1"/>
            <a:ext cx="10091057" cy="6810941"/>
          </a:xfrm>
          <a:prstGeom prst="rect">
            <a:avLst/>
          </a:prstGeom>
        </p:spPr>
      </p:pic>
    </p:spTree>
    <p:extLst>
      <p:ext uri="{BB962C8B-B14F-4D97-AF65-F5344CB8AC3E}">
        <p14:creationId xmlns:p14="http://schemas.microsoft.com/office/powerpoint/2010/main" val="1197765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141259486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62661555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communicate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400657"/>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6600" dirty="0">
                <a:solidFill>
                  <a:prstClr val="black"/>
                </a:solidFill>
                <a:latin typeface="Twinkl Cursive Looped" panose="02000000000000000000" pitchFamily="2" charset="0"/>
              </a:rPr>
              <a:t>share or exchange information, news, or ideas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Image result for communicate clipart">
            <a:extLst>
              <a:ext uri="{FF2B5EF4-FFF2-40B4-BE49-F238E27FC236}">
                <a16:creationId xmlns:a16="http://schemas.microsoft.com/office/drawing/2014/main" id="{9242CF6F-B420-4FA1-1AFA-324AE73CDA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886" y="369434"/>
            <a:ext cx="1905000"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010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prisoner was forbidden to communicate with their family.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208313" y="3771900"/>
            <a:ext cx="4180116"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224059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possible  </a:t>
            </a:r>
          </a:p>
        </p:txBody>
      </p:sp>
      <p:sp>
        <p:nvSpPr>
          <p:cNvPr id="3" name="Rectangle 2">
            <a:extLst>
              <a:ext uri="{FF2B5EF4-FFF2-40B4-BE49-F238E27FC236}">
                <a16:creationId xmlns:a16="http://schemas.microsoft.com/office/drawing/2014/main" id="{13BB5EC0-7A96-4D29-A835-6FAE896C31A4}"/>
              </a:ext>
            </a:extLst>
          </p:cNvPr>
          <p:cNvSpPr/>
          <p:nvPr/>
        </p:nvSpPr>
        <p:spPr>
          <a:xfrm>
            <a:off x="6564086" y="3561670"/>
            <a:ext cx="12736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Image result for possible clipart">
            <a:extLst>
              <a:ext uri="{FF2B5EF4-FFF2-40B4-BE49-F238E27FC236}">
                <a16:creationId xmlns:a16="http://schemas.microsoft.com/office/drawing/2014/main" id="{7D8CCE8B-5333-AEA5-A17F-21552A18DF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713" y="673553"/>
            <a:ext cx="292417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843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competition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429000"/>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activity or condition of striving to gain or win something by defeating or establishing superiority over others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competition clipart">
            <a:extLst>
              <a:ext uri="{FF2B5EF4-FFF2-40B4-BE49-F238E27FC236}">
                <a16:creationId xmlns:a16="http://schemas.microsoft.com/office/drawing/2014/main" id="{7AE2E1CD-32B1-6F96-F007-4C72464360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43" y="310243"/>
            <a:ext cx="2257425"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035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There is fierce competition between banks.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192484" y="2966524"/>
            <a:ext cx="3494316"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584844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3139321"/>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The –able/–ably endings are far more common than the  </a:t>
            </a:r>
          </a:p>
          <a:p>
            <a:pPr algn="ct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ible</a:t>
            </a: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ibly</a:t>
            </a:r>
            <a:r>
              <a:rPr lang="en-GB" sz="6000" dirty="0">
                <a:solidFill>
                  <a:prstClr val="black"/>
                </a:solidFill>
                <a:latin typeface="Twinkl Cursive Looped" panose="02000000000000000000" pitchFamily="2" charset="0"/>
                <a:ea typeface="+mj-ea"/>
                <a:cs typeface="+mj-cs"/>
              </a:rPr>
              <a:t> endings.</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63661" y="451090"/>
            <a:ext cx="609872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words ending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t>
            </a:r>
            <a:r>
              <a:rPr kumimoji="0" lang="en-GB" sz="6000" b="0" i="0" u="none" strike="noStrike" kern="1200" cap="none" spc="0" normalizeH="0" baseline="0" noProof="0" dirty="0" err="1">
                <a:ln>
                  <a:noFill/>
                </a:ln>
                <a:solidFill>
                  <a:prstClr val="black"/>
                </a:solidFill>
                <a:effectLst/>
                <a:uLnTx/>
                <a:uFillTx/>
                <a:latin typeface="Twinkl Cursive Looped" panose="02000000000000000000" pitchFamily="2" charset="0"/>
                <a:ea typeface="+mn-ea"/>
                <a:cs typeface="+mn-cs"/>
              </a:rPr>
              <a:t>ible</a:t>
            </a:r>
            <a:endPar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endParaRPr>
          </a:p>
        </p:txBody>
      </p:sp>
    </p:spTree>
    <p:extLst>
      <p:ext uri="{BB962C8B-B14F-4D97-AF65-F5344CB8AC3E}">
        <p14:creationId xmlns:p14="http://schemas.microsoft.com/office/powerpoint/2010/main" val="280204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–able ending is usually but not always used if a complete root word can be heard before it, even if there is no related word ending in –</a:t>
            </a:r>
            <a:r>
              <a:rPr lang="en-GB" dirty="0" err="1">
                <a:latin typeface="Twinkl Cursive Looped" panose="02000000000000000000" pitchFamily="2" charset="0"/>
              </a:rPr>
              <a:t>ation</a:t>
            </a:r>
            <a:r>
              <a:rPr lang="en-GB" dirty="0">
                <a:latin typeface="Twinkl Cursive Looped" panose="02000000000000000000" pitchFamily="2" charset="0"/>
              </a:rPr>
              <a:t>. </a:t>
            </a:r>
          </a:p>
        </p:txBody>
      </p:sp>
    </p:spTree>
    <p:extLst>
      <p:ext uri="{BB962C8B-B14F-4D97-AF65-F5344CB8AC3E}">
        <p14:creationId xmlns:p14="http://schemas.microsoft.com/office/powerpoint/2010/main" val="332583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4247317"/>
          </a:xfrm>
          <a:prstGeom prst="rect">
            <a:avLst/>
          </a:prstGeom>
          <a:noFill/>
        </p:spPr>
        <p:txBody>
          <a:bodyPr wrap="square">
            <a:spAutoFit/>
          </a:bodyPr>
          <a:lstStyle/>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The –</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ible</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ending is common if a </a:t>
            </a:r>
            <a:b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complete root word can’t be heard </a:t>
            </a:r>
            <a:b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before it but it also sometimes occurs when a complete word can be heard </a:t>
            </a:r>
            <a:b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(e.g. sensible).</a:t>
            </a:r>
            <a:endParaRPr lang="en-GB" sz="1600" dirty="0"/>
          </a:p>
        </p:txBody>
      </p:sp>
    </p:spTree>
    <p:extLst>
      <p:ext uri="{BB962C8B-B14F-4D97-AF65-F5344CB8AC3E}">
        <p14:creationId xmlns:p14="http://schemas.microsoft.com/office/powerpoint/2010/main" val="62680773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responsible  </a:t>
            </a:r>
          </a:p>
        </p:txBody>
      </p:sp>
      <p:sp>
        <p:nvSpPr>
          <p:cNvPr id="3" name="Rectangle 2">
            <a:extLst>
              <a:ext uri="{FF2B5EF4-FFF2-40B4-BE49-F238E27FC236}">
                <a16:creationId xmlns:a16="http://schemas.microsoft.com/office/drawing/2014/main" id="{13BB5EC0-7A96-4D29-A835-6FAE896C31A4}"/>
              </a:ext>
            </a:extLst>
          </p:cNvPr>
          <p:cNvSpPr/>
          <p:nvPr/>
        </p:nvSpPr>
        <p:spPr>
          <a:xfrm>
            <a:off x="7037615" y="3561670"/>
            <a:ext cx="12736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386" name="Picture 2" descr="Image result for responsible clipart">
            <a:extLst>
              <a:ext uri="{FF2B5EF4-FFF2-40B4-BE49-F238E27FC236}">
                <a16:creationId xmlns:a16="http://schemas.microsoft.com/office/drawing/2014/main" id="{AD888CC8-8CE9-F4CE-05F5-43E25F7D92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238" y="461963"/>
            <a:ext cx="2752725" cy="181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46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reversible  </a:t>
            </a:r>
          </a:p>
        </p:txBody>
      </p:sp>
      <p:sp>
        <p:nvSpPr>
          <p:cNvPr id="3" name="Rectangle 2">
            <a:extLst>
              <a:ext uri="{FF2B5EF4-FFF2-40B4-BE49-F238E27FC236}">
                <a16:creationId xmlns:a16="http://schemas.microsoft.com/office/drawing/2014/main" id="{13BB5EC0-7A96-4D29-A835-6FAE896C31A4}"/>
              </a:ext>
            </a:extLst>
          </p:cNvPr>
          <p:cNvSpPr/>
          <p:nvPr/>
        </p:nvSpPr>
        <p:spPr>
          <a:xfrm>
            <a:off x="6711044" y="3561670"/>
            <a:ext cx="12736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362" name="Picture 2" descr="Image result for reversible clipart">
            <a:extLst>
              <a:ext uri="{FF2B5EF4-FFF2-40B4-BE49-F238E27FC236}">
                <a16:creationId xmlns:a16="http://schemas.microsoft.com/office/drawing/2014/main" id="{24BC975F-0196-3D0F-8F28-D27D4AD5D9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077" y="447675"/>
            <a:ext cx="22764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94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26487055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Adverbials</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63661" y="451090"/>
            <a:ext cx="609872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verbs</a:t>
            </a:r>
          </a:p>
        </p:txBody>
      </p:sp>
    </p:spTree>
    <p:extLst>
      <p:ext uri="{BB962C8B-B14F-4D97-AF65-F5344CB8AC3E}">
        <p14:creationId xmlns:p14="http://schemas.microsoft.com/office/powerpoint/2010/main" val="133547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modal verbs express possibility</a:t>
            </a: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spTree>
    <p:extLst>
      <p:ext uri="{BB962C8B-B14F-4D97-AF65-F5344CB8AC3E}">
        <p14:creationId xmlns:p14="http://schemas.microsoft.com/office/powerpoint/2010/main" val="209100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horrible  </a:t>
            </a:r>
          </a:p>
        </p:txBody>
      </p:sp>
      <p:sp>
        <p:nvSpPr>
          <p:cNvPr id="3" name="Rectangle 2">
            <a:extLst>
              <a:ext uri="{FF2B5EF4-FFF2-40B4-BE49-F238E27FC236}">
                <a16:creationId xmlns:a16="http://schemas.microsoft.com/office/drawing/2014/main" id="{13BB5EC0-7A96-4D29-A835-6FAE896C31A4}"/>
              </a:ext>
            </a:extLst>
          </p:cNvPr>
          <p:cNvSpPr/>
          <p:nvPr/>
        </p:nvSpPr>
        <p:spPr>
          <a:xfrm>
            <a:off x="6515101" y="3561670"/>
            <a:ext cx="12736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Image result for horrible clipart">
            <a:extLst>
              <a:ext uri="{FF2B5EF4-FFF2-40B4-BE49-F238E27FC236}">
                <a16:creationId xmlns:a16="http://schemas.microsoft.com/office/drawing/2014/main" id="{1E8D2F70-851D-7C3C-FAFF-73B9A4AF5E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372156"/>
            <a:ext cx="2486025" cy="1933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73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r>
              <a:rPr lang="en-GB" sz="5400" dirty="0">
                <a:solidFill>
                  <a:prstClr val="black"/>
                </a:solidFill>
                <a:latin typeface="Twinkl Cursive Looped" panose="02000000000000000000" pitchFamily="2" charset="0"/>
                <a:ea typeface="+mj-ea"/>
                <a:cs typeface="+mj-cs"/>
              </a:rPr>
              <a:t>A</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dverbials</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 a word or phrase functioning as a major clause constituent and typically expressing place ( in the garden ), </a:t>
            </a:r>
          </a:p>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time ( in May ), </a:t>
            </a:r>
          </a:p>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or manner ( in a strange way ).</a:t>
            </a:r>
          </a:p>
        </p:txBody>
      </p:sp>
    </p:spTree>
    <p:extLst>
      <p:ext uri="{BB962C8B-B14F-4D97-AF65-F5344CB8AC3E}">
        <p14:creationId xmlns:p14="http://schemas.microsoft.com/office/powerpoint/2010/main" val="261198154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possibly</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90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perhaps </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7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probably</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52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frequently</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23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possibly</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perhaps (used to indicate doubt or hesitancy)</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12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perhaps</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used to express uncertainty or possibility</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9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probably</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almost certainly; as far as one knows or can tell</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70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frequently</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regularly or habitually; often</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92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He found himself alone, possibly the only survivor.</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854495" y="2873829"/>
            <a:ext cx="2693761" cy="915929"/>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 </a:t>
            </a:r>
            <a:endParaRPr lang="en-GB" i="1" dirty="0"/>
          </a:p>
        </p:txBody>
      </p:sp>
    </p:spTree>
    <p:extLst>
      <p:ext uri="{BB962C8B-B14F-4D97-AF65-F5344CB8AC3E}">
        <p14:creationId xmlns:p14="http://schemas.microsoft.com/office/powerpoint/2010/main" val="190170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terrible  </a:t>
            </a:r>
          </a:p>
        </p:txBody>
      </p:sp>
      <p:sp>
        <p:nvSpPr>
          <p:cNvPr id="3" name="Rectangle 2">
            <a:extLst>
              <a:ext uri="{FF2B5EF4-FFF2-40B4-BE49-F238E27FC236}">
                <a16:creationId xmlns:a16="http://schemas.microsoft.com/office/drawing/2014/main" id="{13BB5EC0-7A96-4D29-A835-6FAE896C31A4}"/>
              </a:ext>
            </a:extLst>
          </p:cNvPr>
          <p:cNvSpPr/>
          <p:nvPr/>
        </p:nvSpPr>
        <p:spPr>
          <a:xfrm>
            <a:off x="6389914" y="3561670"/>
            <a:ext cx="12736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4" name="Picture 2" descr="Image result for terrible clipart">
            <a:extLst>
              <a:ext uri="{FF2B5EF4-FFF2-40B4-BE49-F238E27FC236}">
                <a16:creationId xmlns:a16="http://schemas.microsoft.com/office/drawing/2014/main" id="{A75B9402-AA47-E085-928D-23D8D7551D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335" y="488497"/>
            <a:ext cx="2352675"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646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5686" y="3082017"/>
            <a:ext cx="11560628" cy="1481650"/>
          </a:xfrm>
        </p:spPr>
        <p:txBody>
          <a:bodyPr>
            <a:normAutofit fontScale="90000"/>
          </a:bodyPr>
          <a:lstStyle/>
          <a:p>
            <a:pPr algn="ctr"/>
            <a:r>
              <a:rPr lang="en-GB" dirty="0">
                <a:latin typeface="Twinkl Cursive Looped" panose="02000000000000000000" pitchFamily="2" charset="0"/>
              </a:rPr>
              <a:t>Perhaps I should have been honest with him.</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71084" y="3082017"/>
            <a:ext cx="2459945" cy="69396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329622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She would probably never see him again.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343400" y="2873829"/>
            <a:ext cx="2906486" cy="947821"/>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366650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They go abroad frequently.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955972" y="3276769"/>
            <a:ext cx="3526971" cy="1378404"/>
          </a:xfrm>
          <a:prstGeom prst="rect">
            <a:avLst/>
          </a:prstGeom>
          <a:solidFill>
            <a:schemeClr val="bg1">
              <a:lumMod val="95000"/>
            </a:schemeClr>
          </a:solid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__________</a:t>
            </a:r>
            <a:endParaRPr lang="en-GB" sz="4400" i="1" dirty="0"/>
          </a:p>
        </p:txBody>
      </p:sp>
    </p:spTree>
    <p:extLst>
      <p:ext uri="{BB962C8B-B14F-4D97-AF65-F5344CB8AC3E}">
        <p14:creationId xmlns:p14="http://schemas.microsoft.com/office/powerpoint/2010/main" val="356887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94057155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controversy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91886" y="2142550"/>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0" y="3906610"/>
            <a:ext cx="12192000" cy="2308324"/>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6000" dirty="0">
                <a:solidFill>
                  <a:prstClr val="black"/>
                </a:solidFill>
                <a:latin typeface="Twinkl Cursive Looped" panose="02000000000000000000" pitchFamily="2" charset="0"/>
              </a:rPr>
              <a:t>prolonged public disagreement or heated discussion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Image result for controversyclipart">
            <a:extLst>
              <a:ext uri="{FF2B5EF4-FFF2-40B4-BE49-F238E27FC236}">
                <a16:creationId xmlns:a16="http://schemas.microsoft.com/office/drawing/2014/main" id="{91D23DCB-19DC-56ED-9545-C26BBD4D1D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886" y="514742"/>
            <a:ext cx="125730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31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design of the building has caused controversy.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388427" y="3771900"/>
            <a:ext cx="4180116"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142745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convenience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533740" y="4246578"/>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state of being able to proceed with something without difficulty.</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Image result for convenience clipart">
            <a:extLst>
              <a:ext uri="{FF2B5EF4-FFF2-40B4-BE49-F238E27FC236}">
                <a16:creationId xmlns:a16="http://schemas.microsoft.com/office/drawing/2014/main" id="{BB6B5E1C-141E-D322-CC42-F9A6268E4F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217" y="310243"/>
            <a:ext cx="203835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61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Services run to suit the convenience of customers.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772397" y="2955471"/>
            <a:ext cx="3755573" cy="736314"/>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256977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17203082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098298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14896988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Organic and inorganic materials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Builders around the world have found ingenious ways of using readily available materials to build homes.  The convenience of having ice and snow around you means that igloos are formed as homes.  The way that you could use the available materials will depend on the climate that you live in, and what you may need to shelter from.  Materials can trap heat to support warmth, offer shade to protect from the sun or perhaps provide security for your personal possessions.   There is now controversy between builders, architects and engineers as they must also think about the impact of the choice of materials on the environment. </a:t>
            </a:r>
          </a:p>
        </p:txBody>
      </p:sp>
    </p:spTree>
    <p:extLst>
      <p:ext uri="{BB962C8B-B14F-4D97-AF65-F5344CB8AC3E}">
        <p14:creationId xmlns:p14="http://schemas.microsoft.com/office/powerpoint/2010/main" val="228714089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Organic and inorganic materials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Builders around the world have found ingenious ways of using readily available materials to build homes.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convenience</a:t>
            </a:r>
            <a:r>
              <a:rPr lang="en-GB" sz="3600" dirty="0">
                <a:solidFill>
                  <a:srgbClr val="000000"/>
                </a:solidFill>
                <a:effectLst/>
                <a:latin typeface="Twinkl Cursive Looped" panose="02000000000000000000" pitchFamily="2" charset="0"/>
                <a:ea typeface="Times New Roman" panose="02020603050405020304" pitchFamily="18" charset="0"/>
              </a:rPr>
              <a:t> of having ice and snow around you means that igloos are formed as homes.  The way that you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could</a:t>
            </a:r>
            <a:r>
              <a:rPr lang="en-GB" sz="3600" dirty="0">
                <a:solidFill>
                  <a:srgbClr val="000000"/>
                </a:solidFill>
                <a:effectLst/>
                <a:latin typeface="Twinkl Cursive Looped" panose="02000000000000000000" pitchFamily="2" charset="0"/>
                <a:ea typeface="Times New Roman" panose="02020603050405020304" pitchFamily="18" charset="0"/>
              </a:rPr>
              <a:t> use the available materials will depend on the climate that you live in, and what you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may</a:t>
            </a:r>
            <a:r>
              <a:rPr lang="en-GB" sz="3600" dirty="0">
                <a:solidFill>
                  <a:srgbClr val="000000"/>
                </a:solidFill>
                <a:effectLst/>
                <a:latin typeface="Twinkl Cursive Looped" panose="02000000000000000000" pitchFamily="2" charset="0"/>
                <a:ea typeface="Times New Roman" panose="02020603050405020304" pitchFamily="18" charset="0"/>
              </a:rPr>
              <a:t> need to shelter from.  Materials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can</a:t>
            </a:r>
            <a:r>
              <a:rPr lang="en-GB" sz="3600" dirty="0">
                <a:solidFill>
                  <a:srgbClr val="000000"/>
                </a:solidFill>
                <a:effectLst/>
                <a:latin typeface="Twinkl Cursive Looped" panose="02000000000000000000" pitchFamily="2" charset="0"/>
                <a:ea typeface="Times New Roman" panose="02020603050405020304" pitchFamily="18" charset="0"/>
              </a:rPr>
              <a:t> trap heat to support warmth, offer shade to protect from the sun or perhaps provide security for your personal possessions.   There is now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controversy</a:t>
            </a:r>
            <a:r>
              <a:rPr lang="en-GB" sz="3600" dirty="0">
                <a:solidFill>
                  <a:srgbClr val="000000"/>
                </a:solidFill>
                <a:effectLst/>
                <a:latin typeface="Twinkl Cursive Looped" panose="02000000000000000000" pitchFamily="2" charset="0"/>
                <a:ea typeface="Times New Roman" panose="02020603050405020304" pitchFamily="18" charset="0"/>
              </a:rPr>
              <a:t> between builders, architects and engineers as they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must</a:t>
            </a:r>
            <a:r>
              <a:rPr lang="en-GB" sz="3600" dirty="0">
                <a:solidFill>
                  <a:srgbClr val="000000"/>
                </a:solidFill>
                <a:effectLst/>
                <a:latin typeface="Twinkl Cursive Looped" panose="02000000000000000000" pitchFamily="2" charset="0"/>
                <a:ea typeface="Times New Roman" panose="02020603050405020304" pitchFamily="18" charset="0"/>
              </a:rPr>
              <a:t> also think about the impact of the choice of materials on the environment. </a:t>
            </a:r>
          </a:p>
        </p:txBody>
      </p:sp>
    </p:spTree>
    <p:extLst>
      <p:ext uri="{BB962C8B-B14F-4D97-AF65-F5344CB8AC3E}">
        <p14:creationId xmlns:p14="http://schemas.microsoft.com/office/powerpoint/2010/main" val="185353734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2772464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3429000"/>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There is now controversy between builders, architects and engineers as they must also think about the impact of the choice of materials on the environment.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170810824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Summer 1</a:t>
            </a:r>
          </a:p>
          <a:p>
            <a:r>
              <a:rPr lang="en-GB" sz="7200" dirty="0">
                <a:latin typeface="Twinkl Cursive Looped" panose="02000000000000000000" pitchFamily="2" charset="0"/>
              </a:rPr>
              <a:t>Week 1 - Friday</a:t>
            </a:r>
          </a:p>
          <a:p>
            <a:endParaRPr lang="en-GB" sz="7200" dirty="0"/>
          </a:p>
        </p:txBody>
      </p:sp>
    </p:spTree>
    <p:extLst>
      <p:ext uri="{BB962C8B-B14F-4D97-AF65-F5344CB8AC3E}">
        <p14:creationId xmlns:p14="http://schemas.microsoft.com/office/powerpoint/2010/main" val="421416496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792BA41-604A-EB0A-3291-7DCA9F62551B}"/>
              </a:ext>
            </a:extLst>
          </p:cNvPr>
          <p:cNvPicPr>
            <a:picLocks noChangeAspect="1"/>
          </p:cNvPicPr>
          <p:nvPr/>
        </p:nvPicPr>
        <p:blipFill rotWithShape="1">
          <a:blip r:embed="rId2"/>
          <a:srcRect l="17813" t="11648" r="17500" b="10695"/>
          <a:stretch/>
        </p:blipFill>
        <p:spPr>
          <a:xfrm>
            <a:off x="179613" y="-1"/>
            <a:ext cx="10091057" cy="6810941"/>
          </a:xfrm>
          <a:prstGeom prst="rect">
            <a:avLst/>
          </a:prstGeom>
        </p:spPr>
      </p:pic>
    </p:spTree>
    <p:extLst>
      <p:ext uri="{BB962C8B-B14F-4D97-AF65-F5344CB8AC3E}">
        <p14:creationId xmlns:p14="http://schemas.microsoft.com/office/powerpoint/2010/main" val="37866025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0850278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communicate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0764449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competition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76309175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63393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Adverbials</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63661" y="451090"/>
            <a:ext cx="609872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verbs</a:t>
            </a:r>
          </a:p>
        </p:txBody>
      </p:sp>
    </p:spTree>
    <p:extLst>
      <p:ext uri="{BB962C8B-B14F-4D97-AF65-F5344CB8AC3E}">
        <p14:creationId xmlns:p14="http://schemas.microsoft.com/office/powerpoint/2010/main" val="281733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possible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04783849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horrible</a:t>
            </a:r>
          </a:p>
        </p:txBody>
      </p:sp>
    </p:spTree>
    <p:extLst>
      <p:ext uri="{BB962C8B-B14F-4D97-AF65-F5344CB8AC3E}">
        <p14:creationId xmlns:p14="http://schemas.microsoft.com/office/powerpoint/2010/main" val="200897508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terrible</a:t>
            </a:r>
          </a:p>
        </p:txBody>
      </p:sp>
    </p:spTree>
    <p:extLst>
      <p:ext uri="{BB962C8B-B14F-4D97-AF65-F5344CB8AC3E}">
        <p14:creationId xmlns:p14="http://schemas.microsoft.com/office/powerpoint/2010/main" val="90947491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visible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835259974"/>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incredible</a:t>
            </a:r>
          </a:p>
        </p:txBody>
      </p:sp>
    </p:spTree>
    <p:extLst>
      <p:ext uri="{BB962C8B-B14F-4D97-AF65-F5344CB8AC3E}">
        <p14:creationId xmlns:p14="http://schemas.microsoft.com/office/powerpoint/2010/main" val="4182431219"/>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sensible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2397768"/>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forcible</a:t>
            </a:r>
          </a:p>
        </p:txBody>
      </p:sp>
    </p:spTree>
    <p:extLst>
      <p:ext uri="{BB962C8B-B14F-4D97-AF65-F5344CB8AC3E}">
        <p14:creationId xmlns:p14="http://schemas.microsoft.com/office/powerpoint/2010/main" val="1585594903"/>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legible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347727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responsible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9262887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reversible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411121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modal verbs express possibility</a:t>
            </a: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spTree>
    <p:extLst>
      <p:ext uri="{BB962C8B-B14F-4D97-AF65-F5344CB8AC3E}">
        <p14:creationId xmlns:p14="http://schemas.microsoft.com/office/powerpoint/2010/main" val="388064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2247478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can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1304571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could</a:t>
            </a:r>
          </a:p>
        </p:txBody>
      </p:sp>
    </p:spTree>
    <p:extLst>
      <p:ext uri="{BB962C8B-B14F-4D97-AF65-F5344CB8AC3E}">
        <p14:creationId xmlns:p14="http://schemas.microsoft.com/office/powerpoint/2010/main" val="293827234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may</a:t>
            </a:r>
          </a:p>
        </p:txBody>
      </p:sp>
    </p:spTree>
    <p:extLst>
      <p:ext uri="{BB962C8B-B14F-4D97-AF65-F5344CB8AC3E}">
        <p14:creationId xmlns:p14="http://schemas.microsoft.com/office/powerpoint/2010/main" val="421385825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might</a:t>
            </a:r>
          </a:p>
        </p:txBody>
      </p:sp>
    </p:spTree>
    <p:extLst>
      <p:ext uri="{BB962C8B-B14F-4D97-AF65-F5344CB8AC3E}">
        <p14:creationId xmlns:p14="http://schemas.microsoft.com/office/powerpoint/2010/main" val="80578285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must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24879269"/>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shall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0606783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should</a:t>
            </a:r>
          </a:p>
        </p:txBody>
      </p:sp>
    </p:spTree>
    <p:extLst>
      <p:ext uri="{BB962C8B-B14F-4D97-AF65-F5344CB8AC3E}">
        <p14:creationId xmlns:p14="http://schemas.microsoft.com/office/powerpoint/2010/main" val="2792669322"/>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will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78953568"/>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would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70349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r>
              <a:rPr lang="en-GB" sz="5400" dirty="0">
                <a:solidFill>
                  <a:prstClr val="black"/>
                </a:solidFill>
                <a:latin typeface="Twinkl Cursive Looped" panose="02000000000000000000" pitchFamily="2" charset="0"/>
                <a:ea typeface="+mj-ea"/>
                <a:cs typeface="+mj-cs"/>
              </a:rPr>
              <a:t>A</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dverbials</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 a word or phrase functioning as a major clause constituent and typically expressing place ( in the garden ), </a:t>
            </a:r>
          </a:p>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time ( in May ), </a:t>
            </a:r>
          </a:p>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or manner ( in a strange way ).</a:t>
            </a:r>
          </a:p>
        </p:txBody>
      </p:sp>
    </p:spTree>
    <p:extLst>
      <p:ext uri="{BB962C8B-B14F-4D97-AF65-F5344CB8AC3E}">
        <p14:creationId xmlns:p14="http://schemas.microsoft.com/office/powerpoint/2010/main" val="1958609347"/>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ought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04861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certainly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850840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definitely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086890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possibly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08086980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perhaps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47231734"/>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probably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000864988"/>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frequently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96344325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005545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controversy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3540981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convenience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4481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Summer 1</a:t>
            </a:r>
          </a:p>
          <a:p>
            <a:r>
              <a:rPr lang="en-GB" sz="7200" dirty="0">
                <a:latin typeface="Twinkl Cursive Looped" panose="02000000000000000000" pitchFamily="2" charset="0"/>
              </a:rPr>
              <a:t>Week 1 - Monday</a:t>
            </a:r>
          </a:p>
          <a:p>
            <a:endParaRPr lang="en-GB" sz="7200" dirty="0"/>
          </a:p>
        </p:txBody>
      </p:sp>
    </p:spTree>
    <p:extLst>
      <p:ext uri="{BB962C8B-B14F-4D97-AF65-F5344CB8AC3E}">
        <p14:creationId xmlns:p14="http://schemas.microsoft.com/office/powerpoint/2010/main" val="86437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can  </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85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Quick Quiz time…</a:t>
            </a:r>
          </a:p>
          <a:p>
            <a:endParaRPr lang="en-GB" sz="7200" dirty="0"/>
          </a:p>
        </p:txBody>
      </p:sp>
    </p:spTree>
    <p:extLst>
      <p:ext uri="{BB962C8B-B14F-4D97-AF65-F5344CB8AC3E}">
        <p14:creationId xmlns:p14="http://schemas.microsoft.com/office/powerpoint/2010/main" val="362578891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42258" y="560338"/>
            <a:ext cx="11168742" cy="5201424"/>
          </a:xfrm>
          <a:prstGeom prst="rect">
            <a:avLst/>
          </a:prstGeom>
          <a:noFill/>
        </p:spPr>
        <p:txBody>
          <a:bodyPr wrap="square" rtlCol="0">
            <a:spAutoFit/>
          </a:bodyPr>
          <a:lstStyle/>
          <a:p>
            <a:r>
              <a:rPr lang="en-GB" sz="7200" dirty="0">
                <a:latin typeface="Twinkl Cursive Looped" panose="02000000000000000000" pitchFamily="2" charset="0"/>
              </a:rPr>
              <a:t>Did you get them correct?</a:t>
            </a:r>
          </a:p>
          <a:p>
            <a:r>
              <a:rPr lang="en-GB" sz="4400" i="1" dirty="0">
                <a:latin typeface="Twinkl Cursive Looped" panose="02000000000000000000" pitchFamily="2" charset="0"/>
              </a:rPr>
              <a:t>Edit your work.</a:t>
            </a:r>
          </a:p>
          <a:p>
            <a:pPr algn="ctr"/>
            <a:endParaRPr lang="en-GB" sz="5400" dirty="0">
              <a:latin typeface="Twinkl Cursive Looped" panose="02000000000000000000" pitchFamily="2" charset="0"/>
            </a:endParaRPr>
          </a:p>
          <a:p>
            <a:pPr algn="ctr"/>
            <a:r>
              <a:rPr lang="en-GB" sz="5400" dirty="0">
                <a:latin typeface="Twinkl Cursive Looped" panose="02000000000000000000" pitchFamily="2" charset="0"/>
              </a:rPr>
              <a:t>communicate   competition  forcible  responsible controversy convenience might should definitely frequently </a:t>
            </a:r>
          </a:p>
        </p:txBody>
      </p:sp>
    </p:spTree>
    <p:extLst>
      <p:ext uri="{BB962C8B-B14F-4D97-AF65-F5344CB8AC3E}">
        <p14:creationId xmlns:p14="http://schemas.microsoft.com/office/powerpoint/2010/main" val="388699187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Word class time…</a:t>
            </a:r>
          </a:p>
          <a:p>
            <a:endParaRPr lang="en-GB" sz="7200" dirty="0"/>
          </a:p>
        </p:txBody>
      </p:sp>
    </p:spTree>
    <p:extLst>
      <p:ext uri="{BB962C8B-B14F-4D97-AF65-F5344CB8AC3E}">
        <p14:creationId xmlns:p14="http://schemas.microsoft.com/office/powerpoint/2010/main" val="1301617929"/>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364673" y="3907584"/>
            <a:ext cx="11800115" cy="523220"/>
          </a:xfrm>
          <a:prstGeom prst="rect">
            <a:avLst/>
          </a:prstGeom>
          <a:noFill/>
        </p:spPr>
        <p:txBody>
          <a:bodyPr wrap="square" rtlCol="0">
            <a:spAutoFit/>
          </a:bodyPr>
          <a:lstStyle/>
          <a:p>
            <a:r>
              <a:rPr lang="nl-NL" sz="2800" dirty="0">
                <a:solidFill>
                  <a:schemeClr val="accent2"/>
                </a:solidFill>
                <a:latin typeface="Twinkl Cursive Looped" panose="02000000000000000000" pitchFamily="2" charset="0"/>
              </a:rPr>
              <a:t>Determiner noun preposition determiner noun verb verb noun</a:t>
            </a:r>
            <a:endParaRPr lang="en-GB" sz="60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364673" y="1909854"/>
            <a:ext cx="11517084" cy="707886"/>
          </a:xfrm>
          <a:prstGeom prst="rect">
            <a:avLst/>
          </a:prstGeom>
          <a:noFill/>
        </p:spPr>
        <p:txBody>
          <a:bodyPr wrap="square" rtlCol="0">
            <a:spAutoFit/>
          </a:bodyPr>
          <a:lstStyle/>
          <a:p>
            <a:r>
              <a:rPr lang="en-GB" sz="4000" dirty="0">
                <a:latin typeface="Twinkl Cursive Looped" panose="02000000000000000000" pitchFamily="2" charset="0"/>
              </a:rPr>
              <a:t>The design of the building has caused controversy.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8877301" y="2002187"/>
            <a:ext cx="3004456"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9084129" y="3907584"/>
            <a:ext cx="843643"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145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419099" y="3409262"/>
            <a:ext cx="11800115" cy="523220"/>
          </a:xfrm>
          <a:prstGeom prst="rect">
            <a:avLst/>
          </a:prstGeom>
          <a:noFill/>
        </p:spPr>
        <p:txBody>
          <a:bodyPr wrap="square" rtlCol="0">
            <a:spAutoFit/>
          </a:bodyPr>
          <a:lstStyle/>
          <a:p>
            <a:r>
              <a:rPr lang="fr-FR" sz="2800" dirty="0">
                <a:solidFill>
                  <a:schemeClr val="accent2"/>
                </a:solidFill>
                <a:latin typeface="Twinkl Cursive Looped" panose="02000000000000000000" pitchFamily="2" charset="0"/>
              </a:rPr>
              <a:t>Noun </a:t>
            </a:r>
            <a:r>
              <a:rPr lang="fr-FR" sz="2800" dirty="0" err="1">
                <a:solidFill>
                  <a:schemeClr val="accent2"/>
                </a:solidFill>
                <a:latin typeface="Twinkl Cursive Looped" panose="02000000000000000000" pitchFamily="2" charset="0"/>
              </a:rPr>
              <a:t>verb</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verb</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determiner</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noun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preposition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noun</a:t>
            </a:r>
            <a:endParaRPr lang="en-GB" sz="60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337458" y="1687861"/>
            <a:ext cx="11517084" cy="707886"/>
          </a:xfrm>
          <a:prstGeom prst="rect">
            <a:avLst/>
          </a:prstGeom>
          <a:noFill/>
        </p:spPr>
        <p:txBody>
          <a:bodyPr wrap="square" rtlCol="0">
            <a:spAutoFit/>
          </a:bodyPr>
          <a:lstStyle/>
          <a:p>
            <a:r>
              <a:rPr lang="en-GB" sz="4000" dirty="0">
                <a:latin typeface="Twinkl Cursive Looped" panose="02000000000000000000" pitchFamily="2" charset="0"/>
              </a:rPr>
              <a:t>Services run to suit the convenience of customers.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5633357" y="1734027"/>
            <a:ext cx="2661557" cy="615553"/>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4604657" y="3409262"/>
            <a:ext cx="979714"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543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4524315"/>
          </a:xfrm>
          <a:prstGeom prst="rect">
            <a:avLst/>
          </a:prstGeom>
          <a:noFill/>
        </p:spPr>
        <p:txBody>
          <a:bodyPr wrap="square" rtlCol="0">
            <a:spAutoFit/>
          </a:bodyPr>
          <a:lstStyle/>
          <a:p>
            <a:r>
              <a:rPr lang="en-GB" sz="7200" dirty="0">
                <a:latin typeface="Twinkl Cursive Looped" panose="02000000000000000000" pitchFamily="2" charset="0"/>
              </a:rPr>
              <a:t>Etymology </a:t>
            </a:r>
          </a:p>
          <a:p>
            <a:endParaRPr lang="en-GB" sz="7200" dirty="0">
              <a:solidFill>
                <a:srgbClr val="FF0000"/>
              </a:solidFill>
              <a:latin typeface="Twinkl Cursive Looped" panose="02000000000000000000" pitchFamily="2" charset="0"/>
            </a:endParaRPr>
          </a:p>
          <a:p>
            <a:r>
              <a:rPr lang="en-GB" sz="7200" dirty="0">
                <a:solidFill>
                  <a:srgbClr val="FF0000"/>
                </a:solidFill>
                <a:latin typeface="Twinkl Cursive Looped" panose="02000000000000000000" pitchFamily="2" charset="0"/>
              </a:rPr>
              <a:t>The history of a word….</a:t>
            </a:r>
            <a:endParaRPr lang="en-GB" sz="4800" dirty="0">
              <a:solidFill>
                <a:srgbClr val="FF000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2837496174"/>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654352"/>
            <a:ext cx="11740242" cy="4247317"/>
          </a:xfrm>
          <a:prstGeom prst="rect">
            <a:avLst/>
          </a:prstGeom>
          <a:noFill/>
        </p:spPr>
        <p:txBody>
          <a:bodyPr wrap="square" rtlCol="0">
            <a:spAutoFit/>
          </a:bodyPr>
          <a:lstStyle/>
          <a:p>
            <a:r>
              <a:rPr lang="en-GB" b="1" dirty="0">
                <a:solidFill>
                  <a:srgbClr val="83001D"/>
                </a:solidFill>
                <a:effectLst/>
              </a:rPr>
              <a:t>Controversy</a:t>
            </a:r>
          </a:p>
          <a:p>
            <a:endParaRPr lang="en-GB" b="1" dirty="0">
              <a:solidFill>
                <a:srgbClr val="83001D"/>
              </a:solidFill>
              <a:effectLst/>
            </a:endParaRPr>
          </a:p>
          <a:p>
            <a:r>
              <a:rPr lang="en-GB" b="1" dirty="0">
                <a:solidFill>
                  <a:srgbClr val="83001D"/>
                </a:solidFill>
                <a:effectLst/>
              </a:rPr>
              <a:t>late Middle English: from Latin </a:t>
            </a:r>
            <a:r>
              <a:rPr lang="en-GB" b="1" dirty="0" err="1">
                <a:solidFill>
                  <a:srgbClr val="83001D"/>
                </a:solidFill>
                <a:effectLst/>
              </a:rPr>
              <a:t>controversia</a:t>
            </a:r>
            <a:r>
              <a:rPr lang="en-GB" b="1" dirty="0">
                <a:solidFill>
                  <a:srgbClr val="83001D"/>
                </a:solidFill>
                <a:effectLst/>
              </a:rPr>
              <a:t>, from </a:t>
            </a:r>
            <a:r>
              <a:rPr lang="en-GB" b="1" dirty="0" err="1">
                <a:solidFill>
                  <a:srgbClr val="83001D"/>
                </a:solidFill>
                <a:effectLst/>
              </a:rPr>
              <a:t>controversus</a:t>
            </a:r>
            <a:r>
              <a:rPr lang="en-GB" b="1" dirty="0">
                <a:solidFill>
                  <a:srgbClr val="83001D"/>
                </a:solidFill>
                <a:effectLst/>
              </a:rPr>
              <a:t> ‘turned against, disputed’, from </a:t>
            </a:r>
            <a:r>
              <a:rPr lang="en-GB" b="1" dirty="0" err="1">
                <a:solidFill>
                  <a:srgbClr val="83001D"/>
                </a:solidFill>
                <a:effectLst/>
              </a:rPr>
              <a:t>contro</a:t>
            </a:r>
            <a:r>
              <a:rPr lang="en-GB" b="1" dirty="0">
                <a:solidFill>
                  <a:srgbClr val="83001D"/>
                </a:solidFill>
                <a:effectLst/>
              </a:rPr>
              <a:t>- (variant of contra- ‘against’) + versus, past participle of </a:t>
            </a:r>
            <a:r>
              <a:rPr lang="en-GB" b="1" dirty="0" err="1">
                <a:solidFill>
                  <a:srgbClr val="83001D"/>
                </a:solidFill>
                <a:effectLst/>
              </a:rPr>
              <a:t>vertere</a:t>
            </a:r>
            <a:r>
              <a:rPr lang="en-GB" b="1" dirty="0">
                <a:solidFill>
                  <a:srgbClr val="83001D"/>
                </a:solidFill>
                <a:effectLst/>
              </a:rPr>
              <a:t> ‘to turn’.</a:t>
            </a:r>
          </a:p>
          <a:p>
            <a:endParaRPr lang="en-GB" b="1" dirty="0">
              <a:solidFill>
                <a:srgbClr val="83001D"/>
              </a:solidFill>
            </a:endParaRPr>
          </a:p>
          <a:p>
            <a:endParaRPr lang="en-GB" b="1" dirty="0">
              <a:solidFill>
                <a:srgbClr val="83001D"/>
              </a:solidFill>
              <a:effectLst/>
            </a:endParaRPr>
          </a:p>
          <a:p>
            <a:endParaRPr lang="en-GB" b="1" dirty="0">
              <a:solidFill>
                <a:srgbClr val="83001D"/>
              </a:solidFill>
            </a:endParaRPr>
          </a:p>
          <a:p>
            <a:endParaRPr lang="en-GB" b="1" dirty="0">
              <a:solidFill>
                <a:srgbClr val="83001D"/>
              </a:solidFill>
              <a:effectLst/>
            </a:endParaRPr>
          </a:p>
          <a:p>
            <a:endParaRPr lang="en-GB" b="1" dirty="0">
              <a:solidFill>
                <a:srgbClr val="83001D"/>
              </a:solidFill>
              <a:effectLst/>
            </a:endParaRPr>
          </a:p>
          <a:p>
            <a:r>
              <a:rPr lang="en-GB" b="1" dirty="0">
                <a:solidFill>
                  <a:srgbClr val="83001D"/>
                </a:solidFill>
                <a:effectLst/>
              </a:rPr>
              <a:t>Convenience</a:t>
            </a:r>
          </a:p>
          <a:p>
            <a:endParaRPr lang="en-GB" b="1" dirty="0">
              <a:solidFill>
                <a:srgbClr val="83001D"/>
              </a:solidFill>
              <a:effectLst/>
            </a:endParaRPr>
          </a:p>
          <a:p>
            <a:r>
              <a:rPr lang="en-GB" b="1" dirty="0">
                <a:solidFill>
                  <a:srgbClr val="83001D"/>
                </a:solidFill>
                <a:effectLst/>
              </a:rPr>
              <a:t>late Middle English: from Latin </a:t>
            </a:r>
            <a:r>
              <a:rPr lang="en-GB" b="1" dirty="0" err="1">
                <a:solidFill>
                  <a:srgbClr val="83001D"/>
                </a:solidFill>
                <a:effectLst/>
              </a:rPr>
              <a:t>convenientia</a:t>
            </a:r>
            <a:r>
              <a:rPr lang="en-GB" b="1" dirty="0">
                <a:solidFill>
                  <a:srgbClr val="83001D"/>
                </a:solidFill>
                <a:effectLst/>
              </a:rPr>
              <a:t>, from convenient- ‘assembling, agreeing’, from the verb </a:t>
            </a:r>
            <a:r>
              <a:rPr lang="en-GB" b="1" dirty="0" err="1">
                <a:solidFill>
                  <a:srgbClr val="83001D"/>
                </a:solidFill>
                <a:effectLst/>
              </a:rPr>
              <a:t>convenire</a:t>
            </a:r>
            <a:r>
              <a:rPr lang="en-GB" b="1" dirty="0">
                <a:solidFill>
                  <a:srgbClr val="83001D"/>
                </a:solidFill>
                <a:effectLst/>
              </a:rPr>
              <a:t> (see convene).</a:t>
            </a:r>
          </a:p>
          <a:p>
            <a:br>
              <a:rPr lang="en-GB" b="1" dirty="0">
                <a:solidFill>
                  <a:srgbClr val="83001D"/>
                </a:solidFill>
                <a:effectLst/>
                <a:hlinkClick r:id="rId3"/>
              </a:rPr>
            </a:b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8172481"/>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ical user interface, text, application&#10;&#10;Description automatically generated">
            <a:extLst>
              <a:ext uri="{FF2B5EF4-FFF2-40B4-BE49-F238E27FC236}">
                <a16:creationId xmlns:a16="http://schemas.microsoft.com/office/drawing/2014/main" id="{1CB53F3E-E99F-A6B3-69BC-4483962D46D1}"/>
              </a:ext>
            </a:extLst>
          </p:cNvPr>
          <p:cNvPicPr>
            <a:picLocks noChangeAspect="1"/>
          </p:cNvPicPr>
          <p:nvPr/>
        </p:nvPicPr>
        <p:blipFill rotWithShape="1">
          <a:blip r:embed="rId2"/>
          <a:srcRect l="11365" t="46037" r="49669" b="28821"/>
          <a:stretch/>
        </p:blipFill>
        <p:spPr bwMode="auto">
          <a:xfrm>
            <a:off x="560614" y="225878"/>
            <a:ext cx="11032672" cy="400204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45659625"/>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ical user interface, text, application, email&#10;&#10;Description automatically generated">
            <a:extLst>
              <a:ext uri="{FF2B5EF4-FFF2-40B4-BE49-F238E27FC236}">
                <a16:creationId xmlns:a16="http://schemas.microsoft.com/office/drawing/2014/main" id="{48AA7024-E912-8E84-9092-5D783F8E567B}"/>
              </a:ext>
            </a:extLst>
          </p:cNvPr>
          <p:cNvPicPr>
            <a:picLocks noChangeAspect="1"/>
          </p:cNvPicPr>
          <p:nvPr/>
        </p:nvPicPr>
        <p:blipFill rotWithShape="1">
          <a:blip r:embed="rId2"/>
          <a:srcRect l="12034" t="30408" r="51770" b="42922"/>
          <a:stretch/>
        </p:blipFill>
        <p:spPr bwMode="auto">
          <a:xfrm>
            <a:off x="682398" y="542244"/>
            <a:ext cx="10949822" cy="453594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3401859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050195"/>
            <a:ext cx="11740242" cy="4524315"/>
          </a:xfrm>
          <a:prstGeom prst="rect">
            <a:avLst/>
          </a:prstGeom>
          <a:noFill/>
        </p:spPr>
        <p:txBody>
          <a:bodyPr wrap="square" rtlCol="0">
            <a:spAutoFit/>
          </a:bodyPr>
          <a:lstStyle/>
          <a:p>
            <a:r>
              <a:rPr lang="en-GB" sz="7200" dirty="0">
                <a:latin typeface="Twinkl Cursive Looped" panose="02000000000000000000" pitchFamily="2" charset="0"/>
              </a:rPr>
              <a:t>Let’s </a:t>
            </a:r>
            <a:r>
              <a:rPr lang="en-GB" sz="7200" i="1" dirty="0">
                <a:latin typeface="Twinkl Cursive Looped" panose="02000000000000000000" pitchFamily="2" charset="0"/>
              </a:rPr>
              <a:t>investigate….</a:t>
            </a:r>
          </a:p>
          <a:p>
            <a:endParaRPr lang="en-GB" sz="7200" i="1" dirty="0">
              <a:latin typeface="Twinkl Cursive Looped" panose="02000000000000000000" pitchFamily="2" charset="0"/>
            </a:endParaRPr>
          </a:p>
          <a:p>
            <a:r>
              <a:rPr lang="en-GB" sz="7200" i="1" dirty="0">
                <a:latin typeface="Twinkl Cursive Looped" panose="02000000000000000000" pitchFamily="2" charset="0"/>
              </a:rPr>
              <a:t>Create questions and mark schemes for these words. </a:t>
            </a:r>
          </a:p>
        </p:txBody>
      </p:sp>
    </p:spTree>
    <p:extLst>
      <p:ext uri="{BB962C8B-B14F-4D97-AF65-F5344CB8AC3E}">
        <p14:creationId xmlns:p14="http://schemas.microsoft.com/office/powerpoint/2010/main" val="4027390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could  </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726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may  </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786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might  </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12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can</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be able to</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22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could</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used to indicate possibility</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53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may</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expressing possibility</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71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might</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past of may</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21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They can run fast.</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719410" y="3821650"/>
            <a:ext cx="1665062" cy="724497"/>
          </a:xfrm>
          <a:prstGeom prst="rect">
            <a:avLst/>
          </a:prstGeom>
          <a:solidFill>
            <a:schemeClr val="bg1">
              <a:lumMod val="95000"/>
            </a:schemeClr>
          </a:solidFill>
        </p:spPr>
        <p:txBody>
          <a:bodyPr vert="horz" lIns="91440" tIns="45720" rIns="91440" bIns="45720" rtlCol="0" anchor="b">
            <a:normAutofit fontScale="9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 </a:t>
            </a:r>
            <a:endParaRPr lang="en-GB" i="1" dirty="0"/>
          </a:p>
        </p:txBody>
      </p:sp>
    </p:spTree>
    <p:extLst>
      <p:ext uri="{BB962C8B-B14F-4D97-AF65-F5344CB8AC3E}">
        <p14:creationId xmlns:p14="http://schemas.microsoft.com/office/powerpoint/2010/main" val="219983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They could be right.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610327" y="3633106"/>
            <a:ext cx="1970087" cy="69396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19994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AE18CC-34A8-BDFC-A3BE-CC7879C0F26F}"/>
              </a:ext>
            </a:extLst>
          </p:cNvPr>
          <p:cNvPicPr>
            <a:picLocks noChangeAspect="1"/>
          </p:cNvPicPr>
          <p:nvPr/>
        </p:nvPicPr>
        <p:blipFill rotWithShape="1">
          <a:blip r:embed="rId2"/>
          <a:srcRect l="17813" t="11648" r="17500" b="10695"/>
          <a:stretch/>
        </p:blipFill>
        <p:spPr>
          <a:xfrm>
            <a:off x="179613" y="-1"/>
            <a:ext cx="10091057" cy="6810941"/>
          </a:xfrm>
          <a:prstGeom prst="rect">
            <a:avLst/>
          </a:prstGeom>
        </p:spPr>
      </p:pic>
    </p:spTree>
    <p:extLst>
      <p:ext uri="{BB962C8B-B14F-4D97-AF65-F5344CB8AC3E}">
        <p14:creationId xmlns:p14="http://schemas.microsoft.com/office/powerpoint/2010/main" val="3955913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That may be true.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816929" y="3729718"/>
            <a:ext cx="1747157" cy="832757"/>
          </a:xfrm>
          <a:prstGeom prst="rect">
            <a:avLst/>
          </a:prstGeom>
          <a:solidFill>
            <a:schemeClr val="bg1">
              <a:lumMod val="95000"/>
            </a:schemeClr>
          </a:solidFill>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a:t>
            </a:r>
            <a:endParaRPr lang="en-GB" i="1" dirty="0"/>
          </a:p>
        </p:txBody>
      </p:sp>
    </p:spTree>
    <p:extLst>
      <p:ext uri="{BB962C8B-B14F-4D97-AF65-F5344CB8AC3E}">
        <p14:creationId xmlns:p14="http://schemas.microsoft.com/office/powerpoint/2010/main" val="220347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They said they might be late.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417129" y="3706586"/>
            <a:ext cx="1992085" cy="855889"/>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270987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254380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controversy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91886" y="2142550"/>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0" y="3906610"/>
            <a:ext cx="12192000" cy="2308324"/>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6000" dirty="0">
                <a:solidFill>
                  <a:prstClr val="black"/>
                </a:solidFill>
                <a:latin typeface="Twinkl Cursive Looped" panose="02000000000000000000" pitchFamily="2" charset="0"/>
              </a:rPr>
              <a:t>prolonged public disagreement or heated discussion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Image result for controversyclipart">
            <a:extLst>
              <a:ext uri="{FF2B5EF4-FFF2-40B4-BE49-F238E27FC236}">
                <a16:creationId xmlns:a16="http://schemas.microsoft.com/office/drawing/2014/main" id="{91D23DCB-19DC-56ED-9545-C26BBD4D1D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886" y="514742"/>
            <a:ext cx="125730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29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design of the building has caused controversy.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388427" y="3771900"/>
            <a:ext cx="4180116"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157166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convenience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533740" y="4246578"/>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state of being able to proceed with something without difficulty.</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Image result for convenience clipart">
            <a:extLst>
              <a:ext uri="{FF2B5EF4-FFF2-40B4-BE49-F238E27FC236}">
                <a16:creationId xmlns:a16="http://schemas.microsoft.com/office/drawing/2014/main" id="{BB6B5E1C-141E-D322-CC42-F9A6268E4F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217" y="310243"/>
            <a:ext cx="203835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70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Services run to suit the convenience of customers.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772397" y="2955471"/>
            <a:ext cx="3755573" cy="736314"/>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261182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768626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438213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Organic and inorganic materials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Builders around the world have found ingenious ways of using readily available materials to build homes.  The convenience of having ice and snow around you means that igloos are formed as homes.  The way that you could use the available materials will depend on the climate that you live in, and what you may need to shelter from.  Materials can trap heat to support warmth, offer shade to protect from the sun or perhaps provide security for your personal possessions.   There is now controversy between builders, architects and engineers as they must also think about the impact of the choice of materials on the environment. </a:t>
            </a:r>
          </a:p>
        </p:txBody>
      </p:sp>
    </p:spTree>
    <p:extLst>
      <p:ext uri="{BB962C8B-B14F-4D97-AF65-F5344CB8AC3E}">
        <p14:creationId xmlns:p14="http://schemas.microsoft.com/office/powerpoint/2010/main" val="243350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786236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Organic and inorganic materials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Builders around the world have found ingenious ways of using readily available materials to build homes.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convenience</a:t>
            </a:r>
            <a:r>
              <a:rPr lang="en-GB" sz="3600" dirty="0">
                <a:solidFill>
                  <a:srgbClr val="000000"/>
                </a:solidFill>
                <a:effectLst/>
                <a:latin typeface="Twinkl Cursive Looped" panose="02000000000000000000" pitchFamily="2" charset="0"/>
                <a:ea typeface="Times New Roman" panose="02020603050405020304" pitchFamily="18" charset="0"/>
              </a:rPr>
              <a:t> of having ice and snow around you means that igloos are formed as homes.  The way that you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could</a:t>
            </a:r>
            <a:r>
              <a:rPr lang="en-GB" sz="3600" dirty="0">
                <a:solidFill>
                  <a:srgbClr val="000000"/>
                </a:solidFill>
                <a:effectLst/>
                <a:latin typeface="Twinkl Cursive Looped" panose="02000000000000000000" pitchFamily="2" charset="0"/>
                <a:ea typeface="Times New Roman" panose="02020603050405020304" pitchFamily="18" charset="0"/>
              </a:rPr>
              <a:t> use the available materials will depend on the climate that you live in, and what you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may</a:t>
            </a:r>
            <a:r>
              <a:rPr lang="en-GB" sz="3600" dirty="0">
                <a:solidFill>
                  <a:srgbClr val="000000"/>
                </a:solidFill>
                <a:effectLst/>
                <a:latin typeface="Twinkl Cursive Looped" panose="02000000000000000000" pitchFamily="2" charset="0"/>
                <a:ea typeface="Times New Roman" panose="02020603050405020304" pitchFamily="18" charset="0"/>
              </a:rPr>
              <a:t> need to shelter from.  Materials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can</a:t>
            </a:r>
            <a:r>
              <a:rPr lang="en-GB" sz="3600" dirty="0">
                <a:solidFill>
                  <a:srgbClr val="000000"/>
                </a:solidFill>
                <a:effectLst/>
                <a:latin typeface="Twinkl Cursive Looped" panose="02000000000000000000" pitchFamily="2" charset="0"/>
                <a:ea typeface="Times New Roman" panose="02020603050405020304" pitchFamily="18" charset="0"/>
              </a:rPr>
              <a:t> trap heat to support warmth, offer shade to protect from the sun or perhaps provide security for your personal possessions.   There is now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controversy</a:t>
            </a:r>
            <a:r>
              <a:rPr lang="en-GB" sz="3600" dirty="0">
                <a:solidFill>
                  <a:srgbClr val="000000"/>
                </a:solidFill>
                <a:effectLst/>
                <a:latin typeface="Twinkl Cursive Looped" panose="02000000000000000000" pitchFamily="2" charset="0"/>
                <a:ea typeface="Times New Roman" panose="02020603050405020304" pitchFamily="18" charset="0"/>
              </a:rPr>
              <a:t> between builders, architects and engineers as they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must</a:t>
            </a:r>
            <a:r>
              <a:rPr lang="en-GB" sz="3600" dirty="0">
                <a:solidFill>
                  <a:srgbClr val="000000"/>
                </a:solidFill>
                <a:effectLst/>
                <a:latin typeface="Twinkl Cursive Looped" panose="02000000000000000000" pitchFamily="2" charset="0"/>
                <a:ea typeface="Times New Roman" panose="02020603050405020304" pitchFamily="18" charset="0"/>
              </a:rPr>
              <a:t> also think about the impact of the choice of materials on the environment. </a:t>
            </a:r>
          </a:p>
        </p:txBody>
      </p:sp>
    </p:spTree>
    <p:extLst>
      <p:ext uri="{BB962C8B-B14F-4D97-AF65-F5344CB8AC3E}">
        <p14:creationId xmlns:p14="http://schemas.microsoft.com/office/powerpoint/2010/main" val="15504573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342335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The convenience of having ice and snow around you means that igloos are formed as homes.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9582885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Summer 1</a:t>
            </a:r>
          </a:p>
          <a:p>
            <a:r>
              <a:rPr lang="en-GB" sz="7200" dirty="0">
                <a:latin typeface="Twinkl Cursive Looped" panose="02000000000000000000" pitchFamily="2" charset="0"/>
              </a:rPr>
              <a:t>Week 1 - Tuesday</a:t>
            </a:r>
          </a:p>
          <a:p>
            <a:endParaRPr lang="en-GB" sz="7200" dirty="0"/>
          </a:p>
        </p:txBody>
      </p:sp>
    </p:spTree>
    <p:extLst>
      <p:ext uri="{BB962C8B-B14F-4D97-AF65-F5344CB8AC3E}">
        <p14:creationId xmlns:p14="http://schemas.microsoft.com/office/powerpoint/2010/main" val="36347645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AE18CC-34A8-BDFC-A3BE-CC7879C0F26F}"/>
              </a:ext>
            </a:extLst>
          </p:cNvPr>
          <p:cNvPicPr>
            <a:picLocks noChangeAspect="1"/>
          </p:cNvPicPr>
          <p:nvPr/>
        </p:nvPicPr>
        <p:blipFill rotWithShape="1">
          <a:blip r:embed="rId2"/>
          <a:srcRect l="17813" t="11648" r="17500" b="10695"/>
          <a:stretch/>
        </p:blipFill>
        <p:spPr>
          <a:xfrm>
            <a:off x="179613" y="-1"/>
            <a:ext cx="10091057" cy="6810941"/>
          </a:xfrm>
          <a:prstGeom prst="rect">
            <a:avLst/>
          </a:prstGeom>
        </p:spPr>
      </p:pic>
    </p:spTree>
    <p:extLst>
      <p:ext uri="{BB962C8B-B14F-4D97-AF65-F5344CB8AC3E}">
        <p14:creationId xmlns:p14="http://schemas.microsoft.com/office/powerpoint/2010/main" val="41853421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15304654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30268592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communicate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400657"/>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6600" dirty="0">
                <a:solidFill>
                  <a:prstClr val="black"/>
                </a:solidFill>
                <a:latin typeface="Twinkl Cursive Looped" panose="02000000000000000000" pitchFamily="2" charset="0"/>
              </a:rPr>
              <a:t>share or exchange information, news, or ideas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Image result for communicate clipart">
            <a:extLst>
              <a:ext uri="{FF2B5EF4-FFF2-40B4-BE49-F238E27FC236}">
                <a16:creationId xmlns:a16="http://schemas.microsoft.com/office/drawing/2014/main" id="{9242CF6F-B420-4FA1-1AFA-324AE73CDA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886" y="369434"/>
            <a:ext cx="1905000"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66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prisoner was forbidden to communicate with their family.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208313" y="3771900"/>
            <a:ext cx="4180116"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390943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competition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429000"/>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activity or condition of striving to gain or win something by defeating or establishing superiority over others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competition clipart">
            <a:extLst>
              <a:ext uri="{FF2B5EF4-FFF2-40B4-BE49-F238E27FC236}">
                <a16:creationId xmlns:a16="http://schemas.microsoft.com/office/drawing/2014/main" id="{7AE2E1CD-32B1-6F96-F007-4C72464360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43" y="310243"/>
            <a:ext cx="2257425"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15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343004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There is fierce competition between banks.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192484" y="2966524"/>
            <a:ext cx="3494316"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143012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3139321"/>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The –able/–ably endings are far more common than the  </a:t>
            </a:r>
          </a:p>
          <a:p>
            <a:pPr algn="ct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ible</a:t>
            </a: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ibly</a:t>
            </a:r>
            <a:r>
              <a:rPr lang="en-GB" sz="6000" dirty="0">
                <a:solidFill>
                  <a:prstClr val="black"/>
                </a:solidFill>
                <a:latin typeface="Twinkl Cursive Looped" panose="02000000000000000000" pitchFamily="2" charset="0"/>
                <a:ea typeface="+mj-ea"/>
                <a:cs typeface="+mj-cs"/>
              </a:rPr>
              <a:t> endings.</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63661" y="451090"/>
            <a:ext cx="609872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words ending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t>
            </a:r>
            <a:r>
              <a:rPr kumimoji="0" lang="en-GB" sz="6000" b="0" i="0" u="none" strike="noStrike" kern="1200" cap="none" spc="0" normalizeH="0" baseline="0" noProof="0" dirty="0" err="1">
                <a:ln>
                  <a:noFill/>
                </a:ln>
                <a:solidFill>
                  <a:prstClr val="black"/>
                </a:solidFill>
                <a:effectLst/>
                <a:uLnTx/>
                <a:uFillTx/>
                <a:latin typeface="Twinkl Cursive Looped" panose="02000000000000000000" pitchFamily="2" charset="0"/>
                <a:ea typeface="+mn-ea"/>
                <a:cs typeface="+mn-cs"/>
              </a:rPr>
              <a:t>ible</a:t>
            </a:r>
            <a:endPar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endParaRPr>
          </a:p>
        </p:txBody>
      </p:sp>
    </p:spTree>
    <p:extLst>
      <p:ext uri="{BB962C8B-B14F-4D97-AF65-F5344CB8AC3E}">
        <p14:creationId xmlns:p14="http://schemas.microsoft.com/office/powerpoint/2010/main" val="288935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–able ending is usually but not always used if a complete root word can be heard before it, even if there is no related word ending in –</a:t>
            </a:r>
            <a:r>
              <a:rPr lang="en-GB" dirty="0" err="1">
                <a:latin typeface="Twinkl Cursive Looped" panose="02000000000000000000" pitchFamily="2" charset="0"/>
              </a:rPr>
              <a:t>ation</a:t>
            </a:r>
            <a:r>
              <a:rPr lang="en-GB" dirty="0">
                <a:latin typeface="Twinkl Cursive Looped" panose="02000000000000000000" pitchFamily="2" charset="0"/>
              </a:rPr>
              <a:t>. </a:t>
            </a:r>
          </a:p>
        </p:txBody>
      </p:sp>
    </p:spTree>
    <p:extLst>
      <p:ext uri="{BB962C8B-B14F-4D97-AF65-F5344CB8AC3E}">
        <p14:creationId xmlns:p14="http://schemas.microsoft.com/office/powerpoint/2010/main" val="363246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4247317"/>
          </a:xfrm>
          <a:prstGeom prst="rect">
            <a:avLst/>
          </a:prstGeom>
          <a:noFill/>
        </p:spPr>
        <p:txBody>
          <a:bodyPr wrap="square">
            <a:spAutoFit/>
          </a:bodyPr>
          <a:lstStyle/>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The –</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ible</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ending is common if a </a:t>
            </a:r>
            <a:b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complete root word can’t be heard </a:t>
            </a:r>
            <a:b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before it but it also sometimes occurs when a complete word can be heard </a:t>
            </a:r>
            <a:b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(e.g. sensible).</a:t>
            </a:r>
            <a:endParaRPr lang="en-GB" sz="1600" dirty="0"/>
          </a:p>
        </p:txBody>
      </p:sp>
    </p:spTree>
    <p:extLst>
      <p:ext uri="{BB962C8B-B14F-4D97-AF65-F5344CB8AC3E}">
        <p14:creationId xmlns:p14="http://schemas.microsoft.com/office/powerpoint/2010/main" val="18847207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visible  </a:t>
            </a:r>
          </a:p>
        </p:txBody>
      </p:sp>
      <p:sp>
        <p:nvSpPr>
          <p:cNvPr id="3" name="Rectangle 2">
            <a:extLst>
              <a:ext uri="{FF2B5EF4-FFF2-40B4-BE49-F238E27FC236}">
                <a16:creationId xmlns:a16="http://schemas.microsoft.com/office/drawing/2014/main" id="{13BB5EC0-7A96-4D29-A835-6FAE896C31A4}"/>
              </a:ext>
            </a:extLst>
          </p:cNvPr>
          <p:cNvSpPr/>
          <p:nvPr/>
        </p:nvSpPr>
        <p:spPr>
          <a:xfrm>
            <a:off x="6253843" y="3561670"/>
            <a:ext cx="12736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770" name="Picture 2" descr="Image result for visible clipart">
            <a:extLst>
              <a:ext uri="{FF2B5EF4-FFF2-40B4-BE49-F238E27FC236}">
                <a16:creationId xmlns:a16="http://schemas.microsoft.com/office/drawing/2014/main" id="{F312EA94-5859-9CD6-9091-9EC4702110A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3098"/>
          <a:stretch/>
        </p:blipFill>
        <p:spPr bwMode="auto">
          <a:xfrm>
            <a:off x="517071" y="372157"/>
            <a:ext cx="2209800" cy="148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83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incredible  </a:t>
            </a:r>
          </a:p>
        </p:txBody>
      </p:sp>
      <p:sp>
        <p:nvSpPr>
          <p:cNvPr id="3" name="Rectangle 2">
            <a:extLst>
              <a:ext uri="{FF2B5EF4-FFF2-40B4-BE49-F238E27FC236}">
                <a16:creationId xmlns:a16="http://schemas.microsoft.com/office/drawing/2014/main" id="{13BB5EC0-7A96-4D29-A835-6FAE896C31A4}"/>
              </a:ext>
            </a:extLst>
          </p:cNvPr>
          <p:cNvSpPr/>
          <p:nvPr/>
        </p:nvSpPr>
        <p:spPr>
          <a:xfrm>
            <a:off x="6809015" y="3447370"/>
            <a:ext cx="12736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746" name="Picture 2" descr="Image result for incredible clipart">
            <a:extLst>
              <a:ext uri="{FF2B5EF4-FFF2-40B4-BE49-F238E27FC236}">
                <a16:creationId xmlns:a16="http://schemas.microsoft.com/office/drawing/2014/main" id="{A040A70F-2F51-EA50-5E9B-7302D1AD82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656" y="363991"/>
            <a:ext cx="2543175" cy="181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798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sensible  </a:t>
            </a:r>
          </a:p>
        </p:txBody>
      </p:sp>
      <p:sp>
        <p:nvSpPr>
          <p:cNvPr id="3" name="Rectangle 2">
            <a:extLst>
              <a:ext uri="{FF2B5EF4-FFF2-40B4-BE49-F238E27FC236}">
                <a16:creationId xmlns:a16="http://schemas.microsoft.com/office/drawing/2014/main" id="{13BB5EC0-7A96-4D29-A835-6FAE896C31A4}"/>
              </a:ext>
            </a:extLst>
          </p:cNvPr>
          <p:cNvSpPr/>
          <p:nvPr/>
        </p:nvSpPr>
        <p:spPr>
          <a:xfrm>
            <a:off x="6520543" y="3561670"/>
            <a:ext cx="12736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22" name="Picture 2" descr="Image result for sensible clipart">
            <a:extLst>
              <a:ext uri="{FF2B5EF4-FFF2-40B4-BE49-F238E27FC236}">
                <a16:creationId xmlns:a16="http://schemas.microsoft.com/office/drawing/2014/main" id="{0CD36C1B-44E6-E5F7-DB4B-3E2E8B027A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214" y="449036"/>
            <a:ext cx="14478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87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21651690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Adverbials</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63661" y="451090"/>
            <a:ext cx="609872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verbs</a:t>
            </a:r>
          </a:p>
        </p:txBody>
      </p:sp>
    </p:spTree>
    <p:extLst>
      <p:ext uri="{BB962C8B-B14F-4D97-AF65-F5344CB8AC3E}">
        <p14:creationId xmlns:p14="http://schemas.microsoft.com/office/powerpoint/2010/main" val="49373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modal verbs express possibility</a:t>
            </a: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spTree>
    <p:extLst>
      <p:ext uri="{BB962C8B-B14F-4D97-AF65-F5344CB8AC3E}">
        <p14:creationId xmlns:p14="http://schemas.microsoft.com/office/powerpoint/2010/main" val="107163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communicate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400657"/>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6600" dirty="0">
                <a:solidFill>
                  <a:prstClr val="black"/>
                </a:solidFill>
                <a:latin typeface="Twinkl Cursive Looped" panose="02000000000000000000" pitchFamily="2" charset="0"/>
              </a:rPr>
              <a:t>share or exchange information, news, or ideas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Image result for communicate clipart">
            <a:extLst>
              <a:ext uri="{FF2B5EF4-FFF2-40B4-BE49-F238E27FC236}">
                <a16:creationId xmlns:a16="http://schemas.microsoft.com/office/drawing/2014/main" id="{9242CF6F-B420-4FA1-1AFA-324AE73CDA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886" y="369434"/>
            <a:ext cx="1905000"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289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r>
              <a:rPr lang="en-GB" sz="5400" dirty="0">
                <a:solidFill>
                  <a:prstClr val="black"/>
                </a:solidFill>
                <a:latin typeface="Twinkl Cursive Looped" panose="02000000000000000000" pitchFamily="2" charset="0"/>
                <a:ea typeface="+mj-ea"/>
                <a:cs typeface="+mj-cs"/>
              </a:rPr>
              <a:t>A</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dverbials</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 a word or phrase functioning as a major clause constituent and typically expressing place ( in the garden ), </a:t>
            </a:r>
          </a:p>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time ( in May ), </a:t>
            </a:r>
          </a:p>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or manner ( in a strange way ).</a:t>
            </a:r>
          </a:p>
        </p:txBody>
      </p:sp>
    </p:spTree>
    <p:extLst>
      <p:ext uri="{BB962C8B-B14F-4D97-AF65-F5344CB8AC3E}">
        <p14:creationId xmlns:p14="http://schemas.microsoft.com/office/powerpoint/2010/main" val="23649288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must  </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67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shall  </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49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should  </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469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will  </a:t>
            </a:r>
          </a:p>
        </p:txBody>
      </p:sp>
      <p:pic>
        <p:nvPicPr>
          <p:cNvPr id="4" name="Picture 2" descr="Image result for degrees of possibility clipart">
            <a:extLst>
              <a:ext uri="{FF2B5EF4-FFF2-40B4-BE49-F238E27FC236}">
                <a16:creationId xmlns:a16="http://schemas.microsoft.com/office/drawing/2014/main" id="{E78C1867-45D1-C8BD-937E-2F32D3A9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40" y="477611"/>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30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must</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658586" y="4868729"/>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be obliged to; should (expressing necessity)</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039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shall</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expressing a strong assertion or intention</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23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should</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used to indicate obligation, duty, or correctness, typically when criticising someone's actions</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79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will</a:t>
            </a:r>
          </a:p>
        </p:txBody>
      </p:sp>
      <p:sp>
        <p:nvSpPr>
          <p:cNvPr id="10" name="TextBox 9">
            <a:extLst>
              <a:ext uri="{FF2B5EF4-FFF2-40B4-BE49-F238E27FC236}">
                <a16:creationId xmlns:a16="http://schemas.microsoft.com/office/drawing/2014/main" id="{003D53EA-1945-744E-2DD1-0312F4DE835F}"/>
              </a:ext>
            </a:extLst>
          </p:cNvPr>
          <p:cNvSpPr txBox="1"/>
          <p:nvPr/>
        </p:nvSpPr>
        <p:spPr>
          <a:xfrm>
            <a:off x="402091" y="3429000"/>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281668" y="4721662"/>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expressing the future tense</a:t>
            </a:r>
            <a:endParaRPr lang="en-GB" sz="1400" dirty="0"/>
          </a:p>
        </p:txBody>
      </p:sp>
      <p:pic>
        <p:nvPicPr>
          <p:cNvPr id="2050" name="Picture 2" descr="Image result for degrees of possibility clipart">
            <a:extLst>
              <a:ext uri="{FF2B5EF4-FFF2-40B4-BE49-F238E27FC236}">
                <a16:creationId xmlns:a16="http://schemas.microsoft.com/office/drawing/2014/main" id="{9CD03AC8-DEB1-07C0-3F7A-ED9EF3E7A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8" y="368105"/>
            <a:ext cx="3333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62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You must show your ID card.</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678338" y="3821650"/>
            <a:ext cx="1665062" cy="724497"/>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 </a:t>
            </a:r>
            <a:endParaRPr lang="en-GB" i="1" dirty="0"/>
          </a:p>
        </p:txBody>
      </p:sp>
    </p:spTree>
    <p:extLst>
      <p:ext uri="{BB962C8B-B14F-4D97-AF65-F5344CB8AC3E}">
        <p14:creationId xmlns:p14="http://schemas.microsoft.com/office/powerpoint/2010/main" val="15284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prisoner was forbidden to communicate with their family.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208313" y="3771900"/>
            <a:ext cx="4180116"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75302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They shall succeed.</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610327" y="3633106"/>
            <a:ext cx="1970087" cy="69396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21043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They should have been careful.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759529" y="3624944"/>
            <a:ext cx="2269671" cy="93753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392074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You will regret it when you are older.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841172" y="2824843"/>
            <a:ext cx="1371599" cy="855889"/>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96980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2476385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controversy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91886" y="2142550"/>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0" y="3906610"/>
            <a:ext cx="12192000" cy="2308324"/>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6000" dirty="0">
                <a:solidFill>
                  <a:prstClr val="black"/>
                </a:solidFill>
                <a:latin typeface="Twinkl Cursive Looped" panose="02000000000000000000" pitchFamily="2" charset="0"/>
              </a:rPr>
              <a:t>prolonged public disagreement or heated discussion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Image result for controversyclipart">
            <a:extLst>
              <a:ext uri="{FF2B5EF4-FFF2-40B4-BE49-F238E27FC236}">
                <a16:creationId xmlns:a16="http://schemas.microsoft.com/office/drawing/2014/main" id="{91D23DCB-19DC-56ED-9545-C26BBD4D1D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886" y="514742"/>
            <a:ext cx="125730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05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design of the building has caused controversy.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388427" y="3771900"/>
            <a:ext cx="4180116"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212096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convenience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533740" y="4246578"/>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state of being able to proceed with something without difficulty.</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Image result for convenience clipart">
            <a:extLst>
              <a:ext uri="{FF2B5EF4-FFF2-40B4-BE49-F238E27FC236}">
                <a16:creationId xmlns:a16="http://schemas.microsoft.com/office/drawing/2014/main" id="{BB6B5E1C-141E-D322-CC42-F9A6268E4F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217" y="310243"/>
            <a:ext cx="203835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82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Services run to suit the convenience of customers.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772397" y="2955471"/>
            <a:ext cx="3755573" cy="736314"/>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93568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5795624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154725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competition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429000"/>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activity or condition of striving to gain or win something by defeating or establishing superiority over others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competition clipart">
            <a:extLst>
              <a:ext uri="{FF2B5EF4-FFF2-40B4-BE49-F238E27FC236}">
                <a16:creationId xmlns:a16="http://schemas.microsoft.com/office/drawing/2014/main" id="{7AE2E1CD-32B1-6F96-F007-4C72464360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43" y="310243"/>
            <a:ext cx="2257425"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00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Organic and inorganic materials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Builders around the world have found ingenious ways of using readily available materials to build homes.  The convenience of having ice and snow around you means that igloos are formed as homes.  The way that you could use the available materials will depend on the climate that you live in, and what you may need to shelter from.  Materials can trap heat to support warmth, offer shade to protect from the sun or perhaps provide security for your personal possessions.   There is now controversy between builders, architects and engineers as they must also think about the impact of the choice of materials on the environment. </a:t>
            </a:r>
          </a:p>
        </p:txBody>
      </p:sp>
    </p:spTree>
    <p:extLst>
      <p:ext uri="{BB962C8B-B14F-4D97-AF65-F5344CB8AC3E}">
        <p14:creationId xmlns:p14="http://schemas.microsoft.com/office/powerpoint/2010/main" val="24866538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Organic and inorganic materials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Builders around the world have found ingenious ways of using readily available materials to build homes.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convenience</a:t>
            </a:r>
            <a:r>
              <a:rPr lang="en-GB" sz="3600" dirty="0">
                <a:solidFill>
                  <a:srgbClr val="000000"/>
                </a:solidFill>
                <a:effectLst/>
                <a:latin typeface="Twinkl Cursive Looped" panose="02000000000000000000" pitchFamily="2" charset="0"/>
                <a:ea typeface="Times New Roman" panose="02020603050405020304" pitchFamily="18" charset="0"/>
              </a:rPr>
              <a:t> of having ice and snow around you means that igloos are formed as homes.  The way that you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could</a:t>
            </a:r>
            <a:r>
              <a:rPr lang="en-GB" sz="3600" dirty="0">
                <a:solidFill>
                  <a:srgbClr val="000000"/>
                </a:solidFill>
                <a:effectLst/>
                <a:latin typeface="Twinkl Cursive Looped" panose="02000000000000000000" pitchFamily="2" charset="0"/>
                <a:ea typeface="Times New Roman" panose="02020603050405020304" pitchFamily="18" charset="0"/>
              </a:rPr>
              <a:t> use the available materials will depend on the climate that you live in, and what you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may</a:t>
            </a:r>
            <a:r>
              <a:rPr lang="en-GB" sz="3600" dirty="0">
                <a:solidFill>
                  <a:srgbClr val="000000"/>
                </a:solidFill>
                <a:effectLst/>
                <a:latin typeface="Twinkl Cursive Looped" panose="02000000000000000000" pitchFamily="2" charset="0"/>
                <a:ea typeface="Times New Roman" panose="02020603050405020304" pitchFamily="18" charset="0"/>
              </a:rPr>
              <a:t> need to shelter from.  Materials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can</a:t>
            </a:r>
            <a:r>
              <a:rPr lang="en-GB" sz="3600" dirty="0">
                <a:solidFill>
                  <a:srgbClr val="000000"/>
                </a:solidFill>
                <a:effectLst/>
                <a:latin typeface="Twinkl Cursive Looped" panose="02000000000000000000" pitchFamily="2" charset="0"/>
                <a:ea typeface="Times New Roman" panose="02020603050405020304" pitchFamily="18" charset="0"/>
              </a:rPr>
              <a:t> trap heat to support warmth, offer shade to protect from the sun or perhaps provide security for your personal possessions.   There is now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controversy</a:t>
            </a:r>
            <a:r>
              <a:rPr lang="en-GB" sz="3600" dirty="0">
                <a:solidFill>
                  <a:srgbClr val="000000"/>
                </a:solidFill>
                <a:effectLst/>
                <a:latin typeface="Twinkl Cursive Looped" panose="02000000000000000000" pitchFamily="2" charset="0"/>
                <a:ea typeface="Times New Roman" panose="02020603050405020304" pitchFamily="18" charset="0"/>
              </a:rPr>
              <a:t> between builders, architects and engineers as they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must</a:t>
            </a:r>
            <a:r>
              <a:rPr lang="en-GB" sz="3600" dirty="0">
                <a:solidFill>
                  <a:srgbClr val="000000"/>
                </a:solidFill>
                <a:effectLst/>
                <a:latin typeface="Twinkl Cursive Looped" panose="02000000000000000000" pitchFamily="2" charset="0"/>
                <a:ea typeface="Times New Roman" panose="02020603050405020304" pitchFamily="18" charset="0"/>
              </a:rPr>
              <a:t> also think about the impact of the choice of materials on the environment. </a:t>
            </a:r>
          </a:p>
        </p:txBody>
      </p:sp>
    </p:spTree>
    <p:extLst>
      <p:ext uri="{BB962C8B-B14F-4D97-AF65-F5344CB8AC3E}">
        <p14:creationId xmlns:p14="http://schemas.microsoft.com/office/powerpoint/2010/main" val="24523331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1720630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3429000"/>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The way that you could use the available materials will depend on the climate that you live in, and what you may need to shelter from.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13091796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Summer 1</a:t>
            </a:r>
          </a:p>
          <a:p>
            <a:r>
              <a:rPr lang="en-GB" sz="7200" dirty="0">
                <a:latin typeface="Twinkl Cursive Looped" panose="02000000000000000000" pitchFamily="2" charset="0"/>
              </a:rPr>
              <a:t>Week 1 - Wednesday</a:t>
            </a:r>
          </a:p>
          <a:p>
            <a:endParaRPr lang="en-GB" sz="7200" dirty="0"/>
          </a:p>
        </p:txBody>
      </p:sp>
    </p:spTree>
    <p:extLst>
      <p:ext uri="{BB962C8B-B14F-4D97-AF65-F5344CB8AC3E}">
        <p14:creationId xmlns:p14="http://schemas.microsoft.com/office/powerpoint/2010/main" val="19671781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AE18CC-34A8-BDFC-A3BE-CC7879C0F26F}"/>
              </a:ext>
            </a:extLst>
          </p:cNvPr>
          <p:cNvPicPr>
            <a:picLocks noChangeAspect="1"/>
          </p:cNvPicPr>
          <p:nvPr/>
        </p:nvPicPr>
        <p:blipFill rotWithShape="1">
          <a:blip r:embed="rId2"/>
          <a:srcRect l="17813" t="11648" r="17500" b="10695"/>
          <a:stretch/>
        </p:blipFill>
        <p:spPr>
          <a:xfrm>
            <a:off x="179613" y="-1"/>
            <a:ext cx="10091057" cy="6810941"/>
          </a:xfrm>
          <a:prstGeom prst="rect">
            <a:avLst/>
          </a:prstGeom>
        </p:spPr>
      </p:pic>
    </p:spTree>
    <p:extLst>
      <p:ext uri="{BB962C8B-B14F-4D97-AF65-F5344CB8AC3E}">
        <p14:creationId xmlns:p14="http://schemas.microsoft.com/office/powerpoint/2010/main" val="214714777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240716197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325009633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communicate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400657"/>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6600" dirty="0">
                <a:solidFill>
                  <a:prstClr val="black"/>
                </a:solidFill>
                <a:latin typeface="Twinkl Cursive Looped" panose="02000000000000000000" pitchFamily="2" charset="0"/>
              </a:rPr>
              <a:t>share or exchange information, news, or ideas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Image result for communicate clipart">
            <a:extLst>
              <a:ext uri="{FF2B5EF4-FFF2-40B4-BE49-F238E27FC236}">
                <a16:creationId xmlns:a16="http://schemas.microsoft.com/office/drawing/2014/main" id="{9242CF6F-B420-4FA1-1AFA-324AE73CDA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886" y="369434"/>
            <a:ext cx="1905000"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37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prisoner was forbidden to communicate with their family.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208313" y="3771900"/>
            <a:ext cx="4180116"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109260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There is fierce competition between banks.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192484" y="2966524"/>
            <a:ext cx="3494316"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259942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competition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429000"/>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activity or condition of striving to gain or win something by defeating or establishing superiority over others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competition clipart">
            <a:extLst>
              <a:ext uri="{FF2B5EF4-FFF2-40B4-BE49-F238E27FC236}">
                <a16:creationId xmlns:a16="http://schemas.microsoft.com/office/drawing/2014/main" id="{7AE2E1CD-32B1-6F96-F007-4C72464360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43" y="310243"/>
            <a:ext cx="2257425"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09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There is fierce competition between banks.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192484" y="2966524"/>
            <a:ext cx="3494316"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60351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3139321"/>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The –able/–ably endings are far more common than the  </a:t>
            </a:r>
          </a:p>
          <a:p>
            <a:pPr algn="ct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ible</a:t>
            </a:r>
            <a:r>
              <a:rPr lang="en-GB" sz="6000" dirty="0">
                <a:solidFill>
                  <a:prstClr val="black"/>
                </a:solidFill>
                <a:latin typeface="Twinkl Cursive Looped" panose="02000000000000000000" pitchFamily="2" charset="0"/>
                <a:ea typeface="+mj-ea"/>
                <a:cs typeface="+mj-cs"/>
              </a:rPr>
              <a:t>/–</a:t>
            </a:r>
            <a:r>
              <a:rPr lang="en-GB" sz="6000" dirty="0" err="1">
                <a:solidFill>
                  <a:prstClr val="black"/>
                </a:solidFill>
                <a:latin typeface="Twinkl Cursive Looped" panose="02000000000000000000" pitchFamily="2" charset="0"/>
                <a:ea typeface="+mj-ea"/>
                <a:cs typeface="+mj-cs"/>
              </a:rPr>
              <a:t>ibly</a:t>
            </a:r>
            <a:r>
              <a:rPr lang="en-GB" sz="6000" dirty="0">
                <a:solidFill>
                  <a:prstClr val="black"/>
                </a:solidFill>
                <a:latin typeface="Twinkl Cursive Looped" panose="02000000000000000000" pitchFamily="2" charset="0"/>
                <a:ea typeface="+mj-ea"/>
                <a:cs typeface="+mj-cs"/>
              </a:rPr>
              <a:t> endings.</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63661" y="451090"/>
            <a:ext cx="609872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words ending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t>
            </a:r>
            <a:r>
              <a:rPr kumimoji="0" lang="en-GB" sz="6000" b="0" i="0" u="none" strike="noStrike" kern="1200" cap="none" spc="0" normalizeH="0" baseline="0" noProof="0" dirty="0" err="1">
                <a:ln>
                  <a:noFill/>
                </a:ln>
                <a:solidFill>
                  <a:prstClr val="black"/>
                </a:solidFill>
                <a:effectLst/>
                <a:uLnTx/>
                <a:uFillTx/>
                <a:latin typeface="Twinkl Cursive Looped" panose="02000000000000000000" pitchFamily="2" charset="0"/>
                <a:ea typeface="+mn-ea"/>
                <a:cs typeface="+mn-cs"/>
              </a:rPr>
              <a:t>ible</a:t>
            </a:r>
            <a:endPar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endParaRPr>
          </a:p>
        </p:txBody>
      </p:sp>
    </p:spTree>
    <p:extLst>
      <p:ext uri="{BB962C8B-B14F-4D97-AF65-F5344CB8AC3E}">
        <p14:creationId xmlns:p14="http://schemas.microsoft.com/office/powerpoint/2010/main" val="247619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–able ending is usually but not always used if a complete root word can be heard before it, even if there is no related word ending in –</a:t>
            </a:r>
            <a:r>
              <a:rPr lang="en-GB" dirty="0" err="1">
                <a:latin typeface="Twinkl Cursive Looped" panose="02000000000000000000" pitchFamily="2" charset="0"/>
              </a:rPr>
              <a:t>ation</a:t>
            </a:r>
            <a:r>
              <a:rPr lang="en-GB" dirty="0">
                <a:latin typeface="Twinkl Cursive Looped" panose="02000000000000000000" pitchFamily="2" charset="0"/>
              </a:rPr>
              <a:t>. </a:t>
            </a:r>
          </a:p>
        </p:txBody>
      </p:sp>
    </p:spTree>
    <p:extLst>
      <p:ext uri="{BB962C8B-B14F-4D97-AF65-F5344CB8AC3E}">
        <p14:creationId xmlns:p14="http://schemas.microsoft.com/office/powerpoint/2010/main" val="246340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4247317"/>
          </a:xfrm>
          <a:prstGeom prst="rect">
            <a:avLst/>
          </a:prstGeom>
          <a:noFill/>
        </p:spPr>
        <p:txBody>
          <a:bodyPr wrap="square">
            <a:spAutoFit/>
          </a:bodyPr>
          <a:lstStyle/>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The –</a:t>
            </a: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ible</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ending is common if a </a:t>
            </a:r>
            <a:b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complete root word can’t be heard </a:t>
            </a:r>
            <a:b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before it but it also sometimes occurs when a complete word can be heard </a:t>
            </a:r>
            <a:b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(e.g. sensible).</a:t>
            </a:r>
            <a:endParaRPr lang="en-GB" sz="1600" dirty="0"/>
          </a:p>
        </p:txBody>
      </p:sp>
    </p:spTree>
    <p:extLst>
      <p:ext uri="{BB962C8B-B14F-4D97-AF65-F5344CB8AC3E}">
        <p14:creationId xmlns:p14="http://schemas.microsoft.com/office/powerpoint/2010/main" val="172129961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forcible  </a:t>
            </a:r>
          </a:p>
        </p:txBody>
      </p:sp>
      <p:sp>
        <p:nvSpPr>
          <p:cNvPr id="3" name="Rectangle 2">
            <a:extLst>
              <a:ext uri="{FF2B5EF4-FFF2-40B4-BE49-F238E27FC236}">
                <a16:creationId xmlns:a16="http://schemas.microsoft.com/office/drawing/2014/main" id="{13BB5EC0-7A96-4D29-A835-6FAE896C31A4}"/>
              </a:ext>
            </a:extLst>
          </p:cNvPr>
          <p:cNvSpPr/>
          <p:nvPr/>
        </p:nvSpPr>
        <p:spPr>
          <a:xfrm>
            <a:off x="6389914" y="3561670"/>
            <a:ext cx="12736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578" name="Picture 2" descr="Image result for forcible clipart">
            <a:extLst>
              <a:ext uri="{FF2B5EF4-FFF2-40B4-BE49-F238E27FC236}">
                <a16:creationId xmlns:a16="http://schemas.microsoft.com/office/drawing/2014/main" id="{C1606C33-1831-476E-A51F-981F67E9C7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482" y="481693"/>
            <a:ext cx="29527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395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legible  </a:t>
            </a:r>
          </a:p>
        </p:txBody>
      </p:sp>
      <p:sp>
        <p:nvSpPr>
          <p:cNvPr id="3" name="Rectangle 2">
            <a:extLst>
              <a:ext uri="{FF2B5EF4-FFF2-40B4-BE49-F238E27FC236}">
                <a16:creationId xmlns:a16="http://schemas.microsoft.com/office/drawing/2014/main" id="{13BB5EC0-7A96-4D29-A835-6FAE896C31A4}"/>
              </a:ext>
            </a:extLst>
          </p:cNvPr>
          <p:cNvSpPr/>
          <p:nvPr/>
        </p:nvSpPr>
        <p:spPr>
          <a:xfrm>
            <a:off x="6389914" y="3561670"/>
            <a:ext cx="1273628"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3554" name="Picture 2" descr="Image result for legible handwriting clipart">
            <a:extLst>
              <a:ext uri="{FF2B5EF4-FFF2-40B4-BE49-F238E27FC236}">
                <a16:creationId xmlns:a16="http://schemas.microsoft.com/office/drawing/2014/main" id="{58F530D3-93FB-CF70-40BB-1C2D2F3222F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956"/>
          <a:stretch/>
        </p:blipFill>
        <p:spPr bwMode="auto">
          <a:xfrm>
            <a:off x="394607" y="387124"/>
            <a:ext cx="2552700" cy="148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88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134821453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Adverbials</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63661" y="451090"/>
            <a:ext cx="609872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Modal verbs</a:t>
            </a:r>
          </a:p>
        </p:txBody>
      </p:sp>
    </p:spTree>
    <p:extLst>
      <p:ext uri="{BB962C8B-B14F-4D97-AF65-F5344CB8AC3E}">
        <p14:creationId xmlns:p14="http://schemas.microsoft.com/office/powerpoint/2010/main" val="360780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modal verbs express possibility</a:t>
            </a: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spTree>
    <p:extLst>
      <p:ext uri="{BB962C8B-B14F-4D97-AF65-F5344CB8AC3E}">
        <p14:creationId xmlns:p14="http://schemas.microsoft.com/office/powerpoint/2010/main" val="254331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F2833DB78C4C646ABEEBCBE875020A6" ma:contentTypeVersion="14" ma:contentTypeDescription="Create a new document." ma:contentTypeScope="" ma:versionID="7bb88365a3e0113cc41143aebbb8d3e9">
  <xsd:schema xmlns:xsd="http://www.w3.org/2001/XMLSchema" xmlns:xs="http://www.w3.org/2001/XMLSchema" xmlns:p="http://schemas.microsoft.com/office/2006/metadata/properties" xmlns:ns3="8d45de22-6cb8-482f-aec1-9d11b8cf9a91" xmlns:ns4="23653dbe-e4a6-4bb0-9890-1638d21e2f2d" targetNamespace="http://schemas.microsoft.com/office/2006/metadata/properties" ma:root="true" ma:fieldsID="1ce945835774f60f590bb324a0cf45c2" ns3:_="" ns4:_="">
    <xsd:import namespace="8d45de22-6cb8-482f-aec1-9d11b8cf9a91"/>
    <xsd:import namespace="23653dbe-e4a6-4bb0-9890-1638d21e2f2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45de22-6cb8-482f-aec1-9d11b8cf9a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653dbe-e4a6-4bb0-9890-1638d21e2f2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4967396-FB1F-484B-AF5C-CC197DB3B911}">
  <ds:schemaRefs>
    <ds:schemaRef ds:uri="http://schemas.microsoft.com/office/2006/metadata/properties"/>
    <ds:schemaRef ds:uri="http://schemas.openxmlformats.org/package/2006/metadata/core-properties"/>
    <ds:schemaRef ds:uri="http://purl.org/dc/dcmitype/"/>
    <ds:schemaRef ds:uri="23653dbe-e4a6-4bb0-9890-1638d21e2f2d"/>
    <ds:schemaRef ds:uri="http://schemas.microsoft.com/office/2006/documentManagement/types"/>
    <ds:schemaRef ds:uri="8d45de22-6cb8-482f-aec1-9d11b8cf9a91"/>
    <ds:schemaRef ds:uri="http://purl.org/dc/terms/"/>
    <ds:schemaRef ds:uri="http://www.w3.org/XML/1998/namespace"/>
    <ds:schemaRef ds:uri="http://purl.org/dc/elements/1.1/"/>
    <ds:schemaRef ds:uri="http://schemas.microsoft.com/office/infopath/2007/PartnerControls"/>
  </ds:schemaRefs>
</ds:datastoreItem>
</file>

<file path=customXml/itemProps2.xml><?xml version="1.0" encoding="utf-8"?>
<ds:datastoreItem xmlns:ds="http://schemas.openxmlformats.org/officeDocument/2006/customXml" ds:itemID="{CC88B295-9A9B-49B1-BCEE-A6316E9E9D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45de22-6cb8-482f-aec1-9d11b8cf9a91"/>
    <ds:schemaRef ds:uri="23653dbe-e4a6-4bb0-9890-1638d21e2f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7B9DB9F-F8B4-4435-855D-866112E70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9619</TotalTime>
  <Words>3552</Words>
  <Application>Microsoft Office PowerPoint</Application>
  <PresentationFormat>Widescreen</PresentationFormat>
  <Paragraphs>437</Paragraphs>
  <Slides>209</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209</vt:i4>
      </vt:variant>
    </vt:vector>
  </HeadingPairs>
  <TitlesOfParts>
    <vt:vector size="215" baseType="lpstr">
      <vt:lpstr>Arial</vt:lpstr>
      <vt:lpstr>Calibri</vt:lpstr>
      <vt:lpstr>Calibri Light</vt:lpstr>
      <vt:lpstr>Times New Roman</vt:lpstr>
      <vt:lpstr>Twinkl Cursive Looped</vt:lpstr>
      <vt:lpstr>Office Theme</vt:lpstr>
      <vt:lpstr>Spelling Y5</vt:lpstr>
      <vt:lpstr>PowerPoint Presentation</vt:lpstr>
      <vt:lpstr>PowerPoint Presentation</vt:lpstr>
      <vt:lpstr>Let’s Revisit and Review…</vt:lpstr>
      <vt:lpstr>Do you remember this challenge word?</vt:lpstr>
      <vt:lpstr>communicate </vt:lpstr>
      <vt:lpstr>The prisoner was forbidden to communicate with their family. </vt:lpstr>
      <vt:lpstr>competition  </vt:lpstr>
      <vt:lpstr>There is fierce competition between banks. </vt:lpstr>
      <vt:lpstr>PowerPoint Presentation</vt:lpstr>
      <vt:lpstr>    The –able ending is usually but not always used if a complete root word can be heard before it, even if there is no related word ending in –ation. </vt:lpstr>
      <vt:lpstr>PowerPoint Presentation</vt:lpstr>
      <vt:lpstr>possible  </vt:lpstr>
      <vt:lpstr>horrible  </vt:lpstr>
      <vt:lpstr>terrible  </vt:lpstr>
      <vt:lpstr>Let’s Teach and Practise</vt:lpstr>
      <vt:lpstr>PowerPoint Presentation</vt:lpstr>
      <vt:lpstr>    modal verbs express possibility   </vt:lpstr>
      <vt:lpstr>PowerPoint Presentation</vt:lpstr>
      <vt:lpstr>can  </vt:lpstr>
      <vt:lpstr>could  </vt:lpstr>
      <vt:lpstr>may  </vt:lpstr>
      <vt:lpstr>might  </vt:lpstr>
      <vt:lpstr>can</vt:lpstr>
      <vt:lpstr>could</vt:lpstr>
      <vt:lpstr>may</vt:lpstr>
      <vt:lpstr>might</vt:lpstr>
      <vt:lpstr>They can run fast.</vt:lpstr>
      <vt:lpstr>They could be right. </vt:lpstr>
      <vt:lpstr>That may be true.</vt:lpstr>
      <vt:lpstr>They said they might be late.</vt:lpstr>
      <vt:lpstr>New CHALLENGE words.</vt:lpstr>
      <vt:lpstr>controversy  </vt:lpstr>
      <vt:lpstr>The design of the building has caused controversy. </vt:lpstr>
      <vt:lpstr>convenience   </vt:lpstr>
      <vt:lpstr>Services run to suit the convenience of customers. </vt:lpstr>
      <vt:lpstr>Let’s Practise and Apply.</vt:lpstr>
      <vt:lpstr>Can you spot the spelling rule words and the challenge words?</vt:lpstr>
      <vt:lpstr>Organic and inorganic materials Builders around the world have found ingenious ways of using readily available materials to build homes.  The convenience of having ice and snow around you means that igloos are formed as homes.  The way that you could use the available materials will depend on the climate that you live in, and what you may need to shelter from.  Materials can trap heat to support warmth, offer shade to protect from the sun or perhaps provide security for your personal possessions.   There is now controversy between builders, architects and engineers as they must also think about the impact of the choice of materials on the environment. </vt:lpstr>
      <vt:lpstr>Organic and inorganic materials Builders around the world have found ingenious ways of using readily available materials to build homes.  The convenience of having ice and snow around you means that igloos are formed as homes.  The way that you could use the available materials will depend on the climate that you live in, and what you may need to shelter from.  Materials can trap heat to support warmth, offer shade to protect from the sun or perhaps provide security for your personal possessions.   There is now controversy between builders, architects and engineers as they must also think about the impact of the choice of materials on the environment. </vt:lpstr>
      <vt:lpstr>Write this sentence as I dictate it to you.</vt:lpstr>
      <vt:lpstr>The convenience of having ice and snow around you means that igloos are formed as homes. </vt:lpstr>
      <vt:lpstr>PowerPoint Presentation</vt:lpstr>
      <vt:lpstr>PowerPoint Presentation</vt:lpstr>
      <vt:lpstr>Let’s Revisit and Review…</vt:lpstr>
      <vt:lpstr>Do you remember this challenge word?</vt:lpstr>
      <vt:lpstr>communicate </vt:lpstr>
      <vt:lpstr>The prisoner was forbidden to communicate with their family. </vt:lpstr>
      <vt:lpstr>competition  </vt:lpstr>
      <vt:lpstr>There is fierce competition between banks. </vt:lpstr>
      <vt:lpstr>PowerPoint Presentation</vt:lpstr>
      <vt:lpstr>    The –able ending is usually but not always used if a complete root word can be heard before it, even if there is no related word ending in –ation. </vt:lpstr>
      <vt:lpstr>PowerPoint Presentation</vt:lpstr>
      <vt:lpstr>visible  </vt:lpstr>
      <vt:lpstr>incredible  </vt:lpstr>
      <vt:lpstr>sensible  </vt:lpstr>
      <vt:lpstr>Let’s Teach and Practise</vt:lpstr>
      <vt:lpstr>PowerPoint Presentation</vt:lpstr>
      <vt:lpstr>    modal verbs express possibility   </vt:lpstr>
      <vt:lpstr>PowerPoint Presentation</vt:lpstr>
      <vt:lpstr>must  </vt:lpstr>
      <vt:lpstr>shall  </vt:lpstr>
      <vt:lpstr>should  </vt:lpstr>
      <vt:lpstr>will  </vt:lpstr>
      <vt:lpstr>must</vt:lpstr>
      <vt:lpstr>shall</vt:lpstr>
      <vt:lpstr>should</vt:lpstr>
      <vt:lpstr>will</vt:lpstr>
      <vt:lpstr>You must show your ID card.</vt:lpstr>
      <vt:lpstr>They shall succeed.</vt:lpstr>
      <vt:lpstr>They should have been careful. </vt:lpstr>
      <vt:lpstr> You will regret it when you are older. </vt:lpstr>
      <vt:lpstr>New CHALLENGE words.</vt:lpstr>
      <vt:lpstr>controversy  </vt:lpstr>
      <vt:lpstr>The design of the building has caused controversy. </vt:lpstr>
      <vt:lpstr>convenience   </vt:lpstr>
      <vt:lpstr>Services run to suit the convenience of customers. </vt:lpstr>
      <vt:lpstr>Let’s Practise and Apply.</vt:lpstr>
      <vt:lpstr>Can you spot the spelling rule words and the challenge words?</vt:lpstr>
      <vt:lpstr>Organic and inorganic materials Builders around the world have found ingenious ways of using readily available materials to build homes.  The convenience of having ice and snow around you means that igloos are formed as homes.  The way that you could use the available materials will depend on the climate that you live in, and what you may need to shelter from.  Materials can trap heat to support warmth, offer shade to protect from the sun or perhaps provide security for your personal possessions.   There is now controversy between builders, architects and engineers as they must also think about the impact of the choice of materials on the environment. </vt:lpstr>
      <vt:lpstr>Organic and inorganic materials Builders around the world have found ingenious ways of using readily available materials to build homes.  The convenience of having ice and snow around you means that igloos are formed as homes.  The way that you could use the available materials will depend on the climate that you live in, and what you may need to shelter from.  Materials can trap heat to support warmth, offer shade to protect from the sun or perhaps provide security for your personal possessions.   There is now controversy between builders, architects and engineers as they must also think about the impact of the choice of materials on the environment. </vt:lpstr>
      <vt:lpstr>Write this sentence as I dictate it to you.</vt:lpstr>
      <vt:lpstr>The way that you could use the available materials will depend on the climate that you live in, and what you may need to shelter from. </vt:lpstr>
      <vt:lpstr>PowerPoint Presentation</vt:lpstr>
      <vt:lpstr>PowerPoint Presentation</vt:lpstr>
      <vt:lpstr>Let’s Revisit and Review…</vt:lpstr>
      <vt:lpstr>Do you remember this challenge word?</vt:lpstr>
      <vt:lpstr>communicate </vt:lpstr>
      <vt:lpstr>The prisoner was forbidden to communicate with their family. </vt:lpstr>
      <vt:lpstr>competition  </vt:lpstr>
      <vt:lpstr>There is fierce competition between banks. </vt:lpstr>
      <vt:lpstr>PowerPoint Presentation</vt:lpstr>
      <vt:lpstr>    The –able ending is usually but not always used if a complete root word can be heard before it, even if there is no related word ending in –ation. </vt:lpstr>
      <vt:lpstr>PowerPoint Presentation</vt:lpstr>
      <vt:lpstr>forcible  </vt:lpstr>
      <vt:lpstr>legible  </vt:lpstr>
      <vt:lpstr>Let’s Teach and Practise</vt:lpstr>
      <vt:lpstr>PowerPoint Presentation</vt:lpstr>
      <vt:lpstr>    modal verbs express possibility   </vt:lpstr>
      <vt:lpstr>PowerPoint Presentation</vt:lpstr>
      <vt:lpstr>would  </vt:lpstr>
      <vt:lpstr>ought </vt:lpstr>
      <vt:lpstr>certainly </vt:lpstr>
      <vt:lpstr>definitely</vt:lpstr>
      <vt:lpstr>would</vt:lpstr>
      <vt:lpstr>ought</vt:lpstr>
      <vt:lpstr>certainly</vt:lpstr>
      <vt:lpstr>definitely</vt:lpstr>
      <vt:lpstr>They would lose their job if they were identified.</vt:lpstr>
      <vt:lpstr>They ought to respect the law.</vt:lpstr>
      <vt:lpstr>The prestigious address certainly adds to the firm's appeal. </vt:lpstr>
      <vt:lpstr>I shall definitely be at the airport to meet you. </vt:lpstr>
      <vt:lpstr>New CHALLENGE words.</vt:lpstr>
      <vt:lpstr>controversy  </vt:lpstr>
      <vt:lpstr>The design of the building has caused controversy. </vt:lpstr>
      <vt:lpstr>convenience   </vt:lpstr>
      <vt:lpstr>Services run to suit the convenience of customers. </vt:lpstr>
      <vt:lpstr>Let’s Practise and Apply.</vt:lpstr>
      <vt:lpstr>Can you spot the spelling rule words and the challenge words?</vt:lpstr>
      <vt:lpstr>Organic and inorganic materials Builders around the world have found ingenious ways of using readily available materials to build homes.  The convenience of having ice and snow around you means that igloos are formed as homes.  The way that you could use the available materials will depend on the climate that you live in, and what you may need to shelter from.  Materials can trap heat to support warmth, offer shade to protect from the sun or perhaps provide security for your personal possessions.   There is now controversy between builders, architects and engineers as they must also think about the impact of the choice of materials on the environment. </vt:lpstr>
      <vt:lpstr>Organic and inorganic materials Builders around the world have found ingenious ways of using readily available materials to build homes.  The convenience of having ice and snow around you means that igloos are formed as homes.  The way that you could use the available materials will depend on the climate that you live in, and what you may need to shelter from.  Materials can trap heat to support warmth, offer shade to protect from the sun or perhaps provide security for your personal possessions.   There is now controversy between builders, architects and engineers as they must also think about the impact of the choice of materials on the environment. </vt:lpstr>
      <vt:lpstr>Write this sentence as I dictate it to you.</vt:lpstr>
      <vt:lpstr>Materials can trap heat to support warmth, offer shade to protect from the sun or perhaps provide security for your personal possessions. </vt:lpstr>
      <vt:lpstr>PowerPoint Presentation</vt:lpstr>
      <vt:lpstr>PowerPoint Presentation</vt:lpstr>
      <vt:lpstr>Let’s Revisit and Review…</vt:lpstr>
      <vt:lpstr>Do you remember this challenge word?</vt:lpstr>
      <vt:lpstr>communicate </vt:lpstr>
      <vt:lpstr>The prisoner was forbidden to communicate with their family. </vt:lpstr>
      <vt:lpstr>competition  </vt:lpstr>
      <vt:lpstr>There is fierce competition between banks. </vt:lpstr>
      <vt:lpstr>PowerPoint Presentation</vt:lpstr>
      <vt:lpstr>    The –able ending is usually but not always used if a complete root word can be heard before it, even if there is no related word ending in –ation. </vt:lpstr>
      <vt:lpstr>PowerPoint Presentation</vt:lpstr>
      <vt:lpstr>responsible  </vt:lpstr>
      <vt:lpstr>reversible  </vt:lpstr>
      <vt:lpstr>Let’s Teach and Practise</vt:lpstr>
      <vt:lpstr>PowerPoint Presentation</vt:lpstr>
      <vt:lpstr>    modal verbs express possibility   </vt:lpstr>
      <vt:lpstr>PowerPoint Presentation</vt:lpstr>
      <vt:lpstr>possibly</vt:lpstr>
      <vt:lpstr>perhaps </vt:lpstr>
      <vt:lpstr>probably</vt:lpstr>
      <vt:lpstr>frequently</vt:lpstr>
      <vt:lpstr>possibly</vt:lpstr>
      <vt:lpstr>perhaps</vt:lpstr>
      <vt:lpstr>probably</vt:lpstr>
      <vt:lpstr>frequently</vt:lpstr>
      <vt:lpstr>He found himself alone, possibly the only survivor.</vt:lpstr>
      <vt:lpstr>Perhaps I should have been honest with him.</vt:lpstr>
      <vt:lpstr> She would probably never see him again. </vt:lpstr>
      <vt:lpstr>They go abroad frequently. </vt:lpstr>
      <vt:lpstr>New CHALLENGE words.</vt:lpstr>
      <vt:lpstr>controversy  </vt:lpstr>
      <vt:lpstr>The design of the building has caused controversy. </vt:lpstr>
      <vt:lpstr>convenience   </vt:lpstr>
      <vt:lpstr>Services run to suit the convenience of customers. </vt:lpstr>
      <vt:lpstr>Let’s Practise and Apply.</vt:lpstr>
      <vt:lpstr>Can you spot the spelling rule words and the challenge words?</vt:lpstr>
      <vt:lpstr>Organic and inorganic materials Builders around the world have found ingenious ways of using readily available materials to build homes.  The convenience of having ice and snow around you means that igloos are formed as homes.  The way that you could use the available materials will depend on the climate that you live in, and what you may need to shelter from.  Materials can trap heat to support warmth, offer shade to protect from the sun or perhaps provide security for your personal possessions.   There is now controversy between builders, architects and engineers as they must also think about the impact of the choice of materials on the environment. </vt:lpstr>
      <vt:lpstr>Organic and inorganic materials Builders around the world have found ingenious ways of using readily available materials to build homes.  The convenience of having ice and snow around you means that igloos are formed as homes.  The way that you could use the available materials will depend on the climate that you live in, and what you may need to shelter from.  Materials can trap heat to support warmth, offer shade to protect from the sun or perhaps provide security for your personal possessions.   There is now controversy between builders, architects and engineers as they must also think about the impact of the choice of materials on the environment. </vt:lpstr>
      <vt:lpstr>Write this sentence as I dictate it to you.</vt:lpstr>
      <vt:lpstr>There is now controversy between builders, architects and engineers as they must also think about the impact of the choice of materials on the environment. </vt:lpstr>
      <vt:lpstr>PowerPoint Presentation</vt:lpstr>
      <vt:lpstr>PowerPoint Presentation</vt:lpstr>
      <vt:lpstr>Old challenge words…</vt:lpstr>
      <vt:lpstr>communicate </vt:lpstr>
      <vt:lpstr>competition </vt:lpstr>
      <vt:lpstr>Old spelling rule words…</vt:lpstr>
      <vt:lpstr>possible</vt:lpstr>
      <vt:lpstr>horrible</vt:lpstr>
      <vt:lpstr>terrible</vt:lpstr>
      <vt:lpstr>visible</vt:lpstr>
      <vt:lpstr>incredible</vt:lpstr>
      <vt:lpstr>sensible</vt:lpstr>
      <vt:lpstr>forcible</vt:lpstr>
      <vt:lpstr>legible</vt:lpstr>
      <vt:lpstr>responsible</vt:lpstr>
      <vt:lpstr>reversible</vt:lpstr>
      <vt:lpstr>New spelling rule words…</vt:lpstr>
      <vt:lpstr>can</vt:lpstr>
      <vt:lpstr>could</vt:lpstr>
      <vt:lpstr>may</vt:lpstr>
      <vt:lpstr>might</vt:lpstr>
      <vt:lpstr>must</vt:lpstr>
      <vt:lpstr>shall</vt:lpstr>
      <vt:lpstr>should</vt:lpstr>
      <vt:lpstr>will</vt:lpstr>
      <vt:lpstr>would</vt:lpstr>
      <vt:lpstr>ought</vt:lpstr>
      <vt:lpstr>certainly</vt:lpstr>
      <vt:lpstr>definitely</vt:lpstr>
      <vt:lpstr>possibly</vt:lpstr>
      <vt:lpstr>perhaps</vt:lpstr>
      <vt:lpstr>probably</vt:lpstr>
      <vt:lpstr>frequently</vt:lpstr>
      <vt:lpstr>New challenge words…</vt:lpstr>
      <vt:lpstr>controversy</vt:lpstr>
      <vt:lpstr>convenience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Y3</dc:title>
  <dc:creator>Kelly Stokes</dc:creator>
  <cp:lastModifiedBy>Kelly Stokes</cp:lastModifiedBy>
  <cp:revision>9</cp:revision>
  <cp:lastPrinted>2022-05-27T07:40:55Z</cp:lastPrinted>
  <dcterms:created xsi:type="dcterms:W3CDTF">2022-03-23T13:56:57Z</dcterms:created>
  <dcterms:modified xsi:type="dcterms:W3CDTF">2023-04-03T14:10:51Z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0x0101006F2833DB78C4C646ABEEBCBE875020A6</vt:lpwstr>
  </property>
</Properties>
</file>