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3"/>
  </p:notesMasterIdLst>
  <p:sldIdLst>
    <p:sldId id="256" r:id="rId5"/>
    <p:sldId id="322" r:id="rId6"/>
    <p:sldId id="604" r:id="rId7"/>
    <p:sldId id="258" r:id="rId8"/>
    <p:sldId id="333" r:id="rId9"/>
    <p:sldId id="2069" r:id="rId10"/>
    <p:sldId id="2070" r:id="rId11"/>
    <p:sldId id="2071" r:id="rId12"/>
    <p:sldId id="2072" r:id="rId13"/>
    <p:sldId id="2063" r:id="rId14"/>
    <p:sldId id="2064" r:id="rId15"/>
    <p:sldId id="2065" r:id="rId16"/>
    <p:sldId id="2066" r:id="rId17"/>
    <p:sldId id="2067" r:id="rId18"/>
    <p:sldId id="2068" r:id="rId19"/>
    <p:sldId id="267" r:id="rId20"/>
    <p:sldId id="1452" r:id="rId21"/>
    <p:sldId id="2073" r:id="rId22"/>
    <p:sldId id="1798" r:id="rId23"/>
    <p:sldId id="1453" r:id="rId24"/>
    <p:sldId id="2074" r:id="rId25"/>
    <p:sldId id="1456" r:id="rId26"/>
    <p:sldId id="1800" r:id="rId27"/>
    <p:sldId id="1466" r:id="rId28"/>
    <p:sldId id="1935" r:id="rId29"/>
    <p:sldId id="1473" r:id="rId30"/>
    <p:sldId id="1501" r:id="rId31"/>
    <p:sldId id="1482" r:id="rId32"/>
    <p:sldId id="1485" r:id="rId33"/>
    <p:sldId id="1505" r:id="rId34"/>
    <p:sldId id="1504" r:id="rId35"/>
    <p:sldId id="1506" r:id="rId36"/>
    <p:sldId id="304" r:id="rId37"/>
    <p:sldId id="318" r:id="rId38"/>
    <p:sldId id="2075" r:id="rId39"/>
    <p:sldId id="316" r:id="rId40"/>
    <p:sldId id="331" r:id="rId41"/>
    <p:sldId id="332" r:id="rId42"/>
    <p:sldId id="323" r:id="rId43"/>
    <p:sldId id="2094" r:id="rId44"/>
    <p:sldId id="2095" r:id="rId45"/>
    <p:sldId id="2096" r:id="rId46"/>
    <p:sldId id="2097" r:id="rId47"/>
    <p:sldId id="2098" r:id="rId48"/>
    <p:sldId id="2099" r:id="rId49"/>
    <p:sldId id="2100" r:id="rId50"/>
    <p:sldId id="2101" r:id="rId51"/>
    <p:sldId id="2102" r:id="rId52"/>
    <p:sldId id="2103" r:id="rId53"/>
    <p:sldId id="1970" r:id="rId54"/>
    <p:sldId id="1971" r:id="rId55"/>
    <p:sldId id="1972" r:id="rId56"/>
    <p:sldId id="2107" r:id="rId57"/>
    <p:sldId id="2108" r:id="rId58"/>
    <p:sldId id="2109" r:id="rId59"/>
    <p:sldId id="2110" r:id="rId60"/>
    <p:sldId id="2111" r:id="rId61"/>
    <p:sldId id="2112" r:id="rId62"/>
    <p:sldId id="2113" r:id="rId63"/>
    <p:sldId id="2114" r:id="rId64"/>
    <p:sldId id="2115" r:id="rId65"/>
    <p:sldId id="2116" r:id="rId66"/>
    <p:sldId id="2117" r:id="rId67"/>
    <p:sldId id="2118" r:id="rId68"/>
    <p:sldId id="2119" r:id="rId69"/>
    <p:sldId id="2120" r:id="rId70"/>
    <p:sldId id="2121" r:id="rId71"/>
    <p:sldId id="2122" r:id="rId72"/>
    <p:sldId id="2123" r:id="rId73"/>
    <p:sldId id="2124" r:id="rId74"/>
    <p:sldId id="2125" r:id="rId75"/>
    <p:sldId id="2126" r:id="rId76"/>
    <p:sldId id="2127" r:id="rId77"/>
    <p:sldId id="2128" r:id="rId78"/>
    <p:sldId id="2129" r:id="rId79"/>
    <p:sldId id="2076" r:id="rId80"/>
    <p:sldId id="2130" r:id="rId81"/>
    <p:sldId id="2131" r:id="rId82"/>
    <p:sldId id="2132" r:id="rId83"/>
    <p:sldId id="2133" r:id="rId84"/>
    <p:sldId id="2134" r:id="rId85"/>
    <p:sldId id="2135" r:id="rId86"/>
    <p:sldId id="2136" r:id="rId87"/>
    <p:sldId id="2137" r:id="rId88"/>
    <p:sldId id="2138" r:id="rId89"/>
    <p:sldId id="2139" r:id="rId90"/>
    <p:sldId id="2005" r:id="rId91"/>
    <p:sldId id="2006" r:id="rId92"/>
    <p:sldId id="2007" r:id="rId93"/>
    <p:sldId id="2143" r:id="rId94"/>
    <p:sldId id="2144" r:id="rId95"/>
    <p:sldId id="2145" r:id="rId96"/>
    <p:sldId id="2146" r:id="rId97"/>
    <p:sldId id="2147" r:id="rId98"/>
    <p:sldId id="2148" r:id="rId99"/>
    <p:sldId id="2149" r:id="rId100"/>
    <p:sldId id="2150" r:id="rId101"/>
    <p:sldId id="2151" r:id="rId102"/>
    <p:sldId id="2152" r:id="rId103"/>
    <p:sldId id="2153" r:id="rId104"/>
    <p:sldId id="2154" r:id="rId105"/>
    <p:sldId id="2155" r:id="rId106"/>
    <p:sldId id="2156" r:id="rId107"/>
    <p:sldId id="2157" r:id="rId108"/>
    <p:sldId id="2158" r:id="rId109"/>
    <p:sldId id="2159" r:id="rId110"/>
    <p:sldId id="2160" r:id="rId111"/>
    <p:sldId id="2161" r:id="rId112"/>
    <p:sldId id="2162" r:id="rId113"/>
    <p:sldId id="2163" r:id="rId114"/>
    <p:sldId id="2164" r:id="rId115"/>
    <p:sldId id="2165" r:id="rId116"/>
    <p:sldId id="2077" r:id="rId117"/>
    <p:sldId id="2166" r:id="rId118"/>
    <p:sldId id="2167" r:id="rId119"/>
    <p:sldId id="2168" r:id="rId120"/>
    <p:sldId id="2169" r:id="rId121"/>
    <p:sldId id="2170" r:id="rId122"/>
    <p:sldId id="2171" r:id="rId123"/>
    <p:sldId id="2172" r:id="rId124"/>
    <p:sldId id="2173" r:id="rId125"/>
    <p:sldId id="2174" r:id="rId126"/>
    <p:sldId id="2175" r:id="rId127"/>
    <p:sldId id="2040" r:id="rId128"/>
    <p:sldId id="2041" r:id="rId129"/>
    <p:sldId id="2042" r:id="rId130"/>
    <p:sldId id="2179" r:id="rId131"/>
    <p:sldId id="2180" r:id="rId132"/>
    <p:sldId id="2181" r:id="rId133"/>
    <p:sldId id="2182" r:id="rId134"/>
    <p:sldId id="2183" r:id="rId135"/>
    <p:sldId id="2184" r:id="rId136"/>
    <p:sldId id="2185" r:id="rId137"/>
    <p:sldId id="2186" r:id="rId138"/>
    <p:sldId id="2187" r:id="rId139"/>
    <p:sldId id="2188" r:id="rId140"/>
    <p:sldId id="2189" r:id="rId141"/>
    <p:sldId id="2190" r:id="rId142"/>
    <p:sldId id="2191" r:id="rId143"/>
    <p:sldId id="2192" r:id="rId144"/>
    <p:sldId id="2193" r:id="rId145"/>
    <p:sldId id="2194" r:id="rId146"/>
    <p:sldId id="2195" r:id="rId147"/>
    <p:sldId id="2196" r:id="rId148"/>
    <p:sldId id="2197" r:id="rId149"/>
    <p:sldId id="2198" r:id="rId150"/>
    <p:sldId id="2199" r:id="rId151"/>
    <p:sldId id="2200" r:id="rId152"/>
    <p:sldId id="2201" r:id="rId153"/>
    <p:sldId id="328" r:id="rId154"/>
    <p:sldId id="1509" r:id="rId155"/>
    <p:sldId id="595" r:id="rId156"/>
    <p:sldId id="2091" r:id="rId157"/>
    <p:sldId id="2092" r:id="rId158"/>
    <p:sldId id="596" r:id="rId159"/>
    <p:sldId id="2078" r:id="rId160"/>
    <p:sldId id="2079" r:id="rId161"/>
    <p:sldId id="2080" r:id="rId162"/>
    <p:sldId id="2081" r:id="rId163"/>
    <p:sldId id="2082" r:id="rId164"/>
    <p:sldId id="2083" r:id="rId165"/>
    <p:sldId id="2084" r:id="rId166"/>
    <p:sldId id="2085" r:id="rId167"/>
    <p:sldId id="2086" r:id="rId168"/>
    <p:sldId id="2087" r:id="rId169"/>
    <p:sldId id="2088" r:id="rId170"/>
    <p:sldId id="2089" r:id="rId171"/>
    <p:sldId id="594" r:id="rId172"/>
    <p:sldId id="558" r:id="rId173"/>
    <p:sldId id="559" r:id="rId174"/>
    <p:sldId id="555" r:id="rId175"/>
    <p:sldId id="566" r:id="rId176"/>
    <p:sldId id="567" r:id="rId177"/>
    <p:sldId id="568" r:id="rId178"/>
    <p:sldId id="573" r:id="rId179"/>
    <p:sldId id="574" r:id="rId180"/>
    <p:sldId id="560" r:id="rId181"/>
    <p:sldId id="593" r:id="rId182"/>
    <p:sldId id="561" r:id="rId183"/>
    <p:sldId id="550" r:id="rId184"/>
    <p:sldId id="597" r:id="rId185"/>
    <p:sldId id="583" r:id="rId186"/>
    <p:sldId id="1194" r:id="rId187"/>
    <p:sldId id="1631" r:id="rId188"/>
    <p:sldId id="590" r:id="rId189"/>
    <p:sldId id="591" r:id="rId190"/>
    <p:sldId id="2093" r:id="rId191"/>
    <p:sldId id="598" r:id="rId192"/>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D0D9F3-778B-4B55-B6C2-4E8CD7684806}" v="526" dt="2023-04-03T14:34:44.5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notesMaster" Target="notesMasters/notesMaster1.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presProps" Target="presProps.xml"/><Relationship Id="rId199" Type="http://schemas.microsoft.com/office/2015/10/relationships/revisionInfo" Target="revisionInfo.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viewProps" Target="viewProp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theme" Target="theme/theme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tableStyles" Target="tableStyle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microsoft.com/office/2016/11/relationships/changesInfo" Target="changesInfos/changesInfo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44D0D9F3-778B-4B55-B6C2-4E8CD7684806}"/>
    <pc:docChg chg="custSel addSld delSld modSld sldOrd">
      <pc:chgData name="Kelly Stokes" userId="3e5c5154-569e-4d81-aa91-4f91841cdfa9" providerId="ADAL" clId="{44D0D9F3-778B-4B55-B6C2-4E8CD7684806}" dt="2023-04-03T14:34:52.552" v="845" actId="27636"/>
      <pc:docMkLst>
        <pc:docMk/>
      </pc:docMkLst>
      <pc:sldChg chg="modSp mod">
        <pc:chgData name="Kelly Stokes" userId="3e5c5154-569e-4d81-aa91-4f91841cdfa9" providerId="ADAL" clId="{44D0D9F3-778B-4B55-B6C2-4E8CD7684806}" dt="2023-04-03T10:23:10.665" v="13" actId="20577"/>
        <pc:sldMkLst>
          <pc:docMk/>
          <pc:sldMk cId="3945579917" sldId="256"/>
        </pc:sldMkLst>
        <pc:spChg chg="mod">
          <ac:chgData name="Kelly Stokes" userId="3e5c5154-569e-4d81-aa91-4f91841cdfa9" providerId="ADAL" clId="{44D0D9F3-778B-4B55-B6C2-4E8CD7684806}" dt="2023-04-03T10:23:10.665" v="13" actId="20577"/>
          <ac:spMkLst>
            <pc:docMk/>
            <pc:sldMk cId="3945579917" sldId="256"/>
            <ac:spMk id="3" creationId="{9B667196-C5B4-45FC-B5E8-3B190D7A595C}"/>
          </ac:spMkLst>
        </pc:spChg>
      </pc:sldChg>
      <pc:sldChg chg="modSp mod">
        <pc:chgData name="Kelly Stokes" userId="3e5c5154-569e-4d81-aa91-4f91841cdfa9" providerId="ADAL" clId="{44D0D9F3-778B-4B55-B6C2-4E8CD7684806}" dt="2023-04-03T10:41:16.528" v="322" actId="13926"/>
        <pc:sldMkLst>
          <pc:docMk/>
          <pc:sldMk cId="2433500145" sldId="316"/>
        </pc:sldMkLst>
        <pc:spChg chg="mod">
          <ac:chgData name="Kelly Stokes" userId="3e5c5154-569e-4d81-aa91-4f91841cdfa9" providerId="ADAL" clId="{44D0D9F3-778B-4B55-B6C2-4E8CD7684806}" dt="2023-04-03T10:41:16.528" v="322" actId="13926"/>
          <ac:spMkLst>
            <pc:docMk/>
            <pc:sldMk cId="2433500145" sldId="316"/>
            <ac:spMk id="2" creationId="{52DA34BA-82FC-47C5-BCE1-BB65E08B92A1}"/>
          </ac:spMkLst>
        </pc:spChg>
      </pc:sldChg>
      <pc:sldChg chg="modSp mod">
        <pc:chgData name="Kelly Stokes" userId="3e5c5154-569e-4d81-aa91-4f91841cdfa9" providerId="ADAL" clId="{44D0D9F3-778B-4B55-B6C2-4E8CD7684806}" dt="2023-04-03T10:23:15.186" v="21" actId="20577"/>
        <pc:sldMkLst>
          <pc:docMk/>
          <pc:sldMk cId="864376776" sldId="322"/>
        </pc:sldMkLst>
        <pc:spChg chg="mod">
          <ac:chgData name="Kelly Stokes" userId="3e5c5154-569e-4d81-aa91-4f91841cdfa9" providerId="ADAL" clId="{44D0D9F3-778B-4B55-B6C2-4E8CD7684806}" dt="2023-04-03T10:23:15.186" v="21" actId="20577"/>
          <ac:spMkLst>
            <pc:docMk/>
            <pc:sldMk cId="864376776" sldId="322"/>
            <ac:spMk id="2" creationId="{02FB8773-AD3E-2543-510F-CEE32E75C793}"/>
          </ac:spMkLst>
        </pc:spChg>
      </pc:sldChg>
      <pc:sldChg chg="modSp mod">
        <pc:chgData name="Kelly Stokes" userId="3e5c5154-569e-4d81-aa91-4f91841cdfa9" providerId="ADAL" clId="{44D0D9F3-778B-4B55-B6C2-4E8CD7684806}" dt="2023-04-03T10:41:47.803" v="335" actId="20577"/>
        <pc:sldMkLst>
          <pc:docMk/>
          <pc:sldMk cId="3634764576" sldId="323"/>
        </pc:sldMkLst>
        <pc:spChg chg="mod">
          <ac:chgData name="Kelly Stokes" userId="3e5c5154-569e-4d81-aa91-4f91841cdfa9" providerId="ADAL" clId="{44D0D9F3-778B-4B55-B6C2-4E8CD7684806}" dt="2023-04-03T10:41:47.803" v="335" actId="20577"/>
          <ac:spMkLst>
            <pc:docMk/>
            <pc:sldMk cId="3634764576" sldId="323"/>
            <ac:spMk id="2" creationId="{02FB8773-AD3E-2543-510F-CEE32E75C793}"/>
          </ac:spMkLst>
        </pc:spChg>
      </pc:sldChg>
      <pc:sldChg chg="modSp mod">
        <pc:chgData name="Kelly Stokes" userId="3e5c5154-569e-4d81-aa91-4f91841cdfa9" providerId="ADAL" clId="{44D0D9F3-778B-4B55-B6C2-4E8CD7684806}" dt="2023-04-03T10:42:18.746" v="360" actId="20577"/>
        <pc:sldMkLst>
          <pc:docMk/>
          <pc:sldMk cId="4214164962" sldId="328"/>
        </pc:sldMkLst>
        <pc:spChg chg="mod">
          <ac:chgData name="Kelly Stokes" userId="3e5c5154-569e-4d81-aa91-4f91841cdfa9" providerId="ADAL" clId="{44D0D9F3-778B-4B55-B6C2-4E8CD7684806}" dt="2023-04-03T10:42:18.746" v="360" actId="20577"/>
          <ac:spMkLst>
            <pc:docMk/>
            <pc:sldMk cId="4214164962" sldId="328"/>
            <ac:spMk id="2" creationId="{02FB8773-AD3E-2543-510F-CEE32E75C793}"/>
          </ac:spMkLst>
        </pc:spChg>
      </pc:sldChg>
      <pc:sldChg chg="modNotesTx">
        <pc:chgData name="Kelly Stokes" userId="3e5c5154-569e-4d81-aa91-4f91841cdfa9" providerId="ADAL" clId="{44D0D9F3-778B-4B55-B6C2-4E8CD7684806}" dt="2023-04-03T10:41:34.899" v="325"/>
        <pc:sldMkLst>
          <pc:docMk/>
          <pc:sldMk cId="2534233594" sldId="331"/>
        </pc:sldMkLst>
      </pc:sldChg>
      <pc:sldChg chg="modSp mod">
        <pc:chgData name="Kelly Stokes" userId="3e5c5154-569e-4d81-aa91-4f91841cdfa9" providerId="ADAL" clId="{44D0D9F3-778B-4B55-B6C2-4E8CD7684806}" dt="2023-04-03T10:41:39.121" v="327" actId="27636"/>
        <pc:sldMkLst>
          <pc:docMk/>
          <pc:sldMk cId="958288502" sldId="332"/>
        </pc:sldMkLst>
        <pc:spChg chg="mod">
          <ac:chgData name="Kelly Stokes" userId="3e5c5154-569e-4d81-aa91-4f91841cdfa9" providerId="ADAL" clId="{44D0D9F3-778B-4B55-B6C2-4E8CD7684806}" dt="2023-04-03T10:41:39.121" v="327" actId="27636"/>
          <ac:spMkLst>
            <pc:docMk/>
            <pc:sldMk cId="958288502" sldId="332"/>
            <ac:spMk id="2" creationId="{77E26784-A357-92CE-B6B1-8F248D3D6650}"/>
          </ac:spMkLst>
        </pc:spChg>
      </pc:sldChg>
      <pc:sldChg chg="modNotesTx">
        <pc:chgData name="Kelly Stokes" userId="3e5c5154-569e-4d81-aa91-4f91841cdfa9" providerId="ADAL" clId="{44D0D9F3-778B-4B55-B6C2-4E8CD7684806}" dt="2023-04-03T10:45:21.916" v="472"/>
        <pc:sldMkLst>
          <pc:docMk/>
          <pc:sldMk cId="3625788919" sldId="550"/>
        </pc:sldMkLst>
      </pc:sldChg>
      <pc:sldChg chg="modSp mod">
        <pc:chgData name="Kelly Stokes" userId="3e5c5154-569e-4d81-aa91-4f91841cdfa9" providerId="ADAL" clId="{44D0D9F3-778B-4B55-B6C2-4E8CD7684806}" dt="2023-04-03T10:43:56.094" v="392" actId="20577"/>
        <pc:sldMkLst>
          <pc:docMk/>
          <pc:sldMk cId="4213858259" sldId="555"/>
        </pc:sldMkLst>
        <pc:spChg chg="mod">
          <ac:chgData name="Kelly Stokes" userId="3e5c5154-569e-4d81-aa91-4f91841cdfa9" providerId="ADAL" clId="{44D0D9F3-778B-4B55-B6C2-4E8CD7684806}" dt="2023-04-03T10:43:56.094" v="392" actId="20577"/>
          <ac:spMkLst>
            <pc:docMk/>
            <pc:sldMk cId="4213858259" sldId="555"/>
            <ac:spMk id="2" creationId="{52DA34BA-82FC-47C5-BCE1-BB65E08B92A1}"/>
          </ac:spMkLst>
        </pc:spChg>
      </pc:sldChg>
      <pc:sldChg chg="modSp mod">
        <pc:chgData name="Kelly Stokes" userId="3e5c5154-569e-4d81-aa91-4f91841cdfa9" providerId="ADAL" clId="{44D0D9F3-778B-4B55-B6C2-4E8CD7684806}" dt="2023-04-03T10:43:43.597" v="377" actId="20577"/>
        <pc:sldMkLst>
          <pc:docMk/>
          <pc:sldMk cId="1413045715" sldId="558"/>
        </pc:sldMkLst>
        <pc:spChg chg="mod">
          <ac:chgData name="Kelly Stokes" userId="3e5c5154-569e-4d81-aa91-4f91841cdfa9" providerId="ADAL" clId="{44D0D9F3-778B-4B55-B6C2-4E8CD7684806}" dt="2023-04-03T10:43:43.597" v="377" actId="20577"/>
          <ac:spMkLst>
            <pc:docMk/>
            <pc:sldMk cId="1413045715" sldId="558"/>
            <ac:spMk id="2" creationId="{52DA34BA-82FC-47C5-BCE1-BB65E08B92A1}"/>
          </ac:spMkLst>
        </pc:spChg>
      </pc:sldChg>
      <pc:sldChg chg="modSp mod">
        <pc:chgData name="Kelly Stokes" userId="3e5c5154-569e-4d81-aa91-4f91841cdfa9" providerId="ADAL" clId="{44D0D9F3-778B-4B55-B6C2-4E8CD7684806}" dt="2023-04-03T10:43:48.512" v="383" actId="20577"/>
        <pc:sldMkLst>
          <pc:docMk/>
          <pc:sldMk cId="2938272345" sldId="559"/>
        </pc:sldMkLst>
        <pc:spChg chg="mod">
          <ac:chgData name="Kelly Stokes" userId="3e5c5154-569e-4d81-aa91-4f91841cdfa9" providerId="ADAL" clId="{44D0D9F3-778B-4B55-B6C2-4E8CD7684806}" dt="2023-04-03T10:43:48.512" v="383" actId="20577"/>
          <ac:spMkLst>
            <pc:docMk/>
            <pc:sldMk cId="2938272345" sldId="559"/>
            <ac:spMk id="2" creationId="{52DA34BA-82FC-47C5-BCE1-BB65E08B92A1}"/>
          </ac:spMkLst>
        </pc:spChg>
      </pc:sldChg>
      <pc:sldChg chg="modSp mod">
        <pc:chgData name="Kelly Stokes" userId="3e5c5154-569e-4d81-aa91-4f91841cdfa9" providerId="ADAL" clId="{44D0D9F3-778B-4B55-B6C2-4E8CD7684806}" dt="2023-04-03T10:45:09.910" v="471" actId="20577"/>
        <pc:sldMkLst>
          <pc:docMk/>
          <pc:sldMk cId="2844813666" sldId="561"/>
        </pc:sldMkLst>
        <pc:spChg chg="mod">
          <ac:chgData name="Kelly Stokes" userId="3e5c5154-569e-4d81-aa91-4f91841cdfa9" providerId="ADAL" clId="{44D0D9F3-778B-4B55-B6C2-4E8CD7684806}" dt="2023-04-03T10:45:09.910" v="471" actId="20577"/>
          <ac:spMkLst>
            <pc:docMk/>
            <pc:sldMk cId="2844813666" sldId="561"/>
            <ac:spMk id="2" creationId="{52DA34BA-82FC-47C5-BCE1-BB65E08B92A1}"/>
          </ac:spMkLst>
        </pc:spChg>
      </pc:sldChg>
      <pc:sldChg chg="modSp mod">
        <pc:chgData name="Kelly Stokes" userId="3e5c5154-569e-4d81-aa91-4f91841cdfa9" providerId="ADAL" clId="{44D0D9F3-778B-4B55-B6C2-4E8CD7684806}" dt="2023-04-03T10:44:08.278" v="400" actId="20577"/>
        <pc:sldMkLst>
          <pc:docMk/>
          <pc:sldMk cId="2824879269" sldId="566"/>
        </pc:sldMkLst>
        <pc:spChg chg="mod">
          <ac:chgData name="Kelly Stokes" userId="3e5c5154-569e-4d81-aa91-4f91841cdfa9" providerId="ADAL" clId="{44D0D9F3-778B-4B55-B6C2-4E8CD7684806}" dt="2023-04-03T10:44:08.278" v="400" actId="20577"/>
          <ac:spMkLst>
            <pc:docMk/>
            <pc:sldMk cId="2824879269" sldId="566"/>
            <ac:spMk id="2" creationId="{52DA34BA-82FC-47C5-BCE1-BB65E08B92A1}"/>
          </ac:spMkLst>
        </pc:spChg>
      </pc:sldChg>
      <pc:sldChg chg="modSp mod">
        <pc:chgData name="Kelly Stokes" userId="3e5c5154-569e-4d81-aa91-4f91841cdfa9" providerId="ADAL" clId="{44D0D9F3-778B-4B55-B6C2-4E8CD7684806}" dt="2023-04-03T10:44:17.851" v="413" actId="20577"/>
        <pc:sldMkLst>
          <pc:docMk/>
          <pc:sldMk cId="805782854" sldId="567"/>
        </pc:sldMkLst>
        <pc:spChg chg="mod">
          <ac:chgData name="Kelly Stokes" userId="3e5c5154-569e-4d81-aa91-4f91841cdfa9" providerId="ADAL" clId="{44D0D9F3-778B-4B55-B6C2-4E8CD7684806}" dt="2023-04-03T10:44:17.851" v="413" actId="20577"/>
          <ac:spMkLst>
            <pc:docMk/>
            <pc:sldMk cId="805782854" sldId="567"/>
            <ac:spMk id="2" creationId="{52DA34BA-82FC-47C5-BCE1-BB65E08B92A1}"/>
          </ac:spMkLst>
        </pc:spChg>
      </pc:sldChg>
      <pc:sldChg chg="modSp mod">
        <pc:chgData name="Kelly Stokes" userId="3e5c5154-569e-4d81-aa91-4f91841cdfa9" providerId="ADAL" clId="{44D0D9F3-778B-4B55-B6C2-4E8CD7684806}" dt="2023-04-03T10:44:22.153" v="423" actId="20577"/>
        <pc:sldMkLst>
          <pc:docMk/>
          <pc:sldMk cId="2306067830" sldId="568"/>
        </pc:sldMkLst>
        <pc:spChg chg="mod">
          <ac:chgData name="Kelly Stokes" userId="3e5c5154-569e-4d81-aa91-4f91841cdfa9" providerId="ADAL" clId="{44D0D9F3-778B-4B55-B6C2-4E8CD7684806}" dt="2023-04-03T10:44:22.153" v="423" actId="20577"/>
          <ac:spMkLst>
            <pc:docMk/>
            <pc:sldMk cId="2306067830" sldId="568"/>
            <ac:spMk id="2" creationId="{52DA34BA-82FC-47C5-BCE1-BB65E08B92A1}"/>
          </ac:spMkLst>
        </pc:spChg>
      </pc:sldChg>
      <pc:sldChg chg="modSp mod">
        <pc:chgData name="Kelly Stokes" userId="3e5c5154-569e-4d81-aa91-4f91841cdfa9" providerId="ADAL" clId="{44D0D9F3-778B-4B55-B6C2-4E8CD7684806}" dt="2023-04-03T10:44:38.979" v="435" actId="20577"/>
        <pc:sldMkLst>
          <pc:docMk/>
          <pc:sldMk cId="2792669322" sldId="573"/>
        </pc:sldMkLst>
        <pc:spChg chg="mod">
          <ac:chgData name="Kelly Stokes" userId="3e5c5154-569e-4d81-aa91-4f91841cdfa9" providerId="ADAL" clId="{44D0D9F3-778B-4B55-B6C2-4E8CD7684806}" dt="2023-04-03T10:44:38.979" v="435" actId="20577"/>
          <ac:spMkLst>
            <pc:docMk/>
            <pc:sldMk cId="2792669322" sldId="573"/>
            <ac:spMk id="2" creationId="{52DA34BA-82FC-47C5-BCE1-BB65E08B92A1}"/>
          </ac:spMkLst>
        </pc:spChg>
      </pc:sldChg>
      <pc:sldChg chg="modSp mod">
        <pc:chgData name="Kelly Stokes" userId="3e5c5154-569e-4d81-aa91-4f91841cdfa9" providerId="ADAL" clId="{44D0D9F3-778B-4B55-B6C2-4E8CD7684806}" dt="2023-04-03T10:44:44.936" v="447" actId="20577"/>
        <pc:sldMkLst>
          <pc:docMk/>
          <pc:sldMk cId="1378953568" sldId="574"/>
        </pc:sldMkLst>
        <pc:spChg chg="mod">
          <ac:chgData name="Kelly Stokes" userId="3e5c5154-569e-4d81-aa91-4f91841cdfa9" providerId="ADAL" clId="{44D0D9F3-778B-4B55-B6C2-4E8CD7684806}" dt="2023-04-03T10:44:44.936" v="447" actId="20577"/>
          <ac:spMkLst>
            <pc:docMk/>
            <pc:sldMk cId="1378953568" sldId="574"/>
            <ac:spMk id="2" creationId="{52DA34BA-82FC-47C5-BCE1-BB65E08B92A1}"/>
          </ac:spMkLst>
        </pc:spChg>
      </pc:sldChg>
      <pc:sldChg chg="del">
        <pc:chgData name="Kelly Stokes" userId="3e5c5154-569e-4d81-aa91-4f91841cdfa9" providerId="ADAL" clId="{44D0D9F3-778B-4B55-B6C2-4E8CD7684806}" dt="2023-04-03T10:44:51.071" v="448" actId="2696"/>
        <pc:sldMkLst>
          <pc:docMk/>
          <pc:sldMk cId="3670349578" sldId="575"/>
        </pc:sldMkLst>
      </pc:sldChg>
      <pc:sldChg chg="del">
        <pc:chgData name="Kelly Stokes" userId="3e5c5154-569e-4d81-aa91-4f91841cdfa9" providerId="ADAL" clId="{44D0D9F3-778B-4B55-B6C2-4E8CD7684806}" dt="2023-04-03T10:44:51.071" v="448" actId="2696"/>
        <pc:sldMkLst>
          <pc:docMk/>
          <pc:sldMk cId="1304861550" sldId="580"/>
        </pc:sldMkLst>
      </pc:sldChg>
      <pc:sldChg chg="del">
        <pc:chgData name="Kelly Stokes" userId="3e5c5154-569e-4d81-aa91-4f91841cdfa9" providerId="ADAL" clId="{44D0D9F3-778B-4B55-B6C2-4E8CD7684806}" dt="2023-04-03T10:42:57.685" v="364" actId="2696"/>
        <pc:sldMkLst>
          <pc:docMk/>
          <pc:sldMk cId="3759821407" sldId="581"/>
        </pc:sldMkLst>
      </pc:sldChg>
      <pc:sldChg chg="del">
        <pc:chgData name="Kelly Stokes" userId="3e5c5154-569e-4d81-aa91-4f91841cdfa9" providerId="ADAL" clId="{44D0D9F3-778B-4B55-B6C2-4E8CD7684806}" dt="2023-04-03T10:42:57.685" v="364" actId="2696"/>
        <pc:sldMkLst>
          <pc:docMk/>
          <pc:sldMk cId="3893025048" sldId="582"/>
        </pc:sldMkLst>
      </pc:sldChg>
      <pc:sldChg chg="modSp mod">
        <pc:chgData name="Kelly Stokes" userId="3e5c5154-569e-4d81-aa91-4f91841cdfa9" providerId="ADAL" clId="{44D0D9F3-778B-4B55-B6C2-4E8CD7684806}" dt="2023-04-03T10:48:31.186" v="524" actId="3626"/>
        <pc:sldMkLst>
          <pc:docMk/>
          <pc:sldMk cId="2558172481" sldId="591"/>
        </pc:sldMkLst>
        <pc:spChg chg="mod">
          <ac:chgData name="Kelly Stokes" userId="3e5c5154-569e-4d81-aa91-4f91841cdfa9" providerId="ADAL" clId="{44D0D9F3-778B-4B55-B6C2-4E8CD7684806}" dt="2023-04-03T10:48:31.186" v="524" actId="3626"/>
          <ac:spMkLst>
            <pc:docMk/>
            <pc:sldMk cId="2558172481" sldId="591"/>
            <ac:spMk id="2" creationId="{02FB8773-AD3E-2543-510F-CEE32E75C793}"/>
          </ac:spMkLst>
        </pc:spChg>
      </pc:sldChg>
      <pc:sldChg chg="modSp mod">
        <pc:chgData name="Kelly Stokes" userId="3e5c5154-569e-4d81-aa91-4f91841cdfa9" providerId="ADAL" clId="{44D0D9F3-778B-4B55-B6C2-4E8CD7684806}" dt="2023-04-03T10:45:00.204" v="462" actId="20577"/>
        <pc:sldMkLst>
          <pc:docMk/>
          <pc:sldMk cId="2335409816" sldId="593"/>
        </pc:sldMkLst>
        <pc:spChg chg="mod">
          <ac:chgData name="Kelly Stokes" userId="3e5c5154-569e-4d81-aa91-4f91841cdfa9" providerId="ADAL" clId="{44D0D9F3-778B-4B55-B6C2-4E8CD7684806}" dt="2023-04-03T10:45:00.204" v="462" actId="20577"/>
          <ac:spMkLst>
            <pc:docMk/>
            <pc:sldMk cId="2335409816" sldId="593"/>
            <ac:spMk id="2" creationId="{52DA34BA-82FC-47C5-BCE1-BB65E08B92A1}"/>
          </ac:spMkLst>
        </pc:spChg>
      </pc:sldChg>
      <pc:sldChg chg="modSp mod">
        <pc:chgData name="Kelly Stokes" userId="3e5c5154-569e-4d81-aa91-4f91841cdfa9" providerId="ADAL" clId="{44D0D9F3-778B-4B55-B6C2-4E8CD7684806}" dt="2023-04-03T10:45:30.280" v="477" actId="20577"/>
        <pc:sldMkLst>
          <pc:docMk/>
          <pc:sldMk cId="3886991875" sldId="597"/>
        </pc:sldMkLst>
        <pc:spChg chg="mod">
          <ac:chgData name="Kelly Stokes" userId="3e5c5154-569e-4d81-aa91-4f91841cdfa9" providerId="ADAL" clId="{44D0D9F3-778B-4B55-B6C2-4E8CD7684806}" dt="2023-04-03T10:45:30.280" v="477" actId="20577"/>
          <ac:spMkLst>
            <pc:docMk/>
            <pc:sldMk cId="3886991875" sldId="597"/>
            <ac:spMk id="2" creationId="{02FB8773-AD3E-2543-510F-CEE32E75C793}"/>
          </ac:spMkLst>
        </pc:spChg>
      </pc:sldChg>
      <pc:sldChg chg="addSp delSp modSp mod">
        <pc:chgData name="Kelly Stokes" userId="3e5c5154-569e-4d81-aa91-4f91841cdfa9" providerId="ADAL" clId="{44D0D9F3-778B-4B55-B6C2-4E8CD7684806}" dt="2023-04-03T10:23:41.604" v="27" actId="14100"/>
        <pc:sldMkLst>
          <pc:docMk/>
          <pc:sldMk cId="3955913320" sldId="604"/>
        </pc:sldMkLst>
        <pc:picChg chg="add mod modCrop">
          <ac:chgData name="Kelly Stokes" userId="3e5c5154-569e-4d81-aa91-4f91841cdfa9" providerId="ADAL" clId="{44D0D9F3-778B-4B55-B6C2-4E8CD7684806}" dt="2023-04-03T10:23:41.604" v="27" actId="14100"/>
          <ac:picMkLst>
            <pc:docMk/>
            <pc:sldMk cId="3955913320" sldId="604"/>
            <ac:picMk id="3" creationId="{821F6CCA-7B32-0786-987F-8F249FDEBA4E}"/>
          </ac:picMkLst>
        </pc:picChg>
        <pc:picChg chg="del">
          <ac:chgData name="Kelly Stokes" userId="3e5c5154-569e-4d81-aa91-4f91841cdfa9" providerId="ADAL" clId="{44D0D9F3-778B-4B55-B6C2-4E8CD7684806}" dt="2023-04-03T10:23:17.258" v="22" actId="478"/>
          <ac:picMkLst>
            <pc:docMk/>
            <pc:sldMk cId="3955913320" sldId="604"/>
            <ac:picMk id="8" creationId="{C12AC2C8-D7FB-C930-E21F-D845B6FA92E5}"/>
          </ac:picMkLst>
        </pc:picChg>
      </pc:sldChg>
      <pc:sldChg chg="modSp mod">
        <pc:chgData name="Kelly Stokes" userId="3e5c5154-569e-4d81-aa91-4f91841cdfa9" providerId="ADAL" clId="{44D0D9F3-778B-4B55-B6C2-4E8CD7684806}" dt="2023-04-03T10:46:14.947" v="481" actId="1076"/>
        <pc:sldMkLst>
          <pc:docMk/>
          <pc:sldMk cId="2851453709" sldId="1194"/>
        </pc:sldMkLst>
        <pc:spChg chg="mod">
          <ac:chgData name="Kelly Stokes" userId="3e5c5154-569e-4d81-aa91-4f91841cdfa9" providerId="ADAL" clId="{44D0D9F3-778B-4B55-B6C2-4E8CD7684806}" dt="2023-04-03T10:46:07.397" v="480"/>
          <ac:spMkLst>
            <pc:docMk/>
            <pc:sldMk cId="2851453709" sldId="1194"/>
            <ac:spMk id="2" creationId="{02FB8773-AD3E-2543-510F-CEE32E75C793}"/>
          </ac:spMkLst>
        </pc:spChg>
        <pc:spChg chg="mod">
          <ac:chgData name="Kelly Stokes" userId="3e5c5154-569e-4d81-aa91-4f91841cdfa9" providerId="ADAL" clId="{44D0D9F3-778B-4B55-B6C2-4E8CD7684806}" dt="2023-04-03T10:45:48.677" v="478"/>
          <ac:spMkLst>
            <pc:docMk/>
            <pc:sldMk cId="2851453709" sldId="1194"/>
            <ac:spMk id="3" creationId="{E500F0D3-C8EE-77CA-D8A5-2252D46724AA}"/>
          </ac:spMkLst>
        </pc:spChg>
        <pc:spChg chg="mod">
          <ac:chgData name="Kelly Stokes" userId="3e5c5154-569e-4d81-aa91-4f91841cdfa9" providerId="ADAL" clId="{44D0D9F3-778B-4B55-B6C2-4E8CD7684806}" dt="2023-04-03T10:45:52.871" v="479" actId="1076"/>
          <ac:spMkLst>
            <pc:docMk/>
            <pc:sldMk cId="2851453709" sldId="1194"/>
            <ac:spMk id="4" creationId="{B5313488-7E4A-79E2-52CD-B230AB2EBC8A}"/>
          </ac:spMkLst>
        </pc:spChg>
        <pc:spChg chg="mod">
          <ac:chgData name="Kelly Stokes" userId="3e5c5154-569e-4d81-aa91-4f91841cdfa9" providerId="ADAL" clId="{44D0D9F3-778B-4B55-B6C2-4E8CD7684806}" dt="2023-04-03T10:46:14.947" v="481" actId="1076"/>
          <ac:spMkLst>
            <pc:docMk/>
            <pc:sldMk cId="2851453709" sldId="1194"/>
            <ac:spMk id="5" creationId="{E02A7888-AA45-7396-3E3D-4AC6E69CC2E9}"/>
          </ac:spMkLst>
        </pc:spChg>
      </pc:sldChg>
      <pc:sldChg chg="modSp mod">
        <pc:chgData name="Kelly Stokes" userId="3e5c5154-569e-4d81-aa91-4f91841cdfa9" providerId="ADAL" clId="{44D0D9F3-778B-4B55-B6C2-4E8CD7684806}" dt="2023-04-03T10:27:46.106" v="49" actId="21"/>
        <pc:sldMkLst>
          <pc:docMk/>
          <pc:sldMk cId="2817335207" sldId="1452"/>
        </pc:sldMkLst>
        <pc:spChg chg="mod">
          <ac:chgData name="Kelly Stokes" userId="3e5c5154-569e-4d81-aa91-4f91841cdfa9" providerId="ADAL" clId="{44D0D9F3-778B-4B55-B6C2-4E8CD7684806}" dt="2023-04-03T10:27:46.106" v="49" actId="21"/>
          <ac:spMkLst>
            <pc:docMk/>
            <pc:sldMk cId="2817335207" sldId="1452"/>
            <ac:spMk id="4" creationId="{966C8701-49C3-079B-6C86-25B7DA7ACD4C}"/>
          </ac:spMkLst>
        </pc:spChg>
        <pc:spChg chg="mod">
          <ac:chgData name="Kelly Stokes" userId="3e5c5154-569e-4d81-aa91-4f91841cdfa9" providerId="ADAL" clId="{44D0D9F3-778B-4B55-B6C2-4E8CD7684806}" dt="2023-04-03T10:26:05.803" v="32" actId="20577"/>
          <ac:spMkLst>
            <pc:docMk/>
            <pc:sldMk cId="2817335207" sldId="1452"/>
            <ac:spMk id="9" creationId="{569100D1-435E-7AD7-385D-59B1CE61A337}"/>
          </ac:spMkLst>
        </pc:spChg>
      </pc:sldChg>
      <pc:sldChg chg="modSp mod">
        <pc:chgData name="Kelly Stokes" userId="3e5c5154-569e-4d81-aa91-4f91841cdfa9" providerId="ADAL" clId="{44D0D9F3-778B-4B55-B6C2-4E8CD7684806}" dt="2023-04-03T10:26:31.981" v="37" actId="1076"/>
        <pc:sldMkLst>
          <pc:docMk/>
          <pc:sldMk cId="3880644436" sldId="1453"/>
        </pc:sldMkLst>
        <pc:spChg chg="mod">
          <ac:chgData name="Kelly Stokes" userId="3e5c5154-569e-4d81-aa91-4f91841cdfa9" providerId="ADAL" clId="{44D0D9F3-778B-4B55-B6C2-4E8CD7684806}" dt="2023-04-03T10:26:31.981" v="37" actId="1076"/>
          <ac:spMkLst>
            <pc:docMk/>
            <pc:sldMk cId="3880644436" sldId="1453"/>
            <ac:spMk id="6" creationId="{49B62205-61FA-7C93-88ED-0C72F60AD18B}"/>
          </ac:spMkLst>
        </pc:spChg>
      </pc:sldChg>
      <pc:sldChg chg="addSp delSp modSp mod modAnim">
        <pc:chgData name="Kelly Stokes" userId="3e5c5154-569e-4d81-aa91-4f91841cdfa9" providerId="ADAL" clId="{44D0D9F3-778B-4B55-B6C2-4E8CD7684806}" dt="2023-04-03T10:29:20.502" v="96"/>
        <pc:sldMkLst>
          <pc:docMk/>
          <pc:sldMk cId="1149855702" sldId="1456"/>
        </pc:sldMkLst>
        <pc:spChg chg="mod">
          <ac:chgData name="Kelly Stokes" userId="3e5c5154-569e-4d81-aa91-4f91841cdfa9" providerId="ADAL" clId="{44D0D9F3-778B-4B55-B6C2-4E8CD7684806}" dt="2023-04-03T10:28:46.653" v="90" actId="20577"/>
          <ac:spMkLst>
            <pc:docMk/>
            <pc:sldMk cId="1149855702" sldId="1456"/>
            <ac:spMk id="2" creationId="{52DA34BA-82FC-47C5-BCE1-BB65E08B92A1}"/>
          </ac:spMkLst>
        </pc:spChg>
        <pc:spChg chg="mod">
          <ac:chgData name="Kelly Stokes" userId="3e5c5154-569e-4d81-aa91-4f91841cdfa9" providerId="ADAL" clId="{44D0D9F3-778B-4B55-B6C2-4E8CD7684806}" dt="2023-04-03T10:28:54.240" v="92" actId="14100"/>
          <ac:spMkLst>
            <pc:docMk/>
            <pc:sldMk cId="1149855702" sldId="1456"/>
            <ac:spMk id="3" creationId="{13BB5EC0-7A96-4D29-A835-6FAE896C31A4}"/>
          </ac:spMkLst>
        </pc:spChg>
        <pc:picChg chg="add mod">
          <ac:chgData name="Kelly Stokes" userId="3e5c5154-569e-4d81-aa91-4f91841cdfa9" providerId="ADAL" clId="{44D0D9F3-778B-4B55-B6C2-4E8CD7684806}" dt="2023-04-03T10:29:16.154" v="95" actId="1076"/>
          <ac:picMkLst>
            <pc:docMk/>
            <pc:sldMk cId="1149855702" sldId="1456"/>
            <ac:picMk id="1026" creationId="{0B7C454D-F9D7-F50F-2E2B-3B35649C76E1}"/>
          </ac:picMkLst>
        </pc:picChg>
        <pc:picChg chg="del">
          <ac:chgData name="Kelly Stokes" userId="3e5c5154-569e-4d81-aa91-4f91841cdfa9" providerId="ADAL" clId="{44D0D9F3-778B-4B55-B6C2-4E8CD7684806}" dt="2023-04-03T10:28:55.745" v="93" actId="478"/>
          <ac:picMkLst>
            <pc:docMk/>
            <pc:sldMk cId="1149855702" sldId="1456"/>
            <ac:picMk id="1028" creationId="{43A7632D-7E04-4245-3D99-BE0E81FE7532}"/>
          </ac:picMkLst>
        </pc:picChg>
      </pc:sldChg>
      <pc:sldChg chg="del">
        <pc:chgData name="Kelly Stokes" userId="3e5c5154-569e-4d81-aa91-4f91841cdfa9" providerId="ADAL" clId="{44D0D9F3-778B-4B55-B6C2-4E8CD7684806}" dt="2023-04-03T10:24:31.250" v="28" actId="2696"/>
        <pc:sldMkLst>
          <pc:docMk/>
          <pc:sldMk cId="3292200701" sldId="1459"/>
        </pc:sldMkLst>
      </pc:sldChg>
      <pc:sldChg chg="del">
        <pc:chgData name="Kelly Stokes" userId="3e5c5154-569e-4d81-aa91-4f91841cdfa9" providerId="ADAL" clId="{44D0D9F3-778B-4B55-B6C2-4E8CD7684806}" dt="2023-04-03T10:24:31.250" v="28" actId="2696"/>
        <pc:sldMkLst>
          <pc:docMk/>
          <pc:sldMk cId="2099598269" sldId="1462"/>
        </pc:sldMkLst>
      </pc:sldChg>
      <pc:sldChg chg="addSp delSp modSp modAnim">
        <pc:chgData name="Kelly Stokes" userId="3e5c5154-569e-4d81-aa91-4f91841cdfa9" providerId="ADAL" clId="{44D0D9F3-778B-4B55-B6C2-4E8CD7684806}" dt="2023-04-03T10:31:20.091" v="167"/>
        <pc:sldMkLst>
          <pc:docMk/>
          <pc:sldMk cId="498228807" sldId="1466"/>
        </pc:sldMkLst>
        <pc:spChg chg="mod">
          <ac:chgData name="Kelly Stokes" userId="3e5c5154-569e-4d81-aa91-4f91841cdfa9" providerId="ADAL" clId="{44D0D9F3-778B-4B55-B6C2-4E8CD7684806}" dt="2023-04-03T10:29:58.334" v="115" actId="20577"/>
          <ac:spMkLst>
            <pc:docMk/>
            <pc:sldMk cId="498228807" sldId="1466"/>
            <ac:spMk id="2" creationId="{52DA34BA-82FC-47C5-BCE1-BB65E08B92A1}"/>
          </ac:spMkLst>
        </pc:spChg>
        <pc:spChg chg="mod">
          <ac:chgData name="Kelly Stokes" userId="3e5c5154-569e-4d81-aa91-4f91841cdfa9" providerId="ADAL" clId="{44D0D9F3-778B-4B55-B6C2-4E8CD7684806}" dt="2023-04-03T10:30:37.833" v="151" actId="13926"/>
          <ac:spMkLst>
            <pc:docMk/>
            <pc:sldMk cId="498228807" sldId="1466"/>
            <ac:spMk id="5" creationId="{2C8F5065-5828-545D-470F-A1D28C82B95A}"/>
          </ac:spMkLst>
        </pc:spChg>
        <pc:spChg chg="mod">
          <ac:chgData name="Kelly Stokes" userId="3e5c5154-569e-4d81-aa91-4f91841cdfa9" providerId="ADAL" clId="{44D0D9F3-778B-4B55-B6C2-4E8CD7684806}" dt="2023-04-03T10:31:03.118" v="166" actId="20577"/>
          <ac:spMkLst>
            <pc:docMk/>
            <pc:sldMk cId="498228807" sldId="1466"/>
            <ac:spMk id="10" creationId="{003D53EA-1945-744E-2DD1-0312F4DE835F}"/>
          </ac:spMkLst>
        </pc:spChg>
        <pc:spChg chg="mod">
          <ac:chgData name="Kelly Stokes" userId="3e5c5154-569e-4d81-aa91-4f91841cdfa9" providerId="ADAL" clId="{44D0D9F3-778B-4B55-B6C2-4E8CD7684806}" dt="2023-04-03T10:31:20.091" v="167"/>
          <ac:spMkLst>
            <pc:docMk/>
            <pc:sldMk cId="498228807" sldId="1466"/>
            <ac:spMk id="12" creationId="{E384BFF7-3319-CAE2-192F-C4DCBBBBFCCA}"/>
          </ac:spMkLst>
        </pc:spChg>
        <pc:picChg chg="add mod">
          <ac:chgData name="Kelly Stokes" userId="3e5c5154-569e-4d81-aa91-4f91841cdfa9" providerId="ADAL" clId="{44D0D9F3-778B-4B55-B6C2-4E8CD7684806}" dt="2023-04-03T10:30:44.352" v="153"/>
          <ac:picMkLst>
            <pc:docMk/>
            <pc:sldMk cId="498228807" sldId="1466"/>
            <ac:picMk id="3" creationId="{6AA060C5-7106-0E33-816E-066376F118F5}"/>
          </ac:picMkLst>
        </pc:picChg>
        <pc:picChg chg="del">
          <ac:chgData name="Kelly Stokes" userId="3e5c5154-569e-4d81-aa91-4f91841cdfa9" providerId="ADAL" clId="{44D0D9F3-778B-4B55-B6C2-4E8CD7684806}" dt="2023-04-03T10:30:39.335" v="152" actId="478"/>
          <ac:picMkLst>
            <pc:docMk/>
            <pc:sldMk cId="498228807" sldId="1466"/>
            <ac:picMk id="6" creationId="{E0225C94-1DDA-F619-638B-15138E89051D}"/>
          </ac:picMkLst>
        </pc:picChg>
      </pc:sldChg>
      <pc:sldChg chg="modSp mod">
        <pc:chgData name="Kelly Stokes" userId="3e5c5154-569e-4d81-aa91-4f91841cdfa9" providerId="ADAL" clId="{44D0D9F3-778B-4B55-B6C2-4E8CD7684806}" dt="2023-04-03T10:33:32.573" v="228" actId="27636"/>
        <pc:sldMkLst>
          <pc:docMk/>
          <pc:sldMk cId="2199839506" sldId="1473"/>
        </pc:sldMkLst>
        <pc:spChg chg="mod">
          <ac:chgData name="Kelly Stokes" userId="3e5c5154-569e-4d81-aa91-4f91841cdfa9" providerId="ADAL" clId="{44D0D9F3-778B-4B55-B6C2-4E8CD7684806}" dt="2023-04-03T10:33:24.983" v="225"/>
          <ac:spMkLst>
            <pc:docMk/>
            <pc:sldMk cId="2199839506" sldId="1473"/>
            <ac:spMk id="2" creationId="{52DA34BA-82FC-47C5-BCE1-BB65E08B92A1}"/>
          </ac:spMkLst>
        </pc:spChg>
        <pc:spChg chg="mod">
          <ac:chgData name="Kelly Stokes" userId="3e5c5154-569e-4d81-aa91-4f91841cdfa9" providerId="ADAL" clId="{44D0D9F3-778B-4B55-B6C2-4E8CD7684806}" dt="2023-04-03T10:33:32.573" v="228" actId="27636"/>
          <ac:spMkLst>
            <pc:docMk/>
            <pc:sldMk cId="2199839506" sldId="1473"/>
            <ac:spMk id="3" creationId="{847A1AC9-9EC9-E1AA-348D-958CE44F2772}"/>
          </ac:spMkLst>
        </pc:spChg>
      </pc:sldChg>
      <pc:sldChg chg="addSp delSp modSp modAnim">
        <pc:chgData name="Kelly Stokes" userId="3e5c5154-569e-4d81-aa91-4f91841cdfa9" providerId="ADAL" clId="{44D0D9F3-778B-4B55-B6C2-4E8CD7684806}" dt="2023-04-03T10:37:49.426" v="270"/>
        <pc:sldMkLst>
          <pc:docMk/>
          <pc:sldMk cId="2330293709" sldId="1485"/>
        </pc:sldMkLst>
        <pc:spChg chg="mod">
          <ac:chgData name="Kelly Stokes" userId="3e5c5154-569e-4d81-aa91-4f91841cdfa9" providerId="ADAL" clId="{44D0D9F3-778B-4B55-B6C2-4E8CD7684806}" dt="2023-04-03T10:34:33.346" v="248" actId="20577"/>
          <ac:spMkLst>
            <pc:docMk/>
            <pc:sldMk cId="2330293709" sldId="1485"/>
            <ac:spMk id="2" creationId="{52DA34BA-82FC-47C5-BCE1-BB65E08B92A1}"/>
          </ac:spMkLst>
        </pc:spChg>
        <pc:spChg chg="mod">
          <ac:chgData name="Kelly Stokes" userId="3e5c5154-569e-4d81-aa91-4f91841cdfa9" providerId="ADAL" clId="{44D0D9F3-778B-4B55-B6C2-4E8CD7684806}" dt="2023-04-03T10:34:39.632" v="252" actId="20577"/>
          <ac:spMkLst>
            <pc:docMk/>
            <pc:sldMk cId="2330293709" sldId="1485"/>
            <ac:spMk id="4" creationId="{C424366C-8EFB-1EF9-3E80-C6EE7BE15FA3}"/>
          </ac:spMkLst>
        </pc:spChg>
        <pc:spChg chg="mod">
          <ac:chgData name="Kelly Stokes" userId="3e5c5154-569e-4d81-aa91-4f91841cdfa9" providerId="ADAL" clId="{44D0D9F3-778B-4B55-B6C2-4E8CD7684806}" dt="2023-04-03T10:34:45.551" v="253"/>
          <ac:spMkLst>
            <pc:docMk/>
            <pc:sldMk cId="2330293709" sldId="1485"/>
            <ac:spMk id="8" creationId="{1FCDC8B7-0F0D-46B5-057E-579929B7D816}"/>
          </ac:spMkLst>
        </pc:spChg>
        <pc:picChg chg="add mod">
          <ac:chgData name="Kelly Stokes" userId="3e5c5154-569e-4d81-aa91-4f91841cdfa9" providerId="ADAL" clId="{44D0D9F3-778B-4B55-B6C2-4E8CD7684806}" dt="2023-04-03T10:37:39.581" v="267" actId="1076"/>
          <ac:picMkLst>
            <pc:docMk/>
            <pc:sldMk cId="2330293709" sldId="1485"/>
            <ac:picMk id="2050" creationId="{60FE9651-6EC9-B33A-04D6-1DBFCC7FAB67}"/>
          </ac:picMkLst>
        </pc:picChg>
        <pc:picChg chg="del">
          <ac:chgData name="Kelly Stokes" userId="3e5c5154-569e-4d81-aa91-4f91841cdfa9" providerId="ADAL" clId="{44D0D9F3-778B-4B55-B6C2-4E8CD7684806}" dt="2023-04-03T10:37:26.737" v="263" actId="478"/>
          <ac:picMkLst>
            <pc:docMk/>
            <pc:sldMk cId="2330293709" sldId="1485"/>
            <ac:picMk id="4100" creationId="{B4D1FBBE-10FC-0511-6584-8685EC8745DB}"/>
          </ac:picMkLst>
        </pc:picChg>
      </pc:sldChg>
      <pc:sldChg chg="modSp mod">
        <pc:chgData name="Kelly Stokes" userId="3e5c5154-569e-4d81-aa91-4f91841cdfa9" providerId="ADAL" clId="{44D0D9F3-778B-4B55-B6C2-4E8CD7684806}" dt="2023-04-03T10:34:01.636" v="234" actId="27636"/>
        <pc:sldMkLst>
          <pc:docMk/>
          <pc:sldMk cId="199949674" sldId="1501"/>
        </pc:sldMkLst>
        <pc:spChg chg="mod">
          <ac:chgData name="Kelly Stokes" userId="3e5c5154-569e-4d81-aa91-4f91841cdfa9" providerId="ADAL" clId="{44D0D9F3-778B-4B55-B6C2-4E8CD7684806}" dt="2023-04-03T10:33:52.157" v="229"/>
          <ac:spMkLst>
            <pc:docMk/>
            <pc:sldMk cId="199949674" sldId="1501"/>
            <ac:spMk id="2" creationId="{52DA34BA-82FC-47C5-BCE1-BB65E08B92A1}"/>
          </ac:spMkLst>
        </pc:spChg>
        <pc:spChg chg="mod">
          <ac:chgData name="Kelly Stokes" userId="3e5c5154-569e-4d81-aa91-4f91841cdfa9" providerId="ADAL" clId="{44D0D9F3-778B-4B55-B6C2-4E8CD7684806}" dt="2023-04-03T10:34:01.636" v="234" actId="27636"/>
          <ac:spMkLst>
            <pc:docMk/>
            <pc:sldMk cId="199949674" sldId="1501"/>
            <ac:spMk id="3" creationId="{847A1AC9-9EC9-E1AA-348D-958CE44F2772}"/>
          </ac:spMkLst>
        </pc:spChg>
      </pc:sldChg>
      <pc:sldChg chg="del">
        <pc:chgData name="Kelly Stokes" userId="3e5c5154-569e-4d81-aa91-4f91841cdfa9" providerId="ADAL" clId="{44D0D9F3-778B-4B55-B6C2-4E8CD7684806}" dt="2023-04-03T10:34:06.583" v="235" actId="2696"/>
        <pc:sldMkLst>
          <pc:docMk/>
          <pc:sldMk cId="2203475726" sldId="1502"/>
        </pc:sldMkLst>
      </pc:sldChg>
      <pc:sldChg chg="addSp delSp modSp modAnim">
        <pc:chgData name="Kelly Stokes" userId="3e5c5154-569e-4d81-aa91-4f91841cdfa9" providerId="ADAL" clId="{44D0D9F3-778B-4B55-B6C2-4E8CD7684806}" dt="2023-04-03T10:39:07.186" v="303"/>
        <pc:sldMkLst>
          <pc:docMk/>
          <pc:sldMk cId="2659700584" sldId="1504"/>
        </pc:sldMkLst>
        <pc:spChg chg="mod">
          <ac:chgData name="Kelly Stokes" userId="3e5c5154-569e-4d81-aa91-4f91841cdfa9" providerId="ADAL" clId="{44D0D9F3-778B-4B55-B6C2-4E8CD7684806}" dt="2023-04-03T10:38:18.774" v="288" actId="20577"/>
          <ac:spMkLst>
            <pc:docMk/>
            <pc:sldMk cId="2659700584" sldId="1504"/>
            <ac:spMk id="2" creationId="{52DA34BA-82FC-47C5-BCE1-BB65E08B92A1}"/>
          </ac:spMkLst>
        </pc:spChg>
        <pc:spChg chg="mod">
          <ac:chgData name="Kelly Stokes" userId="3e5c5154-569e-4d81-aa91-4f91841cdfa9" providerId="ADAL" clId="{44D0D9F3-778B-4B55-B6C2-4E8CD7684806}" dt="2023-04-03T10:38:22.876" v="294" actId="20577"/>
          <ac:spMkLst>
            <pc:docMk/>
            <pc:sldMk cId="2659700584" sldId="1504"/>
            <ac:spMk id="4" creationId="{C424366C-8EFB-1EF9-3E80-C6EE7BE15FA3}"/>
          </ac:spMkLst>
        </pc:spChg>
        <pc:spChg chg="mod">
          <ac:chgData name="Kelly Stokes" userId="3e5c5154-569e-4d81-aa91-4f91841cdfa9" providerId="ADAL" clId="{44D0D9F3-778B-4B55-B6C2-4E8CD7684806}" dt="2023-04-03T10:38:28.389" v="297" actId="20577"/>
          <ac:spMkLst>
            <pc:docMk/>
            <pc:sldMk cId="2659700584" sldId="1504"/>
            <ac:spMk id="8" creationId="{1FCDC8B7-0F0D-46B5-057E-579929B7D816}"/>
          </ac:spMkLst>
        </pc:spChg>
        <pc:picChg chg="add mod">
          <ac:chgData name="Kelly Stokes" userId="3e5c5154-569e-4d81-aa91-4f91841cdfa9" providerId="ADAL" clId="{44D0D9F3-778B-4B55-B6C2-4E8CD7684806}" dt="2023-04-03T10:39:04.316" v="300" actId="1076"/>
          <ac:picMkLst>
            <pc:docMk/>
            <pc:sldMk cId="2659700584" sldId="1504"/>
            <ac:picMk id="4098" creationId="{E34FDF47-0C99-E373-B4CC-78360A9610C9}"/>
          </ac:picMkLst>
        </pc:picChg>
        <pc:picChg chg="del">
          <ac:chgData name="Kelly Stokes" userId="3e5c5154-569e-4d81-aa91-4f91841cdfa9" providerId="ADAL" clId="{44D0D9F3-778B-4B55-B6C2-4E8CD7684806}" dt="2023-04-03T10:38:33.371" v="298" actId="478"/>
          <ac:picMkLst>
            <pc:docMk/>
            <pc:sldMk cId="2659700584" sldId="1504"/>
            <ac:picMk id="8196" creationId="{FDF1B1F0-582F-BC21-FAA7-0038E6B74C64}"/>
          </ac:picMkLst>
        </pc:picChg>
      </pc:sldChg>
      <pc:sldChg chg="modSp mod">
        <pc:chgData name="Kelly Stokes" userId="3e5c5154-569e-4d81-aa91-4f91841cdfa9" providerId="ADAL" clId="{44D0D9F3-778B-4B55-B6C2-4E8CD7684806}" dt="2023-04-03T10:35:21.853" v="262" actId="27636"/>
        <pc:sldMkLst>
          <pc:docMk/>
          <pc:sldMk cId="1571660563" sldId="1505"/>
        </pc:sldMkLst>
        <pc:spChg chg="mod">
          <ac:chgData name="Kelly Stokes" userId="3e5c5154-569e-4d81-aa91-4f91841cdfa9" providerId="ADAL" clId="{44D0D9F3-778B-4B55-B6C2-4E8CD7684806}" dt="2023-04-03T10:35:10.743" v="254"/>
          <ac:spMkLst>
            <pc:docMk/>
            <pc:sldMk cId="1571660563" sldId="1505"/>
            <ac:spMk id="2" creationId="{52DA34BA-82FC-47C5-BCE1-BB65E08B92A1}"/>
          </ac:spMkLst>
        </pc:spChg>
        <pc:spChg chg="mod">
          <ac:chgData name="Kelly Stokes" userId="3e5c5154-569e-4d81-aa91-4f91841cdfa9" providerId="ADAL" clId="{44D0D9F3-778B-4B55-B6C2-4E8CD7684806}" dt="2023-04-03T10:35:21.853" v="262" actId="27636"/>
          <ac:spMkLst>
            <pc:docMk/>
            <pc:sldMk cId="1571660563" sldId="1505"/>
            <ac:spMk id="3" creationId="{847A1AC9-9EC9-E1AA-348D-958CE44F2772}"/>
          </ac:spMkLst>
        </pc:spChg>
      </pc:sldChg>
      <pc:sldChg chg="modSp mod">
        <pc:chgData name="Kelly Stokes" userId="3e5c5154-569e-4d81-aa91-4f91841cdfa9" providerId="ADAL" clId="{44D0D9F3-778B-4B55-B6C2-4E8CD7684806}" dt="2023-04-03T10:39:36.797" v="311" actId="27636"/>
        <pc:sldMkLst>
          <pc:docMk/>
          <pc:sldMk cId="2611828572" sldId="1506"/>
        </pc:sldMkLst>
        <pc:spChg chg="mod">
          <ac:chgData name="Kelly Stokes" userId="3e5c5154-569e-4d81-aa91-4f91841cdfa9" providerId="ADAL" clId="{44D0D9F3-778B-4B55-B6C2-4E8CD7684806}" dt="2023-04-03T10:39:21.816" v="304"/>
          <ac:spMkLst>
            <pc:docMk/>
            <pc:sldMk cId="2611828572" sldId="1506"/>
            <ac:spMk id="2" creationId="{52DA34BA-82FC-47C5-BCE1-BB65E08B92A1}"/>
          </ac:spMkLst>
        </pc:spChg>
        <pc:spChg chg="mod">
          <ac:chgData name="Kelly Stokes" userId="3e5c5154-569e-4d81-aa91-4f91841cdfa9" providerId="ADAL" clId="{44D0D9F3-778B-4B55-B6C2-4E8CD7684806}" dt="2023-04-03T10:39:36.797" v="311" actId="27636"/>
          <ac:spMkLst>
            <pc:docMk/>
            <pc:sldMk cId="2611828572" sldId="1506"/>
            <ac:spMk id="3" creationId="{847A1AC9-9EC9-E1AA-348D-958CE44F2772}"/>
          </ac:spMkLst>
        </pc:spChg>
      </pc:sldChg>
      <pc:sldChg chg="addSp delSp modSp mod">
        <pc:chgData name="Kelly Stokes" userId="3e5c5154-569e-4d81-aa91-4f91841cdfa9" providerId="ADAL" clId="{44D0D9F3-778B-4B55-B6C2-4E8CD7684806}" dt="2023-04-03T10:42:29.612" v="362"/>
        <pc:sldMkLst>
          <pc:docMk/>
          <pc:sldMk cId="3786602557" sldId="1509"/>
        </pc:sldMkLst>
        <pc:picChg chg="add mod">
          <ac:chgData name="Kelly Stokes" userId="3e5c5154-569e-4d81-aa91-4f91841cdfa9" providerId="ADAL" clId="{44D0D9F3-778B-4B55-B6C2-4E8CD7684806}" dt="2023-04-03T10:42:29.612" v="362"/>
          <ac:picMkLst>
            <pc:docMk/>
            <pc:sldMk cId="3786602557" sldId="1509"/>
            <ac:picMk id="2" creationId="{938EAAC4-13CA-010F-4F46-A5151F5F818E}"/>
          </ac:picMkLst>
        </pc:picChg>
        <pc:picChg chg="del">
          <ac:chgData name="Kelly Stokes" userId="3e5c5154-569e-4d81-aa91-4f91841cdfa9" providerId="ADAL" clId="{44D0D9F3-778B-4B55-B6C2-4E8CD7684806}" dt="2023-04-03T10:42:20.767" v="361" actId="478"/>
          <ac:picMkLst>
            <pc:docMk/>
            <pc:sldMk cId="3786602557" sldId="1509"/>
            <ac:picMk id="4" creationId="{25460129-8A9D-A69D-ECDF-110BB5819D03}"/>
          </ac:picMkLst>
        </pc:picChg>
      </pc:sldChg>
      <pc:sldChg chg="del">
        <pc:chgData name="Kelly Stokes" userId="3e5c5154-569e-4d81-aa91-4f91841cdfa9" providerId="ADAL" clId="{44D0D9F3-778B-4B55-B6C2-4E8CD7684806}" dt="2023-04-03T10:42:57.685" v="364" actId="2696"/>
        <pc:sldMkLst>
          <pc:docMk/>
          <pc:sldMk cId="3429021406" sldId="1627"/>
        </pc:sldMkLst>
      </pc:sldChg>
      <pc:sldChg chg="del">
        <pc:chgData name="Kelly Stokes" userId="3e5c5154-569e-4d81-aa91-4f91841cdfa9" providerId="ADAL" clId="{44D0D9F3-778B-4B55-B6C2-4E8CD7684806}" dt="2023-04-03T10:42:57.685" v="364" actId="2696"/>
        <pc:sldMkLst>
          <pc:docMk/>
          <pc:sldMk cId="764143245" sldId="1628"/>
        </pc:sldMkLst>
      </pc:sldChg>
      <pc:sldChg chg="modSp mod">
        <pc:chgData name="Kelly Stokes" userId="3e5c5154-569e-4d81-aa91-4f91841cdfa9" providerId="ADAL" clId="{44D0D9F3-778B-4B55-B6C2-4E8CD7684806}" dt="2023-04-03T10:46:58.125" v="487" actId="14100"/>
        <pc:sldMkLst>
          <pc:docMk/>
          <pc:sldMk cId="3605437593" sldId="1631"/>
        </pc:sldMkLst>
        <pc:spChg chg="mod">
          <ac:chgData name="Kelly Stokes" userId="3e5c5154-569e-4d81-aa91-4f91841cdfa9" providerId="ADAL" clId="{44D0D9F3-778B-4B55-B6C2-4E8CD7684806}" dt="2023-04-03T10:46:52.020" v="485"/>
          <ac:spMkLst>
            <pc:docMk/>
            <pc:sldMk cId="3605437593" sldId="1631"/>
            <ac:spMk id="2" creationId="{02FB8773-AD3E-2543-510F-CEE32E75C793}"/>
          </ac:spMkLst>
        </pc:spChg>
        <pc:spChg chg="mod">
          <ac:chgData name="Kelly Stokes" userId="3e5c5154-569e-4d81-aa91-4f91841cdfa9" providerId="ADAL" clId="{44D0D9F3-778B-4B55-B6C2-4E8CD7684806}" dt="2023-04-03T10:46:31.465" v="482"/>
          <ac:spMkLst>
            <pc:docMk/>
            <pc:sldMk cId="3605437593" sldId="1631"/>
            <ac:spMk id="3" creationId="{E500F0D3-C8EE-77CA-D8A5-2252D46724AA}"/>
          </ac:spMkLst>
        </pc:spChg>
        <pc:spChg chg="mod">
          <ac:chgData name="Kelly Stokes" userId="3e5c5154-569e-4d81-aa91-4f91841cdfa9" providerId="ADAL" clId="{44D0D9F3-778B-4B55-B6C2-4E8CD7684806}" dt="2023-04-03T10:46:36.687" v="484" actId="14100"/>
          <ac:spMkLst>
            <pc:docMk/>
            <pc:sldMk cId="3605437593" sldId="1631"/>
            <ac:spMk id="4" creationId="{B5313488-7E4A-79E2-52CD-B230AB2EBC8A}"/>
          </ac:spMkLst>
        </pc:spChg>
        <pc:spChg chg="mod">
          <ac:chgData name="Kelly Stokes" userId="3e5c5154-569e-4d81-aa91-4f91841cdfa9" providerId="ADAL" clId="{44D0D9F3-778B-4B55-B6C2-4E8CD7684806}" dt="2023-04-03T10:46:58.125" v="487" actId="14100"/>
          <ac:spMkLst>
            <pc:docMk/>
            <pc:sldMk cId="3605437593" sldId="1631"/>
            <ac:spMk id="5" creationId="{E02A7888-AA45-7396-3E3D-4AC6E69CC2E9}"/>
          </ac:spMkLst>
        </pc:spChg>
      </pc:sldChg>
      <pc:sldChg chg="del">
        <pc:chgData name="Kelly Stokes" userId="3e5c5154-569e-4d81-aa91-4f91841cdfa9" providerId="ADAL" clId="{44D0D9F3-778B-4B55-B6C2-4E8CD7684806}" dt="2023-04-03T10:24:31.250" v="28" actId="2696"/>
        <pc:sldMkLst>
          <pc:docMk/>
          <pc:sldMk cId="3096258409" sldId="1635"/>
        </pc:sldMkLst>
      </pc:sldChg>
      <pc:sldChg chg="modSp mod">
        <pc:chgData name="Kelly Stokes" userId="3e5c5154-569e-4d81-aa91-4f91841cdfa9" providerId="ADAL" clId="{44D0D9F3-778B-4B55-B6C2-4E8CD7684806}" dt="2023-04-03T10:27:25.898" v="46" actId="1076"/>
        <pc:sldMkLst>
          <pc:docMk/>
          <pc:sldMk cId="1958609347" sldId="1798"/>
        </pc:sldMkLst>
        <pc:spChg chg="mod">
          <ac:chgData name="Kelly Stokes" userId="3e5c5154-569e-4d81-aa91-4f91841cdfa9" providerId="ADAL" clId="{44D0D9F3-778B-4B55-B6C2-4E8CD7684806}" dt="2023-04-03T10:27:25.898" v="46" actId="1076"/>
          <ac:spMkLst>
            <pc:docMk/>
            <pc:sldMk cId="1958609347" sldId="1798"/>
            <ac:spMk id="5" creationId="{0E70BB41-1A7A-A934-1D59-EA4C7F164DB7}"/>
          </ac:spMkLst>
        </pc:spChg>
      </pc:sldChg>
      <pc:sldChg chg="del">
        <pc:chgData name="Kelly Stokes" userId="3e5c5154-569e-4d81-aa91-4f91841cdfa9" providerId="ADAL" clId="{44D0D9F3-778B-4B55-B6C2-4E8CD7684806}" dt="2023-04-03T10:29:51.097" v="105" actId="2696"/>
        <pc:sldMkLst>
          <pc:docMk/>
          <pc:sldMk cId="3291954408" sldId="1799"/>
        </pc:sldMkLst>
      </pc:sldChg>
      <pc:sldChg chg="modSp mod">
        <pc:chgData name="Kelly Stokes" userId="3e5c5154-569e-4d81-aa91-4f91841cdfa9" providerId="ADAL" clId="{44D0D9F3-778B-4B55-B6C2-4E8CD7684806}" dt="2023-04-03T10:29:45.767" v="104" actId="14100"/>
        <pc:sldMkLst>
          <pc:docMk/>
          <pc:sldMk cId="1401446454" sldId="1800"/>
        </pc:sldMkLst>
        <pc:spChg chg="mod">
          <ac:chgData name="Kelly Stokes" userId="3e5c5154-569e-4d81-aa91-4f91841cdfa9" providerId="ADAL" clId="{44D0D9F3-778B-4B55-B6C2-4E8CD7684806}" dt="2023-04-03T10:29:40.395" v="102" actId="20577"/>
          <ac:spMkLst>
            <pc:docMk/>
            <pc:sldMk cId="1401446454" sldId="1800"/>
            <ac:spMk id="2" creationId="{52DA34BA-82FC-47C5-BCE1-BB65E08B92A1}"/>
          </ac:spMkLst>
        </pc:spChg>
        <pc:spChg chg="mod">
          <ac:chgData name="Kelly Stokes" userId="3e5c5154-569e-4d81-aa91-4f91841cdfa9" providerId="ADAL" clId="{44D0D9F3-778B-4B55-B6C2-4E8CD7684806}" dt="2023-04-03T10:29:45.767" v="104" actId="14100"/>
          <ac:spMkLst>
            <pc:docMk/>
            <pc:sldMk cId="1401446454" sldId="1800"/>
            <ac:spMk id="3" creationId="{13BB5EC0-7A96-4D29-A835-6FAE896C31A4}"/>
          </ac:spMkLst>
        </pc:spChg>
      </pc:sldChg>
      <pc:sldChg chg="del">
        <pc:chgData name="Kelly Stokes" userId="3e5c5154-569e-4d81-aa91-4f91841cdfa9" providerId="ADAL" clId="{44D0D9F3-778B-4B55-B6C2-4E8CD7684806}" dt="2023-04-03T10:42:00.094" v="336" actId="2696"/>
        <pc:sldMkLst>
          <pc:docMk/>
          <pc:sldMk cId="3925787977" sldId="1877"/>
        </pc:sldMkLst>
      </pc:sldChg>
      <pc:sldChg chg="del">
        <pc:chgData name="Kelly Stokes" userId="3e5c5154-569e-4d81-aa91-4f91841cdfa9" providerId="ADAL" clId="{44D0D9F3-778B-4B55-B6C2-4E8CD7684806}" dt="2023-04-03T10:42:00.094" v="336" actId="2696"/>
        <pc:sldMkLst>
          <pc:docMk/>
          <pc:sldMk cId="3783023826" sldId="1878"/>
        </pc:sldMkLst>
      </pc:sldChg>
      <pc:sldChg chg="del">
        <pc:chgData name="Kelly Stokes" userId="3e5c5154-569e-4d81-aa91-4f91841cdfa9" providerId="ADAL" clId="{44D0D9F3-778B-4B55-B6C2-4E8CD7684806}" dt="2023-04-03T10:42:00.094" v="336" actId="2696"/>
        <pc:sldMkLst>
          <pc:docMk/>
          <pc:sldMk cId="887965882" sldId="1879"/>
        </pc:sldMkLst>
      </pc:sldChg>
      <pc:sldChg chg="del">
        <pc:chgData name="Kelly Stokes" userId="3e5c5154-569e-4d81-aa91-4f91841cdfa9" providerId="ADAL" clId="{44D0D9F3-778B-4B55-B6C2-4E8CD7684806}" dt="2023-04-03T10:42:00.094" v="336" actId="2696"/>
        <pc:sldMkLst>
          <pc:docMk/>
          <pc:sldMk cId="2560736284" sldId="1913"/>
        </pc:sldMkLst>
      </pc:sldChg>
      <pc:sldChg chg="del">
        <pc:chgData name="Kelly Stokes" userId="3e5c5154-569e-4d81-aa91-4f91841cdfa9" providerId="ADAL" clId="{44D0D9F3-778B-4B55-B6C2-4E8CD7684806}" dt="2023-04-03T10:42:00.094" v="336" actId="2696"/>
        <pc:sldMkLst>
          <pc:docMk/>
          <pc:sldMk cId="1395792410" sldId="1914"/>
        </pc:sldMkLst>
      </pc:sldChg>
      <pc:sldChg chg="del">
        <pc:chgData name="Kelly Stokes" userId="3e5c5154-569e-4d81-aa91-4f91841cdfa9" providerId="ADAL" clId="{44D0D9F3-778B-4B55-B6C2-4E8CD7684806}" dt="2023-04-03T10:42:00.094" v="336" actId="2696"/>
        <pc:sldMkLst>
          <pc:docMk/>
          <pc:sldMk cId="3733202116" sldId="1915"/>
        </pc:sldMkLst>
      </pc:sldChg>
      <pc:sldChg chg="del">
        <pc:chgData name="Kelly Stokes" userId="3e5c5154-569e-4d81-aa91-4f91841cdfa9" providerId="ADAL" clId="{44D0D9F3-778B-4B55-B6C2-4E8CD7684806}" dt="2023-04-03T10:42:00.094" v="336" actId="2696"/>
        <pc:sldMkLst>
          <pc:docMk/>
          <pc:sldMk cId="1501381173" sldId="1916"/>
        </pc:sldMkLst>
      </pc:sldChg>
      <pc:sldChg chg="del">
        <pc:chgData name="Kelly Stokes" userId="3e5c5154-569e-4d81-aa91-4f91841cdfa9" providerId="ADAL" clId="{44D0D9F3-778B-4B55-B6C2-4E8CD7684806}" dt="2023-04-03T10:24:31.250" v="28" actId="2696"/>
        <pc:sldMkLst>
          <pc:docMk/>
          <pc:sldMk cId="714321904" sldId="1930"/>
        </pc:sldMkLst>
      </pc:sldChg>
      <pc:sldChg chg="del">
        <pc:chgData name="Kelly Stokes" userId="3e5c5154-569e-4d81-aa91-4f91841cdfa9" providerId="ADAL" clId="{44D0D9F3-778B-4B55-B6C2-4E8CD7684806}" dt="2023-04-03T10:24:31.250" v="28" actId="2696"/>
        <pc:sldMkLst>
          <pc:docMk/>
          <pc:sldMk cId="482492129" sldId="1931"/>
        </pc:sldMkLst>
      </pc:sldChg>
      <pc:sldChg chg="del">
        <pc:chgData name="Kelly Stokes" userId="3e5c5154-569e-4d81-aa91-4f91841cdfa9" providerId="ADAL" clId="{44D0D9F3-778B-4B55-B6C2-4E8CD7684806}" dt="2023-04-03T10:24:31.250" v="28" actId="2696"/>
        <pc:sldMkLst>
          <pc:docMk/>
          <pc:sldMk cId="2644498138" sldId="1932"/>
        </pc:sldMkLst>
      </pc:sldChg>
      <pc:sldChg chg="del">
        <pc:chgData name="Kelly Stokes" userId="3e5c5154-569e-4d81-aa91-4f91841cdfa9" providerId="ADAL" clId="{44D0D9F3-778B-4B55-B6C2-4E8CD7684806}" dt="2023-04-03T10:24:31.250" v="28" actId="2696"/>
        <pc:sldMkLst>
          <pc:docMk/>
          <pc:sldMk cId="1808433725" sldId="1933"/>
        </pc:sldMkLst>
      </pc:sldChg>
      <pc:sldChg chg="del">
        <pc:chgData name="Kelly Stokes" userId="3e5c5154-569e-4d81-aa91-4f91841cdfa9" providerId="ADAL" clId="{44D0D9F3-778B-4B55-B6C2-4E8CD7684806}" dt="2023-04-03T10:24:31.250" v="28" actId="2696"/>
        <pc:sldMkLst>
          <pc:docMk/>
          <pc:sldMk cId="1540637094" sldId="1934"/>
        </pc:sldMkLst>
      </pc:sldChg>
      <pc:sldChg chg="modSp modAnim">
        <pc:chgData name="Kelly Stokes" userId="3e5c5154-569e-4d81-aa91-4f91841cdfa9" providerId="ADAL" clId="{44D0D9F3-778B-4B55-B6C2-4E8CD7684806}" dt="2023-04-03T10:32:56.704" v="223"/>
        <pc:sldMkLst>
          <pc:docMk/>
          <pc:sldMk cId="1217853154" sldId="1935"/>
        </pc:sldMkLst>
        <pc:spChg chg="mod">
          <ac:chgData name="Kelly Stokes" userId="3e5c5154-569e-4d81-aa91-4f91841cdfa9" providerId="ADAL" clId="{44D0D9F3-778B-4B55-B6C2-4E8CD7684806}" dt="2023-04-03T10:31:36.209" v="176" actId="20577"/>
          <ac:spMkLst>
            <pc:docMk/>
            <pc:sldMk cId="1217853154" sldId="1935"/>
            <ac:spMk id="2" creationId="{52DA34BA-82FC-47C5-BCE1-BB65E08B92A1}"/>
          </ac:spMkLst>
        </pc:spChg>
        <pc:spChg chg="mod">
          <ac:chgData name="Kelly Stokes" userId="3e5c5154-569e-4d81-aa91-4f91841cdfa9" providerId="ADAL" clId="{44D0D9F3-778B-4B55-B6C2-4E8CD7684806}" dt="2023-04-03T10:32:16.422" v="201" actId="13926"/>
          <ac:spMkLst>
            <pc:docMk/>
            <pc:sldMk cId="1217853154" sldId="1935"/>
            <ac:spMk id="5" creationId="{2C8F5065-5828-545D-470F-A1D28C82B95A}"/>
          </ac:spMkLst>
        </pc:spChg>
        <pc:spChg chg="mod">
          <ac:chgData name="Kelly Stokes" userId="3e5c5154-569e-4d81-aa91-4f91841cdfa9" providerId="ADAL" clId="{44D0D9F3-778B-4B55-B6C2-4E8CD7684806}" dt="2023-04-03T10:32:42.396" v="222" actId="20577"/>
          <ac:spMkLst>
            <pc:docMk/>
            <pc:sldMk cId="1217853154" sldId="1935"/>
            <ac:spMk id="10" creationId="{003D53EA-1945-744E-2DD1-0312F4DE835F}"/>
          </ac:spMkLst>
        </pc:spChg>
        <pc:spChg chg="mod">
          <ac:chgData name="Kelly Stokes" userId="3e5c5154-569e-4d81-aa91-4f91841cdfa9" providerId="ADAL" clId="{44D0D9F3-778B-4B55-B6C2-4E8CD7684806}" dt="2023-04-03T10:32:56.704" v="223"/>
          <ac:spMkLst>
            <pc:docMk/>
            <pc:sldMk cId="1217853154" sldId="1935"/>
            <ac:spMk id="12" creationId="{E384BFF7-3319-CAE2-192F-C4DCBBBBFCCA}"/>
          </ac:spMkLst>
        </pc:spChg>
      </pc:sldChg>
      <pc:sldChg chg="del">
        <pc:chgData name="Kelly Stokes" userId="3e5c5154-569e-4d81-aa91-4f91841cdfa9" providerId="ADAL" clId="{44D0D9F3-778B-4B55-B6C2-4E8CD7684806}" dt="2023-04-03T10:33:01.021" v="224" actId="2696"/>
        <pc:sldMkLst>
          <pc:docMk/>
          <pc:sldMk cId="2754449415" sldId="1936"/>
        </pc:sldMkLst>
      </pc:sldChg>
      <pc:sldChg chg="del">
        <pc:chgData name="Kelly Stokes" userId="3e5c5154-569e-4d81-aa91-4f91841cdfa9" providerId="ADAL" clId="{44D0D9F3-778B-4B55-B6C2-4E8CD7684806}" dt="2023-04-03T10:40:13.697" v="317" actId="2696"/>
        <pc:sldMkLst>
          <pc:docMk/>
          <pc:sldMk cId="3633100884" sldId="1937"/>
        </pc:sldMkLst>
      </pc:sldChg>
      <pc:sldChg chg="del">
        <pc:chgData name="Kelly Stokes" userId="3e5c5154-569e-4d81-aa91-4f91841cdfa9" providerId="ADAL" clId="{44D0D9F3-778B-4B55-B6C2-4E8CD7684806}" dt="2023-04-03T10:42:00.094" v="336" actId="2696"/>
        <pc:sldMkLst>
          <pc:docMk/>
          <pc:sldMk cId="340438552" sldId="1938"/>
        </pc:sldMkLst>
      </pc:sldChg>
      <pc:sldChg chg="del">
        <pc:chgData name="Kelly Stokes" userId="3e5c5154-569e-4d81-aa91-4f91841cdfa9" providerId="ADAL" clId="{44D0D9F3-778B-4B55-B6C2-4E8CD7684806}" dt="2023-04-03T10:42:00.094" v="336" actId="2696"/>
        <pc:sldMkLst>
          <pc:docMk/>
          <pc:sldMk cId="1816876707" sldId="1939"/>
        </pc:sldMkLst>
      </pc:sldChg>
      <pc:sldChg chg="del">
        <pc:chgData name="Kelly Stokes" userId="3e5c5154-569e-4d81-aa91-4f91841cdfa9" providerId="ADAL" clId="{44D0D9F3-778B-4B55-B6C2-4E8CD7684806}" dt="2023-04-03T10:42:57.685" v="364" actId="2696"/>
        <pc:sldMkLst>
          <pc:docMk/>
          <pc:sldMk cId="1360629976" sldId="1940"/>
        </pc:sldMkLst>
      </pc:sldChg>
      <pc:sldChg chg="del">
        <pc:chgData name="Kelly Stokes" userId="3e5c5154-569e-4d81-aa91-4f91841cdfa9" providerId="ADAL" clId="{44D0D9F3-778B-4B55-B6C2-4E8CD7684806}" dt="2023-04-03T10:42:57.685" v="364" actId="2696"/>
        <pc:sldMkLst>
          <pc:docMk/>
          <pc:sldMk cId="1926165053" sldId="1941"/>
        </pc:sldMkLst>
      </pc:sldChg>
      <pc:sldChg chg="del">
        <pc:chgData name="Kelly Stokes" userId="3e5c5154-569e-4d81-aa91-4f91841cdfa9" providerId="ADAL" clId="{44D0D9F3-778B-4B55-B6C2-4E8CD7684806}" dt="2023-04-03T10:42:57.685" v="364" actId="2696"/>
        <pc:sldMkLst>
          <pc:docMk/>
          <pc:sldMk cId="4021541997" sldId="1942"/>
        </pc:sldMkLst>
      </pc:sldChg>
      <pc:sldChg chg="del">
        <pc:chgData name="Kelly Stokes" userId="3e5c5154-569e-4d81-aa91-4f91841cdfa9" providerId="ADAL" clId="{44D0D9F3-778B-4B55-B6C2-4E8CD7684806}" dt="2023-04-03T10:42:57.685" v="364" actId="2696"/>
        <pc:sldMkLst>
          <pc:docMk/>
          <pc:sldMk cId="638507951" sldId="1943"/>
        </pc:sldMkLst>
      </pc:sldChg>
      <pc:sldChg chg="del">
        <pc:chgData name="Kelly Stokes" userId="3e5c5154-569e-4d81-aa91-4f91841cdfa9" providerId="ADAL" clId="{44D0D9F3-778B-4B55-B6C2-4E8CD7684806}" dt="2023-04-03T10:42:57.685" v="364" actId="2696"/>
        <pc:sldMkLst>
          <pc:docMk/>
          <pc:sldMk cId="2764021904" sldId="1944"/>
        </pc:sldMkLst>
      </pc:sldChg>
      <pc:sldChg chg="del">
        <pc:chgData name="Kelly Stokes" userId="3e5c5154-569e-4d81-aa91-4f91841cdfa9" providerId="ADAL" clId="{44D0D9F3-778B-4B55-B6C2-4E8CD7684806}" dt="2023-04-03T10:42:57.685" v="364" actId="2696"/>
        <pc:sldMkLst>
          <pc:docMk/>
          <pc:sldMk cId="1141979439" sldId="1945"/>
        </pc:sldMkLst>
      </pc:sldChg>
      <pc:sldChg chg="del">
        <pc:chgData name="Kelly Stokes" userId="3e5c5154-569e-4d81-aa91-4f91841cdfa9" providerId="ADAL" clId="{44D0D9F3-778B-4B55-B6C2-4E8CD7684806}" dt="2023-04-03T10:42:57.685" v="364" actId="2696"/>
        <pc:sldMkLst>
          <pc:docMk/>
          <pc:sldMk cId="778186018" sldId="1946"/>
        </pc:sldMkLst>
      </pc:sldChg>
      <pc:sldChg chg="del">
        <pc:chgData name="Kelly Stokes" userId="3e5c5154-569e-4d81-aa91-4f91841cdfa9" providerId="ADAL" clId="{44D0D9F3-778B-4B55-B6C2-4E8CD7684806}" dt="2023-04-03T10:42:57.685" v="364" actId="2696"/>
        <pc:sldMkLst>
          <pc:docMk/>
          <pc:sldMk cId="86445781" sldId="1947"/>
        </pc:sldMkLst>
      </pc:sldChg>
      <pc:sldChg chg="del">
        <pc:chgData name="Kelly Stokes" userId="3e5c5154-569e-4d81-aa91-4f91841cdfa9" providerId="ADAL" clId="{44D0D9F3-778B-4B55-B6C2-4E8CD7684806}" dt="2023-04-03T10:42:57.685" v="364" actId="2696"/>
        <pc:sldMkLst>
          <pc:docMk/>
          <pc:sldMk cId="4273876507" sldId="1948"/>
        </pc:sldMkLst>
      </pc:sldChg>
      <pc:sldChg chg="del">
        <pc:chgData name="Kelly Stokes" userId="3e5c5154-569e-4d81-aa91-4f91841cdfa9" providerId="ADAL" clId="{44D0D9F3-778B-4B55-B6C2-4E8CD7684806}" dt="2023-04-03T10:42:57.685" v="364" actId="2696"/>
        <pc:sldMkLst>
          <pc:docMk/>
          <pc:sldMk cId="2526421227" sldId="1949"/>
        </pc:sldMkLst>
      </pc:sldChg>
      <pc:sldChg chg="del">
        <pc:chgData name="Kelly Stokes" userId="3e5c5154-569e-4d81-aa91-4f91841cdfa9" providerId="ADAL" clId="{44D0D9F3-778B-4B55-B6C2-4E8CD7684806}" dt="2023-04-03T10:42:00.094" v="336" actId="2696"/>
        <pc:sldMkLst>
          <pc:docMk/>
          <pc:sldMk cId="284421006" sldId="1950"/>
        </pc:sldMkLst>
      </pc:sldChg>
      <pc:sldChg chg="del">
        <pc:chgData name="Kelly Stokes" userId="3e5c5154-569e-4d81-aa91-4f91841cdfa9" providerId="ADAL" clId="{44D0D9F3-778B-4B55-B6C2-4E8CD7684806}" dt="2023-04-03T10:42:37.798" v="363" actId="2696"/>
        <pc:sldMkLst>
          <pc:docMk/>
          <pc:sldMk cId="1556924880" sldId="1951"/>
        </pc:sldMkLst>
      </pc:sldChg>
      <pc:sldChg chg="del">
        <pc:chgData name="Kelly Stokes" userId="3e5c5154-569e-4d81-aa91-4f91841cdfa9" providerId="ADAL" clId="{44D0D9F3-778B-4B55-B6C2-4E8CD7684806}" dt="2023-04-03T10:42:37.798" v="363" actId="2696"/>
        <pc:sldMkLst>
          <pc:docMk/>
          <pc:sldMk cId="3667743762" sldId="1952"/>
        </pc:sldMkLst>
      </pc:sldChg>
      <pc:sldChg chg="del">
        <pc:chgData name="Kelly Stokes" userId="3e5c5154-569e-4d81-aa91-4f91841cdfa9" providerId="ADAL" clId="{44D0D9F3-778B-4B55-B6C2-4E8CD7684806}" dt="2023-04-03T10:44:51.071" v="448" actId="2696"/>
        <pc:sldMkLst>
          <pc:docMk/>
          <pc:sldMk cId="708022331" sldId="1953"/>
        </pc:sldMkLst>
      </pc:sldChg>
      <pc:sldChg chg="del">
        <pc:chgData name="Kelly Stokes" userId="3e5c5154-569e-4d81-aa91-4f91841cdfa9" providerId="ADAL" clId="{44D0D9F3-778B-4B55-B6C2-4E8CD7684806}" dt="2023-04-03T10:44:51.071" v="448" actId="2696"/>
        <pc:sldMkLst>
          <pc:docMk/>
          <pc:sldMk cId="1545074757" sldId="1954"/>
        </pc:sldMkLst>
      </pc:sldChg>
      <pc:sldChg chg="del">
        <pc:chgData name="Kelly Stokes" userId="3e5c5154-569e-4d81-aa91-4f91841cdfa9" providerId="ADAL" clId="{44D0D9F3-778B-4B55-B6C2-4E8CD7684806}" dt="2023-04-03T10:42:00.094" v="336" actId="2696"/>
        <pc:sldMkLst>
          <pc:docMk/>
          <pc:sldMk cId="3408408525" sldId="1955"/>
        </pc:sldMkLst>
      </pc:sldChg>
      <pc:sldChg chg="del">
        <pc:chgData name="Kelly Stokes" userId="3e5c5154-569e-4d81-aa91-4f91841cdfa9" providerId="ADAL" clId="{44D0D9F3-778B-4B55-B6C2-4E8CD7684806}" dt="2023-04-03T10:42:00.094" v="336" actId="2696"/>
        <pc:sldMkLst>
          <pc:docMk/>
          <pc:sldMk cId="1385488337" sldId="1956"/>
        </pc:sldMkLst>
      </pc:sldChg>
      <pc:sldChg chg="del">
        <pc:chgData name="Kelly Stokes" userId="3e5c5154-569e-4d81-aa91-4f91841cdfa9" providerId="ADAL" clId="{44D0D9F3-778B-4B55-B6C2-4E8CD7684806}" dt="2023-04-03T10:42:00.094" v="336" actId="2696"/>
        <pc:sldMkLst>
          <pc:docMk/>
          <pc:sldMk cId="3188295785" sldId="1957"/>
        </pc:sldMkLst>
      </pc:sldChg>
      <pc:sldChg chg="del">
        <pc:chgData name="Kelly Stokes" userId="3e5c5154-569e-4d81-aa91-4f91841cdfa9" providerId="ADAL" clId="{44D0D9F3-778B-4B55-B6C2-4E8CD7684806}" dt="2023-04-03T10:42:00.094" v="336" actId="2696"/>
        <pc:sldMkLst>
          <pc:docMk/>
          <pc:sldMk cId="3495088315" sldId="1958"/>
        </pc:sldMkLst>
      </pc:sldChg>
      <pc:sldChg chg="del">
        <pc:chgData name="Kelly Stokes" userId="3e5c5154-569e-4d81-aa91-4f91841cdfa9" providerId="ADAL" clId="{44D0D9F3-778B-4B55-B6C2-4E8CD7684806}" dt="2023-04-03T10:42:00.094" v="336" actId="2696"/>
        <pc:sldMkLst>
          <pc:docMk/>
          <pc:sldMk cId="2214563565" sldId="1959"/>
        </pc:sldMkLst>
      </pc:sldChg>
      <pc:sldChg chg="del">
        <pc:chgData name="Kelly Stokes" userId="3e5c5154-569e-4d81-aa91-4f91841cdfa9" providerId="ADAL" clId="{44D0D9F3-778B-4B55-B6C2-4E8CD7684806}" dt="2023-04-03T10:42:00.094" v="336" actId="2696"/>
        <pc:sldMkLst>
          <pc:docMk/>
          <pc:sldMk cId="658369694" sldId="1960"/>
        </pc:sldMkLst>
      </pc:sldChg>
      <pc:sldChg chg="del">
        <pc:chgData name="Kelly Stokes" userId="3e5c5154-569e-4d81-aa91-4f91841cdfa9" providerId="ADAL" clId="{44D0D9F3-778B-4B55-B6C2-4E8CD7684806}" dt="2023-04-03T10:42:00.094" v="336" actId="2696"/>
        <pc:sldMkLst>
          <pc:docMk/>
          <pc:sldMk cId="2330236277" sldId="1961"/>
        </pc:sldMkLst>
      </pc:sldChg>
      <pc:sldChg chg="del">
        <pc:chgData name="Kelly Stokes" userId="3e5c5154-569e-4d81-aa91-4f91841cdfa9" providerId="ADAL" clId="{44D0D9F3-778B-4B55-B6C2-4E8CD7684806}" dt="2023-04-03T10:42:00.094" v="336" actId="2696"/>
        <pc:sldMkLst>
          <pc:docMk/>
          <pc:sldMk cId="4204094315" sldId="1966"/>
        </pc:sldMkLst>
      </pc:sldChg>
      <pc:sldChg chg="del">
        <pc:chgData name="Kelly Stokes" userId="3e5c5154-569e-4d81-aa91-4f91841cdfa9" providerId="ADAL" clId="{44D0D9F3-778B-4B55-B6C2-4E8CD7684806}" dt="2023-04-03T10:42:00.094" v="336" actId="2696"/>
        <pc:sldMkLst>
          <pc:docMk/>
          <pc:sldMk cId="3053343221" sldId="1967"/>
        </pc:sldMkLst>
      </pc:sldChg>
      <pc:sldChg chg="del">
        <pc:chgData name="Kelly Stokes" userId="3e5c5154-569e-4d81-aa91-4f91841cdfa9" providerId="ADAL" clId="{44D0D9F3-778B-4B55-B6C2-4E8CD7684806}" dt="2023-04-03T10:42:00.094" v="336" actId="2696"/>
        <pc:sldMkLst>
          <pc:docMk/>
          <pc:sldMk cId="1410540144" sldId="1968"/>
        </pc:sldMkLst>
      </pc:sldChg>
      <pc:sldChg chg="del">
        <pc:chgData name="Kelly Stokes" userId="3e5c5154-569e-4d81-aa91-4f91841cdfa9" providerId="ADAL" clId="{44D0D9F3-778B-4B55-B6C2-4E8CD7684806}" dt="2023-04-03T10:42:00.094" v="336" actId="2696"/>
        <pc:sldMkLst>
          <pc:docMk/>
          <pc:sldMk cId="3182424741" sldId="1969"/>
        </pc:sldMkLst>
      </pc:sldChg>
      <pc:sldChg chg="del">
        <pc:chgData name="Kelly Stokes" userId="3e5c5154-569e-4d81-aa91-4f91841cdfa9" providerId="ADAL" clId="{44D0D9F3-778B-4B55-B6C2-4E8CD7684806}" dt="2023-04-03T10:42:00.094" v="336" actId="2696"/>
        <pc:sldMkLst>
          <pc:docMk/>
          <pc:sldMk cId="944835998" sldId="1970"/>
        </pc:sldMkLst>
      </pc:sldChg>
      <pc:sldChg chg="del">
        <pc:chgData name="Kelly Stokes" userId="3e5c5154-569e-4d81-aa91-4f91841cdfa9" providerId="ADAL" clId="{44D0D9F3-778B-4B55-B6C2-4E8CD7684806}" dt="2023-04-03T10:42:00.094" v="336" actId="2696"/>
        <pc:sldMkLst>
          <pc:docMk/>
          <pc:sldMk cId="2161779671" sldId="1971"/>
        </pc:sldMkLst>
      </pc:sldChg>
      <pc:sldChg chg="del">
        <pc:chgData name="Kelly Stokes" userId="3e5c5154-569e-4d81-aa91-4f91841cdfa9" providerId="ADAL" clId="{44D0D9F3-778B-4B55-B6C2-4E8CD7684806}" dt="2023-04-03T10:42:00.094" v="336" actId="2696"/>
        <pc:sldMkLst>
          <pc:docMk/>
          <pc:sldMk cId="731811966" sldId="1972"/>
        </pc:sldMkLst>
      </pc:sldChg>
      <pc:sldChg chg="del">
        <pc:chgData name="Kelly Stokes" userId="3e5c5154-569e-4d81-aa91-4f91841cdfa9" providerId="ADAL" clId="{44D0D9F3-778B-4B55-B6C2-4E8CD7684806}" dt="2023-04-03T10:42:00.094" v="336" actId="2696"/>
        <pc:sldMkLst>
          <pc:docMk/>
          <pc:sldMk cId="2707525656" sldId="1973"/>
        </pc:sldMkLst>
      </pc:sldChg>
      <pc:sldChg chg="del">
        <pc:chgData name="Kelly Stokes" userId="3e5c5154-569e-4d81-aa91-4f91841cdfa9" providerId="ADAL" clId="{44D0D9F3-778B-4B55-B6C2-4E8CD7684806}" dt="2023-04-03T10:42:00.094" v="336" actId="2696"/>
        <pc:sldMkLst>
          <pc:docMk/>
          <pc:sldMk cId="684646018" sldId="1974"/>
        </pc:sldMkLst>
      </pc:sldChg>
      <pc:sldChg chg="del">
        <pc:chgData name="Kelly Stokes" userId="3e5c5154-569e-4d81-aa91-4f91841cdfa9" providerId="ADAL" clId="{44D0D9F3-778B-4B55-B6C2-4E8CD7684806}" dt="2023-04-03T10:42:00.094" v="336" actId="2696"/>
        <pc:sldMkLst>
          <pc:docMk/>
          <pc:sldMk cId="2077502986" sldId="1975"/>
        </pc:sldMkLst>
      </pc:sldChg>
      <pc:sldChg chg="del">
        <pc:chgData name="Kelly Stokes" userId="3e5c5154-569e-4d81-aa91-4f91841cdfa9" providerId="ADAL" clId="{44D0D9F3-778B-4B55-B6C2-4E8CD7684806}" dt="2023-04-03T10:42:00.094" v="336" actId="2696"/>
        <pc:sldMkLst>
          <pc:docMk/>
          <pc:sldMk cId="995512934" sldId="1976"/>
        </pc:sldMkLst>
      </pc:sldChg>
      <pc:sldChg chg="del">
        <pc:chgData name="Kelly Stokes" userId="3e5c5154-569e-4d81-aa91-4f91841cdfa9" providerId="ADAL" clId="{44D0D9F3-778B-4B55-B6C2-4E8CD7684806}" dt="2023-04-03T10:42:00.094" v="336" actId="2696"/>
        <pc:sldMkLst>
          <pc:docMk/>
          <pc:sldMk cId="1881758591" sldId="1977"/>
        </pc:sldMkLst>
      </pc:sldChg>
      <pc:sldChg chg="del">
        <pc:chgData name="Kelly Stokes" userId="3e5c5154-569e-4d81-aa91-4f91841cdfa9" providerId="ADAL" clId="{44D0D9F3-778B-4B55-B6C2-4E8CD7684806}" dt="2023-04-03T10:42:00.094" v="336" actId="2696"/>
        <pc:sldMkLst>
          <pc:docMk/>
          <pc:sldMk cId="1451134510" sldId="1978"/>
        </pc:sldMkLst>
      </pc:sldChg>
      <pc:sldChg chg="del">
        <pc:chgData name="Kelly Stokes" userId="3e5c5154-569e-4d81-aa91-4f91841cdfa9" providerId="ADAL" clId="{44D0D9F3-778B-4B55-B6C2-4E8CD7684806}" dt="2023-04-03T10:42:00.094" v="336" actId="2696"/>
        <pc:sldMkLst>
          <pc:docMk/>
          <pc:sldMk cId="2141845842" sldId="1979"/>
        </pc:sldMkLst>
      </pc:sldChg>
      <pc:sldChg chg="del">
        <pc:chgData name="Kelly Stokes" userId="3e5c5154-569e-4d81-aa91-4f91841cdfa9" providerId="ADAL" clId="{44D0D9F3-778B-4B55-B6C2-4E8CD7684806}" dt="2023-04-03T10:42:00.094" v="336" actId="2696"/>
        <pc:sldMkLst>
          <pc:docMk/>
          <pc:sldMk cId="224276272" sldId="1980"/>
        </pc:sldMkLst>
      </pc:sldChg>
      <pc:sldChg chg="del">
        <pc:chgData name="Kelly Stokes" userId="3e5c5154-569e-4d81-aa91-4f91841cdfa9" providerId="ADAL" clId="{44D0D9F3-778B-4B55-B6C2-4E8CD7684806}" dt="2023-04-03T10:42:00.094" v="336" actId="2696"/>
        <pc:sldMkLst>
          <pc:docMk/>
          <pc:sldMk cId="1963272158" sldId="1981"/>
        </pc:sldMkLst>
      </pc:sldChg>
      <pc:sldChg chg="del">
        <pc:chgData name="Kelly Stokes" userId="3e5c5154-569e-4d81-aa91-4f91841cdfa9" providerId="ADAL" clId="{44D0D9F3-778B-4B55-B6C2-4E8CD7684806}" dt="2023-04-03T10:42:00.094" v="336" actId="2696"/>
        <pc:sldMkLst>
          <pc:docMk/>
          <pc:sldMk cId="3784868093" sldId="1982"/>
        </pc:sldMkLst>
      </pc:sldChg>
      <pc:sldChg chg="del">
        <pc:chgData name="Kelly Stokes" userId="3e5c5154-569e-4d81-aa91-4f91841cdfa9" providerId="ADAL" clId="{44D0D9F3-778B-4B55-B6C2-4E8CD7684806}" dt="2023-04-03T10:42:00.094" v="336" actId="2696"/>
        <pc:sldMkLst>
          <pc:docMk/>
          <pc:sldMk cId="1265528841" sldId="1983"/>
        </pc:sldMkLst>
      </pc:sldChg>
      <pc:sldChg chg="del">
        <pc:chgData name="Kelly Stokes" userId="3e5c5154-569e-4d81-aa91-4f91841cdfa9" providerId="ADAL" clId="{44D0D9F3-778B-4B55-B6C2-4E8CD7684806}" dt="2023-04-03T10:42:00.094" v="336" actId="2696"/>
        <pc:sldMkLst>
          <pc:docMk/>
          <pc:sldMk cId="2835827126" sldId="1984"/>
        </pc:sldMkLst>
      </pc:sldChg>
      <pc:sldChg chg="del">
        <pc:chgData name="Kelly Stokes" userId="3e5c5154-569e-4d81-aa91-4f91841cdfa9" providerId="ADAL" clId="{44D0D9F3-778B-4B55-B6C2-4E8CD7684806}" dt="2023-04-03T10:42:00.094" v="336" actId="2696"/>
        <pc:sldMkLst>
          <pc:docMk/>
          <pc:sldMk cId="2269743375" sldId="1985"/>
        </pc:sldMkLst>
      </pc:sldChg>
      <pc:sldChg chg="del">
        <pc:chgData name="Kelly Stokes" userId="3e5c5154-569e-4d81-aa91-4f91841cdfa9" providerId="ADAL" clId="{44D0D9F3-778B-4B55-B6C2-4E8CD7684806}" dt="2023-04-03T10:42:00.094" v="336" actId="2696"/>
        <pc:sldMkLst>
          <pc:docMk/>
          <pc:sldMk cId="149587094" sldId="1986"/>
        </pc:sldMkLst>
      </pc:sldChg>
      <pc:sldChg chg="del">
        <pc:chgData name="Kelly Stokes" userId="3e5c5154-569e-4d81-aa91-4f91841cdfa9" providerId="ADAL" clId="{44D0D9F3-778B-4B55-B6C2-4E8CD7684806}" dt="2023-04-03T10:42:00.094" v="336" actId="2696"/>
        <pc:sldMkLst>
          <pc:docMk/>
          <pc:sldMk cId="2761292020" sldId="1987"/>
        </pc:sldMkLst>
      </pc:sldChg>
      <pc:sldChg chg="del">
        <pc:chgData name="Kelly Stokes" userId="3e5c5154-569e-4d81-aa91-4f91841cdfa9" providerId="ADAL" clId="{44D0D9F3-778B-4B55-B6C2-4E8CD7684806}" dt="2023-04-03T10:42:00.094" v="336" actId="2696"/>
        <pc:sldMkLst>
          <pc:docMk/>
          <pc:sldMk cId="2962677937" sldId="1988"/>
        </pc:sldMkLst>
      </pc:sldChg>
      <pc:sldChg chg="del">
        <pc:chgData name="Kelly Stokes" userId="3e5c5154-569e-4d81-aa91-4f91841cdfa9" providerId="ADAL" clId="{44D0D9F3-778B-4B55-B6C2-4E8CD7684806}" dt="2023-04-03T10:42:00.094" v="336" actId="2696"/>
        <pc:sldMkLst>
          <pc:docMk/>
          <pc:sldMk cId="3877228170" sldId="1989"/>
        </pc:sldMkLst>
      </pc:sldChg>
      <pc:sldChg chg="del">
        <pc:chgData name="Kelly Stokes" userId="3e5c5154-569e-4d81-aa91-4f91841cdfa9" providerId="ADAL" clId="{44D0D9F3-778B-4B55-B6C2-4E8CD7684806}" dt="2023-04-03T10:42:00.094" v="336" actId="2696"/>
        <pc:sldMkLst>
          <pc:docMk/>
          <pc:sldMk cId="1777625536" sldId="1990"/>
        </pc:sldMkLst>
      </pc:sldChg>
      <pc:sldChg chg="del">
        <pc:chgData name="Kelly Stokes" userId="3e5c5154-569e-4d81-aa91-4f91841cdfa9" providerId="ADAL" clId="{44D0D9F3-778B-4B55-B6C2-4E8CD7684806}" dt="2023-04-03T10:42:00.094" v="336" actId="2696"/>
        <pc:sldMkLst>
          <pc:docMk/>
          <pc:sldMk cId="1283163201" sldId="1991"/>
        </pc:sldMkLst>
      </pc:sldChg>
      <pc:sldChg chg="del">
        <pc:chgData name="Kelly Stokes" userId="3e5c5154-569e-4d81-aa91-4f91841cdfa9" providerId="ADAL" clId="{44D0D9F3-778B-4B55-B6C2-4E8CD7684806}" dt="2023-04-03T10:42:00.094" v="336" actId="2696"/>
        <pc:sldMkLst>
          <pc:docMk/>
          <pc:sldMk cId="4213628440" sldId="1992"/>
        </pc:sldMkLst>
      </pc:sldChg>
      <pc:sldChg chg="del">
        <pc:chgData name="Kelly Stokes" userId="3e5c5154-569e-4d81-aa91-4f91841cdfa9" providerId="ADAL" clId="{44D0D9F3-778B-4B55-B6C2-4E8CD7684806}" dt="2023-04-03T10:42:00.094" v="336" actId="2696"/>
        <pc:sldMkLst>
          <pc:docMk/>
          <pc:sldMk cId="1742373621" sldId="1993"/>
        </pc:sldMkLst>
      </pc:sldChg>
      <pc:sldChg chg="del">
        <pc:chgData name="Kelly Stokes" userId="3e5c5154-569e-4d81-aa91-4f91841cdfa9" providerId="ADAL" clId="{44D0D9F3-778B-4B55-B6C2-4E8CD7684806}" dt="2023-04-03T10:42:00.094" v="336" actId="2696"/>
        <pc:sldMkLst>
          <pc:docMk/>
          <pc:sldMk cId="788995381" sldId="1994"/>
        </pc:sldMkLst>
      </pc:sldChg>
      <pc:sldChg chg="del">
        <pc:chgData name="Kelly Stokes" userId="3e5c5154-569e-4d81-aa91-4f91841cdfa9" providerId="ADAL" clId="{44D0D9F3-778B-4B55-B6C2-4E8CD7684806}" dt="2023-04-03T10:42:00.094" v="336" actId="2696"/>
        <pc:sldMkLst>
          <pc:docMk/>
          <pc:sldMk cId="3249555307" sldId="1995"/>
        </pc:sldMkLst>
      </pc:sldChg>
      <pc:sldChg chg="del">
        <pc:chgData name="Kelly Stokes" userId="3e5c5154-569e-4d81-aa91-4f91841cdfa9" providerId="ADAL" clId="{44D0D9F3-778B-4B55-B6C2-4E8CD7684806}" dt="2023-04-03T10:42:00.094" v="336" actId="2696"/>
        <pc:sldMkLst>
          <pc:docMk/>
          <pc:sldMk cId="3424654450" sldId="1996"/>
        </pc:sldMkLst>
      </pc:sldChg>
      <pc:sldChg chg="del">
        <pc:chgData name="Kelly Stokes" userId="3e5c5154-569e-4d81-aa91-4f91841cdfa9" providerId="ADAL" clId="{44D0D9F3-778B-4B55-B6C2-4E8CD7684806}" dt="2023-04-03T10:42:00.094" v="336" actId="2696"/>
        <pc:sldMkLst>
          <pc:docMk/>
          <pc:sldMk cId="303274735" sldId="2001"/>
        </pc:sldMkLst>
      </pc:sldChg>
      <pc:sldChg chg="del">
        <pc:chgData name="Kelly Stokes" userId="3e5c5154-569e-4d81-aa91-4f91841cdfa9" providerId="ADAL" clId="{44D0D9F3-778B-4B55-B6C2-4E8CD7684806}" dt="2023-04-03T10:42:00.094" v="336" actId="2696"/>
        <pc:sldMkLst>
          <pc:docMk/>
          <pc:sldMk cId="1926221502" sldId="2002"/>
        </pc:sldMkLst>
      </pc:sldChg>
      <pc:sldChg chg="del">
        <pc:chgData name="Kelly Stokes" userId="3e5c5154-569e-4d81-aa91-4f91841cdfa9" providerId="ADAL" clId="{44D0D9F3-778B-4B55-B6C2-4E8CD7684806}" dt="2023-04-03T10:42:00.094" v="336" actId="2696"/>
        <pc:sldMkLst>
          <pc:docMk/>
          <pc:sldMk cId="3295051556" sldId="2003"/>
        </pc:sldMkLst>
      </pc:sldChg>
      <pc:sldChg chg="del">
        <pc:chgData name="Kelly Stokes" userId="3e5c5154-569e-4d81-aa91-4f91841cdfa9" providerId="ADAL" clId="{44D0D9F3-778B-4B55-B6C2-4E8CD7684806}" dt="2023-04-03T10:42:00.094" v="336" actId="2696"/>
        <pc:sldMkLst>
          <pc:docMk/>
          <pc:sldMk cId="2079237413" sldId="2004"/>
        </pc:sldMkLst>
      </pc:sldChg>
      <pc:sldChg chg="del">
        <pc:chgData name="Kelly Stokes" userId="3e5c5154-569e-4d81-aa91-4f91841cdfa9" providerId="ADAL" clId="{44D0D9F3-778B-4B55-B6C2-4E8CD7684806}" dt="2023-04-03T10:42:00.094" v="336" actId="2696"/>
        <pc:sldMkLst>
          <pc:docMk/>
          <pc:sldMk cId="1846086294" sldId="2005"/>
        </pc:sldMkLst>
      </pc:sldChg>
      <pc:sldChg chg="del">
        <pc:chgData name="Kelly Stokes" userId="3e5c5154-569e-4d81-aa91-4f91841cdfa9" providerId="ADAL" clId="{44D0D9F3-778B-4B55-B6C2-4E8CD7684806}" dt="2023-04-03T10:42:00.094" v="336" actId="2696"/>
        <pc:sldMkLst>
          <pc:docMk/>
          <pc:sldMk cId="2419055464" sldId="2006"/>
        </pc:sldMkLst>
      </pc:sldChg>
      <pc:sldChg chg="del">
        <pc:chgData name="Kelly Stokes" userId="3e5c5154-569e-4d81-aa91-4f91841cdfa9" providerId="ADAL" clId="{44D0D9F3-778B-4B55-B6C2-4E8CD7684806}" dt="2023-04-03T10:42:00.094" v="336" actId="2696"/>
        <pc:sldMkLst>
          <pc:docMk/>
          <pc:sldMk cId="863000525" sldId="2007"/>
        </pc:sldMkLst>
      </pc:sldChg>
      <pc:sldChg chg="del">
        <pc:chgData name="Kelly Stokes" userId="3e5c5154-569e-4d81-aa91-4f91841cdfa9" providerId="ADAL" clId="{44D0D9F3-778B-4B55-B6C2-4E8CD7684806}" dt="2023-04-03T10:42:00.094" v="336" actId="2696"/>
        <pc:sldMkLst>
          <pc:docMk/>
          <pc:sldMk cId="2514044708" sldId="2008"/>
        </pc:sldMkLst>
      </pc:sldChg>
      <pc:sldChg chg="del">
        <pc:chgData name="Kelly Stokes" userId="3e5c5154-569e-4d81-aa91-4f91841cdfa9" providerId="ADAL" clId="{44D0D9F3-778B-4B55-B6C2-4E8CD7684806}" dt="2023-04-03T10:42:00.094" v="336" actId="2696"/>
        <pc:sldMkLst>
          <pc:docMk/>
          <pc:sldMk cId="4284115427" sldId="2009"/>
        </pc:sldMkLst>
      </pc:sldChg>
      <pc:sldChg chg="del">
        <pc:chgData name="Kelly Stokes" userId="3e5c5154-569e-4d81-aa91-4f91841cdfa9" providerId="ADAL" clId="{44D0D9F3-778B-4B55-B6C2-4E8CD7684806}" dt="2023-04-03T10:42:00.094" v="336" actId="2696"/>
        <pc:sldMkLst>
          <pc:docMk/>
          <pc:sldMk cId="3640586078" sldId="2010"/>
        </pc:sldMkLst>
      </pc:sldChg>
      <pc:sldChg chg="del">
        <pc:chgData name="Kelly Stokes" userId="3e5c5154-569e-4d81-aa91-4f91841cdfa9" providerId="ADAL" clId="{44D0D9F3-778B-4B55-B6C2-4E8CD7684806}" dt="2023-04-03T10:42:00.094" v="336" actId="2696"/>
        <pc:sldMkLst>
          <pc:docMk/>
          <pc:sldMk cId="8719055" sldId="2011"/>
        </pc:sldMkLst>
      </pc:sldChg>
      <pc:sldChg chg="del">
        <pc:chgData name="Kelly Stokes" userId="3e5c5154-569e-4d81-aa91-4f91841cdfa9" providerId="ADAL" clId="{44D0D9F3-778B-4B55-B6C2-4E8CD7684806}" dt="2023-04-03T10:42:00.094" v="336" actId="2696"/>
        <pc:sldMkLst>
          <pc:docMk/>
          <pc:sldMk cId="2566176481" sldId="2012"/>
        </pc:sldMkLst>
      </pc:sldChg>
      <pc:sldChg chg="del">
        <pc:chgData name="Kelly Stokes" userId="3e5c5154-569e-4d81-aa91-4f91841cdfa9" providerId="ADAL" clId="{44D0D9F3-778B-4B55-B6C2-4E8CD7684806}" dt="2023-04-03T10:42:00.094" v="336" actId="2696"/>
        <pc:sldMkLst>
          <pc:docMk/>
          <pc:sldMk cId="2900286097" sldId="2013"/>
        </pc:sldMkLst>
      </pc:sldChg>
      <pc:sldChg chg="del">
        <pc:chgData name="Kelly Stokes" userId="3e5c5154-569e-4d81-aa91-4f91841cdfa9" providerId="ADAL" clId="{44D0D9F3-778B-4B55-B6C2-4E8CD7684806}" dt="2023-04-03T10:42:00.094" v="336" actId="2696"/>
        <pc:sldMkLst>
          <pc:docMk/>
          <pc:sldMk cId="1652033035" sldId="2014"/>
        </pc:sldMkLst>
      </pc:sldChg>
      <pc:sldChg chg="del">
        <pc:chgData name="Kelly Stokes" userId="3e5c5154-569e-4d81-aa91-4f91841cdfa9" providerId="ADAL" clId="{44D0D9F3-778B-4B55-B6C2-4E8CD7684806}" dt="2023-04-03T10:42:00.094" v="336" actId="2696"/>
        <pc:sldMkLst>
          <pc:docMk/>
          <pc:sldMk cId="823727752" sldId="2015"/>
        </pc:sldMkLst>
      </pc:sldChg>
      <pc:sldChg chg="del">
        <pc:chgData name="Kelly Stokes" userId="3e5c5154-569e-4d81-aa91-4f91841cdfa9" providerId="ADAL" clId="{44D0D9F3-778B-4B55-B6C2-4E8CD7684806}" dt="2023-04-03T10:42:00.094" v="336" actId="2696"/>
        <pc:sldMkLst>
          <pc:docMk/>
          <pc:sldMk cId="2379959318" sldId="2016"/>
        </pc:sldMkLst>
      </pc:sldChg>
      <pc:sldChg chg="del">
        <pc:chgData name="Kelly Stokes" userId="3e5c5154-569e-4d81-aa91-4f91841cdfa9" providerId="ADAL" clId="{44D0D9F3-778B-4B55-B6C2-4E8CD7684806}" dt="2023-04-03T10:42:00.094" v="336" actId="2696"/>
        <pc:sldMkLst>
          <pc:docMk/>
          <pc:sldMk cId="3350669451" sldId="2017"/>
        </pc:sldMkLst>
      </pc:sldChg>
      <pc:sldChg chg="del">
        <pc:chgData name="Kelly Stokes" userId="3e5c5154-569e-4d81-aa91-4f91841cdfa9" providerId="ADAL" clId="{44D0D9F3-778B-4B55-B6C2-4E8CD7684806}" dt="2023-04-03T10:42:00.094" v="336" actId="2696"/>
        <pc:sldMkLst>
          <pc:docMk/>
          <pc:sldMk cId="1286428886" sldId="2018"/>
        </pc:sldMkLst>
      </pc:sldChg>
      <pc:sldChg chg="del">
        <pc:chgData name="Kelly Stokes" userId="3e5c5154-569e-4d81-aa91-4f91841cdfa9" providerId="ADAL" clId="{44D0D9F3-778B-4B55-B6C2-4E8CD7684806}" dt="2023-04-03T10:42:00.094" v="336" actId="2696"/>
        <pc:sldMkLst>
          <pc:docMk/>
          <pc:sldMk cId="4120247216" sldId="2019"/>
        </pc:sldMkLst>
      </pc:sldChg>
      <pc:sldChg chg="del">
        <pc:chgData name="Kelly Stokes" userId="3e5c5154-569e-4d81-aa91-4f91841cdfa9" providerId="ADAL" clId="{44D0D9F3-778B-4B55-B6C2-4E8CD7684806}" dt="2023-04-03T10:42:00.094" v="336" actId="2696"/>
        <pc:sldMkLst>
          <pc:docMk/>
          <pc:sldMk cId="3630196308" sldId="2020"/>
        </pc:sldMkLst>
      </pc:sldChg>
      <pc:sldChg chg="del">
        <pc:chgData name="Kelly Stokes" userId="3e5c5154-569e-4d81-aa91-4f91841cdfa9" providerId="ADAL" clId="{44D0D9F3-778B-4B55-B6C2-4E8CD7684806}" dt="2023-04-03T10:42:00.094" v="336" actId="2696"/>
        <pc:sldMkLst>
          <pc:docMk/>
          <pc:sldMk cId="1484233244" sldId="2021"/>
        </pc:sldMkLst>
      </pc:sldChg>
      <pc:sldChg chg="del">
        <pc:chgData name="Kelly Stokes" userId="3e5c5154-569e-4d81-aa91-4f91841cdfa9" providerId="ADAL" clId="{44D0D9F3-778B-4B55-B6C2-4E8CD7684806}" dt="2023-04-03T10:42:00.094" v="336" actId="2696"/>
        <pc:sldMkLst>
          <pc:docMk/>
          <pc:sldMk cId="1810589833" sldId="2022"/>
        </pc:sldMkLst>
      </pc:sldChg>
      <pc:sldChg chg="del">
        <pc:chgData name="Kelly Stokes" userId="3e5c5154-569e-4d81-aa91-4f91841cdfa9" providerId="ADAL" clId="{44D0D9F3-778B-4B55-B6C2-4E8CD7684806}" dt="2023-04-03T10:42:00.094" v="336" actId="2696"/>
        <pc:sldMkLst>
          <pc:docMk/>
          <pc:sldMk cId="304294952" sldId="2023"/>
        </pc:sldMkLst>
      </pc:sldChg>
      <pc:sldChg chg="del">
        <pc:chgData name="Kelly Stokes" userId="3e5c5154-569e-4d81-aa91-4f91841cdfa9" providerId="ADAL" clId="{44D0D9F3-778B-4B55-B6C2-4E8CD7684806}" dt="2023-04-03T10:42:00.094" v="336" actId="2696"/>
        <pc:sldMkLst>
          <pc:docMk/>
          <pc:sldMk cId="2008007591" sldId="2024"/>
        </pc:sldMkLst>
      </pc:sldChg>
      <pc:sldChg chg="del">
        <pc:chgData name="Kelly Stokes" userId="3e5c5154-569e-4d81-aa91-4f91841cdfa9" providerId="ADAL" clId="{44D0D9F3-778B-4B55-B6C2-4E8CD7684806}" dt="2023-04-03T10:42:00.094" v="336" actId="2696"/>
        <pc:sldMkLst>
          <pc:docMk/>
          <pc:sldMk cId="3798566148" sldId="2025"/>
        </pc:sldMkLst>
      </pc:sldChg>
      <pc:sldChg chg="del">
        <pc:chgData name="Kelly Stokes" userId="3e5c5154-569e-4d81-aa91-4f91841cdfa9" providerId="ADAL" clId="{44D0D9F3-778B-4B55-B6C2-4E8CD7684806}" dt="2023-04-03T10:42:00.094" v="336" actId="2696"/>
        <pc:sldMkLst>
          <pc:docMk/>
          <pc:sldMk cId="2028784800" sldId="2026"/>
        </pc:sldMkLst>
      </pc:sldChg>
      <pc:sldChg chg="del">
        <pc:chgData name="Kelly Stokes" userId="3e5c5154-569e-4d81-aa91-4f91841cdfa9" providerId="ADAL" clId="{44D0D9F3-778B-4B55-B6C2-4E8CD7684806}" dt="2023-04-03T10:42:00.094" v="336" actId="2696"/>
        <pc:sldMkLst>
          <pc:docMk/>
          <pc:sldMk cId="1358775888" sldId="2027"/>
        </pc:sldMkLst>
      </pc:sldChg>
      <pc:sldChg chg="del">
        <pc:chgData name="Kelly Stokes" userId="3e5c5154-569e-4d81-aa91-4f91841cdfa9" providerId="ADAL" clId="{44D0D9F3-778B-4B55-B6C2-4E8CD7684806}" dt="2023-04-03T10:42:00.094" v="336" actId="2696"/>
        <pc:sldMkLst>
          <pc:docMk/>
          <pc:sldMk cId="615108045" sldId="2028"/>
        </pc:sldMkLst>
      </pc:sldChg>
      <pc:sldChg chg="del">
        <pc:chgData name="Kelly Stokes" userId="3e5c5154-569e-4d81-aa91-4f91841cdfa9" providerId="ADAL" clId="{44D0D9F3-778B-4B55-B6C2-4E8CD7684806}" dt="2023-04-03T10:42:00.094" v="336" actId="2696"/>
        <pc:sldMkLst>
          <pc:docMk/>
          <pc:sldMk cId="3001460023" sldId="2029"/>
        </pc:sldMkLst>
      </pc:sldChg>
      <pc:sldChg chg="del">
        <pc:chgData name="Kelly Stokes" userId="3e5c5154-569e-4d81-aa91-4f91841cdfa9" providerId="ADAL" clId="{44D0D9F3-778B-4B55-B6C2-4E8CD7684806}" dt="2023-04-03T10:42:00.094" v="336" actId="2696"/>
        <pc:sldMkLst>
          <pc:docMk/>
          <pc:sldMk cId="689839203" sldId="2030"/>
        </pc:sldMkLst>
      </pc:sldChg>
      <pc:sldChg chg="del">
        <pc:chgData name="Kelly Stokes" userId="3e5c5154-569e-4d81-aa91-4f91841cdfa9" providerId="ADAL" clId="{44D0D9F3-778B-4B55-B6C2-4E8CD7684806}" dt="2023-04-03T10:42:00.094" v="336" actId="2696"/>
        <pc:sldMkLst>
          <pc:docMk/>
          <pc:sldMk cId="1976527471" sldId="2031"/>
        </pc:sldMkLst>
      </pc:sldChg>
      <pc:sldChg chg="del">
        <pc:chgData name="Kelly Stokes" userId="3e5c5154-569e-4d81-aa91-4f91841cdfa9" providerId="ADAL" clId="{44D0D9F3-778B-4B55-B6C2-4E8CD7684806}" dt="2023-04-03T10:42:00.094" v="336" actId="2696"/>
        <pc:sldMkLst>
          <pc:docMk/>
          <pc:sldMk cId="2047553078" sldId="2036"/>
        </pc:sldMkLst>
      </pc:sldChg>
      <pc:sldChg chg="del">
        <pc:chgData name="Kelly Stokes" userId="3e5c5154-569e-4d81-aa91-4f91841cdfa9" providerId="ADAL" clId="{44D0D9F3-778B-4B55-B6C2-4E8CD7684806}" dt="2023-04-03T10:42:00.094" v="336" actId="2696"/>
        <pc:sldMkLst>
          <pc:docMk/>
          <pc:sldMk cId="1302753410" sldId="2037"/>
        </pc:sldMkLst>
      </pc:sldChg>
      <pc:sldChg chg="del">
        <pc:chgData name="Kelly Stokes" userId="3e5c5154-569e-4d81-aa91-4f91841cdfa9" providerId="ADAL" clId="{44D0D9F3-778B-4B55-B6C2-4E8CD7684806}" dt="2023-04-03T10:42:00.094" v="336" actId="2696"/>
        <pc:sldMkLst>
          <pc:docMk/>
          <pc:sldMk cId="1569059222" sldId="2038"/>
        </pc:sldMkLst>
      </pc:sldChg>
      <pc:sldChg chg="del">
        <pc:chgData name="Kelly Stokes" userId="3e5c5154-569e-4d81-aa91-4f91841cdfa9" providerId="ADAL" clId="{44D0D9F3-778B-4B55-B6C2-4E8CD7684806}" dt="2023-04-03T10:42:00.094" v="336" actId="2696"/>
        <pc:sldMkLst>
          <pc:docMk/>
          <pc:sldMk cId="3515480195" sldId="2039"/>
        </pc:sldMkLst>
      </pc:sldChg>
      <pc:sldChg chg="del">
        <pc:chgData name="Kelly Stokes" userId="3e5c5154-569e-4d81-aa91-4f91841cdfa9" providerId="ADAL" clId="{44D0D9F3-778B-4B55-B6C2-4E8CD7684806}" dt="2023-04-03T10:42:00.094" v="336" actId="2696"/>
        <pc:sldMkLst>
          <pc:docMk/>
          <pc:sldMk cId="996575089" sldId="2040"/>
        </pc:sldMkLst>
      </pc:sldChg>
      <pc:sldChg chg="del">
        <pc:chgData name="Kelly Stokes" userId="3e5c5154-569e-4d81-aa91-4f91841cdfa9" providerId="ADAL" clId="{44D0D9F3-778B-4B55-B6C2-4E8CD7684806}" dt="2023-04-03T10:42:00.094" v="336" actId="2696"/>
        <pc:sldMkLst>
          <pc:docMk/>
          <pc:sldMk cId="3814649370" sldId="2041"/>
        </pc:sldMkLst>
      </pc:sldChg>
      <pc:sldChg chg="del">
        <pc:chgData name="Kelly Stokes" userId="3e5c5154-569e-4d81-aa91-4f91841cdfa9" providerId="ADAL" clId="{44D0D9F3-778B-4B55-B6C2-4E8CD7684806}" dt="2023-04-03T10:42:00.094" v="336" actId="2696"/>
        <pc:sldMkLst>
          <pc:docMk/>
          <pc:sldMk cId="4055441126" sldId="2042"/>
        </pc:sldMkLst>
      </pc:sldChg>
      <pc:sldChg chg="del">
        <pc:chgData name="Kelly Stokes" userId="3e5c5154-569e-4d81-aa91-4f91841cdfa9" providerId="ADAL" clId="{44D0D9F3-778B-4B55-B6C2-4E8CD7684806}" dt="2023-04-03T10:42:00.094" v="336" actId="2696"/>
        <pc:sldMkLst>
          <pc:docMk/>
          <pc:sldMk cId="3805056765" sldId="2043"/>
        </pc:sldMkLst>
      </pc:sldChg>
      <pc:sldChg chg="del">
        <pc:chgData name="Kelly Stokes" userId="3e5c5154-569e-4d81-aa91-4f91841cdfa9" providerId="ADAL" clId="{44D0D9F3-778B-4B55-B6C2-4E8CD7684806}" dt="2023-04-03T10:42:00.094" v="336" actId="2696"/>
        <pc:sldMkLst>
          <pc:docMk/>
          <pc:sldMk cId="1800784023" sldId="2044"/>
        </pc:sldMkLst>
      </pc:sldChg>
      <pc:sldChg chg="del">
        <pc:chgData name="Kelly Stokes" userId="3e5c5154-569e-4d81-aa91-4f91841cdfa9" providerId="ADAL" clId="{44D0D9F3-778B-4B55-B6C2-4E8CD7684806}" dt="2023-04-03T10:42:00.094" v="336" actId="2696"/>
        <pc:sldMkLst>
          <pc:docMk/>
          <pc:sldMk cId="1437647697" sldId="2045"/>
        </pc:sldMkLst>
      </pc:sldChg>
      <pc:sldChg chg="del">
        <pc:chgData name="Kelly Stokes" userId="3e5c5154-569e-4d81-aa91-4f91841cdfa9" providerId="ADAL" clId="{44D0D9F3-778B-4B55-B6C2-4E8CD7684806}" dt="2023-04-03T10:42:00.094" v="336" actId="2696"/>
        <pc:sldMkLst>
          <pc:docMk/>
          <pc:sldMk cId="2902491322" sldId="2046"/>
        </pc:sldMkLst>
      </pc:sldChg>
      <pc:sldChg chg="del">
        <pc:chgData name="Kelly Stokes" userId="3e5c5154-569e-4d81-aa91-4f91841cdfa9" providerId="ADAL" clId="{44D0D9F3-778B-4B55-B6C2-4E8CD7684806}" dt="2023-04-03T10:42:00.094" v="336" actId="2696"/>
        <pc:sldMkLst>
          <pc:docMk/>
          <pc:sldMk cId="1908571386" sldId="2047"/>
        </pc:sldMkLst>
      </pc:sldChg>
      <pc:sldChg chg="del">
        <pc:chgData name="Kelly Stokes" userId="3e5c5154-569e-4d81-aa91-4f91841cdfa9" providerId="ADAL" clId="{44D0D9F3-778B-4B55-B6C2-4E8CD7684806}" dt="2023-04-03T10:42:00.094" v="336" actId="2696"/>
        <pc:sldMkLst>
          <pc:docMk/>
          <pc:sldMk cId="744870998" sldId="2048"/>
        </pc:sldMkLst>
      </pc:sldChg>
      <pc:sldChg chg="del">
        <pc:chgData name="Kelly Stokes" userId="3e5c5154-569e-4d81-aa91-4f91841cdfa9" providerId="ADAL" clId="{44D0D9F3-778B-4B55-B6C2-4E8CD7684806}" dt="2023-04-03T10:42:00.094" v="336" actId="2696"/>
        <pc:sldMkLst>
          <pc:docMk/>
          <pc:sldMk cId="3784537108" sldId="2049"/>
        </pc:sldMkLst>
      </pc:sldChg>
      <pc:sldChg chg="del">
        <pc:chgData name="Kelly Stokes" userId="3e5c5154-569e-4d81-aa91-4f91841cdfa9" providerId="ADAL" clId="{44D0D9F3-778B-4B55-B6C2-4E8CD7684806}" dt="2023-04-03T10:42:00.094" v="336" actId="2696"/>
        <pc:sldMkLst>
          <pc:docMk/>
          <pc:sldMk cId="2897317036" sldId="2050"/>
        </pc:sldMkLst>
      </pc:sldChg>
      <pc:sldChg chg="del">
        <pc:chgData name="Kelly Stokes" userId="3e5c5154-569e-4d81-aa91-4f91841cdfa9" providerId="ADAL" clId="{44D0D9F3-778B-4B55-B6C2-4E8CD7684806}" dt="2023-04-03T10:42:00.094" v="336" actId="2696"/>
        <pc:sldMkLst>
          <pc:docMk/>
          <pc:sldMk cId="311302740" sldId="2051"/>
        </pc:sldMkLst>
      </pc:sldChg>
      <pc:sldChg chg="del">
        <pc:chgData name="Kelly Stokes" userId="3e5c5154-569e-4d81-aa91-4f91841cdfa9" providerId="ADAL" clId="{44D0D9F3-778B-4B55-B6C2-4E8CD7684806}" dt="2023-04-03T10:42:00.094" v="336" actId="2696"/>
        <pc:sldMkLst>
          <pc:docMk/>
          <pc:sldMk cId="1842523310" sldId="2052"/>
        </pc:sldMkLst>
      </pc:sldChg>
      <pc:sldChg chg="del">
        <pc:chgData name="Kelly Stokes" userId="3e5c5154-569e-4d81-aa91-4f91841cdfa9" providerId="ADAL" clId="{44D0D9F3-778B-4B55-B6C2-4E8CD7684806}" dt="2023-04-03T10:42:00.094" v="336" actId="2696"/>
        <pc:sldMkLst>
          <pc:docMk/>
          <pc:sldMk cId="1685119373" sldId="2053"/>
        </pc:sldMkLst>
      </pc:sldChg>
      <pc:sldChg chg="del">
        <pc:chgData name="Kelly Stokes" userId="3e5c5154-569e-4d81-aa91-4f91841cdfa9" providerId="ADAL" clId="{44D0D9F3-778B-4B55-B6C2-4E8CD7684806}" dt="2023-04-03T10:42:00.094" v="336" actId="2696"/>
        <pc:sldMkLst>
          <pc:docMk/>
          <pc:sldMk cId="1070132462" sldId="2054"/>
        </pc:sldMkLst>
      </pc:sldChg>
      <pc:sldChg chg="del">
        <pc:chgData name="Kelly Stokes" userId="3e5c5154-569e-4d81-aa91-4f91841cdfa9" providerId="ADAL" clId="{44D0D9F3-778B-4B55-B6C2-4E8CD7684806}" dt="2023-04-03T10:42:00.094" v="336" actId="2696"/>
        <pc:sldMkLst>
          <pc:docMk/>
          <pc:sldMk cId="1358790284" sldId="2055"/>
        </pc:sldMkLst>
      </pc:sldChg>
      <pc:sldChg chg="del">
        <pc:chgData name="Kelly Stokes" userId="3e5c5154-569e-4d81-aa91-4f91841cdfa9" providerId="ADAL" clId="{44D0D9F3-778B-4B55-B6C2-4E8CD7684806}" dt="2023-04-03T10:42:00.094" v="336" actId="2696"/>
        <pc:sldMkLst>
          <pc:docMk/>
          <pc:sldMk cId="1881360687" sldId="2056"/>
        </pc:sldMkLst>
      </pc:sldChg>
      <pc:sldChg chg="del">
        <pc:chgData name="Kelly Stokes" userId="3e5c5154-569e-4d81-aa91-4f91841cdfa9" providerId="ADAL" clId="{44D0D9F3-778B-4B55-B6C2-4E8CD7684806}" dt="2023-04-03T10:42:00.094" v="336" actId="2696"/>
        <pc:sldMkLst>
          <pc:docMk/>
          <pc:sldMk cId="3222021872" sldId="2057"/>
        </pc:sldMkLst>
      </pc:sldChg>
      <pc:sldChg chg="del">
        <pc:chgData name="Kelly Stokes" userId="3e5c5154-569e-4d81-aa91-4f91841cdfa9" providerId="ADAL" clId="{44D0D9F3-778B-4B55-B6C2-4E8CD7684806}" dt="2023-04-03T10:42:00.094" v="336" actId="2696"/>
        <pc:sldMkLst>
          <pc:docMk/>
          <pc:sldMk cId="1943615296" sldId="2058"/>
        </pc:sldMkLst>
      </pc:sldChg>
      <pc:sldChg chg="del">
        <pc:chgData name="Kelly Stokes" userId="3e5c5154-569e-4d81-aa91-4f91841cdfa9" providerId="ADAL" clId="{44D0D9F3-778B-4B55-B6C2-4E8CD7684806}" dt="2023-04-03T10:42:00.094" v="336" actId="2696"/>
        <pc:sldMkLst>
          <pc:docMk/>
          <pc:sldMk cId="2637367935" sldId="2059"/>
        </pc:sldMkLst>
      </pc:sldChg>
      <pc:sldChg chg="del">
        <pc:chgData name="Kelly Stokes" userId="3e5c5154-569e-4d81-aa91-4f91841cdfa9" providerId="ADAL" clId="{44D0D9F3-778B-4B55-B6C2-4E8CD7684806}" dt="2023-04-03T10:42:00.094" v="336" actId="2696"/>
        <pc:sldMkLst>
          <pc:docMk/>
          <pc:sldMk cId="809238168" sldId="2060"/>
        </pc:sldMkLst>
      </pc:sldChg>
      <pc:sldChg chg="del">
        <pc:chgData name="Kelly Stokes" userId="3e5c5154-569e-4d81-aa91-4f91841cdfa9" providerId="ADAL" clId="{44D0D9F3-778B-4B55-B6C2-4E8CD7684806}" dt="2023-04-03T10:42:00.094" v="336" actId="2696"/>
        <pc:sldMkLst>
          <pc:docMk/>
          <pc:sldMk cId="1856161011" sldId="2061"/>
        </pc:sldMkLst>
      </pc:sldChg>
      <pc:sldChg chg="del">
        <pc:chgData name="Kelly Stokes" userId="3e5c5154-569e-4d81-aa91-4f91841cdfa9" providerId="ADAL" clId="{44D0D9F3-778B-4B55-B6C2-4E8CD7684806}" dt="2023-04-03T10:42:00.094" v="336" actId="2696"/>
        <pc:sldMkLst>
          <pc:docMk/>
          <pc:sldMk cId="3174687712" sldId="2062"/>
        </pc:sldMkLst>
      </pc:sldChg>
      <pc:sldChg chg="modSp add mod">
        <pc:chgData name="Kelly Stokes" userId="3e5c5154-569e-4d81-aa91-4f91841cdfa9" providerId="ADAL" clId="{44D0D9F3-778B-4B55-B6C2-4E8CD7684806}" dt="2023-04-03T10:28:16.400" v="65" actId="1076"/>
        <pc:sldMkLst>
          <pc:docMk/>
          <pc:sldMk cId="3294640906" sldId="2073"/>
        </pc:sldMkLst>
        <pc:spChg chg="mod">
          <ac:chgData name="Kelly Stokes" userId="3e5c5154-569e-4d81-aa91-4f91841cdfa9" providerId="ADAL" clId="{44D0D9F3-778B-4B55-B6C2-4E8CD7684806}" dt="2023-04-03T10:28:16.400" v="65" actId="1076"/>
          <ac:spMkLst>
            <pc:docMk/>
            <pc:sldMk cId="3294640906" sldId="2073"/>
            <ac:spMk id="4" creationId="{966C8701-49C3-079B-6C86-25B7DA7ACD4C}"/>
          </ac:spMkLst>
        </pc:spChg>
        <pc:spChg chg="mod">
          <ac:chgData name="Kelly Stokes" userId="3e5c5154-569e-4d81-aa91-4f91841cdfa9" providerId="ADAL" clId="{44D0D9F3-778B-4B55-B6C2-4E8CD7684806}" dt="2023-04-03T10:28:00.143" v="59" actId="20577"/>
          <ac:spMkLst>
            <pc:docMk/>
            <pc:sldMk cId="3294640906" sldId="2073"/>
            <ac:spMk id="9" creationId="{569100D1-435E-7AD7-385D-59B1CE61A337}"/>
          </ac:spMkLst>
        </pc:spChg>
      </pc:sldChg>
      <pc:sldChg chg="modSp add">
        <pc:chgData name="Kelly Stokes" userId="3e5c5154-569e-4d81-aa91-4f91841cdfa9" providerId="ADAL" clId="{44D0D9F3-778B-4B55-B6C2-4E8CD7684806}" dt="2023-04-03T10:28:32.171" v="80" actId="403"/>
        <pc:sldMkLst>
          <pc:docMk/>
          <pc:sldMk cId="2447861510" sldId="2074"/>
        </pc:sldMkLst>
        <pc:spChg chg="mod">
          <ac:chgData name="Kelly Stokes" userId="3e5c5154-569e-4d81-aa91-4f91841cdfa9" providerId="ADAL" clId="{44D0D9F3-778B-4B55-B6C2-4E8CD7684806}" dt="2023-04-03T10:28:32.171" v="80" actId="403"/>
          <ac:spMkLst>
            <pc:docMk/>
            <pc:sldMk cId="2447861510" sldId="2074"/>
            <ac:spMk id="6" creationId="{49B62205-61FA-7C93-88ED-0C72F60AD18B}"/>
          </ac:spMkLst>
        </pc:spChg>
      </pc:sldChg>
      <pc:sldChg chg="add ord">
        <pc:chgData name="Kelly Stokes" userId="3e5c5154-569e-4d81-aa91-4f91841cdfa9" providerId="ADAL" clId="{44D0D9F3-778B-4B55-B6C2-4E8CD7684806}" dt="2023-04-03T10:41:29.032" v="324"/>
        <pc:sldMkLst>
          <pc:docMk/>
          <pc:sldMk cId="1171748157" sldId="2075"/>
        </pc:sldMkLst>
      </pc:sldChg>
      <pc:sldChg chg="modSp add mod">
        <pc:chgData name="Kelly Stokes" userId="3e5c5154-569e-4d81-aa91-4f91841cdfa9" providerId="ADAL" clId="{44D0D9F3-778B-4B55-B6C2-4E8CD7684806}" dt="2023-04-03T10:42:07.082" v="347" actId="20577"/>
        <pc:sldMkLst>
          <pc:docMk/>
          <pc:sldMk cId="819034027" sldId="2076"/>
        </pc:sldMkLst>
        <pc:spChg chg="mod">
          <ac:chgData name="Kelly Stokes" userId="3e5c5154-569e-4d81-aa91-4f91841cdfa9" providerId="ADAL" clId="{44D0D9F3-778B-4B55-B6C2-4E8CD7684806}" dt="2023-04-03T10:42:07.082" v="347" actId="20577"/>
          <ac:spMkLst>
            <pc:docMk/>
            <pc:sldMk cId="819034027" sldId="2076"/>
            <ac:spMk id="2" creationId="{02FB8773-AD3E-2543-510F-CEE32E75C793}"/>
          </ac:spMkLst>
        </pc:spChg>
      </pc:sldChg>
      <pc:sldChg chg="modSp add mod">
        <pc:chgData name="Kelly Stokes" userId="3e5c5154-569e-4d81-aa91-4f91841cdfa9" providerId="ADAL" clId="{44D0D9F3-778B-4B55-B6C2-4E8CD7684806}" dt="2023-04-03T10:42:13.024" v="352" actId="20577"/>
        <pc:sldMkLst>
          <pc:docMk/>
          <pc:sldMk cId="3218078676" sldId="2077"/>
        </pc:sldMkLst>
        <pc:spChg chg="mod">
          <ac:chgData name="Kelly Stokes" userId="3e5c5154-569e-4d81-aa91-4f91841cdfa9" providerId="ADAL" clId="{44D0D9F3-778B-4B55-B6C2-4E8CD7684806}" dt="2023-04-03T10:42:13.024" v="352" actId="20577"/>
          <ac:spMkLst>
            <pc:docMk/>
            <pc:sldMk cId="3218078676" sldId="2077"/>
            <ac:spMk id="2" creationId="{02FB8773-AD3E-2543-510F-CEE32E75C793}"/>
          </ac:spMkLst>
        </pc:spChg>
      </pc:sldChg>
      <pc:sldChg chg="del">
        <pc:chgData name="Kelly Stokes" userId="3e5c5154-569e-4d81-aa91-4f91841cdfa9" providerId="ADAL" clId="{44D0D9F3-778B-4B55-B6C2-4E8CD7684806}" dt="2023-04-03T10:43:20.907" v="365" actId="2696"/>
        <pc:sldMkLst>
          <pc:docMk/>
          <pc:sldMk cId="2050796534" sldId="2090"/>
        </pc:sldMkLst>
      </pc:sldChg>
      <pc:sldChg chg="ord">
        <pc:chgData name="Kelly Stokes" userId="3e5c5154-569e-4d81-aa91-4f91841cdfa9" providerId="ADAL" clId="{44D0D9F3-778B-4B55-B6C2-4E8CD7684806}" dt="2023-04-03T10:43:29.823" v="367"/>
        <pc:sldMkLst>
          <pc:docMk/>
          <pc:sldMk cId="3876847740" sldId="2091"/>
        </pc:sldMkLst>
      </pc:sldChg>
      <pc:sldChg chg="ord">
        <pc:chgData name="Kelly Stokes" userId="3e5c5154-569e-4d81-aa91-4f91841cdfa9" providerId="ADAL" clId="{44D0D9F3-778B-4B55-B6C2-4E8CD7684806}" dt="2023-04-03T10:43:29.823" v="367"/>
        <pc:sldMkLst>
          <pc:docMk/>
          <pc:sldMk cId="1432665979" sldId="2092"/>
        </pc:sldMkLst>
      </pc:sldChg>
      <pc:sldChg chg="addSp modSp add mod">
        <pc:chgData name="Kelly Stokes" userId="3e5c5154-569e-4d81-aa91-4f91841cdfa9" providerId="ADAL" clId="{44D0D9F3-778B-4B55-B6C2-4E8CD7684806}" dt="2023-04-03T10:49:00.328" v="529" actId="14100"/>
        <pc:sldMkLst>
          <pc:docMk/>
          <pc:sldMk cId="4143925028" sldId="2093"/>
        </pc:sldMkLst>
        <pc:spChg chg="mod">
          <ac:chgData name="Kelly Stokes" userId="3e5c5154-569e-4d81-aa91-4f91841cdfa9" providerId="ADAL" clId="{44D0D9F3-778B-4B55-B6C2-4E8CD7684806}" dt="2023-04-03T10:48:39.315" v="526" actId="20577"/>
          <ac:spMkLst>
            <pc:docMk/>
            <pc:sldMk cId="4143925028" sldId="2093"/>
            <ac:spMk id="2" creationId="{02FB8773-AD3E-2543-510F-CEE32E75C793}"/>
          </ac:spMkLst>
        </pc:spChg>
        <pc:picChg chg="add mod">
          <ac:chgData name="Kelly Stokes" userId="3e5c5154-569e-4d81-aa91-4f91841cdfa9" providerId="ADAL" clId="{44D0D9F3-778B-4B55-B6C2-4E8CD7684806}" dt="2023-04-03T10:49:00.328" v="529" actId="14100"/>
          <ac:picMkLst>
            <pc:docMk/>
            <pc:sldMk cId="4143925028" sldId="2093"/>
            <ac:picMk id="3" creationId="{556FB70F-D691-5C9F-478B-F2CFFF52C049}"/>
          </ac:picMkLst>
        </pc:picChg>
      </pc:sldChg>
      <pc:sldChg chg="del">
        <pc:chgData name="Kelly Stokes" userId="3e5c5154-569e-4d81-aa91-4f91841cdfa9" providerId="ADAL" clId="{44D0D9F3-778B-4B55-B6C2-4E8CD7684806}" dt="2023-04-03T14:15:12.022" v="530" actId="2696"/>
        <pc:sldMkLst>
          <pc:docMk/>
          <pc:sldMk cId="3589429245" sldId="2104"/>
        </pc:sldMkLst>
      </pc:sldChg>
      <pc:sldChg chg="del">
        <pc:chgData name="Kelly Stokes" userId="3e5c5154-569e-4d81-aa91-4f91841cdfa9" providerId="ADAL" clId="{44D0D9F3-778B-4B55-B6C2-4E8CD7684806}" dt="2023-04-03T14:15:12.022" v="530" actId="2696"/>
        <pc:sldMkLst>
          <pc:docMk/>
          <pc:sldMk cId="331556378" sldId="2105"/>
        </pc:sldMkLst>
      </pc:sldChg>
      <pc:sldChg chg="del">
        <pc:chgData name="Kelly Stokes" userId="3e5c5154-569e-4d81-aa91-4f91841cdfa9" providerId="ADAL" clId="{44D0D9F3-778B-4B55-B6C2-4E8CD7684806}" dt="2023-04-03T14:15:12.022" v="530" actId="2696"/>
        <pc:sldMkLst>
          <pc:docMk/>
          <pc:sldMk cId="2929213136" sldId="2106"/>
        </pc:sldMkLst>
      </pc:sldChg>
      <pc:sldChg chg="addSp delSp modSp mod modAnim">
        <pc:chgData name="Kelly Stokes" userId="3e5c5154-569e-4d81-aa91-4f91841cdfa9" providerId="ADAL" clId="{44D0D9F3-778B-4B55-B6C2-4E8CD7684806}" dt="2023-04-03T14:18:27.113" v="547"/>
        <pc:sldMkLst>
          <pc:docMk/>
          <pc:sldMk cId="966080011" sldId="2113"/>
        </pc:sldMkLst>
        <pc:spChg chg="mod">
          <ac:chgData name="Kelly Stokes" userId="3e5c5154-569e-4d81-aa91-4f91841cdfa9" providerId="ADAL" clId="{44D0D9F3-778B-4B55-B6C2-4E8CD7684806}" dt="2023-04-03T14:17:31.328" v="541" actId="20577"/>
          <ac:spMkLst>
            <pc:docMk/>
            <pc:sldMk cId="966080011" sldId="2113"/>
            <ac:spMk id="2" creationId="{52DA34BA-82FC-47C5-BCE1-BB65E08B92A1}"/>
          </ac:spMkLst>
        </pc:spChg>
        <pc:spChg chg="mod">
          <ac:chgData name="Kelly Stokes" userId="3e5c5154-569e-4d81-aa91-4f91841cdfa9" providerId="ADAL" clId="{44D0D9F3-778B-4B55-B6C2-4E8CD7684806}" dt="2023-04-03T14:17:35.189" v="542" actId="1076"/>
          <ac:spMkLst>
            <pc:docMk/>
            <pc:sldMk cId="966080011" sldId="2113"/>
            <ac:spMk id="3" creationId="{13BB5EC0-7A96-4D29-A835-6FAE896C31A4}"/>
          </ac:spMkLst>
        </pc:spChg>
        <pc:picChg chg="add mod">
          <ac:chgData name="Kelly Stokes" userId="3e5c5154-569e-4d81-aa91-4f91841cdfa9" providerId="ADAL" clId="{44D0D9F3-778B-4B55-B6C2-4E8CD7684806}" dt="2023-04-03T14:18:22.810" v="546" actId="732"/>
          <ac:picMkLst>
            <pc:docMk/>
            <pc:sldMk cId="966080011" sldId="2113"/>
            <ac:picMk id="4" creationId="{4F47C2F7-C255-EFF7-B776-13E7E7D67D9E}"/>
          </ac:picMkLst>
        </pc:picChg>
        <pc:picChg chg="del">
          <ac:chgData name="Kelly Stokes" userId="3e5c5154-569e-4d81-aa91-4f91841cdfa9" providerId="ADAL" clId="{44D0D9F3-778B-4B55-B6C2-4E8CD7684806}" dt="2023-04-03T14:17:39.791" v="543" actId="478"/>
          <ac:picMkLst>
            <pc:docMk/>
            <pc:sldMk cId="966080011" sldId="2113"/>
            <ac:picMk id="1026" creationId="{0B7C454D-F9D7-F50F-2E2B-3B35649C76E1}"/>
          </ac:picMkLst>
        </pc:picChg>
      </pc:sldChg>
      <pc:sldChg chg="addSp delSp modSp mod modAnim">
        <pc:chgData name="Kelly Stokes" userId="3e5c5154-569e-4d81-aa91-4f91841cdfa9" providerId="ADAL" clId="{44D0D9F3-778B-4B55-B6C2-4E8CD7684806}" dt="2023-04-03T14:19:29.851" v="569"/>
        <pc:sldMkLst>
          <pc:docMk/>
          <pc:sldMk cId="3426784546" sldId="2114"/>
        </pc:sldMkLst>
        <pc:spChg chg="mod">
          <ac:chgData name="Kelly Stokes" userId="3e5c5154-569e-4d81-aa91-4f91841cdfa9" providerId="ADAL" clId="{44D0D9F3-778B-4B55-B6C2-4E8CD7684806}" dt="2023-04-03T14:18:48.433" v="564" actId="20577"/>
          <ac:spMkLst>
            <pc:docMk/>
            <pc:sldMk cId="3426784546" sldId="2114"/>
            <ac:spMk id="2" creationId="{52DA34BA-82FC-47C5-BCE1-BB65E08B92A1}"/>
          </ac:spMkLst>
        </pc:spChg>
        <pc:spChg chg="mod">
          <ac:chgData name="Kelly Stokes" userId="3e5c5154-569e-4d81-aa91-4f91841cdfa9" providerId="ADAL" clId="{44D0D9F3-778B-4B55-B6C2-4E8CD7684806}" dt="2023-04-03T14:18:56.516" v="565" actId="1076"/>
          <ac:spMkLst>
            <pc:docMk/>
            <pc:sldMk cId="3426784546" sldId="2114"/>
            <ac:spMk id="3" creationId="{13BB5EC0-7A96-4D29-A835-6FAE896C31A4}"/>
          </ac:spMkLst>
        </pc:spChg>
        <pc:picChg chg="add mod">
          <ac:chgData name="Kelly Stokes" userId="3e5c5154-569e-4d81-aa91-4f91841cdfa9" providerId="ADAL" clId="{44D0D9F3-778B-4B55-B6C2-4E8CD7684806}" dt="2023-04-03T14:19:29.041" v="568" actId="1076"/>
          <ac:picMkLst>
            <pc:docMk/>
            <pc:sldMk cId="3426784546" sldId="2114"/>
            <ac:picMk id="2050" creationId="{B76488FC-384F-1E57-6DDE-E78AB41672D9}"/>
          </ac:picMkLst>
        </pc:picChg>
        <pc:picChg chg="del">
          <ac:chgData name="Kelly Stokes" userId="3e5c5154-569e-4d81-aa91-4f91841cdfa9" providerId="ADAL" clId="{44D0D9F3-778B-4B55-B6C2-4E8CD7684806}" dt="2023-04-03T14:19:26.560" v="566" actId="478"/>
          <ac:picMkLst>
            <pc:docMk/>
            <pc:sldMk cId="3426784546" sldId="2114"/>
            <ac:picMk id="2052" creationId="{9BFD166F-177A-C25D-87D6-732B72651254}"/>
          </ac:picMkLst>
        </pc:picChg>
      </pc:sldChg>
      <pc:sldChg chg="addSp delSp modSp modAnim">
        <pc:chgData name="Kelly Stokes" userId="3e5c5154-569e-4d81-aa91-4f91841cdfa9" providerId="ADAL" clId="{44D0D9F3-778B-4B55-B6C2-4E8CD7684806}" dt="2023-04-03T14:20:32.611" v="592"/>
        <pc:sldMkLst>
          <pc:docMk/>
          <pc:sldMk cId="1028830603" sldId="2115"/>
        </pc:sldMkLst>
        <pc:spChg chg="mod">
          <ac:chgData name="Kelly Stokes" userId="3e5c5154-569e-4d81-aa91-4f91841cdfa9" providerId="ADAL" clId="{44D0D9F3-778B-4B55-B6C2-4E8CD7684806}" dt="2023-04-03T14:19:41.083" v="578" actId="20577"/>
          <ac:spMkLst>
            <pc:docMk/>
            <pc:sldMk cId="1028830603" sldId="2115"/>
            <ac:spMk id="2" creationId="{52DA34BA-82FC-47C5-BCE1-BB65E08B92A1}"/>
          </ac:spMkLst>
        </pc:spChg>
        <pc:spChg chg="mod">
          <ac:chgData name="Kelly Stokes" userId="3e5c5154-569e-4d81-aa91-4f91841cdfa9" providerId="ADAL" clId="{44D0D9F3-778B-4B55-B6C2-4E8CD7684806}" dt="2023-04-03T14:19:50.830" v="586" actId="20577"/>
          <ac:spMkLst>
            <pc:docMk/>
            <pc:sldMk cId="1028830603" sldId="2115"/>
            <ac:spMk id="5" creationId="{2C8F5065-5828-545D-470F-A1D28C82B95A}"/>
          </ac:spMkLst>
        </pc:spChg>
        <pc:spChg chg="mod">
          <ac:chgData name="Kelly Stokes" userId="3e5c5154-569e-4d81-aa91-4f91841cdfa9" providerId="ADAL" clId="{44D0D9F3-778B-4B55-B6C2-4E8CD7684806}" dt="2023-04-03T14:20:32.611" v="592"/>
          <ac:spMkLst>
            <pc:docMk/>
            <pc:sldMk cId="1028830603" sldId="2115"/>
            <ac:spMk id="12" creationId="{E384BFF7-3319-CAE2-192F-C4DCBBBBFCCA}"/>
          </ac:spMkLst>
        </pc:spChg>
        <pc:picChg chg="del">
          <ac:chgData name="Kelly Stokes" userId="3e5c5154-569e-4d81-aa91-4f91841cdfa9" providerId="ADAL" clId="{44D0D9F3-778B-4B55-B6C2-4E8CD7684806}" dt="2023-04-03T14:19:52.816" v="587" actId="478"/>
          <ac:picMkLst>
            <pc:docMk/>
            <pc:sldMk cId="1028830603" sldId="2115"/>
            <ac:picMk id="3" creationId="{6AA060C5-7106-0E33-816E-066376F118F5}"/>
          </ac:picMkLst>
        </pc:picChg>
        <pc:picChg chg="add mod">
          <ac:chgData name="Kelly Stokes" userId="3e5c5154-569e-4d81-aa91-4f91841cdfa9" providerId="ADAL" clId="{44D0D9F3-778B-4B55-B6C2-4E8CD7684806}" dt="2023-04-03T14:19:58.091" v="588"/>
          <ac:picMkLst>
            <pc:docMk/>
            <pc:sldMk cId="1028830603" sldId="2115"/>
            <ac:picMk id="4" creationId="{209149E3-B179-D188-47C6-AB309DB56BFB}"/>
          </ac:picMkLst>
        </pc:picChg>
      </pc:sldChg>
      <pc:sldChg chg="addSp delSp modSp modAnim">
        <pc:chgData name="Kelly Stokes" userId="3e5c5154-569e-4d81-aa91-4f91841cdfa9" providerId="ADAL" clId="{44D0D9F3-778B-4B55-B6C2-4E8CD7684806}" dt="2023-04-03T14:21:39.201" v="621"/>
        <pc:sldMkLst>
          <pc:docMk/>
          <pc:sldMk cId="1285876092" sldId="2116"/>
        </pc:sldMkLst>
        <pc:spChg chg="mod">
          <ac:chgData name="Kelly Stokes" userId="3e5c5154-569e-4d81-aa91-4f91841cdfa9" providerId="ADAL" clId="{44D0D9F3-778B-4B55-B6C2-4E8CD7684806}" dt="2023-04-03T14:20:46.714" v="601" actId="20577"/>
          <ac:spMkLst>
            <pc:docMk/>
            <pc:sldMk cId="1285876092" sldId="2116"/>
            <ac:spMk id="2" creationId="{52DA34BA-82FC-47C5-BCE1-BB65E08B92A1}"/>
          </ac:spMkLst>
        </pc:spChg>
        <pc:spChg chg="mod">
          <ac:chgData name="Kelly Stokes" userId="3e5c5154-569e-4d81-aa91-4f91841cdfa9" providerId="ADAL" clId="{44D0D9F3-778B-4B55-B6C2-4E8CD7684806}" dt="2023-04-03T14:21:12.883" v="616" actId="6549"/>
          <ac:spMkLst>
            <pc:docMk/>
            <pc:sldMk cId="1285876092" sldId="2116"/>
            <ac:spMk id="5" creationId="{2C8F5065-5828-545D-470F-A1D28C82B95A}"/>
          </ac:spMkLst>
        </pc:spChg>
        <pc:spChg chg="mod">
          <ac:chgData name="Kelly Stokes" userId="3e5c5154-569e-4d81-aa91-4f91841cdfa9" providerId="ADAL" clId="{44D0D9F3-778B-4B55-B6C2-4E8CD7684806}" dt="2023-04-03T14:21:22.236" v="620" actId="20577"/>
          <ac:spMkLst>
            <pc:docMk/>
            <pc:sldMk cId="1285876092" sldId="2116"/>
            <ac:spMk id="10" creationId="{003D53EA-1945-744E-2DD1-0312F4DE835F}"/>
          </ac:spMkLst>
        </pc:spChg>
        <pc:spChg chg="mod">
          <ac:chgData name="Kelly Stokes" userId="3e5c5154-569e-4d81-aa91-4f91841cdfa9" providerId="ADAL" clId="{44D0D9F3-778B-4B55-B6C2-4E8CD7684806}" dt="2023-04-03T14:21:39.201" v="621"/>
          <ac:spMkLst>
            <pc:docMk/>
            <pc:sldMk cId="1285876092" sldId="2116"/>
            <ac:spMk id="12" creationId="{E384BFF7-3319-CAE2-192F-C4DCBBBBFCCA}"/>
          </ac:spMkLst>
        </pc:spChg>
        <pc:picChg chg="del">
          <ac:chgData name="Kelly Stokes" userId="3e5c5154-569e-4d81-aa91-4f91841cdfa9" providerId="ADAL" clId="{44D0D9F3-778B-4B55-B6C2-4E8CD7684806}" dt="2023-04-03T14:20:41.271" v="593" actId="478"/>
          <ac:picMkLst>
            <pc:docMk/>
            <pc:sldMk cId="1285876092" sldId="2116"/>
            <ac:picMk id="3" creationId="{3FD94AD5-2958-F51E-C8E9-DC395DEFD52D}"/>
          </ac:picMkLst>
        </pc:picChg>
        <pc:picChg chg="add mod">
          <ac:chgData name="Kelly Stokes" userId="3e5c5154-569e-4d81-aa91-4f91841cdfa9" providerId="ADAL" clId="{44D0D9F3-778B-4B55-B6C2-4E8CD7684806}" dt="2023-04-03T14:20:41.699" v="594"/>
          <ac:picMkLst>
            <pc:docMk/>
            <pc:sldMk cId="1285876092" sldId="2116"/>
            <ac:picMk id="4" creationId="{C6F8707F-D1DD-F095-C1B6-B6E26418FEA6}"/>
          </ac:picMkLst>
        </pc:picChg>
      </pc:sldChg>
      <pc:sldChg chg="modSp mod">
        <pc:chgData name="Kelly Stokes" userId="3e5c5154-569e-4d81-aa91-4f91841cdfa9" providerId="ADAL" clId="{44D0D9F3-778B-4B55-B6C2-4E8CD7684806}" dt="2023-04-03T14:22:03.282" v="625" actId="27636"/>
        <pc:sldMkLst>
          <pc:docMk/>
          <pc:sldMk cId="2471015306" sldId="2117"/>
        </pc:sldMkLst>
        <pc:spChg chg="mod">
          <ac:chgData name="Kelly Stokes" userId="3e5c5154-569e-4d81-aa91-4f91841cdfa9" providerId="ADAL" clId="{44D0D9F3-778B-4B55-B6C2-4E8CD7684806}" dt="2023-04-03T14:21:54.639" v="622"/>
          <ac:spMkLst>
            <pc:docMk/>
            <pc:sldMk cId="2471015306" sldId="2117"/>
            <ac:spMk id="2" creationId="{52DA34BA-82FC-47C5-BCE1-BB65E08B92A1}"/>
          </ac:spMkLst>
        </pc:spChg>
        <pc:spChg chg="mod">
          <ac:chgData name="Kelly Stokes" userId="3e5c5154-569e-4d81-aa91-4f91841cdfa9" providerId="ADAL" clId="{44D0D9F3-778B-4B55-B6C2-4E8CD7684806}" dt="2023-04-03T14:22:03.282" v="625" actId="27636"/>
          <ac:spMkLst>
            <pc:docMk/>
            <pc:sldMk cId="2471015306" sldId="2117"/>
            <ac:spMk id="3" creationId="{847A1AC9-9EC9-E1AA-348D-958CE44F2772}"/>
          </ac:spMkLst>
        </pc:spChg>
      </pc:sldChg>
      <pc:sldChg chg="modSp mod">
        <pc:chgData name="Kelly Stokes" userId="3e5c5154-569e-4d81-aa91-4f91841cdfa9" providerId="ADAL" clId="{44D0D9F3-778B-4B55-B6C2-4E8CD7684806}" dt="2023-04-03T14:22:35.212" v="631" actId="27636"/>
        <pc:sldMkLst>
          <pc:docMk/>
          <pc:sldMk cId="1624854831" sldId="2118"/>
        </pc:sldMkLst>
        <pc:spChg chg="mod">
          <ac:chgData name="Kelly Stokes" userId="3e5c5154-569e-4d81-aa91-4f91841cdfa9" providerId="ADAL" clId="{44D0D9F3-778B-4B55-B6C2-4E8CD7684806}" dt="2023-04-03T14:22:20.922" v="626"/>
          <ac:spMkLst>
            <pc:docMk/>
            <pc:sldMk cId="1624854831" sldId="2118"/>
            <ac:spMk id="2" creationId="{52DA34BA-82FC-47C5-BCE1-BB65E08B92A1}"/>
          </ac:spMkLst>
        </pc:spChg>
        <pc:spChg chg="mod">
          <ac:chgData name="Kelly Stokes" userId="3e5c5154-569e-4d81-aa91-4f91841cdfa9" providerId="ADAL" clId="{44D0D9F3-778B-4B55-B6C2-4E8CD7684806}" dt="2023-04-03T14:22:35.212" v="631" actId="27636"/>
          <ac:spMkLst>
            <pc:docMk/>
            <pc:sldMk cId="1624854831" sldId="2118"/>
            <ac:spMk id="3" creationId="{847A1AC9-9EC9-E1AA-348D-958CE44F2772}"/>
          </ac:spMkLst>
        </pc:spChg>
      </pc:sldChg>
      <pc:sldChg chg="modNotesTx">
        <pc:chgData name="Kelly Stokes" userId="3e5c5154-569e-4d81-aa91-4f91841cdfa9" providerId="ADAL" clId="{44D0D9F3-778B-4B55-B6C2-4E8CD7684806}" dt="2023-04-03T14:22:53.211" v="632"/>
        <pc:sldMkLst>
          <pc:docMk/>
          <pc:sldMk cId="565860906" sldId="2128"/>
        </pc:sldMkLst>
      </pc:sldChg>
      <pc:sldChg chg="modSp mod">
        <pc:chgData name="Kelly Stokes" userId="3e5c5154-569e-4d81-aa91-4f91841cdfa9" providerId="ADAL" clId="{44D0D9F3-778B-4B55-B6C2-4E8CD7684806}" dt="2023-04-03T14:22:59.894" v="635" actId="1076"/>
        <pc:sldMkLst>
          <pc:docMk/>
          <pc:sldMk cId="1102986487" sldId="2129"/>
        </pc:sldMkLst>
        <pc:spChg chg="mod">
          <ac:chgData name="Kelly Stokes" userId="3e5c5154-569e-4d81-aa91-4f91841cdfa9" providerId="ADAL" clId="{44D0D9F3-778B-4B55-B6C2-4E8CD7684806}" dt="2023-04-03T14:22:59.894" v="635" actId="1076"/>
          <ac:spMkLst>
            <pc:docMk/>
            <pc:sldMk cId="1102986487" sldId="2129"/>
            <ac:spMk id="2" creationId="{77E26784-A357-92CE-B6B1-8F248D3D6650}"/>
          </ac:spMkLst>
        </pc:spChg>
      </pc:sldChg>
      <pc:sldChg chg="del">
        <pc:chgData name="Kelly Stokes" userId="3e5c5154-569e-4d81-aa91-4f91841cdfa9" providerId="ADAL" clId="{44D0D9F3-778B-4B55-B6C2-4E8CD7684806}" dt="2023-04-03T14:15:52.917" v="531" actId="2696"/>
        <pc:sldMkLst>
          <pc:docMk/>
          <pc:sldMk cId="2808707413" sldId="2140"/>
        </pc:sldMkLst>
      </pc:sldChg>
      <pc:sldChg chg="del">
        <pc:chgData name="Kelly Stokes" userId="3e5c5154-569e-4d81-aa91-4f91841cdfa9" providerId="ADAL" clId="{44D0D9F3-778B-4B55-B6C2-4E8CD7684806}" dt="2023-04-03T14:15:52.917" v="531" actId="2696"/>
        <pc:sldMkLst>
          <pc:docMk/>
          <pc:sldMk cId="2342592004" sldId="2141"/>
        </pc:sldMkLst>
      </pc:sldChg>
      <pc:sldChg chg="del">
        <pc:chgData name="Kelly Stokes" userId="3e5c5154-569e-4d81-aa91-4f91841cdfa9" providerId="ADAL" clId="{44D0D9F3-778B-4B55-B6C2-4E8CD7684806}" dt="2023-04-03T14:15:52.917" v="531" actId="2696"/>
        <pc:sldMkLst>
          <pc:docMk/>
          <pc:sldMk cId="4082839001" sldId="2142"/>
        </pc:sldMkLst>
      </pc:sldChg>
      <pc:sldChg chg="addSp delSp modSp mod modAnim">
        <pc:chgData name="Kelly Stokes" userId="3e5c5154-569e-4d81-aa91-4f91841cdfa9" providerId="ADAL" clId="{44D0D9F3-778B-4B55-B6C2-4E8CD7684806}" dt="2023-04-03T14:23:49.703" v="648"/>
        <pc:sldMkLst>
          <pc:docMk/>
          <pc:sldMk cId="2634515009" sldId="2149"/>
        </pc:sldMkLst>
        <pc:spChg chg="mod">
          <ac:chgData name="Kelly Stokes" userId="3e5c5154-569e-4d81-aa91-4f91841cdfa9" providerId="ADAL" clId="{44D0D9F3-778B-4B55-B6C2-4E8CD7684806}" dt="2023-04-03T14:23:21.645" v="643" actId="6549"/>
          <ac:spMkLst>
            <pc:docMk/>
            <pc:sldMk cId="2634515009" sldId="2149"/>
            <ac:spMk id="2" creationId="{52DA34BA-82FC-47C5-BCE1-BB65E08B92A1}"/>
          </ac:spMkLst>
        </pc:spChg>
        <pc:spChg chg="mod">
          <ac:chgData name="Kelly Stokes" userId="3e5c5154-569e-4d81-aa91-4f91841cdfa9" providerId="ADAL" clId="{44D0D9F3-778B-4B55-B6C2-4E8CD7684806}" dt="2023-04-03T14:23:25.499" v="644" actId="1076"/>
          <ac:spMkLst>
            <pc:docMk/>
            <pc:sldMk cId="2634515009" sldId="2149"/>
            <ac:spMk id="3" creationId="{13BB5EC0-7A96-4D29-A835-6FAE896C31A4}"/>
          </ac:spMkLst>
        </pc:spChg>
        <pc:picChg chg="del">
          <ac:chgData name="Kelly Stokes" userId="3e5c5154-569e-4d81-aa91-4f91841cdfa9" providerId="ADAL" clId="{44D0D9F3-778B-4B55-B6C2-4E8CD7684806}" dt="2023-04-03T14:23:26.971" v="645" actId="478"/>
          <ac:picMkLst>
            <pc:docMk/>
            <pc:sldMk cId="2634515009" sldId="2149"/>
            <ac:picMk id="1026" creationId="{0B7C454D-F9D7-F50F-2E2B-3B35649C76E1}"/>
          </ac:picMkLst>
        </pc:picChg>
        <pc:picChg chg="add mod">
          <ac:chgData name="Kelly Stokes" userId="3e5c5154-569e-4d81-aa91-4f91841cdfa9" providerId="ADAL" clId="{44D0D9F3-778B-4B55-B6C2-4E8CD7684806}" dt="2023-04-03T14:23:48.981" v="647" actId="1076"/>
          <ac:picMkLst>
            <pc:docMk/>
            <pc:sldMk cId="2634515009" sldId="2149"/>
            <ac:picMk id="3074" creationId="{24F953D3-4705-A348-9A25-2A7919251BC5}"/>
          </ac:picMkLst>
        </pc:picChg>
      </pc:sldChg>
      <pc:sldChg chg="addSp delSp modSp mod modAnim">
        <pc:chgData name="Kelly Stokes" userId="3e5c5154-569e-4d81-aa91-4f91841cdfa9" providerId="ADAL" clId="{44D0D9F3-778B-4B55-B6C2-4E8CD7684806}" dt="2023-04-03T14:24:54.797" v="662" actId="14100"/>
        <pc:sldMkLst>
          <pc:docMk/>
          <pc:sldMk cId="559544671" sldId="2150"/>
        </pc:sldMkLst>
        <pc:spChg chg="mod">
          <ac:chgData name="Kelly Stokes" userId="3e5c5154-569e-4d81-aa91-4f91841cdfa9" providerId="ADAL" clId="{44D0D9F3-778B-4B55-B6C2-4E8CD7684806}" dt="2023-04-03T14:24:00.327" v="655" actId="20577"/>
          <ac:spMkLst>
            <pc:docMk/>
            <pc:sldMk cId="559544671" sldId="2150"/>
            <ac:spMk id="2" creationId="{52DA34BA-82FC-47C5-BCE1-BB65E08B92A1}"/>
          </ac:spMkLst>
        </pc:spChg>
        <pc:spChg chg="mod">
          <ac:chgData name="Kelly Stokes" userId="3e5c5154-569e-4d81-aa91-4f91841cdfa9" providerId="ADAL" clId="{44D0D9F3-778B-4B55-B6C2-4E8CD7684806}" dt="2023-04-03T14:24:04.083" v="656" actId="1076"/>
          <ac:spMkLst>
            <pc:docMk/>
            <pc:sldMk cId="559544671" sldId="2150"/>
            <ac:spMk id="3" creationId="{13BB5EC0-7A96-4D29-A835-6FAE896C31A4}"/>
          </ac:spMkLst>
        </pc:spChg>
        <pc:picChg chg="del">
          <ac:chgData name="Kelly Stokes" userId="3e5c5154-569e-4d81-aa91-4f91841cdfa9" providerId="ADAL" clId="{44D0D9F3-778B-4B55-B6C2-4E8CD7684806}" dt="2023-04-03T14:24:05.542" v="657" actId="478"/>
          <ac:picMkLst>
            <pc:docMk/>
            <pc:sldMk cId="559544671" sldId="2150"/>
            <ac:picMk id="2052" creationId="{9BFD166F-177A-C25D-87D6-732B72651254}"/>
          </ac:picMkLst>
        </pc:picChg>
        <pc:picChg chg="add mod">
          <ac:chgData name="Kelly Stokes" userId="3e5c5154-569e-4d81-aa91-4f91841cdfa9" providerId="ADAL" clId="{44D0D9F3-778B-4B55-B6C2-4E8CD7684806}" dt="2023-04-03T14:24:54.797" v="662" actId="14100"/>
          <ac:picMkLst>
            <pc:docMk/>
            <pc:sldMk cId="559544671" sldId="2150"/>
            <ac:picMk id="6146" creationId="{93F012F8-8792-F889-67BB-DDD9F017F231}"/>
          </ac:picMkLst>
        </pc:picChg>
      </pc:sldChg>
      <pc:sldChg chg="addSp delSp modSp modAnim">
        <pc:chgData name="Kelly Stokes" userId="3e5c5154-569e-4d81-aa91-4f91841cdfa9" providerId="ADAL" clId="{44D0D9F3-778B-4B55-B6C2-4E8CD7684806}" dt="2023-04-03T14:25:50.241" v="690"/>
        <pc:sldMkLst>
          <pc:docMk/>
          <pc:sldMk cId="1364492284" sldId="2151"/>
        </pc:sldMkLst>
        <pc:spChg chg="mod">
          <ac:chgData name="Kelly Stokes" userId="3e5c5154-569e-4d81-aa91-4f91841cdfa9" providerId="ADAL" clId="{44D0D9F3-778B-4B55-B6C2-4E8CD7684806}" dt="2023-04-03T14:25:08.946" v="669" actId="20577"/>
          <ac:spMkLst>
            <pc:docMk/>
            <pc:sldMk cId="1364492284" sldId="2151"/>
            <ac:spMk id="2" creationId="{52DA34BA-82FC-47C5-BCE1-BB65E08B92A1}"/>
          </ac:spMkLst>
        </pc:spChg>
        <pc:spChg chg="mod">
          <ac:chgData name="Kelly Stokes" userId="3e5c5154-569e-4d81-aa91-4f91841cdfa9" providerId="ADAL" clId="{44D0D9F3-778B-4B55-B6C2-4E8CD7684806}" dt="2023-04-03T14:25:22.506" v="685" actId="6549"/>
          <ac:spMkLst>
            <pc:docMk/>
            <pc:sldMk cId="1364492284" sldId="2151"/>
            <ac:spMk id="5" creationId="{2C8F5065-5828-545D-470F-A1D28C82B95A}"/>
          </ac:spMkLst>
        </pc:spChg>
        <pc:spChg chg="mod">
          <ac:chgData name="Kelly Stokes" userId="3e5c5154-569e-4d81-aa91-4f91841cdfa9" providerId="ADAL" clId="{44D0D9F3-778B-4B55-B6C2-4E8CD7684806}" dt="2023-04-03T14:25:31.885" v="689" actId="20577"/>
          <ac:spMkLst>
            <pc:docMk/>
            <pc:sldMk cId="1364492284" sldId="2151"/>
            <ac:spMk id="10" creationId="{003D53EA-1945-744E-2DD1-0312F4DE835F}"/>
          </ac:spMkLst>
        </pc:spChg>
        <pc:spChg chg="mod">
          <ac:chgData name="Kelly Stokes" userId="3e5c5154-569e-4d81-aa91-4f91841cdfa9" providerId="ADAL" clId="{44D0D9F3-778B-4B55-B6C2-4E8CD7684806}" dt="2023-04-03T14:25:50.241" v="690"/>
          <ac:spMkLst>
            <pc:docMk/>
            <pc:sldMk cId="1364492284" sldId="2151"/>
            <ac:spMk id="12" creationId="{E384BFF7-3319-CAE2-192F-C4DCBBBBFCCA}"/>
          </ac:spMkLst>
        </pc:spChg>
        <pc:picChg chg="del">
          <ac:chgData name="Kelly Stokes" userId="3e5c5154-569e-4d81-aa91-4f91841cdfa9" providerId="ADAL" clId="{44D0D9F3-778B-4B55-B6C2-4E8CD7684806}" dt="2023-04-03T14:25:02.876" v="663" actId="478"/>
          <ac:picMkLst>
            <pc:docMk/>
            <pc:sldMk cId="1364492284" sldId="2151"/>
            <ac:picMk id="3" creationId="{6AA060C5-7106-0E33-816E-066376F118F5}"/>
          </ac:picMkLst>
        </pc:picChg>
        <pc:picChg chg="add mod">
          <ac:chgData name="Kelly Stokes" userId="3e5c5154-569e-4d81-aa91-4f91841cdfa9" providerId="ADAL" clId="{44D0D9F3-778B-4B55-B6C2-4E8CD7684806}" dt="2023-04-03T14:25:03.287" v="664"/>
          <ac:picMkLst>
            <pc:docMk/>
            <pc:sldMk cId="1364492284" sldId="2151"/>
            <ac:picMk id="4" creationId="{34A44885-A312-FCB8-D762-734579661690}"/>
          </ac:picMkLst>
        </pc:picChg>
      </pc:sldChg>
      <pc:sldChg chg="addSp delSp modSp modAnim">
        <pc:chgData name="Kelly Stokes" userId="3e5c5154-569e-4d81-aa91-4f91841cdfa9" providerId="ADAL" clId="{44D0D9F3-778B-4B55-B6C2-4E8CD7684806}" dt="2023-04-03T14:26:51.478" v="727"/>
        <pc:sldMkLst>
          <pc:docMk/>
          <pc:sldMk cId="1568659086" sldId="2152"/>
        </pc:sldMkLst>
        <pc:spChg chg="mod">
          <ac:chgData name="Kelly Stokes" userId="3e5c5154-569e-4d81-aa91-4f91841cdfa9" providerId="ADAL" clId="{44D0D9F3-778B-4B55-B6C2-4E8CD7684806}" dt="2023-04-03T14:26:07.222" v="709" actId="20577"/>
          <ac:spMkLst>
            <pc:docMk/>
            <pc:sldMk cId="1568659086" sldId="2152"/>
            <ac:spMk id="2" creationId="{52DA34BA-82FC-47C5-BCE1-BB65E08B92A1}"/>
          </ac:spMkLst>
        </pc:spChg>
        <pc:spChg chg="mod">
          <ac:chgData name="Kelly Stokes" userId="3e5c5154-569e-4d81-aa91-4f91841cdfa9" providerId="ADAL" clId="{44D0D9F3-778B-4B55-B6C2-4E8CD7684806}" dt="2023-04-03T14:26:26.996" v="722" actId="20577"/>
          <ac:spMkLst>
            <pc:docMk/>
            <pc:sldMk cId="1568659086" sldId="2152"/>
            <ac:spMk id="5" creationId="{2C8F5065-5828-545D-470F-A1D28C82B95A}"/>
          </ac:spMkLst>
        </pc:spChg>
        <pc:spChg chg="mod">
          <ac:chgData name="Kelly Stokes" userId="3e5c5154-569e-4d81-aa91-4f91841cdfa9" providerId="ADAL" clId="{44D0D9F3-778B-4B55-B6C2-4E8CD7684806}" dt="2023-04-03T14:26:39.074" v="726" actId="20577"/>
          <ac:spMkLst>
            <pc:docMk/>
            <pc:sldMk cId="1568659086" sldId="2152"/>
            <ac:spMk id="10" creationId="{003D53EA-1945-744E-2DD1-0312F4DE835F}"/>
          </ac:spMkLst>
        </pc:spChg>
        <pc:spChg chg="mod">
          <ac:chgData name="Kelly Stokes" userId="3e5c5154-569e-4d81-aa91-4f91841cdfa9" providerId="ADAL" clId="{44D0D9F3-778B-4B55-B6C2-4E8CD7684806}" dt="2023-04-03T14:26:51.478" v="727"/>
          <ac:spMkLst>
            <pc:docMk/>
            <pc:sldMk cId="1568659086" sldId="2152"/>
            <ac:spMk id="12" creationId="{E384BFF7-3319-CAE2-192F-C4DCBBBBFCCA}"/>
          </ac:spMkLst>
        </pc:spChg>
        <pc:picChg chg="del">
          <ac:chgData name="Kelly Stokes" userId="3e5c5154-569e-4d81-aa91-4f91841cdfa9" providerId="ADAL" clId="{44D0D9F3-778B-4B55-B6C2-4E8CD7684806}" dt="2023-04-03T14:25:57.331" v="691" actId="478"/>
          <ac:picMkLst>
            <pc:docMk/>
            <pc:sldMk cId="1568659086" sldId="2152"/>
            <ac:picMk id="3" creationId="{3FD94AD5-2958-F51E-C8E9-DC395DEFD52D}"/>
          </ac:picMkLst>
        </pc:picChg>
        <pc:picChg chg="add mod">
          <ac:chgData name="Kelly Stokes" userId="3e5c5154-569e-4d81-aa91-4f91841cdfa9" providerId="ADAL" clId="{44D0D9F3-778B-4B55-B6C2-4E8CD7684806}" dt="2023-04-03T14:25:57.716" v="692"/>
          <ac:picMkLst>
            <pc:docMk/>
            <pc:sldMk cId="1568659086" sldId="2152"/>
            <ac:picMk id="4" creationId="{E93373C4-1FCF-5A39-CC1F-B61A496674C8}"/>
          </ac:picMkLst>
        </pc:picChg>
      </pc:sldChg>
      <pc:sldChg chg="modSp mod">
        <pc:chgData name="Kelly Stokes" userId="3e5c5154-569e-4d81-aa91-4f91841cdfa9" providerId="ADAL" clId="{44D0D9F3-778B-4B55-B6C2-4E8CD7684806}" dt="2023-04-03T14:27:16.399" v="731" actId="27636"/>
        <pc:sldMkLst>
          <pc:docMk/>
          <pc:sldMk cId="2029501544" sldId="2153"/>
        </pc:sldMkLst>
        <pc:spChg chg="mod">
          <ac:chgData name="Kelly Stokes" userId="3e5c5154-569e-4d81-aa91-4f91841cdfa9" providerId="ADAL" clId="{44D0D9F3-778B-4B55-B6C2-4E8CD7684806}" dt="2023-04-03T14:27:07.216" v="728"/>
          <ac:spMkLst>
            <pc:docMk/>
            <pc:sldMk cId="2029501544" sldId="2153"/>
            <ac:spMk id="2" creationId="{52DA34BA-82FC-47C5-BCE1-BB65E08B92A1}"/>
          </ac:spMkLst>
        </pc:spChg>
        <pc:spChg chg="mod">
          <ac:chgData name="Kelly Stokes" userId="3e5c5154-569e-4d81-aa91-4f91841cdfa9" providerId="ADAL" clId="{44D0D9F3-778B-4B55-B6C2-4E8CD7684806}" dt="2023-04-03T14:27:16.399" v="731" actId="27636"/>
          <ac:spMkLst>
            <pc:docMk/>
            <pc:sldMk cId="2029501544" sldId="2153"/>
            <ac:spMk id="3" creationId="{847A1AC9-9EC9-E1AA-348D-958CE44F2772}"/>
          </ac:spMkLst>
        </pc:spChg>
      </pc:sldChg>
      <pc:sldChg chg="modSp mod">
        <pc:chgData name="Kelly Stokes" userId="3e5c5154-569e-4d81-aa91-4f91841cdfa9" providerId="ADAL" clId="{44D0D9F3-778B-4B55-B6C2-4E8CD7684806}" dt="2023-04-03T14:27:38.796" v="735" actId="27636"/>
        <pc:sldMkLst>
          <pc:docMk/>
          <pc:sldMk cId="2623044791" sldId="2154"/>
        </pc:sldMkLst>
        <pc:spChg chg="mod">
          <ac:chgData name="Kelly Stokes" userId="3e5c5154-569e-4d81-aa91-4f91841cdfa9" providerId="ADAL" clId="{44D0D9F3-778B-4B55-B6C2-4E8CD7684806}" dt="2023-04-03T14:27:33.097" v="732"/>
          <ac:spMkLst>
            <pc:docMk/>
            <pc:sldMk cId="2623044791" sldId="2154"/>
            <ac:spMk id="2" creationId="{52DA34BA-82FC-47C5-BCE1-BB65E08B92A1}"/>
          </ac:spMkLst>
        </pc:spChg>
        <pc:spChg chg="mod">
          <ac:chgData name="Kelly Stokes" userId="3e5c5154-569e-4d81-aa91-4f91841cdfa9" providerId="ADAL" clId="{44D0D9F3-778B-4B55-B6C2-4E8CD7684806}" dt="2023-04-03T14:27:38.796" v="735" actId="27636"/>
          <ac:spMkLst>
            <pc:docMk/>
            <pc:sldMk cId="2623044791" sldId="2154"/>
            <ac:spMk id="3" creationId="{847A1AC9-9EC9-E1AA-348D-958CE44F2772}"/>
          </ac:spMkLst>
        </pc:spChg>
      </pc:sldChg>
      <pc:sldChg chg="modNotesTx">
        <pc:chgData name="Kelly Stokes" userId="3e5c5154-569e-4d81-aa91-4f91841cdfa9" providerId="ADAL" clId="{44D0D9F3-778B-4B55-B6C2-4E8CD7684806}" dt="2023-04-03T14:28:09.697" v="736"/>
        <pc:sldMkLst>
          <pc:docMk/>
          <pc:sldMk cId="2990632399" sldId="2164"/>
        </pc:sldMkLst>
      </pc:sldChg>
      <pc:sldChg chg="modSp mod">
        <pc:chgData name="Kelly Stokes" userId="3e5c5154-569e-4d81-aa91-4f91841cdfa9" providerId="ADAL" clId="{44D0D9F3-778B-4B55-B6C2-4E8CD7684806}" dt="2023-04-03T14:28:19.747" v="738" actId="27636"/>
        <pc:sldMkLst>
          <pc:docMk/>
          <pc:sldMk cId="4189455630" sldId="2165"/>
        </pc:sldMkLst>
        <pc:spChg chg="mod">
          <ac:chgData name="Kelly Stokes" userId="3e5c5154-569e-4d81-aa91-4f91841cdfa9" providerId="ADAL" clId="{44D0D9F3-778B-4B55-B6C2-4E8CD7684806}" dt="2023-04-03T14:28:19.747" v="738" actId="27636"/>
          <ac:spMkLst>
            <pc:docMk/>
            <pc:sldMk cId="4189455630" sldId="2165"/>
            <ac:spMk id="2" creationId="{77E26784-A357-92CE-B6B1-8F248D3D6650}"/>
          </ac:spMkLst>
        </pc:spChg>
      </pc:sldChg>
      <pc:sldChg chg="del">
        <pc:chgData name="Kelly Stokes" userId="3e5c5154-569e-4d81-aa91-4f91841cdfa9" providerId="ADAL" clId="{44D0D9F3-778B-4B55-B6C2-4E8CD7684806}" dt="2023-04-03T14:16:28.102" v="532" actId="2696"/>
        <pc:sldMkLst>
          <pc:docMk/>
          <pc:sldMk cId="3076283908" sldId="2176"/>
        </pc:sldMkLst>
      </pc:sldChg>
      <pc:sldChg chg="del">
        <pc:chgData name="Kelly Stokes" userId="3e5c5154-569e-4d81-aa91-4f91841cdfa9" providerId="ADAL" clId="{44D0D9F3-778B-4B55-B6C2-4E8CD7684806}" dt="2023-04-03T14:16:28.102" v="532" actId="2696"/>
        <pc:sldMkLst>
          <pc:docMk/>
          <pc:sldMk cId="1299390556" sldId="2177"/>
        </pc:sldMkLst>
      </pc:sldChg>
      <pc:sldChg chg="del">
        <pc:chgData name="Kelly Stokes" userId="3e5c5154-569e-4d81-aa91-4f91841cdfa9" providerId="ADAL" clId="{44D0D9F3-778B-4B55-B6C2-4E8CD7684806}" dt="2023-04-03T14:16:28.102" v="532" actId="2696"/>
        <pc:sldMkLst>
          <pc:docMk/>
          <pc:sldMk cId="1667486509" sldId="2178"/>
        </pc:sldMkLst>
      </pc:sldChg>
      <pc:sldChg chg="addSp delSp modSp mod modAnim">
        <pc:chgData name="Kelly Stokes" userId="3e5c5154-569e-4d81-aa91-4f91841cdfa9" providerId="ADAL" clId="{44D0D9F3-778B-4B55-B6C2-4E8CD7684806}" dt="2023-04-03T14:30:00.779" v="747"/>
        <pc:sldMkLst>
          <pc:docMk/>
          <pc:sldMk cId="2615856676" sldId="2185"/>
        </pc:sldMkLst>
        <pc:spChg chg="mod">
          <ac:chgData name="Kelly Stokes" userId="3e5c5154-569e-4d81-aa91-4f91841cdfa9" providerId="ADAL" clId="{44D0D9F3-778B-4B55-B6C2-4E8CD7684806}" dt="2023-04-03T14:29:13.758" v="742" actId="20577"/>
          <ac:spMkLst>
            <pc:docMk/>
            <pc:sldMk cId="2615856676" sldId="2185"/>
            <ac:spMk id="2" creationId="{52DA34BA-82FC-47C5-BCE1-BB65E08B92A1}"/>
          </ac:spMkLst>
        </pc:spChg>
        <pc:spChg chg="mod">
          <ac:chgData name="Kelly Stokes" userId="3e5c5154-569e-4d81-aa91-4f91841cdfa9" providerId="ADAL" clId="{44D0D9F3-778B-4B55-B6C2-4E8CD7684806}" dt="2023-04-03T14:29:17.986" v="743" actId="1076"/>
          <ac:spMkLst>
            <pc:docMk/>
            <pc:sldMk cId="2615856676" sldId="2185"/>
            <ac:spMk id="3" creationId="{13BB5EC0-7A96-4D29-A835-6FAE896C31A4}"/>
          </ac:spMkLst>
        </pc:spChg>
        <pc:picChg chg="del">
          <ac:chgData name="Kelly Stokes" userId="3e5c5154-569e-4d81-aa91-4f91841cdfa9" providerId="ADAL" clId="{44D0D9F3-778B-4B55-B6C2-4E8CD7684806}" dt="2023-04-03T14:29:19.823" v="744" actId="478"/>
          <ac:picMkLst>
            <pc:docMk/>
            <pc:sldMk cId="2615856676" sldId="2185"/>
            <ac:picMk id="1026" creationId="{0B7C454D-F9D7-F50F-2E2B-3B35649C76E1}"/>
          </ac:picMkLst>
        </pc:picChg>
        <pc:picChg chg="add mod">
          <ac:chgData name="Kelly Stokes" userId="3e5c5154-569e-4d81-aa91-4f91841cdfa9" providerId="ADAL" clId="{44D0D9F3-778B-4B55-B6C2-4E8CD7684806}" dt="2023-04-03T14:30:00.017" v="746" actId="1076"/>
          <ac:picMkLst>
            <pc:docMk/>
            <pc:sldMk cId="2615856676" sldId="2185"/>
            <ac:picMk id="7170" creationId="{A09427B4-D2C9-BE4D-E600-1766DC32BC79}"/>
          </ac:picMkLst>
        </pc:picChg>
      </pc:sldChg>
      <pc:sldChg chg="addSp delSp modSp mod modAnim">
        <pc:chgData name="Kelly Stokes" userId="3e5c5154-569e-4d81-aa91-4f91841cdfa9" providerId="ADAL" clId="{44D0D9F3-778B-4B55-B6C2-4E8CD7684806}" dt="2023-04-03T14:31:21.467" v="761"/>
        <pc:sldMkLst>
          <pc:docMk/>
          <pc:sldMk cId="3562867614" sldId="2186"/>
        </pc:sldMkLst>
        <pc:spChg chg="mod">
          <ac:chgData name="Kelly Stokes" userId="3e5c5154-569e-4d81-aa91-4f91841cdfa9" providerId="ADAL" clId="{44D0D9F3-778B-4B55-B6C2-4E8CD7684806}" dt="2023-04-03T14:30:14.429" v="755" actId="20577"/>
          <ac:spMkLst>
            <pc:docMk/>
            <pc:sldMk cId="3562867614" sldId="2186"/>
            <ac:spMk id="2" creationId="{52DA34BA-82FC-47C5-BCE1-BB65E08B92A1}"/>
          </ac:spMkLst>
        </pc:spChg>
        <pc:spChg chg="mod">
          <ac:chgData name="Kelly Stokes" userId="3e5c5154-569e-4d81-aa91-4f91841cdfa9" providerId="ADAL" clId="{44D0D9F3-778B-4B55-B6C2-4E8CD7684806}" dt="2023-04-03T14:30:18.158" v="756" actId="1076"/>
          <ac:spMkLst>
            <pc:docMk/>
            <pc:sldMk cId="3562867614" sldId="2186"/>
            <ac:spMk id="3" creationId="{13BB5EC0-7A96-4D29-A835-6FAE896C31A4}"/>
          </ac:spMkLst>
        </pc:spChg>
        <pc:picChg chg="del">
          <ac:chgData name="Kelly Stokes" userId="3e5c5154-569e-4d81-aa91-4f91841cdfa9" providerId="ADAL" clId="{44D0D9F3-778B-4B55-B6C2-4E8CD7684806}" dt="2023-04-03T14:30:20.156" v="757" actId="478"/>
          <ac:picMkLst>
            <pc:docMk/>
            <pc:sldMk cId="3562867614" sldId="2186"/>
            <ac:picMk id="2052" creationId="{9BFD166F-177A-C25D-87D6-732B72651254}"/>
          </ac:picMkLst>
        </pc:picChg>
        <pc:picChg chg="add mod">
          <ac:chgData name="Kelly Stokes" userId="3e5c5154-569e-4d81-aa91-4f91841cdfa9" providerId="ADAL" clId="{44D0D9F3-778B-4B55-B6C2-4E8CD7684806}" dt="2023-04-03T14:31:16.111" v="760" actId="732"/>
          <ac:picMkLst>
            <pc:docMk/>
            <pc:sldMk cId="3562867614" sldId="2186"/>
            <ac:picMk id="10242" creationId="{8E32532A-257D-65E5-FCA8-761EE6CAE113}"/>
          </ac:picMkLst>
        </pc:picChg>
      </pc:sldChg>
      <pc:sldChg chg="addSp delSp modSp modAnim">
        <pc:chgData name="Kelly Stokes" userId="3e5c5154-569e-4d81-aa91-4f91841cdfa9" providerId="ADAL" clId="{44D0D9F3-778B-4B55-B6C2-4E8CD7684806}" dt="2023-04-03T14:33:10.596" v="817"/>
        <pc:sldMkLst>
          <pc:docMk/>
          <pc:sldMk cId="3750177335" sldId="2187"/>
        </pc:sldMkLst>
        <pc:spChg chg="mod">
          <ac:chgData name="Kelly Stokes" userId="3e5c5154-569e-4d81-aa91-4f91841cdfa9" providerId="ADAL" clId="{44D0D9F3-778B-4B55-B6C2-4E8CD7684806}" dt="2023-04-03T14:31:44.491" v="765" actId="20577"/>
          <ac:spMkLst>
            <pc:docMk/>
            <pc:sldMk cId="3750177335" sldId="2187"/>
            <ac:spMk id="2" creationId="{52DA34BA-82FC-47C5-BCE1-BB65E08B92A1}"/>
          </ac:spMkLst>
        </pc:spChg>
        <pc:spChg chg="mod">
          <ac:chgData name="Kelly Stokes" userId="3e5c5154-569e-4d81-aa91-4f91841cdfa9" providerId="ADAL" clId="{44D0D9F3-778B-4B55-B6C2-4E8CD7684806}" dt="2023-04-03T14:31:54.931" v="775" actId="6549"/>
          <ac:spMkLst>
            <pc:docMk/>
            <pc:sldMk cId="3750177335" sldId="2187"/>
            <ac:spMk id="5" creationId="{2C8F5065-5828-545D-470F-A1D28C82B95A}"/>
          </ac:spMkLst>
        </pc:spChg>
        <pc:spChg chg="mod">
          <ac:chgData name="Kelly Stokes" userId="3e5c5154-569e-4d81-aa91-4f91841cdfa9" providerId="ADAL" clId="{44D0D9F3-778B-4B55-B6C2-4E8CD7684806}" dt="2023-04-03T14:32:22.958" v="776"/>
          <ac:spMkLst>
            <pc:docMk/>
            <pc:sldMk cId="3750177335" sldId="2187"/>
            <ac:spMk id="12" creationId="{E384BFF7-3319-CAE2-192F-C4DCBBBBFCCA}"/>
          </ac:spMkLst>
        </pc:spChg>
        <pc:picChg chg="del">
          <ac:chgData name="Kelly Stokes" userId="3e5c5154-569e-4d81-aa91-4f91841cdfa9" providerId="ADAL" clId="{44D0D9F3-778B-4B55-B6C2-4E8CD7684806}" dt="2023-04-03T14:33:06.021" v="813" actId="478"/>
          <ac:picMkLst>
            <pc:docMk/>
            <pc:sldMk cId="3750177335" sldId="2187"/>
            <ac:picMk id="3" creationId="{6AA060C5-7106-0E33-816E-066376F118F5}"/>
          </ac:picMkLst>
        </pc:picChg>
        <pc:picChg chg="add mod">
          <ac:chgData name="Kelly Stokes" userId="3e5c5154-569e-4d81-aa91-4f91841cdfa9" providerId="ADAL" clId="{44D0D9F3-778B-4B55-B6C2-4E8CD7684806}" dt="2023-04-03T14:33:06.568" v="814"/>
          <ac:picMkLst>
            <pc:docMk/>
            <pc:sldMk cId="3750177335" sldId="2187"/>
            <ac:picMk id="4" creationId="{3118A1EA-2D2A-CF40-2097-15A72CFA0E36}"/>
          </ac:picMkLst>
        </pc:picChg>
      </pc:sldChg>
      <pc:sldChg chg="addSp delSp modSp modAnim">
        <pc:chgData name="Kelly Stokes" userId="3e5c5154-569e-4d81-aa91-4f91841cdfa9" providerId="ADAL" clId="{44D0D9F3-778B-4B55-B6C2-4E8CD7684806}" dt="2023-04-03T14:33:34.700" v="825" actId="20577"/>
        <pc:sldMkLst>
          <pc:docMk/>
          <pc:sldMk cId="3361677980" sldId="2188"/>
        </pc:sldMkLst>
        <pc:spChg chg="mod">
          <ac:chgData name="Kelly Stokes" userId="3e5c5154-569e-4d81-aa91-4f91841cdfa9" providerId="ADAL" clId="{44D0D9F3-778B-4B55-B6C2-4E8CD7684806}" dt="2023-04-03T14:32:32.872" v="786" actId="20577"/>
          <ac:spMkLst>
            <pc:docMk/>
            <pc:sldMk cId="3361677980" sldId="2188"/>
            <ac:spMk id="2" creationId="{52DA34BA-82FC-47C5-BCE1-BB65E08B92A1}"/>
          </ac:spMkLst>
        </pc:spChg>
        <pc:spChg chg="mod">
          <ac:chgData name="Kelly Stokes" userId="3e5c5154-569e-4d81-aa91-4f91841cdfa9" providerId="ADAL" clId="{44D0D9F3-778B-4B55-B6C2-4E8CD7684806}" dt="2023-04-03T14:32:50.660" v="812" actId="6549"/>
          <ac:spMkLst>
            <pc:docMk/>
            <pc:sldMk cId="3361677980" sldId="2188"/>
            <ac:spMk id="5" creationId="{2C8F5065-5828-545D-470F-A1D28C82B95A}"/>
          </ac:spMkLst>
        </pc:spChg>
        <pc:spChg chg="mod">
          <ac:chgData name="Kelly Stokes" userId="3e5c5154-569e-4d81-aa91-4f91841cdfa9" providerId="ADAL" clId="{44D0D9F3-778B-4B55-B6C2-4E8CD7684806}" dt="2023-04-03T14:33:34.700" v="825" actId="20577"/>
          <ac:spMkLst>
            <pc:docMk/>
            <pc:sldMk cId="3361677980" sldId="2188"/>
            <ac:spMk id="12" creationId="{E384BFF7-3319-CAE2-192F-C4DCBBBBFCCA}"/>
          </ac:spMkLst>
        </pc:spChg>
        <pc:picChg chg="del">
          <ac:chgData name="Kelly Stokes" userId="3e5c5154-569e-4d81-aa91-4f91841cdfa9" providerId="ADAL" clId="{44D0D9F3-778B-4B55-B6C2-4E8CD7684806}" dt="2023-04-03T14:33:16.754" v="818" actId="478"/>
          <ac:picMkLst>
            <pc:docMk/>
            <pc:sldMk cId="3361677980" sldId="2188"/>
            <ac:picMk id="3" creationId="{3FD94AD5-2958-F51E-C8E9-DC395DEFD52D}"/>
          </ac:picMkLst>
        </pc:picChg>
        <pc:picChg chg="add mod">
          <ac:chgData name="Kelly Stokes" userId="3e5c5154-569e-4d81-aa91-4f91841cdfa9" providerId="ADAL" clId="{44D0D9F3-778B-4B55-B6C2-4E8CD7684806}" dt="2023-04-03T14:33:17.159" v="819"/>
          <ac:picMkLst>
            <pc:docMk/>
            <pc:sldMk cId="3361677980" sldId="2188"/>
            <ac:picMk id="4" creationId="{C696D177-EBA7-9510-311F-6F6AB35AC365}"/>
          </ac:picMkLst>
        </pc:picChg>
      </pc:sldChg>
      <pc:sldChg chg="modSp mod">
        <pc:chgData name="Kelly Stokes" userId="3e5c5154-569e-4d81-aa91-4f91841cdfa9" providerId="ADAL" clId="{44D0D9F3-778B-4B55-B6C2-4E8CD7684806}" dt="2023-04-03T14:34:00.415" v="833" actId="27636"/>
        <pc:sldMkLst>
          <pc:docMk/>
          <pc:sldMk cId="133023712" sldId="2189"/>
        </pc:sldMkLst>
        <pc:spChg chg="mod">
          <ac:chgData name="Kelly Stokes" userId="3e5c5154-569e-4d81-aa91-4f91841cdfa9" providerId="ADAL" clId="{44D0D9F3-778B-4B55-B6C2-4E8CD7684806}" dt="2023-04-03T14:33:50.299" v="826"/>
          <ac:spMkLst>
            <pc:docMk/>
            <pc:sldMk cId="133023712" sldId="2189"/>
            <ac:spMk id="2" creationId="{52DA34BA-82FC-47C5-BCE1-BB65E08B92A1}"/>
          </ac:spMkLst>
        </pc:spChg>
        <pc:spChg chg="mod">
          <ac:chgData name="Kelly Stokes" userId="3e5c5154-569e-4d81-aa91-4f91841cdfa9" providerId="ADAL" clId="{44D0D9F3-778B-4B55-B6C2-4E8CD7684806}" dt="2023-04-03T14:34:00.415" v="833" actId="27636"/>
          <ac:spMkLst>
            <pc:docMk/>
            <pc:sldMk cId="133023712" sldId="2189"/>
            <ac:spMk id="3" creationId="{847A1AC9-9EC9-E1AA-348D-958CE44F2772}"/>
          </ac:spMkLst>
        </pc:spChg>
      </pc:sldChg>
      <pc:sldChg chg="modSp mod">
        <pc:chgData name="Kelly Stokes" userId="3e5c5154-569e-4d81-aa91-4f91841cdfa9" providerId="ADAL" clId="{44D0D9F3-778B-4B55-B6C2-4E8CD7684806}" dt="2023-04-03T14:34:28.259" v="841" actId="27636"/>
        <pc:sldMkLst>
          <pc:docMk/>
          <pc:sldMk cId="4015664667" sldId="2190"/>
        </pc:sldMkLst>
        <pc:spChg chg="mod">
          <ac:chgData name="Kelly Stokes" userId="3e5c5154-569e-4d81-aa91-4f91841cdfa9" providerId="ADAL" clId="{44D0D9F3-778B-4B55-B6C2-4E8CD7684806}" dt="2023-04-03T14:34:15.300" v="834"/>
          <ac:spMkLst>
            <pc:docMk/>
            <pc:sldMk cId="4015664667" sldId="2190"/>
            <ac:spMk id="2" creationId="{52DA34BA-82FC-47C5-BCE1-BB65E08B92A1}"/>
          </ac:spMkLst>
        </pc:spChg>
        <pc:spChg chg="mod">
          <ac:chgData name="Kelly Stokes" userId="3e5c5154-569e-4d81-aa91-4f91841cdfa9" providerId="ADAL" clId="{44D0D9F3-778B-4B55-B6C2-4E8CD7684806}" dt="2023-04-03T14:34:28.259" v="841" actId="27636"/>
          <ac:spMkLst>
            <pc:docMk/>
            <pc:sldMk cId="4015664667" sldId="2190"/>
            <ac:spMk id="3" creationId="{847A1AC9-9EC9-E1AA-348D-958CE44F2772}"/>
          </ac:spMkLst>
        </pc:spChg>
      </pc:sldChg>
      <pc:sldChg chg="modNotesTx">
        <pc:chgData name="Kelly Stokes" userId="3e5c5154-569e-4d81-aa91-4f91841cdfa9" providerId="ADAL" clId="{44D0D9F3-778B-4B55-B6C2-4E8CD7684806}" dt="2023-04-03T14:34:45.558" v="842"/>
        <pc:sldMkLst>
          <pc:docMk/>
          <pc:sldMk cId="960584067" sldId="2200"/>
        </pc:sldMkLst>
      </pc:sldChg>
      <pc:sldChg chg="modSp mod">
        <pc:chgData name="Kelly Stokes" userId="3e5c5154-569e-4d81-aa91-4f91841cdfa9" providerId="ADAL" clId="{44D0D9F3-778B-4B55-B6C2-4E8CD7684806}" dt="2023-04-03T14:34:52.552" v="845" actId="27636"/>
        <pc:sldMkLst>
          <pc:docMk/>
          <pc:sldMk cId="3527736413" sldId="2201"/>
        </pc:sldMkLst>
        <pc:spChg chg="mod">
          <ac:chgData name="Kelly Stokes" userId="3e5c5154-569e-4d81-aa91-4f91841cdfa9" providerId="ADAL" clId="{44D0D9F3-778B-4B55-B6C2-4E8CD7684806}" dt="2023-04-03T14:34:52.552" v="845" actId="27636"/>
          <ac:spMkLst>
            <pc:docMk/>
            <pc:sldMk cId="3527736413" sldId="2201"/>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03/04/2023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58</a:t>
            </a:fld>
            <a:endParaRPr lang="en-GB"/>
          </a:p>
        </p:txBody>
      </p:sp>
    </p:spTree>
    <p:extLst>
      <p:ext uri="{BB962C8B-B14F-4D97-AF65-F5344CB8AC3E}">
        <p14:creationId xmlns:p14="http://schemas.microsoft.com/office/powerpoint/2010/main" val="3252852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2463269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3722825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Mammoths may be extinct, but plant leaves, stems and branches are still popular building materials used today and have endured over the years.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3958047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26404885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79</a:t>
            </a:fld>
            <a:endParaRPr lang="en-GB" dirty="0"/>
          </a:p>
        </p:txBody>
      </p:sp>
    </p:spTree>
    <p:extLst>
      <p:ext uri="{BB962C8B-B14F-4D97-AF65-F5344CB8AC3E}">
        <p14:creationId xmlns:p14="http://schemas.microsoft.com/office/powerpoint/2010/main" val="589273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95</a:t>
            </a:fld>
            <a:endParaRPr lang="en-GB"/>
          </a:p>
        </p:txBody>
      </p:sp>
    </p:spTree>
    <p:extLst>
      <p:ext uri="{BB962C8B-B14F-4D97-AF65-F5344CB8AC3E}">
        <p14:creationId xmlns:p14="http://schemas.microsoft.com/office/powerpoint/2010/main" val="451559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109</a:t>
            </a:fld>
            <a:endParaRPr lang="en-GB"/>
          </a:p>
        </p:txBody>
      </p:sp>
    </p:spTree>
    <p:extLst>
      <p:ext uri="{BB962C8B-B14F-4D97-AF65-F5344CB8AC3E}">
        <p14:creationId xmlns:p14="http://schemas.microsoft.com/office/powerpoint/2010/main" val="3634243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29431651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There is no need to criticise this material as bamboo is a popular building materials in Ecuador.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111</a:t>
            </a:fld>
            <a:endParaRPr lang="en-GB"/>
          </a:p>
        </p:txBody>
      </p:sp>
    </p:spTree>
    <p:extLst>
      <p:ext uri="{BB962C8B-B14F-4D97-AF65-F5344CB8AC3E}">
        <p14:creationId xmlns:p14="http://schemas.microsoft.com/office/powerpoint/2010/main" val="302409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a:p>
        </p:txBody>
      </p:sp>
    </p:spTree>
    <p:extLst>
      <p:ext uri="{BB962C8B-B14F-4D97-AF65-F5344CB8AC3E}">
        <p14:creationId xmlns:p14="http://schemas.microsoft.com/office/powerpoint/2010/main" val="2006906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dirty="0"/>
          </a:p>
        </p:txBody>
      </p:sp>
    </p:spTree>
    <p:extLst>
      <p:ext uri="{BB962C8B-B14F-4D97-AF65-F5344CB8AC3E}">
        <p14:creationId xmlns:p14="http://schemas.microsoft.com/office/powerpoint/2010/main" val="4106881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132</a:t>
            </a:fld>
            <a:endParaRPr lang="en-GB"/>
          </a:p>
        </p:txBody>
      </p:sp>
    </p:spTree>
    <p:extLst>
      <p:ext uri="{BB962C8B-B14F-4D97-AF65-F5344CB8AC3E}">
        <p14:creationId xmlns:p14="http://schemas.microsoft.com/office/powerpoint/2010/main" val="36249657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2606292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147</a:t>
            </a:fld>
            <a:endParaRPr lang="en-GB"/>
          </a:p>
        </p:txBody>
      </p:sp>
    </p:spTree>
    <p:extLst>
      <p:ext uri="{BB962C8B-B14F-4D97-AF65-F5344CB8AC3E}">
        <p14:creationId xmlns:p14="http://schemas.microsoft.com/office/powerpoint/2010/main" val="2640723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What is significant is that the oversized stalks are harder to pull apart than steel, and more difficult to squash than concrete.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1256053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Conscience conscious  perishable  adorable Correspond    criticise observance alliance appearance significance </a:t>
            </a:r>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26954713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21</a:t>
            </a:fld>
            <a:endParaRPr lang="en-GB"/>
          </a:p>
        </p:txBody>
      </p:sp>
    </p:spTree>
    <p:extLst>
      <p:ext uri="{BB962C8B-B14F-4D97-AF65-F5344CB8AC3E}">
        <p14:creationId xmlns:p14="http://schemas.microsoft.com/office/powerpoint/2010/main" val="4272981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79736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1278584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Organic corresponds to things that are living or once were living.</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37</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42</a:t>
            </a:fld>
            <a:endParaRPr lang="en-GB" dirty="0"/>
          </a:p>
        </p:txBody>
      </p:sp>
    </p:spTree>
    <p:extLst>
      <p:ext uri="{BB962C8B-B14F-4D97-AF65-F5344CB8AC3E}">
        <p14:creationId xmlns:p14="http://schemas.microsoft.com/office/powerpoint/2010/main" val="2919340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416283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She was close to the limit of her endurance during the marathon race.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06638" y="3663639"/>
            <a:ext cx="3287033" cy="89883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02950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checked they appearance in the mirror.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292168" y="3080825"/>
            <a:ext cx="3488645" cy="74082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2304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6396199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correspond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031325"/>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have a close similarity; match or agree almost exactly.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Image result for dominoes that correspond to each other clipart">
            <a:extLst>
              <a:ext uri="{FF2B5EF4-FFF2-40B4-BE49-F238E27FC236}">
                <a16:creationId xmlns:a16="http://schemas.microsoft.com/office/drawing/2014/main" id="{60FE9651-6EC9-B33A-04D6-1DBFCC7FA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11" y="136982"/>
            <a:ext cx="2846274" cy="246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214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description of the suspect corresponds to this person.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788229"/>
            <a:ext cx="3706587" cy="77424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3489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indicate the faults of (someone or something) in a disapproving way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riticise clipart">
            <a:extLst>
              <a:ext uri="{FF2B5EF4-FFF2-40B4-BE49-F238E27FC236}">
                <a16:creationId xmlns:a16="http://schemas.microsoft.com/office/drawing/2014/main" id="{E34FDF47-0C99-E373-B4CC-78360A96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02882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59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students were asked to criticise the artwork on display.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91600" y="2873829"/>
            <a:ext cx="2438400"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31084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2680386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0820217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a:t>
            </a:r>
          </a:p>
        </p:txBody>
      </p:sp>
    </p:spTree>
    <p:extLst>
      <p:ext uri="{BB962C8B-B14F-4D97-AF65-F5344CB8AC3E}">
        <p14:creationId xmlns:p14="http://schemas.microsoft.com/office/powerpoint/2010/main" val="392946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101052138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corresponds </a:t>
            </a:r>
            <a:r>
              <a:rPr lang="en-GB" sz="3200" dirty="0">
                <a:solidFill>
                  <a:srgbClr val="000000"/>
                </a:solidFill>
                <a:effectLst/>
                <a:latin typeface="Twinkl Cursive Looped" panose="02000000000000000000" pitchFamily="2" charset="0"/>
                <a:ea typeface="Times New Roman" panose="02020603050405020304" pitchFamily="18" charset="0"/>
              </a:rPr>
              <a:t>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endured</a:t>
            </a:r>
            <a:r>
              <a:rPr lang="en-GB" sz="3200" dirty="0">
                <a:solidFill>
                  <a:srgbClr val="000000"/>
                </a:solidFill>
                <a:effectLst/>
                <a:latin typeface="Twinkl Cursive Looped" panose="02000000000000000000" pitchFamily="2" charset="0"/>
                <a:ea typeface="Times New Roman" panose="02020603050405020304" pitchFamily="18" charset="0"/>
              </a:rPr>
              <a:t> over the years.  They are easy to find and to use. You don’t need heavy machinery to build a family home from bamboo.  There is no need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3200" dirty="0">
                <a:solidFill>
                  <a:srgbClr val="000000"/>
                </a:solidFill>
                <a:effectLst/>
                <a:latin typeface="Twinkl Cursive Looped" panose="02000000000000000000" pitchFamily="2" charset="0"/>
                <a:ea typeface="Times New Roman" panose="02020603050405020304" pitchFamily="18" charset="0"/>
              </a:rPr>
              <a:t> this material as bamboo is a popular building materials in Ecuador.  What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significant</a:t>
            </a:r>
            <a:r>
              <a:rPr lang="en-GB" sz="3200" dirty="0">
                <a:solidFill>
                  <a:srgbClr val="000000"/>
                </a:solidFill>
                <a:effectLst/>
                <a:latin typeface="Twinkl Cursive Looped" panose="02000000000000000000" pitchFamily="2" charset="0"/>
                <a:ea typeface="Times New Roman" panose="02020603050405020304" pitchFamily="18" charset="0"/>
              </a:rPr>
              <a:t> is that the oversized stalks are harder to pull apart than steel, and more difficult to squash than concrete. </a:t>
            </a:r>
          </a:p>
        </p:txBody>
      </p:sp>
    </p:spTree>
    <p:extLst>
      <p:ext uri="{BB962C8B-B14F-4D97-AF65-F5344CB8AC3E}">
        <p14:creationId xmlns:p14="http://schemas.microsoft.com/office/powerpoint/2010/main" val="192809021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9063239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 need to criticise this material as bamboo is a popular building materials in Ecuador.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8945563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32180786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1F6CCA-7B32-0786-987F-8F249FDEBA4E}"/>
              </a:ext>
            </a:extLst>
          </p:cNvPr>
          <p:cNvPicPr>
            <a:picLocks noChangeAspect="1"/>
          </p:cNvPicPr>
          <p:nvPr/>
        </p:nvPicPr>
        <p:blipFill rotWithShape="1">
          <a:blip r:embed="rId2"/>
          <a:srcRect l="19286" t="11410" r="17902" b="8313"/>
          <a:stretch/>
        </p:blipFill>
        <p:spPr>
          <a:xfrm>
            <a:off x="310241" y="0"/>
            <a:ext cx="9535887" cy="6852013"/>
          </a:xfrm>
          <a:prstGeom prst="rect">
            <a:avLst/>
          </a:prstGeom>
        </p:spPr>
      </p:pic>
    </p:spTree>
    <p:extLst>
      <p:ext uri="{BB962C8B-B14F-4D97-AF65-F5344CB8AC3E}">
        <p14:creationId xmlns:p14="http://schemas.microsoft.com/office/powerpoint/2010/main" val="73841477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7153027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7373198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43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9211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017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198736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977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64723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3960414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231226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fashionable   </a:t>
            </a:r>
          </a:p>
        </p:txBody>
      </p:sp>
      <p:sp>
        <p:nvSpPr>
          <p:cNvPr id="3" name="Rectangle 2">
            <a:extLst>
              <a:ext uri="{FF2B5EF4-FFF2-40B4-BE49-F238E27FC236}">
                <a16:creationId xmlns:a16="http://schemas.microsoft.com/office/drawing/2014/main" id="{13BB5EC0-7A96-4D29-A835-6FAE896C31A4}"/>
              </a:ext>
            </a:extLst>
          </p:cNvPr>
          <p:cNvSpPr/>
          <p:nvPr/>
        </p:nvSpPr>
        <p:spPr>
          <a:xfrm>
            <a:off x="6955971" y="3561670"/>
            <a:ext cx="14858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3010" name="Picture 2" descr="Image result for fasionable clipart">
            <a:extLst>
              <a:ext uri="{FF2B5EF4-FFF2-40B4-BE49-F238E27FC236}">
                <a16:creationId xmlns:a16="http://schemas.microsoft.com/office/drawing/2014/main" id="{A8BFC935-4D3E-9E5A-4514-2D8C689E3C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434" y="466045"/>
            <a:ext cx="250507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657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adorable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986" name="Picture 2" descr="Image result for adorable clipart">
            <a:extLst>
              <a:ext uri="{FF2B5EF4-FFF2-40B4-BE49-F238E27FC236}">
                <a16:creationId xmlns:a16="http://schemas.microsoft.com/office/drawing/2014/main" id="{4DC4CFC2-F0D9-4421-B8A9-E259C5054D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300718"/>
            <a:ext cx="16002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464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valuable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0962" name="Picture 2" descr="Image result for valuable clipart">
            <a:extLst>
              <a:ext uri="{FF2B5EF4-FFF2-40B4-BE49-F238E27FC236}">
                <a16:creationId xmlns:a16="http://schemas.microsoft.com/office/drawing/2014/main" id="{E576A72A-E287-EC13-799C-290603654D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643618"/>
            <a:ext cx="2847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544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993442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ance</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636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486682" y="1913606"/>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alliance (from ally), </a:t>
            </a:r>
          </a:p>
          <a:p>
            <a:pPr algn="ctr"/>
            <a:r>
              <a:rPr lang="en-GB" sz="6000" dirty="0">
                <a:solidFill>
                  <a:prstClr val="black"/>
                </a:solidFill>
                <a:latin typeface="Twinkl Cursive Looped" panose="02000000000000000000" pitchFamily="2" charset="0"/>
                <a:ea typeface="+mj-ea"/>
                <a:cs typeface="+mj-cs"/>
              </a:rPr>
              <a:t>endurance (from endure), </a:t>
            </a:r>
          </a:p>
          <a:p>
            <a:pPr algn="ctr"/>
            <a:r>
              <a:rPr lang="en-GB" sz="6000" dirty="0">
                <a:solidFill>
                  <a:prstClr val="black"/>
                </a:solidFill>
                <a:latin typeface="Twinkl Cursive Looped" panose="02000000000000000000" pitchFamily="2" charset="0"/>
                <a:ea typeface="+mj-ea"/>
                <a:cs typeface="+mj-cs"/>
              </a:rPr>
              <a:t>or </a:t>
            </a:r>
          </a:p>
          <a:p>
            <a:pPr algn="ctr"/>
            <a:r>
              <a:rPr lang="en-GB" sz="6000" dirty="0">
                <a:solidFill>
                  <a:prstClr val="black"/>
                </a:solidFill>
                <a:latin typeface="Twinkl Cursive Looped" panose="02000000000000000000" pitchFamily="2" charset="0"/>
                <a:ea typeface="+mj-ea"/>
                <a:cs typeface="+mj-cs"/>
              </a:rPr>
              <a:t>appearance (from appear)</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ea typeface="+mj-ea"/>
                <a:cs typeface="+mj-cs"/>
              </a:rPr>
              <a:t>For example: </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73900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applicable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applicable clipart">
            <a:extLst>
              <a:ext uri="{FF2B5EF4-FFF2-40B4-BE49-F238E27FC236}">
                <a16:creationId xmlns:a16="http://schemas.microsoft.com/office/drawing/2014/main" id="{43A7632D-7E04-4245-3D99-BE0E81FE75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701" y="595992"/>
            <a:ext cx="1266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48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example: elegance or significance.</a:t>
            </a:r>
          </a:p>
        </p:txBody>
      </p:sp>
    </p:spTree>
    <p:extLst>
      <p:ext uri="{BB962C8B-B14F-4D97-AF65-F5344CB8AC3E}">
        <p14:creationId xmlns:p14="http://schemas.microsoft.com/office/powerpoint/2010/main" val="107212412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noun is related to a verb ending in -ate, then the ending is likely to be -</a:t>
            </a:r>
            <a:r>
              <a:rPr lang="en-GB" dirty="0" err="1">
                <a:latin typeface="Twinkl Cursive Looped" panose="02000000000000000000" pitchFamily="2" charset="0"/>
              </a:rPr>
              <a:t>ance</a:t>
            </a:r>
            <a:r>
              <a:rPr lang="en-GB" dirty="0">
                <a:latin typeface="Twinkl Cursive Looped" panose="02000000000000000000" pitchFamily="2" charset="0"/>
              </a:rPr>
              <a:t>, e.g. tolerance (from tolerate)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064501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ance</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3735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elegance   </a:t>
            </a:r>
          </a:p>
        </p:txBody>
      </p:sp>
      <p:sp>
        <p:nvSpPr>
          <p:cNvPr id="3" name="Rectangle 2">
            <a:extLst>
              <a:ext uri="{FF2B5EF4-FFF2-40B4-BE49-F238E27FC236}">
                <a16:creationId xmlns:a16="http://schemas.microsoft.com/office/drawing/2014/main" id="{13BB5EC0-7A96-4D29-A835-6FAE896C31A4}"/>
              </a:ext>
            </a:extLst>
          </p:cNvPr>
          <p:cNvSpPr/>
          <p:nvPr/>
        </p:nvSpPr>
        <p:spPr>
          <a:xfrm>
            <a:off x="6270171" y="3561670"/>
            <a:ext cx="17308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elegance clipart">
            <a:extLst>
              <a:ext uri="{FF2B5EF4-FFF2-40B4-BE49-F238E27FC236}">
                <a16:creationId xmlns:a16="http://schemas.microsoft.com/office/drawing/2014/main" id="{A09427B4-D2C9-BE4D-E600-1766DC32B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1" y="334736"/>
            <a:ext cx="1371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585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significance  </a:t>
            </a:r>
          </a:p>
        </p:txBody>
      </p:sp>
      <p:sp>
        <p:nvSpPr>
          <p:cNvPr id="3" name="Rectangle 2">
            <a:extLst>
              <a:ext uri="{FF2B5EF4-FFF2-40B4-BE49-F238E27FC236}">
                <a16:creationId xmlns:a16="http://schemas.microsoft.com/office/drawing/2014/main" id="{13BB5EC0-7A96-4D29-A835-6FAE896C31A4}"/>
              </a:ext>
            </a:extLst>
          </p:cNvPr>
          <p:cNvSpPr/>
          <p:nvPr/>
        </p:nvSpPr>
        <p:spPr>
          <a:xfrm>
            <a:off x="6841671" y="3561670"/>
            <a:ext cx="1600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42" name="Picture 2" descr="Image result for significance clipart">
            <a:extLst>
              <a:ext uri="{FF2B5EF4-FFF2-40B4-BE49-F238E27FC236}">
                <a16:creationId xmlns:a16="http://schemas.microsoft.com/office/drawing/2014/main" id="{8E32532A-257D-65E5-FCA8-761EE6CAE11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522514" y="351065"/>
            <a:ext cx="1905000"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286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elegance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lang="en-GB" sz="6000" dirty="0">
                <a:solidFill>
                  <a:prstClr val="black"/>
                </a:solidFill>
                <a:latin typeface="Twinkl Cursive Looped" panose="02000000000000000000" pitchFamily="2" charset="0"/>
                <a:sym typeface="Wingdings" panose="05000000000000000000" pitchFamily="2" charset="2"/>
              </a:rPr>
              <a:t> </a:t>
            </a:r>
            <a:r>
              <a:rPr lang="en-GB" sz="6000" dirty="0">
                <a:solidFill>
                  <a:prstClr val="black"/>
                </a:solidFill>
                <a:latin typeface="Twinkl Cursive Looped" panose="02000000000000000000" pitchFamily="2" charset="0"/>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quality of being graceful and stylish in appearance or manner</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eleg</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eleg</a:t>
            </a:r>
            <a:r>
              <a:rPr lang="en-GB" sz="5400" dirty="0">
                <a:highlight>
                  <a:srgbClr val="FFFF00"/>
                </a:highlight>
                <a:latin typeface="Twinkl Cursive Looped" panose="02000000000000000000" pitchFamily="2" charset="0"/>
              </a:rPr>
              <a:t>ance</a:t>
            </a:r>
            <a:endParaRPr lang="en-GB" sz="5400" i="1" dirty="0">
              <a:highlight>
                <a:srgbClr val="FFFF00"/>
              </a:highlight>
              <a:latin typeface="Twinkl Cursive Looped" panose="02000000000000000000" pitchFamily="2" charset="0"/>
            </a:endParaRPr>
          </a:p>
        </p:txBody>
      </p:sp>
      <p:pic>
        <p:nvPicPr>
          <p:cNvPr id="4" name="Picture 2" descr="Image result for elegance clipart">
            <a:extLst>
              <a:ext uri="{FF2B5EF4-FFF2-40B4-BE49-F238E27FC236}">
                <a16:creationId xmlns:a16="http://schemas.microsoft.com/office/drawing/2014/main" id="{3118A1EA-2D2A-CF40-2097-15A72CFA0E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1" y="334736"/>
            <a:ext cx="13716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177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significance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quality of being worthy of attention; importance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signific</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signific</a:t>
            </a:r>
            <a:r>
              <a:rPr lang="en-GB" sz="5400" dirty="0">
                <a:highlight>
                  <a:srgbClr val="FFFF00"/>
                </a:highlight>
                <a:latin typeface="Twinkl Cursive Looped" panose="02000000000000000000" pitchFamily="2" charset="0"/>
              </a:rPr>
              <a:t>ance</a:t>
            </a:r>
            <a:r>
              <a:rPr lang="en-GB" sz="5400" dirty="0">
                <a:latin typeface="Twinkl Cursive Looped" panose="02000000000000000000" pitchFamily="2" charset="0"/>
              </a:rPr>
              <a:t> </a:t>
            </a:r>
            <a:endParaRPr lang="en-GB" sz="5400" i="1" dirty="0">
              <a:latin typeface="Twinkl Cursive Looped" panose="02000000000000000000" pitchFamily="2" charset="0"/>
            </a:endParaRPr>
          </a:p>
        </p:txBody>
      </p:sp>
      <p:pic>
        <p:nvPicPr>
          <p:cNvPr id="4" name="Picture 2" descr="Image result for significance clipart">
            <a:extLst>
              <a:ext uri="{FF2B5EF4-FFF2-40B4-BE49-F238E27FC236}">
                <a16:creationId xmlns:a16="http://schemas.microsoft.com/office/drawing/2014/main" id="{C696D177-EBA7-9510-311F-6F6AB35AC3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191"/>
          <a:stretch/>
        </p:blipFill>
        <p:spPr bwMode="auto">
          <a:xfrm>
            <a:off x="522514" y="351065"/>
            <a:ext cx="1905000" cy="1608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167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swan is full of grace and elegance.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04968" y="3663639"/>
            <a:ext cx="2851604" cy="8988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33023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significance of changing schools was worth discussing with friends.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34468" y="2857501"/>
            <a:ext cx="3815217" cy="99128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401566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0250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tolerable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tolerable clipart">
            <a:extLst>
              <a:ext uri="{FF2B5EF4-FFF2-40B4-BE49-F238E27FC236}">
                <a16:creationId xmlns:a16="http://schemas.microsoft.com/office/drawing/2014/main" id="{9BFD166F-177A-C25D-87D6-732B72651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565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correspond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031325"/>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have a close similarity; match or agree almost exactly.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Image result for dominoes that correspond to each other clipart">
            <a:extLst>
              <a:ext uri="{FF2B5EF4-FFF2-40B4-BE49-F238E27FC236}">
                <a16:creationId xmlns:a16="http://schemas.microsoft.com/office/drawing/2014/main" id="{60FE9651-6EC9-B33A-04D6-1DBFCC7FA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11" y="136982"/>
            <a:ext cx="2846274" cy="246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17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description of the suspect corresponds to this person.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788229"/>
            <a:ext cx="3706587" cy="77424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441240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indicate the faults of (someone or something) in a disapproving way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riticise clipart">
            <a:extLst>
              <a:ext uri="{FF2B5EF4-FFF2-40B4-BE49-F238E27FC236}">
                <a16:creationId xmlns:a16="http://schemas.microsoft.com/office/drawing/2014/main" id="{E34FDF47-0C99-E373-B4CC-78360A96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02882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562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students were asked to criticise the artwork on display.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91600" y="2873829"/>
            <a:ext cx="2438400"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30275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696058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6363303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a:t>
            </a:r>
          </a:p>
        </p:txBody>
      </p:sp>
    </p:spTree>
    <p:extLst>
      <p:ext uri="{BB962C8B-B14F-4D97-AF65-F5344CB8AC3E}">
        <p14:creationId xmlns:p14="http://schemas.microsoft.com/office/powerpoint/2010/main" val="1719842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corresponds </a:t>
            </a:r>
            <a:r>
              <a:rPr lang="en-GB" sz="3200" dirty="0">
                <a:solidFill>
                  <a:srgbClr val="000000"/>
                </a:solidFill>
                <a:effectLst/>
                <a:latin typeface="Twinkl Cursive Looped" panose="02000000000000000000" pitchFamily="2" charset="0"/>
                <a:ea typeface="Times New Roman" panose="02020603050405020304" pitchFamily="18" charset="0"/>
              </a:rPr>
              <a:t>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endured</a:t>
            </a:r>
            <a:r>
              <a:rPr lang="en-GB" sz="3200" dirty="0">
                <a:solidFill>
                  <a:srgbClr val="000000"/>
                </a:solidFill>
                <a:effectLst/>
                <a:latin typeface="Twinkl Cursive Looped" panose="02000000000000000000" pitchFamily="2" charset="0"/>
                <a:ea typeface="Times New Roman" panose="02020603050405020304" pitchFamily="18" charset="0"/>
              </a:rPr>
              <a:t> over the years.  They are easy to find and to use. You don’t need heavy machinery to build a family home from bamboo.  There is no need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3200" dirty="0">
                <a:solidFill>
                  <a:srgbClr val="000000"/>
                </a:solidFill>
                <a:effectLst/>
                <a:latin typeface="Twinkl Cursive Looped" panose="02000000000000000000" pitchFamily="2" charset="0"/>
                <a:ea typeface="Times New Roman" panose="02020603050405020304" pitchFamily="18" charset="0"/>
              </a:rPr>
              <a:t> this material as bamboo is a popular building materials in Ecuador.  What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significant</a:t>
            </a:r>
            <a:r>
              <a:rPr lang="en-GB" sz="3200" dirty="0">
                <a:solidFill>
                  <a:srgbClr val="000000"/>
                </a:solidFill>
                <a:effectLst/>
                <a:latin typeface="Twinkl Cursive Looped" panose="02000000000000000000" pitchFamily="2" charset="0"/>
                <a:ea typeface="Times New Roman" panose="02020603050405020304" pitchFamily="18" charset="0"/>
              </a:rPr>
              <a:t> is that the oversized stalks are harder to pull apart than steel, and more difficult to squash than concrete. </a:t>
            </a:r>
          </a:p>
        </p:txBody>
      </p:sp>
    </p:spTree>
    <p:extLst>
      <p:ext uri="{BB962C8B-B14F-4D97-AF65-F5344CB8AC3E}">
        <p14:creationId xmlns:p14="http://schemas.microsoft.com/office/powerpoint/2010/main" val="291006765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6058406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852738"/>
            <a:ext cx="10515600" cy="2852737"/>
          </a:xfrm>
        </p:spPr>
        <p:txBody>
          <a:bodyPr>
            <a:normAutofit fontScale="90000"/>
          </a:bodyPr>
          <a:lstStyle/>
          <a:p>
            <a:r>
              <a:rPr lang="en-GB" sz="6000">
                <a:solidFill>
                  <a:srgbClr val="000000"/>
                </a:solidFill>
                <a:effectLst/>
                <a:latin typeface="Twinkl Cursive Looped" panose="02000000000000000000" pitchFamily="2" charset="0"/>
                <a:ea typeface="Times New Roman" panose="02020603050405020304" pitchFamily="18" charset="0"/>
              </a:rPr>
              <a:t>What is significant is that the oversized stalks are harder to pull apart than steel, and more difficult to squash than concrete.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27736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operable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3" y="3561670"/>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Image result for operable clipart">
            <a:extLst>
              <a:ext uri="{FF2B5EF4-FFF2-40B4-BE49-F238E27FC236}">
                <a16:creationId xmlns:a16="http://schemas.microsoft.com/office/drawing/2014/main" id="{0C3732E0-7B9C-1079-5964-3346EA1E0B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538" y="498022"/>
            <a:ext cx="1863287"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992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38EAAC4-13CA-010F-4F46-A5151F5F818E}"/>
              </a:ext>
            </a:extLst>
          </p:cNvPr>
          <p:cNvPicPr>
            <a:picLocks noChangeAspect="1"/>
          </p:cNvPicPr>
          <p:nvPr/>
        </p:nvPicPr>
        <p:blipFill rotWithShape="1">
          <a:blip r:embed="rId2"/>
          <a:srcRect l="19286" t="11410" r="17902" b="8313"/>
          <a:stretch/>
        </p:blipFill>
        <p:spPr>
          <a:xfrm>
            <a:off x="310241" y="0"/>
            <a:ext cx="9535887" cy="6852013"/>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conscience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684774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conscious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3266597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applicable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0158700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tolerable</a:t>
            </a:r>
          </a:p>
        </p:txBody>
      </p:sp>
    </p:spTree>
    <p:extLst>
      <p:ext uri="{BB962C8B-B14F-4D97-AF65-F5344CB8AC3E}">
        <p14:creationId xmlns:p14="http://schemas.microsoft.com/office/powerpoint/2010/main" val="28970382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operable</a:t>
            </a:r>
          </a:p>
        </p:txBody>
      </p:sp>
    </p:spTree>
    <p:extLst>
      <p:ext uri="{BB962C8B-B14F-4D97-AF65-F5344CB8AC3E}">
        <p14:creationId xmlns:p14="http://schemas.microsoft.com/office/powerpoint/2010/main" val="329702023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considerable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16334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dependable</a:t>
            </a:r>
          </a:p>
        </p:txBody>
      </p:sp>
    </p:spTree>
    <p:extLst>
      <p:ext uri="{BB962C8B-B14F-4D97-AF65-F5344CB8AC3E}">
        <p14:creationId xmlns:p14="http://schemas.microsoft.com/office/powerpoint/2010/main" val="276887746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comfortable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554708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reasonable</a:t>
            </a:r>
          </a:p>
        </p:txBody>
      </p:sp>
    </p:spTree>
    <p:extLst>
      <p:ext uri="{BB962C8B-B14F-4D97-AF65-F5344CB8AC3E}">
        <p14:creationId xmlns:p14="http://schemas.microsoft.com/office/powerpoint/2010/main" val="31841877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perishable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8493052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breakable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3876041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fashionable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12626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adorable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8406844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valuable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5931243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observance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ance</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tolerance</a:t>
            </a:r>
          </a:p>
        </p:txBody>
      </p:sp>
    </p:spTree>
    <p:extLst>
      <p:ext uri="{BB962C8B-B14F-4D97-AF65-F5344CB8AC3E}">
        <p14:creationId xmlns:p14="http://schemas.microsoft.com/office/powerpoint/2010/main" val="293827234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relevance</a:t>
            </a:r>
          </a:p>
        </p:txBody>
      </p:sp>
    </p:spTree>
    <p:extLst>
      <p:ext uri="{BB962C8B-B14F-4D97-AF65-F5344CB8AC3E}">
        <p14:creationId xmlns:p14="http://schemas.microsoft.com/office/powerpoint/2010/main" val="421385825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alliance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endurance</a:t>
            </a:r>
          </a:p>
        </p:txBody>
      </p:sp>
    </p:spTree>
    <p:extLst>
      <p:ext uri="{BB962C8B-B14F-4D97-AF65-F5344CB8AC3E}">
        <p14:creationId xmlns:p14="http://schemas.microsoft.com/office/powerpoint/2010/main" val="80578285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appearance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elegance</a:t>
            </a:r>
          </a:p>
        </p:txBody>
      </p:sp>
    </p:spTree>
    <p:extLst>
      <p:ext uri="{BB962C8B-B14F-4D97-AF65-F5344CB8AC3E}">
        <p14:creationId xmlns:p14="http://schemas.microsoft.com/office/powerpoint/2010/main" val="279266932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significance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correspond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criticise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486682" y="1913606"/>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alliance (from ally), </a:t>
            </a:r>
          </a:p>
          <a:p>
            <a:pPr algn="ctr"/>
            <a:r>
              <a:rPr lang="en-GB" sz="6000" dirty="0">
                <a:solidFill>
                  <a:prstClr val="black"/>
                </a:solidFill>
                <a:latin typeface="Twinkl Cursive Looped" panose="02000000000000000000" pitchFamily="2" charset="0"/>
                <a:ea typeface="+mj-ea"/>
                <a:cs typeface="+mj-cs"/>
              </a:rPr>
              <a:t>endurance (from endure), </a:t>
            </a:r>
          </a:p>
          <a:p>
            <a:pPr algn="ctr"/>
            <a:r>
              <a:rPr lang="en-GB" sz="6000" dirty="0">
                <a:solidFill>
                  <a:prstClr val="black"/>
                </a:solidFill>
                <a:latin typeface="Twinkl Cursive Looped" panose="02000000000000000000" pitchFamily="2" charset="0"/>
                <a:ea typeface="+mj-ea"/>
                <a:cs typeface="+mj-cs"/>
              </a:rPr>
              <a:t>or </a:t>
            </a:r>
          </a:p>
          <a:p>
            <a:pPr algn="ctr"/>
            <a:r>
              <a:rPr lang="en-GB" sz="6000" dirty="0">
                <a:solidFill>
                  <a:prstClr val="black"/>
                </a:solidFill>
                <a:latin typeface="Twinkl Cursive Looped" panose="02000000000000000000" pitchFamily="2" charset="0"/>
                <a:ea typeface="+mj-ea"/>
                <a:cs typeface="+mj-cs"/>
              </a:rPr>
              <a:t>appearance (from appear)</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ea typeface="+mj-ea"/>
                <a:cs typeface="+mj-cs"/>
              </a:rPr>
              <a:t>For example: </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29464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conscience conscious  perishable  adorable correspond    criticise observance alliance appearance significance </a:t>
            </a:r>
          </a:p>
        </p:txBody>
      </p:sp>
    </p:spTree>
    <p:extLst>
      <p:ext uri="{BB962C8B-B14F-4D97-AF65-F5344CB8AC3E}">
        <p14:creationId xmlns:p14="http://schemas.microsoft.com/office/powerpoint/2010/main" val="388699187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3157" y="4212538"/>
            <a:ext cx="11800115" cy="954107"/>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preposition determiner noun verb preposition determiner noun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1323439"/>
          </a:xfrm>
          <a:prstGeom prst="rect">
            <a:avLst/>
          </a:prstGeom>
          <a:noFill/>
        </p:spPr>
        <p:txBody>
          <a:bodyPr wrap="square" rtlCol="0">
            <a:spAutoFit/>
          </a:bodyPr>
          <a:lstStyle/>
          <a:p>
            <a:r>
              <a:rPr lang="en-GB" sz="4000" dirty="0">
                <a:latin typeface="Twinkl Cursive Looped" panose="02000000000000000000" pitchFamily="2" charset="0"/>
              </a:rPr>
              <a:t>The description of the suspect corresponds to this person.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249888" y="2042831"/>
            <a:ext cx="261257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7301594" y="4166372"/>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50369" y="3429000"/>
            <a:ext cx="11800115" cy="954107"/>
          </a:xfrm>
          <a:prstGeom prst="rect">
            <a:avLst/>
          </a:prstGeom>
          <a:noFill/>
        </p:spPr>
        <p:txBody>
          <a:bodyPr wrap="square" rtlCol="0">
            <a:spAutoFit/>
          </a:bodyPr>
          <a:lstStyle/>
          <a:p>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1323439"/>
          </a:xfrm>
          <a:prstGeom prst="rect">
            <a:avLst/>
          </a:prstGeom>
          <a:noFill/>
        </p:spPr>
        <p:txBody>
          <a:bodyPr wrap="square" rtlCol="0">
            <a:spAutoFit/>
          </a:bodyPr>
          <a:lstStyle/>
          <a:p>
            <a:r>
              <a:rPr lang="en-GB" sz="4000" dirty="0">
                <a:latin typeface="Twinkl Cursive Looped" panose="02000000000000000000" pitchFamily="2" charset="0"/>
              </a:rPr>
              <a:t>The students were asked to criticise the artwork on display.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6498770" y="2059689"/>
            <a:ext cx="187778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6150427" y="3429000"/>
            <a:ext cx="105047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416320"/>
          </a:xfrm>
          <a:prstGeom prst="rect">
            <a:avLst/>
          </a:prstGeom>
          <a:noFill/>
        </p:spPr>
        <p:txBody>
          <a:bodyPr wrap="square" rtlCol="0">
            <a:spAutoFit/>
          </a:bodyPr>
          <a:lstStyle/>
          <a:p>
            <a:r>
              <a:rPr lang="en-GB" b="1" dirty="0">
                <a:solidFill>
                  <a:srgbClr val="83001D"/>
                </a:solidFill>
                <a:effectLst/>
              </a:rPr>
              <a:t>Criticise </a:t>
            </a:r>
          </a:p>
          <a:p>
            <a:endParaRPr lang="en-GB" b="1" dirty="0">
              <a:solidFill>
                <a:srgbClr val="83001D"/>
              </a:solidFill>
            </a:endParaRPr>
          </a:p>
          <a:p>
            <a:r>
              <a:rPr lang="en-GB" b="1" dirty="0">
                <a:solidFill>
                  <a:srgbClr val="83001D"/>
                </a:solidFill>
                <a:effectLst/>
              </a:rPr>
              <a:t>from critic + -</a:t>
            </a:r>
            <a:r>
              <a:rPr lang="en-GB" b="1" dirty="0" err="1">
                <a:solidFill>
                  <a:srgbClr val="83001D"/>
                </a:solidFill>
                <a:effectLst/>
              </a:rPr>
              <a:t>ize</a:t>
            </a:r>
            <a:r>
              <a:rPr lang="en-GB" b="1" dirty="0">
                <a:solidFill>
                  <a:srgbClr val="83001D"/>
                </a:solidFill>
                <a:effectLst/>
              </a:rPr>
              <a:t>. Meaning "to discuss critically" is from 1660s; that of "to censure, point out defects or faults in" is from 1704. Related: Criticized; criticizing. The earlier verb for "to criticize" was simply critic (c. 1600), from French </a:t>
            </a:r>
            <a:r>
              <a:rPr lang="en-GB" b="1" dirty="0" err="1">
                <a:solidFill>
                  <a:srgbClr val="83001D"/>
                </a:solidFill>
                <a:effectLst/>
              </a:rPr>
              <a:t>critiquer</a:t>
            </a:r>
            <a:r>
              <a:rPr lang="en-GB" b="1" dirty="0">
                <a:solidFill>
                  <a:srgbClr val="83001D"/>
                </a:solidFill>
                <a:effectLst/>
              </a:rPr>
              <a:t>.</a:t>
            </a:r>
          </a:p>
          <a:p>
            <a:endParaRPr lang="en-GB" b="1" dirty="0">
              <a:solidFill>
                <a:srgbClr val="83001D"/>
              </a:solidFill>
              <a:hlinkClick r:id="rId3"/>
            </a:endParaRPr>
          </a:p>
          <a:p>
            <a:endParaRPr lang="en-GB" b="1" dirty="0">
              <a:solidFill>
                <a:srgbClr val="83001D"/>
              </a:solidFill>
              <a:effectLst/>
              <a:hlinkClick r:id="rId3"/>
            </a:endParaRPr>
          </a:p>
          <a:p>
            <a:endParaRPr lang="en-GB" b="1" dirty="0">
              <a:solidFill>
                <a:srgbClr val="83001D"/>
              </a:solidFill>
              <a:hlinkClick r:id="rId3"/>
            </a:endParaRPr>
          </a:p>
          <a:p>
            <a:r>
              <a:rPr lang="en-GB" b="1" dirty="0">
                <a:solidFill>
                  <a:srgbClr val="83001D"/>
                </a:solidFill>
                <a:hlinkClick r:id="rId3"/>
              </a:rPr>
              <a:t>Correspond</a:t>
            </a:r>
          </a:p>
          <a:p>
            <a:endParaRPr lang="en-GB" b="1" dirty="0">
              <a:solidFill>
                <a:srgbClr val="83001D"/>
              </a:solidFill>
              <a:effectLst/>
              <a:hlinkClick r:id="rId3"/>
            </a:endParaRPr>
          </a:p>
          <a:p>
            <a:r>
              <a:rPr lang="en-GB" dirty="0">
                <a:solidFill>
                  <a:srgbClr val="83001D"/>
                </a:solidFill>
                <a:effectLst/>
              </a:rPr>
              <a:t>late Middle English: from Old French </a:t>
            </a:r>
            <a:r>
              <a:rPr lang="en-GB" dirty="0" err="1">
                <a:solidFill>
                  <a:srgbClr val="83001D"/>
                </a:solidFill>
                <a:effectLst/>
              </a:rPr>
              <a:t>correspondre</a:t>
            </a:r>
            <a:r>
              <a:rPr lang="en-GB" dirty="0">
                <a:solidFill>
                  <a:srgbClr val="83001D"/>
                </a:solidFill>
                <a:effectLst/>
              </a:rPr>
              <a:t>, from medieval Latin </a:t>
            </a:r>
            <a:r>
              <a:rPr lang="en-GB" dirty="0" err="1">
                <a:solidFill>
                  <a:srgbClr val="83001D"/>
                </a:solidFill>
                <a:effectLst/>
              </a:rPr>
              <a:t>correspondere</a:t>
            </a:r>
            <a:r>
              <a:rPr lang="en-GB" dirty="0">
                <a:solidFill>
                  <a:srgbClr val="83001D"/>
                </a:solidFill>
                <a:effectLst/>
              </a:rPr>
              <a:t>, from </a:t>
            </a:r>
            <a:r>
              <a:rPr lang="en-GB" dirty="0" err="1">
                <a:solidFill>
                  <a:srgbClr val="83001D"/>
                </a:solidFill>
                <a:effectLst/>
              </a:rPr>
              <a:t>cor</a:t>
            </a:r>
            <a:r>
              <a:rPr lang="en-GB" dirty="0">
                <a:solidFill>
                  <a:srgbClr val="83001D"/>
                </a:solidFill>
                <a:effectLst/>
              </a:rPr>
              <a:t>- ‘together’ + Latin </a:t>
            </a:r>
            <a:r>
              <a:rPr lang="en-GB" dirty="0" err="1">
                <a:solidFill>
                  <a:srgbClr val="83001D"/>
                </a:solidFill>
                <a:effectLst/>
              </a:rPr>
              <a:t>respondere</a:t>
            </a:r>
            <a:r>
              <a:rPr lang="en-GB" dirty="0">
                <a:solidFill>
                  <a:srgbClr val="83001D"/>
                </a:solidFill>
                <a:effectLst/>
              </a:rPr>
              <a:t> (see respond).</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646331"/>
          </a:xfrm>
          <a:prstGeom prst="rect">
            <a:avLst/>
          </a:prstGeom>
          <a:noFill/>
        </p:spPr>
        <p:txBody>
          <a:bodyPr wrap="square" rtlCol="0">
            <a:spAutoFit/>
          </a:bodyPr>
          <a:lstStyle/>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pic>
        <p:nvPicPr>
          <p:cNvPr id="3" name="Picture 2" descr="Graphical user interface, application&#10;&#10;Description automatically generated">
            <a:extLst>
              <a:ext uri="{FF2B5EF4-FFF2-40B4-BE49-F238E27FC236}">
                <a16:creationId xmlns:a16="http://schemas.microsoft.com/office/drawing/2014/main" id="{556FB70F-D691-5C9F-478B-F2CFFF52C04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7058" y="633808"/>
            <a:ext cx="11053088" cy="3923510"/>
          </a:xfrm>
          <a:prstGeom prst="rect">
            <a:avLst/>
          </a:prstGeom>
          <a:noFill/>
          <a:ln>
            <a:noFill/>
          </a:ln>
        </p:spPr>
      </p:pic>
    </p:spTree>
    <p:extLst>
      <p:ext uri="{BB962C8B-B14F-4D97-AF65-F5344CB8AC3E}">
        <p14:creationId xmlns:p14="http://schemas.microsoft.com/office/powerpoint/2010/main" val="414392502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33965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6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example: elegance or significance.</a:t>
            </a:r>
          </a:p>
        </p:txBody>
      </p:sp>
    </p:spTree>
    <p:extLst>
      <p:ext uri="{BB962C8B-B14F-4D97-AF65-F5344CB8AC3E}">
        <p14:creationId xmlns:p14="http://schemas.microsoft.com/office/powerpoint/2010/main" val="1958609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noun is related to a verb ending in -ate, then the ending is likely to be -</a:t>
            </a:r>
            <a:r>
              <a:rPr lang="en-GB" dirty="0" err="1">
                <a:latin typeface="Twinkl Cursive Looped" panose="02000000000000000000" pitchFamily="2" charset="0"/>
              </a:rPr>
              <a:t>ance</a:t>
            </a:r>
            <a:r>
              <a:rPr lang="en-GB" dirty="0">
                <a:latin typeface="Twinkl Cursive Looped" panose="02000000000000000000" pitchFamily="2" charset="0"/>
              </a:rPr>
              <a:t>, e.g. tolerance (from tolerate)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ance</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447861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observance   </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17308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observance clipart">
            <a:extLst>
              <a:ext uri="{FF2B5EF4-FFF2-40B4-BE49-F238E27FC236}">
                <a16:creationId xmlns:a16="http://schemas.microsoft.com/office/drawing/2014/main" id="{0B7C454D-F9D7-F50F-2E2B-3B35649C76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8" y="449036"/>
            <a:ext cx="1362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tolerance  </a:t>
            </a:r>
          </a:p>
        </p:txBody>
      </p:sp>
      <p:sp>
        <p:nvSpPr>
          <p:cNvPr id="3" name="Rectangle 2">
            <a:extLst>
              <a:ext uri="{FF2B5EF4-FFF2-40B4-BE49-F238E27FC236}">
                <a16:creationId xmlns:a16="http://schemas.microsoft.com/office/drawing/2014/main" id="{13BB5EC0-7A96-4D29-A835-6FAE896C31A4}"/>
              </a:ext>
            </a:extLst>
          </p:cNvPr>
          <p:cNvSpPr/>
          <p:nvPr/>
        </p:nvSpPr>
        <p:spPr>
          <a:xfrm>
            <a:off x="6400800" y="3561670"/>
            <a:ext cx="1600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tolerable clipart">
            <a:extLst>
              <a:ext uri="{FF2B5EF4-FFF2-40B4-BE49-F238E27FC236}">
                <a16:creationId xmlns:a16="http://schemas.microsoft.com/office/drawing/2014/main" id="{9BFD166F-177A-C25D-87D6-732B726512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1446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observance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lang="en-GB" sz="6000" dirty="0">
                <a:solidFill>
                  <a:prstClr val="black"/>
                </a:solidFill>
                <a:latin typeface="Twinkl Cursive Looped" panose="02000000000000000000" pitchFamily="2" charset="0"/>
                <a:sym typeface="Wingdings" panose="05000000000000000000" pitchFamily="2" charset="2"/>
              </a:rPr>
              <a:t> </a:t>
            </a:r>
            <a:r>
              <a:rPr lang="en-GB" sz="6000" dirty="0">
                <a:solidFill>
                  <a:prstClr val="black"/>
                </a:solidFill>
                <a:latin typeface="Twinkl Cursive Looped" panose="02000000000000000000" pitchFamily="2" charset="0"/>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practice of observing the requirements of law, morality, or ritual.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observ</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observ</a:t>
            </a:r>
            <a:r>
              <a:rPr lang="en-GB" sz="5400" dirty="0">
                <a:highlight>
                  <a:srgbClr val="FFFF00"/>
                </a:highlight>
                <a:latin typeface="Twinkl Cursive Looped" panose="02000000000000000000" pitchFamily="2" charset="0"/>
              </a:rPr>
              <a:t>ance</a:t>
            </a:r>
            <a:endParaRPr lang="en-GB" sz="5400" i="1" dirty="0">
              <a:highlight>
                <a:srgbClr val="FFFF00"/>
              </a:highlight>
              <a:latin typeface="Twinkl Cursive Looped" panose="02000000000000000000" pitchFamily="2" charset="0"/>
            </a:endParaRPr>
          </a:p>
        </p:txBody>
      </p:sp>
      <p:pic>
        <p:nvPicPr>
          <p:cNvPr id="3" name="Picture 2" descr="Image result for observance clipart">
            <a:extLst>
              <a:ext uri="{FF2B5EF4-FFF2-40B4-BE49-F238E27FC236}">
                <a16:creationId xmlns:a16="http://schemas.microsoft.com/office/drawing/2014/main" id="{6AA060C5-7106-0E33-816E-066376F118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448" y="449036"/>
            <a:ext cx="1362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tolerance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ability or willingness to tolerate the existence of opinions or behaviour that one dislikes or disagrees with.</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toler</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toler</a:t>
            </a:r>
            <a:r>
              <a:rPr lang="en-GB" sz="5400" dirty="0">
                <a:highlight>
                  <a:srgbClr val="FFFF00"/>
                </a:highlight>
                <a:latin typeface="Twinkl Cursive Looped" panose="02000000000000000000" pitchFamily="2" charset="0"/>
              </a:rPr>
              <a:t>ance</a:t>
            </a:r>
            <a:r>
              <a:rPr lang="en-GB" sz="5400" dirty="0">
                <a:latin typeface="Twinkl Cursive Looped" panose="02000000000000000000" pitchFamily="2" charset="0"/>
              </a:rPr>
              <a:t> </a:t>
            </a:r>
            <a:endParaRPr lang="en-GB" sz="5400" i="1" dirty="0">
              <a:latin typeface="Twinkl Cursive Looped" panose="02000000000000000000" pitchFamily="2" charset="0"/>
            </a:endParaRPr>
          </a:p>
        </p:txBody>
      </p:sp>
      <p:pic>
        <p:nvPicPr>
          <p:cNvPr id="3" name="Picture 4" descr="Image result for tolerable clipart">
            <a:extLst>
              <a:ext uri="{FF2B5EF4-FFF2-40B4-BE49-F238E27FC236}">
                <a16:creationId xmlns:a16="http://schemas.microsoft.com/office/drawing/2014/main" id="{3FD94AD5-2958-F51E-C8E9-DC395DEFD5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785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Strict observance of the rules was expected.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08966" y="2922815"/>
            <a:ext cx="3287033" cy="8988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tolerance of the noise levels was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50798" y="2857500"/>
            <a:ext cx="2786516" cy="839561"/>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correspond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031325"/>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have a close similarity; match or agree almost exactly.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Image result for dominoes that correspond to each other clipart">
            <a:extLst>
              <a:ext uri="{FF2B5EF4-FFF2-40B4-BE49-F238E27FC236}">
                <a16:creationId xmlns:a16="http://schemas.microsoft.com/office/drawing/2014/main" id="{60FE9651-6EC9-B33A-04D6-1DBFCC7FA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11" y="136982"/>
            <a:ext cx="2846274" cy="246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1F6CCA-7B32-0786-987F-8F249FDEBA4E}"/>
              </a:ext>
            </a:extLst>
          </p:cNvPr>
          <p:cNvPicPr>
            <a:picLocks noChangeAspect="1"/>
          </p:cNvPicPr>
          <p:nvPr/>
        </p:nvPicPr>
        <p:blipFill rotWithShape="1">
          <a:blip r:embed="rId2"/>
          <a:srcRect l="19286" t="11410" r="17902" b="8313"/>
          <a:stretch/>
        </p:blipFill>
        <p:spPr>
          <a:xfrm>
            <a:off x="310241" y="0"/>
            <a:ext cx="9535887" cy="6852013"/>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description of the suspect corresponds to this person.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788229"/>
            <a:ext cx="3706587" cy="77424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indicate the faults of (someone or something) in a disapproving way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riticise clipart">
            <a:extLst>
              <a:ext uri="{FF2B5EF4-FFF2-40B4-BE49-F238E27FC236}">
                <a16:creationId xmlns:a16="http://schemas.microsoft.com/office/drawing/2014/main" id="{E34FDF47-0C99-E373-B4CC-78360A96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02882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students were asked to criticise the artwork on display.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91600" y="2873829"/>
            <a:ext cx="2438400"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a:t>
            </a:r>
          </a:p>
        </p:txBody>
      </p:sp>
    </p:spTree>
    <p:extLst>
      <p:ext uri="{BB962C8B-B14F-4D97-AF65-F5344CB8AC3E}">
        <p14:creationId xmlns:p14="http://schemas.microsoft.com/office/powerpoint/2010/main" val="11717481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corresponds </a:t>
            </a:r>
            <a:r>
              <a:rPr lang="en-GB" sz="3200" dirty="0">
                <a:solidFill>
                  <a:srgbClr val="000000"/>
                </a:solidFill>
                <a:effectLst/>
                <a:latin typeface="Twinkl Cursive Looped" panose="02000000000000000000" pitchFamily="2" charset="0"/>
                <a:ea typeface="Times New Roman" panose="02020603050405020304" pitchFamily="18" charset="0"/>
              </a:rPr>
              <a:t>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endured</a:t>
            </a:r>
            <a:r>
              <a:rPr lang="en-GB" sz="3200" dirty="0">
                <a:solidFill>
                  <a:srgbClr val="000000"/>
                </a:solidFill>
                <a:effectLst/>
                <a:latin typeface="Twinkl Cursive Looped" panose="02000000000000000000" pitchFamily="2" charset="0"/>
                <a:ea typeface="Times New Roman" panose="02020603050405020304" pitchFamily="18" charset="0"/>
              </a:rPr>
              <a:t> over the years.  They are easy to find and to use. You don’t need heavy machinery to build a family home from bamboo.  There is no need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3200" dirty="0">
                <a:solidFill>
                  <a:srgbClr val="000000"/>
                </a:solidFill>
                <a:effectLst/>
                <a:latin typeface="Twinkl Cursive Looped" panose="02000000000000000000" pitchFamily="2" charset="0"/>
                <a:ea typeface="Times New Roman" panose="02020603050405020304" pitchFamily="18" charset="0"/>
              </a:rPr>
              <a:t> this material as bamboo is a popular building materials in Ecuador.  What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significant</a:t>
            </a:r>
            <a:r>
              <a:rPr lang="en-GB" sz="3200" dirty="0">
                <a:solidFill>
                  <a:srgbClr val="000000"/>
                </a:solidFill>
                <a:effectLst/>
                <a:latin typeface="Twinkl Cursive Looped" panose="02000000000000000000" pitchFamily="2" charset="0"/>
                <a:ea typeface="Times New Roman" panose="02020603050405020304" pitchFamily="18" charset="0"/>
              </a:rPr>
              <a:t> is that the oversized stalks are harder to pull apart than steel, and more difficult to squash than concrete.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Organic corresponds to things that are living or once were living.</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1F6CCA-7B32-0786-987F-8F249FDEBA4E}"/>
              </a:ext>
            </a:extLst>
          </p:cNvPr>
          <p:cNvPicPr>
            <a:picLocks noChangeAspect="1"/>
          </p:cNvPicPr>
          <p:nvPr/>
        </p:nvPicPr>
        <p:blipFill rotWithShape="1">
          <a:blip r:embed="rId2"/>
          <a:srcRect l="19286" t="11410" r="17902" b="8313"/>
          <a:stretch/>
        </p:blipFill>
        <p:spPr>
          <a:xfrm>
            <a:off x="310241" y="0"/>
            <a:ext cx="9535887" cy="6852013"/>
          </a:xfrm>
          <a:prstGeom prst="rect">
            <a:avLst/>
          </a:prstGeom>
        </p:spPr>
      </p:pic>
    </p:spTree>
    <p:extLst>
      <p:ext uri="{BB962C8B-B14F-4D97-AF65-F5344CB8AC3E}">
        <p14:creationId xmlns:p14="http://schemas.microsoft.com/office/powerpoint/2010/main" val="2064746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8153690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54686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35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03922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15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738162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3872492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39141782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656461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considerable   </a:t>
            </a:r>
          </a:p>
        </p:txBody>
      </p:sp>
      <p:sp>
        <p:nvSpPr>
          <p:cNvPr id="3" name="Rectangle 2">
            <a:extLst>
              <a:ext uri="{FF2B5EF4-FFF2-40B4-BE49-F238E27FC236}">
                <a16:creationId xmlns:a16="http://schemas.microsoft.com/office/drawing/2014/main" id="{13BB5EC0-7A96-4D29-A835-6FAE896C31A4}"/>
              </a:ext>
            </a:extLst>
          </p:cNvPr>
          <p:cNvSpPr/>
          <p:nvPr/>
        </p:nvSpPr>
        <p:spPr>
          <a:xfrm>
            <a:off x="7053943" y="3561670"/>
            <a:ext cx="16165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9394" name="Picture 2" descr="Image result for considerable clipart">
            <a:extLst>
              <a:ext uri="{FF2B5EF4-FFF2-40B4-BE49-F238E27FC236}">
                <a16:creationId xmlns:a16="http://schemas.microsoft.com/office/drawing/2014/main" id="{2323FE2B-D806-9753-8F04-A81310A3E1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381" y="693964"/>
            <a:ext cx="23717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835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dependable  </a:t>
            </a:r>
          </a:p>
        </p:txBody>
      </p:sp>
      <p:sp>
        <p:nvSpPr>
          <p:cNvPr id="3" name="Rectangle 2">
            <a:extLst>
              <a:ext uri="{FF2B5EF4-FFF2-40B4-BE49-F238E27FC236}">
                <a16:creationId xmlns:a16="http://schemas.microsoft.com/office/drawing/2014/main" id="{13BB5EC0-7A96-4D29-A835-6FAE896C31A4}"/>
              </a:ext>
            </a:extLst>
          </p:cNvPr>
          <p:cNvSpPr/>
          <p:nvPr/>
        </p:nvSpPr>
        <p:spPr>
          <a:xfrm>
            <a:off x="6923315" y="3561670"/>
            <a:ext cx="14369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8370" name="Picture 2" descr="Image result for dependable clipart">
            <a:extLst>
              <a:ext uri="{FF2B5EF4-FFF2-40B4-BE49-F238E27FC236}">
                <a16:creationId xmlns:a16="http://schemas.microsoft.com/office/drawing/2014/main" id="{17CFDB13-34BE-BED7-E2E4-699F94827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693" y="628650"/>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177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83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comfortable  </a:t>
            </a:r>
          </a:p>
        </p:txBody>
      </p:sp>
      <p:sp>
        <p:nvSpPr>
          <p:cNvPr id="3" name="Rectangle 2">
            <a:extLst>
              <a:ext uri="{FF2B5EF4-FFF2-40B4-BE49-F238E27FC236}">
                <a16:creationId xmlns:a16="http://schemas.microsoft.com/office/drawing/2014/main" id="{13BB5EC0-7A96-4D29-A835-6FAE896C31A4}"/>
              </a:ext>
            </a:extLst>
          </p:cNvPr>
          <p:cNvSpPr/>
          <p:nvPr/>
        </p:nvSpPr>
        <p:spPr>
          <a:xfrm>
            <a:off x="6961413" y="3547383"/>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7346" name="Picture 2" descr="Image result for comfortable clipart">
            <a:extLst>
              <a:ext uri="{FF2B5EF4-FFF2-40B4-BE49-F238E27FC236}">
                <a16:creationId xmlns:a16="http://schemas.microsoft.com/office/drawing/2014/main" id="{B59289E9-B8B3-3A3D-0FC4-353BD3B18B5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560614" y="661307"/>
            <a:ext cx="16002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81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534259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ance</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0329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486682" y="1913606"/>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alliance (from ally), </a:t>
            </a:r>
          </a:p>
          <a:p>
            <a:pPr algn="ctr"/>
            <a:r>
              <a:rPr lang="en-GB" sz="6000" dirty="0">
                <a:solidFill>
                  <a:prstClr val="black"/>
                </a:solidFill>
                <a:latin typeface="Twinkl Cursive Looped" panose="02000000000000000000" pitchFamily="2" charset="0"/>
                <a:ea typeface="+mj-ea"/>
                <a:cs typeface="+mj-cs"/>
              </a:rPr>
              <a:t>endurance (from endure), </a:t>
            </a:r>
          </a:p>
          <a:p>
            <a:pPr algn="ctr"/>
            <a:r>
              <a:rPr lang="en-GB" sz="6000" dirty="0">
                <a:solidFill>
                  <a:prstClr val="black"/>
                </a:solidFill>
                <a:latin typeface="Twinkl Cursive Looped" panose="02000000000000000000" pitchFamily="2" charset="0"/>
                <a:ea typeface="+mj-ea"/>
                <a:cs typeface="+mj-cs"/>
              </a:rPr>
              <a:t>or </a:t>
            </a:r>
          </a:p>
          <a:p>
            <a:pPr algn="ctr"/>
            <a:r>
              <a:rPr lang="en-GB" sz="6000" dirty="0">
                <a:solidFill>
                  <a:prstClr val="black"/>
                </a:solidFill>
                <a:latin typeface="Twinkl Cursive Looped" panose="02000000000000000000" pitchFamily="2" charset="0"/>
                <a:ea typeface="+mj-ea"/>
                <a:cs typeface="+mj-cs"/>
              </a:rPr>
              <a:t>appearance (from appear)</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ea typeface="+mj-ea"/>
                <a:cs typeface="+mj-cs"/>
              </a:rPr>
              <a:t>For example: </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158780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example: elegance or significance.</a:t>
            </a:r>
          </a:p>
        </p:txBody>
      </p:sp>
    </p:spTree>
    <p:extLst>
      <p:ext uri="{BB962C8B-B14F-4D97-AF65-F5344CB8AC3E}">
        <p14:creationId xmlns:p14="http://schemas.microsoft.com/office/powerpoint/2010/main" val="29232859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noun is related to a verb ending in -ate, then the ending is likely to be -</a:t>
            </a:r>
            <a:r>
              <a:rPr lang="en-GB" dirty="0" err="1">
                <a:latin typeface="Twinkl Cursive Looped" panose="02000000000000000000" pitchFamily="2" charset="0"/>
              </a:rPr>
              <a:t>ance</a:t>
            </a:r>
            <a:r>
              <a:rPr lang="en-GB" dirty="0">
                <a:latin typeface="Twinkl Cursive Looped" panose="02000000000000000000" pitchFamily="2" charset="0"/>
              </a:rPr>
              <a:t>, e.g. tolerance (from tolerate)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86959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ance</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65680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relevance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7308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relevance clipart">
            <a:extLst>
              <a:ext uri="{FF2B5EF4-FFF2-40B4-BE49-F238E27FC236}">
                <a16:creationId xmlns:a16="http://schemas.microsoft.com/office/drawing/2014/main" id="{4F47C2F7-C255-EFF7-B776-13E7E7D67D9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66725" y="547007"/>
            <a:ext cx="16573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608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219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alliance  </a:t>
            </a:r>
          </a:p>
        </p:txBody>
      </p:sp>
      <p:sp>
        <p:nvSpPr>
          <p:cNvPr id="3" name="Rectangle 2">
            <a:extLst>
              <a:ext uri="{FF2B5EF4-FFF2-40B4-BE49-F238E27FC236}">
                <a16:creationId xmlns:a16="http://schemas.microsoft.com/office/drawing/2014/main" id="{13BB5EC0-7A96-4D29-A835-6FAE896C31A4}"/>
              </a:ext>
            </a:extLst>
          </p:cNvPr>
          <p:cNvSpPr/>
          <p:nvPr/>
        </p:nvSpPr>
        <p:spPr>
          <a:xfrm>
            <a:off x="6221186" y="3547383"/>
            <a:ext cx="1600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alliance clipart">
            <a:extLst>
              <a:ext uri="{FF2B5EF4-FFF2-40B4-BE49-F238E27FC236}">
                <a16:creationId xmlns:a16="http://schemas.microsoft.com/office/drawing/2014/main" id="{B76488FC-384F-1E57-6DDE-E78AB41672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945" y="498021"/>
            <a:ext cx="1800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6784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relevance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ADJECTIVE </a:t>
            </a:r>
            <a:r>
              <a:rPr lang="en-GB" sz="6000" dirty="0">
                <a:solidFill>
                  <a:prstClr val="black"/>
                </a:solidFill>
                <a:latin typeface="Twinkl Cursive Looped" panose="02000000000000000000" pitchFamily="2" charset="0"/>
                <a:sym typeface="Wingdings" panose="05000000000000000000" pitchFamily="2" charset="2"/>
              </a:rPr>
              <a:t> </a:t>
            </a:r>
            <a:r>
              <a:rPr lang="en-GB" sz="6000" dirty="0">
                <a:solidFill>
                  <a:prstClr val="black"/>
                </a:solidFill>
                <a:latin typeface="Twinkl Cursive Looped" panose="02000000000000000000" pitchFamily="2" charset="0"/>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quality or state of being closely connected or appropriate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relev</a:t>
            </a:r>
            <a:r>
              <a:rPr lang="en-GB" sz="5400" dirty="0">
                <a:highlight>
                  <a:srgbClr val="FFFF00"/>
                </a:highlight>
                <a:latin typeface="Twinkl Cursive Looped" panose="02000000000000000000" pitchFamily="2" charset="0"/>
              </a:rPr>
              <a:t>ant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relev</a:t>
            </a:r>
            <a:r>
              <a:rPr lang="en-GB" sz="5400" dirty="0">
                <a:highlight>
                  <a:srgbClr val="FFFF00"/>
                </a:highlight>
                <a:latin typeface="Twinkl Cursive Looped" panose="02000000000000000000" pitchFamily="2" charset="0"/>
              </a:rPr>
              <a:t>ance</a:t>
            </a:r>
            <a:endParaRPr lang="en-GB" sz="5400" i="1" dirty="0">
              <a:highlight>
                <a:srgbClr val="FFFF00"/>
              </a:highlight>
              <a:latin typeface="Twinkl Cursive Looped" panose="02000000000000000000" pitchFamily="2" charset="0"/>
            </a:endParaRPr>
          </a:p>
        </p:txBody>
      </p:sp>
      <p:pic>
        <p:nvPicPr>
          <p:cNvPr id="4" name="Picture 2" descr="Image result for relevance clipart">
            <a:extLst>
              <a:ext uri="{FF2B5EF4-FFF2-40B4-BE49-F238E27FC236}">
                <a16:creationId xmlns:a16="http://schemas.microsoft.com/office/drawing/2014/main" id="{209149E3-B179-D188-47C6-AB309DB56B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66725" y="547007"/>
            <a:ext cx="165735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83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alliance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union or association formed for mutual benefit, especially between countries or organisations</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all</a:t>
            </a:r>
            <a:r>
              <a:rPr lang="en-GB" sz="5400" dirty="0">
                <a:highlight>
                  <a:srgbClr val="FFFF00"/>
                </a:highlight>
                <a:latin typeface="Twinkl Cursive Looped" panose="02000000000000000000" pitchFamily="2" charset="0"/>
              </a:rPr>
              <a:t>y</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alli</a:t>
            </a:r>
            <a:r>
              <a:rPr lang="en-GB" sz="5400" dirty="0">
                <a:highlight>
                  <a:srgbClr val="FFFF00"/>
                </a:highlight>
                <a:latin typeface="Twinkl Cursive Looped" panose="02000000000000000000" pitchFamily="2" charset="0"/>
              </a:rPr>
              <a:t>ance</a:t>
            </a:r>
            <a:r>
              <a:rPr lang="en-GB" sz="5400" dirty="0">
                <a:latin typeface="Twinkl Cursive Looped" panose="02000000000000000000" pitchFamily="2" charset="0"/>
              </a:rPr>
              <a:t> </a:t>
            </a:r>
            <a:endParaRPr lang="en-GB" sz="5400" i="1" dirty="0">
              <a:latin typeface="Twinkl Cursive Looped" panose="02000000000000000000" pitchFamily="2" charset="0"/>
            </a:endParaRPr>
          </a:p>
        </p:txBody>
      </p:sp>
      <p:pic>
        <p:nvPicPr>
          <p:cNvPr id="4" name="Picture 2" descr="Image result for alliance clipart">
            <a:extLst>
              <a:ext uri="{FF2B5EF4-FFF2-40B4-BE49-F238E27FC236}">
                <a16:creationId xmlns:a16="http://schemas.microsoft.com/office/drawing/2014/main" id="{C6F8707F-D1DD-F095-C1B6-B6E26418F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945" y="498021"/>
            <a:ext cx="18002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587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teaching of fractions had relevance to the SATs paper.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86352" y="3821650"/>
            <a:ext cx="3287033" cy="89883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471015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defensive alliance occurred between England and France in World War Two.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82143" y="2122714"/>
            <a:ext cx="2432956" cy="83956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62485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285972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correspond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031325"/>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have a close similarity; match or agree almost exactly.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2050" name="Picture 2" descr="Image result for dominoes that correspond to each other clipart">
            <a:extLst>
              <a:ext uri="{FF2B5EF4-FFF2-40B4-BE49-F238E27FC236}">
                <a16:creationId xmlns:a16="http://schemas.microsoft.com/office/drawing/2014/main" id="{60FE9651-6EC9-B33A-04D6-1DBFCC7FAB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11" y="136982"/>
            <a:ext cx="2846274" cy="2463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997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description of the suspect corresponds to this person.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08413" y="3788229"/>
            <a:ext cx="3706587" cy="77424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82528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criticise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indicate the faults of (someone or something) in a disapproving way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riticise clipart">
            <a:extLst>
              <a:ext uri="{FF2B5EF4-FFF2-40B4-BE49-F238E27FC236}">
                <a16:creationId xmlns:a16="http://schemas.microsoft.com/office/drawing/2014/main" id="{E34FDF47-0C99-E373-B4CC-78360A9610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272" y="310243"/>
            <a:ext cx="2028825" cy="201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678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students were asked to criticise the artwork on display.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991600" y="2873829"/>
            <a:ext cx="2438400"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646213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0859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39802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888039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a:t>
            </a:r>
          </a:p>
        </p:txBody>
      </p:sp>
    </p:spTree>
    <p:extLst>
      <p:ext uri="{BB962C8B-B14F-4D97-AF65-F5344CB8AC3E}">
        <p14:creationId xmlns:p14="http://schemas.microsoft.com/office/powerpoint/2010/main" val="13356852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2593" y="1877787"/>
            <a:ext cx="12066813"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Bamboo – organic</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Materials can be selected from organic or inorganic sources.  Organic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corresponds </a:t>
            </a:r>
            <a:r>
              <a:rPr lang="en-GB" sz="3200" dirty="0">
                <a:solidFill>
                  <a:srgbClr val="000000"/>
                </a:solidFill>
                <a:effectLst/>
                <a:latin typeface="Twinkl Cursive Looped" panose="02000000000000000000" pitchFamily="2" charset="0"/>
                <a:ea typeface="Times New Roman" panose="02020603050405020304" pitchFamily="18" charset="0"/>
              </a:rPr>
              <a:t>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endured</a:t>
            </a:r>
            <a:r>
              <a:rPr lang="en-GB" sz="3200" dirty="0">
                <a:solidFill>
                  <a:srgbClr val="000000"/>
                </a:solidFill>
                <a:effectLst/>
                <a:latin typeface="Twinkl Cursive Looped" panose="02000000000000000000" pitchFamily="2" charset="0"/>
                <a:ea typeface="Times New Roman" panose="02020603050405020304" pitchFamily="18" charset="0"/>
              </a:rPr>
              <a:t> over the years.  They are easy to find and to use. You don’t need heavy machinery to build a family home from bamboo.  There is no need to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criticise</a:t>
            </a:r>
            <a:r>
              <a:rPr lang="en-GB" sz="3200" dirty="0">
                <a:solidFill>
                  <a:srgbClr val="000000"/>
                </a:solidFill>
                <a:effectLst/>
                <a:latin typeface="Twinkl Cursive Looped" panose="02000000000000000000" pitchFamily="2" charset="0"/>
                <a:ea typeface="Times New Roman" panose="02020603050405020304" pitchFamily="18" charset="0"/>
              </a:rPr>
              <a:t> this material as bamboo is a popular building materials in Ecuador.  What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significant</a:t>
            </a:r>
            <a:r>
              <a:rPr lang="en-GB" sz="3200" dirty="0">
                <a:solidFill>
                  <a:srgbClr val="000000"/>
                </a:solidFill>
                <a:effectLst/>
                <a:latin typeface="Twinkl Cursive Looped" panose="02000000000000000000" pitchFamily="2" charset="0"/>
                <a:ea typeface="Times New Roman" panose="02020603050405020304" pitchFamily="18" charset="0"/>
              </a:rPr>
              <a:t> is that the oversized stalks are harder to pull apart than steel, and more difficult to squash than concrete. </a:t>
            </a:r>
          </a:p>
        </p:txBody>
      </p:sp>
    </p:spTree>
    <p:extLst>
      <p:ext uri="{BB962C8B-B14F-4D97-AF65-F5344CB8AC3E}">
        <p14:creationId xmlns:p14="http://schemas.microsoft.com/office/powerpoint/2010/main" val="28221427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6586090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Mammoths may be extinct, but plant leaves, stems and branches are still popular building materials used today and have endured over the years.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10298648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81903402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21F6CCA-7B32-0786-987F-8F249FDEBA4E}"/>
              </a:ext>
            </a:extLst>
          </p:cNvPr>
          <p:cNvPicPr>
            <a:picLocks noChangeAspect="1"/>
          </p:cNvPicPr>
          <p:nvPr/>
        </p:nvPicPr>
        <p:blipFill rotWithShape="1">
          <a:blip r:embed="rId2"/>
          <a:srcRect l="19286" t="11410" r="17902" b="8313"/>
          <a:stretch/>
        </p:blipFill>
        <p:spPr>
          <a:xfrm>
            <a:off x="310241" y="0"/>
            <a:ext cx="9535887" cy="6852013"/>
          </a:xfrm>
          <a:prstGeom prst="rect">
            <a:avLst/>
          </a:prstGeom>
        </p:spPr>
      </p:pic>
    </p:spTree>
    <p:extLst>
      <p:ext uri="{BB962C8B-B14F-4D97-AF65-F5344CB8AC3E}">
        <p14:creationId xmlns:p14="http://schemas.microsoft.com/office/powerpoint/2010/main" val="19679242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100988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257433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785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533740" y="2371725"/>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862322"/>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5400" dirty="0">
                <a:solidFill>
                  <a:prstClr val="black"/>
                </a:solidFill>
                <a:latin typeface="Twinkl Cursive Looped" panose="02000000000000000000" pitchFamily="2" charset="0"/>
              </a:rPr>
              <a:t>a person's moral sense of right and wrong, viewed as acting as a guide to one's behaviour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100" name="Picture 4" descr="Image result for CONSCIENCE clipart">
            <a:extLst>
              <a:ext uri="{FF2B5EF4-FFF2-40B4-BE49-F238E27FC236}">
                <a16:creationId xmlns:a16="http://schemas.microsoft.com/office/drawing/2014/main" id="{B4D1FBBE-10FC-0511-6584-8685EC8745D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95"/>
          <a:stretch/>
        </p:blipFill>
        <p:spPr bwMode="auto">
          <a:xfrm>
            <a:off x="288812" y="353105"/>
            <a:ext cx="1485900" cy="156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225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Ben was suffering a pang of conscience.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10742" y="3771900"/>
            <a:ext cx="3314701"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01280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conscious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823395"/>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aware of and responding to one's surroundings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CONSCious clipart">
            <a:extLst>
              <a:ext uri="{FF2B5EF4-FFF2-40B4-BE49-F238E27FC236}">
                <a16:creationId xmlns:a16="http://schemas.microsoft.com/office/drawing/2014/main" id="{FDF1B1F0-582F-BC21-FAA7-0038E6B74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14668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45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19046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-able</a:t>
            </a:r>
          </a:p>
        </p:txBody>
      </p:sp>
    </p:spTree>
    <p:extLst>
      <p:ext uri="{BB962C8B-B14F-4D97-AF65-F5344CB8AC3E}">
        <p14:creationId xmlns:p14="http://schemas.microsoft.com/office/powerpoint/2010/main" val="271568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–able ending is added to a word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or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ge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the e after the c or g must be kept as those letters would otherwise have their ‘hard’ sounds (as in cap and gap) before the a of the –able ending.</a:t>
            </a:r>
          </a:p>
        </p:txBody>
      </p:sp>
    </p:spTree>
    <p:extLst>
      <p:ext uri="{BB962C8B-B14F-4D97-AF65-F5344CB8AC3E}">
        <p14:creationId xmlns:p14="http://schemas.microsoft.com/office/powerpoint/2010/main" val="109706650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1133769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reasonable   </a:t>
            </a:r>
          </a:p>
        </p:txBody>
      </p:sp>
      <p:sp>
        <p:nvSpPr>
          <p:cNvPr id="3" name="Rectangle 2">
            <a:extLst>
              <a:ext uri="{FF2B5EF4-FFF2-40B4-BE49-F238E27FC236}">
                <a16:creationId xmlns:a16="http://schemas.microsoft.com/office/drawing/2014/main" id="{13BB5EC0-7A96-4D29-A835-6FAE896C31A4}"/>
              </a:ext>
            </a:extLst>
          </p:cNvPr>
          <p:cNvSpPr/>
          <p:nvPr/>
        </p:nvSpPr>
        <p:spPr>
          <a:xfrm>
            <a:off x="6760029" y="3561670"/>
            <a:ext cx="15512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Image result for reasonable clipart">
            <a:extLst>
              <a:ext uri="{FF2B5EF4-FFF2-40B4-BE49-F238E27FC236}">
                <a16:creationId xmlns:a16="http://schemas.microsoft.com/office/drawing/2014/main" id="{FBFA6A12-DE9B-A6E6-B1BC-1119F5DE48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318407"/>
            <a:ext cx="24669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08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perishable  </a:t>
            </a:r>
          </a:p>
        </p:txBody>
      </p:sp>
      <p:sp>
        <p:nvSpPr>
          <p:cNvPr id="3" name="Rectangle 2">
            <a:extLst>
              <a:ext uri="{FF2B5EF4-FFF2-40B4-BE49-F238E27FC236}">
                <a16:creationId xmlns:a16="http://schemas.microsoft.com/office/drawing/2014/main" id="{13BB5EC0-7A96-4D29-A835-6FAE896C31A4}"/>
              </a:ext>
            </a:extLst>
          </p:cNvPr>
          <p:cNvSpPr/>
          <p:nvPr/>
        </p:nvSpPr>
        <p:spPr>
          <a:xfrm>
            <a:off x="6711043" y="3561670"/>
            <a:ext cx="150222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0178" name="Picture 2" descr="Image result for perishable clipart">
            <a:extLst>
              <a:ext uri="{FF2B5EF4-FFF2-40B4-BE49-F238E27FC236}">
                <a16:creationId xmlns:a16="http://schemas.microsoft.com/office/drawing/2014/main" id="{60127E0A-5C7F-755E-DCE5-7F1B8CE5EC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177" y="465364"/>
            <a:ext cx="17430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05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breakable  </a:t>
            </a:r>
          </a:p>
        </p:txBody>
      </p:sp>
      <p:sp>
        <p:nvSpPr>
          <p:cNvPr id="3" name="Rectangle 2">
            <a:extLst>
              <a:ext uri="{FF2B5EF4-FFF2-40B4-BE49-F238E27FC236}">
                <a16:creationId xmlns:a16="http://schemas.microsoft.com/office/drawing/2014/main" id="{13BB5EC0-7A96-4D29-A835-6FAE896C31A4}"/>
              </a:ext>
            </a:extLst>
          </p:cNvPr>
          <p:cNvSpPr/>
          <p:nvPr/>
        </p:nvSpPr>
        <p:spPr>
          <a:xfrm>
            <a:off x="6634842" y="3547383"/>
            <a:ext cx="14641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154" name="Picture 2" descr="Image result for breakable clipart">
            <a:extLst>
              <a:ext uri="{FF2B5EF4-FFF2-40B4-BE49-F238E27FC236}">
                <a16:creationId xmlns:a16="http://schemas.microsoft.com/office/drawing/2014/main" id="{B2249744-5E87-DD44-2A20-131C1B4FE6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455160"/>
            <a:ext cx="180022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00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Although I was in pain, I was conscious.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3771900"/>
            <a:ext cx="3200400"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81656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59638038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4" y="2795349"/>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If the word is formed from a verb that ends in -y, -</a:t>
            </a:r>
            <a:r>
              <a:rPr lang="en-GB" sz="6000" dirty="0" err="1">
                <a:solidFill>
                  <a:prstClr val="black"/>
                </a:solidFill>
                <a:latin typeface="Twinkl Cursive Looped" panose="02000000000000000000" pitchFamily="2" charset="0"/>
                <a:ea typeface="+mj-ea"/>
                <a:cs typeface="+mj-cs"/>
              </a:rPr>
              <a:t>ure</a:t>
            </a:r>
            <a:r>
              <a:rPr lang="en-GB" sz="6000" dirty="0">
                <a:solidFill>
                  <a:prstClr val="black"/>
                </a:solidFill>
                <a:latin typeface="Twinkl Cursive Looped" panose="02000000000000000000" pitchFamily="2" charset="0"/>
                <a:ea typeface="+mj-ea"/>
                <a:cs typeface="+mj-cs"/>
              </a:rPr>
              <a:t>, or -ear, then the ending will be spelled -</a:t>
            </a:r>
            <a:r>
              <a:rPr lang="en-GB" sz="6000" dirty="0" err="1">
                <a:solidFill>
                  <a:prstClr val="black"/>
                </a:solidFill>
                <a:latin typeface="Twinkl Cursive Looped" panose="02000000000000000000" pitchFamily="2" charset="0"/>
                <a:ea typeface="+mj-ea"/>
                <a:cs typeface="+mj-cs"/>
              </a:rPr>
              <a:t>ance</a:t>
            </a:r>
            <a:r>
              <a:rPr lang="en-GB" sz="6000" dirty="0">
                <a:solidFill>
                  <a:prstClr val="black"/>
                </a:solidFill>
                <a:latin typeface="Twinkl Cursive Looped" panose="02000000000000000000" pitchFamily="2" charset="0"/>
                <a:ea typeface="+mj-ea"/>
                <a:cs typeface="+mj-cs"/>
              </a:rPr>
              <a:t>. </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ance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78582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486682" y="1913606"/>
            <a:ext cx="11218635" cy="378565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alliance (from ally), </a:t>
            </a:r>
          </a:p>
          <a:p>
            <a:pPr algn="ctr"/>
            <a:r>
              <a:rPr lang="en-GB" sz="6000" dirty="0">
                <a:solidFill>
                  <a:prstClr val="black"/>
                </a:solidFill>
                <a:latin typeface="Twinkl Cursive Looped" panose="02000000000000000000" pitchFamily="2" charset="0"/>
                <a:ea typeface="+mj-ea"/>
                <a:cs typeface="+mj-cs"/>
              </a:rPr>
              <a:t>endurance (from endure), </a:t>
            </a:r>
          </a:p>
          <a:p>
            <a:pPr algn="ctr"/>
            <a:r>
              <a:rPr lang="en-GB" sz="6000" dirty="0">
                <a:solidFill>
                  <a:prstClr val="black"/>
                </a:solidFill>
                <a:latin typeface="Twinkl Cursive Looped" panose="02000000000000000000" pitchFamily="2" charset="0"/>
                <a:ea typeface="+mj-ea"/>
                <a:cs typeface="+mj-cs"/>
              </a:rPr>
              <a:t>or </a:t>
            </a:r>
          </a:p>
          <a:p>
            <a:pPr algn="ctr"/>
            <a:r>
              <a:rPr lang="en-GB" sz="6000" dirty="0">
                <a:solidFill>
                  <a:prstClr val="black"/>
                </a:solidFill>
                <a:latin typeface="Twinkl Cursive Looped" panose="02000000000000000000" pitchFamily="2" charset="0"/>
                <a:ea typeface="+mj-ea"/>
                <a:cs typeface="+mj-cs"/>
              </a:rPr>
              <a:t>appearance (from appear)</a:t>
            </a:r>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ea typeface="+mj-ea"/>
                <a:cs typeface="+mj-cs"/>
              </a:rPr>
              <a:t>For example: </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34103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889843"/>
            <a:ext cx="11397343" cy="507831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If the main part of the word ends in a ‘hard’ c or a ‘hard’ g, then the ending will be spelled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ance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For example: elegance or significance.</a:t>
            </a:r>
          </a:p>
        </p:txBody>
      </p:sp>
    </p:spTree>
    <p:extLst>
      <p:ext uri="{BB962C8B-B14F-4D97-AF65-F5344CB8AC3E}">
        <p14:creationId xmlns:p14="http://schemas.microsoft.com/office/powerpoint/2010/main" val="154302693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If the noun is related to a verb ending in -ate, then the ending is likely to be -</a:t>
            </a:r>
            <a:r>
              <a:rPr lang="en-GB" dirty="0" err="1">
                <a:latin typeface="Twinkl Cursive Looped" panose="02000000000000000000" pitchFamily="2" charset="0"/>
              </a:rPr>
              <a:t>ance</a:t>
            </a:r>
            <a:r>
              <a:rPr lang="en-GB" dirty="0">
                <a:latin typeface="Twinkl Cursive Looped" panose="02000000000000000000" pitchFamily="2" charset="0"/>
              </a:rPr>
              <a:t>, e.g. tolerance (from tolerate)</a:t>
            </a: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422922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40278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sz="12800" dirty="0">
                <a:latin typeface="Twinkl Cursive Looped" panose="02000000000000000000" pitchFamily="2" charset="0"/>
              </a:rPr>
            </a:br>
            <a:r>
              <a:rPr lang="en-GB" sz="12800" dirty="0">
                <a:latin typeface="Twinkl Cursive Looped" panose="02000000000000000000" pitchFamily="2" charset="0"/>
              </a:rPr>
              <a:t>-</a:t>
            </a:r>
            <a:r>
              <a:rPr lang="en-GB" sz="12800" dirty="0" err="1">
                <a:latin typeface="Twinkl Cursive Looped" panose="02000000000000000000" pitchFamily="2" charset="0"/>
              </a:rPr>
              <a:t>ance</a:t>
            </a:r>
            <a:br>
              <a:rPr lang="en-GB" sz="12800"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45647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endurance   </a:t>
            </a:r>
          </a:p>
        </p:txBody>
      </p:sp>
      <p:sp>
        <p:nvSpPr>
          <p:cNvPr id="3" name="Rectangle 2">
            <a:extLst>
              <a:ext uri="{FF2B5EF4-FFF2-40B4-BE49-F238E27FC236}">
                <a16:creationId xmlns:a16="http://schemas.microsoft.com/office/drawing/2014/main" id="{13BB5EC0-7A96-4D29-A835-6FAE896C31A4}"/>
              </a:ext>
            </a:extLst>
          </p:cNvPr>
          <p:cNvSpPr/>
          <p:nvPr/>
        </p:nvSpPr>
        <p:spPr>
          <a:xfrm>
            <a:off x="6596743" y="3561670"/>
            <a:ext cx="17308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endurance clipart">
            <a:extLst>
              <a:ext uri="{FF2B5EF4-FFF2-40B4-BE49-F238E27FC236}">
                <a16:creationId xmlns:a16="http://schemas.microsoft.com/office/drawing/2014/main" id="{24F953D3-4705-A348-9A25-2A7919251B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6" y="416378"/>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515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appearance  </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563711"/>
            <a:ext cx="1600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appearance clipart">
            <a:extLst>
              <a:ext uri="{FF2B5EF4-FFF2-40B4-BE49-F238E27FC236}">
                <a16:creationId xmlns:a16="http://schemas.microsoft.com/office/drawing/2014/main" id="{93F012F8-8792-F889-67BB-DDD9F017F23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17738" y="269421"/>
            <a:ext cx="1868261" cy="193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954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endurance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VERB </a:t>
            </a:r>
            <a:r>
              <a:rPr lang="en-GB" sz="6000" dirty="0">
                <a:solidFill>
                  <a:prstClr val="black"/>
                </a:solidFill>
                <a:latin typeface="Twinkl Cursive Looped" panose="02000000000000000000" pitchFamily="2" charset="0"/>
                <a:sym typeface="Wingdings" panose="05000000000000000000" pitchFamily="2" charset="2"/>
              </a:rPr>
              <a:t> </a:t>
            </a:r>
            <a:r>
              <a:rPr lang="en-GB" sz="6000" dirty="0">
                <a:solidFill>
                  <a:prstClr val="black"/>
                </a:solidFill>
                <a:latin typeface="Twinkl Cursive Looped" panose="02000000000000000000" pitchFamily="2" charset="0"/>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ability to endure an unpleasant or difficult process or situation without giving way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endur</a:t>
            </a:r>
            <a:r>
              <a:rPr lang="en-GB" sz="5400" dirty="0">
                <a:highlight>
                  <a:srgbClr val="FFFF00"/>
                </a:highlight>
                <a:latin typeface="Twinkl Cursive Looped" panose="02000000000000000000" pitchFamily="2" charset="0"/>
              </a:rPr>
              <a:t>e</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endur</a:t>
            </a:r>
            <a:r>
              <a:rPr lang="en-GB" sz="5400" dirty="0">
                <a:highlight>
                  <a:srgbClr val="FFFF00"/>
                </a:highlight>
                <a:latin typeface="Twinkl Cursive Looped" panose="02000000000000000000" pitchFamily="2" charset="0"/>
              </a:rPr>
              <a:t>ance</a:t>
            </a:r>
            <a:endParaRPr lang="en-GB" sz="5400" i="1" dirty="0">
              <a:highlight>
                <a:srgbClr val="FFFF00"/>
              </a:highlight>
              <a:latin typeface="Twinkl Cursive Looped" panose="02000000000000000000" pitchFamily="2" charset="0"/>
            </a:endParaRPr>
          </a:p>
        </p:txBody>
      </p:sp>
      <p:pic>
        <p:nvPicPr>
          <p:cNvPr id="4" name="Picture 2" descr="Image result for endurance clipart">
            <a:extLst>
              <a:ext uri="{FF2B5EF4-FFF2-40B4-BE49-F238E27FC236}">
                <a16:creationId xmlns:a16="http://schemas.microsoft.com/office/drawing/2014/main" id="{34A44885-A312-FCB8-D762-734579661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826" y="416378"/>
            <a:ext cx="15525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449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appearance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way that someone or something looks</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684918"/>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appear </a:t>
            </a:r>
            <a:r>
              <a:rPr lang="en-GB" sz="5400" dirty="0">
                <a:latin typeface="Twinkl Cursive Looped" panose="02000000000000000000" pitchFamily="2" charset="0"/>
                <a:sym typeface="Wingdings" panose="05000000000000000000" pitchFamily="2" charset="2"/>
              </a:rPr>
              <a:t> </a:t>
            </a:r>
            <a:r>
              <a:rPr lang="en-GB" sz="5400" dirty="0">
                <a:latin typeface="Twinkl Cursive Looped" panose="02000000000000000000" pitchFamily="2" charset="0"/>
              </a:rPr>
              <a:t>appear</a:t>
            </a:r>
            <a:r>
              <a:rPr lang="en-GB" sz="5400" dirty="0">
                <a:highlight>
                  <a:srgbClr val="FFFF00"/>
                </a:highlight>
                <a:latin typeface="Twinkl Cursive Looped" panose="02000000000000000000" pitchFamily="2" charset="0"/>
              </a:rPr>
              <a:t>ance</a:t>
            </a:r>
            <a:r>
              <a:rPr lang="en-GB" sz="5400" dirty="0">
                <a:latin typeface="Twinkl Cursive Looped" panose="02000000000000000000" pitchFamily="2" charset="0"/>
              </a:rPr>
              <a:t> </a:t>
            </a:r>
            <a:endParaRPr lang="en-GB" sz="5400" i="1" dirty="0">
              <a:latin typeface="Twinkl Cursive Looped" panose="02000000000000000000" pitchFamily="2" charset="0"/>
            </a:endParaRPr>
          </a:p>
        </p:txBody>
      </p:sp>
      <p:pic>
        <p:nvPicPr>
          <p:cNvPr id="4" name="Picture 2" descr="Image result for appearance clipart">
            <a:extLst>
              <a:ext uri="{FF2B5EF4-FFF2-40B4-BE49-F238E27FC236}">
                <a16:creationId xmlns:a16="http://schemas.microsoft.com/office/drawing/2014/main" id="{E93373C4-1FCF-5A39-CC1F-B61A496674C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417738" y="269421"/>
            <a:ext cx="1868261" cy="193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865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2.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9667</TotalTime>
  <Words>4162</Words>
  <Application>Microsoft Office PowerPoint</Application>
  <PresentationFormat>Widescreen</PresentationFormat>
  <Paragraphs>432</Paragraphs>
  <Slides>188</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188</vt:i4>
      </vt:variant>
    </vt:vector>
  </HeadingPairs>
  <TitlesOfParts>
    <vt:vector size="194"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conscience </vt:lpstr>
      <vt:lpstr>Ben was suffering a pang of conscience. </vt:lpstr>
      <vt:lpstr>conscious  </vt:lpstr>
      <vt:lpstr>Although I was in pain, I was conscious. </vt:lpstr>
      <vt:lpstr>PowerPoint Presentation</vt:lpstr>
      <vt:lpstr>PowerPoint Presentation</vt:lpstr>
      <vt:lpstr>    The –able ending is usually but not always used if a complete root word can be heard before it, even if there is no related word ending in –ation. </vt:lpstr>
      <vt:lpstr>applicable   </vt:lpstr>
      <vt:lpstr>tolerable  </vt:lpstr>
      <vt:lpstr>operable  </vt:lpstr>
      <vt:lpstr>Let’s Teach and Practise</vt:lpstr>
      <vt:lpstr>PowerPoint Presentation</vt:lpstr>
      <vt:lpstr>PowerPoint Presentation</vt:lpstr>
      <vt:lpstr>PowerPoint Presentation</vt:lpstr>
      <vt:lpstr>    If the noun is related to a verb ending in -ate, then the ending is likely to be -ance, e.g. tolerance (from tolerate) </vt:lpstr>
      <vt:lpstr>    -ance </vt:lpstr>
      <vt:lpstr>observance   </vt:lpstr>
      <vt:lpstr>tolerance  </vt:lpstr>
      <vt:lpstr>observance</vt:lpstr>
      <vt:lpstr>tolerance</vt:lpstr>
      <vt:lpstr>Strict observance of the rules was expected. </vt:lpstr>
      <vt:lpstr>The tolerance of the noise levels was challenging. </vt:lpstr>
      <vt:lpstr>New CHALLENGE words.</vt:lpstr>
      <vt:lpstr>correspond  </vt:lpstr>
      <vt:lpstr>The description of the suspect corresponds to this person. </vt:lpstr>
      <vt:lpstr>criticise   </vt:lpstr>
      <vt:lpstr>The students were asked to criticise the artwork on display. </vt:lpstr>
      <vt:lpstr>Let’s Practise and Apply.</vt:lpstr>
      <vt:lpstr>Can you spot the spelling rule words and the challenge words?</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Write this sentence as I dictate it to you.</vt:lpstr>
      <vt:lpstr>Organic corresponds to things that are living or once were living.</vt:lpstr>
      <vt:lpstr>PowerPoint Presentation</vt:lpstr>
      <vt:lpstr>PowerPoint Presentation</vt:lpstr>
      <vt:lpstr>Let’s Revisit and Review…</vt:lpstr>
      <vt:lpstr>Do you remember this challenge word?</vt:lpstr>
      <vt:lpstr>conscience </vt:lpstr>
      <vt:lpstr>Ben was suffering a pang of conscience. </vt:lpstr>
      <vt:lpstr>conscious  </vt:lpstr>
      <vt:lpstr>Although I was in pain, I was conscious. </vt:lpstr>
      <vt:lpstr>PowerPoint Presentation</vt:lpstr>
      <vt:lpstr>PowerPoint Presentation</vt:lpstr>
      <vt:lpstr>    The –able ending is usually but not always used if a complete root word can be heard before it, even if there is no related word ending in –ation. </vt:lpstr>
      <vt:lpstr>considerable   </vt:lpstr>
      <vt:lpstr>dependable  </vt:lpstr>
      <vt:lpstr>comfortable  </vt:lpstr>
      <vt:lpstr>Let’s Teach and Practise</vt:lpstr>
      <vt:lpstr>PowerPoint Presentation</vt:lpstr>
      <vt:lpstr>PowerPoint Presentation</vt:lpstr>
      <vt:lpstr>PowerPoint Presentation</vt:lpstr>
      <vt:lpstr>    If the noun is related to a verb ending in -ate, then the ending is likely to be -ance, e.g. tolerance (from tolerate) </vt:lpstr>
      <vt:lpstr>    -ance </vt:lpstr>
      <vt:lpstr>relevance   </vt:lpstr>
      <vt:lpstr>alliance  </vt:lpstr>
      <vt:lpstr>relevance</vt:lpstr>
      <vt:lpstr>alliance</vt:lpstr>
      <vt:lpstr>The teaching of fractions had relevance to the SATs paper. </vt:lpstr>
      <vt:lpstr>A defensive alliance occurred between England and France in World War Two. </vt:lpstr>
      <vt:lpstr>New CHALLENGE words.</vt:lpstr>
      <vt:lpstr>correspond  </vt:lpstr>
      <vt:lpstr>The description of the suspect corresponds to this person. </vt:lpstr>
      <vt:lpstr>criticise   </vt:lpstr>
      <vt:lpstr>The students were asked to criticise the artwork on display. </vt:lpstr>
      <vt:lpstr>Let’s Practise and Apply.</vt:lpstr>
      <vt:lpstr>Can you spot the spelling rule words and the challenge words?</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Write this sentence as I dictate it to you.</vt:lpstr>
      <vt:lpstr>Mammoths may be extinct, but plant leaves, stems and branches are still popular building materials used today and have endured over the years.</vt:lpstr>
      <vt:lpstr>PowerPoint Presentation</vt:lpstr>
      <vt:lpstr>PowerPoint Presentation</vt:lpstr>
      <vt:lpstr>Let’s Revisit and Review…</vt:lpstr>
      <vt:lpstr>Do you remember this challenge word?</vt:lpstr>
      <vt:lpstr>conscience </vt:lpstr>
      <vt:lpstr>Ben was suffering a pang of conscience. </vt:lpstr>
      <vt:lpstr>conscious  </vt:lpstr>
      <vt:lpstr>Although I was in pain, I was conscious. </vt:lpstr>
      <vt:lpstr>PowerPoint Presentation</vt:lpstr>
      <vt:lpstr>PowerPoint Presentation</vt:lpstr>
      <vt:lpstr>    The –able ending is usually but not always used if a complete root word can be heard before it, even if there is no related word ending in –ation. </vt:lpstr>
      <vt:lpstr>reasonable   </vt:lpstr>
      <vt:lpstr>perishable  </vt:lpstr>
      <vt:lpstr>breakable  </vt:lpstr>
      <vt:lpstr>Let’s Teach and Practise</vt:lpstr>
      <vt:lpstr>PowerPoint Presentation</vt:lpstr>
      <vt:lpstr>PowerPoint Presentation</vt:lpstr>
      <vt:lpstr>PowerPoint Presentation</vt:lpstr>
      <vt:lpstr>    If the noun is related to a verb ending in -ate, then the ending is likely to be -ance, e.g. tolerance (from tolerate) </vt:lpstr>
      <vt:lpstr>    -ance </vt:lpstr>
      <vt:lpstr>endurance   </vt:lpstr>
      <vt:lpstr>appearance  </vt:lpstr>
      <vt:lpstr>endurance</vt:lpstr>
      <vt:lpstr>appearance</vt:lpstr>
      <vt:lpstr>She was close to the limit of her endurance during the marathon race. </vt:lpstr>
      <vt:lpstr>They checked they appearance in the mirror.</vt:lpstr>
      <vt:lpstr>New CHALLENGE words.</vt:lpstr>
      <vt:lpstr>correspond  </vt:lpstr>
      <vt:lpstr>The description of the suspect corresponds to this person. </vt:lpstr>
      <vt:lpstr>criticise   </vt:lpstr>
      <vt:lpstr>The students were asked to criticise the artwork on display. </vt:lpstr>
      <vt:lpstr>Let’s Practise and Apply.</vt:lpstr>
      <vt:lpstr>Can you spot the spelling rule words and the challenge words?</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Write this sentence as I dictate it to you.</vt:lpstr>
      <vt:lpstr>There is no need to criticise this material as bamboo is a popular building materials in Ecuador. </vt:lpstr>
      <vt:lpstr>PowerPoint Presentation</vt:lpstr>
      <vt:lpstr>PowerPoint Presentation</vt:lpstr>
      <vt:lpstr>Let’s Revisit and Review…</vt:lpstr>
      <vt:lpstr>Do you remember this challenge word?</vt:lpstr>
      <vt:lpstr>conscience </vt:lpstr>
      <vt:lpstr>Ben was suffering a pang of conscience. </vt:lpstr>
      <vt:lpstr>conscious  </vt:lpstr>
      <vt:lpstr>Although I was in pain, I was conscious. </vt:lpstr>
      <vt:lpstr>PowerPoint Presentation</vt:lpstr>
      <vt:lpstr>PowerPoint Presentation</vt:lpstr>
      <vt:lpstr>    The –able ending is usually but not always used if a complete root word can be heard before it, even if there is no related word ending in –ation. </vt:lpstr>
      <vt:lpstr>fashionable   </vt:lpstr>
      <vt:lpstr>adorable  </vt:lpstr>
      <vt:lpstr>valuable  </vt:lpstr>
      <vt:lpstr>Let’s Teach and Practise</vt:lpstr>
      <vt:lpstr>PowerPoint Presentation</vt:lpstr>
      <vt:lpstr>PowerPoint Presentation</vt:lpstr>
      <vt:lpstr>PowerPoint Presentation</vt:lpstr>
      <vt:lpstr>    If the noun is related to a verb ending in -ate, then the ending is likely to be -ance, e.g. tolerance (from tolerate) </vt:lpstr>
      <vt:lpstr>    -ance </vt:lpstr>
      <vt:lpstr>elegance   </vt:lpstr>
      <vt:lpstr>significance  </vt:lpstr>
      <vt:lpstr>elegance</vt:lpstr>
      <vt:lpstr>significance</vt:lpstr>
      <vt:lpstr>A swan is full of grace and elegance. </vt:lpstr>
      <vt:lpstr>The significance of changing schools was worth discussing with friends. </vt:lpstr>
      <vt:lpstr>New CHALLENGE words.</vt:lpstr>
      <vt:lpstr>correspond  </vt:lpstr>
      <vt:lpstr>The description of the suspect corresponds to this person. </vt:lpstr>
      <vt:lpstr>criticise   </vt:lpstr>
      <vt:lpstr>The students were asked to criticise the artwork on display. </vt:lpstr>
      <vt:lpstr>Let’s Practise and Apply.</vt:lpstr>
      <vt:lpstr>Can you spot the spelling rule words and the challenge words?</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Bamboo – organic  Materials can be selected from organic or inorganic sources.  Organic corresponds to things that are living or once were living.  During the Stone Age, organic material was used to create shelters.  These materials included: branches, leaves, animal skins and even the bones of a woolly mammoth.   Mammoths may be extinct, but plant leaves, stems and branches are still popular building materials used today and have endured over the years.  They are easy to find and to use. You don’t need heavy machinery to build a family home from bamboo.  There is no need to criticise this material as bamboo is a popular building materials in Ecuador.  What is significant is that the oversized stalks are harder to pull apart than steel, and more difficult to squash than concrete. </vt:lpstr>
      <vt:lpstr>Write this sentence as I dictate it to you.</vt:lpstr>
      <vt:lpstr>What is significant is that the oversized stalks are harder to pull apart than steel, and more difficult to squash than concrete. </vt:lpstr>
      <vt:lpstr>PowerPoint Presentation</vt:lpstr>
      <vt:lpstr>PowerPoint Presentation</vt:lpstr>
      <vt:lpstr>Old challenge words…</vt:lpstr>
      <vt:lpstr>conscience </vt:lpstr>
      <vt:lpstr>conscious </vt:lpstr>
      <vt:lpstr>Old spelling rule words…</vt:lpstr>
      <vt:lpstr>applicable</vt:lpstr>
      <vt:lpstr>tolerable</vt:lpstr>
      <vt:lpstr>operable</vt:lpstr>
      <vt:lpstr>considerable</vt:lpstr>
      <vt:lpstr>dependable</vt:lpstr>
      <vt:lpstr>comfortable</vt:lpstr>
      <vt:lpstr>reasonable</vt:lpstr>
      <vt:lpstr>perishable </vt:lpstr>
      <vt:lpstr>breakable</vt:lpstr>
      <vt:lpstr>fashionable</vt:lpstr>
      <vt:lpstr>adorable</vt:lpstr>
      <vt:lpstr>valuable </vt:lpstr>
      <vt:lpstr>New spelling rule words…</vt:lpstr>
      <vt:lpstr>observance</vt:lpstr>
      <vt:lpstr>tolerance</vt:lpstr>
      <vt:lpstr>relevance</vt:lpstr>
      <vt:lpstr>alliance</vt:lpstr>
      <vt:lpstr>endurance</vt:lpstr>
      <vt:lpstr>appearance</vt:lpstr>
      <vt:lpstr>elegance</vt:lpstr>
      <vt:lpstr>significance</vt:lpstr>
      <vt:lpstr>New challenge words…</vt:lpstr>
      <vt:lpstr>correspond </vt:lpstr>
      <vt:lpstr>criticise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10</cp:revision>
  <cp:lastPrinted>2022-05-27T07:40:55Z</cp:lastPrinted>
  <dcterms:created xsi:type="dcterms:W3CDTF">2022-03-23T13:56:57Z</dcterms:created>
  <dcterms:modified xsi:type="dcterms:W3CDTF">2023-04-03T14:34:53Z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