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1"/>
  </p:notesMasterIdLst>
  <p:sldIdLst>
    <p:sldId id="256" r:id="rId5"/>
    <p:sldId id="322" r:id="rId6"/>
    <p:sldId id="604" r:id="rId7"/>
    <p:sldId id="258" r:id="rId8"/>
    <p:sldId id="333" r:id="rId9"/>
    <p:sldId id="2410" r:id="rId10"/>
    <p:sldId id="2411" r:id="rId11"/>
    <p:sldId id="2412" r:id="rId12"/>
    <p:sldId id="2413" r:id="rId13"/>
    <p:sldId id="2401" r:id="rId14"/>
    <p:sldId id="2402" r:id="rId15"/>
    <p:sldId id="2403" r:id="rId16"/>
    <p:sldId id="2404" r:id="rId17"/>
    <p:sldId id="2405" r:id="rId18"/>
    <p:sldId id="2406" r:id="rId19"/>
    <p:sldId id="2407" r:id="rId20"/>
    <p:sldId id="2408" r:id="rId21"/>
    <p:sldId id="2409" r:id="rId22"/>
    <p:sldId id="267" r:id="rId23"/>
    <p:sldId id="1452" r:id="rId24"/>
    <p:sldId id="1798" r:id="rId25"/>
    <p:sldId id="2202" r:id="rId26"/>
    <p:sldId id="2067" r:id="rId27"/>
    <p:sldId id="2205" r:id="rId28"/>
    <p:sldId id="1466" r:id="rId29"/>
    <p:sldId id="2414" r:id="rId30"/>
    <p:sldId id="1473" r:id="rId31"/>
    <p:sldId id="1501" r:id="rId32"/>
    <p:sldId id="1482" r:id="rId33"/>
    <p:sldId id="1485" r:id="rId34"/>
    <p:sldId id="1505" r:id="rId35"/>
    <p:sldId id="1504" r:id="rId36"/>
    <p:sldId id="1506" r:id="rId37"/>
    <p:sldId id="304" r:id="rId38"/>
    <p:sldId id="318" r:id="rId39"/>
    <p:sldId id="316" r:id="rId40"/>
    <p:sldId id="2415" r:id="rId41"/>
    <p:sldId id="331" r:id="rId42"/>
    <p:sldId id="332" r:id="rId43"/>
    <p:sldId id="323" r:id="rId44"/>
    <p:sldId id="2432" r:id="rId45"/>
    <p:sldId id="2433" r:id="rId46"/>
    <p:sldId id="2434" r:id="rId47"/>
    <p:sldId id="2435" r:id="rId48"/>
    <p:sldId id="2436" r:id="rId49"/>
    <p:sldId id="2437" r:id="rId50"/>
    <p:sldId id="2438" r:id="rId51"/>
    <p:sldId id="2439" r:id="rId52"/>
    <p:sldId id="2440" r:id="rId53"/>
    <p:sldId id="2441" r:id="rId54"/>
    <p:sldId id="2442" r:id="rId55"/>
    <p:sldId id="2443" r:id="rId56"/>
    <p:sldId id="2444" r:id="rId57"/>
    <p:sldId id="2242" r:id="rId58"/>
    <p:sldId id="2243" r:id="rId59"/>
    <p:sldId id="2244" r:id="rId60"/>
    <p:sldId id="2448" r:id="rId61"/>
    <p:sldId id="2449" r:id="rId62"/>
    <p:sldId id="2450" r:id="rId63"/>
    <p:sldId id="2451" r:id="rId64"/>
    <p:sldId id="2452" r:id="rId65"/>
    <p:sldId id="2453" r:id="rId66"/>
    <p:sldId id="2454" r:id="rId67"/>
    <p:sldId id="2455" r:id="rId68"/>
    <p:sldId id="2456" r:id="rId69"/>
    <p:sldId id="2457" r:id="rId70"/>
    <p:sldId id="2458" r:id="rId71"/>
    <p:sldId id="2459" r:id="rId72"/>
    <p:sldId id="2460" r:id="rId73"/>
    <p:sldId id="2461" r:id="rId74"/>
    <p:sldId id="2462" r:id="rId75"/>
    <p:sldId id="2463" r:id="rId76"/>
    <p:sldId id="2464" r:id="rId77"/>
    <p:sldId id="2465" r:id="rId78"/>
    <p:sldId id="2466" r:id="rId79"/>
    <p:sldId id="2467" r:id="rId80"/>
    <p:sldId id="2468" r:id="rId81"/>
    <p:sldId id="2416" r:id="rId82"/>
    <p:sldId id="2469" r:id="rId83"/>
    <p:sldId id="2470" r:id="rId84"/>
    <p:sldId id="2471" r:id="rId85"/>
    <p:sldId id="2472" r:id="rId86"/>
    <p:sldId id="2473" r:id="rId87"/>
    <p:sldId id="2474" r:id="rId88"/>
    <p:sldId id="2475" r:id="rId89"/>
    <p:sldId id="2476" r:id="rId90"/>
    <p:sldId id="2477" r:id="rId91"/>
    <p:sldId id="2478" r:id="rId92"/>
    <p:sldId id="2479" r:id="rId93"/>
    <p:sldId id="2480" r:id="rId94"/>
    <p:sldId id="2481" r:id="rId95"/>
    <p:sldId id="2278" r:id="rId96"/>
    <p:sldId id="2279" r:id="rId97"/>
    <p:sldId id="2280" r:id="rId98"/>
    <p:sldId id="2485" r:id="rId99"/>
    <p:sldId id="2486" r:id="rId100"/>
    <p:sldId id="2487" r:id="rId101"/>
    <p:sldId id="2488" r:id="rId102"/>
    <p:sldId id="2489" r:id="rId103"/>
    <p:sldId id="2490" r:id="rId104"/>
    <p:sldId id="2491" r:id="rId105"/>
    <p:sldId id="2492" r:id="rId106"/>
    <p:sldId id="2493" r:id="rId107"/>
    <p:sldId id="2494" r:id="rId108"/>
    <p:sldId id="2495" r:id="rId109"/>
    <p:sldId id="2496" r:id="rId110"/>
    <p:sldId id="2497" r:id="rId111"/>
    <p:sldId id="2498" r:id="rId112"/>
    <p:sldId id="2499" r:id="rId113"/>
    <p:sldId id="2500" r:id="rId114"/>
    <p:sldId id="2501" r:id="rId115"/>
    <p:sldId id="2502" r:id="rId116"/>
    <p:sldId id="2503" r:id="rId117"/>
    <p:sldId id="2504" r:id="rId118"/>
    <p:sldId id="2505" r:id="rId119"/>
    <p:sldId id="2417" r:id="rId120"/>
    <p:sldId id="2506" r:id="rId121"/>
    <p:sldId id="2507" r:id="rId122"/>
    <p:sldId id="2508" r:id="rId123"/>
    <p:sldId id="2509" r:id="rId124"/>
    <p:sldId id="2510" r:id="rId125"/>
    <p:sldId id="2511" r:id="rId126"/>
    <p:sldId id="2512" r:id="rId127"/>
    <p:sldId id="2513" r:id="rId128"/>
    <p:sldId id="2514" r:id="rId129"/>
    <p:sldId id="2515" r:id="rId130"/>
    <p:sldId id="2516" r:id="rId131"/>
    <p:sldId id="2517" r:id="rId132"/>
    <p:sldId id="2518" r:id="rId133"/>
    <p:sldId id="2314" r:id="rId134"/>
    <p:sldId id="2315" r:id="rId135"/>
    <p:sldId id="2522" r:id="rId136"/>
    <p:sldId id="2523" r:id="rId137"/>
    <p:sldId id="2524" r:id="rId138"/>
    <p:sldId id="2525" r:id="rId139"/>
    <p:sldId id="2526" r:id="rId140"/>
    <p:sldId id="2528" r:id="rId141"/>
    <p:sldId id="2530" r:id="rId142"/>
    <p:sldId id="2532" r:id="rId143"/>
    <p:sldId id="2533" r:id="rId144"/>
    <p:sldId id="2534" r:id="rId145"/>
    <p:sldId id="2535" r:id="rId146"/>
    <p:sldId id="2536" r:id="rId147"/>
    <p:sldId id="2537" r:id="rId148"/>
    <p:sldId id="2538" r:id="rId149"/>
    <p:sldId id="2539" r:id="rId150"/>
    <p:sldId id="2540" r:id="rId151"/>
    <p:sldId id="2541" r:id="rId152"/>
    <p:sldId id="2542" r:id="rId153"/>
    <p:sldId id="328" r:id="rId154"/>
    <p:sldId id="1509" r:id="rId155"/>
    <p:sldId id="595" r:id="rId156"/>
    <p:sldId id="2430" r:id="rId157"/>
    <p:sldId id="2431" r:id="rId158"/>
    <p:sldId id="596" r:id="rId159"/>
    <p:sldId id="2418" r:id="rId160"/>
    <p:sldId id="2419" r:id="rId161"/>
    <p:sldId id="2420" r:id="rId162"/>
    <p:sldId id="2421" r:id="rId163"/>
    <p:sldId id="2422" r:id="rId164"/>
    <p:sldId id="2423" r:id="rId165"/>
    <p:sldId id="2424" r:id="rId166"/>
    <p:sldId id="2425" r:id="rId167"/>
    <p:sldId id="2426" r:id="rId168"/>
    <p:sldId id="2427" r:id="rId169"/>
    <p:sldId id="2428" r:id="rId170"/>
    <p:sldId id="594" r:id="rId171"/>
    <p:sldId id="558" r:id="rId172"/>
    <p:sldId id="559" r:id="rId173"/>
    <p:sldId id="555" r:id="rId174"/>
    <p:sldId id="566" r:id="rId175"/>
    <p:sldId id="567" r:id="rId176"/>
    <p:sldId id="568" r:id="rId177"/>
    <p:sldId id="573" r:id="rId178"/>
    <p:sldId id="574" r:id="rId179"/>
    <p:sldId id="560" r:id="rId180"/>
    <p:sldId id="593" r:id="rId181"/>
    <p:sldId id="561" r:id="rId182"/>
    <p:sldId id="550" r:id="rId183"/>
    <p:sldId id="597" r:id="rId184"/>
    <p:sldId id="583" r:id="rId185"/>
    <p:sldId id="1194" r:id="rId186"/>
    <p:sldId id="1631" r:id="rId187"/>
    <p:sldId id="590" r:id="rId188"/>
    <p:sldId id="591" r:id="rId189"/>
    <p:sldId id="598" r:id="rId190"/>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0CB543-C958-4D73-A28E-4165D948B28A}" v="187" dt="2023-04-03T15:15:13.262"/>
    <p1510:client id="{A5FA3F32-77E5-4612-8AB3-DF322DEF8D7C}" v="259" dt="2023-04-03T11:45:24.0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notesMaster" Target="notesMasters/notes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viewProps" Target="view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183" Type="http://schemas.openxmlformats.org/officeDocument/2006/relationships/slide" Target="slides/slide179.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189" Type="http://schemas.openxmlformats.org/officeDocument/2006/relationships/slide" Target="slides/slide185.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tableStyles" Target="tableStyles.xml"/><Relationship Id="rId190" Type="http://schemas.openxmlformats.org/officeDocument/2006/relationships/slide" Target="slides/slide186.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microsoft.com/office/2016/11/relationships/changesInfo" Target="changesInfos/changesInfo1.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microsoft.com/office/2015/10/relationships/revisionInfo" Target="revisionInfo.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1B0CB543-C958-4D73-A28E-4165D948B28A}"/>
    <pc:docChg chg="undo custSel delSld modSld">
      <pc:chgData name="Kelly Stokes" userId="3e5c5154-569e-4d81-aa91-4f91841cdfa9" providerId="ADAL" clId="{1B0CB543-C958-4D73-A28E-4165D948B28A}" dt="2023-04-03T15:15:18.686" v="221"/>
      <pc:docMkLst>
        <pc:docMk/>
      </pc:docMkLst>
      <pc:sldChg chg="del">
        <pc:chgData name="Kelly Stokes" userId="3e5c5154-569e-4d81-aa91-4f91841cdfa9" providerId="ADAL" clId="{1B0CB543-C958-4D73-A28E-4165D948B28A}" dt="2023-04-03T15:01:44.057" v="0" actId="2696"/>
        <pc:sldMkLst>
          <pc:docMk/>
          <pc:sldMk cId="211535918" sldId="2445"/>
        </pc:sldMkLst>
      </pc:sldChg>
      <pc:sldChg chg="del">
        <pc:chgData name="Kelly Stokes" userId="3e5c5154-569e-4d81-aa91-4f91841cdfa9" providerId="ADAL" clId="{1B0CB543-C958-4D73-A28E-4165D948B28A}" dt="2023-04-03T15:01:44.057" v="0" actId="2696"/>
        <pc:sldMkLst>
          <pc:docMk/>
          <pc:sldMk cId="3817248325" sldId="2446"/>
        </pc:sldMkLst>
      </pc:sldChg>
      <pc:sldChg chg="del">
        <pc:chgData name="Kelly Stokes" userId="3e5c5154-569e-4d81-aa91-4f91841cdfa9" providerId="ADAL" clId="{1B0CB543-C958-4D73-A28E-4165D948B28A}" dt="2023-04-03T15:01:44.057" v="0" actId="2696"/>
        <pc:sldMkLst>
          <pc:docMk/>
          <pc:sldMk cId="1823360829" sldId="2447"/>
        </pc:sldMkLst>
      </pc:sldChg>
      <pc:sldChg chg="addSp delSp modSp mod modAnim">
        <pc:chgData name="Kelly Stokes" userId="3e5c5154-569e-4d81-aa91-4f91841cdfa9" providerId="ADAL" clId="{1B0CB543-C958-4D73-A28E-4165D948B28A}" dt="2023-04-03T15:03:46.738" v="14"/>
        <pc:sldMkLst>
          <pc:docMk/>
          <pc:sldMk cId="1301391946" sldId="2452"/>
        </pc:sldMkLst>
        <pc:spChg chg="mod">
          <ac:chgData name="Kelly Stokes" userId="3e5c5154-569e-4d81-aa91-4f91841cdfa9" providerId="ADAL" clId="{1B0CB543-C958-4D73-A28E-4165D948B28A}" dt="2023-04-03T15:03:23.490" v="9" actId="6549"/>
          <ac:spMkLst>
            <pc:docMk/>
            <pc:sldMk cId="1301391946" sldId="2452"/>
            <ac:spMk id="2" creationId="{52DA34BA-82FC-47C5-BCE1-BB65E08B92A1}"/>
          </ac:spMkLst>
        </pc:spChg>
        <pc:spChg chg="mod">
          <ac:chgData name="Kelly Stokes" userId="3e5c5154-569e-4d81-aa91-4f91841cdfa9" providerId="ADAL" clId="{1B0CB543-C958-4D73-A28E-4165D948B28A}" dt="2023-04-03T15:03:26.914" v="10" actId="1076"/>
          <ac:spMkLst>
            <pc:docMk/>
            <pc:sldMk cId="1301391946" sldId="2452"/>
            <ac:spMk id="3" creationId="{9BCE20A5-8780-13EC-B526-B1E5D2EA0F4B}"/>
          </ac:spMkLst>
        </pc:spChg>
        <pc:picChg chg="add mod">
          <ac:chgData name="Kelly Stokes" userId="3e5c5154-569e-4d81-aa91-4f91841cdfa9" providerId="ADAL" clId="{1B0CB543-C958-4D73-A28E-4165D948B28A}" dt="2023-04-03T15:03:44.235" v="13" actId="1076"/>
          <ac:picMkLst>
            <pc:docMk/>
            <pc:sldMk cId="1301391946" sldId="2452"/>
            <ac:picMk id="4" creationId="{B619D7AF-1CF5-1C4F-99DB-1CBE79B27563}"/>
          </ac:picMkLst>
        </pc:picChg>
        <pc:picChg chg="del">
          <ac:chgData name="Kelly Stokes" userId="3e5c5154-569e-4d81-aa91-4f91841cdfa9" providerId="ADAL" clId="{1B0CB543-C958-4D73-A28E-4165D948B28A}" dt="2023-04-03T15:03:27.722" v="11" actId="478"/>
          <ac:picMkLst>
            <pc:docMk/>
            <pc:sldMk cId="1301391946" sldId="2452"/>
            <ac:picMk id="1026" creationId="{EFF2BF57-4469-06FB-32EB-871D30DDBC30}"/>
          </ac:picMkLst>
        </pc:picChg>
      </pc:sldChg>
      <pc:sldChg chg="addSp delSp modSp mod modAnim">
        <pc:chgData name="Kelly Stokes" userId="3e5c5154-569e-4d81-aa91-4f91841cdfa9" providerId="ADAL" clId="{1B0CB543-C958-4D73-A28E-4165D948B28A}" dt="2023-04-03T15:04:48.863" v="24"/>
        <pc:sldMkLst>
          <pc:docMk/>
          <pc:sldMk cId="3201844348" sldId="2453"/>
        </pc:sldMkLst>
        <pc:spChg chg="mod">
          <ac:chgData name="Kelly Stokes" userId="3e5c5154-569e-4d81-aa91-4f91841cdfa9" providerId="ADAL" clId="{1B0CB543-C958-4D73-A28E-4165D948B28A}" dt="2023-04-03T15:03:55.409" v="17" actId="20577"/>
          <ac:spMkLst>
            <pc:docMk/>
            <pc:sldMk cId="3201844348" sldId="2453"/>
            <ac:spMk id="2" creationId="{52DA34BA-82FC-47C5-BCE1-BB65E08B92A1}"/>
          </ac:spMkLst>
        </pc:spChg>
        <pc:spChg chg="mod">
          <ac:chgData name="Kelly Stokes" userId="3e5c5154-569e-4d81-aa91-4f91841cdfa9" providerId="ADAL" clId="{1B0CB543-C958-4D73-A28E-4165D948B28A}" dt="2023-04-03T15:03:58.686" v="18" actId="1076"/>
          <ac:spMkLst>
            <pc:docMk/>
            <pc:sldMk cId="3201844348" sldId="2453"/>
            <ac:spMk id="3" creationId="{9BCE20A5-8780-13EC-B526-B1E5D2EA0F4B}"/>
          </ac:spMkLst>
        </pc:spChg>
        <pc:picChg chg="del">
          <ac:chgData name="Kelly Stokes" userId="3e5c5154-569e-4d81-aa91-4f91841cdfa9" providerId="ADAL" clId="{1B0CB543-C958-4D73-A28E-4165D948B28A}" dt="2023-04-03T15:04:00.189" v="19" actId="478"/>
          <ac:picMkLst>
            <pc:docMk/>
            <pc:sldMk cId="3201844348" sldId="2453"/>
            <ac:picMk id="4" creationId="{486760CB-0947-3418-F35E-4D9C2D0CC8EF}"/>
          </ac:picMkLst>
        </pc:picChg>
        <pc:picChg chg="add mod">
          <ac:chgData name="Kelly Stokes" userId="3e5c5154-569e-4d81-aa91-4f91841cdfa9" providerId="ADAL" clId="{1B0CB543-C958-4D73-A28E-4165D948B28A}" dt="2023-04-03T15:04:47.412" v="23" actId="14100"/>
          <ac:picMkLst>
            <pc:docMk/>
            <pc:sldMk cId="3201844348" sldId="2453"/>
            <ac:picMk id="2050" creationId="{9BD09269-0C5E-E412-70A4-CF2383D7D6AD}"/>
          </ac:picMkLst>
        </pc:picChg>
      </pc:sldChg>
      <pc:sldChg chg="addSp delSp modSp modAnim">
        <pc:chgData name="Kelly Stokes" userId="3e5c5154-569e-4d81-aa91-4f91841cdfa9" providerId="ADAL" clId="{1B0CB543-C958-4D73-A28E-4165D948B28A}" dt="2023-04-03T15:05:39.951" v="52"/>
        <pc:sldMkLst>
          <pc:docMk/>
          <pc:sldMk cId="278968454" sldId="2454"/>
        </pc:sldMkLst>
        <pc:spChg chg="mod">
          <ac:chgData name="Kelly Stokes" userId="3e5c5154-569e-4d81-aa91-4f91841cdfa9" providerId="ADAL" clId="{1B0CB543-C958-4D73-A28E-4165D948B28A}" dt="2023-04-03T15:05:05.255" v="35" actId="20577"/>
          <ac:spMkLst>
            <pc:docMk/>
            <pc:sldMk cId="278968454" sldId="2454"/>
            <ac:spMk id="2" creationId="{52DA34BA-82FC-47C5-BCE1-BB65E08B92A1}"/>
          </ac:spMkLst>
        </pc:spChg>
        <pc:spChg chg="mod">
          <ac:chgData name="Kelly Stokes" userId="3e5c5154-569e-4d81-aa91-4f91841cdfa9" providerId="ADAL" clId="{1B0CB543-C958-4D73-A28E-4165D948B28A}" dt="2023-04-03T15:05:18.440" v="51" actId="6549"/>
          <ac:spMkLst>
            <pc:docMk/>
            <pc:sldMk cId="278968454" sldId="2454"/>
            <ac:spMk id="5" creationId="{2C8F5065-5828-545D-470F-A1D28C82B95A}"/>
          </ac:spMkLst>
        </pc:spChg>
        <pc:spChg chg="mod">
          <ac:chgData name="Kelly Stokes" userId="3e5c5154-569e-4d81-aa91-4f91841cdfa9" providerId="ADAL" clId="{1B0CB543-C958-4D73-A28E-4165D948B28A}" dt="2023-04-03T15:05:39.951" v="52"/>
          <ac:spMkLst>
            <pc:docMk/>
            <pc:sldMk cId="278968454" sldId="2454"/>
            <ac:spMk id="12" creationId="{E384BFF7-3319-CAE2-192F-C4DCBBBBFCCA}"/>
          </ac:spMkLst>
        </pc:spChg>
        <pc:picChg chg="del">
          <ac:chgData name="Kelly Stokes" userId="3e5c5154-569e-4d81-aa91-4f91841cdfa9" providerId="ADAL" clId="{1B0CB543-C958-4D73-A28E-4165D948B28A}" dt="2023-04-03T15:04:59.056" v="25" actId="478"/>
          <ac:picMkLst>
            <pc:docMk/>
            <pc:sldMk cId="278968454" sldId="2454"/>
            <ac:picMk id="3" creationId="{6DD70C4F-A60B-D577-5D4E-986AB7DBB7F6}"/>
          </ac:picMkLst>
        </pc:picChg>
        <pc:picChg chg="add mod">
          <ac:chgData name="Kelly Stokes" userId="3e5c5154-569e-4d81-aa91-4f91841cdfa9" providerId="ADAL" clId="{1B0CB543-C958-4D73-A28E-4165D948B28A}" dt="2023-04-03T15:04:59.582" v="26"/>
          <ac:picMkLst>
            <pc:docMk/>
            <pc:sldMk cId="278968454" sldId="2454"/>
            <ac:picMk id="4" creationId="{81A3EDD6-E46A-91C8-552E-7EADCF2787CF}"/>
          </ac:picMkLst>
        </pc:picChg>
      </pc:sldChg>
      <pc:sldChg chg="addSp delSp modSp modAnim">
        <pc:chgData name="Kelly Stokes" userId="3e5c5154-569e-4d81-aa91-4f91841cdfa9" providerId="ADAL" clId="{1B0CB543-C958-4D73-A28E-4165D948B28A}" dt="2023-04-03T15:06:31.187" v="74"/>
        <pc:sldMkLst>
          <pc:docMk/>
          <pc:sldMk cId="2587813685" sldId="2455"/>
        </pc:sldMkLst>
        <pc:spChg chg="mod">
          <ac:chgData name="Kelly Stokes" userId="3e5c5154-569e-4d81-aa91-4f91841cdfa9" providerId="ADAL" clId="{1B0CB543-C958-4D73-A28E-4165D948B28A}" dt="2023-04-03T15:05:56.852" v="62" actId="20577"/>
          <ac:spMkLst>
            <pc:docMk/>
            <pc:sldMk cId="2587813685" sldId="2455"/>
            <ac:spMk id="2" creationId="{52DA34BA-82FC-47C5-BCE1-BB65E08B92A1}"/>
          </ac:spMkLst>
        </pc:spChg>
        <pc:spChg chg="mod">
          <ac:chgData name="Kelly Stokes" userId="3e5c5154-569e-4d81-aa91-4f91841cdfa9" providerId="ADAL" clId="{1B0CB543-C958-4D73-A28E-4165D948B28A}" dt="2023-04-03T15:06:08.383" v="73" actId="6549"/>
          <ac:spMkLst>
            <pc:docMk/>
            <pc:sldMk cId="2587813685" sldId="2455"/>
            <ac:spMk id="5" creationId="{2C8F5065-5828-545D-470F-A1D28C82B95A}"/>
          </ac:spMkLst>
        </pc:spChg>
        <pc:spChg chg="mod">
          <ac:chgData name="Kelly Stokes" userId="3e5c5154-569e-4d81-aa91-4f91841cdfa9" providerId="ADAL" clId="{1B0CB543-C958-4D73-A28E-4165D948B28A}" dt="2023-04-03T15:06:31.187" v="74"/>
          <ac:spMkLst>
            <pc:docMk/>
            <pc:sldMk cId="2587813685" sldId="2455"/>
            <ac:spMk id="12" creationId="{E384BFF7-3319-CAE2-192F-C4DCBBBBFCCA}"/>
          </ac:spMkLst>
        </pc:spChg>
        <pc:picChg chg="add mod">
          <ac:chgData name="Kelly Stokes" userId="3e5c5154-569e-4d81-aa91-4f91841cdfa9" providerId="ADAL" clId="{1B0CB543-C958-4D73-A28E-4165D948B28A}" dt="2023-04-03T15:05:47.140" v="54"/>
          <ac:picMkLst>
            <pc:docMk/>
            <pc:sldMk cId="2587813685" sldId="2455"/>
            <ac:picMk id="3" creationId="{52430856-97A9-6386-4BFF-4A60C36D439F}"/>
          </ac:picMkLst>
        </pc:picChg>
        <pc:picChg chg="del">
          <ac:chgData name="Kelly Stokes" userId="3e5c5154-569e-4d81-aa91-4f91841cdfa9" providerId="ADAL" clId="{1B0CB543-C958-4D73-A28E-4165D948B28A}" dt="2023-04-03T15:05:46.660" v="53" actId="478"/>
          <ac:picMkLst>
            <pc:docMk/>
            <pc:sldMk cId="2587813685" sldId="2455"/>
            <ac:picMk id="4" creationId="{4738EDAC-00EC-448B-05D8-A985BF9A5415}"/>
          </ac:picMkLst>
        </pc:picChg>
      </pc:sldChg>
      <pc:sldChg chg="modSp mod">
        <pc:chgData name="Kelly Stokes" userId="3e5c5154-569e-4d81-aa91-4f91841cdfa9" providerId="ADAL" clId="{1B0CB543-C958-4D73-A28E-4165D948B28A}" dt="2023-04-03T15:07:01.103" v="80" actId="27636"/>
        <pc:sldMkLst>
          <pc:docMk/>
          <pc:sldMk cId="1034792995" sldId="2456"/>
        </pc:sldMkLst>
        <pc:spChg chg="mod">
          <ac:chgData name="Kelly Stokes" userId="3e5c5154-569e-4d81-aa91-4f91841cdfa9" providerId="ADAL" clId="{1B0CB543-C958-4D73-A28E-4165D948B28A}" dt="2023-04-03T15:06:49.848" v="76" actId="27636"/>
          <ac:spMkLst>
            <pc:docMk/>
            <pc:sldMk cId="1034792995" sldId="2456"/>
            <ac:spMk id="2" creationId="{52DA34BA-82FC-47C5-BCE1-BB65E08B92A1}"/>
          </ac:spMkLst>
        </pc:spChg>
        <pc:spChg chg="mod">
          <ac:chgData name="Kelly Stokes" userId="3e5c5154-569e-4d81-aa91-4f91841cdfa9" providerId="ADAL" clId="{1B0CB543-C958-4D73-A28E-4165D948B28A}" dt="2023-04-03T15:07:01.103" v="80" actId="27636"/>
          <ac:spMkLst>
            <pc:docMk/>
            <pc:sldMk cId="1034792995" sldId="2456"/>
            <ac:spMk id="3" creationId="{847A1AC9-9EC9-E1AA-348D-958CE44F2772}"/>
          </ac:spMkLst>
        </pc:spChg>
      </pc:sldChg>
      <pc:sldChg chg="modSp mod">
        <pc:chgData name="Kelly Stokes" userId="3e5c5154-569e-4d81-aa91-4f91841cdfa9" providerId="ADAL" clId="{1B0CB543-C958-4D73-A28E-4165D948B28A}" dt="2023-04-03T15:07:41.083" v="86" actId="27636"/>
        <pc:sldMkLst>
          <pc:docMk/>
          <pc:sldMk cId="793450476" sldId="2457"/>
        </pc:sldMkLst>
        <pc:spChg chg="mod">
          <ac:chgData name="Kelly Stokes" userId="3e5c5154-569e-4d81-aa91-4f91841cdfa9" providerId="ADAL" clId="{1B0CB543-C958-4D73-A28E-4165D948B28A}" dt="2023-04-03T15:07:28.922" v="83"/>
          <ac:spMkLst>
            <pc:docMk/>
            <pc:sldMk cId="793450476" sldId="2457"/>
            <ac:spMk id="2" creationId="{52DA34BA-82FC-47C5-BCE1-BB65E08B92A1}"/>
          </ac:spMkLst>
        </pc:spChg>
        <pc:spChg chg="mod">
          <ac:chgData name="Kelly Stokes" userId="3e5c5154-569e-4d81-aa91-4f91841cdfa9" providerId="ADAL" clId="{1B0CB543-C958-4D73-A28E-4165D948B28A}" dt="2023-04-03T15:07:41.083" v="86" actId="27636"/>
          <ac:spMkLst>
            <pc:docMk/>
            <pc:sldMk cId="793450476" sldId="2457"/>
            <ac:spMk id="3" creationId="{847A1AC9-9EC9-E1AA-348D-958CE44F2772}"/>
          </ac:spMkLst>
        </pc:spChg>
      </pc:sldChg>
      <pc:sldChg chg="modNotesTx">
        <pc:chgData name="Kelly Stokes" userId="3e5c5154-569e-4d81-aa91-4f91841cdfa9" providerId="ADAL" clId="{1B0CB543-C958-4D73-A28E-4165D948B28A}" dt="2023-04-03T15:08:02.623" v="87"/>
        <pc:sldMkLst>
          <pc:docMk/>
          <pc:sldMk cId="1398647245" sldId="2467"/>
        </pc:sldMkLst>
      </pc:sldChg>
      <pc:sldChg chg="modSp mod">
        <pc:chgData name="Kelly Stokes" userId="3e5c5154-569e-4d81-aa91-4f91841cdfa9" providerId="ADAL" clId="{1B0CB543-C958-4D73-A28E-4165D948B28A}" dt="2023-04-03T15:08:06.537" v="88"/>
        <pc:sldMkLst>
          <pc:docMk/>
          <pc:sldMk cId="358120855" sldId="2468"/>
        </pc:sldMkLst>
        <pc:spChg chg="mod">
          <ac:chgData name="Kelly Stokes" userId="3e5c5154-569e-4d81-aa91-4f91841cdfa9" providerId="ADAL" clId="{1B0CB543-C958-4D73-A28E-4165D948B28A}" dt="2023-04-03T15:08:06.537" v="88"/>
          <ac:spMkLst>
            <pc:docMk/>
            <pc:sldMk cId="358120855" sldId="2468"/>
            <ac:spMk id="2" creationId="{77E26784-A357-92CE-B6B1-8F248D3D6650}"/>
          </ac:spMkLst>
        </pc:spChg>
      </pc:sldChg>
      <pc:sldChg chg="del">
        <pc:chgData name="Kelly Stokes" userId="3e5c5154-569e-4d81-aa91-4f91841cdfa9" providerId="ADAL" clId="{1B0CB543-C958-4D73-A28E-4165D948B28A}" dt="2023-04-03T15:01:57.759" v="1" actId="2696"/>
        <pc:sldMkLst>
          <pc:docMk/>
          <pc:sldMk cId="1874448855" sldId="2482"/>
        </pc:sldMkLst>
      </pc:sldChg>
      <pc:sldChg chg="del">
        <pc:chgData name="Kelly Stokes" userId="3e5c5154-569e-4d81-aa91-4f91841cdfa9" providerId="ADAL" clId="{1B0CB543-C958-4D73-A28E-4165D948B28A}" dt="2023-04-03T15:01:57.759" v="1" actId="2696"/>
        <pc:sldMkLst>
          <pc:docMk/>
          <pc:sldMk cId="2195203069" sldId="2483"/>
        </pc:sldMkLst>
      </pc:sldChg>
      <pc:sldChg chg="del">
        <pc:chgData name="Kelly Stokes" userId="3e5c5154-569e-4d81-aa91-4f91841cdfa9" providerId="ADAL" clId="{1B0CB543-C958-4D73-A28E-4165D948B28A}" dt="2023-04-03T15:01:57.759" v="1" actId="2696"/>
        <pc:sldMkLst>
          <pc:docMk/>
          <pc:sldMk cId="3476096681" sldId="2484"/>
        </pc:sldMkLst>
      </pc:sldChg>
      <pc:sldChg chg="addSp delSp modSp mod modAnim">
        <pc:chgData name="Kelly Stokes" userId="3e5c5154-569e-4d81-aa91-4f91841cdfa9" providerId="ADAL" clId="{1B0CB543-C958-4D73-A28E-4165D948B28A}" dt="2023-04-03T15:08:51.416" v="99"/>
        <pc:sldMkLst>
          <pc:docMk/>
          <pc:sldMk cId="1756140488" sldId="2489"/>
        </pc:sldMkLst>
        <pc:spChg chg="mod">
          <ac:chgData name="Kelly Stokes" userId="3e5c5154-569e-4d81-aa91-4f91841cdfa9" providerId="ADAL" clId="{1B0CB543-C958-4D73-A28E-4165D948B28A}" dt="2023-04-03T15:08:24.552" v="94" actId="6549"/>
          <ac:spMkLst>
            <pc:docMk/>
            <pc:sldMk cId="1756140488" sldId="2489"/>
            <ac:spMk id="2" creationId="{52DA34BA-82FC-47C5-BCE1-BB65E08B92A1}"/>
          </ac:spMkLst>
        </pc:spChg>
        <pc:spChg chg="mod">
          <ac:chgData name="Kelly Stokes" userId="3e5c5154-569e-4d81-aa91-4f91841cdfa9" providerId="ADAL" clId="{1B0CB543-C958-4D73-A28E-4165D948B28A}" dt="2023-04-03T15:08:27.680" v="95" actId="1076"/>
          <ac:spMkLst>
            <pc:docMk/>
            <pc:sldMk cId="1756140488" sldId="2489"/>
            <ac:spMk id="3" creationId="{9BCE20A5-8780-13EC-B526-B1E5D2EA0F4B}"/>
          </ac:spMkLst>
        </pc:spChg>
        <pc:picChg chg="del">
          <ac:chgData name="Kelly Stokes" userId="3e5c5154-569e-4d81-aa91-4f91841cdfa9" providerId="ADAL" clId="{1B0CB543-C958-4D73-A28E-4165D948B28A}" dt="2023-04-03T15:08:28.572" v="96" actId="478"/>
          <ac:picMkLst>
            <pc:docMk/>
            <pc:sldMk cId="1756140488" sldId="2489"/>
            <ac:picMk id="1026" creationId="{EFF2BF57-4469-06FB-32EB-871D30DDBC30}"/>
          </ac:picMkLst>
        </pc:picChg>
        <pc:picChg chg="add mod">
          <ac:chgData name="Kelly Stokes" userId="3e5c5154-569e-4d81-aa91-4f91841cdfa9" providerId="ADAL" clId="{1B0CB543-C958-4D73-A28E-4165D948B28A}" dt="2023-04-03T15:08:50.660" v="98" actId="1076"/>
          <ac:picMkLst>
            <pc:docMk/>
            <pc:sldMk cId="1756140488" sldId="2489"/>
            <ac:picMk id="3074" creationId="{A30A12A6-1C46-17C8-6F81-E6870592D501}"/>
          </ac:picMkLst>
        </pc:picChg>
      </pc:sldChg>
      <pc:sldChg chg="addSp delSp modSp mod modAnim">
        <pc:chgData name="Kelly Stokes" userId="3e5c5154-569e-4d81-aa91-4f91841cdfa9" providerId="ADAL" clId="{1B0CB543-C958-4D73-A28E-4165D948B28A}" dt="2023-04-03T15:09:37.090" v="108"/>
        <pc:sldMkLst>
          <pc:docMk/>
          <pc:sldMk cId="1459945509" sldId="2490"/>
        </pc:sldMkLst>
        <pc:spChg chg="mod">
          <ac:chgData name="Kelly Stokes" userId="3e5c5154-569e-4d81-aa91-4f91841cdfa9" providerId="ADAL" clId="{1B0CB543-C958-4D73-A28E-4165D948B28A}" dt="2023-04-03T15:09:02.430" v="103" actId="20577"/>
          <ac:spMkLst>
            <pc:docMk/>
            <pc:sldMk cId="1459945509" sldId="2490"/>
            <ac:spMk id="2" creationId="{52DA34BA-82FC-47C5-BCE1-BB65E08B92A1}"/>
          </ac:spMkLst>
        </pc:spChg>
        <pc:spChg chg="mod">
          <ac:chgData name="Kelly Stokes" userId="3e5c5154-569e-4d81-aa91-4f91841cdfa9" providerId="ADAL" clId="{1B0CB543-C958-4D73-A28E-4165D948B28A}" dt="2023-04-03T15:09:07.677" v="104" actId="1076"/>
          <ac:spMkLst>
            <pc:docMk/>
            <pc:sldMk cId="1459945509" sldId="2490"/>
            <ac:spMk id="3" creationId="{9BCE20A5-8780-13EC-B526-B1E5D2EA0F4B}"/>
          </ac:spMkLst>
        </pc:spChg>
        <pc:picChg chg="del">
          <ac:chgData name="Kelly Stokes" userId="3e5c5154-569e-4d81-aa91-4f91841cdfa9" providerId="ADAL" clId="{1B0CB543-C958-4D73-A28E-4165D948B28A}" dt="2023-04-03T15:09:08.791" v="105" actId="478"/>
          <ac:picMkLst>
            <pc:docMk/>
            <pc:sldMk cId="1459945509" sldId="2490"/>
            <ac:picMk id="4" creationId="{486760CB-0947-3418-F35E-4D9C2D0CC8EF}"/>
          </ac:picMkLst>
        </pc:picChg>
        <pc:picChg chg="add mod">
          <ac:chgData name="Kelly Stokes" userId="3e5c5154-569e-4d81-aa91-4f91841cdfa9" providerId="ADAL" clId="{1B0CB543-C958-4D73-A28E-4165D948B28A}" dt="2023-04-03T15:09:36.236" v="107" actId="1076"/>
          <ac:picMkLst>
            <pc:docMk/>
            <pc:sldMk cId="1459945509" sldId="2490"/>
            <ac:picMk id="6146" creationId="{F8F32E06-9C4C-85FC-2672-1648F8C843BF}"/>
          </ac:picMkLst>
        </pc:picChg>
      </pc:sldChg>
      <pc:sldChg chg="addSp delSp modSp modAnim">
        <pc:chgData name="Kelly Stokes" userId="3e5c5154-569e-4d81-aa91-4f91841cdfa9" providerId="ADAL" clId="{1B0CB543-C958-4D73-A28E-4165D948B28A}" dt="2023-04-03T15:10:18.040" v="135"/>
        <pc:sldMkLst>
          <pc:docMk/>
          <pc:sldMk cId="2696524090" sldId="2491"/>
        </pc:sldMkLst>
        <pc:spChg chg="mod">
          <ac:chgData name="Kelly Stokes" userId="3e5c5154-569e-4d81-aa91-4f91841cdfa9" providerId="ADAL" clId="{1B0CB543-C958-4D73-A28E-4165D948B28A}" dt="2023-04-03T15:09:52.814" v="122" actId="20577"/>
          <ac:spMkLst>
            <pc:docMk/>
            <pc:sldMk cId="2696524090" sldId="2491"/>
            <ac:spMk id="2" creationId="{52DA34BA-82FC-47C5-BCE1-BB65E08B92A1}"/>
          </ac:spMkLst>
        </pc:spChg>
        <pc:spChg chg="mod">
          <ac:chgData name="Kelly Stokes" userId="3e5c5154-569e-4d81-aa91-4f91841cdfa9" providerId="ADAL" clId="{1B0CB543-C958-4D73-A28E-4165D948B28A}" dt="2023-04-03T15:10:03.909" v="134" actId="6549"/>
          <ac:spMkLst>
            <pc:docMk/>
            <pc:sldMk cId="2696524090" sldId="2491"/>
            <ac:spMk id="5" creationId="{2C8F5065-5828-545D-470F-A1D28C82B95A}"/>
          </ac:spMkLst>
        </pc:spChg>
        <pc:spChg chg="mod">
          <ac:chgData name="Kelly Stokes" userId="3e5c5154-569e-4d81-aa91-4f91841cdfa9" providerId="ADAL" clId="{1B0CB543-C958-4D73-A28E-4165D948B28A}" dt="2023-04-03T15:10:18.040" v="135"/>
          <ac:spMkLst>
            <pc:docMk/>
            <pc:sldMk cId="2696524090" sldId="2491"/>
            <ac:spMk id="12" creationId="{E384BFF7-3319-CAE2-192F-C4DCBBBBFCCA}"/>
          </ac:spMkLst>
        </pc:spChg>
        <pc:picChg chg="del">
          <ac:chgData name="Kelly Stokes" userId="3e5c5154-569e-4d81-aa91-4f91841cdfa9" providerId="ADAL" clId="{1B0CB543-C958-4D73-A28E-4165D948B28A}" dt="2023-04-03T15:09:43.175" v="109" actId="478"/>
          <ac:picMkLst>
            <pc:docMk/>
            <pc:sldMk cId="2696524090" sldId="2491"/>
            <ac:picMk id="3" creationId="{6DD70C4F-A60B-D577-5D4E-986AB7DBB7F6}"/>
          </ac:picMkLst>
        </pc:picChg>
        <pc:picChg chg="add mod">
          <ac:chgData name="Kelly Stokes" userId="3e5c5154-569e-4d81-aa91-4f91841cdfa9" providerId="ADAL" clId="{1B0CB543-C958-4D73-A28E-4165D948B28A}" dt="2023-04-03T15:09:43.607" v="110"/>
          <ac:picMkLst>
            <pc:docMk/>
            <pc:sldMk cId="2696524090" sldId="2491"/>
            <ac:picMk id="4" creationId="{B53204E8-F50F-3100-C9D7-E8661DCD6C7B}"/>
          </ac:picMkLst>
        </pc:picChg>
      </pc:sldChg>
      <pc:sldChg chg="addSp delSp modSp modAnim">
        <pc:chgData name="Kelly Stokes" userId="3e5c5154-569e-4d81-aa91-4f91841cdfa9" providerId="ADAL" clId="{1B0CB543-C958-4D73-A28E-4165D948B28A}" dt="2023-04-03T15:10:51.242" v="152"/>
        <pc:sldMkLst>
          <pc:docMk/>
          <pc:sldMk cId="3768034456" sldId="2492"/>
        </pc:sldMkLst>
        <pc:spChg chg="mod">
          <ac:chgData name="Kelly Stokes" userId="3e5c5154-569e-4d81-aa91-4f91841cdfa9" providerId="ADAL" clId="{1B0CB543-C958-4D73-A28E-4165D948B28A}" dt="2023-04-03T15:10:31.384" v="143" actId="20577"/>
          <ac:spMkLst>
            <pc:docMk/>
            <pc:sldMk cId="3768034456" sldId="2492"/>
            <ac:spMk id="2" creationId="{52DA34BA-82FC-47C5-BCE1-BB65E08B92A1}"/>
          </ac:spMkLst>
        </pc:spChg>
        <pc:spChg chg="mod">
          <ac:chgData name="Kelly Stokes" userId="3e5c5154-569e-4d81-aa91-4f91841cdfa9" providerId="ADAL" clId="{1B0CB543-C958-4D73-A28E-4165D948B28A}" dt="2023-04-03T15:10:39.143" v="151" actId="20577"/>
          <ac:spMkLst>
            <pc:docMk/>
            <pc:sldMk cId="3768034456" sldId="2492"/>
            <ac:spMk id="5" creationId="{2C8F5065-5828-545D-470F-A1D28C82B95A}"/>
          </ac:spMkLst>
        </pc:spChg>
        <pc:spChg chg="mod">
          <ac:chgData name="Kelly Stokes" userId="3e5c5154-569e-4d81-aa91-4f91841cdfa9" providerId="ADAL" clId="{1B0CB543-C958-4D73-A28E-4165D948B28A}" dt="2023-04-03T15:10:51.242" v="152"/>
          <ac:spMkLst>
            <pc:docMk/>
            <pc:sldMk cId="3768034456" sldId="2492"/>
            <ac:spMk id="12" creationId="{E384BFF7-3319-CAE2-192F-C4DCBBBBFCCA}"/>
          </ac:spMkLst>
        </pc:spChg>
        <pc:picChg chg="add mod">
          <ac:chgData name="Kelly Stokes" userId="3e5c5154-569e-4d81-aa91-4f91841cdfa9" providerId="ADAL" clId="{1B0CB543-C958-4D73-A28E-4165D948B28A}" dt="2023-04-03T15:10:24.683" v="137"/>
          <ac:picMkLst>
            <pc:docMk/>
            <pc:sldMk cId="3768034456" sldId="2492"/>
            <ac:picMk id="3" creationId="{3675141C-B911-BA23-1F2C-E65FE038B915}"/>
          </ac:picMkLst>
        </pc:picChg>
        <pc:picChg chg="del">
          <ac:chgData name="Kelly Stokes" userId="3e5c5154-569e-4d81-aa91-4f91841cdfa9" providerId="ADAL" clId="{1B0CB543-C958-4D73-A28E-4165D948B28A}" dt="2023-04-03T15:10:24.344" v="136" actId="478"/>
          <ac:picMkLst>
            <pc:docMk/>
            <pc:sldMk cId="3768034456" sldId="2492"/>
            <ac:picMk id="4" creationId="{4738EDAC-00EC-448B-05D8-A985BF9A5415}"/>
          </ac:picMkLst>
        </pc:picChg>
      </pc:sldChg>
      <pc:sldChg chg="modSp mod">
        <pc:chgData name="Kelly Stokes" userId="3e5c5154-569e-4d81-aa91-4f91841cdfa9" providerId="ADAL" clId="{1B0CB543-C958-4D73-A28E-4165D948B28A}" dt="2023-04-03T15:11:14.104" v="158" actId="20577"/>
        <pc:sldMkLst>
          <pc:docMk/>
          <pc:sldMk cId="3727359965" sldId="2493"/>
        </pc:sldMkLst>
        <pc:spChg chg="mod">
          <ac:chgData name="Kelly Stokes" userId="3e5c5154-569e-4d81-aa91-4f91841cdfa9" providerId="ADAL" clId="{1B0CB543-C958-4D73-A28E-4165D948B28A}" dt="2023-04-03T15:11:05.950" v="154" actId="27636"/>
          <ac:spMkLst>
            <pc:docMk/>
            <pc:sldMk cId="3727359965" sldId="2493"/>
            <ac:spMk id="2" creationId="{52DA34BA-82FC-47C5-BCE1-BB65E08B92A1}"/>
          </ac:spMkLst>
        </pc:spChg>
        <pc:spChg chg="mod">
          <ac:chgData name="Kelly Stokes" userId="3e5c5154-569e-4d81-aa91-4f91841cdfa9" providerId="ADAL" clId="{1B0CB543-C958-4D73-A28E-4165D948B28A}" dt="2023-04-03T15:11:14.104" v="158" actId="20577"/>
          <ac:spMkLst>
            <pc:docMk/>
            <pc:sldMk cId="3727359965" sldId="2493"/>
            <ac:spMk id="3" creationId="{847A1AC9-9EC9-E1AA-348D-958CE44F2772}"/>
          </ac:spMkLst>
        </pc:spChg>
      </pc:sldChg>
      <pc:sldChg chg="modSp mod">
        <pc:chgData name="Kelly Stokes" userId="3e5c5154-569e-4d81-aa91-4f91841cdfa9" providerId="ADAL" clId="{1B0CB543-C958-4D73-A28E-4165D948B28A}" dt="2023-04-03T15:11:40.935" v="168" actId="27636"/>
        <pc:sldMkLst>
          <pc:docMk/>
          <pc:sldMk cId="80795889" sldId="2494"/>
        </pc:sldMkLst>
        <pc:spChg chg="mod">
          <ac:chgData name="Kelly Stokes" userId="3e5c5154-569e-4d81-aa91-4f91841cdfa9" providerId="ADAL" clId="{1B0CB543-C958-4D73-A28E-4165D948B28A}" dt="2023-04-03T15:11:30.235" v="159"/>
          <ac:spMkLst>
            <pc:docMk/>
            <pc:sldMk cId="80795889" sldId="2494"/>
            <ac:spMk id="2" creationId="{52DA34BA-82FC-47C5-BCE1-BB65E08B92A1}"/>
          </ac:spMkLst>
        </pc:spChg>
        <pc:spChg chg="mod">
          <ac:chgData name="Kelly Stokes" userId="3e5c5154-569e-4d81-aa91-4f91841cdfa9" providerId="ADAL" clId="{1B0CB543-C958-4D73-A28E-4165D948B28A}" dt="2023-04-03T15:11:40.935" v="168" actId="27636"/>
          <ac:spMkLst>
            <pc:docMk/>
            <pc:sldMk cId="80795889" sldId="2494"/>
            <ac:spMk id="3" creationId="{847A1AC9-9EC9-E1AA-348D-958CE44F2772}"/>
          </ac:spMkLst>
        </pc:spChg>
      </pc:sldChg>
      <pc:sldChg chg="modNotesTx">
        <pc:chgData name="Kelly Stokes" userId="3e5c5154-569e-4d81-aa91-4f91841cdfa9" providerId="ADAL" clId="{1B0CB543-C958-4D73-A28E-4165D948B28A}" dt="2023-04-03T15:12:03.040" v="169"/>
        <pc:sldMkLst>
          <pc:docMk/>
          <pc:sldMk cId="1228656371" sldId="2504"/>
        </pc:sldMkLst>
      </pc:sldChg>
      <pc:sldChg chg="modSp mod">
        <pc:chgData name="Kelly Stokes" userId="3e5c5154-569e-4d81-aa91-4f91841cdfa9" providerId="ADAL" clId="{1B0CB543-C958-4D73-A28E-4165D948B28A}" dt="2023-04-03T15:12:06.714" v="170"/>
        <pc:sldMkLst>
          <pc:docMk/>
          <pc:sldMk cId="3370017790" sldId="2505"/>
        </pc:sldMkLst>
        <pc:spChg chg="mod">
          <ac:chgData name="Kelly Stokes" userId="3e5c5154-569e-4d81-aa91-4f91841cdfa9" providerId="ADAL" clId="{1B0CB543-C958-4D73-A28E-4165D948B28A}" dt="2023-04-03T15:12:06.714" v="170"/>
          <ac:spMkLst>
            <pc:docMk/>
            <pc:sldMk cId="3370017790" sldId="2505"/>
            <ac:spMk id="2" creationId="{77E26784-A357-92CE-B6B1-8F248D3D6650}"/>
          </ac:spMkLst>
        </pc:spChg>
      </pc:sldChg>
      <pc:sldChg chg="del">
        <pc:chgData name="Kelly Stokes" userId="3e5c5154-569e-4d81-aa91-4f91841cdfa9" providerId="ADAL" clId="{1B0CB543-C958-4D73-A28E-4165D948B28A}" dt="2023-04-03T15:02:29.615" v="2" actId="2696"/>
        <pc:sldMkLst>
          <pc:docMk/>
          <pc:sldMk cId="1115441624" sldId="2519"/>
        </pc:sldMkLst>
      </pc:sldChg>
      <pc:sldChg chg="del">
        <pc:chgData name="Kelly Stokes" userId="3e5c5154-569e-4d81-aa91-4f91841cdfa9" providerId="ADAL" clId="{1B0CB543-C958-4D73-A28E-4165D948B28A}" dt="2023-04-03T15:02:29.615" v="2" actId="2696"/>
        <pc:sldMkLst>
          <pc:docMk/>
          <pc:sldMk cId="3099341723" sldId="2520"/>
        </pc:sldMkLst>
      </pc:sldChg>
      <pc:sldChg chg="del">
        <pc:chgData name="Kelly Stokes" userId="3e5c5154-569e-4d81-aa91-4f91841cdfa9" providerId="ADAL" clId="{1B0CB543-C958-4D73-A28E-4165D948B28A}" dt="2023-04-03T15:02:29.615" v="2" actId="2696"/>
        <pc:sldMkLst>
          <pc:docMk/>
          <pc:sldMk cId="1982472684" sldId="2521"/>
        </pc:sldMkLst>
      </pc:sldChg>
      <pc:sldChg chg="addSp delSp modSp modAnim">
        <pc:chgData name="Kelly Stokes" userId="3e5c5154-569e-4d81-aa91-4f91841cdfa9" providerId="ADAL" clId="{1B0CB543-C958-4D73-A28E-4165D948B28A}" dt="2023-04-03T15:12:57.965" v="179"/>
        <pc:sldMkLst>
          <pc:docMk/>
          <pc:sldMk cId="1481111103" sldId="2526"/>
        </pc:sldMkLst>
        <pc:spChg chg="mod">
          <ac:chgData name="Kelly Stokes" userId="3e5c5154-569e-4d81-aa91-4f91841cdfa9" providerId="ADAL" clId="{1B0CB543-C958-4D73-A28E-4165D948B28A}" dt="2023-04-03T15:12:24.684" v="175" actId="6549"/>
          <ac:spMkLst>
            <pc:docMk/>
            <pc:sldMk cId="1481111103" sldId="2526"/>
            <ac:spMk id="2" creationId="{52DA34BA-82FC-47C5-BCE1-BB65E08B92A1}"/>
          </ac:spMkLst>
        </pc:spChg>
        <pc:picChg chg="del">
          <ac:chgData name="Kelly Stokes" userId="3e5c5154-569e-4d81-aa91-4f91841cdfa9" providerId="ADAL" clId="{1B0CB543-C958-4D73-A28E-4165D948B28A}" dt="2023-04-03T15:12:30.810" v="176" actId="478"/>
          <ac:picMkLst>
            <pc:docMk/>
            <pc:sldMk cId="1481111103" sldId="2526"/>
            <ac:picMk id="1026" creationId="{EFF2BF57-4469-06FB-32EB-871D30DDBC30}"/>
          </ac:picMkLst>
        </pc:picChg>
        <pc:picChg chg="add mod">
          <ac:chgData name="Kelly Stokes" userId="3e5c5154-569e-4d81-aa91-4f91841cdfa9" providerId="ADAL" clId="{1B0CB543-C958-4D73-A28E-4165D948B28A}" dt="2023-04-03T15:12:57.227" v="178" actId="1076"/>
          <ac:picMkLst>
            <pc:docMk/>
            <pc:sldMk cId="1481111103" sldId="2526"/>
            <ac:picMk id="7170" creationId="{62332CE6-EC34-1FD3-6D2C-91466FB01166}"/>
          </ac:picMkLst>
        </pc:picChg>
      </pc:sldChg>
      <pc:sldChg chg="delSp modSp del mod modAnim">
        <pc:chgData name="Kelly Stokes" userId="3e5c5154-569e-4d81-aa91-4f91841cdfa9" providerId="ADAL" clId="{1B0CB543-C958-4D73-A28E-4165D948B28A}" dt="2023-04-03T15:13:32.965" v="188" actId="2696"/>
        <pc:sldMkLst>
          <pc:docMk/>
          <pc:sldMk cId="326823856" sldId="2527"/>
        </pc:sldMkLst>
        <pc:spChg chg="mod">
          <ac:chgData name="Kelly Stokes" userId="3e5c5154-569e-4d81-aa91-4f91841cdfa9" providerId="ADAL" clId="{1B0CB543-C958-4D73-A28E-4165D948B28A}" dt="2023-04-03T15:13:06.653" v="185" actId="20577"/>
          <ac:spMkLst>
            <pc:docMk/>
            <pc:sldMk cId="326823856" sldId="2527"/>
            <ac:spMk id="2" creationId="{52DA34BA-82FC-47C5-BCE1-BB65E08B92A1}"/>
          </ac:spMkLst>
        </pc:spChg>
        <pc:spChg chg="mod">
          <ac:chgData name="Kelly Stokes" userId="3e5c5154-569e-4d81-aa91-4f91841cdfa9" providerId="ADAL" clId="{1B0CB543-C958-4D73-A28E-4165D948B28A}" dt="2023-04-03T15:13:12.460" v="186" actId="1076"/>
          <ac:spMkLst>
            <pc:docMk/>
            <pc:sldMk cId="326823856" sldId="2527"/>
            <ac:spMk id="3" creationId="{9BCE20A5-8780-13EC-B526-B1E5D2EA0F4B}"/>
          </ac:spMkLst>
        </pc:spChg>
        <pc:picChg chg="del">
          <ac:chgData name="Kelly Stokes" userId="3e5c5154-569e-4d81-aa91-4f91841cdfa9" providerId="ADAL" clId="{1B0CB543-C958-4D73-A28E-4165D948B28A}" dt="2023-04-03T15:13:14.537" v="187" actId="478"/>
          <ac:picMkLst>
            <pc:docMk/>
            <pc:sldMk cId="326823856" sldId="2527"/>
            <ac:picMk id="4" creationId="{486760CB-0947-3418-F35E-4D9C2D0CC8EF}"/>
          </ac:picMkLst>
        </pc:picChg>
      </pc:sldChg>
      <pc:sldChg chg="addSp delSp modSp mod modAnim">
        <pc:chgData name="Kelly Stokes" userId="3e5c5154-569e-4d81-aa91-4f91841cdfa9" providerId="ADAL" clId="{1B0CB543-C958-4D73-A28E-4165D948B28A}" dt="2023-04-03T15:14:30.450" v="211" actId="1076"/>
        <pc:sldMkLst>
          <pc:docMk/>
          <pc:sldMk cId="3767692277" sldId="2528"/>
        </pc:sldMkLst>
        <pc:spChg chg="mod">
          <ac:chgData name="Kelly Stokes" userId="3e5c5154-569e-4d81-aa91-4f91841cdfa9" providerId="ADAL" clId="{1B0CB543-C958-4D73-A28E-4165D948B28A}" dt="2023-04-03T15:13:46.419" v="194" actId="20577"/>
          <ac:spMkLst>
            <pc:docMk/>
            <pc:sldMk cId="3767692277" sldId="2528"/>
            <ac:spMk id="2" creationId="{52DA34BA-82FC-47C5-BCE1-BB65E08B92A1}"/>
          </ac:spMkLst>
        </pc:spChg>
        <pc:spChg chg="mod">
          <ac:chgData name="Kelly Stokes" userId="3e5c5154-569e-4d81-aa91-4f91841cdfa9" providerId="ADAL" clId="{1B0CB543-C958-4D73-A28E-4165D948B28A}" dt="2023-04-03T15:14:11.111" v="209" actId="6549"/>
          <ac:spMkLst>
            <pc:docMk/>
            <pc:sldMk cId="3767692277" sldId="2528"/>
            <ac:spMk id="5" creationId="{2C8F5065-5828-545D-470F-A1D28C82B95A}"/>
          </ac:spMkLst>
        </pc:spChg>
        <pc:spChg chg="mod">
          <ac:chgData name="Kelly Stokes" userId="3e5c5154-569e-4d81-aa91-4f91841cdfa9" providerId="ADAL" clId="{1B0CB543-C958-4D73-A28E-4165D948B28A}" dt="2023-04-03T15:14:30.450" v="211" actId="1076"/>
          <ac:spMkLst>
            <pc:docMk/>
            <pc:sldMk cId="3767692277" sldId="2528"/>
            <ac:spMk id="12" creationId="{E384BFF7-3319-CAE2-192F-C4DCBBBBFCCA}"/>
          </ac:spMkLst>
        </pc:spChg>
        <pc:picChg chg="del">
          <ac:chgData name="Kelly Stokes" userId="3e5c5154-569e-4d81-aa91-4f91841cdfa9" providerId="ADAL" clId="{1B0CB543-C958-4D73-A28E-4165D948B28A}" dt="2023-04-03T15:13:48.534" v="195" actId="478"/>
          <ac:picMkLst>
            <pc:docMk/>
            <pc:sldMk cId="3767692277" sldId="2528"/>
            <ac:picMk id="3" creationId="{6DD70C4F-A60B-D577-5D4E-986AB7DBB7F6}"/>
          </ac:picMkLst>
        </pc:picChg>
        <pc:picChg chg="add mod">
          <ac:chgData name="Kelly Stokes" userId="3e5c5154-569e-4d81-aa91-4f91841cdfa9" providerId="ADAL" clId="{1B0CB543-C958-4D73-A28E-4165D948B28A}" dt="2023-04-03T15:13:54.654" v="196"/>
          <ac:picMkLst>
            <pc:docMk/>
            <pc:sldMk cId="3767692277" sldId="2528"/>
            <ac:picMk id="4" creationId="{C75A4C27-652A-2B30-2A37-BF17D29E3B84}"/>
          </ac:picMkLst>
        </pc:picChg>
      </pc:sldChg>
      <pc:sldChg chg="del">
        <pc:chgData name="Kelly Stokes" userId="3e5c5154-569e-4d81-aa91-4f91841cdfa9" providerId="ADAL" clId="{1B0CB543-C958-4D73-A28E-4165D948B28A}" dt="2023-04-03T15:13:35.506" v="189" actId="2696"/>
        <pc:sldMkLst>
          <pc:docMk/>
          <pc:sldMk cId="1934002448" sldId="2529"/>
        </pc:sldMkLst>
      </pc:sldChg>
      <pc:sldChg chg="modSp mod">
        <pc:chgData name="Kelly Stokes" userId="3e5c5154-569e-4d81-aa91-4f91841cdfa9" providerId="ADAL" clId="{1B0CB543-C958-4D73-A28E-4165D948B28A}" dt="2023-04-03T15:14:58.320" v="219" actId="27636"/>
        <pc:sldMkLst>
          <pc:docMk/>
          <pc:sldMk cId="2978672404" sldId="2530"/>
        </pc:sldMkLst>
        <pc:spChg chg="mod">
          <ac:chgData name="Kelly Stokes" userId="3e5c5154-569e-4d81-aa91-4f91841cdfa9" providerId="ADAL" clId="{1B0CB543-C958-4D73-A28E-4165D948B28A}" dt="2023-04-03T15:14:46.472" v="213" actId="27636"/>
          <ac:spMkLst>
            <pc:docMk/>
            <pc:sldMk cId="2978672404" sldId="2530"/>
            <ac:spMk id="2" creationId="{52DA34BA-82FC-47C5-BCE1-BB65E08B92A1}"/>
          </ac:spMkLst>
        </pc:spChg>
        <pc:spChg chg="mod">
          <ac:chgData name="Kelly Stokes" userId="3e5c5154-569e-4d81-aa91-4f91841cdfa9" providerId="ADAL" clId="{1B0CB543-C958-4D73-A28E-4165D948B28A}" dt="2023-04-03T15:14:58.320" v="219" actId="27636"/>
          <ac:spMkLst>
            <pc:docMk/>
            <pc:sldMk cId="2978672404" sldId="2530"/>
            <ac:spMk id="3" creationId="{847A1AC9-9EC9-E1AA-348D-958CE44F2772}"/>
          </ac:spMkLst>
        </pc:spChg>
      </pc:sldChg>
      <pc:sldChg chg="del">
        <pc:chgData name="Kelly Stokes" userId="3e5c5154-569e-4d81-aa91-4f91841cdfa9" providerId="ADAL" clId="{1B0CB543-C958-4D73-A28E-4165D948B28A}" dt="2023-04-03T15:13:39.124" v="190" actId="2696"/>
        <pc:sldMkLst>
          <pc:docMk/>
          <pc:sldMk cId="3627634005" sldId="2531"/>
        </pc:sldMkLst>
      </pc:sldChg>
      <pc:sldChg chg="modNotesTx">
        <pc:chgData name="Kelly Stokes" userId="3e5c5154-569e-4d81-aa91-4f91841cdfa9" providerId="ADAL" clId="{1B0CB543-C958-4D73-A28E-4165D948B28A}" dt="2023-04-03T15:15:14.310" v="220"/>
        <pc:sldMkLst>
          <pc:docMk/>
          <pc:sldMk cId="272034266" sldId="2541"/>
        </pc:sldMkLst>
      </pc:sldChg>
      <pc:sldChg chg="modSp mod">
        <pc:chgData name="Kelly Stokes" userId="3e5c5154-569e-4d81-aa91-4f91841cdfa9" providerId="ADAL" clId="{1B0CB543-C958-4D73-A28E-4165D948B28A}" dt="2023-04-03T15:15:18.686" v="221"/>
        <pc:sldMkLst>
          <pc:docMk/>
          <pc:sldMk cId="614674664" sldId="2542"/>
        </pc:sldMkLst>
        <pc:spChg chg="mod">
          <ac:chgData name="Kelly Stokes" userId="3e5c5154-569e-4d81-aa91-4f91841cdfa9" providerId="ADAL" clId="{1B0CB543-C958-4D73-A28E-4165D948B28A}" dt="2023-04-03T15:15:18.686" v="221"/>
          <ac:spMkLst>
            <pc:docMk/>
            <pc:sldMk cId="614674664" sldId="2542"/>
            <ac:spMk id="2" creationId="{77E26784-A357-92CE-B6B1-8F248D3D665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03/04/2023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60</a:t>
            </a:fld>
            <a:endParaRPr lang="en-GB"/>
          </a:p>
        </p:txBody>
      </p:sp>
    </p:spTree>
    <p:extLst>
      <p:ext uri="{BB962C8B-B14F-4D97-AF65-F5344CB8AC3E}">
        <p14:creationId xmlns:p14="http://schemas.microsoft.com/office/powerpoint/2010/main" val="23735849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is not disastrous as there were plenty of materials around to use years ago that included stone.</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7204772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36660015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dirty="0"/>
          </a:p>
        </p:txBody>
      </p:sp>
    </p:spTree>
    <p:extLst>
      <p:ext uri="{BB962C8B-B14F-4D97-AF65-F5344CB8AC3E}">
        <p14:creationId xmlns:p14="http://schemas.microsoft.com/office/powerpoint/2010/main" val="39817513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2231075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98</a:t>
            </a:fld>
            <a:endParaRPr lang="en-GB"/>
          </a:p>
        </p:txBody>
      </p:sp>
    </p:spTree>
    <p:extLst>
      <p:ext uri="{BB962C8B-B14F-4D97-AF65-F5344CB8AC3E}">
        <p14:creationId xmlns:p14="http://schemas.microsoft.com/office/powerpoint/2010/main" val="26362659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So it is not surprising that the earliest stone houses in existence were made using whichever stones were found nearby.</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114</a:t>
            </a:fld>
            <a:endParaRPr lang="en-GB"/>
          </a:p>
        </p:txBody>
      </p:sp>
    </p:spTree>
    <p:extLst>
      <p:ext uri="{BB962C8B-B14F-4D97-AF65-F5344CB8AC3E}">
        <p14:creationId xmlns:p14="http://schemas.microsoft.com/office/powerpoint/2010/main" val="1824861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116</a:t>
            </a:fld>
            <a:endParaRPr lang="en-GB"/>
          </a:p>
        </p:txBody>
      </p:sp>
    </p:spTree>
    <p:extLst>
      <p:ext uri="{BB962C8B-B14F-4D97-AF65-F5344CB8AC3E}">
        <p14:creationId xmlns:p14="http://schemas.microsoft.com/office/powerpoint/2010/main" val="1920378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119</a:t>
            </a:fld>
            <a:endParaRPr lang="en-GB" dirty="0"/>
          </a:p>
        </p:txBody>
      </p:sp>
    </p:spTree>
    <p:extLst>
      <p:ext uri="{BB962C8B-B14F-4D97-AF65-F5344CB8AC3E}">
        <p14:creationId xmlns:p14="http://schemas.microsoft.com/office/powerpoint/2010/main" val="34665477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126</a:t>
            </a:fld>
            <a:endParaRPr lang="en-GB"/>
          </a:p>
        </p:txBody>
      </p:sp>
    </p:spTree>
    <p:extLst>
      <p:ext uri="{BB962C8B-B14F-4D97-AF65-F5344CB8AC3E}">
        <p14:creationId xmlns:p14="http://schemas.microsoft.com/office/powerpoint/2010/main" val="2490012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135</a:t>
            </a:fld>
            <a:endParaRPr lang="en-GB"/>
          </a:p>
        </p:txBody>
      </p:sp>
    </p:spTree>
    <p:extLst>
      <p:ext uri="{BB962C8B-B14F-4D97-AF65-F5344CB8AC3E}">
        <p14:creationId xmlns:p14="http://schemas.microsoft.com/office/powerpoint/2010/main" val="24117037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Dry-stone homes made from local stone are found all over the world and there is confidence that this approach will last.</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148</a:t>
            </a:fld>
            <a:endParaRPr lang="en-GB"/>
          </a:p>
        </p:txBody>
      </p:sp>
    </p:spTree>
    <p:extLst>
      <p:ext uri="{BB962C8B-B14F-4D97-AF65-F5344CB8AC3E}">
        <p14:creationId xmlns:p14="http://schemas.microsoft.com/office/powerpoint/2010/main" val="2647281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150</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Curiosity     definite   borough  thorough  Disastrous   embarrass  innocence existence absence patience </a:t>
            </a:r>
          </a:p>
        </p:txBody>
      </p:sp>
      <p:sp>
        <p:nvSpPr>
          <p:cNvPr id="4" name="Slide Number Placeholder 3"/>
          <p:cNvSpPr>
            <a:spLocks noGrp="1"/>
          </p:cNvSpPr>
          <p:nvPr>
            <p:ph type="sldNum" sz="quarter" idx="5"/>
          </p:nvPr>
        </p:nvSpPr>
        <p:spPr/>
        <p:txBody>
          <a:bodyPr/>
          <a:lstStyle/>
          <a:p>
            <a:fld id="{A370640F-E73A-4148-92BA-D1C70A966614}" type="slidenum">
              <a:rPr lang="en-GB" smtClean="0"/>
              <a:t>179</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180</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181</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182</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183</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184</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185</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a:p>
        </p:txBody>
      </p:sp>
    </p:spTree>
    <p:extLst>
      <p:ext uri="{BB962C8B-B14F-4D97-AF65-F5344CB8AC3E}">
        <p14:creationId xmlns:p14="http://schemas.microsoft.com/office/powerpoint/2010/main" val="16105305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22</a:t>
            </a:fld>
            <a:endParaRPr lang="en-GB"/>
          </a:p>
        </p:txBody>
      </p:sp>
    </p:spTree>
    <p:extLst>
      <p:ext uri="{BB962C8B-B14F-4D97-AF65-F5344CB8AC3E}">
        <p14:creationId xmlns:p14="http://schemas.microsoft.com/office/powerpoint/2010/main" val="610988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These properties make it excellent for building tough homes, but they also make stone difficult to collect, transport and shape.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29904618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Plough</a:t>
            </a:r>
          </a:p>
          <a:p>
            <a:r>
              <a:rPr lang="en-GB" dirty="0"/>
              <a:t>Rough</a:t>
            </a:r>
          </a:p>
          <a:p>
            <a:r>
              <a:rPr lang="en-GB" dirty="0"/>
              <a:t>Though </a:t>
            </a:r>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279654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03/04/2023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03/04/2023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85.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1</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05603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silence</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096000"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46" name="Picture 2" descr="Image result for silence clipart">
            <a:extLst>
              <a:ext uri="{FF2B5EF4-FFF2-40B4-BE49-F238E27FC236}">
                <a16:creationId xmlns:a16="http://schemas.microsoft.com/office/drawing/2014/main" id="{F8F32E06-9C4C-85FC-2672-1648F8C84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068" y="393927"/>
            <a:ext cx="18859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9945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absence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of being away from a place or person</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abs</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abs</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4" name="Picture 2" descr="Image result for absence clipart">
            <a:extLst>
              <a:ext uri="{FF2B5EF4-FFF2-40B4-BE49-F238E27FC236}">
                <a16:creationId xmlns:a16="http://schemas.microsoft.com/office/drawing/2014/main" id="{B53204E8-F50F-3100-C9D7-E8661DCD6C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007" y="449036"/>
            <a:ext cx="2247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652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silence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complete absence of sound</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sil</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sil</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3" name="Picture 2" descr="Image result for silence clipart">
            <a:extLst>
              <a:ext uri="{FF2B5EF4-FFF2-40B4-BE49-F238E27FC236}">
                <a16:creationId xmlns:a16="http://schemas.microsoft.com/office/drawing/2014/main" id="{3675141C-B911-BA23-1F2C-E65FE038B9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068" y="393927"/>
            <a:ext cx="18859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034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letter had arrived during his absence.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25269" y="3690257"/>
            <a:ext cx="3330576" cy="687328"/>
          </a:xfrm>
          <a:prstGeom prst="rect">
            <a:avLst/>
          </a:prstGeom>
          <a:solidFill>
            <a:schemeClr val="bg1">
              <a:lumMod val="95000"/>
            </a:schemeClr>
          </a:solidFill>
        </p:spPr>
        <p:txBody>
          <a:bodyPr vert="horz" lIns="91440" tIns="45720" rIns="91440" bIns="45720" rtlCol="0" anchor="b">
            <a:normAutofit fontScale="8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 </a:t>
            </a:r>
            <a:endParaRPr lang="en-GB" i="1" dirty="0"/>
          </a:p>
        </p:txBody>
      </p:sp>
    </p:spTree>
    <p:extLst>
      <p:ext uri="{BB962C8B-B14F-4D97-AF65-F5344CB8AC3E}">
        <p14:creationId xmlns:p14="http://schemas.microsoft.com/office/powerpoint/2010/main" val="372735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Sirens pierce the silence of the night.</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747657" y="3652586"/>
            <a:ext cx="2188029" cy="9098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079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0360135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disastrous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causing great damage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isastroud clipart">
            <a:extLst>
              <a:ext uri="{FF2B5EF4-FFF2-40B4-BE49-F238E27FC236}">
                <a16:creationId xmlns:a16="http://schemas.microsoft.com/office/drawing/2014/main" id="{6F178804-385D-5FF1-DF17-61616AE9B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447669"/>
            <a:ext cx="20002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72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disastrous fire swept through the museum.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6" y="2873829"/>
            <a:ext cx="3069773" cy="94782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12843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embarrass clipart">
            <a:extLst>
              <a:ext uri="{FF2B5EF4-FFF2-40B4-BE49-F238E27FC236}">
                <a16:creationId xmlns:a16="http://schemas.microsoft.com/office/drawing/2014/main" id="{299C939C-53B4-26D7-2757-E382D7E34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0669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won’t embarrass you today.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5" y="3543300"/>
            <a:ext cx="3363686" cy="10689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9377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181764893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630994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62320485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40372120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excellent</a:t>
            </a:r>
            <a:r>
              <a:rPr lang="en-GB" sz="3200" dirty="0">
                <a:solidFill>
                  <a:srgbClr val="000000"/>
                </a:solidFill>
                <a:effectLst/>
                <a:latin typeface="Twinkl Cursive Looped" panose="02000000000000000000" pitchFamily="2" charset="0"/>
                <a:ea typeface="Times New Roman" panose="02020603050405020304" pitchFamily="18" charset="0"/>
              </a:rPr>
              <a:t> for building tough homes, but they also make stone difficult to collect, transport and shape.  It is not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3200" dirty="0">
                <a:solidFill>
                  <a:srgbClr val="000000"/>
                </a:solidFill>
                <a:effectLst/>
                <a:latin typeface="Twinkl Cursive Looped" panose="02000000000000000000" pitchFamily="2" charset="0"/>
                <a:ea typeface="Times New Roman" panose="02020603050405020304" pitchFamily="18" charset="0"/>
              </a:rPr>
              <a:t> as there were plenty of materials around to use years ago that included stone.  So it is not surprising that the earliest stone houses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existence </a:t>
            </a:r>
            <a:r>
              <a:rPr lang="en-GB" sz="3200" dirty="0">
                <a:solidFill>
                  <a:srgbClr val="000000"/>
                </a:solidFill>
                <a:effectLst/>
                <a:latin typeface="Twinkl Cursive Looped" panose="02000000000000000000" pitchFamily="2" charset="0"/>
                <a:ea typeface="Times New Roman" panose="02020603050405020304" pitchFamily="18" charset="0"/>
              </a:rPr>
              <a:t>were made using whichever stones were found nearby – rubble and small boulders gathered from local river beds, beaches or landscapes.  Dry-stone homes made from local stone are found all over the world and there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confidence</a:t>
            </a:r>
            <a:r>
              <a:rPr lang="en-GB" sz="3200" dirty="0">
                <a:solidFill>
                  <a:srgbClr val="000000"/>
                </a:solidFill>
                <a:effectLst/>
                <a:latin typeface="Twinkl Cursive Looped" panose="02000000000000000000" pitchFamily="2" charset="0"/>
                <a:ea typeface="Times New Roman" panose="02020603050405020304" pitchFamily="18" charset="0"/>
              </a:rPr>
              <a:t>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339517991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286563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So it is not surprising that the earliest stone houses in existence were made using whichever stones were found nearby.</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37001779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13644129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7B5ECA-2EFE-0A9A-B934-BBC63B9CF08D}"/>
              </a:ext>
            </a:extLst>
          </p:cNvPr>
          <p:cNvPicPr>
            <a:picLocks noChangeAspect="1"/>
          </p:cNvPicPr>
          <p:nvPr/>
        </p:nvPicPr>
        <p:blipFill rotWithShape="1">
          <a:blip r:embed="rId2"/>
          <a:srcRect l="18749" t="11410" r="18170" b="10933"/>
          <a:stretch/>
        </p:blipFill>
        <p:spPr>
          <a:xfrm>
            <a:off x="179614" y="0"/>
            <a:ext cx="9862457" cy="6826245"/>
          </a:xfrm>
          <a:prstGeom prst="rect">
            <a:avLst/>
          </a:prstGeom>
        </p:spPr>
      </p:pic>
    </p:spTree>
    <p:extLst>
      <p:ext uri="{BB962C8B-B14F-4D97-AF65-F5344CB8AC3E}">
        <p14:creationId xmlns:p14="http://schemas.microsoft.com/office/powerpoint/2010/main" val="254333397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8881388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018610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405217074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22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9445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8230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81773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407797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239657652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151468138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3664415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251232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189067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312564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53843" y="3547383"/>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386" name="Picture 2" descr="Image result for thorough clipart">
            <a:extLst>
              <a:ext uri="{FF2B5EF4-FFF2-40B4-BE49-F238E27FC236}">
                <a16:creationId xmlns:a16="http://schemas.microsoft.com/office/drawing/2014/main" id="{EE3C9915-CD91-5F7B-0FC0-650F1D7D44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26" y="351064"/>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10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096000"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362" name="Picture 2" descr="Image result for borough clipart">
            <a:extLst>
              <a:ext uri="{FF2B5EF4-FFF2-40B4-BE49-F238E27FC236}">
                <a16:creationId xmlns:a16="http://schemas.microsoft.com/office/drawing/2014/main" id="{5EB57B86-9812-8AB3-D13C-8CAFE0C4F4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682" y="351064"/>
            <a:ext cx="1885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561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3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00517465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endParaRPr lang="en-GB" sz="6000" dirty="0">
              <a:solidFill>
                <a:prstClr val="black"/>
              </a:solidFill>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rPr>
              <a:t>-</a:t>
            </a:r>
            <a:r>
              <a:rPr lang="en-GB" sz="6000" dirty="0" err="1">
                <a:solidFill>
                  <a:prstClr val="black"/>
                </a:solidFill>
                <a:latin typeface="Twinkl Cursive Looped" panose="02000000000000000000" pitchFamily="2" charset="0"/>
              </a:rPr>
              <a:t>ence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551990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0" y="312935"/>
            <a:ext cx="12192000" cy="590931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and -</a:t>
            </a:r>
            <a:r>
              <a:rPr lang="en-GB" sz="5400" dirty="0" err="1">
                <a:solidFill>
                  <a:prstClr val="black"/>
                </a:solidFill>
                <a:latin typeface="Twinkl Cursive Looped" panose="02000000000000000000" pitchFamily="2" charset="0"/>
                <a:ea typeface="+mj-ea"/>
                <a:cs typeface="+mj-cs"/>
              </a:rPr>
              <a:t>ence</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3171695694"/>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8900" dirty="0">
                <a:latin typeface="Twinkl Cursive Looped" panose="02000000000000000000" pitchFamily="2" charset="0"/>
              </a:rPr>
              <a:t>-</a:t>
            </a:r>
            <a:r>
              <a:rPr lang="en-GB" sz="8900" dirty="0" err="1">
                <a:latin typeface="Twinkl Cursive Looped" panose="02000000000000000000" pitchFamily="2" charset="0"/>
              </a:rPr>
              <a:t>ent</a:t>
            </a:r>
            <a:r>
              <a:rPr lang="en-GB" sz="8900" dirty="0">
                <a:latin typeface="Twinkl Cursive Looped" panose="02000000000000000000" pitchFamily="2" charset="0"/>
              </a:rPr>
              <a:t>  </a:t>
            </a:r>
            <a:r>
              <a:rPr lang="en-GB" sz="8900" dirty="0">
                <a:latin typeface="Twinkl Cursive Looped" panose="02000000000000000000" pitchFamily="2" charset="0"/>
                <a:sym typeface="Wingdings" panose="05000000000000000000" pitchFamily="2" charset="2"/>
              </a:rPr>
              <a:t>  -</a:t>
            </a:r>
            <a:r>
              <a:rPr lang="en-GB" sz="8900" dirty="0" err="1">
                <a:latin typeface="Twinkl Cursive Looped" panose="02000000000000000000" pitchFamily="2" charset="0"/>
                <a:sym typeface="Wingdings" panose="05000000000000000000" pitchFamily="2" charset="2"/>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51891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patience </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389914"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Image result for patience clipart">
            <a:extLst>
              <a:ext uri="{FF2B5EF4-FFF2-40B4-BE49-F238E27FC236}">
                <a16:creationId xmlns:a16="http://schemas.microsoft.com/office/drawing/2014/main" id="{62332CE6-EC34-1FD3-6D2C-91466FB011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156"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111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patience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142875"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capacity to accept or tolerate delay, problems, or suffering without becoming annoyed or anxious</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pati</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pati</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4" name="Picture 2" descr="Image result for patience clipart">
            <a:extLst>
              <a:ext uri="{FF2B5EF4-FFF2-40B4-BE49-F238E27FC236}">
                <a16:creationId xmlns:a16="http://schemas.microsoft.com/office/drawing/2014/main" id="{C75A4C27-652A-2B30-2A37-BF17D29E3B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156" y="334735"/>
            <a:ext cx="2238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7692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You can find bargains if you have the patience to sift through the rubbish.</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82396" y="3085336"/>
            <a:ext cx="2759075" cy="687328"/>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 </a:t>
            </a:r>
            <a:endParaRPr lang="en-GB" i="1" dirty="0"/>
          </a:p>
        </p:txBody>
      </p:sp>
    </p:spTree>
    <p:extLst>
      <p:ext uri="{BB962C8B-B14F-4D97-AF65-F5344CB8AC3E}">
        <p14:creationId xmlns:p14="http://schemas.microsoft.com/office/powerpoint/2010/main" val="297867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58720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3037407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disastrous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causing great damage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isastroud clipart">
            <a:extLst>
              <a:ext uri="{FF2B5EF4-FFF2-40B4-BE49-F238E27FC236}">
                <a16:creationId xmlns:a16="http://schemas.microsoft.com/office/drawing/2014/main" id="{6F178804-385D-5FF1-DF17-61616AE9B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447669"/>
            <a:ext cx="20002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5505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disastrous fire swept through the museum.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6" y="2873829"/>
            <a:ext cx="3069773" cy="94782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89082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embarrass clipart">
            <a:extLst>
              <a:ext uri="{FF2B5EF4-FFF2-40B4-BE49-F238E27FC236}">
                <a16:creationId xmlns:a16="http://schemas.microsoft.com/office/drawing/2014/main" id="{299C939C-53B4-26D7-2757-E382D7E34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0669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344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won’t embarrass you today.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5" y="3543300"/>
            <a:ext cx="3363686" cy="10689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924643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57466918"/>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28925788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232035220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excellent</a:t>
            </a:r>
            <a:r>
              <a:rPr lang="en-GB" sz="3200" dirty="0">
                <a:solidFill>
                  <a:srgbClr val="000000"/>
                </a:solidFill>
                <a:effectLst/>
                <a:latin typeface="Twinkl Cursive Looped" panose="02000000000000000000" pitchFamily="2" charset="0"/>
                <a:ea typeface="Times New Roman" panose="02020603050405020304" pitchFamily="18" charset="0"/>
              </a:rPr>
              <a:t> for building tough homes, but they also make stone difficult to collect, transport and shape.  It is not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3200" dirty="0">
                <a:solidFill>
                  <a:srgbClr val="000000"/>
                </a:solidFill>
                <a:effectLst/>
                <a:latin typeface="Twinkl Cursive Looped" panose="02000000000000000000" pitchFamily="2" charset="0"/>
                <a:ea typeface="Times New Roman" panose="02020603050405020304" pitchFamily="18" charset="0"/>
              </a:rPr>
              <a:t> as there were plenty of materials around to use years ago that included stone.  So it is not surprising that the earliest stone houses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existence </a:t>
            </a:r>
            <a:r>
              <a:rPr lang="en-GB" sz="3200" dirty="0">
                <a:solidFill>
                  <a:srgbClr val="000000"/>
                </a:solidFill>
                <a:effectLst/>
                <a:latin typeface="Twinkl Cursive Looped" panose="02000000000000000000" pitchFamily="2" charset="0"/>
                <a:ea typeface="Times New Roman" panose="02020603050405020304" pitchFamily="18" charset="0"/>
              </a:rPr>
              <a:t>were made using whichever stones were found nearby – rubble and small boulders gathered from local river beds, beaches or landscapes.  Dry-stone homes made from local stone are found all over the world and there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confidence</a:t>
            </a:r>
            <a:r>
              <a:rPr lang="en-GB" sz="3200" dirty="0">
                <a:solidFill>
                  <a:srgbClr val="000000"/>
                </a:solidFill>
                <a:effectLst/>
                <a:latin typeface="Twinkl Cursive Looped" panose="02000000000000000000" pitchFamily="2" charset="0"/>
                <a:ea typeface="Times New Roman" panose="02020603050405020304" pitchFamily="18" charset="0"/>
              </a:rPr>
              <a:t>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3519529432"/>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203426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Dry-stone homes made from local stone are found all over the world and there is confidence that this approach will last.</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6146746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8165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DF7ABC8-ECD5-2759-68A7-F21581674E52}"/>
              </a:ext>
            </a:extLst>
          </p:cNvPr>
          <p:cNvPicPr>
            <a:picLocks noChangeAspect="1"/>
          </p:cNvPicPr>
          <p:nvPr/>
        </p:nvPicPr>
        <p:blipFill rotWithShape="1">
          <a:blip r:embed="rId2"/>
          <a:srcRect l="18749" t="11410" r="18170" b="10933"/>
          <a:stretch/>
        </p:blipFill>
        <p:spPr>
          <a:xfrm>
            <a:off x="179614" y="0"/>
            <a:ext cx="9862457" cy="6826245"/>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curiosity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3694331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definite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8328410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598025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bough</a:t>
            </a:r>
          </a:p>
        </p:txBody>
      </p:sp>
    </p:spTree>
    <p:extLst>
      <p:ext uri="{BB962C8B-B14F-4D97-AF65-F5344CB8AC3E}">
        <p14:creationId xmlns:p14="http://schemas.microsoft.com/office/powerpoint/2010/main" val="2221213223"/>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drought</a:t>
            </a:r>
          </a:p>
        </p:txBody>
      </p:sp>
    </p:spTree>
    <p:extLst>
      <p:ext uri="{BB962C8B-B14F-4D97-AF65-F5344CB8AC3E}">
        <p14:creationId xmlns:p14="http://schemas.microsoft.com/office/powerpoint/2010/main" val="159917240"/>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rough </a:t>
            </a:r>
          </a:p>
        </p:txBody>
      </p:sp>
    </p:spTree>
    <p:extLst>
      <p:ext uri="{BB962C8B-B14F-4D97-AF65-F5344CB8AC3E}">
        <p14:creationId xmlns:p14="http://schemas.microsoft.com/office/powerpoint/2010/main" val="504707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plough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94615"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a plough clipart">
            <a:extLst>
              <a:ext uri="{FF2B5EF4-FFF2-40B4-BE49-F238E27FC236}">
                <a16:creationId xmlns:a16="http://schemas.microsoft.com/office/drawing/2014/main" id="{C3C591A3-06ED-5194-7D1C-CC29DB7AF97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388" y="498022"/>
            <a:ext cx="26384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789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tough </a:t>
            </a:r>
          </a:p>
        </p:txBody>
      </p:sp>
    </p:spTree>
    <p:extLst>
      <p:ext uri="{BB962C8B-B14F-4D97-AF65-F5344CB8AC3E}">
        <p14:creationId xmlns:p14="http://schemas.microsoft.com/office/powerpoint/2010/main" val="273003784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enough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1945091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27802700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although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66653342"/>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96471818"/>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89731608"/>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borough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460452"/>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Tree>
    <p:extLst>
      <p:ext uri="{BB962C8B-B14F-4D97-AF65-F5344CB8AC3E}">
        <p14:creationId xmlns:p14="http://schemas.microsoft.com/office/powerpoint/2010/main" val="29382723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bough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96643"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bough clipart">
            <a:extLst>
              <a:ext uri="{FF2B5EF4-FFF2-40B4-BE49-F238E27FC236}">
                <a16:creationId xmlns:a16="http://schemas.microsoft.com/office/drawing/2014/main" id="{A30DFA5C-DA36-D74B-AC9E-92AF95DFDF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978" y="490538"/>
            <a:ext cx="2476500" cy="1076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436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confidence</a:t>
            </a:r>
          </a:p>
        </p:txBody>
      </p:sp>
    </p:spTree>
    <p:extLst>
      <p:ext uri="{BB962C8B-B14F-4D97-AF65-F5344CB8AC3E}">
        <p14:creationId xmlns:p14="http://schemas.microsoft.com/office/powerpoint/2010/main" val="421385825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existence</a:t>
            </a:r>
          </a:p>
        </p:txBody>
      </p:sp>
    </p:spTree>
    <p:extLst>
      <p:ext uri="{BB962C8B-B14F-4D97-AF65-F5344CB8AC3E}">
        <p14:creationId xmlns:p14="http://schemas.microsoft.com/office/powerpoint/2010/main" val="2824879269"/>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absence</a:t>
            </a:r>
          </a:p>
        </p:txBody>
      </p:sp>
    </p:spTree>
    <p:extLst>
      <p:ext uri="{BB962C8B-B14F-4D97-AF65-F5344CB8AC3E}">
        <p14:creationId xmlns:p14="http://schemas.microsoft.com/office/powerpoint/2010/main" val="80578285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silence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patience</a:t>
            </a:r>
          </a:p>
        </p:txBody>
      </p:sp>
    </p:spTree>
    <p:extLst>
      <p:ext uri="{BB962C8B-B14F-4D97-AF65-F5344CB8AC3E}">
        <p14:creationId xmlns:p14="http://schemas.microsoft.com/office/powerpoint/2010/main" val="279266932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disastrous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embarrass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drought</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29"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drought clipart">
            <a:extLst>
              <a:ext uri="{FF2B5EF4-FFF2-40B4-BE49-F238E27FC236}">
                <a16:creationId xmlns:a16="http://schemas.microsoft.com/office/drawing/2014/main" id="{515E37DA-9E41-88A6-824E-04380F05DAA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713696" y="530679"/>
            <a:ext cx="2421390" cy="21280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55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6032421"/>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curiosity     definite   borough  thorough  disastrous   embarrass  innocence existence absence patience </a:t>
            </a:r>
          </a:p>
        </p:txBody>
      </p:sp>
    </p:spTree>
    <p:extLst>
      <p:ext uri="{BB962C8B-B14F-4D97-AF65-F5344CB8AC3E}">
        <p14:creationId xmlns:p14="http://schemas.microsoft.com/office/powerpoint/2010/main" val="388699187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9" y="4735286"/>
            <a:ext cx="11800115" cy="523220"/>
          </a:xfrm>
          <a:prstGeom prst="rect">
            <a:avLst/>
          </a:prstGeom>
          <a:noFill/>
        </p:spPr>
        <p:txBody>
          <a:bodyPr wrap="square" rtlCol="0">
            <a:spAutoFit/>
          </a:bodyPr>
          <a:lstStyle/>
          <a:p>
            <a:r>
              <a:rPr lang="fr-FR" sz="2800" dirty="0">
                <a:solidFill>
                  <a:schemeClr val="accent2"/>
                </a:solidFill>
                <a:latin typeface="Twinkl Cursive Looped" panose="02000000000000000000" pitchFamily="2" charset="0"/>
              </a:rPr>
              <a:t>Determiner adjective </a:t>
            </a:r>
            <a:r>
              <a:rPr lang="fr-FR" sz="2800" dirty="0" err="1">
                <a:solidFill>
                  <a:schemeClr val="accent2"/>
                </a:solidFill>
                <a:latin typeface="Twinkl Cursive Looped" panose="02000000000000000000" pitchFamily="2" charset="0"/>
              </a:rPr>
              <a:t>noun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verb</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preposition</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determiner</a:t>
            </a:r>
            <a:r>
              <a:rPr lang="fr-FR" sz="2800" dirty="0">
                <a:solidFill>
                  <a:schemeClr val="accent2"/>
                </a:solidFill>
                <a:latin typeface="Twinkl Cursive Looped" panose="02000000000000000000" pitchFamily="2" charset="0"/>
              </a:rPr>
              <a:t> </a:t>
            </a:r>
            <a:r>
              <a:rPr lang="fr-FR" sz="2800" dirty="0" err="1">
                <a:solidFill>
                  <a:schemeClr val="accent2"/>
                </a:solidFill>
                <a:latin typeface="Twinkl Cursive Looped" panose="02000000000000000000" pitchFamily="2" charset="0"/>
              </a:rPr>
              <a:t>noun</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64673" y="1909854"/>
            <a:ext cx="11517084" cy="707886"/>
          </a:xfrm>
          <a:prstGeom prst="rect">
            <a:avLst/>
          </a:prstGeom>
          <a:noFill/>
        </p:spPr>
        <p:txBody>
          <a:bodyPr wrap="square" rtlCol="0">
            <a:spAutoFit/>
          </a:bodyPr>
          <a:lstStyle/>
          <a:p>
            <a:r>
              <a:rPr lang="en-GB" sz="4000" dirty="0">
                <a:latin typeface="Twinkl Cursive Looped" panose="02000000000000000000" pitchFamily="2" charset="0"/>
              </a:rPr>
              <a:t>A disastrous fire swept through the museum.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753838" y="2002187"/>
            <a:ext cx="2612569"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337708" y="4735287"/>
            <a:ext cx="161380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91885" y="3650080"/>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verb pronoun adverb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91885"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I won’t embarrass you today.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2253343" y="2059689"/>
            <a:ext cx="2383971"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579914" y="3658890"/>
            <a:ext cx="800100"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654352"/>
            <a:ext cx="11740242" cy="3416320"/>
          </a:xfrm>
          <a:prstGeom prst="rect">
            <a:avLst/>
          </a:prstGeom>
          <a:noFill/>
        </p:spPr>
        <p:txBody>
          <a:bodyPr wrap="square" rtlCol="0">
            <a:spAutoFit/>
          </a:bodyPr>
          <a:lstStyle/>
          <a:p>
            <a:r>
              <a:rPr lang="en-GB" b="1" dirty="0">
                <a:solidFill>
                  <a:srgbClr val="83001D"/>
                </a:solidFill>
                <a:effectLst/>
              </a:rPr>
              <a:t>Disastrous</a:t>
            </a:r>
          </a:p>
          <a:p>
            <a:endParaRPr lang="en-GB" b="1" dirty="0">
              <a:solidFill>
                <a:srgbClr val="83001D"/>
              </a:solidFill>
            </a:endParaRPr>
          </a:p>
          <a:p>
            <a:r>
              <a:rPr lang="en-GB" b="1" dirty="0">
                <a:solidFill>
                  <a:srgbClr val="83001D"/>
                </a:solidFill>
                <a:effectLst/>
              </a:rPr>
              <a:t>From French </a:t>
            </a:r>
            <a:r>
              <a:rPr lang="en-GB" b="1" dirty="0" err="1">
                <a:solidFill>
                  <a:srgbClr val="83001D"/>
                </a:solidFill>
                <a:effectLst/>
              </a:rPr>
              <a:t>désastreux</a:t>
            </a:r>
            <a:r>
              <a:rPr lang="en-GB" b="1" dirty="0">
                <a:solidFill>
                  <a:srgbClr val="83001D"/>
                </a:solidFill>
                <a:effectLst/>
              </a:rPr>
              <a:t>, from Middle French </a:t>
            </a:r>
            <a:r>
              <a:rPr lang="en-GB" b="1" dirty="0" err="1">
                <a:solidFill>
                  <a:srgbClr val="83001D"/>
                </a:solidFill>
                <a:effectLst/>
              </a:rPr>
              <a:t>desastre</a:t>
            </a:r>
            <a:r>
              <a:rPr lang="en-GB" b="1" dirty="0">
                <a:solidFill>
                  <a:srgbClr val="83001D"/>
                </a:solidFill>
                <a:effectLst/>
              </a:rPr>
              <a:t> (modern </a:t>
            </a:r>
            <a:r>
              <a:rPr lang="en-GB" b="1" dirty="0" err="1">
                <a:solidFill>
                  <a:srgbClr val="83001D"/>
                </a:solidFill>
                <a:effectLst/>
              </a:rPr>
              <a:t>désastre</a:t>
            </a:r>
            <a:r>
              <a:rPr lang="en-GB" b="1" dirty="0">
                <a:solidFill>
                  <a:srgbClr val="83001D"/>
                </a:solidFill>
                <a:effectLst/>
              </a:rPr>
              <a:t>) 'disaster', from Italian </a:t>
            </a:r>
            <a:r>
              <a:rPr lang="en-GB" b="1" dirty="0" err="1">
                <a:solidFill>
                  <a:srgbClr val="83001D"/>
                </a:solidFill>
                <a:effectLst/>
              </a:rPr>
              <a:t>disastro</a:t>
            </a:r>
            <a:r>
              <a:rPr lang="en-GB" b="1" dirty="0">
                <a:solidFill>
                  <a:srgbClr val="83001D"/>
                </a:solidFill>
                <a:effectLst/>
              </a:rPr>
              <a:t>, itself from dis- "away, without" (from Latin) + </a:t>
            </a:r>
            <a:r>
              <a:rPr lang="en-GB" b="1" dirty="0" err="1">
                <a:solidFill>
                  <a:srgbClr val="83001D"/>
                </a:solidFill>
                <a:effectLst/>
              </a:rPr>
              <a:t>astro</a:t>
            </a:r>
            <a:r>
              <a:rPr lang="en-GB" b="1" dirty="0">
                <a:solidFill>
                  <a:srgbClr val="83001D"/>
                </a:solidFill>
                <a:effectLst/>
              </a:rPr>
              <a:t> "star, planet" (from Latin astrum 'star, celestial body', from Ancient Greek (</a:t>
            </a:r>
            <a:r>
              <a:rPr lang="en-GB" b="1" dirty="0" err="1">
                <a:solidFill>
                  <a:srgbClr val="83001D"/>
                </a:solidFill>
                <a:effectLst/>
              </a:rPr>
              <a:t>astron</a:t>
            </a:r>
            <a:r>
              <a:rPr lang="en-GB" b="1" dirty="0">
                <a:solidFill>
                  <a:srgbClr val="83001D"/>
                </a:solidFill>
                <a:effectLst/>
              </a:rPr>
              <a:t>) ).</a:t>
            </a:r>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Embarrass</a:t>
            </a:r>
          </a:p>
          <a:p>
            <a:endParaRPr lang="en-GB" b="1" dirty="0">
              <a:solidFill>
                <a:srgbClr val="83001D"/>
              </a:solidFill>
              <a:effectLst/>
            </a:endParaRPr>
          </a:p>
          <a:p>
            <a:r>
              <a:rPr lang="en-GB" b="1" dirty="0">
                <a:solidFill>
                  <a:srgbClr val="83001D"/>
                </a:solidFill>
                <a:effectLst/>
              </a:rPr>
              <a:t>late 16th century (in embarrass (sense 2 of the verb)): from French </a:t>
            </a:r>
            <a:r>
              <a:rPr lang="en-GB" b="1" dirty="0" err="1">
                <a:solidFill>
                  <a:srgbClr val="83001D"/>
                </a:solidFill>
                <a:effectLst/>
              </a:rPr>
              <a:t>embarrasser</a:t>
            </a:r>
            <a:r>
              <a:rPr lang="en-GB" b="1" dirty="0">
                <a:solidFill>
                  <a:srgbClr val="83001D"/>
                </a:solidFill>
                <a:effectLst/>
              </a:rPr>
              <a:t>, from Spanish </a:t>
            </a:r>
            <a:r>
              <a:rPr lang="en-GB" b="1" dirty="0" err="1">
                <a:solidFill>
                  <a:srgbClr val="83001D"/>
                </a:solidFill>
                <a:effectLst/>
              </a:rPr>
              <a:t>embarazar</a:t>
            </a:r>
            <a:r>
              <a:rPr lang="en-GB" b="1" dirty="0">
                <a:solidFill>
                  <a:srgbClr val="83001D"/>
                </a:solidFill>
                <a:effectLst/>
              </a:rPr>
              <a:t>, probably from Portuguese </a:t>
            </a:r>
            <a:r>
              <a:rPr lang="en-GB" b="1" dirty="0" err="1">
                <a:solidFill>
                  <a:srgbClr val="83001D"/>
                </a:solidFill>
                <a:effectLst/>
              </a:rPr>
              <a:t>embaraçar</a:t>
            </a:r>
            <a:r>
              <a:rPr lang="en-GB" b="1" dirty="0">
                <a:solidFill>
                  <a:srgbClr val="83001D"/>
                </a:solidFill>
                <a:effectLst/>
              </a:rPr>
              <a:t> (from </a:t>
            </a:r>
            <a:r>
              <a:rPr lang="en-GB" b="1" dirty="0" err="1">
                <a:solidFill>
                  <a:srgbClr val="83001D"/>
                </a:solidFill>
                <a:effectLst/>
              </a:rPr>
              <a:t>baraço</a:t>
            </a:r>
            <a:r>
              <a:rPr lang="en-GB" b="1" dirty="0">
                <a:solidFill>
                  <a:srgbClr val="83001D"/>
                </a:solidFill>
                <a:effectLst/>
              </a:rPr>
              <a:t> ‘halter’, apparently originally with reference to animals being restrained by a cord or leash).</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970318"/>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5400" i="1" dirty="0">
                <a:latin typeface="Twinkl Cursive Looped" panose="02000000000000000000" pitchFamily="2" charset="0"/>
              </a:rPr>
              <a:t>Create question and mark scheme for multichoice spelling questions.</a:t>
            </a:r>
          </a:p>
        </p:txBody>
      </p:sp>
    </p:spTree>
    <p:extLst>
      <p:ext uri="{BB962C8B-B14F-4D97-AF65-F5344CB8AC3E}">
        <p14:creationId xmlns:p14="http://schemas.microsoft.com/office/powerpoint/2010/main" val="4027390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endParaRPr lang="en-GB" sz="6000" dirty="0">
              <a:solidFill>
                <a:prstClr val="black"/>
              </a:solidFill>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rPr>
              <a:t>-</a:t>
            </a:r>
            <a:r>
              <a:rPr lang="en-GB" sz="6000" dirty="0" err="1">
                <a:solidFill>
                  <a:prstClr val="black"/>
                </a:solidFill>
                <a:latin typeface="Twinkl Cursive Looped" panose="02000000000000000000" pitchFamily="2" charset="0"/>
              </a:rPr>
              <a:t>ence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0" y="312935"/>
            <a:ext cx="12192000" cy="590931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and -</a:t>
            </a:r>
            <a:r>
              <a:rPr lang="en-GB" sz="5400" dirty="0" err="1">
                <a:solidFill>
                  <a:prstClr val="black"/>
                </a:solidFill>
                <a:latin typeface="Twinkl Cursive Looped" panose="02000000000000000000" pitchFamily="2" charset="0"/>
                <a:ea typeface="+mj-ea"/>
                <a:cs typeface="+mj-cs"/>
              </a:rPr>
              <a:t>ence</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19586093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8900" dirty="0">
                <a:latin typeface="Twinkl Cursive Looped" panose="02000000000000000000" pitchFamily="2" charset="0"/>
              </a:rPr>
              <a:t>-</a:t>
            </a:r>
            <a:r>
              <a:rPr lang="en-GB" sz="8900" dirty="0" err="1">
                <a:latin typeface="Twinkl Cursive Looped" panose="02000000000000000000" pitchFamily="2" charset="0"/>
              </a:rPr>
              <a:t>ent</a:t>
            </a:r>
            <a:r>
              <a:rPr lang="en-GB" sz="8900" dirty="0">
                <a:latin typeface="Twinkl Cursive Looped" panose="02000000000000000000" pitchFamily="2" charset="0"/>
              </a:rPr>
              <a:t>  </a:t>
            </a:r>
            <a:r>
              <a:rPr lang="en-GB" sz="8900" dirty="0">
                <a:latin typeface="Twinkl Cursive Looped" panose="02000000000000000000" pitchFamily="2" charset="0"/>
                <a:sym typeface="Wingdings" panose="05000000000000000000" pitchFamily="2" charset="2"/>
              </a:rPr>
              <a:t>  -</a:t>
            </a:r>
            <a:r>
              <a:rPr lang="en-GB" sz="8900" dirty="0" err="1">
                <a:latin typeface="Twinkl Cursive Looped" panose="02000000000000000000" pitchFamily="2" charset="0"/>
                <a:sym typeface="Wingdings" panose="05000000000000000000" pitchFamily="2" charset="2"/>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240358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innocence </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389914"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Image result for innocence clipart">
            <a:extLst>
              <a:ext uri="{FF2B5EF4-FFF2-40B4-BE49-F238E27FC236}">
                <a16:creationId xmlns:a16="http://schemas.microsoft.com/office/drawing/2014/main" id="{EFF2BF57-4469-06FB-32EB-871D30DDBC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39" y="318407"/>
            <a:ext cx="1352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261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excellence</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547757"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excellence clipart">
            <a:extLst>
              <a:ext uri="{FF2B5EF4-FFF2-40B4-BE49-F238E27FC236}">
                <a16:creationId xmlns:a16="http://schemas.microsoft.com/office/drawing/2014/main" id="{486760CB-0947-3418-F35E-4D9C2D0CC8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798" y="5527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45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innocence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quality, or fact of being innocent of a crime or offence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innoc</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innoc</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3" name="Picture 2" descr="Image result for innocence clipart">
            <a:extLst>
              <a:ext uri="{FF2B5EF4-FFF2-40B4-BE49-F238E27FC236}">
                <a16:creationId xmlns:a16="http://schemas.microsoft.com/office/drawing/2014/main" id="{6DD70C4F-A60B-D577-5D4E-986AB7DBB7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5839" y="318407"/>
            <a:ext cx="13525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excellence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state, quality, or fact of being innocent of a crime or offence</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excell</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excell</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4" name="Picture 2" descr="Image result for excellence clipart">
            <a:extLst>
              <a:ext uri="{FF2B5EF4-FFF2-40B4-BE49-F238E27FC236}">
                <a16:creationId xmlns:a16="http://schemas.microsoft.com/office/drawing/2014/main" id="{4738EDAC-00EC-448B-05D8-A985BF9A54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798" y="55277"/>
            <a:ext cx="109537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0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must prove their innocence.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8066767" y="3853543"/>
            <a:ext cx="3330576" cy="687328"/>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 </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Awards for excellence are held each year.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332741" y="2857500"/>
            <a:ext cx="3096759" cy="90988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9994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7B5ECA-2EFE-0A9A-B934-BBC63B9CF08D}"/>
              </a:ext>
            </a:extLst>
          </p:cNvPr>
          <p:cNvPicPr>
            <a:picLocks noChangeAspect="1"/>
          </p:cNvPicPr>
          <p:nvPr/>
        </p:nvPicPr>
        <p:blipFill rotWithShape="1">
          <a:blip r:embed="rId2"/>
          <a:srcRect l="18749" t="11410" r="18170" b="10933"/>
          <a:stretch/>
        </p:blipFill>
        <p:spPr>
          <a:xfrm>
            <a:off x="179614" y="0"/>
            <a:ext cx="9862457" cy="6826245"/>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disastrous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causing great damage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isastroud clipart">
            <a:extLst>
              <a:ext uri="{FF2B5EF4-FFF2-40B4-BE49-F238E27FC236}">
                <a16:creationId xmlns:a16="http://schemas.microsoft.com/office/drawing/2014/main" id="{6F178804-385D-5FF1-DF17-61616AE9B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447669"/>
            <a:ext cx="20002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disastrous fire swept through the museum.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6" y="2873829"/>
            <a:ext cx="3069773" cy="94782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embarrass clipart">
            <a:extLst>
              <a:ext uri="{FF2B5EF4-FFF2-40B4-BE49-F238E27FC236}">
                <a16:creationId xmlns:a16="http://schemas.microsoft.com/office/drawing/2014/main" id="{299C939C-53B4-26D7-2757-E382D7E34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0669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won’t embarrass you today.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5" y="3543300"/>
            <a:ext cx="3363686" cy="10689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excellent</a:t>
            </a:r>
            <a:r>
              <a:rPr lang="en-GB" sz="3200" dirty="0">
                <a:solidFill>
                  <a:srgbClr val="000000"/>
                </a:solidFill>
                <a:effectLst/>
                <a:latin typeface="Twinkl Cursive Looped" panose="02000000000000000000" pitchFamily="2" charset="0"/>
                <a:ea typeface="Times New Roman" panose="02020603050405020304" pitchFamily="18" charset="0"/>
              </a:rPr>
              <a:t> for building tough homes, but they also make stone difficult to collect, transport and shape.  It is not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3200" dirty="0">
                <a:solidFill>
                  <a:srgbClr val="000000"/>
                </a:solidFill>
                <a:effectLst/>
                <a:latin typeface="Twinkl Cursive Looped" panose="02000000000000000000" pitchFamily="2" charset="0"/>
                <a:ea typeface="Times New Roman" panose="02020603050405020304" pitchFamily="18" charset="0"/>
              </a:rPr>
              <a:t> as there were plenty of materials around to use years ago that included stone.  So it is not surprising that the earliest stone houses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existence </a:t>
            </a:r>
            <a:r>
              <a:rPr lang="en-GB" sz="3200" dirty="0">
                <a:solidFill>
                  <a:srgbClr val="000000"/>
                </a:solidFill>
                <a:effectLst/>
                <a:latin typeface="Twinkl Cursive Looped" panose="02000000000000000000" pitchFamily="2" charset="0"/>
                <a:ea typeface="Times New Roman" panose="02020603050405020304" pitchFamily="18" charset="0"/>
              </a:rPr>
              <a:t>were made using whichever stones were found nearby – rubble and small boulders gathered from local river beds, beaches or landscapes.  Dry-stone homes made from local stone are found all over the world and there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confidence</a:t>
            </a:r>
            <a:r>
              <a:rPr lang="en-GB" sz="3200" dirty="0">
                <a:solidFill>
                  <a:srgbClr val="000000"/>
                </a:solidFill>
                <a:effectLst/>
                <a:latin typeface="Twinkl Cursive Looped" panose="02000000000000000000" pitchFamily="2" charset="0"/>
                <a:ea typeface="Times New Roman" panose="02020603050405020304" pitchFamily="18" charset="0"/>
              </a:rPr>
              <a:t>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6391707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These properties make it excellent for building tough homes, but they also make stone difficult to collect, transport and shape.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7B5ECA-2EFE-0A9A-B934-BBC63B9CF08D}"/>
              </a:ext>
            </a:extLst>
          </p:cNvPr>
          <p:cNvPicPr>
            <a:picLocks noChangeAspect="1"/>
          </p:cNvPicPr>
          <p:nvPr/>
        </p:nvPicPr>
        <p:blipFill rotWithShape="1">
          <a:blip r:embed="rId2"/>
          <a:srcRect l="18749" t="11410" r="18170" b="10933"/>
          <a:stretch/>
        </p:blipFill>
        <p:spPr>
          <a:xfrm>
            <a:off x="179614" y="0"/>
            <a:ext cx="9862457" cy="6826245"/>
          </a:xfrm>
          <a:prstGeom prst="rect">
            <a:avLst/>
          </a:prstGeom>
        </p:spPr>
      </p:pic>
    </p:spTree>
    <p:extLst>
      <p:ext uri="{BB962C8B-B14F-4D97-AF65-F5344CB8AC3E}">
        <p14:creationId xmlns:p14="http://schemas.microsoft.com/office/powerpoint/2010/main" val="695047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524904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551474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734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4663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765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145129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136760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4178927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213797762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202356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3234364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72187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rough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30"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2770" name="Picture 2" descr="Image result for rough clipart">
            <a:extLst>
              <a:ext uri="{FF2B5EF4-FFF2-40B4-BE49-F238E27FC236}">
                <a16:creationId xmlns:a16="http://schemas.microsoft.com/office/drawing/2014/main" id="{CF2E625B-6FE8-FDEF-DE73-7E1BFCCBEE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3582"/>
          <a:stretch/>
        </p:blipFill>
        <p:spPr bwMode="auto">
          <a:xfrm>
            <a:off x="242207" y="498022"/>
            <a:ext cx="2171700" cy="148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138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7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96643"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746" name="Picture 2" descr="Image result for tough clipart">
            <a:extLst>
              <a:ext uri="{FF2B5EF4-FFF2-40B4-BE49-F238E27FC236}">
                <a16:creationId xmlns:a16="http://schemas.microsoft.com/office/drawing/2014/main" id="{59CC13F1-D260-83C1-7C94-2BAA5E28AA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60" y="530679"/>
            <a:ext cx="2028825"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308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enough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959929" y="3563711"/>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22" name="Picture 2" descr="Image result for enough clipart">
            <a:extLst>
              <a:ext uri="{FF2B5EF4-FFF2-40B4-BE49-F238E27FC236}">
                <a16:creationId xmlns:a16="http://schemas.microsoft.com/office/drawing/2014/main" id="{4875761F-4775-516B-5C7D-EB40C22C5A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3014" y="449036"/>
            <a:ext cx="1524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932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64085718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endParaRPr lang="en-GB" sz="6000" dirty="0">
              <a:solidFill>
                <a:prstClr val="black"/>
              </a:solidFill>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rPr>
              <a:t>-</a:t>
            </a:r>
            <a:r>
              <a:rPr lang="en-GB" sz="6000" dirty="0" err="1">
                <a:solidFill>
                  <a:prstClr val="black"/>
                </a:solidFill>
                <a:latin typeface="Twinkl Cursive Looped" panose="02000000000000000000" pitchFamily="2" charset="0"/>
              </a:rPr>
              <a:t>ence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453158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0" y="312935"/>
            <a:ext cx="12192000" cy="590931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and -</a:t>
            </a:r>
            <a:r>
              <a:rPr lang="en-GB" sz="5400" dirty="0" err="1">
                <a:solidFill>
                  <a:prstClr val="black"/>
                </a:solidFill>
                <a:latin typeface="Twinkl Cursive Looped" panose="02000000000000000000" pitchFamily="2" charset="0"/>
                <a:ea typeface="+mj-ea"/>
                <a:cs typeface="+mj-cs"/>
              </a:rPr>
              <a:t>ence</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1739472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92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8900" dirty="0">
                <a:latin typeface="Twinkl Cursive Looped" panose="02000000000000000000" pitchFamily="2" charset="0"/>
              </a:rPr>
              <a:t>-</a:t>
            </a:r>
            <a:r>
              <a:rPr lang="en-GB" sz="8900" dirty="0" err="1">
                <a:latin typeface="Twinkl Cursive Looped" panose="02000000000000000000" pitchFamily="2" charset="0"/>
              </a:rPr>
              <a:t>ent</a:t>
            </a:r>
            <a:r>
              <a:rPr lang="en-GB" sz="8900" dirty="0">
                <a:latin typeface="Twinkl Cursive Looped" panose="02000000000000000000" pitchFamily="2" charset="0"/>
              </a:rPr>
              <a:t>  </a:t>
            </a:r>
            <a:r>
              <a:rPr lang="en-GB" sz="8900" dirty="0">
                <a:latin typeface="Twinkl Cursive Looped" panose="02000000000000000000" pitchFamily="2" charset="0"/>
                <a:sym typeface="Wingdings" panose="05000000000000000000" pitchFamily="2" charset="2"/>
              </a:rPr>
              <a:t>  -</a:t>
            </a:r>
            <a:r>
              <a:rPr lang="en-GB" sz="8900" dirty="0" err="1">
                <a:latin typeface="Twinkl Cursive Looped" panose="02000000000000000000" pitchFamily="2" charset="0"/>
                <a:sym typeface="Wingdings" panose="05000000000000000000" pitchFamily="2" charset="2"/>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410602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confidence </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683828"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Image result for confidence clipart">
            <a:extLst>
              <a:ext uri="{FF2B5EF4-FFF2-40B4-BE49-F238E27FC236}">
                <a16:creationId xmlns:a16="http://schemas.microsoft.com/office/drawing/2014/main" id="{B619D7AF-1CF5-1C4F-99DB-1CBE79B275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193" y="579664"/>
            <a:ext cx="2095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139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existence</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389914"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Image result for existence clipart">
            <a:extLst>
              <a:ext uri="{FF2B5EF4-FFF2-40B4-BE49-F238E27FC236}">
                <a16:creationId xmlns:a16="http://schemas.microsoft.com/office/drawing/2014/main" id="{9BD09269-0C5E-E412-70A4-CF2383D7D6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297997"/>
            <a:ext cx="1802838" cy="2216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1844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confidence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feeling or belief that one can have faith in or rely on someone or something</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confid</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confid</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4" name="Picture 2" descr="Image result for confidence clipart">
            <a:extLst>
              <a:ext uri="{FF2B5EF4-FFF2-40B4-BE49-F238E27FC236}">
                <a16:creationId xmlns:a16="http://schemas.microsoft.com/office/drawing/2014/main" id="{81A3EDD6-E46A-91C8-552E-7EADCF2787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2193" y="579664"/>
            <a:ext cx="2095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68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existence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671119"/>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kumimoji="0" lang="en-GB" sz="60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sym typeface="Wingdings" panose="05000000000000000000" pitchFamily="2" charset="2"/>
              </a:rPr>
              <a:t> </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201045" y="516075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fact or state of living or having objective reality</a:t>
            </a:r>
            <a:endParaRPr lang="en-GB" sz="1400" dirty="0"/>
          </a:p>
        </p:txBody>
      </p:sp>
      <p:sp>
        <p:nvSpPr>
          <p:cNvPr id="5" name="Title 1">
            <a:extLst>
              <a:ext uri="{FF2B5EF4-FFF2-40B4-BE49-F238E27FC236}">
                <a16:creationId xmlns:a16="http://schemas.microsoft.com/office/drawing/2014/main" id="{2C8F5065-5828-545D-470F-A1D28C82B95A}"/>
              </a:ext>
            </a:extLst>
          </p:cNvPr>
          <p:cNvSpPr txBox="1">
            <a:spLocks/>
          </p:cNvSpPr>
          <p:nvPr/>
        </p:nvSpPr>
        <p:spPr>
          <a:xfrm>
            <a:off x="39460" y="1394563"/>
            <a:ext cx="12152540" cy="1481650"/>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sz="5400" dirty="0">
                <a:latin typeface="Twinkl Cursive Looped" panose="02000000000000000000" pitchFamily="2" charset="0"/>
              </a:rPr>
              <a:t>exist</a:t>
            </a:r>
            <a:r>
              <a:rPr lang="en-GB" sz="5400" dirty="0">
                <a:highlight>
                  <a:srgbClr val="FFFF00"/>
                </a:highlight>
                <a:latin typeface="Twinkl Cursive Looped" panose="02000000000000000000" pitchFamily="2" charset="0"/>
              </a:rPr>
              <a:t>ent</a:t>
            </a:r>
            <a:r>
              <a:rPr lang="en-GB" sz="5400" dirty="0">
                <a:latin typeface="Twinkl Cursive Looped" panose="02000000000000000000" pitchFamily="2" charset="0"/>
              </a:rPr>
              <a:t> </a:t>
            </a:r>
            <a:r>
              <a:rPr lang="en-GB" sz="5400" dirty="0">
                <a:latin typeface="Twinkl Cursive Looped" panose="02000000000000000000" pitchFamily="2" charset="0"/>
                <a:sym typeface="Wingdings" panose="05000000000000000000" pitchFamily="2" charset="2"/>
              </a:rPr>
              <a:t>  exist</a:t>
            </a:r>
            <a:r>
              <a:rPr lang="en-GB" sz="5400" dirty="0">
                <a:highlight>
                  <a:srgbClr val="FFFF00"/>
                </a:highlight>
                <a:latin typeface="Twinkl Cursive Looped" panose="02000000000000000000" pitchFamily="2" charset="0"/>
                <a:sym typeface="Wingdings" panose="05000000000000000000" pitchFamily="2" charset="2"/>
              </a:rPr>
              <a:t>ence</a:t>
            </a:r>
            <a:r>
              <a:rPr lang="en-GB" sz="5400" dirty="0">
                <a:latin typeface="Twinkl Cursive Looped" panose="02000000000000000000" pitchFamily="2" charset="0"/>
                <a:sym typeface="Wingdings" panose="05000000000000000000" pitchFamily="2" charset="2"/>
              </a:rPr>
              <a:t> </a:t>
            </a:r>
            <a:endParaRPr lang="en-GB" sz="5400" i="1" dirty="0">
              <a:latin typeface="Twinkl Cursive Looped" panose="02000000000000000000" pitchFamily="2" charset="0"/>
            </a:endParaRPr>
          </a:p>
        </p:txBody>
      </p:sp>
      <p:pic>
        <p:nvPicPr>
          <p:cNvPr id="3" name="Picture 2" descr="Image result for existence clipart">
            <a:extLst>
              <a:ext uri="{FF2B5EF4-FFF2-40B4-BE49-F238E27FC236}">
                <a16:creationId xmlns:a16="http://schemas.microsoft.com/office/drawing/2014/main" id="{52430856-97A9-6386-4BFF-4A60C36D43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89" y="297997"/>
            <a:ext cx="1802838" cy="22166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813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We had every confidence in the children to achieve the best they could.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633810" y="2253343"/>
            <a:ext cx="3330576" cy="82748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 </a:t>
            </a:r>
            <a:endParaRPr lang="en-GB" i="1" dirty="0"/>
          </a:p>
        </p:txBody>
      </p:sp>
    </p:spTree>
    <p:extLst>
      <p:ext uri="{BB962C8B-B14F-4D97-AF65-F5344CB8AC3E}">
        <p14:creationId xmlns:p14="http://schemas.microsoft.com/office/powerpoint/2010/main" val="103479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organisation has been in existence for fifteen years.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883455" y="3821650"/>
            <a:ext cx="3096759" cy="909889"/>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793450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128913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disastrous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causing great damage</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3074" name="Picture 2" descr="Image result for disastroud clipart">
            <a:extLst>
              <a:ext uri="{FF2B5EF4-FFF2-40B4-BE49-F238E27FC236}">
                <a16:creationId xmlns:a16="http://schemas.microsoft.com/office/drawing/2014/main" id="{6F178804-385D-5FF1-DF17-61616AE9BB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440" y="447669"/>
            <a:ext cx="20002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022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A disastrous fire swept through the museum.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404256" y="2873829"/>
            <a:ext cx="3069773" cy="947821"/>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551364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13730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embarrass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cause (someone) to feel awkward, self-conscious, or ashamed</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6146" name="Picture 2" descr="Image result for embarrass clipart">
            <a:extLst>
              <a:ext uri="{FF2B5EF4-FFF2-40B4-BE49-F238E27FC236}">
                <a16:creationId xmlns:a16="http://schemas.microsoft.com/office/drawing/2014/main" id="{299C939C-53B4-26D7-2757-E382D7E345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812" y="310243"/>
            <a:ext cx="2066925" cy="1914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6130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I won’t embarrass you today.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820885" y="3543300"/>
            <a:ext cx="3363686" cy="106892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4852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914243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4160849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2217968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30629" y="1877787"/>
            <a:ext cx="12061371" cy="4980213"/>
          </a:xfrm>
        </p:spPr>
        <p:txBody>
          <a:bodyPr>
            <a:noAutofit/>
          </a:bodyPr>
          <a:lstStyle/>
          <a:p>
            <a:pPr algn="l"/>
            <a:r>
              <a:rPr lang="en-GB" sz="3200" dirty="0">
                <a:solidFill>
                  <a:srgbClr val="000000"/>
                </a:solidFill>
                <a:effectLst/>
                <a:latin typeface="Twinkl Cursive Looped" panose="02000000000000000000" pitchFamily="2" charset="0"/>
                <a:ea typeface="Times New Roman" panose="02020603050405020304" pitchFamily="18" charset="0"/>
              </a:rPr>
              <a:t>Stone – inorganic</a:t>
            </a:r>
            <a:br>
              <a:rPr lang="en-GB" sz="3200" dirty="0">
                <a:solidFill>
                  <a:srgbClr val="000000"/>
                </a:solidFill>
                <a:effectLst/>
                <a:latin typeface="Twinkl Cursive Looped" panose="02000000000000000000" pitchFamily="2" charset="0"/>
                <a:ea typeface="Times New Roman" panose="02020603050405020304" pitchFamily="18" charset="0"/>
              </a:rPr>
            </a:br>
            <a:r>
              <a:rPr lang="en-GB" sz="3200" dirty="0">
                <a:solidFill>
                  <a:srgbClr val="000000"/>
                </a:solidFill>
                <a:effectLst/>
                <a:latin typeface="Twinkl Cursive Looped" panose="02000000000000000000" pitchFamily="2" charset="0"/>
                <a:ea typeface="Times New Roman" panose="02020603050405020304" pitchFamily="18" charset="0"/>
              </a:rPr>
              <a:t>Stone is strong under pressure, and it isn’t easily destroyed by wind or water.  These properties make it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excellent</a:t>
            </a:r>
            <a:r>
              <a:rPr lang="en-GB" sz="3200" dirty="0">
                <a:solidFill>
                  <a:srgbClr val="000000"/>
                </a:solidFill>
                <a:effectLst/>
                <a:latin typeface="Twinkl Cursive Looped" panose="02000000000000000000" pitchFamily="2" charset="0"/>
                <a:ea typeface="Times New Roman" panose="02020603050405020304" pitchFamily="18" charset="0"/>
              </a:rPr>
              <a:t> for building tough homes, but they also make stone difficult to collect, transport and shape.  It is not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3200" dirty="0">
                <a:solidFill>
                  <a:srgbClr val="000000"/>
                </a:solidFill>
                <a:effectLst/>
                <a:latin typeface="Twinkl Cursive Looped" panose="02000000000000000000" pitchFamily="2" charset="0"/>
                <a:ea typeface="Times New Roman" panose="02020603050405020304" pitchFamily="18" charset="0"/>
              </a:rPr>
              <a:t> as there were plenty of materials around to use years ago that included stone.  So it is not surprising that the earliest stone houses in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existence </a:t>
            </a:r>
            <a:r>
              <a:rPr lang="en-GB" sz="3200" dirty="0">
                <a:solidFill>
                  <a:srgbClr val="000000"/>
                </a:solidFill>
                <a:effectLst/>
                <a:latin typeface="Twinkl Cursive Looped" panose="02000000000000000000" pitchFamily="2" charset="0"/>
                <a:ea typeface="Times New Roman" panose="02020603050405020304" pitchFamily="18" charset="0"/>
              </a:rPr>
              <a:t>were made using whichever stones were found nearby – rubble and small boulders gathered from local river beds, beaches or landscapes.  Dry-stone homes made from local stone are found all over the world and there is </a:t>
            </a:r>
            <a:r>
              <a:rPr lang="en-GB" sz="32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confidence</a:t>
            </a:r>
            <a:r>
              <a:rPr lang="en-GB" sz="3200" dirty="0">
                <a:solidFill>
                  <a:srgbClr val="000000"/>
                </a:solidFill>
                <a:effectLst/>
                <a:latin typeface="Twinkl Cursive Looped" panose="02000000000000000000" pitchFamily="2" charset="0"/>
                <a:ea typeface="Times New Roman" panose="02020603050405020304" pitchFamily="18" charset="0"/>
              </a:rPr>
              <a:t> that this approach will last. They are made by carefully piling loose stones on top of each other.  The tough stone walls at Skara Brae in Scotland have provided protection from strong winds and driving rain for 4000 years. </a:t>
            </a:r>
          </a:p>
        </p:txBody>
      </p:sp>
    </p:spTree>
    <p:extLst>
      <p:ext uri="{BB962C8B-B14F-4D97-AF65-F5344CB8AC3E}">
        <p14:creationId xmlns:p14="http://schemas.microsoft.com/office/powerpoint/2010/main" val="216903612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986472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It is not disastrous as there were plenty of materials around to use years ago that included stone.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5812085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1</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31242612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A7B5ECA-2EFE-0A9A-B934-BBC63B9CF08D}"/>
              </a:ext>
            </a:extLst>
          </p:cNvPr>
          <p:cNvPicPr>
            <a:picLocks noChangeAspect="1"/>
          </p:cNvPicPr>
          <p:nvPr/>
        </p:nvPicPr>
        <p:blipFill rotWithShape="1">
          <a:blip r:embed="rId2"/>
          <a:srcRect l="18749" t="11410" r="18170" b="10933"/>
          <a:stretch/>
        </p:blipFill>
        <p:spPr>
          <a:xfrm>
            <a:off x="179614" y="0"/>
            <a:ext cx="9862457" cy="6826245"/>
          </a:xfrm>
          <a:prstGeom prst="rect">
            <a:avLst/>
          </a:prstGeom>
        </p:spPr>
      </p:pic>
    </p:spTree>
    <p:extLst>
      <p:ext uri="{BB962C8B-B14F-4D97-AF65-F5344CB8AC3E}">
        <p14:creationId xmlns:p14="http://schemas.microsoft.com/office/powerpoint/2010/main" val="215830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679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0501396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35445372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curiosity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419440" y="3008540"/>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NOUN</a:t>
            </a: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5088867"/>
            <a:ext cx="11614375" cy="1077218"/>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000" dirty="0">
                <a:solidFill>
                  <a:prstClr val="black"/>
                </a:solidFill>
                <a:latin typeface="Twinkl Cursive Looped" panose="02000000000000000000" pitchFamily="2" charset="0"/>
              </a:rPr>
              <a:t>a strong desire to know or learn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sz="1600" dirty="0"/>
          </a:p>
        </p:txBody>
      </p:sp>
      <p:pic>
        <p:nvPicPr>
          <p:cNvPr id="4098" name="Picture 2" descr="Image result for curiosity clipart">
            <a:extLst>
              <a:ext uri="{FF2B5EF4-FFF2-40B4-BE49-F238E27FC236}">
                <a16:creationId xmlns:a16="http://schemas.microsoft.com/office/drawing/2014/main" id="{355D89D1-84E9-9251-8F9E-26109276BD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925" y="179614"/>
            <a:ext cx="15621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57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Filled with curiosity, she peered through the window.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653642" y="2916775"/>
            <a:ext cx="2645229" cy="88778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8522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definite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ADJECTIVE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4378566"/>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clearly stated or decided; not vague or doubtful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8194" name="Picture 2" descr="Image result for definite clipart">
            <a:extLst>
              <a:ext uri="{FF2B5EF4-FFF2-40B4-BE49-F238E27FC236}">
                <a16:creationId xmlns:a16="http://schemas.microsoft.com/office/drawing/2014/main" id="{5EBAD89A-2E3D-27D1-60BA-7027EF9E7A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6443" y="323510"/>
            <a:ext cx="19240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2381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749417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ough</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2242704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kumimoji="0" lang="en-GB" sz="5400" b="0" i="0" u="none" strike="noStrike" kern="1200" cap="none" spc="0" normalizeH="0" baseline="0" noProof="0" dirty="0" err="1">
                <a:ln>
                  <a:noFill/>
                </a:ln>
                <a:solidFill>
                  <a:prstClr val="black"/>
                </a:solidFill>
                <a:effectLst/>
                <a:uLnTx/>
                <a:uFillTx/>
                <a:latin typeface="Twinkl Cursive Looped" panose="02000000000000000000" pitchFamily="2" charset="0"/>
                <a:ea typeface="+mj-ea"/>
                <a:cs typeface="+mj-cs"/>
              </a:rPr>
              <a:t>ough</a:t>
            </a: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 is one of the trickiest spellings in English – it can be used to spell a </a:t>
            </a:r>
          </a:p>
          <a:p>
            <a:pPr algn="ctr"/>
            <a:r>
              <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number of different sounds</a:t>
            </a:r>
          </a:p>
        </p:txBody>
      </p:sp>
    </p:spTree>
    <p:extLst>
      <p:ext uri="{BB962C8B-B14F-4D97-AF65-F5344CB8AC3E}">
        <p14:creationId xmlns:p14="http://schemas.microsoft.com/office/powerpoint/2010/main" val="214446264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397328" y="1064049"/>
            <a:ext cx="11397343" cy="5078313"/>
          </a:xfrm>
          <a:prstGeom prst="rect">
            <a:avLst/>
          </a:prstGeom>
          <a:noFill/>
        </p:spPr>
        <p:txBody>
          <a:bodyPr wrap="square">
            <a:spAutoFit/>
          </a:bodyPr>
          <a:lstStyle/>
          <a:p>
            <a:pPr algn="ctr"/>
            <a:endParaRPr kumimoji="0" lang="en-GB" sz="54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(pl)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(r)        -</a:t>
            </a:r>
            <a:r>
              <a:rPr lang="en-GB" sz="5400" dirty="0" err="1">
                <a:solidFill>
                  <a:prstClr val="black"/>
                </a:solidFill>
                <a:latin typeface="Twinkl Cursive Looped" panose="02000000000000000000" pitchFamily="2" charset="0"/>
                <a:ea typeface="+mj-ea"/>
                <a:cs typeface="+mj-cs"/>
              </a:rPr>
              <a:t>ough</a:t>
            </a:r>
            <a:r>
              <a:rPr lang="en-GB" sz="5400" dirty="0">
                <a:solidFill>
                  <a:prstClr val="black"/>
                </a:solidFill>
                <a:latin typeface="Twinkl Cursive Looped" panose="02000000000000000000" pitchFamily="2" charset="0"/>
                <a:ea typeface="+mj-ea"/>
                <a:cs typeface="+mj-cs"/>
              </a:rPr>
              <a:t> </a:t>
            </a: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th</a:t>
            </a:r>
            <a:r>
              <a:rPr lang="en-GB" sz="5400" dirty="0">
                <a:solidFill>
                  <a:prstClr val="black"/>
                </a:solidFill>
                <a:latin typeface="Twinkl Cursive Looped" panose="02000000000000000000" pitchFamily="2" charset="0"/>
                <a:ea typeface="+mj-ea"/>
                <a:cs typeface="+mj-cs"/>
              </a:rPr>
              <a:t>)        -</a:t>
            </a:r>
            <a:r>
              <a:rPr lang="en-GB" sz="5400" dirty="0" err="1">
                <a:solidFill>
                  <a:prstClr val="black"/>
                </a:solidFill>
                <a:latin typeface="Twinkl Cursive Looped" panose="02000000000000000000" pitchFamily="2" charset="0"/>
                <a:ea typeface="+mj-ea"/>
                <a:cs typeface="+mj-cs"/>
              </a:rPr>
              <a:t>ough</a:t>
            </a:r>
            <a:endParaRPr lang="en-GB" sz="5400" dirty="0">
              <a:solidFill>
                <a:prstClr val="black"/>
              </a:solidFill>
              <a:latin typeface="Twinkl Cursive Looped" panose="02000000000000000000" pitchFamily="2" charset="0"/>
              <a:ea typeface="+mj-ea"/>
              <a:cs typeface="+mj-cs"/>
            </a:endParaRPr>
          </a:p>
        </p:txBody>
      </p:sp>
    </p:spTree>
    <p:extLst>
      <p:ext uri="{BB962C8B-B14F-4D97-AF65-F5344CB8AC3E}">
        <p14:creationId xmlns:p14="http://schemas.microsoft.com/office/powerpoint/2010/main" val="159572069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"ow" sound, like in the word "now."</a:t>
            </a:r>
          </a:p>
        </p:txBody>
      </p:sp>
    </p:spTree>
    <p:extLst>
      <p:ext uri="{BB962C8B-B14F-4D97-AF65-F5344CB8AC3E}">
        <p14:creationId xmlns:p14="http://schemas.microsoft.com/office/powerpoint/2010/main" val="1752757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We had no definite plans.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5568043" y="3771900"/>
            <a:ext cx="2416628" cy="79057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798342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a:t>
            </a:r>
            <a:r>
              <a:rPr lang="en-GB" dirty="0" err="1">
                <a:latin typeface="Twinkl Cursive Looped" panose="02000000000000000000" pitchFamily="2" charset="0"/>
              </a:rPr>
              <a:t>uff</a:t>
            </a:r>
            <a:r>
              <a:rPr lang="en-GB" dirty="0">
                <a:latin typeface="Twinkl Cursive Looped" panose="02000000000000000000" pitchFamily="2" charset="0"/>
              </a:rPr>
              <a:t>" sound, like in the word "stuff."</a:t>
            </a:r>
          </a:p>
        </p:txBody>
      </p:sp>
    </p:spTree>
    <p:extLst>
      <p:ext uri="{BB962C8B-B14F-4D97-AF65-F5344CB8AC3E}">
        <p14:creationId xmlns:p14="http://schemas.microsoft.com/office/powerpoint/2010/main" val="2772869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pronounce -</a:t>
            </a:r>
            <a:r>
              <a:rPr lang="en-GB" dirty="0" err="1">
                <a:latin typeface="Twinkl Cursive Looped" panose="02000000000000000000" pitchFamily="2" charset="0"/>
              </a:rPr>
              <a:t>ough</a:t>
            </a:r>
            <a:r>
              <a:rPr lang="en-GB" dirty="0">
                <a:latin typeface="Twinkl Cursive Looped" panose="02000000000000000000" pitchFamily="2" charset="0"/>
              </a:rPr>
              <a:t> with an "oh" sound, like in the word "go."</a:t>
            </a:r>
          </a:p>
        </p:txBody>
      </p:sp>
    </p:spTree>
    <p:extLst>
      <p:ext uri="{BB962C8B-B14F-4D97-AF65-F5344CB8AC3E}">
        <p14:creationId xmlns:p14="http://schemas.microsoft.com/office/powerpoint/2010/main" val="1404861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though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894615"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4578" name="Picture 2" descr="Image result for though clipart">
            <a:extLst>
              <a:ext uri="{FF2B5EF4-FFF2-40B4-BE49-F238E27FC236}">
                <a16:creationId xmlns:a16="http://schemas.microsoft.com/office/drawing/2014/main" id="{55FE0EA4-2555-73F1-D8F3-17E380FE57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61" y="361270"/>
            <a:ext cx="20764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859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although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37514"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554" name="Picture 2" descr="Image result for although clipart">
            <a:extLst>
              <a:ext uri="{FF2B5EF4-FFF2-40B4-BE49-F238E27FC236}">
                <a16:creationId xmlns:a16="http://schemas.microsoft.com/office/drawing/2014/main" id="{37BE993D-6240-E6CD-BF56-41A1C59E5D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817" y="483734"/>
            <a:ext cx="3248025" cy="1514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6336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dough</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5731329"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2530" name="Picture 2" descr="Image result for dough clipart">
            <a:extLst>
              <a:ext uri="{FF2B5EF4-FFF2-40B4-BE49-F238E27FC236}">
                <a16:creationId xmlns:a16="http://schemas.microsoft.com/office/drawing/2014/main" id="{1C055C60-C15E-5C44-2145-9CFC8C5C47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175" y="334735"/>
            <a:ext cx="20002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94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2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14413260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66C8701-49C3-079B-6C86-25B7DA7ACD4C}"/>
              </a:ext>
            </a:extLst>
          </p:cNvPr>
          <p:cNvSpPr txBox="1"/>
          <p:nvPr/>
        </p:nvSpPr>
        <p:spPr>
          <a:xfrm>
            <a:off x="554265" y="2795349"/>
            <a:ext cx="10678886" cy="1292662"/>
          </a:xfrm>
          <a:prstGeom prst="rect">
            <a:avLst/>
          </a:prstGeom>
          <a:noFill/>
        </p:spPr>
        <p:txBody>
          <a:bodyPr wrap="square">
            <a:spAutoFit/>
          </a:bodyPr>
          <a:lstStyle/>
          <a:p>
            <a:pPr algn="ct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569100D1-435E-7AD7-385D-59B1CE61A337}"/>
              </a:ext>
            </a:extLst>
          </p:cNvPr>
          <p:cNvSpPr txBox="1"/>
          <p:nvPr/>
        </p:nvSpPr>
        <p:spPr>
          <a:xfrm>
            <a:off x="3196318" y="1825853"/>
            <a:ext cx="609872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words ending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t>
            </a:r>
            <a:r>
              <a:rPr lang="en-GB" sz="6000" dirty="0" err="1">
                <a:solidFill>
                  <a:prstClr val="black"/>
                </a:solidFill>
                <a:latin typeface="Twinkl Cursive Looped" panose="02000000000000000000" pitchFamily="2" charset="0"/>
              </a:rPr>
              <a:t>ent</a:t>
            </a:r>
            <a:endParaRPr lang="en-GB" sz="6000" dirty="0">
              <a:solidFill>
                <a:prstClr val="black"/>
              </a:solidFill>
              <a:latin typeface="Twinkl Cursive Looped" panose="02000000000000000000" pitchFamily="2"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GB" sz="6000" dirty="0">
                <a:solidFill>
                  <a:prstClr val="black"/>
                </a:solidFill>
                <a:latin typeface="Twinkl Cursive Looped" panose="02000000000000000000" pitchFamily="2" charset="0"/>
              </a:rPr>
              <a:t>-</a:t>
            </a:r>
            <a:r>
              <a:rPr lang="en-GB" sz="6000" dirty="0" err="1">
                <a:solidFill>
                  <a:prstClr val="black"/>
                </a:solidFill>
                <a:latin typeface="Twinkl Cursive Looped" panose="02000000000000000000" pitchFamily="2" charset="0"/>
              </a:rPr>
              <a:t>ence</a:t>
            </a:r>
            <a:endPar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endParaRPr>
          </a:p>
        </p:txBody>
      </p:sp>
    </p:spTree>
    <p:extLst>
      <p:ext uri="{BB962C8B-B14F-4D97-AF65-F5344CB8AC3E}">
        <p14:creationId xmlns:p14="http://schemas.microsoft.com/office/powerpoint/2010/main" val="428651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9"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70BB41-1A7A-A934-1D59-EA4C7F164DB7}"/>
              </a:ext>
            </a:extLst>
          </p:cNvPr>
          <p:cNvSpPr txBox="1"/>
          <p:nvPr/>
        </p:nvSpPr>
        <p:spPr>
          <a:xfrm>
            <a:off x="0" y="312935"/>
            <a:ext cx="12192000" cy="5909310"/>
          </a:xfrm>
          <a:prstGeom prst="rect">
            <a:avLst/>
          </a:prstGeom>
          <a:noFill/>
        </p:spPr>
        <p:txBody>
          <a:bodyPr wrap="square">
            <a:spAutoFit/>
          </a:bodyPr>
          <a:lstStyle/>
          <a:p>
            <a:pPr algn="ctr"/>
            <a:r>
              <a:rPr lang="en-GB" sz="5400" dirty="0">
                <a:solidFill>
                  <a:prstClr val="black"/>
                </a:solidFill>
                <a:latin typeface="Twinkl Cursive Looped" panose="02000000000000000000" pitchFamily="2" charset="0"/>
                <a:ea typeface="+mj-ea"/>
                <a:cs typeface="+mj-cs"/>
              </a:rPr>
              <a:t>-</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and -</a:t>
            </a:r>
            <a:r>
              <a:rPr lang="en-GB" sz="5400" dirty="0" err="1">
                <a:solidFill>
                  <a:prstClr val="black"/>
                </a:solidFill>
                <a:latin typeface="Twinkl Cursive Looped" panose="02000000000000000000" pitchFamily="2" charset="0"/>
                <a:ea typeface="+mj-ea"/>
                <a:cs typeface="+mj-cs"/>
              </a:rPr>
              <a:t>ence</a:t>
            </a:r>
            <a:endParaRPr lang="en-GB" sz="5400" dirty="0">
              <a:solidFill>
                <a:prstClr val="black"/>
              </a:solidFill>
              <a:latin typeface="Twinkl Cursive Looped" panose="02000000000000000000" pitchFamily="2" charset="0"/>
              <a:ea typeface="+mj-ea"/>
              <a:cs typeface="+mj-cs"/>
            </a:endParaRPr>
          </a:p>
          <a:p>
            <a:pPr algn="ctr"/>
            <a:endParaRPr lang="en-GB" sz="5400" dirty="0">
              <a:solidFill>
                <a:prstClr val="black"/>
              </a:solidFill>
              <a:latin typeface="Twinkl Cursive Looped" panose="02000000000000000000" pitchFamily="2" charset="0"/>
              <a:ea typeface="+mj-ea"/>
              <a:cs typeface="+mj-cs"/>
            </a:endParaRPr>
          </a:p>
          <a:p>
            <a:pPr algn="ctr"/>
            <a:r>
              <a:rPr lang="en-GB" sz="5400" dirty="0">
                <a:solidFill>
                  <a:prstClr val="black"/>
                </a:solidFill>
                <a:latin typeface="Twinkl Cursive Looped" panose="02000000000000000000" pitchFamily="2" charset="0"/>
                <a:ea typeface="+mj-ea"/>
                <a:cs typeface="+mj-cs"/>
              </a:rPr>
              <a:t> When the base word is a verb that ends in - ere, remove the final e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 When the base word is an adjective that ends in -</a:t>
            </a:r>
            <a:r>
              <a:rPr lang="en-GB" sz="5400" dirty="0" err="1">
                <a:solidFill>
                  <a:prstClr val="black"/>
                </a:solidFill>
                <a:latin typeface="Twinkl Cursive Looped" panose="02000000000000000000" pitchFamily="2" charset="0"/>
                <a:ea typeface="+mj-ea"/>
                <a:cs typeface="+mj-cs"/>
              </a:rPr>
              <a:t>ent</a:t>
            </a:r>
            <a:r>
              <a:rPr lang="en-GB" sz="5400" dirty="0">
                <a:solidFill>
                  <a:prstClr val="black"/>
                </a:solidFill>
                <a:latin typeface="Twinkl Cursive Looped" panose="02000000000000000000" pitchFamily="2" charset="0"/>
                <a:ea typeface="+mj-ea"/>
                <a:cs typeface="+mj-cs"/>
              </a:rPr>
              <a:t>, remove these three letters and add - </a:t>
            </a:r>
            <a:r>
              <a:rPr lang="en-GB" sz="5400" dirty="0" err="1">
                <a:solidFill>
                  <a:prstClr val="black"/>
                </a:solidFill>
                <a:latin typeface="Twinkl Cursive Looped" panose="02000000000000000000" pitchFamily="2" charset="0"/>
                <a:ea typeface="+mj-ea"/>
                <a:cs typeface="+mj-cs"/>
              </a:rPr>
              <a:t>ence</a:t>
            </a:r>
            <a:r>
              <a:rPr lang="en-GB" sz="5400" dirty="0">
                <a:solidFill>
                  <a:prstClr val="black"/>
                </a:solidFill>
                <a:latin typeface="Twinkl Cursive Looped" panose="02000000000000000000" pitchFamily="2" charset="0"/>
                <a:ea typeface="+mj-ea"/>
                <a:cs typeface="+mj-cs"/>
              </a:rPr>
              <a:t>.</a:t>
            </a:r>
          </a:p>
        </p:txBody>
      </p:sp>
    </p:spTree>
    <p:extLst>
      <p:ext uri="{BB962C8B-B14F-4D97-AF65-F5344CB8AC3E}">
        <p14:creationId xmlns:p14="http://schemas.microsoft.com/office/powerpoint/2010/main" val="162219296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9B62205-61FA-7C93-88ED-0C72F60AD18B}"/>
              </a:ext>
            </a:extLst>
          </p:cNvPr>
          <p:cNvSpPr>
            <a:spLocks noGrp="1"/>
          </p:cNvSpPr>
          <p:nvPr>
            <p:ph type="title"/>
          </p:nvPr>
        </p:nvSpPr>
        <p:spPr>
          <a:xfrm>
            <a:off x="838200" y="3227784"/>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br>
              <a:rPr lang="en-GB" dirty="0">
                <a:latin typeface="Twinkl Cursive Looped" panose="02000000000000000000" pitchFamily="2" charset="0"/>
              </a:rPr>
            </a:br>
            <a:r>
              <a:rPr lang="en-GB" sz="8900" dirty="0">
                <a:latin typeface="Twinkl Cursive Looped" panose="02000000000000000000" pitchFamily="2" charset="0"/>
              </a:rPr>
              <a:t>-</a:t>
            </a:r>
            <a:r>
              <a:rPr lang="en-GB" sz="8900" dirty="0" err="1">
                <a:latin typeface="Twinkl Cursive Looped" panose="02000000000000000000" pitchFamily="2" charset="0"/>
              </a:rPr>
              <a:t>ent</a:t>
            </a:r>
            <a:r>
              <a:rPr lang="en-GB" sz="8900" dirty="0">
                <a:latin typeface="Twinkl Cursive Looped" panose="02000000000000000000" pitchFamily="2" charset="0"/>
              </a:rPr>
              <a:t>  </a:t>
            </a:r>
            <a:r>
              <a:rPr lang="en-GB" sz="8900" dirty="0">
                <a:latin typeface="Twinkl Cursive Looped" panose="02000000000000000000" pitchFamily="2" charset="0"/>
                <a:sym typeface="Wingdings" panose="05000000000000000000" pitchFamily="2" charset="2"/>
              </a:rPr>
              <a:t>  -</a:t>
            </a:r>
            <a:r>
              <a:rPr lang="en-GB" sz="8900" dirty="0" err="1">
                <a:latin typeface="Twinkl Cursive Looped" panose="02000000000000000000" pitchFamily="2" charset="0"/>
                <a:sym typeface="Wingdings" panose="05000000000000000000" pitchFamily="2" charset="2"/>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665029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absence </a:t>
            </a:r>
            <a:endParaRPr lang="en-GB" dirty="0">
              <a:highlight>
                <a:srgbClr val="FFFF00"/>
              </a:highlight>
              <a:latin typeface="Twinkl Cursive Looped" panose="02000000000000000000" pitchFamily="2" charset="0"/>
            </a:endParaRPr>
          </a:p>
        </p:txBody>
      </p:sp>
      <p:sp>
        <p:nvSpPr>
          <p:cNvPr id="3" name="Rectangle 2">
            <a:extLst>
              <a:ext uri="{FF2B5EF4-FFF2-40B4-BE49-F238E27FC236}">
                <a16:creationId xmlns:a16="http://schemas.microsoft.com/office/drawing/2014/main" id="{9BCE20A5-8780-13EC-B526-B1E5D2EA0F4B}"/>
              </a:ext>
            </a:extLst>
          </p:cNvPr>
          <p:cNvSpPr/>
          <p:nvPr/>
        </p:nvSpPr>
        <p:spPr>
          <a:xfrm>
            <a:off x="6259286" y="3561670"/>
            <a:ext cx="1779814"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74" name="Picture 2" descr="Image result for absence clipart">
            <a:extLst>
              <a:ext uri="{FF2B5EF4-FFF2-40B4-BE49-F238E27FC236}">
                <a16:creationId xmlns:a16="http://schemas.microsoft.com/office/drawing/2014/main" id="{A30A12A6-1C46-17C8-6F81-E6870592D5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007" y="449036"/>
            <a:ext cx="22479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14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F2833DB78C4C646ABEEBCBE875020A6" ma:contentTypeVersion="14" ma:contentTypeDescription="Create a new document." ma:contentTypeScope="" ma:versionID="7bb88365a3e0113cc41143aebbb8d3e9">
  <xsd:schema xmlns:xsd="http://www.w3.org/2001/XMLSchema" xmlns:xs="http://www.w3.org/2001/XMLSchema" xmlns:p="http://schemas.microsoft.com/office/2006/metadata/properties" xmlns:ns3="8d45de22-6cb8-482f-aec1-9d11b8cf9a91" xmlns:ns4="23653dbe-e4a6-4bb0-9890-1638d21e2f2d" targetNamespace="http://schemas.microsoft.com/office/2006/metadata/properties" ma:root="true" ma:fieldsID="1ce945835774f60f590bb324a0cf45c2" ns3:_="" ns4:_="">
    <xsd:import namespace="8d45de22-6cb8-482f-aec1-9d11b8cf9a91"/>
    <xsd:import namespace="23653dbe-e4a6-4bb0-9890-1638d21e2f2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LengthInSeconds" minOccurs="0"/>
                <xsd:element ref="ns4:SharedWithUsers" minOccurs="0"/>
                <xsd:element ref="ns4:SharedWithDetails" minOccurs="0"/>
                <xsd:element ref="ns4:SharingHintHash"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45de22-6cb8-482f-aec1-9d11b8cf9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3653dbe-e4a6-4bb0-9890-1638d21e2f2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88B295-9A9B-49B1-BCEE-A6316E9E9D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45de22-6cb8-482f-aec1-9d11b8cf9a91"/>
    <ds:schemaRef ds:uri="23653dbe-e4a6-4bb0-9890-1638d21e2f2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DB9F-F8B4-4435-855D-866112E700F6}">
  <ds:schemaRefs>
    <ds:schemaRef ds:uri="http://schemas.microsoft.com/sharepoint/v3/contenttype/forms"/>
  </ds:schemaRefs>
</ds:datastoreItem>
</file>

<file path=customXml/itemProps3.xml><?xml version="1.0" encoding="utf-8"?>
<ds:datastoreItem xmlns:ds="http://schemas.openxmlformats.org/officeDocument/2006/customXml" ds:itemID="{04967396-FB1F-484B-AF5C-CC197DB3B911}">
  <ds:schemaRefs>
    <ds:schemaRef ds:uri="http://schemas.microsoft.com/office/2006/metadata/properties"/>
    <ds:schemaRef ds:uri="http://schemas.openxmlformats.org/package/2006/metadata/core-properties"/>
    <ds:schemaRef ds:uri="http://purl.org/dc/dcmitype/"/>
    <ds:schemaRef ds:uri="23653dbe-e4a6-4bb0-9890-1638d21e2f2d"/>
    <ds:schemaRef ds:uri="http://schemas.microsoft.com/office/2006/documentManagement/types"/>
    <ds:schemaRef ds:uri="8d45de22-6cb8-482f-aec1-9d11b8cf9a91"/>
    <ds:schemaRef ds:uri="http://purl.org/dc/terms/"/>
    <ds:schemaRef ds:uri="http://www.w3.org/XML/1998/namespac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9915</TotalTime>
  <Words>3774</Words>
  <Application>Microsoft Office PowerPoint</Application>
  <PresentationFormat>Widescreen</PresentationFormat>
  <Paragraphs>456</Paragraphs>
  <Slides>186</Slides>
  <Notes>30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186</vt:i4>
      </vt:variant>
    </vt:vector>
  </HeadingPairs>
  <TitlesOfParts>
    <vt:vector size="192" baseType="lpstr">
      <vt:lpstr>Arial</vt:lpstr>
      <vt:lpstr>Calibri</vt:lpstr>
      <vt:lpstr>Calibri Light</vt:lpstr>
      <vt:lpstr>Times New Roman</vt:lpstr>
      <vt:lpstr>Twinkl Cursive Looped</vt:lpstr>
      <vt:lpstr>Office Theme</vt:lpstr>
      <vt:lpstr>Spelling Y5</vt:lpstr>
      <vt:lpstr>PowerPoint Presentation</vt:lpstr>
      <vt:lpstr>PowerPoint Presentation</vt:lpstr>
      <vt:lpstr>Let’s Revisit and Review…</vt:lpstr>
      <vt:lpstr>Do you remember this challenge word?</vt:lpstr>
      <vt:lpstr>curiosity  </vt:lpstr>
      <vt:lpstr>Filled with curiosity, she peered through the window. </vt:lpstr>
      <vt:lpstr>definite  </vt:lpstr>
      <vt:lpstr>We had no definite plans. </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plough</vt:lpstr>
      <vt:lpstr>bough</vt:lpstr>
      <vt:lpstr>drought</vt:lpstr>
      <vt:lpstr>Let’s Teach and Practise</vt:lpstr>
      <vt:lpstr>PowerPoint Presentation</vt:lpstr>
      <vt:lpstr>PowerPoint Presentation</vt:lpstr>
      <vt:lpstr>    -ent    -ence</vt:lpstr>
      <vt:lpstr>innocence </vt:lpstr>
      <vt:lpstr>excellence</vt:lpstr>
      <vt:lpstr>innocence</vt:lpstr>
      <vt:lpstr>excellence</vt:lpstr>
      <vt:lpstr>They must prove their innocence.</vt:lpstr>
      <vt:lpstr> Awards for excellence are held each year. </vt:lpstr>
      <vt:lpstr>New CHALLENGE words.</vt:lpstr>
      <vt:lpstr>disastrous  </vt:lpstr>
      <vt:lpstr>A disastrous fire swept through the museum. </vt:lpstr>
      <vt:lpstr>embarrass  </vt:lpstr>
      <vt:lpstr>I won’t embarrass you today. </vt:lpstr>
      <vt:lpstr>Let’s Practise and Apply.</vt:lpstr>
      <vt:lpstr>Can you spot the spelling rule words and the challenge words?</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Write this sentence as I dictate it to you.</vt:lpstr>
      <vt:lpstr>These properties make it excellent for building tough homes, but they also make stone difficult to collect, transport and shape. </vt:lpstr>
      <vt:lpstr>PowerPoint Presentation</vt:lpstr>
      <vt:lpstr>PowerPoint Presentation</vt:lpstr>
      <vt:lpstr>Let’s Revisit and Review…</vt:lpstr>
      <vt:lpstr>Do you remember this challenge word?</vt:lpstr>
      <vt:lpstr>curiosity  </vt:lpstr>
      <vt:lpstr>Filled with curiosity, she peered through the window. </vt:lpstr>
      <vt:lpstr>definite  </vt:lpstr>
      <vt:lpstr>We had no definite plans. </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rough</vt:lpstr>
      <vt:lpstr>tough</vt:lpstr>
      <vt:lpstr>enough</vt:lpstr>
      <vt:lpstr>Let’s Teach and Practise</vt:lpstr>
      <vt:lpstr>PowerPoint Presentation</vt:lpstr>
      <vt:lpstr>PowerPoint Presentation</vt:lpstr>
      <vt:lpstr>    -ent    -ence</vt:lpstr>
      <vt:lpstr>confidence </vt:lpstr>
      <vt:lpstr>existence</vt:lpstr>
      <vt:lpstr>confidence</vt:lpstr>
      <vt:lpstr>existence</vt:lpstr>
      <vt:lpstr>We had every confidence in the children to achieve the best they could. </vt:lpstr>
      <vt:lpstr> The organisation has been in existence for fifteen years.</vt:lpstr>
      <vt:lpstr>New CHALLENGE words.</vt:lpstr>
      <vt:lpstr>disastrous  </vt:lpstr>
      <vt:lpstr>A disastrous fire swept through the museum. </vt:lpstr>
      <vt:lpstr>embarrass  </vt:lpstr>
      <vt:lpstr>I won’t embarrass you today. </vt:lpstr>
      <vt:lpstr>Let’s Practise and Apply.</vt:lpstr>
      <vt:lpstr>Can you spot the spelling rule words and the challenge words?</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Write this sentence as I dictate it to you.</vt:lpstr>
      <vt:lpstr>It is not disastrous as there were plenty of materials around to use years ago that included stone.</vt:lpstr>
      <vt:lpstr>PowerPoint Presentation</vt:lpstr>
      <vt:lpstr>PowerPoint Presentation</vt:lpstr>
      <vt:lpstr>Let’s Revisit and Review…</vt:lpstr>
      <vt:lpstr>Do you remember this challenge word?</vt:lpstr>
      <vt:lpstr>curiosity  </vt:lpstr>
      <vt:lpstr>Filled with curiosity, she peered through the window. </vt:lpstr>
      <vt:lpstr>definite  </vt:lpstr>
      <vt:lpstr>We had no definite plans. </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though</vt:lpstr>
      <vt:lpstr>although</vt:lpstr>
      <vt:lpstr>dough</vt:lpstr>
      <vt:lpstr>Let’s Teach and Practise</vt:lpstr>
      <vt:lpstr>PowerPoint Presentation</vt:lpstr>
      <vt:lpstr>PowerPoint Presentation</vt:lpstr>
      <vt:lpstr>    -ent    -ence</vt:lpstr>
      <vt:lpstr>absence </vt:lpstr>
      <vt:lpstr>silence</vt:lpstr>
      <vt:lpstr>absence</vt:lpstr>
      <vt:lpstr>silence</vt:lpstr>
      <vt:lpstr>The letter had arrived during his absence. </vt:lpstr>
      <vt:lpstr> Sirens pierce the silence of the night.</vt:lpstr>
      <vt:lpstr>New CHALLENGE words.</vt:lpstr>
      <vt:lpstr>disastrous  </vt:lpstr>
      <vt:lpstr>A disastrous fire swept through the museum. </vt:lpstr>
      <vt:lpstr>embarrass  </vt:lpstr>
      <vt:lpstr>I won’t embarrass you today. </vt:lpstr>
      <vt:lpstr>Let’s Practise and Apply.</vt:lpstr>
      <vt:lpstr>Can you spot the spelling rule words and the challenge words?</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Write this sentence as I dictate it to you.</vt:lpstr>
      <vt:lpstr>So it is not surprising that the earliest stone houses in existence were made using whichever stones were found nearby.</vt:lpstr>
      <vt:lpstr>PowerPoint Presentation</vt:lpstr>
      <vt:lpstr>PowerPoint Presentation</vt:lpstr>
      <vt:lpstr>Let’s Revisit and Review…</vt:lpstr>
      <vt:lpstr>Do you remember this challenge word?</vt:lpstr>
      <vt:lpstr>curiosity  </vt:lpstr>
      <vt:lpstr>Filled with curiosity, she peered through the window. </vt:lpstr>
      <vt:lpstr>definite  </vt:lpstr>
      <vt:lpstr>We had no definite plans. </vt:lpstr>
      <vt:lpstr>PowerPoint Presentation</vt:lpstr>
      <vt:lpstr>PowerPoint Presentation</vt:lpstr>
      <vt:lpstr>PowerPoint Presentation</vt:lpstr>
      <vt:lpstr>    pronounce -ough with an "ow" sound, like in the word "now."</vt:lpstr>
      <vt:lpstr>    pronounce -ough with an "uff" sound, like in the word "stuff."</vt:lpstr>
      <vt:lpstr>    pronounce -ough with an "oh" sound, like in the word "go."</vt:lpstr>
      <vt:lpstr>thorough</vt:lpstr>
      <vt:lpstr>borough</vt:lpstr>
      <vt:lpstr>Let’s Teach and Practise</vt:lpstr>
      <vt:lpstr>PowerPoint Presentation</vt:lpstr>
      <vt:lpstr>PowerPoint Presentation</vt:lpstr>
      <vt:lpstr>    -ent    -ence</vt:lpstr>
      <vt:lpstr>patience </vt:lpstr>
      <vt:lpstr>patience</vt:lpstr>
      <vt:lpstr>You can find bargains if you have the patience to sift through the rubbish.</vt:lpstr>
      <vt:lpstr>New CHALLENGE words.</vt:lpstr>
      <vt:lpstr>disastrous  </vt:lpstr>
      <vt:lpstr>A disastrous fire swept through the museum. </vt:lpstr>
      <vt:lpstr>embarrass  </vt:lpstr>
      <vt:lpstr>I won’t embarrass you today. </vt:lpstr>
      <vt:lpstr>Let’s Practise and Apply.</vt:lpstr>
      <vt:lpstr>Can you spot the spelling rule words and the challenge words?</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Stone – inorganic Stone is strong under pressure, and it isn’t easily destroyed by wind or water.  These properties make it excellent for building tough homes, but they also make stone difficult to collect, transport and shape.  It is not disastrous as there were plenty of materials around to use years ago that included stone.  So it is not surprising that the earliest stone houses in existence were made using whichever stones were found nearby – rubble and small boulders gathered from local river beds, beaches or landscapes.  Dry-stone homes made from local stone are found all over the world and there is confidence that this approach will last. They are made by carefully piling loose stones on top of each other.  The tough stone walls at Skara Brae in Scotland have provided protection from strong winds and driving rain for 4000 years. </vt:lpstr>
      <vt:lpstr>Write this sentence as I dictate it to you.</vt:lpstr>
      <vt:lpstr>Dry-stone homes made from local stone are found all over the world and there is confidence that this approach will last.</vt:lpstr>
      <vt:lpstr>PowerPoint Presentation</vt:lpstr>
      <vt:lpstr>PowerPoint Presentation</vt:lpstr>
      <vt:lpstr>Old challenge words…</vt:lpstr>
      <vt:lpstr>curiosity</vt:lpstr>
      <vt:lpstr>definite </vt:lpstr>
      <vt:lpstr>Old spelling rule words…</vt:lpstr>
      <vt:lpstr>plough</vt:lpstr>
      <vt:lpstr>bough</vt:lpstr>
      <vt:lpstr>drought</vt:lpstr>
      <vt:lpstr>rough </vt:lpstr>
      <vt:lpstr>tough </vt:lpstr>
      <vt:lpstr>enough</vt:lpstr>
      <vt:lpstr>though</vt:lpstr>
      <vt:lpstr>although </vt:lpstr>
      <vt:lpstr>dough</vt:lpstr>
      <vt:lpstr>thorough</vt:lpstr>
      <vt:lpstr>borough</vt:lpstr>
      <vt:lpstr>New spelling rule words…</vt:lpstr>
      <vt:lpstr>innocence</vt:lpstr>
      <vt:lpstr>excellence</vt:lpstr>
      <vt:lpstr>confidence</vt:lpstr>
      <vt:lpstr>existence</vt:lpstr>
      <vt:lpstr>absence</vt:lpstr>
      <vt:lpstr>silence</vt:lpstr>
      <vt:lpstr>patience</vt:lpstr>
      <vt:lpstr>confidence</vt:lpstr>
      <vt:lpstr>New challenge words…</vt:lpstr>
      <vt:lpstr>disastrous</vt:lpstr>
      <vt:lpstr>embarrass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13</cp:revision>
  <cp:lastPrinted>2022-05-27T07:40:55Z</cp:lastPrinted>
  <dcterms:created xsi:type="dcterms:W3CDTF">2022-03-23T13:56:57Z</dcterms:created>
  <dcterms:modified xsi:type="dcterms:W3CDTF">2023-04-03T15:15:24Z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0x0101006F2833DB78C4C646ABEEBCBE875020A6</vt:lpwstr>
  </property>
</Properties>
</file>