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5"/>
  </p:notesMasterIdLst>
  <p:sldIdLst>
    <p:sldId id="256" r:id="rId5"/>
    <p:sldId id="322" r:id="rId6"/>
    <p:sldId id="604" r:id="rId7"/>
    <p:sldId id="258" r:id="rId8"/>
    <p:sldId id="333" r:id="rId9"/>
    <p:sldId id="2661" r:id="rId10"/>
    <p:sldId id="2662" r:id="rId11"/>
    <p:sldId id="2663" r:id="rId12"/>
    <p:sldId id="2664" r:id="rId13"/>
    <p:sldId id="2655" r:id="rId14"/>
    <p:sldId id="2656" r:id="rId15"/>
    <p:sldId id="2657" r:id="rId16"/>
    <p:sldId id="2658" r:id="rId17"/>
    <p:sldId id="2659" r:id="rId18"/>
    <p:sldId id="2660" r:id="rId19"/>
    <p:sldId id="267" r:id="rId20"/>
    <p:sldId id="1452" r:id="rId21"/>
    <p:sldId id="1798" r:id="rId22"/>
    <p:sldId id="2404" r:id="rId23"/>
    <p:sldId id="2204" r:id="rId24"/>
    <p:sldId id="2067" r:id="rId25"/>
    <p:sldId id="2205" r:id="rId26"/>
    <p:sldId id="1466" r:id="rId27"/>
    <p:sldId id="2665" r:id="rId28"/>
    <p:sldId id="1473" r:id="rId29"/>
    <p:sldId id="1501" r:id="rId30"/>
    <p:sldId id="1482" r:id="rId31"/>
    <p:sldId id="1485" r:id="rId32"/>
    <p:sldId id="1505" r:id="rId33"/>
    <p:sldId id="1504" r:id="rId34"/>
    <p:sldId id="1506" r:id="rId35"/>
    <p:sldId id="304" r:id="rId36"/>
    <p:sldId id="318" r:id="rId37"/>
    <p:sldId id="316" r:id="rId38"/>
    <p:sldId id="2666" r:id="rId39"/>
    <p:sldId id="331" r:id="rId40"/>
    <p:sldId id="332" r:id="rId41"/>
    <p:sldId id="323" r:id="rId42"/>
    <p:sldId id="2681" r:id="rId43"/>
    <p:sldId id="2682" r:id="rId44"/>
    <p:sldId id="2683" r:id="rId45"/>
    <p:sldId id="2684" r:id="rId46"/>
    <p:sldId id="2685" r:id="rId47"/>
    <p:sldId id="2686" r:id="rId48"/>
    <p:sldId id="2687" r:id="rId49"/>
    <p:sldId id="2688" r:id="rId50"/>
    <p:sldId id="2689" r:id="rId51"/>
    <p:sldId id="2690" r:id="rId52"/>
    <p:sldId id="2691" r:id="rId53"/>
    <p:sldId id="2570" r:id="rId54"/>
    <p:sldId id="2571" r:id="rId55"/>
    <p:sldId id="2694" r:id="rId56"/>
    <p:sldId id="2695" r:id="rId57"/>
    <p:sldId id="2696" r:id="rId58"/>
    <p:sldId id="2697" r:id="rId59"/>
    <p:sldId id="2698" r:id="rId60"/>
    <p:sldId id="2699" r:id="rId61"/>
    <p:sldId id="2700" r:id="rId62"/>
    <p:sldId id="2701" r:id="rId63"/>
    <p:sldId id="2702" r:id="rId64"/>
    <p:sldId id="2703" r:id="rId65"/>
    <p:sldId id="2704" r:id="rId66"/>
    <p:sldId id="2705" r:id="rId67"/>
    <p:sldId id="2706" r:id="rId68"/>
    <p:sldId id="2707" r:id="rId69"/>
    <p:sldId id="2708" r:id="rId70"/>
    <p:sldId id="2709" r:id="rId71"/>
    <p:sldId id="2710" r:id="rId72"/>
    <p:sldId id="2711" r:id="rId73"/>
    <p:sldId id="2712" r:id="rId74"/>
    <p:sldId id="2713" r:id="rId75"/>
    <p:sldId id="2714" r:id="rId76"/>
    <p:sldId id="2715" r:id="rId77"/>
    <p:sldId id="2668" r:id="rId78"/>
    <p:sldId id="2716" r:id="rId79"/>
    <p:sldId id="2717" r:id="rId80"/>
    <p:sldId id="2718" r:id="rId81"/>
    <p:sldId id="2719" r:id="rId82"/>
    <p:sldId id="2720" r:id="rId83"/>
    <p:sldId id="2721" r:id="rId84"/>
    <p:sldId id="2722" r:id="rId85"/>
    <p:sldId id="2723" r:id="rId86"/>
    <p:sldId id="2724" r:id="rId87"/>
    <p:sldId id="2725" r:id="rId88"/>
    <p:sldId id="2726" r:id="rId89"/>
    <p:sldId id="2601" r:id="rId90"/>
    <p:sldId id="2602" r:id="rId91"/>
    <p:sldId id="2729" r:id="rId92"/>
    <p:sldId id="2730" r:id="rId93"/>
    <p:sldId id="2731" r:id="rId94"/>
    <p:sldId id="2732" r:id="rId95"/>
    <p:sldId id="2733" r:id="rId96"/>
    <p:sldId id="2734" r:id="rId97"/>
    <p:sldId id="2735" r:id="rId98"/>
    <p:sldId id="2736" r:id="rId99"/>
    <p:sldId id="2737" r:id="rId100"/>
    <p:sldId id="2738" r:id="rId101"/>
    <p:sldId id="2739" r:id="rId102"/>
    <p:sldId id="2740" r:id="rId103"/>
    <p:sldId id="2741" r:id="rId104"/>
    <p:sldId id="2742" r:id="rId105"/>
    <p:sldId id="2743" r:id="rId106"/>
    <p:sldId id="2744" r:id="rId107"/>
    <p:sldId id="2745" r:id="rId108"/>
    <p:sldId id="2746" r:id="rId109"/>
    <p:sldId id="2747" r:id="rId110"/>
    <p:sldId id="2748" r:id="rId111"/>
    <p:sldId id="2749" r:id="rId112"/>
    <p:sldId id="2750" r:id="rId113"/>
    <p:sldId id="2667" r:id="rId114"/>
    <p:sldId id="2751" r:id="rId115"/>
    <p:sldId id="2752" r:id="rId116"/>
    <p:sldId id="2753" r:id="rId117"/>
    <p:sldId id="2754" r:id="rId118"/>
    <p:sldId id="2755" r:id="rId119"/>
    <p:sldId id="2756" r:id="rId120"/>
    <p:sldId id="2757" r:id="rId121"/>
    <p:sldId id="2758" r:id="rId122"/>
    <p:sldId id="2759" r:id="rId123"/>
    <p:sldId id="2760" r:id="rId124"/>
    <p:sldId id="2761" r:id="rId125"/>
    <p:sldId id="2632" r:id="rId126"/>
    <p:sldId id="2633" r:id="rId127"/>
    <p:sldId id="2764" r:id="rId128"/>
    <p:sldId id="2765" r:id="rId129"/>
    <p:sldId id="2766" r:id="rId130"/>
    <p:sldId id="2767" r:id="rId131"/>
    <p:sldId id="2768" r:id="rId132"/>
    <p:sldId id="2769" r:id="rId133"/>
    <p:sldId id="2770" r:id="rId134"/>
    <p:sldId id="2771" r:id="rId135"/>
    <p:sldId id="2772" r:id="rId136"/>
    <p:sldId id="2773" r:id="rId137"/>
    <p:sldId id="2774" r:id="rId138"/>
    <p:sldId id="2775" r:id="rId139"/>
    <p:sldId id="2776" r:id="rId140"/>
    <p:sldId id="2777" r:id="rId141"/>
    <p:sldId id="2778" r:id="rId142"/>
    <p:sldId id="2779" r:id="rId143"/>
    <p:sldId id="2780" r:id="rId144"/>
    <p:sldId id="2781" r:id="rId145"/>
    <p:sldId id="2782" r:id="rId146"/>
    <p:sldId id="2783" r:id="rId147"/>
    <p:sldId id="2784" r:id="rId148"/>
    <p:sldId id="2785" r:id="rId149"/>
    <p:sldId id="328" r:id="rId150"/>
    <p:sldId id="1509" r:id="rId151"/>
    <p:sldId id="595" r:id="rId152"/>
    <p:sldId id="2678" r:id="rId153"/>
    <p:sldId id="2679" r:id="rId154"/>
    <p:sldId id="596" r:id="rId155"/>
    <p:sldId id="2669" r:id="rId156"/>
    <p:sldId id="2670" r:id="rId157"/>
    <p:sldId id="2671" r:id="rId158"/>
    <p:sldId id="2672" r:id="rId159"/>
    <p:sldId id="2673" r:id="rId160"/>
    <p:sldId id="2674" r:id="rId161"/>
    <p:sldId id="2675" r:id="rId162"/>
    <p:sldId id="2676" r:id="rId163"/>
    <p:sldId id="594" r:id="rId164"/>
    <p:sldId id="558" r:id="rId165"/>
    <p:sldId id="559" r:id="rId166"/>
    <p:sldId id="555" r:id="rId167"/>
    <p:sldId id="566" r:id="rId168"/>
    <p:sldId id="567" r:id="rId169"/>
    <p:sldId id="568" r:id="rId170"/>
    <p:sldId id="573" r:id="rId171"/>
    <p:sldId id="574" r:id="rId172"/>
    <p:sldId id="560" r:id="rId173"/>
    <p:sldId id="593" r:id="rId174"/>
    <p:sldId id="561" r:id="rId175"/>
    <p:sldId id="550" r:id="rId176"/>
    <p:sldId id="597" r:id="rId177"/>
    <p:sldId id="583" r:id="rId178"/>
    <p:sldId id="1194" r:id="rId179"/>
    <p:sldId id="1631" r:id="rId180"/>
    <p:sldId id="590" r:id="rId181"/>
    <p:sldId id="591" r:id="rId182"/>
    <p:sldId id="2680" r:id="rId183"/>
    <p:sldId id="598" r:id="rId184"/>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87FC5E-09FD-429B-973D-62157E7F0312}" v="498" dt="2023-04-03T15:36:30.0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microsoft.com/office/2015/10/relationships/revisionInfo" Target="revisionInfo.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theme" Target="theme/theme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tableStyles" Target="tableStyle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0" Type="http://schemas.microsoft.com/office/2016/11/relationships/changesInfo" Target="changesInfos/changesInfo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presProps" Target="presProps.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viewProps" Target="viewProps.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287FC5E-09FD-429B-973D-62157E7F0312}"/>
    <pc:docChg chg="custSel addSld delSld modSld sldOrd">
      <pc:chgData name="Kelly Stokes" userId="3e5c5154-569e-4d81-aa91-4f91841cdfa9" providerId="ADAL" clId="{3287FC5E-09FD-429B-973D-62157E7F0312}" dt="2023-04-03T15:36:35.117" v="827"/>
      <pc:docMkLst>
        <pc:docMk/>
      </pc:docMkLst>
      <pc:sldChg chg="modSp mod">
        <pc:chgData name="Kelly Stokes" userId="3e5c5154-569e-4d81-aa91-4f91841cdfa9" providerId="ADAL" clId="{3287FC5E-09FD-429B-973D-62157E7F0312}" dt="2023-04-03T11:47:38.100" v="13" actId="20577"/>
        <pc:sldMkLst>
          <pc:docMk/>
          <pc:sldMk cId="3945579917" sldId="256"/>
        </pc:sldMkLst>
        <pc:spChg chg="mod">
          <ac:chgData name="Kelly Stokes" userId="3e5c5154-569e-4d81-aa91-4f91841cdfa9" providerId="ADAL" clId="{3287FC5E-09FD-429B-973D-62157E7F0312}" dt="2023-04-03T11:47:38.100" v="13" actId="20577"/>
          <ac:spMkLst>
            <pc:docMk/>
            <pc:sldMk cId="3945579917" sldId="256"/>
            <ac:spMk id="3" creationId="{9B667196-C5B4-45FC-B5E8-3B190D7A595C}"/>
          </ac:spMkLst>
        </pc:spChg>
      </pc:sldChg>
      <pc:sldChg chg="modSp mod">
        <pc:chgData name="Kelly Stokes" userId="3e5c5154-569e-4d81-aa91-4f91841cdfa9" providerId="ADAL" clId="{3287FC5E-09FD-429B-973D-62157E7F0312}" dt="2023-04-03T13:40:14.278" v="301" actId="1076"/>
        <pc:sldMkLst>
          <pc:docMk/>
          <pc:sldMk cId="2433500145" sldId="316"/>
        </pc:sldMkLst>
        <pc:spChg chg="mod">
          <ac:chgData name="Kelly Stokes" userId="3e5c5154-569e-4d81-aa91-4f91841cdfa9" providerId="ADAL" clId="{3287FC5E-09FD-429B-973D-62157E7F0312}" dt="2023-04-03T13:40:14.278" v="301" actId="1076"/>
          <ac:spMkLst>
            <pc:docMk/>
            <pc:sldMk cId="2433500145" sldId="316"/>
            <ac:spMk id="2" creationId="{52DA34BA-82FC-47C5-BCE1-BB65E08B92A1}"/>
          </ac:spMkLst>
        </pc:spChg>
      </pc:sldChg>
      <pc:sldChg chg="modSp mod">
        <pc:chgData name="Kelly Stokes" userId="3e5c5154-569e-4d81-aa91-4f91841cdfa9" providerId="ADAL" clId="{3287FC5E-09FD-429B-973D-62157E7F0312}" dt="2023-04-03T13:21:20.418" v="21" actId="20577"/>
        <pc:sldMkLst>
          <pc:docMk/>
          <pc:sldMk cId="864376776" sldId="322"/>
        </pc:sldMkLst>
        <pc:spChg chg="mod">
          <ac:chgData name="Kelly Stokes" userId="3e5c5154-569e-4d81-aa91-4f91841cdfa9" providerId="ADAL" clId="{3287FC5E-09FD-429B-973D-62157E7F0312}" dt="2023-04-03T13:21:20.418" v="21" actId="20577"/>
          <ac:spMkLst>
            <pc:docMk/>
            <pc:sldMk cId="864376776" sldId="322"/>
            <ac:spMk id="2" creationId="{02FB8773-AD3E-2543-510F-CEE32E75C793}"/>
          </ac:spMkLst>
        </pc:spChg>
      </pc:sldChg>
      <pc:sldChg chg="modSp mod">
        <pc:chgData name="Kelly Stokes" userId="3e5c5154-569e-4d81-aa91-4f91841cdfa9" providerId="ADAL" clId="{3287FC5E-09FD-429B-973D-62157E7F0312}" dt="2023-04-03T13:41:39.294" v="317" actId="20577"/>
        <pc:sldMkLst>
          <pc:docMk/>
          <pc:sldMk cId="3634764576" sldId="323"/>
        </pc:sldMkLst>
        <pc:spChg chg="mod">
          <ac:chgData name="Kelly Stokes" userId="3e5c5154-569e-4d81-aa91-4f91841cdfa9" providerId="ADAL" clId="{3287FC5E-09FD-429B-973D-62157E7F0312}" dt="2023-04-03T13:41:39.294" v="317" actId="20577"/>
          <ac:spMkLst>
            <pc:docMk/>
            <pc:sldMk cId="3634764576" sldId="323"/>
            <ac:spMk id="2" creationId="{02FB8773-AD3E-2543-510F-CEE32E75C793}"/>
          </ac:spMkLst>
        </pc:spChg>
      </pc:sldChg>
      <pc:sldChg chg="modSp mod">
        <pc:chgData name="Kelly Stokes" userId="3e5c5154-569e-4d81-aa91-4f91841cdfa9" providerId="ADAL" clId="{3287FC5E-09FD-429B-973D-62157E7F0312}" dt="2023-04-03T13:41:52.971" v="326" actId="20577"/>
        <pc:sldMkLst>
          <pc:docMk/>
          <pc:sldMk cId="4214164962" sldId="328"/>
        </pc:sldMkLst>
        <pc:spChg chg="mod">
          <ac:chgData name="Kelly Stokes" userId="3e5c5154-569e-4d81-aa91-4f91841cdfa9" providerId="ADAL" clId="{3287FC5E-09FD-429B-973D-62157E7F0312}" dt="2023-04-03T13:41:52.971" v="326" actId="20577"/>
          <ac:spMkLst>
            <pc:docMk/>
            <pc:sldMk cId="4214164962" sldId="328"/>
            <ac:spMk id="2" creationId="{02FB8773-AD3E-2543-510F-CEE32E75C793}"/>
          </ac:spMkLst>
        </pc:spChg>
      </pc:sldChg>
      <pc:sldChg chg="modNotesTx">
        <pc:chgData name="Kelly Stokes" userId="3e5c5154-569e-4d81-aa91-4f91841cdfa9" providerId="ADAL" clId="{3287FC5E-09FD-429B-973D-62157E7F0312}" dt="2023-04-03T13:41:27.403" v="308"/>
        <pc:sldMkLst>
          <pc:docMk/>
          <pc:sldMk cId="2534233594" sldId="331"/>
        </pc:sldMkLst>
      </pc:sldChg>
      <pc:sldChg chg="modSp mod">
        <pc:chgData name="Kelly Stokes" userId="3e5c5154-569e-4d81-aa91-4f91841cdfa9" providerId="ADAL" clId="{3287FC5E-09FD-429B-973D-62157E7F0312}" dt="2023-04-03T13:41:32.066" v="309"/>
        <pc:sldMkLst>
          <pc:docMk/>
          <pc:sldMk cId="958288502" sldId="332"/>
        </pc:sldMkLst>
        <pc:spChg chg="mod">
          <ac:chgData name="Kelly Stokes" userId="3e5c5154-569e-4d81-aa91-4f91841cdfa9" providerId="ADAL" clId="{3287FC5E-09FD-429B-973D-62157E7F0312}" dt="2023-04-03T13:41:32.066" v="309"/>
          <ac:spMkLst>
            <pc:docMk/>
            <pc:sldMk cId="958288502" sldId="332"/>
            <ac:spMk id="2" creationId="{77E26784-A357-92CE-B6B1-8F248D3D6650}"/>
          </ac:spMkLst>
        </pc:spChg>
      </pc:sldChg>
      <pc:sldChg chg="modNotesTx">
        <pc:chgData name="Kelly Stokes" userId="3e5c5154-569e-4d81-aa91-4f91841cdfa9" providerId="ADAL" clId="{3287FC5E-09FD-429B-973D-62157E7F0312}" dt="2023-04-03T13:45:30.181" v="455"/>
        <pc:sldMkLst>
          <pc:docMk/>
          <pc:sldMk cId="3625788919" sldId="550"/>
        </pc:sldMkLst>
      </pc:sldChg>
      <pc:sldChg chg="modSp mod">
        <pc:chgData name="Kelly Stokes" userId="3e5c5154-569e-4d81-aa91-4f91841cdfa9" providerId="ADAL" clId="{3287FC5E-09FD-429B-973D-62157E7F0312}" dt="2023-04-03T13:43:47.920" v="373" actId="20577"/>
        <pc:sldMkLst>
          <pc:docMk/>
          <pc:sldMk cId="4213858259" sldId="555"/>
        </pc:sldMkLst>
        <pc:spChg chg="mod">
          <ac:chgData name="Kelly Stokes" userId="3e5c5154-569e-4d81-aa91-4f91841cdfa9" providerId="ADAL" clId="{3287FC5E-09FD-429B-973D-62157E7F0312}" dt="2023-04-03T13:43:47.920" v="373" actId="20577"/>
          <ac:spMkLst>
            <pc:docMk/>
            <pc:sldMk cId="4213858259" sldId="555"/>
            <ac:spMk id="2" creationId="{52DA34BA-82FC-47C5-BCE1-BB65E08B92A1}"/>
          </ac:spMkLst>
        </pc:spChg>
      </pc:sldChg>
      <pc:sldChg chg="modSp mod">
        <pc:chgData name="Kelly Stokes" userId="3e5c5154-569e-4d81-aa91-4f91841cdfa9" providerId="ADAL" clId="{3287FC5E-09FD-429B-973D-62157E7F0312}" dt="2023-04-03T13:43:25.648" v="351" actId="20577"/>
        <pc:sldMkLst>
          <pc:docMk/>
          <pc:sldMk cId="1413045715" sldId="558"/>
        </pc:sldMkLst>
        <pc:spChg chg="mod">
          <ac:chgData name="Kelly Stokes" userId="3e5c5154-569e-4d81-aa91-4f91841cdfa9" providerId="ADAL" clId="{3287FC5E-09FD-429B-973D-62157E7F0312}" dt="2023-04-03T13:43:25.648" v="351" actId="20577"/>
          <ac:spMkLst>
            <pc:docMk/>
            <pc:sldMk cId="1413045715" sldId="558"/>
            <ac:spMk id="2" creationId="{52DA34BA-82FC-47C5-BCE1-BB65E08B92A1}"/>
          </ac:spMkLst>
        </pc:spChg>
      </pc:sldChg>
      <pc:sldChg chg="modSp mod">
        <pc:chgData name="Kelly Stokes" userId="3e5c5154-569e-4d81-aa91-4f91841cdfa9" providerId="ADAL" clId="{3287FC5E-09FD-429B-973D-62157E7F0312}" dt="2023-04-03T13:43:30.315" v="359" actId="20577"/>
        <pc:sldMkLst>
          <pc:docMk/>
          <pc:sldMk cId="2938272345" sldId="559"/>
        </pc:sldMkLst>
        <pc:spChg chg="mod">
          <ac:chgData name="Kelly Stokes" userId="3e5c5154-569e-4d81-aa91-4f91841cdfa9" providerId="ADAL" clId="{3287FC5E-09FD-429B-973D-62157E7F0312}" dt="2023-04-03T13:43:30.315" v="359" actId="20577"/>
          <ac:spMkLst>
            <pc:docMk/>
            <pc:sldMk cId="2938272345" sldId="559"/>
            <ac:spMk id="2" creationId="{52DA34BA-82FC-47C5-BCE1-BB65E08B92A1}"/>
          </ac:spMkLst>
        </pc:spChg>
      </pc:sldChg>
      <pc:sldChg chg="modSp mod">
        <pc:chgData name="Kelly Stokes" userId="3e5c5154-569e-4d81-aa91-4f91841cdfa9" providerId="ADAL" clId="{3287FC5E-09FD-429B-973D-62157E7F0312}" dt="2023-04-03T13:45:16.385" v="454" actId="20577"/>
        <pc:sldMkLst>
          <pc:docMk/>
          <pc:sldMk cId="2844813666" sldId="561"/>
        </pc:sldMkLst>
        <pc:spChg chg="mod">
          <ac:chgData name="Kelly Stokes" userId="3e5c5154-569e-4d81-aa91-4f91841cdfa9" providerId="ADAL" clId="{3287FC5E-09FD-429B-973D-62157E7F0312}" dt="2023-04-03T13:45:16.385" v="454" actId="20577"/>
          <ac:spMkLst>
            <pc:docMk/>
            <pc:sldMk cId="2844813666" sldId="561"/>
            <ac:spMk id="2" creationId="{52DA34BA-82FC-47C5-BCE1-BB65E08B92A1}"/>
          </ac:spMkLst>
        </pc:spChg>
      </pc:sldChg>
      <pc:sldChg chg="modSp mod">
        <pc:chgData name="Kelly Stokes" userId="3e5c5154-569e-4d81-aa91-4f91841cdfa9" providerId="ADAL" clId="{3287FC5E-09FD-429B-973D-62157E7F0312}" dt="2023-04-03T13:43:56.450" v="391" actId="20577"/>
        <pc:sldMkLst>
          <pc:docMk/>
          <pc:sldMk cId="2824879269" sldId="566"/>
        </pc:sldMkLst>
        <pc:spChg chg="mod">
          <ac:chgData name="Kelly Stokes" userId="3e5c5154-569e-4d81-aa91-4f91841cdfa9" providerId="ADAL" clId="{3287FC5E-09FD-429B-973D-62157E7F0312}" dt="2023-04-03T13:43:56.450" v="391" actId="20577"/>
          <ac:spMkLst>
            <pc:docMk/>
            <pc:sldMk cId="2824879269" sldId="566"/>
            <ac:spMk id="2" creationId="{52DA34BA-82FC-47C5-BCE1-BB65E08B92A1}"/>
          </ac:spMkLst>
        </pc:spChg>
      </pc:sldChg>
      <pc:sldChg chg="modSp mod">
        <pc:chgData name="Kelly Stokes" userId="3e5c5154-569e-4d81-aa91-4f91841cdfa9" providerId="ADAL" clId="{3287FC5E-09FD-429B-973D-62157E7F0312}" dt="2023-04-03T13:44:18.138" v="404" actId="20577"/>
        <pc:sldMkLst>
          <pc:docMk/>
          <pc:sldMk cId="805782854" sldId="567"/>
        </pc:sldMkLst>
        <pc:spChg chg="mod">
          <ac:chgData name="Kelly Stokes" userId="3e5c5154-569e-4d81-aa91-4f91841cdfa9" providerId="ADAL" clId="{3287FC5E-09FD-429B-973D-62157E7F0312}" dt="2023-04-03T13:44:18.138" v="404" actId="20577"/>
          <ac:spMkLst>
            <pc:docMk/>
            <pc:sldMk cId="805782854" sldId="567"/>
            <ac:spMk id="2" creationId="{52DA34BA-82FC-47C5-BCE1-BB65E08B92A1}"/>
          </ac:spMkLst>
        </pc:spChg>
      </pc:sldChg>
      <pc:sldChg chg="modSp mod">
        <pc:chgData name="Kelly Stokes" userId="3e5c5154-569e-4d81-aa91-4f91841cdfa9" providerId="ADAL" clId="{3287FC5E-09FD-429B-973D-62157E7F0312}" dt="2023-04-03T13:44:31.423" v="415" actId="20577"/>
        <pc:sldMkLst>
          <pc:docMk/>
          <pc:sldMk cId="2306067830" sldId="568"/>
        </pc:sldMkLst>
        <pc:spChg chg="mod">
          <ac:chgData name="Kelly Stokes" userId="3e5c5154-569e-4d81-aa91-4f91841cdfa9" providerId="ADAL" clId="{3287FC5E-09FD-429B-973D-62157E7F0312}" dt="2023-04-03T13:44:31.423" v="415" actId="20577"/>
          <ac:spMkLst>
            <pc:docMk/>
            <pc:sldMk cId="2306067830" sldId="568"/>
            <ac:spMk id="2" creationId="{52DA34BA-82FC-47C5-BCE1-BB65E08B92A1}"/>
          </ac:spMkLst>
        </pc:spChg>
      </pc:sldChg>
      <pc:sldChg chg="modSp mod">
        <pc:chgData name="Kelly Stokes" userId="3e5c5154-569e-4d81-aa91-4f91841cdfa9" providerId="ADAL" clId="{3287FC5E-09FD-429B-973D-62157E7F0312}" dt="2023-04-03T13:44:46.158" v="422" actId="20577"/>
        <pc:sldMkLst>
          <pc:docMk/>
          <pc:sldMk cId="2792669322" sldId="573"/>
        </pc:sldMkLst>
        <pc:spChg chg="mod">
          <ac:chgData name="Kelly Stokes" userId="3e5c5154-569e-4d81-aa91-4f91841cdfa9" providerId="ADAL" clId="{3287FC5E-09FD-429B-973D-62157E7F0312}" dt="2023-04-03T13:44:46.158" v="422" actId="20577"/>
          <ac:spMkLst>
            <pc:docMk/>
            <pc:sldMk cId="2792669322" sldId="573"/>
            <ac:spMk id="2" creationId="{52DA34BA-82FC-47C5-BCE1-BB65E08B92A1}"/>
          </ac:spMkLst>
        </pc:spChg>
      </pc:sldChg>
      <pc:sldChg chg="modSp mod">
        <pc:chgData name="Kelly Stokes" userId="3e5c5154-569e-4d81-aa91-4f91841cdfa9" providerId="ADAL" clId="{3287FC5E-09FD-429B-973D-62157E7F0312}" dt="2023-04-03T13:44:50.576" v="430" actId="20577"/>
        <pc:sldMkLst>
          <pc:docMk/>
          <pc:sldMk cId="1378953568" sldId="574"/>
        </pc:sldMkLst>
        <pc:spChg chg="mod">
          <ac:chgData name="Kelly Stokes" userId="3e5c5154-569e-4d81-aa91-4f91841cdfa9" providerId="ADAL" clId="{3287FC5E-09FD-429B-973D-62157E7F0312}" dt="2023-04-03T13:44:50.576" v="430" actId="20577"/>
          <ac:spMkLst>
            <pc:docMk/>
            <pc:sldMk cId="1378953568" sldId="574"/>
            <ac:spMk id="2" creationId="{52DA34BA-82FC-47C5-BCE1-BB65E08B92A1}"/>
          </ac:spMkLst>
        </pc:spChg>
      </pc:sldChg>
      <pc:sldChg chg="modSp mod">
        <pc:chgData name="Kelly Stokes" userId="3e5c5154-569e-4d81-aa91-4f91841cdfa9" providerId="ADAL" clId="{3287FC5E-09FD-429B-973D-62157E7F0312}" dt="2023-04-03T13:48:21.881" v="508" actId="20577"/>
        <pc:sldMkLst>
          <pc:docMk/>
          <pc:sldMk cId="2558172481" sldId="591"/>
        </pc:sldMkLst>
        <pc:spChg chg="mod">
          <ac:chgData name="Kelly Stokes" userId="3e5c5154-569e-4d81-aa91-4f91841cdfa9" providerId="ADAL" clId="{3287FC5E-09FD-429B-973D-62157E7F0312}" dt="2023-04-03T13:48:21.881" v="508" actId="20577"/>
          <ac:spMkLst>
            <pc:docMk/>
            <pc:sldMk cId="2558172481" sldId="591"/>
            <ac:spMk id="2" creationId="{02FB8773-AD3E-2543-510F-CEE32E75C793}"/>
          </ac:spMkLst>
        </pc:spChg>
      </pc:sldChg>
      <pc:sldChg chg="modSp mod">
        <pc:chgData name="Kelly Stokes" userId="3e5c5154-569e-4d81-aa91-4f91841cdfa9" providerId="ADAL" clId="{3287FC5E-09FD-429B-973D-62157E7F0312}" dt="2023-04-03T13:45:07.769" v="441" actId="20577"/>
        <pc:sldMkLst>
          <pc:docMk/>
          <pc:sldMk cId="2335409816" sldId="593"/>
        </pc:sldMkLst>
        <pc:spChg chg="mod">
          <ac:chgData name="Kelly Stokes" userId="3e5c5154-569e-4d81-aa91-4f91841cdfa9" providerId="ADAL" clId="{3287FC5E-09FD-429B-973D-62157E7F0312}" dt="2023-04-03T13:45:07.769" v="441" actId="20577"/>
          <ac:spMkLst>
            <pc:docMk/>
            <pc:sldMk cId="2335409816" sldId="593"/>
            <ac:spMk id="2" creationId="{52DA34BA-82FC-47C5-BCE1-BB65E08B92A1}"/>
          </ac:spMkLst>
        </pc:spChg>
      </pc:sldChg>
      <pc:sldChg chg="modSp mod">
        <pc:chgData name="Kelly Stokes" userId="3e5c5154-569e-4d81-aa91-4f91841cdfa9" providerId="ADAL" clId="{3287FC5E-09FD-429B-973D-62157E7F0312}" dt="2023-04-03T13:45:43.492" v="463" actId="20577"/>
        <pc:sldMkLst>
          <pc:docMk/>
          <pc:sldMk cId="3886991875" sldId="597"/>
        </pc:sldMkLst>
        <pc:spChg chg="mod">
          <ac:chgData name="Kelly Stokes" userId="3e5c5154-569e-4d81-aa91-4f91841cdfa9" providerId="ADAL" clId="{3287FC5E-09FD-429B-973D-62157E7F0312}" dt="2023-04-03T13:45:43.492" v="463" actId="20577"/>
          <ac:spMkLst>
            <pc:docMk/>
            <pc:sldMk cId="3886991875" sldId="597"/>
            <ac:spMk id="2" creationId="{02FB8773-AD3E-2543-510F-CEE32E75C793}"/>
          </ac:spMkLst>
        </pc:spChg>
      </pc:sldChg>
      <pc:sldChg chg="addSp delSp modSp mod">
        <pc:chgData name="Kelly Stokes" userId="3e5c5154-569e-4d81-aa91-4f91841cdfa9" providerId="ADAL" clId="{3287FC5E-09FD-429B-973D-62157E7F0312}" dt="2023-04-03T13:23:54.754" v="27" actId="14100"/>
        <pc:sldMkLst>
          <pc:docMk/>
          <pc:sldMk cId="3955913320" sldId="604"/>
        </pc:sldMkLst>
        <pc:picChg chg="add mod modCrop">
          <ac:chgData name="Kelly Stokes" userId="3e5c5154-569e-4d81-aa91-4f91841cdfa9" providerId="ADAL" clId="{3287FC5E-09FD-429B-973D-62157E7F0312}" dt="2023-04-03T13:23:54.754" v="27" actId="14100"/>
          <ac:picMkLst>
            <pc:docMk/>
            <pc:sldMk cId="3955913320" sldId="604"/>
            <ac:picMk id="3" creationId="{D03A390A-1EA1-AC09-0215-23DE70FE1303}"/>
          </ac:picMkLst>
        </pc:picChg>
        <pc:picChg chg="del">
          <ac:chgData name="Kelly Stokes" userId="3e5c5154-569e-4d81-aa91-4f91841cdfa9" providerId="ADAL" clId="{3287FC5E-09FD-429B-973D-62157E7F0312}" dt="2023-04-03T13:21:23.174" v="22" actId="478"/>
          <ac:picMkLst>
            <pc:docMk/>
            <pc:sldMk cId="3955913320" sldId="604"/>
            <ac:picMk id="6" creationId="{11E911E0-E274-627C-562B-A1AAAC1BA523}"/>
          </ac:picMkLst>
        </pc:picChg>
      </pc:sldChg>
      <pc:sldChg chg="modSp mod">
        <pc:chgData name="Kelly Stokes" userId="3e5c5154-569e-4d81-aa91-4f91841cdfa9" providerId="ADAL" clId="{3287FC5E-09FD-429B-973D-62157E7F0312}" dt="2023-04-03T13:46:32.915" v="468" actId="1076"/>
        <pc:sldMkLst>
          <pc:docMk/>
          <pc:sldMk cId="2851453709" sldId="1194"/>
        </pc:sldMkLst>
        <pc:spChg chg="mod">
          <ac:chgData name="Kelly Stokes" userId="3e5c5154-569e-4d81-aa91-4f91841cdfa9" providerId="ADAL" clId="{3287FC5E-09FD-429B-973D-62157E7F0312}" dt="2023-04-03T13:46:26.965" v="467"/>
          <ac:spMkLst>
            <pc:docMk/>
            <pc:sldMk cId="2851453709" sldId="1194"/>
            <ac:spMk id="2" creationId="{02FB8773-AD3E-2543-510F-CEE32E75C793}"/>
          </ac:spMkLst>
        </pc:spChg>
        <pc:spChg chg="mod">
          <ac:chgData name="Kelly Stokes" userId="3e5c5154-569e-4d81-aa91-4f91841cdfa9" providerId="ADAL" clId="{3287FC5E-09FD-429B-973D-62157E7F0312}" dt="2023-04-03T13:46:01.754" v="464"/>
          <ac:spMkLst>
            <pc:docMk/>
            <pc:sldMk cId="2851453709" sldId="1194"/>
            <ac:spMk id="3" creationId="{E500F0D3-C8EE-77CA-D8A5-2252D46724AA}"/>
          </ac:spMkLst>
        </pc:spChg>
        <pc:spChg chg="mod">
          <ac:chgData name="Kelly Stokes" userId="3e5c5154-569e-4d81-aa91-4f91841cdfa9" providerId="ADAL" clId="{3287FC5E-09FD-429B-973D-62157E7F0312}" dt="2023-04-03T13:46:08.066" v="466" actId="14100"/>
          <ac:spMkLst>
            <pc:docMk/>
            <pc:sldMk cId="2851453709" sldId="1194"/>
            <ac:spMk id="4" creationId="{B5313488-7E4A-79E2-52CD-B230AB2EBC8A}"/>
          </ac:spMkLst>
        </pc:spChg>
        <pc:spChg chg="mod">
          <ac:chgData name="Kelly Stokes" userId="3e5c5154-569e-4d81-aa91-4f91841cdfa9" providerId="ADAL" clId="{3287FC5E-09FD-429B-973D-62157E7F0312}" dt="2023-04-03T13:46:32.915" v="468" actId="1076"/>
          <ac:spMkLst>
            <pc:docMk/>
            <pc:sldMk cId="2851453709" sldId="1194"/>
            <ac:spMk id="5" creationId="{E02A7888-AA45-7396-3E3D-4AC6E69CC2E9}"/>
          </ac:spMkLst>
        </pc:spChg>
      </pc:sldChg>
      <pc:sldChg chg="modSp">
        <pc:chgData name="Kelly Stokes" userId="3e5c5154-569e-4d81-aa91-4f91841cdfa9" providerId="ADAL" clId="{3287FC5E-09FD-429B-973D-62157E7F0312}" dt="2023-04-03T13:27:36.616" v="40" actId="20577"/>
        <pc:sldMkLst>
          <pc:docMk/>
          <pc:sldMk cId="2817335207" sldId="1452"/>
        </pc:sldMkLst>
        <pc:spChg chg="mod">
          <ac:chgData name="Kelly Stokes" userId="3e5c5154-569e-4d81-aa91-4f91841cdfa9" providerId="ADAL" clId="{3287FC5E-09FD-429B-973D-62157E7F0312}" dt="2023-04-03T13:27:36.616" v="40" actId="20577"/>
          <ac:spMkLst>
            <pc:docMk/>
            <pc:sldMk cId="2817335207" sldId="1452"/>
            <ac:spMk id="9" creationId="{569100D1-435E-7AD7-385D-59B1CE61A337}"/>
          </ac:spMkLst>
        </pc:spChg>
      </pc:sldChg>
      <pc:sldChg chg="del">
        <pc:chgData name="Kelly Stokes" userId="3e5c5154-569e-4d81-aa91-4f91841cdfa9" providerId="ADAL" clId="{3287FC5E-09FD-429B-973D-62157E7F0312}" dt="2023-04-03T13:25:41.679" v="28" actId="2696"/>
        <pc:sldMkLst>
          <pc:docMk/>
          <pc:sldMk cId="1149855702" sldId="1456"/>
        </pc:sldMkLst>
      </pc:sldChg>
      <pc:sldChg chg="del">
        <pc:chgData name="Kelly Stokes" userId="3e5c5154-569e-4d81-aa91-4f91841cdfa9" providerId="ADAL" clId="{3287FC5E-09FD-429B-973D-62157E7F0312}" dt="2023-04-03T13:25:41.679" v="28" actId="2696"/>
        <pc:sldMkLst>
          <pc:docMk/>
          <pc:sldMk cId="3292200701" sldId="1459"/>
        </pc:sldMkLst>
      </pc:sldChg>
      <pc:sldChg chg="del">
        <pc:chgData name="Kelly Stokes" userId="3e5c5154-569e-4d81-aa91-4f91841cdfa9" providerId="ADAL" clId="{3287FC5E-09FD-429B-973D-62157E7F0312}" dt="2023-04-03T13:25:41.679" v="28" actId="2696"/>
        <pc:sldMkLst>
          <pc:docMk/>
          <pc:sldMk cId="2099598269" sldId="1462"/>
        </pc:sldMkLst>
      </pc:sldChg>
      <pc:sldChg chg="addSp delSp modSp mod modAnim">
        <pc:chgData name="Kelly Stokes" userId="3e5c5154-569e-4d81-aa91-4f91841cdfa9" providerId="ADAL" clId="{3287FC5E-09FD-429B-973D-62157E7F0312}" dt="2023-04-03T13:32:41.448" v="186" actId="1076"/>
        <pc:sldMkLst>
          <pc:docMk/>
          <pc:sldMk cId="498228807" sldId="1466"/>
        </pc:sldMkLst>
        <pc:spChg chg="mod">
          <ac:chgData name="Kelly Stokes" userId="3e5c5154-569e-4d81-aa91-4f91841cdfa9" providerId="ADAL" clId="{3287FC5E-09FD-429B-973D-62157E7F0312}" dt="2023-04-03T13:31:27.959" v="107" actId="20577"/>
          <ac:spMkLst>
            <pc:docMk/>
            <pc:sldMk cId="498228807" sldId="1466"/>
            <ac:spMk id="2" creationId="{52DA34BA-82FC-47C5-BCE1-BB65E08B92A1}"/>
          </ac:spMkLst>
        </pc:spChg>
        <pc:spChg chg="mod">
          <ac:chgData name="Kelly Stokes" userId="3e5c5154-569e-4d81-aa91-4f91841cdfa9" providerId="ADAL" clId="{3287FC5E-09FD-429B-973D-62157E7F0312}" dt="2023-04-03T13:31:56.409" v="131" actId="13926"/>
          <ac:spMkLst>
            <pc:docMk/>
            <pc:sldMk cId="498228807" sldId="1466"/>
            <ac:spMk id="5" creationId="{2C8F5065-5828-545D-470F-A1D28C82B95A}"/>
          </ac:spMkLst>
        </pc:spChg>
        <pc:spChg chg="mod">
          <ac:chgData name="Kelly Stokes" userId="3e5c5154-569e-4d81-aa91-4f91841cdfa9" providerId="ADAL" clId="{3287FC5E-09FD-429B-973D-62157E7F0312}" dt="2023-04-03T13:32:19.625" v="184" actId="6549"/>
          <ac:spMkLst>
            <pc:docMk/>
            <pc:sldMk cId="498228807" sldId="1466"/>
            <ac:spMk id="10" creationId="{003D53EA-1945-744E-2DD1-0312F4DE835F}"/>
          </ac:spMkLst>
        </pc:spChg>
        <pc:spChg chg="mod">
          <ac:chgData name="Kelly Stokes" userId="3e5c5154-569e-4d81-aa91-4f91841cdfa9" providerId="ADAL" clId="{3287FC5E-09FD-429B-973D-62157E7F0312}" dt="2023-04-03T13:32:41.448" v="186" actId="1076"/>
          <ac:spMkLst>
            <pc:docMk/>
            <pc:sldMk cId="498228807" sldId="1466"/>
            <ac:spMk id="12" creationId="{E384BFF7-3319-CAE2-192F-C4DCBBBBFCCA}"/>
          </ac:spMkLst>
        </pc:spChg>
        <pc:picChg chg="add mod">
          <ac:chgData name="Kelly Stokes" userId="3e5c5154-569e-4d81-aa91-4f91841cdfa9" providerId="ADAL" clId="{3287FC5E-09FD-429B-973D-62157E7F0312}" dt="2023-04-03T13:31:20.316" v="97"/>
          <ac:picMkLst>
            <pc:docMk/>
            <pc:sldMk cId="498228807" sldId="1466"/>
            <ac:picMk id="3" creationId="{9C37583E-7301-7689-68A3-BAF6727C3863}"/>
          </ac:picMkLst>
        </pc:picChg>
        <pc:picChg chg="del">
          <ac:chgData name="Kelly Stokes" userId="3e5c5154-569e-4d81-aa91-4f91841cdfa9" providerId="ADAL" clId="{3287FC5E-09FD-429B-973D-62157E7F0312}" dt="2023-04-03T13:31:19.656" v="96" actId="478"/>
          <ac:picMkLst>
            <pc:docMk/>
            <pc:sldMk cId="498228807" sldId="1466"/>
            <ac:picMk id="6" creationId="{1CED3188-4BFC-81EB-8B6C-D16D11EA3079}"/>
          </ac:picMkLst>
        </pc:picChg>
      </pc:sldChg>
      <pc:sldChg chg="modSp mod">
        <pc:chgData name="Kelly Stokes" userId="3e5c5154-569e-4d81-aa91-4f91841cdfa9" providerId="ADAL" clId="{3287FC5E-09FD-429B-973D-62157E7F0312}" dt="2023-04-03T13:34:31.314" v="224" actId="27636"/>
        <pc:sldMkLst>
          <pc:docMk/>
          <pc:sldMk cId="2199839506" sldId="1473"/>
        </pc:sldMkLst>
        <pc:spChg chg="mod">
          <ac:chgData name="Kelly Stokes" userId="3e5c5154-569e-4d81-aa91-4f91841cdfa9" providerId="ADAL" clId="{3287FC5E-09FD-429B-973D-62157E7F0312}" dt="2023-04-03T13:34:24.271" v="221"/>
          <ac:spMkLst>
            <pc:docMk/>
            <pc:sldMk cId="2199839506" sldId="1473"/>
            <ac:spMk id="2" creationId="{52DA34BA-82FC-47C5-BCE1-BB65E08B92A1}"/>
          </ac:spMkLst>
        </pc:spChg>
        <pc:spChg chg="mod">
          <ac:chgData name="Kelly Stokes" userId="3e5c5154-569e-4d81-aa91-4f91841cdfa9" providerId="ADAL" clId="{3287FC5E-09FD-429B-973D-62157E7F0312}" dt="2023-04-03T13:34:31.314" v="224" actId="27636"/>
          <ac:spMkLst>
            <pc:docMk/>
            <pc:sldMk cId="2199839506" sldId="1473"/>
            <ac:spMk id="3" creationId="{847A1AC9-9EC9-E1AA-348D-958CE44F2772}"/>
          </ac:spMkLst>
        </pc:spChg>
      </pc:sldChg>
      <pc:sldChg chg="addSp delSp modSp modAnim">
        <pc:chgData name="Kelly Stokes" userId="3e5c5154-569e-4d81-aa91-4f91841cdfa9" providerId="ADAL" clId="{3287FC5E-09FD-429B-973D-62157E7F0312}" dt="2023-04-03T13:36:15.954" v="252"/>
        <pc:sldMkLst>
          <pc:docMk/>
          <pc:sldMk cId="2330293709" sldId="1485"/>
        </pc:sldMkLst>
        <pc:spChg chg="mod">
          <ac:chgData name="Kelly Stokes" userId="3e5c5154-569e-4d81-aa91-4f91841cdfa9" providerId="ADAL" clId="{3287FC5E-09FD-429B-973D-62157E7F0312}" dt="2023-04-03T13:35:33.466" v="246" actId="20577"/>
          <ac:spMkLst>
            <pc:docMk/>
            <pc:sldMk cId="2330293709" sldId="1485"/>
            <ac:spMk id="2" creationId="{52DA34BA-82FC-47C5-BCE1-BB65E08B92A1}"/>
          </ac:spMkLst>
        </pc:spChg>
        <pc:spChg chg="mod">
          <ac:chgData name="Kelly Stokes" userId="3e5c5154-569e-4d81-aa91-4f91841cdfa9" providerId="ADAL" clId="{3287FC5E-09FD-429B-973D-62157E7F0312}" dt="2023-04-03T13:35:27.588" v="233" actId="20577"/>
          <ac:spMkLst>
            <pc:docMk/>
            <pc:sldMk cId="2330293709" sldId="1485"/>
            <ac:spMk id="4" creationId="{C424366C-8EFB-1EF9-3E80-C6EE7BE15FA3}"/>
          </ac:spMkLst>
        </pc:spChg>
        <pc:spChg chg="mod">
          <ac:chgData name="Kelly Stokes" userId="3e5c5154-569e-4d81-aa91-4f91841cdfa9" providerId="ADAL" clId="{3287FC5E-09FD-429B-973D-62157E7F0312}" dt="2023-04-03T13:35:22.867" v="229"/>
          <ac:spMkLst>
            <pc:docMk/>
            <pc:sldMk cId="2330293709" sldId="1485"/>
            <ac:spMk id="8" creationId="{1FCDC8B7-0F0D-46B5-057E-579929B7D816}"/>
          </ac:spMkLst>
        </pc:spChg>
        <pc:picChg chg="add mod">
          <ac:chgData name="Kelly Stokes" userId="3e5c5154-569e-4d81-aa91-4f91841cdfa9" providerId="ADAL" clId="{3287FC5E-09FD-429B-973D-62157E7F0312}" dt="2023-04-03T13:36:06.849" v="249" actId="1076"/>
          <ac:picMkLst>
            <pc:docMk/>
            <pc:sldMk cId="2330293709" sldId="1485"/>
            <ac:picMk id="3074" creationId="{C32F9E01-95AB-9D00-44E2-0C0319B917B3}"/>
          </ac:picMkLst>
        </pc:picChg>
        <pc:picChg chg="del">
          <ac:chgData name="Kelly Stokes" userId="3e5c5154-569e-4d81-aa91-4f91841cdfa9" providerId="ADAL" clId="{3287FC5E-09FD-429B-973D-62157E7F0312}" dt="2023-04-03T13:36:02.941" v="247" actId="478"/>
          <ac:picMkLst>
            <pc:docMk/>
            <pc:sldMk cId="2330293709" sldId="1485"/>
            <ac:picMk id="4100" creationId="{F922CD35-2215-F34B-2733-707A1090EB6A}"/>
          </ac:picMkLst>
        </pc:picChg>
      </pc:sldChg>
      <pc:sldChg chg="modSp mod">
        <pc:chgData name="Kelly Stokes" userId="3e5c5154-569e-4d81-aa91-4f91841cdfa9" providerId="ADAL" clId="{3287FC5E-09FD-429B-973D-62157E7F0312}" dt="2023-04-03T13:34:59.043" v="228" actId="27636"/>
        <pc:sldMkLst>
          <pc:docMk/>
          <pc:sldMk cId="199949674" sldId="1501"/>
        </pc:sldMkLst>
        <pc:spChg chg="mod">
          <ac:chgData name="Kelly Stokes" userId="3e5c5154-569e-4d81-aa91-4f91841cdfa9" providerId="ADAL" clId="{3287FC5E-09FD-429B-973D-62157E7F0312}" dt="2023-04-03T13:34:51.661" v="225"/>
          <ac:spMkLst>
            <pc:docMk/>
            <pc:sldMk cId="199949674" sldId="1501"/>
            <ac:spMk id="2" creationId="{52DA34BA-82FC-47C5-BCE1-BB65E08B92A1}"/>
          </ac:spMkLst>
        </pc:spChg>
        <pc:spChg chg="mod">
          <ac:chgData name="Kelly Stokes" userId="3e5c5154-569e-4d81-aa91-4f91841cdfa9" providerId="ADAL" clId="{3287FC5E-09FD-429B-973D-62157E7F0312}" dt="2023-04-03T13:34:59.043" v="228" actId="27636"/>
          <ac:spMkLst>
            <pc:docMk/>
            <pc:sldMk cId="199949674" sldId="1501"/>
            <ac:spMk id="3" creationId="{847A1AC9-9EC9-E1AA-348D-958CE44F2772}"/>
          </ac:spMkLst>
        </pc:spChg>
      </pc:sldChg>
      <pc:sldChg chg="addSp delSp modSp modAnim">
        <pc:chgData name="Kelly Stokes" userId="3e5c5154-569e-4d81-aa91-4f91841cdfa9" providerId="ADAL" clId="{3287FC5E-09FD-429B-973D-62157E7F0312}" dt="2023-04-03T13:38:54.070" v="285"/>
        <pc:sldMkLst>
          <pc:docMk/>
          <pc:sldMk cId="2659700584" sldId="1504"/>
        </pc:sldMkLst>
        <pc:spChg chg="mod">
          <ac:chgData name="Kelly Stokes" userId="3e5c5154-569e-4d81-aa91-4f91841cdfa9" providerId="ADAL" clId="{3287FC5E-09FD-429B-973D-62157E7F0312}" dt="2023-04-03T13:37:56.141" v="279" actId="20577"/>
          <ac:spMkLst>
            <pc:docMk/>
            <pc:sldMk cId="2659700584" sldId="1504"/>
            <ac:spMk id="2" creationId="{52DA34BA-82FC-47C5-BCE1-BB65E08B92A1}"/>
          </ac:spMkLst>
        </pc:spChg>
        <pc:spChg chg="mod">
          <ac:chgData name="Kelly Stokes" userId="3e5c5154-569e-4d81-aa91-4f91841cdfa9" providerId="ADAL" clId="{3287FC5E-09FD-429B-973D-62157E7F0312}" dt="2023-04-03T13:37:49.955" v="270" actId="20577"/>
          <ac:spMkLst>
            <pc:docMk/>
            <pc:sldMk cId="2659700584" sldId="1504"/>
            <ac:spMk id="4" creationId="{C424366C-8EFB-1EF9-3E80-C6EE7BE15FA3}"/>
          </ac:spMkLst>
        </pc:spChg>
        <pc:spChg chg="mod">
          <ac:chgData name="Kelly Stokes" userId="3e5c5154-569e-4d81-aa91-4f91841cdfa9" providerId="ADAL" clId="{3287FC5E-09FD-429B-973D-62157E7F0312}" dt="2023-04-03T13:37:45.074" v="266"/>
          <ac:spMkLst>
            <pc:docMk/>
            <pc:sldMk cId="2659700584" sldId="1504"/>
            <ac:spMk id="8" creationId="{1FCDC8B7-0F0D-46B5-057E-579929B7D816}"/>
          </ac:spMkLst>
        </pc:spChg>
        <pc:picChg chg="add mod">
          <ac:chgData name="Kelly Stokes" userId="3e5c5154-569e-4d81-aa91-4f91841cdfa9" providerId="ADAL" clId="{3287FC5E-09FD-429B-973D-62157E7F0312}" dt="2023-04-03T13:38:50.676" v="282" actId="1076"/>
          <ac:picMkLst>
            <pc:docMk/>
            <pc:sldMk cId="2659700584" sldId="1504"/>
            <ac:picMk id="7170" creationId="{409BE0EE-70A1-CBC2-07F3-F5E7CBD6CFDD}"/>
          </ac:picMkLst>
        </pc:picChg>
        <pc:picChg chg="del">
          <ac:chgData name="Kelly Stokes" userId="3e5c5154-569e-4d81-aa91-4f91841cdfa9" providerId="ADAL" clId="{3287FC5E-09FD-429B-973D-62157E7F0312}" dt="2023-04-03T13:38:46.889" v="280" actId="478"/>
          <ac:picMkLst>
            <pc:docMk/>
            <pc:sldMk cId="2659700584" sldId="1504"/>
            <ac:picMk id="8196" creationId="{E28D3C71-F29A-A7F7-1E1E-84BD8841A690}"/>
          </ac:picMkLst>
        </pc:picChg>
      </pc:sldChg>
      <pc:sldChg chg="modSp mod">
        <pc:chgData name="Kelly Stokes" userId="3e5c5154-569e-4d81-aa91-4f91841cdfa9" providerId="ADAL" clId="{3287FC5E-09FD-429B-973D-62157E7F0312}" dt="2023-04-03T13:37:03.589" v="265" actId="27636"/>
        <pc:sldMkLst>
          <pc:docMk/>
          <pc:sldMk cId="1571660563" sldId="1505"/>
        </pc:sldMkLst>
        <pc:spChg chg="mod">
          <ac:chgData name="Kelly Stokes" userId="3e5c5154-569e-4d81-aa91-4f91841cdfa9" providerId="ADAL" clId="{3287FC5E-09FD-429B-973D-62157E7F0312}" dt="2023-04-03T13:36:45.127" v="253"/>
          <ac:spMkLst>
            <pc:docMk/>
            <pc:sldMk cId="1571660563" sldId="1505"/>
            <ac:spMk id="2" creationId="{52DA34BA-82FC-47C5-BCE1-BB65E08B92A1}"/>
          </ac:spMkLst>
        </pc:spChg>
        <pc:spChg chg="mod">
          <ac:chgData name="Kelly Stokes" userId="3e5c5154-569e-4d81-aa91-4f91841cdfa9" providerId="ADAL" clId="{3287FC5E-09FD-429B-973D-62157E7F0312}" dt="2023-04-03T13:37:03.589" v="265" actId="27636"/>
          <ac:spMkLst>
            <pc:docMk/>
            <pc:sldMk cId="1571660563" sldId="1505"/>
            <ac:spMk id="3" creationId="{847A1AC9-9EC9-E1AA-348D-958CE44F2772}"/>
          </ac:spMkLst>
        </pc:spChg>
      </pc:sldChg>
      <pc:sldChg chg="modSp mod">
        <pc:chgData name="Kelly Stokes" userId="3e5c5154-569e-4d81-aa91-4f91841cdfa9" providerId="ADAL" clId="{3287FC5E-09FD-429B-973D-62157E7F0312}" dt="2023-04-03T13:39:33.415" v="294" actId="1076"/>
        <pc:sldMkLst>
          <pc:docMk/>
          <pc:sldMk cId="2611828572" sldId="1506"/>
        </pc:sldMkLst>
        <pc:spChg chg="mod">
          <ac:chgData name="Kelly Stokes" userId="3e5c5154-569e-4d81-aa91-4f91841cdfa9" providerId="ADAL" clId="{3287FC5E-09FD-429B-973D-62157E7F0312}" dt="2023-04-03T13:39:13.975" v="286"/>
          <ac:spMkLst>
            <pc:docMk/>
            <pc:sldMk cId="2611828572" sldId="1506"/>
            <ac:spMk id="2" creationId="{52DA34BA-82FC-47C5-BCE1-BB65E08B92A1}"/>
          </ac:spMkLst>
        </pc:spChg>
        <pc:spChg chg="mod">
          <ac:chgData name="Kelly Stokes" userId="3e5c5154-569e-4d81-aa91-4f91841cdfa9" providerId="ADAL" clId="{3287FC5E-09FD-429B-973D-62157E7F0312}" dt="2023-04-03T13:39:33.415" v="294" actId="1076"/>
          <ac:spMkLst>
            <pc:docMk/>
            <pc:sldMk cId="2611828572" sldId="1506"/>
            <ac:spMk id="3" creationId="{847A1AC9-9EC9-E1AA-348D-958CE44F2772}"/>
          </ac:spMkLst>
        </pc:spChg>
      </pc:sldChg>
      <pc:sldChg chg="addSp delSp modSp mod">
        <pc:chgData name="Kelly Stokes" userId="3e5c5154-569e-4d81-aa91-4f91841cdfa9" providerId="ADAL" clId="{3287FC5E-09FD-429B-973D-62157E7F0312}" dt="2023-04-03T13:42:25.218" v="339"/>
        <pc:sldMkLst>
          <pc:docMk/>
          <pc:sldMk cId="3786602557" sldId="1509"/>
        </pc:sldMkLst>
        <pc:picChg chg="add mod">
          <ac:chgData name="Kelly Stokes" userId="3e5c5154-569e-4d81-aa91-4f91841cdfa9" providerId="ADAL" clId="{3287FC5E-09FD-429B-973D-62157E7F0312}" dt="2023-04-03T13:42:25.218" v="339"/>
          <ac:picMkLst>
            <pc:docMk/>
            <pc:sldMk cId="3786602557" sldId="1509"/>
            <ac:picMk id="2" creationId="{11FEABCC-4AC3-CAC4-7290-2BAB692A5415}"/>
          </ac:picMkLst>
        </pc:picChg>
        <pc:picChg chg="del">
          <ac:chgData name="Kelly Stokes" userId="3e5c5154-569e-4d81-aa91-4f91841cdfa9" providerId="ADAL" clId="{3287FC5E-09FD-429B-973D-62157E7F0312}" dt="2023-04-03T13:42:13.521" v="338" actId="478"/>
          <ac:picMkLst>
            <pc:docMk/>
            <pc:sldMk cId="3786602557" sldId="1509"/>
            <ac:picMk id="4" creationId="{79D5688C-62CE-ACD4-4FD6-B30322410CF3}"/>
          </ac:picMkLst>
        </pc:picChg>
      </pc:sldChg>
      <pc:sldChg chg="modSp mod">
        <pc:chgData name="Kelly Stokes" userId="3e5c5154-569e-4d81-aa91-4f91841cdfa9" providerId="ADAL" clId="{3287FC5E-09FD-429B-973D-62157E7F0312}" dt="2023-04-03T13:47:28.994" v="475" actId="14100"/>
        <pc:sldMkLst>
          <pc:docMk/>
          <pc:sldMk cId="3605437593" sldId="1631"/>
        </pc:sldMkLst>
        <pc:spChg chg="mod">
          <ac:chgData name="Kelly Stokes" userId="3e5c5154-569e-4d81-aa91-4f91841cdfa9" providerId="ADAL" clId="{3287FC5E-09FD-429B-973D-62157E7F0312}" dt="2023-04-03T13:47:23.679" v="473" actId="1076"/>
          <ac:spMkLst>
            <pc:docMk/>
            <pc:sldMk cId="3605437593" sldId="1631"/>
            <ac:spMk id="2" creationId="{02FB8773-AD3E-2543-510F-CEE32E75C793}"/>
          </ac:spMkLst>
        </pc:spChg>
        <pc:spChg chg="mod">
          <ac:chgData name="Kelly Stokes" userId="3e5c5154-569e-4d81-aa91-4f91841cdfa9" providerId="ADAL" clId="{3287FC5E-09FD-429B-973D-62157E7F0312}" dt="2023-04-03T13:46:50.848" v="469"/>
          <ac:spMkLst>
            <pc:docMk/>
            <pc:sldMk cId="3605437593" sldId="1631"/>
            <ac:spMk id="3" creationId="{E500F0D3-C8EE-77CA-D8A5-2252D46724AA}"/>
          </ac:spMkLst>
        </pc:spChg>
        <pc:spChg chg="mod">
          <ac:chgData name="Kelly Stokes" userId="3e5c5154-569e-4d81-aa91-4f91841cdfa9" providerId="ADAL" clId="{3287FC5E-09FD-429B-973D-62157E7F0312}" dt="2023-04-03T13:46:57.660" v="471" actId="14100"/>
          <ac:spMkLst>
            <pc:docMk/>
            <pc:sldMk cId="3605437593" sldId="1631"/>
            <ac:spMk id="4" creationId="{B5313488-7E4A-79E2-52CD-B230AB2EBC8A}"/>
          </ac:spMkLst>
        </pc:spChg>
        <pc:spChg chg="mod">
          <ac:chgData name="Kelly Stokes" userId="3e5c5154-569e-4d81-aa91-4f91841cdfa9" providerId="ADAL" clId="{3287FC5E-09FD-429B-973D-62157E7F0312}" dt="2023-04-03T13:47:28.994" v="475" actId="14100"/>
          <ac:spMkLst>
            <pc:docMk/>
            <pc:sldMk cId="3605437593" sldId="1631"/>
            <ac:spMk id="5" creationId="{E02A7888-AA45-7396-3E3D-4AC6E69CC2E9}"/>
          </ac:spMkLst>
        </pc:spChg>
      </pc:sldChg>
      <pc:sldChg chg="modSp mod">
        <pc:chgData name="Kelly Stokes" userId="3e5c5154-569e-4d81-aa91-4f91841cdfa9" providerId="ADAL" clId="{3287FC5E-09FD-429B-973D-62157E7F0312}" dt="2023-04-03T13:28:36.614" v="48" actId="6549"/>
        <pc:sldMkLst>
          <pc:docMk/>
          <pc:sldMk cId="1958609347" sldId="1798"/>
        </pc:sldMkLst>
        <pc:spChg chg="mod">
          <ac:chgData name="Kelly Stokes" userId="3e5c5154-569e-4d81-aa91-4f91841cdfa9" providerId="ADAL" clId="{3287FC5E-09FD-429B-973D-62157E7F0312}" dt="2023-04-03T13:28:36.614" v="48" actId="6549"/>
          <ac:spMkLst>
            <pc:docMk/>
            <pc:sldMk cId="1958609347" sldId="1798"/>
            <ac:spMk id="5" creationId="{0E70BB41-1A7A-A934-1D59-EA4C7F164DB7}"/>
          </ac:spMkLst>
        </pc:spChg>
      </pc:sldChg>
      <pc:sldChg chg="addSp delSp modSp mod modAnim">
        <pc:chgData name="Kelly Stokes" userId="3e5c5154-569e-4d81-aa91-4f91841cdfa9" providerId="ADAL" clId="{3287FC5E-09FD-429B-973D-62157E7F0312}" dt="2023-04-03T13:29:40.387" v="72"/>
        <pc:sldMkLst>
          <pc:docMk/>
          <pc:sldMk cId="4274261059" sldId="2067"/>
        </pc:sldMkLst>
        <pc:spChg chg="mod">
          <ac:chgData name="Kelly Stokes" userId="3e5c5154-569e-4d81-aa91-4f91841cdfa9" providerId="ADAL" clId="{3287FC5E-09FD-429B-973D-62157E7F0312}" dt="2023-04-03T13:28:58.867" v="66" actId="20577"/>
          <ac:spMkLst>
            <pc:docMk/>
            <pc:sldMk cId="4274261059" sldId="2067"/>
            <ac:spMk id="2" creationId="{52DA34BA-82FC-47C5-BCE1-BB65E08B92A1}"/>
          </ac:spMkLst>
        </pc:spChg>
        <pc:spChg chg="mod">
          <ac:chgData name="Kelly Stokes" userId="3e5c5154-569e-4d81-aa91-4f91841cdfa9" providerId="ADAL" clId="{3287FC5E-09FD-429B-973D-62157E7F0312}" dt="2023-04-03T13:29:04.653" v="67" actId="14100"/>
          <ac:spMkLst>
            <pc:docMk/>
            <pc:sldMk cId="4274261059" sldId="2067"/>
            <ac:spMk id="3" creationId="{9BCE20A5-8780-13EC-B526-B1E5D2EA0F4B}"/>
          </ac:spMkLst>
        </pc:spChg>
        <pc:picChg chg="add mod">
          <ac:chgData name="Kelly Stokes" userId="3e5c5154-569e-4d81-aa91-4f91841cdfa9" providerId="ADAL" clId="{3287FC5E-09FD-429B-973D-62157E7F0312}" dt="2023-04-03T13:29:38.064" v="71" actId="14100"/>
          <ac:picMkLst>
            <pc:docMk/>
            <pc:sldMk cId="4274261059" sldId="2067"/>
            <ac:picMk id="1026" creationId="{9A812651-7B22-FBD5-5F6A-0990C7632870}"/>
          </ac:picMkLst>
        </pc:picChg>
        <pc:picChg chg="del">
          <ac:chgData name="Kelly Stokes" userId="3e5c5154-569e-4d81-aa91-4f91841cdfa9" providerId="ADAL" clId="{3287FC5E-09FD-429B-973D-62157E7F0312}" dt="2023-04-03T13:29:05.983" v="68" actId="478"/>
          <ac:picMkLst>
            <pc:docMk/>
            <pc:sldMk cId="4274261059" sldId="2067"/>
            <ac:picMk id="1028" creationId="{D8BD1D65-B97E-FA9D-5880-2CE37666E91C}"/>
          </ac:picMkLst>
        </pc:picChg>
      </pc:sldChg>
      <pc:sldChg chg="modSp mod">
        <pc:chgData name="Kelly Stokes" userId="3e5c5154-569e-4d81-aa91-4f91841cdfa9" providerId="ADAL" clId="{3287FC5E-09FD-429B-973D-62157E7F0312}" dt="2023-04-03T13:28:49.273" v="59" actId="403"/>
        <pc:sldMkLst>
          <pc:docMk/>
          <pc:sldMk cId="2301120292" sldId="2204"/>
        </pc:sldMkLst>
        <pc:spChg chg="mod">
          <ac:chgData name="Kelly Stokes" userId="3e5c5154-569e-4d81-aa91-4f91841cdfa9" providerId="ADAL" clId="{3287FC5E-09FD-429B-973D-62157E7F0312}" dt="2023-04-03T13:28:49.273" v="59" actId="403"/>
          <ac:spMkLst>
            <pc:docMk/>
            <pc:sldMk cId="2301120292" sldId="2204"/>
            <ac:spMk id="5" creationId="{0E70BB41-1A7A-A934-1D59-EA4C7F164DB7}"/>
          </ac:spMkLst>
        </pc:spChg>
      </pc:sldChg>
      <pc:sldChg chg="addSp delSp modSp mod modAnim">
        <pc:chgData name="Kelly Stokes" userId="3e5c5154-569e-4d81-aa91-4f91841cdfa9" providerId="ADAL" clId="{3287FC5E-09FD-429B-973D-62157E7F0312}" dt="2023-04-03T13:31:09.169" v="95"/>
        <pc:sldMkLst>
          <pc:docMk/>
          <pc:sldMk cId="521456545" sldId="2205"/>
        </pc:sldMkLst>
        <pc:spChg chg="mod">
          <ac:chgData name="Kelly Stokes" userId="3e5c5154-569e-4d81-aa91-4f91841cdfa9" providerId="ADAL" clId="{3287FC5E-09FD-429B-973D-62157E7F0312}" dt="2023-04-03T13:29:52.163" v="82" actId="20577"/>
          <ac:spMkLst>
            <pc:docMk/>
            <pc:sldMk cId="521456545" sldId="2205"/>
            <ac:spMk id="2" creationId="{52DA34BA-82FC-47C5-BCE1-BB65E08B92A1}"/>
          </ac:spMkLst>
        </pc:spChg>
        <pc:spChg chg="mod">
          <ac:chgData name="Kelly Stokes" userId="3e5c5154-569e-4d81-aa91-4f91841cdfa9" providerId="ADAL" clId="{3287FC5E-09FD-429B-973D-62157E7F0312}" dt="2023-04-03T13:29:59.899" v="84" actId="14100"/>
          <ac:spMkLst>
            <pc:docMk/>
            <pc:sldMk cId="521456545" sldId="2205"/>
            <ac:spMk id="3" creationId="{9BCE20A5-8780-13EC-B526-B1E5D2EA0F4B}"/>
          </ac:spMkLst>
        </pc:spChg>
        <pc:grpChg chg="add mod">
          <ac:chgData name="Kelly Stokes" userId="3e5c5154-569e-4d81-aa91-4f91841cdfa9" providerId="ADAL" clId="{3287FC5E-09FD-429B-973D-62157E7F0312}" dt="2023-04-03T13:31:04.688" v="94" actId="164"/>
          <ac:grpSpMkLst>
            <pc:docMk/>
            <pc:sldMk cId="521456545" sldId="2205"/>
            <ac:grpSpMk id="5" creationId="{23B251B8-50A5-ED34-3933-24997F63BB49}"/>
          </ac:grpSpMkLst>
        </pc:grpChg>
        <pc:picChg chg="add mod">
          <ac:chgData name="Kelly Stokes" userId="3e5c5154-569e-4d81-aa91-4f91841cdfa9" providerId="ADAL" clId="{3287FC5E-09FD-429B-973D-62157E7F0312}" dt="2023-04-03T13:31:04.688" v="94" actId="164"/>
          <ac:picMkLst>
            <pc:docMk/>
            <pc:sldMk cId="521456545" sldId="2205"/>
            <ac:picMk id="4" creationId="{0CCCA133-8E88-AB8E-9CCF-7780FE1EC85D}"/>
          </ac:picMkLst>
        </pc:picChg>
        <pc:picChg chg="add mod">
          <ac:chgData name="Kelly Stokes" userId="3e5c5154-569e-4d81-aa91-4f91841cdfa9" providerId="ADAL" clId="{3287FC5E-09FD-429B-973D-62157E7F0312}" dt="2023-04-03T13:31:04.688" v="94" actId="164"/>
          <ac:picMkLst>
            <pc:docMk/>
            <pc:sldMk cId="521456545" sldId="2205"/>
            <ac:picMk id="2050" creationId="{D166B8B0-CE5C-9060-E8D1-17FF899FED9B}"/>
          </ac:picMkLst>
        </pc:picChg>
        <pc:picChg chg="del">
          <ac:chgData name="Kelly Stokes" userId="3e5c5154-569e-4d81-aa91-4f91841cdfa9" providerId="ADAL" clId="{3287FC5E-09FD-429B-973D-62157E7F0312}" dt="2023-04-03T13:30:06.890" v="85" actId="478"/>
          <ac:picMkLst>
            <pc:docMk/>
            <pc:sldMk cId="521456545" sldId="2205"/>
            <ac:picMk id="2052" creationId="{97EEF9B4-4A50-4585-9CCC-222B5E366134}"/>
          </ac:picMkLst>
        </pc:picChg>
      </pc:sldChg>
      <pc:sldChg chg="addSp delSp modSp del modAnim">
        <pc:chgData name="Kelly Stokes" userId="3e5c5154-569e-4d81-aa91-4f91841cdfa9" providerId="ADAL" clId="{3287FC5E-09FD-429B-973D-62157E7F0312}" dt="2023-04-03T13:34:02.781" v="220" actId="2696"/>
        <pc:sldMkLst>
          <pc:docMk/>
          <pc:sldMk cId="741003318" sldId="2208"/>
        </pc:sldMkLst>
        <pc:grpChg chg="add mod">
          <ac:chgData name="Kelly Stokes" userId="3e5c5154-569e-4d81-aa91-4f91841cdfa9" providerId="ADAL" clId="{3287FC5E-09FD-429B-973D-62157E7F0312}" dt="2023-04-03T13:32:48.151" v="188"/>
          <ac:grpSpMkLst>
            <pc:docMk/>
            <pc:sldMk cId="741003318" sldId="2208"/>
            <ac:grpSpMk id="3" creationId="{F5890A54-C897-5E2A-593D-9E8C8383DC7B}"/>
          </ac:grpSpMkLst>
        </pc:grpChg>
        <pc:picChg chg="mod">
          <ac:chgData name="Kelly Stokes" userId="3e5c5154-569e-4d81-aa91-4f91841cdfa9" providerId="ADAL" clId="{3287FC5E-09FD-429B-973D-62157E7F0312}" dt="2023-04-03T13:32:48.151" v="188"/>
          <ac:picMkLst>
            <pc:docMk/>
            <pc:sldMk cId="741003318" sldId="2208"/>
            <ac:picMk id="4" creationId="{C393142D-921A-109B-7F68-F0A9F40FECC9}"/>
          </ac:picMkLst>
        </pc:picChg>
        <pc:picChg chg="del">
          <ac:chgData name="Kelly Stokes" userId="3e5c5154-569e-4d81-aa91-4f91841cdfa9" providerId="ADAL" clId="{3287FC5E-09FD-429B-973D-62157E7F0312}" dt="2023-04-03T13:32:47.783" v="187" actId="478"/>
          <ac:picMkLst>
            <pc:docMk/>
            <pc:sldMk cId="741003318" sldId="2208"/>
            <ac:picMk id="6" creationId="{854B7879-C846-AFD0-9B0A-2F338103946D}"/>
          </ac:picMkLst>
        </pc:picChg>
        <pc:picChg chg="mod">
          <ac:chgData name="Kelly Stokes" userId="3e5c5154-569e-4d81-aa91-4f91841cdfa9" providerId="ADAL" clId="{3287FC5E-09FD-429B-973D-62157E7F0312}" dt="2023-04-03T13:32:48.151" v="188"/>
          <ac:picMkLst>
            <pc:docMk/>
            <pc:sldMk cId="741003318" sldId="2208"/>
            <ac:picMk id="7" creationId="{CF490487-7E0B-351B-C551-67CCFE3E183D}"/>
          </ac:picMkLst>
        </pc:picChg>
      </pc:sldChg>
      <pc:sldChg chg="del">
        <pc:chgData name="Kelly Stokes" userId="3e5c5154-569e-4d81-aa91-4f91841cdfa9" providerId="ADAL" clId="{3287FC5E-09FD-429B-973D-62157E7F0312}" dt="2023-04-03T13:25:41.679" v="28" actId="2696"/>
        <pc:sldMkLst>
          <pc:docMk/>
          <pc:sldMk cId="889938431" sldId="2401"/>
        </pc:sldMkLst>
      </pc:sldChg>
      <pc:sldChg chg="del">
        <pc:chgData name="Kelly Stokes" userId="3e5c5154-569e-4d81-aa91-4f91841cdfa9" providerId="ADAL" clId="{3287FC5E-09FD-429B-973D-62157E7F0312}" dt="2023-04-03T13:25:41.679" v="28" actId="2696"/>
        <pc:sldMkLst>
          <pc:docMk/>
          <pc:sldMk cId="3639455722" sldId="2402"/>
        </pc:sldMkLst>
      </pc:sldChg>
      <pc:sldChg chg="del">
        <pc:chgData name="Kelly Stokes" userId="3e5c5154-569e-4d81-aa91-4f91841cdfa9" providerId="ADAL" clId="{3287FC5E-09FD-429B-973D-62157E7F0312}" dt="2023-04-03T13:25:41.679" v="28" actId="2696"/>
        <pc:sldMkLst>
          <pc:docMk/>
          <pc:sldMk cId="1694735038" sldId="2403"/>
        </pc:sldMkLst>
      </pc:sldChg>
      <pc:sldChg chg="modSp mod">
        <pc:chgData name="Kelly Stokes" userId="3e5c5154-569e-4d81-aa91-4f91841cdfa9" providerId="ADAL" clId="{3287FC5E-09FD-429B-973D-62157E7F0312}" dt="2023-04-03T13:28:13.880" v="44" actId="1076"/>
        <pc:sldMkLst>
          <pc:docMk/>
          <pc:sldMk cId="600434552" sldId="2404"/>
        </pc:sldMkLst>
        <pc:spChg chg="mod">
          <ac:chgData name="Kelly Stokes" userId="3e5c5154-569e-4d81-aa91-4f91841cdfa9" providerId="ADAL" clId="{3287FC5E-09FD-429B-973D-62157E7F0312}" dt="2023-04-03T13:28:13.880" v="44" actId="1076"/>
          <ac:spMkLst>
            <pc:docMk/>
            <pc:sldMk cId="600434552" sldId="2404"/>
            <ac:spMk id="5" creationId="{0E70BB41-1A7A-A934-1D59-EA4C7F164DB7}"/>
          </ac:spMkLst>
        </pc:spChg>
      </pc:sldChg>
      <pc:sldChg chg="del">
        <pc:chgData name="Kelly Stokes" userId="3e5c5154-569e-4d81-aa91-4f91841cdfa9" providerId="ADAL" clId="{3287FC5E-09FD-429B-973D-62157E7F0312}" dt="2023-04-03T13:40:19.232" v="302" actId="2696"/>
        <pc:sldMkLst>
          <pc:docMk/>
          <pc:sldMk cId="3015501661" sldId="2405"/>
        </pc:sldMkLst>
      </pc:sldChg>
      <pc:sldChg chg="del">
        <pc:chgData name="Kelly Stokes" userId="3e5c5154-569e-4d81-aa91-4f91841cdfa9" providerId="ADAL" clId="{3287FC5E-09FD-429B-973D-62157E7F0312}" dt="2023-04-03T13:41:47.686" v="318" actId="2696"/>
        <pc:sldMkLst>
          <pc:docMk/>
          <pc:sldMk cId="922388840" sldId="2406"/>
        </pc:sldMkLst>
      </pc:sldChg>
      <pc:sldChg chg="del">
        <pc:chgData name="Kelly Stokes" userId="3e5c5154-569e-4d81-aa91-4f91841cdfa9" providerId="ADAL" clId="{3287FC5E-09FD-429B-973D-62157E7F0312}" dt="2023-04-03T13:41:47.686" v="318" actId="2696"/>
        <pc:sldMkLst>
          <pc:docMk/>
          <pc:sldMk cId="2129514448" sldId="2407"/>
        </pc:sldMkLst>
      </pc:sldChg>
      <pc:sldChg chg="del">
        <pc:chgData name="Kelly Stokes" userId="3e5c5154-569e-4d81-aa91-4f91841cdfa9" providerId="ADAL" clId="{3287FC5E-09FD-429B-973D-62157E7F0312}" dt="2023-04-03T13:42:44.227" v="341" actId="2696"/>
        <pc:sldMkLst>
          <pc:docMk/>
          <pc:sldMk cId="2254132704" sldId="2408"/>
        </pc:sldMkLst>
      </pc:sldChg>
      <pc:sldChg chg="del">
        <pc:chgData name="Kelly Stokes" userId="3e5c5154-569e-4d81-aa91-4f91841cdfa9" providerId="ADAL" clId="{3287FC5E-09FD-429B-973D-62157E7F0312}" dt="2023-04-03T13:42:44.227" v="341" actId="2696"/>
        <pc:sldMkLst>
          <pc:docMk/>
          <pc:sldMk cId="3304063520" sldId="2409"/>
        </pc:sldMkLst>
      </pc:sldChg>
      <pc:sldChg chg="del">
        <pc:chgData name="Kelly Stokes" userId="3e5c5154-569e-4d81-aa91-4f91841cdfa9" providerId="ADAL" clId="{3287FC5E-09FD-429B-973D-62157E7F0312}" dt="2023-04-03T13:42:44.227" v="341" actId="2696"/>
        <pc:sldMkLst>
          <pc:docMk/>
          <pc:sldMk cId="1339981742" sldId="2410"/>
        </pc:sldMkLst>
      </pc:sldChg>
      <pc:sldChg chg="del">
        <pc:chgData name="Kelly Stokes" userId="3e5c5154-569e-4d81-aa91-4f91841cdfa9" providerId="ADAL" clId="{3287FC5E-09FD-429B-973D-62157E7F0312}" dt="2023-04-03T13:42:44.227" v="341" actId="2696"/>
        <pc:sldMkLst>
          <pc:docMk/>
          <pc:sldMk cId="1089915169" sldId="2411"/>
        </pc:sldMkLst>
      </pc:sldChg>
      <pc:sldChg chg="del">
        <pc:chgData name="Kelly Stokes" userId="3e5c5154-569e-4d81-aa91-4f91841cdfa9" providerId="ADAL" clId="{3287FC5E-09FD-429B-973D-62157E7F0312}" dt="2023-04-03T13:42:44.227" v="341" actId="2696"/>
        <pc:sldMkLst>
          <pc:docMk/>
          <pc:sldMk cId="1266598908" sldId="2412"/>
        </pc:sldMkLst>
      </pc:sldChg>
      <pc:sldChg chg="del">
        <pc:chgData name="Kelly Stokes" userId="3e5c5154-569e-4d81-aa91-4f91841cdfa9" providerId="ADAL" clId="{3287FC5E-09FD-429B-973D-62157E7F0312}" dt="2023-04-03T13:42:44.227" v="341" actId="2696"/>
        <pc:sldMkLst>
          <pc:docMk/>
          <pc:sldMk cId="1529053591" sldId="2413"/>
        </pc:sldMkLst>
      </pc:sldChg>
      <pc:sldChg chg="del">
        <pc:chgData name="Kelly Stokes" userId="3e5c5154-569e-4d81-aa91-4f91841cdfa9" providerId="ADAL" clId="{3287FC5E-09FD-429B-973D-62157E7F0312}" dt="2023-04-03T13:42:44.227" v="341" actId="2696"/>
        <pc:sldMkLst>
          <pc:docMk/>
          <pc:sldMk cId="2225199765" sldId="2414"/>
        </pc:sldMkLst>
      </pc:sldChg>
      <pc:sldChg chg="del">
        <pc:chgData name="Kelly Stokes" userId="3e5c5154-569e-4d81-aa91-4f91841cdfa9" providerId="ADAL" clId="{3287FC5E-09FD-429B-973D-62157E7F0312}" dt="2023-04-03T13:42:44.227" v="341" actId="2696"/>
        <pc:sldMkLst>
          <pc:docMk/>
          <pc:sldMk cId="3291406739" sldId="2415"/>
        </pc:sldMkLst>
      </pc:sldChg>
      <pc:sldChg chg="del">
        <pc:chgData name="Kelly Stokes" userId="3e5c5154-569e-4d81-aa91-4f91841cdfa9" providerId="ADAL" clId="{3287FC5E-09FD-429B-973D-62157E7F0312}" dt="2023-04-03T13:42:44.227" v="341" actId="2696"/>
        <pc:sldMkLst>
          <pc:docMk/>
          <pc:sldMk cId="2527382184" sldId="2416"/>
        </pc:sldMkLst>
      </pc:sldChg>
      <pc:sldChg chg="del">
        <pc:chgData name="Kelly Stokes" userId="3e5c5154-569e-4d81-aa91-4f91841cdfa9" providerId="ADAL" clId="{3287FC5E-09FD-429B-973D-62157E7F0312}" dt="2023-04-03T13:42:44.227" v="341" actId="2696"/>
        <pc:sldMkLst>
          <pc:docMk/>
          <pc:sldMk cId="1280047129" sldId="2417"/>
        </pc:sldMkLst>
      </pc:sldChg>
      <pc:sldChg chg="del">
        <pc:chgData name="Kelly Stokes" userId="3e5c5154-569e-4d81-aa91-4f91841cdfa9" providerId="ADAL" clId="{3287FC5E-09FD-429B-973D-62157E7F0312}" dt="2023-04-03T13:42:44.227" v="341" actId="2696"/>
        <pc:sldMkLst>
          <pc:docMk/>
          <pc:sldMk cId="1281617481" sldId="2551"/>
        </pc:sldMkLst>
      </pc:sldChg>
      <pc:sldChg chg="del">
        <pc:chgData name="Kelly Stokes" userId="3e5c5154-569e-4d81-aa91-4f91841cdfa9" providerId="ADAL" clId="{3287FC5E-09FD-429B-973D-62157E7F0312}" dt="2023-04-03T13:42:44.227" v="341" actId="2696"/>
        <pc:sldMkLst>
          <pc:docMk/>
          <pc:sldMk cId="2251956084" sldId="2552"/>
        </pc:sldMkLst>
      </pc:sldChg>
      <pc:sldChg chg="del">
        <pc:chgData name="Kelly Stokes" userId="3e5c5154-569e-4d81-aa91-4f91841cdfa9" providerId="ADAL" clId="{3287FC5E-09FD-429B-973D-62157E7F0312}" dt="2023-04-03T13:42:35.463" v="340" actId="2696"/>
        <pc:sldMkLst>
          <pc:docMk/>
          <pc:sldMk cId="432710936" sldId="2554"/>
        </pc:sldMkLst>
      </pc:sldChg>
      <pc:sldChg chg="del">
        <pc:chgData name="Kelly Stokes" userId="3e5c5154-569e-4d81-aa91-4f91841cdfa9" providerId="ADAL" clId="{3287FC5E-09FD-429B-973D-62157E7F0312}" dt="2023-04-03T13:42:35.463" v="340" actId="2696"/>
        <pc:sldMkLst>
          <pc:docMk/>
          <pc:sldMk cId="1300801297" sldId="2555"/>
        </pc:sldMkLst>
      </pc:sldChg>
      <pc:sldChg chg="del">
        <pc:chgData name="Kelly Stokes" userId="3e5c5154-569e-4d81-aa91-4f91841cdfa9" providerId="ADAL" clId="{3287FC5E-09FD-429B-973D-62157E7F0312}" dt="2023-04-03T13:41:47.686" v="318" actId="2696"/>
        <pc:sldMkLst>
          <pc:docMk/>
          <pc:sldMk cId="775366312" sldId="2556"/>
        </pc:sldMkLst>
      </pc:sldChg>
      <pc:sldChg chg="del">
        <pc:chgData name="Kelly Stokes" userId="3e5c5154-569e-4d81-aa91-4f91841cdfa9" providerId="ADAL" clId="{3287FC5E-09FD-429B-973D-62157E7F0312}" dt="2023-04-03T13:41:47.686" v="318" actId="2696"/>
        <pc:sldMkLst>
          <pc:docMk/>
          <pc:sldMk cId="629995414" sldId="2557"/>
        </pc:sldMkLst>
      </pc:sldChg>
      <pc:sldChg chg="del">
        <pc:chgData name="Kelly Stokes" userId="3e5c5154-569e-4d81-aa91-4f91841cdfa9" providerId="ADAL" clId="{3287FC5E-09FD-429B-973D-62157E7F0312}" dt="2023-04-03T13:41:47.686" v="318" actId="2696"/>
        <pc:sldMkLst>
          <pc:docMk/>
          <pc:sldMk cId="3716543900" sldId="2558"/>
        </pc:sldMkLst>
      </pc:sldChg>
      <pc:sldChg chg="del">
        <pc:chgData name="Kelly Stokes" userId="3e5c5154-569e-4d81-aa91-4f91841cdfa9" providerId="ADAL" clId="{3287FC5E-09FD-429B-973D-62157E7F0312}" dt="2023-04-03T13:41:47.686" v="318" actId="2696"/>
        <pc:sldMkLst>
          <pc:docMk/>
          <pc:sldMk cId="1914335214" sldId="2559"/>
        </pc:sldMkLst>
      </pc:sldChg>
      <pc:sldChg chg="del">
        <pc:chgData name="Kelly Stokes" userId="3e5c5154-569e-4d81-aa91-4f91841cdfa9" providerId="ADAL" clId="{3287FC5E-09FD-429B-973D-62157E7F0312}" dt="2023-04-03T13:41:47.686" v="318" actId="2696"/>
        <pc:sldMkLst>
          <pc:docMk/>
          <pc:sldMk cId="322417681" sldId="2560"/>
        </pc:sldMkLst>
      </pc:sldChg>
      <pc:sldChg chg="del">
        <pc:chgData name="Kelly Stokes" userId="3e5c5154-569e-4d81-aa91-4f91841cdfa9" providerId="ADAL" clId="{3287FC5E-09FD-429B-973D-62157E7F0312}" dt="2023-04-03T13:41:47.686" v="318" actId="2696"/>
        <pc:sldMkLst>
          <pc:docMk/>
          <pc:sldMk cId="3434721419" sldId="2561"/>
        </pc:sldMkLst>
      </pc:sldChg>
      <pc:sldChg chg="del">
        <pc:chgData name="Kelly Stokes" userId="3e5c5154-569e-4d81-aa91-4f91841cdfa9" providerId="ADAL" clId="{3287FC5E-09FD-429B-973D-62157E7F0312}" dt="2023-04-03T13:41:47.686" v="318" actId="2696"/>
        <pc:sldMkLst>
          <pc:docMk/>
          <pc:sldMk cId="2507168742" sldId="2564"/>
        </pc:sldMkLst>
      </pc:sldChg>
      <pc:sldChg chg="del">
        <pc:chgData name="Kelly Stokes" userId="3e5c5154-569e-4d81-aa91-4f91841cdfa9" providerId="ADAL" clId="{3287FC5E-09FD-429B-973D-62157E7F0312}" dt="2023-04-03T13:41:47.686" v="318" actId="2696"/>
        <pc:sldMkLst>
          <pc:docMk/>
          <pc:sldMk cId="2363482012" sldId="2565"/>
        </pc:sldMkLst>
      </pc:sldChg>
      <pc:sldChg chg="del">
        <pc:chgData name="Kelly Stokes" userId="3e5c5154-569e-4d81-aa91-4f91841cdfa9" providerId="ADAL" clId="{3287FC5E-09FD-429B-973D-62157E7F0312}" dt="2023-04-03T13:41:47.686" v="318" actId="2696"/>
        <pc:sldMkLst>
          <pc:docMk/>
          <pc:sldMk cId="635756303" sldId="2566"/>
        </pc:sldMkLst>
      </pc:sldChg>
      <pc:sldChg chg="del">
        <pc:chgData name="Kelly Stokes" userId="3e5c5154-569e-4d81-aa91-4f91841cdfa9" providerId="ADAL" clId="{3287FC5E-09FD-429B-973D-62157E7F0312}" dt="2023-04-03T13:41:47.686" v="318" actId="2696"/>
        <pc:sldMkLst>
          <pc:docMk/>
          <pc:sldMk cId="2555383419" sldId="2567"/>
        </pc:sldMkLst>
      </pc:sldChg>
      <pc:sldChg chg="del">
        <pc:chgData name="Kelly Stokes" userId="3e5c5154-569e-4d81-aa91-4f91841cdfa9" providerId="ADAL" clId="{3287FC5E-09FD-429B-973D-62157E7F0312}" dt="2023-04-03T13:41:47.686" v="318" actId="2696"/>
        <pc:sldMkLst>
          <pc:docMk/>
          <pc:sldMk cId="2637651698" sldId="2568"/>
        </pc:sldMkLst>
      </pc:sldChg>
      <pc:sldChg chg="del">
        <pc:chgData name="Kelly Stokes" userId="3e5c5154-569e-4d81-aa91-4f91841cdfa9" providerId="ADAL" clId="{3287FC5E-09FD-429B-973D-62157E7F0312}" dt="2023-04-03T13:41:47.686" v="318" actId="2696"/>
        <pc:sldMkLst>
          <pc:docMk/>
          <pc:sldMk cId="1938273969" sldId="2569"/>
        </pc:sldMkLst>
      </pc:sldChg>
      <pc:sldChg chg="del">
        <pc:chgData name="Kelly Stokes" userId="3e5c5154-569e-4d81-aa91-4f91841cdfa9" providerId="ADAL" clId="{3287FC5E-09FD-429B-973D-62157E7F0312}" dt="2023-04-03T13:41:47.686" v="318" actId="2696"/>
        <pc:sldMkLst>
          <pc:docMk/>
          <pc:sldMk cId="59151864" sldId="2570"/>
        </pc:sldMkLst>
      </pc:sldChg>
      <pc:sldChg chg="del">
        <pc:chgData name="Kelly Stokes" userId="3e5c5154-569e-4d81-aa91-4f91841cdfa9" providerId="ADAL" clId="{3287FC5E-09FD-429B-973D-62157E7F0312}" dt="2023-04-03T13:41:47.686" v="318" actId="2696"/>
        <pc:sldMkLst>
          <pc:docMk/>
          <pc:sldMk cId="2256567514" sldId="2571"/>
        </pc:sldMkLst>
      </pc:sldChg>
      <pc:sldChg chg="del">
        <pc:chgData name="Kelly Stokes" userId="3e5c5154-569e-4d81-aa91-4f91841cdfa9" providerId="ADAL" clId="{3287FC5E-09FD-429B-973D-62157E7F0312}" dt="2023-04-03T13:41:47.686" v="318" actId="2696"/>
        <pc:sldMkLst>
          <pc:docMk/>
          <pc:sldMk cId="659908457" sldId="2572"/>
        </pc:sldMkLst>
      </pc:sldChg>
      <pc:sldChg chg="del">
        <pc:chgData name="Kelly Stokes" userId="3e5c5154-569e-4d81-aa91-4f91841cdfa9" providerId="ADAL" clId="{3287FC5E-09FD-429B-973D-62157E7F0312}" dt="2023-04-03T13:41:47.686" v="318" actId="2696"/>
        <pc:sldMkLst>
          <pc:docMk/>
          <pc:sldMk cId="1648360289" sldId="2573"/>
        </pc:sldMkLst>
      </pc:sldChg>
      <pc:sldChg chg="del">
        <pc:chgData name="Kelly Stokes" userId="3e5c5154-569e-4d81-aa91-4f91841cdfa9" providerId="ADAL" clId="{3287FC5E-09FD-429B-973D-62157E7F0312}" dt="2023-04-03T13:41:47.686" v="318" actId="2696"/>
        <pc:sldMkLst>
          <pc:docMk/>
          <pc:sldMk cId="2951781633" sldId="2574"/>
        </pc:sldMkLst>
      </pc:sldChg>
      <pc:sldChg chg="del">
        <pc:chgData name="Kelly Stokes" userId="3e5c5154-569e-4d81-aa91-4f91841cdfa9" providerId="ADAL" clId="{3287FC5E-09FD-429B-973D-62157E7F0312}" dt="2023-04-03T13:41:47.686" v="318" actId="2696"/>
        <pc:sldMkLst>
          <pc:docMk/>
          <pc:sldMk cId="1608628021" sldId="2575"/>
        </pc:sldMkLst>
      </pc:sldChg>
      <pc:sldChg chg="del">
        <pc:chgData name="Kelly Stokes" userId="3e5c5154-569e-4d81-aa91-4f91841cdfa9" providerId="ADAL" clId="{3287FC5E-09FD-429B-973D-62157E7F0312}" dt="2023-04-03T13:41:47.686" v="318" actId="2696"/>
        <pc:sldMkLst>
          <pc:docMk/>
          <pc:sldMk cId="203756032" sldId="2576"/>
        </pc:sldMkLst>
      </pc:sldChg>
      <pc:sldChg chg="del">
        <pc:chgData name="Kelly Stokes" userId="3e5c5154-569e-4d81-aa91-4f91841cdfa9" providerId="ADAL" clId="{3287FC5E-09FD-429B-973D-62157E7F0312}" dt="2023-04-03T13:41:47.686" v="318" actId="2696"/>
        <pc:sldMkLst>
          <pc:docMk/>
          <pc:sldMk cId="2420864465" sldId="2577"/>
        </pc:sldMkLst>
      </pc:sldChg>
      <pc:sldChg chg="del">
        <pc:chgData name="Kelly Stokes" userId="3e5c5154-569e-4d81-aa91-4f91841cdfa9" providerId="ADAL" clId="{3287FC5E-09FD-429B-973D-62157E7F0312}" dt="2023-04-03T13:41:47.686" v="318" actId="2696"/>
        <pc:sldMkLst>
          <pc:docMk/>
          <pc:sldMk cId="3574704947" sldId="2578"/>
        </pc:sldMkLst>
      </pc:sldChg>
      <pc:sldChg chg="del">
        <pc:chgData name="Kelly Stokes" userId="3e5c5154-569e-4d81-aa91-4f91841cdfa9" providerId="ADAL" clId="{3287FC5E-09FD-429B-973D-62157E7F0312}" dt="2023-04-03T13:41:47.686" v="318" actId="2696"/>
        <pc:sldMkLst>
          <pc:docMk/>
          <pc:sldMk cId="3339901122" sldId="2579"/>
        </pc:sldMkLst>
      </pc:sldChg>
      <pc:sldChg chg="del">
        <pc:chgData name="Kelly Stokes" userId="3e5c5154-569e-4d81-aa91-4f91841cdfa9" providerId="ADAL" clId="{3287FC5E-09FD-429B-973D-62157E7F0312}" dt="2023-04-03T13:41:47.686" v="318" actId="2696"/>
        <pc:sldMkLst>
          <pc:docMk/>
          <pc:sldMk cId="89411695" sldId="2580"/>
        </pc:sldMkLst>
      </pc:sldChg>
      <pc:sldChg chg="del">
        <pc:chgData name="Kelly Stokes" userId="3e5c5154-569e-4d81-aa91-4f91841cdfa9" providerId="ADAL" clId="{3287FC5E-09FD-429B-973D-62157E7F0312}" dt="2023-04-03T13:41:47.686" v="318" actId="2696"/>
        <pc:sldMkLst>
          <pc:docMk/>
          <pc:sldMk cId="3622482609" sldId="2581"/>
        </pc:sldMkLst>
      </pc:sldChg>
      <pc:sldChg chg="del">
        <pc:chgData name="Kelly Stokes" userId="3e5c5154-569e-4d81-aa91-4f91841cdfa9" providerId="ADAL" clId="{3287FC5E-09FD-429B-973D-62157E7F0312}" dt="2023-04-03T13:41:47.686" v="318" actId="2696"/>
        <pc:sldMkLst>
          <pc:docMk/>
          <pc:sldMk cId="1996409042" sldId="2582"/>
        </pc:sldMkLst>
      </pc:sldChg>
      <pc:sldChg chg="del">
        <pc:chgData name="Kelly Stokes" userId="3e5c5154-569e-4d81-aa91-4f91841cdfa9" providerId="ADAL" clId="{3287FC5E-09FD-429B-973D-62157E7F0312}" dt="2023-04-03T13:41:47.686" v="318" actId="2696"/>
        <pc:sldMkLst>
          <pc:docMk/>
          <pc:sldMk cId="1705554074" sldId="2583"/>
        </pc:sldMkLst>
      </pc:sldChg>
      <pc:sldChg chg="del">
        <pc:chgData name="Kelly Stokes" userId="3e5c5154-569e-4d81-aa91-4f91841cdfa9" providerId="ADAL" clId="{3287FC5E-09FD-429B-973D-62157E7F0312}" dt="2023-04-03T13:41:47.686" v="318" actId="2696"/>
        <pc:sldMkLst>
          <pc:docMk/>
          <pc:sldMk cId="4139381462" sldId="2584"/>
        </pc:sldMkLst>
      </pc:sldChg>
      <pc:sldChg chg="del">
        <pc:chgData name="Kelly Stokes" userId="3e5c5154-569e-4d81-aa91-4f91841cdfa9" providerId="ADAL" clId="{3287FC5E-09FD-429B-973D-62157E7F0312}" dt="2023-04-03T13:41:47.686" v="318" actId="2696"/>
        <pc:sldMkLst>
          <pc:docMk/>
          <pc:sldMk cId="1462351166" sldId="2585"/>
        </pc:sldMkLst>
      </pc:sldChg>
      <pc:sldChg chg="del">
        <pc:chgData name="Kelly Stokes" userId="3e5c5154-569e-4d81-aa91-4f91841cdfa9" providerId="ADAL" clId="{3287FC5E-09FD-429B-973D-62157E7F0312}" dt="2023-04-03T13:41:47.686" v="318" actId="2696"/>
        <pc:sldMkLst>
          <pc:docMk/>
          <pc:sldMk cId="518785556" sldId="2586"/>
        </pc:sldMkLst>
      </pc:sldChg>
      <pc:sldChg chg="del">
        <pc:chgData name="Kelly Stokes" userId="3e5c5154-569e-4d81-aa91-4f91841cdfa9" providerId="ADAL" clId="{3287FC5E-09FD-429B-973D-62157E7F0312}" dt="2023-04-03T13:41:47.686" v="318" actId="2696"/>
        <pc:sldMkLst>
          <pc:docMk/>
          <pc:sldMk cId="1808670222" sldId="2587"/>
        </pc:sldMkLst>
      </pc:sldChg>
      <pc:sldChg chg="del">
        <pc:chgData name="Kelly Stokes" userId="3e5c5154-569e-4d81-aa91-4f91841cdfa9" providerId="ADAL" clId="{3287FC5E-09FD-429B-973D-62157E7F0312}" dt="2023-04-03T13:41:47.686" v="318" actId="2696"/>
        <pc:sldMkLst>
          <pc:docMk/>
          <pc:sldMk cId="2558523931" sldId="2588"/>
        </pc:sldMkLst>
      </pc:sldChg>
      <pc:sldChg chg="del">
        <pc:chgData name="Kelly Stokes" userId="3e5c5154-569e-4d81-aa91-4f91841cdfa9" providerId="ADAL" clId="{3287FC5E-09FD-429B-973D-62157E7F0312}" dt="2023-04-03T13:41:47.686" v="318" actId="2696"/>
        <pc:sldMkLst>
          <pc:docMk/>
          <pc:sldMk cId="1033087239" sldId="2589"/>
        </pc:sldMkLst>
      </pc:sldChg>
      <pc:sldChg chg="del">
        <pc:chgData name="Kelly Stokes" userId="3e5c5154-569e-4d81-aa91-4f91841cdfa9" providerId="ADAL" clId="{3287FC5E-09FD-429B-973D-62157E7F0312}" dt="2023-04-03T13:41:47.686" v="318" actId="2696"/>
        <pc:sldMkLst>
          <pc:docMk/>
          <pc:sldMk cId="1568072242" sldId="2590"/>
        </pc:sldMkLst>
      </pc:sldChg>
      <pc:sldChg chg="del">
        <pc:chgData name="Kelly Stokes" userId="3e5c5154-569e-4d81-aa91-4f91841cdfa9" providerId="ADAL" clId="{3287FC5E-09FD-429B-973D-62157E7F0312}" dt="2023-04-03T13:41:47.686" v="318" actId="2696"/>
        <pc:sldMkLst>
          <pc:docMk/>
          <pc:sldMk cId="3796324691" sldId="2591"/>
        </pc:sldMkLst>
      </pc:sldChg>
      <pc:sldChg chg="del">
        <pc:chgData name="Kelly Stokes" userId="3e5c5154-569e-4d81-aa91-4f91841cdfa9" providerId="ADAL" clId="{3287FC5E-09FD-429B-973D-62157E7F0312}" dt="2023-04-03T13:41:47.686" v="318" actId="2696"/>
        <pc:sldMkLst>
          <pc:docMk/>
          <pc:sldMk cId="586240753" sldId="2592"/>
        </pc:sldMkLst>
      </pc:sldChg>
      <pc:sldChg chg="del">
        <pc:chgData name="Kelly Stokes" userId="3e5c5154-569e-4d81-aa91-4f91841cdfa9" providerId="ADAL" clId="{3287FC5E-09FD-429B-973D-62157E7F0312}" dt="2023-04-03T13:41:47.686" v="318" actId="2696"/>
        <pc:sldMkLst>
          <pc:docMk/>
          <pc:sldMk cId="3735465188" sldId="2595"/>
        </pc:sldMkLst>
      </pc:sldChg>
      <pc:sldChg chg="del">
        <pc:chgData name="Kelly Stokes" userId="3e5c5154-569e-4d81-aa91-4f91841cdfa9" providerId="ADAL" clId="{3287FC5E-09FD-429B-973D-62157E7F0312}" dt="2023-04-03T13:41:47.686" v="318" actId="2696"/>
        <pc:sldMkLst>
          <pc:docMk/>
          <pc:sldMk cId="3861492353" sldId="2596"/>
        </pc:sldMkLst>
      </pc:sldChg>
      <pc:sldChg chg="del">
        <pc:chgData name="Kelly Stokes" userId="3e5c5154-569e-4d81-aa91-4f91841cdfa9" providerId="ADAL" clId="{3287FC5E-09FD-429B-973D-62157E7F0312}" dt="2023-04-03T13:41:47.686" v="318" actId="2696"/>
        <pc:sldMkLst>
          <pc:docMk/>
          <pc:sldMk cId="1245317524" sldId="2597"/>
        </pc:sldMkLst>
      </pc:sldChg>
      <pc:sldChg chg="del">
        <pc:chgData name="Kelly Stokes" userId="3e5c5154-569e-4d81-aa91-4f91841cdfa9" providerId="ADAL" clId="{3287FC5E-09FD-429B-973D-62157E7F0312}" dt="2023-04-03T13:41:47.686" v="318" actId="2696"/>
        <pc:sldMkLst>
          <pc:docMk/>
          <pc:sldMk cId="3611568311" sldId="2598"/>
        </pc:sldMkLst>
      </pc:sldChg>
      <pc:sldChg chg="del">
        <pc:chgData name="Kelly Stokes" userId="3e5c5154-569e-4d81-aa91-4f91841cdfa9" providerId="ADAL" clId="{3287FC5E-09FD-429B-973D-62157E7F0312}" dt="2023-04-03T13:41:47.686" v="318" actId="2696"/>
        <pc:sldMkLst>
          <pc:docMk/>
          <pc:sldMk cId="2378165488" sldId="2599"/>
        </pc:sldMkLst>
      </pc:sldChg>
      <pc:sldChg chg="del">
        <pc:chgData name="Kelly Stokes" userId="3e5c5154-569e-4d81-aa91-4f91841cdfa9" providerId="ADAL" clId="{3287FC5E-09FD-429B-973D-62157E7F0312}" dt="2023-04-03T13:41:47.686" v="318" actId="2696"/>
        <pc:sldMkLst>
          <pc:docMk/>
          <pc:sldMk cId="553138532" sldId="2600"/>
        </pc:sldMkLst>
      </pc:sldChg>
      <pc:sldChg chg="del">
        <pc:chgData name="Kelly Stokes" userId="3e5c5154-569e-4d81-aa91-4f91841cdfa9" providerId="ADAL" clId="{3287FC5E-09FD-429B-973D-62157E7F0312}" dt="2023-04-03T13:41:47.686" v="318" actId="2696"/>
        <pc:sldMkLst>
          <pc:docMk/>
          <pc:sldMk cId="3890982424" sldId="2601"/>
        </pc:sldMkLst>
      </pc:sldChg>
      <pc:sldChg chg="del">
        <pc:chgData name="Kelly Stokes" userId="3e5c5154-569e-4d81-aa91-4f91841cdfa9" providerId="ADAL" clId="{3287FC5E-09FD-429B-973D-62157E7F0312}" dt="2023-04-03T13:41:47.686" v="318" actId="2696"/>
        <pc:sldMkLst>
          <pc:docMk/>
          <pc:sldMk cId="432559060" sldId="2602"/>
        </pc:sldMkLst>
      </pc:sldChg>
      <pc:sldChg chg="del">
        <pc:chgData name="Kelly Stokes" userId="3e5c5154-569e-4d81-aa91-4f91841cdfa9" providerId="ADAL" clId="{3287FC5E-09FD-429B-973D-62157E7F0312}" dt="2023-04-03T13:41:47.686" v="318" actId="2696"/>
        <pc:sldMkLst>
          <pc:docMk/>
          <pc:sldMk cId="4018510745" sldId="2603"/>
        </pc:sldMkLst>
      </pc:sldChg>
      <pc:sldChg chg="del">
        <pc:chgData name="Kelly Stokes" userId="3e5c5154-569e-4d81-aa91-4f91841cdfa9" providerId="ADAL" clId="{3287FC5E-09FD-429B-973D-62157E7F0312}" dt="2023-04-03T13:41:47.686" v="318" actId="2696"/>
        <pc:sldMkLst>
          <pc:docMk/>
          <pc:sldMk cId="1851947497" sldId="2604"/>
        </pc:sldMkLst>
      </pc:sldChg>
      <pc:sldChg chg="del">
        <pc:chgData name="Kelly Stokes" userId="3e5c5154-569e-4d81-aa91-4f91841cdfa9" providerId="ADAL" clId="{3287FC5E-09FD-429B-973D-62157E7F0312}" dt="2023-04-03T13:41:47.686" v="318" actId="2696"/>
        <pc:sldMkLst>
          <pc:docMk/>
          <pc:sldMk cId="932286592" sldId="2605"/>
        </pc:sldMkLst>
      </pc:sldChg>
      <pc:sldChg chg="del">
        <pc:chgData name="Kelly Stokes" userId="3e5c5154-569e-4d81-aa91-4f91841cdfa9" providerId="ADAL" clId="{3287FC5E-09FD-429B-973D-62157E7F0312}" dt="2023-04-03T13:41:47.686" v="318" actId="2696"/>
        <pc:sldMkLst>
          <pc:docMk/>
          <pc:sldMk cId="1652255179" sldId="2606"/>
        </pc:sldMkLst>
      </pc:sldChg>
      <pc:sldChg chg="del">
        <pc:chgData name="Kelly Stokes" userId="3e5c5154-569e-4d81-aa91-4f91841cdfa9" providerId="ADAL" clId="{3287FC5E-09FD-429B-973D-62157E7F0312}" dt="2023-04-03T13:41:47.686" v="318" actId="2696"/>
        <pc:sldMkLst>
          <pc:docMk/>
          <pc:sldMk cId="1241240978" sldId="2607"/>
        </pc:sldMkLst>
      </pc:sldChg>
      <pc:sldChg chg="del">
        <pc:chgData name="Kelly Stokes" userId="3e5c5154-569e-4d81-aa91-4f91841cdfa9" providerId="ADAL" clId="{3287FC5E-09FD-429B-973D-62157E7F0312}" dt="2023-04-03T13:41:47.686" v="318" actId="2696"/>
        <pc:sldMkLst>
          <pc:docMk/>
          <pc:sldMk cId="3742890390" sldId="2608"/>
        </pc:sldMkLst>
      </pc:sldChg>
      <pc:sldChg chg="del">
        <pc:chgData name="Kelly Stokes" userId="3e5c5154-569e-4d81-aa91-4f91841cdfa9" providerId="ADAL" clId="{3287FC5E-09FD-429B-973D-62157E7F0312}" dt="2023-04-03T13:41:47.686" v="318" actId="2696"/>
        <pc:sldMkLst>
          <pc:docMk/>
          <pc:sldMk cId="3356797819" sldId="2609"/>
        </pc:sldMkLst>
      </pc:sldChg>
      <pc:sldChg chg="del">
        <pc:chgData name="Kelly Stokes" userId="3e5c5154-569e-4d81-aa91-4f91841cdfa9" providerId="ADAL" clId="{3287FC5E-09FD-429B-973D-62157E7F0312}" dt="2023-04-03T13:41:47.686" v="318" actId="2696"/>
        <pc:sldMkLst>
          <pc:docMk/>
          <pc:sldMk cId="2517908504" sldId="2610"/>
        </pc:sldMkLst>
      </pc:sldChg>
      <pc:sldChg chg="del">
        <pc:chgData name="Kelly Stokes" userId="3e5c5154-569e-4d81-aa91-4f91841cdfa9" providerId="ADAL" clId="{3287FC5E-09FD-429B-973D-62157E7F0312}" dt="2023-04-03T13:41:47.686" v="318" actId="2696"/>
        <pc:sldMkLst>
          <pc:docMk/>
          <pc:sldMk cId="2400269587" sldId="2611"/>
        </pc:sldMkLst>
      </pc:sldChg>
      <pc:sldChg chg="del">
        <pc:chgData name="Kelly Stokes" userId="3e5c5154-569e-4d81-aa91-4f91841cdfa9" providerId="ADAL" clId="{3287FC5E-09FD-429B-973D-62157E7F0312}" dt="2023-04-03T13:41:47.686" v="318" actId="2696"/>
        <pc:sldMkLst>
          <pc:docMk/>
          <pc:sldMk cId="2286351425" sldId="2612"/>
        </pc:sldMkLst>
      </pc:sldChg>
      <pc:sldChg chg="del">
        <pc:chgData name="Kelly Stokes" userId="3e5c5154-569e-4d81-aa91-4f91841cdfa9" providerId="ADAL" clId="{3287FC5E-09FD-429B-973D-62157E7F0312}" dt="2023-04-03T13:41:47.686" v="318" actId="2696"/>
        <pc:sldMkLst>
          <pc:docMk/>
          <pc:sldMk cId="2397041299" sldId="2613"/>
        </pc:sldMkLst>
      </pc:sldChg>
      <pc:sldChg chg="del">
        <pc:chgData name="Kelly Stokes" userId="3e5c5154-569e-4d81-aa91-4f91841cdfa9" providerId="ADAL" clId="{3287FC5E-09FD-429B-973D-62157E7F0312}" dt="2023-04-03T13:41:47.686" v="318" actId="2696"/>
        <pc:sldMkLst>
          <pc:docMk/>
          <pc:sldMk cId="575467088" sldId="2614"/>
        </pc:sldMkLst>
      </pc:sldChg>
      <pc:sldChg chg="del">
        <pc:chgData name="Kelly Stokes" userId="3e5c5154-569e-4d81-aa91-4f91841cdfa9" providerId="ADAL" clId="{3287FC5E-09FD-429B-973D-62157E7F0312}" dt="2023-04-03T13:41:47.686" v="318" actId="2696"/>
        <pc:sldMkLst>
          <pc:docMk/>
          <pc:sldMk cId="3626905417" sldId="2615"/>
        </pc:sldMkLst>
      </pc:sldChg>
      <pc:sldChg chg="del">
        <pc:chgData name="Kelly Stokes" userId="3e5c5154-569e-4d81-aa91-4f91841cdfa9" providerId="ADAL" clId="{3287FC5E-09FD-429B-973D-62157E7F0312}" dt="2023-04-03T13:41:47.686" v="318" actId="2696"/>
        <pc:sldMkLst>
          <pc:docMk/>
          <pc:sldMk cId="3251222129" sldId="2616"/>
        </pc:sldMkLst>
      </pc:sldChg>
      <pc:sldChg chg="del">
        <pc:chgData name="Kelly Stokes" userId="3e5c5154-569e-4d81-aa91-4f91841cdfa9" providerId="ADAL" clId="{3287FC5E-09FD-429B-973D-62157E7F0312}" dt="2023-04-03T13:41:47.686" v="318" actId="2696"/>
        <pc:sldMkLst>
          <pc:docMk/>
          <pc:sldMk cId="2084783718" sldId="2617"/>
        </pc:sldMkLst>
      </pc:sldChg>
      <pc:sldChg chg="del">
        <pc:chgData name="Kelly Stokes" userId="3e5c5154-569e-4d81-aa91-4f91841cdfa9" providerId="ADAL" clId="{3287FC5E-09FD-429B-973D-62157E7F0312}" dt="2023-04-03T13:41:47.686" v="318" actId="2696"/>
        <pc:sldMkLst>
          <pc:docMk/>
          <pc:sldMk cId="935304645" sldId="2618"/>
        </pc:sldMkLst>
      </pc:sldChg>
      <pc:sldChg chg="del">
        <pc:chgData name="Kelly Stokes" userId="3e5c5154-569e-4d81-aa91-4f91841cdfa9" providerId="ADAL" clId="{3287FC5E-09FD-429B-973D-62157E7F0312}" dt="2023-04-03T13:41:47.686" v="318" actId="2696"/>
        <pc:sldMkLst>
          <pc:docMk/>
          <pc:sldMk cId="284270582" sldId="2619"/>
        </pc:sldMkLst>
      </pc:sldChg>
      <pc:sldChg chg="del">
        <pc:chgData name="Kelly Stokes" userId="3e5c5154-569e-4d81-aa91-4f91841cdfa9" providerId="ADAL" clId="{3287FC5E-09FD-429B-973D-62157E7F0312}" dt="2023-04-03T13:41:47.686" v="318" actId="2696"/>
        <pc:sldMkLst>
          <pc:docMk/>
          <pc:sldMk cId="2215810937" sldId="2620"/>
        </pc:sldMkLst>
      </pc:sldChg>
      <pc:sldChg chg="del">
        <pc:chgData name="Kelly Stokes" userId="3e5c5154-569e-4d81-aa91-4f91841cdfa9" providerId="ADAL" clId="{3287FC5E-09FD-429B-973D-62157E7F0312}" dt="2023-04-03T13:41:47.686" v="318" actId="2696"/>
        <pc:sldMkLst>
          <pc:docMk/>
          <pc:sldMk cId="1515991757" sldId="2621"/>
        </pc:sldMkLst>
      </pc:sldChg>
      <pc:sldChg chg="del">
        <pc:chgData name="Kelly Stokes" userId="3e5c5154-569e-4d81-aa91-4f91841cdfa9" providerId="ADAL" clId="{3287FC5E-09FD-429B-973D-62157E7F0312}" dt="2023-04-03T13:41:47.686" v="318" actId="2696"/>
        <pc:sldMkLst>
          <pc:docMk/>
          <pc:sldMk cId="2058686258" sldId="2622"/>
        </pc:sldMkLst>
      </pc:sldChg>
      <pc:sldChg chg="del">
        <pc:chgData name="Kelly Stokes" userId="3e5c5154-569e-4d81-aa91-4f91841cdfa9" providerId="ADAL" clId="{3287FC5E-09FD-429B-973D-62157E7F0312}" dt="2023-04-03T13:41:47.686" v="318" actId="2696"/>
        <pc:sldMkLst>
          <pc:docMk/>
          <pc:sldMk cId="2394571135" sldId="2623"/>
        </pc:sldMkLst>
      </pc:sldChg>
      <pc:sldChg chg="del">
        <pc:chgData name="Kelly Stokes" userId="3e5c5154-569e-4d81-aa91-4f91841cdfa9" providerId="ADAL" clId="{3287FC5E-09FD-429B-973D-62157E7F0312}" dt="2023-04-03T13:41:47.686" v="318" actId="2696"/>
        <pc:sldMkLst>
          <pc:docMk/>
          <pc:sldMk cId="3881865131" sldId="2626"/>
        </pc:sldMkLst>
      </pc:sldChg>
      <pc:sldChg chg="del">
        <pc:chgData name="Kelly Stokes" userId="3e5c5154-569e-4d81-aa91-4f91841cdfa9" providerId="ADAL" clId="{3287FC5E-09FD-429B-973D-62157E7F0312}" dt="2023-04-03T13:41:47.686" v="318" actId="2696"/>
        <pc:sldMkLst>
          <pc:docMk/>
          <pc:sldMk cId="2595484571" sldId="2627"/>
        </pc:sldMkLst>
      </pc:sldChg>
      <pc:sldChg chg="del">
        <pc:chgData name="Kelly Stokes" userId="3e5c5154-569e-4d81-aa91-4f91841cdfa9" providerId="ADAL" clId="{3287FC5E-09FD-429B-973D-62157E7F0312}" dt="2023-04-03T13:41:47.686" v="318" actId="2696"/>
        <pc:sldMkLst>
          <pc:docMk/>
          <pc:sldMk cId="4122805780" sldId="2628"/>
        </pc:sldMkLst>
      </pc:sldChg>
      <pc:sldChg chg="del">
        <pc:chgData name="Kelly Stokes" userId="3e5c5154-569e-4d81-aa91-4f91841cdfa9" providerId="ADAL" clId="{3287FC5E-09FD-429B-973D-62157E7F0312}" dt="2023-04-03T13:41:47.686" v="318" actId="2696"/>
        <pc:sldMkLst>
          <pc:docMk/>
          <pc:sldMk cId="389464118" sldId="2629"/>
        </pc:sldMkLst>
      </pc:sldChg>
      <pc:sldChg chg="del">
        <pc:chgData name="Kelly Stokes" userId="3e5c5154-569e-4d81-aa91-4f91841cdfa9" providerId="ADAL" clId="{3287FC5E-09FD-429B-973D-62157E7F0312}" dt="2023-04-03T13:41:47.686" v="318" actId="2696"/>
        <pc:sldMkLst>
          <pc:docMk/>
          <pc:sldMk cId="1016176689" sldId="2630"/>
        </pc:sldMkLst>
      </pc:sldChg>
      <pc:sldChg chg="del">
        <pc:chgData name="Kelly Stokes" userId="3e5c5154-569e-4d81-aa91-4f91841cdfa9" providerId="ADAL" clId="{3287FC5E-09FD-429B-973D-62157E7F0312}" dt="2023-04-03T13:41:47.686" v="318" actId="2696"/>
        <pc:sldMkLst>
          <pc:docMk/>
          <pc:sldMk cId="2355204272" sldId="2631"/>
        </pc:sldMkLst>
      </pc:sldChg>
      <pc:sldChg chg="del">
        <pc:chgData name="Kelly Stokes" userId="3e5c5154-569e-4d81-aa91-4f91841cdfa9" providerId="ADAL" clId="{3287FC5E-09FD-429B-973D-62157E7F0312}" dt="2023-04-03T13:41:47.686" v="318" actId="2696"/>
        <pc:sldMkLst>
          <pc:docMk/>
          <pc:sldMk cId="2323767725" sldId="2632"/>
        </pc:sldMkLst>
      </pc:sldChg>
      <pc:sldChg chg="del">
        <pc:chgData name="Kelly Stokes" userId="3e5c5154-569e-4d81-aa91-4f91841cdfa9" providerId="ADAL" clId="{3287FC5E-09FD-429B-973D-62157E7F0312}" dt="2023-04-03T13:41:47.686" v="318" actId="2696"/>
        <pc:sldMkLst>
          <pc:docMk/>
          <pc:sldMk cId="486661649" sldId="2633"/>
        </pc:sldMkLst>
      </pc:sldChg>
      <pc:sldChg chg="del">
        <pc:chgData name="Kelly Stokes" userId="3e5c5154-569e-4d81-aa91-4f91841cdfa9" providerId="ADAL" clId="{3287FC5E-09FD-429B-973D-62157E7F0312}" dt="2023-04-03T13:41:47.686" v="318" actId="2696"/>
        <pc:sldMkLst>
          <pc:docMk/>
          <pc:sldMk cId="2458180800" sldId="2634"/>
        </pc:sldMkLst>
      </pc:sldChg>
      <pc:sldChg chg="del">
        <pc:chgData name="Kelly Stokes" userId="3e5c5154-569e-4d81-aa91-4f91841cdfa9" providerId="ADAL" clId="{3287FC5E-09FD-429B-973D-62157E7F0312}" dt="2023-04-03T13:41:47.686" v="318" actId="2696"/>
        <pc:sldMkLst>
          <pc:docMk/>
          <pc:sldMk cId="2996061022" sldId="2635"/>
        </pc:sldMkLst>
      </pc:sldChg>
      <pc:sldChg chg="del">
        <pc:chgData name="Kelly Stokes" userId="3e5c5154-569e-4d81-aa91-4f91841cdfa9" providerId="ADAL" clId="{3287FC5E-09FD-429B-973D-62157E7F0312}" dt="2023-04-03T13:41:47.686" v="318" actId="2696"/>
        <pc:sldMkLst>
          <pc:docMk/>
          <pc:sldMk cId="3157414031" sldId="2636"/>
        </pc:sldMkLst>
      </pc:sldChg>
      <pc:sldChg chg="del">
        <pc:chgData name="Kelly Stokes" userId="3e5c5154-569e-4d81-aa91-4f91841cdfa9" providerId="ADAL" clId="{3287FC5E-09FD-429B-973D-62157E7F0312}" dt="2023-04-03T13:41:47.686" v="318" actId="2696"/>
        <pc:sldMkLst>
          <pc:docMk/>
          <pc:sldMk cId="3915286311" sldId="2637"/>
        </pc:sldMkLst>
      </pc:sldChg>
      <pc:sldChg chg="del">
        <pc:chgData name="Kelly Stokes" userId="3e5c5154-569e-4d81-aa91-4f91841cdfa9" providerId="ADAL" clId="{3287FC5E-09FD-429B-973D-62157E7F0312}" dt="2023-04-03T13:41:47.686" v="318" actId="2696"/>
        <pc:sldMkLst>
          <pc:docMk/>
          <pc:sldMk cId="281044205" sldId="2638"/>
        </pc:sldMkLst>
      </pc:sldChg>
      <pc:sldChg chg="del">
        <pc:chgData name="Kelly Stokes" userId="3e5c5154-569e-4d81-aa91-4f91841cdfa9" providerId="ADAL" clId="{3287FC5E-09FD-429B-973D-62157E7F0312}" dt="2023-04-03T13:41:47.686" v="318" actId="2696"/>
        <pc:sldMkLst>
          <pc:docMk/>
          <pc:sldMk cId="1412496515" sldId="2639"/>
        </pc:sldMkLst>
      </pc:sldChg>
      <pc:sldChg chg="del">
        <pc:chgData name="Kelly Stokes" userId="3e5c5154-569e-4d81-aa91-4f91841cdfa9" providerId="ADAL" clId="{3287FC5E-09FD-429B-973D-62157E7F0312}" dt="2023-04-03T13:41:47.686" v="318" actId="2696"/>
        <pc:sldMkLst>
          <pc:docMk/>
          <pc:sldMk cId="190497404" sldId="2640"/>
        </pc:sldMkLst>
      </pc:sldChg>
      <pc:sldChg chg="del">
        <pc:chgData name="Kelly Stokes" userId="3e5c5154-569e-4d81-aa91-4f91841cdfa9" providerId="ADAL" clId="{3287FC5E-09FD-429B-973D-62157E7F0312}" dt="2023-04-03T13:41:47.686" v="318" actId="2696"/>
        <pc:sldMkLst>
          <pc:docMk/>
          <pc:sldMk cId="1659305277" sldId="2641"/>
        </pc:sldMkLst>
      </pc:sldChg>
      <pc:sldChg chg="del">
        <pc:chgData name="Kelly Stokes" userId="3e5c5154-569e-4d81-aa91-4f91841cdfa9" providerId="ADAL" clId="{3287FC5E-09FD-429B-973D-62157E7F0312}" dt="2023-04-03T13:41:47.686" v="318" actId="2696"/>
        <pc:sldMkLst>
          <pc:docMk/>
          <pc:sldMk cId="4066881310" sldId="2642"/>
        </pc:sldMkLst>
      </pc:sldChg>
      <pc:sldChg chg="del">
        <pc:chgData name="Kelly Stokes" userId="3e5c5154-569e-4d81-aa91-4f91841cdfa9" providerId="ADAL" clId="{3287FC5E-09FD-429B-973D-62157E7F0312}" dt="2023-04-03T13:41:47.686" v="318" actId="2696"/>
        <pc:sldMkLst>
          <pc:docMk/>
          <pc:sldMk cId="3350555522" sldId="2643"/>
        </pc:sldMkLst>
      </pc:sldChg>
      <pc:sldChg chg="del">
        <pc:chgData name="Kelly Stokes" userId="3e5c5154-569e-4d81-aa91-4f91841cdfa9" providerId="ADAL" clId="{3287FC5E-09FD-429B-973D-62157E7F0312}" dt="2023-04-03T13:41:47.686" v="318" actId="2696"/>
        <pc:sldMkLst>
          <pc:docMk/>
          <pc:sldMk cId="3733916369" sldId="2644"/>
        </pc:sldMkLst>
      </pc:sldChg>
      <pc:sldChg chg="del">
        <pc:chgData name="Kelly Stokes" userId="3e5c5154-569e-4d81-aa91-4f91841cdfa9" providerId="ADAL" clId="{3287FC5E-09FD-429B-973D-62157E7F0312}" dt="2023-04-03T13:41:47.686" v="318" actId="2696"/>
        <pc:sldMkLst>
          <pc:docMk/>
          <pc:sldMk cId="489280625" sldId="2645"/>
        </pc:sldMkLst>
      </pc:sldChg>
      <pc:sldChg chg="del">
        <pc:chgData name="Kelly Stokes" userId="3e5c5154-569e-4d81-aa91-4f91841cdfa9" providerId="ADAL" clId="{3287FC5E-09FD-429B-973D-62157E7F0312}" dt="2023-04-03T13:41:47.686" v="318" actId="2696"/>
        <pc:sldMkLst>
          <pc:docMk/>
          <pc:sldMk cId="3398289307" sldId="2646"/>
        </pc:sldMkLst>
      </pc:sldChg>
      <pc:sldChg chg="del">
        <pc:chgData name="Kelly Stokes" userId="3e5c5154-569e-4d81-aa91-4f91841cdfa9" providerId="ADAL" clId="{3287FC5E-09FD-429B-973D-62157E7F0312}" dt="2023-04-03T13:41:47.686" v="318" actId="2696"/>
        <pc:sldMkLst>
          <pc:docMk/>
          <pc:sldMk cId="1275779903" sldId="2647"/>
        </pc:sldMkLst>
      </pc:sldChg>
      <pc:sldChg chg="del">
        <pc:chgData name="Kelly Stokes" userId="3e5c5154-569e-4d81-aa91-4f91841cdfa9" providerId="ADAL" clId="{3287FC5E-09FD-429B-973D-62157E7F0312}" dt="2023-04-03T13:41:47.686" v="318" actId="2696"/>
        <pc:sldMkLst>
          <pc:docMk/>
          <pc:sldMk cId="2871741999" sldId="2648"/>
        </pc:sldMkLst>
      </pc:sldChg>
      <pc:sldChg chg="del">
        <pc:chgData name="Kelly Stokes" userId="3e5c5154-569e-4d81-aa91-4f91841cdfa9" providerId="ADAL" clId="{3287FC5E-09FD-429B-973D-62157E7F0312}" dt="2023-04-03T13:41:47.686" v="318" actId="2696"/>
        <pc:sldMkLst>
          <pc:docMk/>
          <pc:sldMk cId="1949862680" sldId="2649"/>
        </pc:sldMkLst>
      </pc:sldChg>
      <pc:sldChg chg="del">
        <pc:chgData name="Kelly Stokes" userId="3e5c5154-569e-4d81-aa91-4f91841cdfa9" providerId="ADAL" clId="{3287FC5E-09FD-429B-973D-62157E7F0312}" dt="2023-04-03T13:41:47.686" v="318" actId="2696"/>
        <pc:sldMkLst>
          <pc:docMk/>
          <pc:sldMk cId="3551343773" sldId="2650"/>
        </pc:sldMkLst>
      </pc:sldChg>
      <pc:sldChg chg="del">
        <pc:chgData name="Kelly Stokes" userId="3e5c5154-569e-4d81-aa91-4f91841cdfa9" providerId="ADAL" clId="{3287FC5E-09FD-429B-973D-62157E7F0312}" dt="2023-04-03T13:41:47.686" v="318" actId="2696"/>
        <pc:sldMkLst>
          <pc:docMk/>
          <pc:sldMk cId="3039027314" sldId="2651"/>
        </pc:sldMkLst>
      </pc:sldChg>
      <pc:sldChg chg="del">
        <pc:chgData name="Kelly Stokes" userId="3e5c5154-569e-4d81-aa91-4f91841cdfa9" providerId="ADAL" clId="{3287FC5E-09FD-429B-973D-62157E7F0312}" dt="2023-04-03T13:41:47.686" v="318" actId="2696"/>
        <pc:sldMkLst>
          <pc:docMk/>
          <pc:sldMk cId="2340332382" sldId="2652"/>
        </pc:sldMkLst>
      </pc:sldChg>
      <pc:sldChg chg="del">
        <pc:chgData name="Kelly Stokes" userId="3e5c5154-569e-4d81-aa91-4f91841cdfa9" providerId="ADAL" clId="{3287FC5E-09FD-429B-973D-62157E7F0312}" dt="2023-04-03T13:41:47.686" v="318" actId="2696"/>
        <pc:sldMkLst>
          <pc:docMk/>
          <pc:sldMk cId="4130109348" sldId="2653"/>
        </pc:sldMkLst>
      </pc:sldChg>
      <pc:sldChg chg="del">
        <pc:chgData name="Kelly Stokes" userId="3e5c5154-569e-4d81-aa91-4f91841cdfa9" providerId="ADAL" clId="{3287FC5E-09FD-429B-973D-62157E7F0312}" dt="2023-04-03T13:41:47.686" v="318" actId="2696"/>
        <pc:sldMkLst>
          <pc:docMk/>
          <pc:sldMk cId="903200882" sldId="2654"/>
        </pc:sldMkLst>
      </pc:sldChg>
      <pc:sldChg chg="ord">
        <pc:chgData name="Kelly Stokes" userId="3e5c5154-569e-4d81-aa91-4f91841cdfa9" providerId="ADAL" clId="{3287FC5E-09FD-429B-973D-62157E7F0312}" dt="2023-04-03T13:26:43.414" v="30"/>
        <pc:sldMkLst>
          <pc:docMk/>
          <pc:sldMk cId="2550695445" sldId="2661"/>
        </pc:sldMkLst>
      </pc:sldChg>
      <pc:sldChg chg="ord">
        <pc:chgData name="Kelly Stokes" userId="3e5c5154-569e-4d81-aa91-4f91841cdfa9" providerId="ADAL" clId="{3287FC5E-09FD-429B-973D-62157E7F0312}" dt="2023-04-03T13:26:43.414" v="30"/>
        <pc:sldMkLst>
          <pc:docMk/>
          <pc:sldMk cId="2446864496" sldId="2662"/>
        </pc:sldMkLst>
      </pc:sldChg>
      <pc:sldChg chg="ord">
        <pc:chgData name="Kelly Stokes" userId="3e5c5154-569e-4d81-aa91-4f91841cdfa9" providerId="ADAL" clId="{3287FC5E-09FD-429B-973D-62157E7F0312}" dt="2023-04-03T13:26:43.414" v="30"/>
        <pc:sldMkLst>
          <pc:docMk/>
          <pc:sldMk cId="350030432" sldId="2663"/>
        </pc:sldMkLst>
      </pc:sldChg>
      <pc:sldChg chg="ord">
        <pc:chgData name="Kelly Stokes" userId="3e5c5154-569e-4d81-aa91-4f91841cdfa9" providerId="ADAL" clId="{3287FC5E-09FD-429B-973D-62157E7F0312}" dt="2023-04-03T13:26:43.414" v="30"/>
        <pc:sldMkLst>
          <pc:docMk/>
          <pc:sldMk cId="2609724654" sldId="2664"/>
        </pc:sldMkLst>
      </pc:sldChg>
      <pc:sldChg chg="addSp delSp modSp add modAnim">
        <pc:chgData name="Kelly Stokes" userId="3e5c5154-569e-4d81-aa91-4f91841cdfa9" providerId="ADAL" clId="{3287FC5E-09FD-429B-973D-62157E7F0312}" dt="2023-04-03T13:33:54.382" v="219"/>
        <pc:sldMkLst>
          <pc:docMk/>
          <pc:sldMk cId="1904188672" sldId="2665"/>
        </pc:sldMkLst>
        <pc:spChg chg="mod">
          <ac:chgData name="Kelly Stokes" userId="3e5c5154-569e-4d81-aa91-4f91841cdfa9" providerId="ADAL" clId="{3287FC5E-09FD-429B-973D-62157E7F0312}" dt="2023-04-03T13:33:14.124" v="199" actId="6549"/>
          <ac:spMkLst>
            <pc:docMk/>
            <pc:sldMk cId="1904188672" sldId="2665"/>
            <ac:spMk id="2" creationId="{52DA34BA-82FC-47C5-BCE1-BB65E08B92A1}"/>
          </ac:spMkLst>
        </pc:spChg>
        <pc:spChg chg="mod">
          <ac:chgData name="Kelly Stokes" userId="3e5c5154-569e-4d81-aa91-4f91841cdfa9" providerId="ADAL" clId="{3287FC5E-09FD-429B-973D-62157E7F0312}" dt="2023-04-03T13:33:34.153" v="218" actId="6549"/>
          <ac:spMkLst>
            <pc:docMk/>
            <pc:sldMk cId="1904188672" sldId="2665"/>
            <ac:spMk id="5" creationId="{2C8F5065-5828-545D-470F-A1D28C82B95A}"/>
          </ac:spMkLst>
        </pc:spChg>
        <pc:spChg chg="mod">
          <ac:chgData name="Kelly Stokes" userId="3e5c5154-569e-4d81-aa91-4f91841cdfa9" providerId="ADAL" clId="{3287FC5E-09FD-429B-973D-62157E7F0312}" dt="2023-04-03T13:33:54.382" v="219"/>
          <ac:spMkLst>
            <pc:docMk/>
            <pc:sldMk cId="1904188672" sldId="2665"/>
            <ac:spMk id="12" creationId="{E384BFF7-3319-CAE2-192F-C4DCBBBBFCCA}"/>
          </ac:spMkLst>
        </pc:spChg>
        <pc:grpChg chg="add mod">
          <ac:chgData name="Kelly Stokes" userId="3e5c5154-569e-4d81-aa91-4f91841cdfa9" providerId="ADAL" clId="{3287FC5E-09FD-429B-973D-62157E7F0312}" dt="2023-04-03T13:32:59.784" v="191"/>
          <ac:grpSpMkLst>
            <pc:docMk/>
            <pc:sldMk cId="1904188672" sldId="2665"/>
            <ac:grpSpMk id="4" creationId="{A318B0BB-62C7-CD84-1EBE-6D300F1B414B}"/>
          </ac:grpSpMkLst>
        </pc:grpChg>
        <pc:picChg chg="del">
          <ac:chgData name="Kelly Stokes" userId="3e5c5154-569e-4d81-aa91-4f91841cdfa9" providerId="ADAL" clId="{3287FC5E-09FD-429B-973D-62157E7F0312}" dt="2023-04-03T13:32:59.204" v="190" actId="478"/>
          <ac:picMkLst>
            <pc:docMk/>
            <pc:sldMk cId="1904188672" sldId="2665"/>
            <ac:picMk id="3" creationId="{9C37583E-7301-7689-68A3-BAF6727C3863}"/>
          </ac:picMkLst>
        </pc:picChg>
        <pc:picChg chg="mod">
          <ac:chgData name="Kelly Stokes" userId="3e5c5154-569e-4d81-aa91-4f91841cdfa9" providerId="ADAL" clId="{3287FC5E-09FD-429B-973D-62157E7F0312}" dt="2023-04-03T13:32:59.784" v="191"/>
          <ac:picMkLst>
            <pc:docMk/>
            <pc:sldMk cId="1904188672" sldId="2665"/>
            <ac:picMk id="6" creationId="{27793CD5-610A-260D-4B13-DC52BC623260}"/>
          </ac:picMkLst>
        </pc:picChg>
        <pc:picChg chg="mod">
          <ac:chgData name="Kelly Stokes" userId="3e5c5154-569e-4d81-aa91-4f91841cdfa9" providerId="ADAL" clId="{3287FC5E-09FD-429B-973D-62157E7F0312}" dt="2023-04-03T13:32:59.784" v="191"/>
          <ac:picMkLst>
            <pc:docMk/>
            <pc:sldMk cId="1904188672" sldId="2665"/>
            <ac:picMk id="7" creationId="{5047B49E-0F81-254F-2FB1-E3970E3413AB}"/>
          </ac:picMkLst>
        </pc:picChg>
      </pc:sldChg>
      <pc:sldChg chg="modSp add mod">
        <pc:chgData name="Kelly Stokes" userId="3e5c5154-569e-4d81-aa91-4f91841cdfa9" providerId="ADAL" clId="{3287FC5E-09FD-429B-973D-62157E7F0312}" dt="2023-04-03T13:41:07.492" v="307" actId="13926"/>
        <pc:sldMkLst>
          <pc:docMk/>
          <pc:sldMk cId="474510072" sldId="2666"/>
        </pc:sldMkLst>
        <pc:spChg chg="mod">
          <ac:chgData name="Kelly Stokes" userId="3e5c5154-569e-4d81-aa91-4f91841cdfa9" providerId="ADAL" clId="{3287FC5E-09FD-429B-973D-62157E7F0312}" dt="2023-04-03T13:41:07.492" v="307" actId="13926"/>
          <ac:spMkLst>
            <pc:docMk/>
            <pc:sldMk cId="474510072" sldId="2666"/>
            <ac:spMk id="2" creationId="{52DA34BA-82FC-47C5-BCE1-BB65E08B92A1}"/>
          </ac:spMkLst>
        </pc:spChg>
      </pc:sldChg>
      <pc:sldChg chg="modSp add mod">
        <pc:chgData name="Kelly Stokes" userId="3e5c5154-569e-4d81-aa91-4f91841cdfa9" providerId="ADAL" clId="{3287FC5E-09FD-429B-973D-62157E7F0312}" dt="2023-04-03T13:42:07.109" v="337" actId="20577"/>
        <pc:sldMkLst>
          <pc:docMk/>
          <pc:sldMk cId="243219360" sldId="2667"/>
        </pc:sldMkLst>
        <pc:spChg chg="mod">
          <ac:chgData name="Kelly Stokes" userId="3e5c5154-569e-4d81-aa91-4f91841cdfa9" providerId="ADAL" clId="{3287FC5E-09FD-429B-973D-62157E7F0312}" dt="2023-04-03T13:42:07.109" v="337" actId="20577"/>
          <ac:spMkLst>
            <pc:docMk/>
            <pc:sldMk cId="243219360" sldId="2667"/>
            <ac:spMk id="2" creationId="{02FB8773-AD3E-2543-510F-CEE32E75C793}"/>
          </ac:spMkLst>
        </pc:spChg>
      </pc:sldChg>
      <pc:sldChg chg="modSp add mod">
        <pc:chgData name="Kelly Stokes" userId="3e5c5154-569e-4d81-aa91-4f91841cdfa9" providerId="ADAL" clId="{3287FC5E-09FD-429B-973D-62157E7F0312}" dt="2023-04-03T13:42:02.061" v="334" actId="20577"/>
        <pc:sldMkLst>
          <pc:docMk/>
          <pc:sldMk cId="1335461687" sldId="2668"/>
        </pc:sldMkLst>
        <pc:spChg chg="mod">
          <ac:chgData name="Kelly Stokes" userId="3e5c5154-569e-4d81-aa91-4f91841cdfa9" providerId="ADAL" clId="{3287FC5E-09FD-429B-973D-62157E7F0312}" dt="2023-04-03T13:42:02.061" v="334" actId="20577"/>
          <ac:spMkLst>
            <pc:docMk/>
            <pc:sldMk cId="1335461687" sldId="2668"/>
            <ac:spMk id="2" creationId="{02FB8773-AD3E-2543-510F-CEE32E75C793}"/>
          </ac:spMkLst>
        </pc:spChg>
      </pc:sldChg>
      <pc:sldChg chg="del">
        <pc:chgData name="Kelly Stokes" userId="3e5c5154-569e-4d81-aa91-4f91841cdfa9" providerId="ADAL" clId="{3287FC5E-09FD-429B-973D-62157E7F0312}" dt="2023-04-03T13:43:04.286" v="342" actId="2696"/>
        <pc:sldMkLst>
          <pc:docMk/>
          <pc:sldMk cId="3902446548" sldId="2677"/>
        </pc:sldMkLst>
      </pc:sldChg>
      <pc:sldChg chg="ord">
        <pc:chgData name="Kelly Stokes" userId="3e5c5154-569e-4d81-aa91-4f91841cdfa9" providerId="ADAL" clId="{3287FC5E-09FD-429B-973D-62157E7F0312}" dt="2023-04-03T13:43:15.047" v="344"/>
        <pc:sldMkLst>
          <pc:docMk/>
          <pc:sldMk cId="1869206918" sldId="2678"/>
        </pc:sldMkLst>
      </pc:sldChg>
      <pc:sldChg chg="ord">
        <pc:chgData name="Kelly Stokes" userId="3e5c5154-569e-4d81-aa91-4f91841cdfa9" providerId="ADAL" clId="{3287FC5E-09FD-429B-973D-62157E7F0312}" dt="2023-04-03T13:43:15.047" v="344"/>
        <pc:sldMkLst>
          <pc:docMk/>
          <pc:sldMk cId="2416788257" sldId="2679"/>
        </pc:sldMkLst>
      </pc:sldChg>
      <pc:sldChg chg="addSp delSp modSp add mod">
        <pc:chgData name="Kelly Stokes" userId="3e5c5154-569e-4d81-aa91-4f91841cdfa9" providerId="ADAL" clId="{3287FC5E-09FD-429B-973D-62157E7F0312}" dt="2023-04-03T13:48:44.065" v="513" actId="14100"/>
        <pc:sldMkLst>
          <pc:docMk/>
          <pc:sldMk cId="2291873493" sldId="2680"/>
        </pc:sldMkLst>
        <pc:spChg chg="del">
          <ac:chgData name="Kelly Stokes" userId="3e5c5154-569e-4d81-aa91-4f91841cdfa9" providerId="ADAL" clId="{3287FC5E-09FD-429B-973D-62157E7F0312}" dt="2023-04-03T13:48:28.492" v="510" actId="478"/>
          <ac:spMkLst>
            <pc:docMk/>
            <pc:sldMk cId="2291873493" sldId="2680"/>
            <ac:spMk id="2" creationId="{02FB8773-AD3E-2543-510F-CEE32E75C793}"/>
          </ac:spMkLst>
        </pc:spChg>
        <pc:picChg chg="add mod">
          <ac:chgData name="Kelly Stokes" userId="3e5c5154-569e-4d81-aa91-4f91841cdfa9" providerId="ADAL" clId="{3287FC5E-09FD-429B-973D-62157E7F0312}" dt="2023-04-03T13:48:44.065" v="513" actId="14100"/>
          <ac:picMkLst>
            <pc:docMk/>
            <pc:sldMk cId="2291873493" sldId="2680"/>
            <ac:picMk id="3" creationId="{015D23E1-3D7F-4321-9691-BACA447527AE}"/>
          </ac:picMkLst>
        </pc:picChg>
      </pc:sldChg>
      <pc:sldChg chg="del">
        <pc:chgData name="Kelly Stokes" userId="3e5c5154-569e-4d81-aa91-4f91841cdfa9" providerId="ADAL" clId="{3287FC5E-09FD-429B-973D-62157E7F0312}" dt="2023-04-03T15:18:10.437" v="514" actId="2696"/>
        <pc:sldMkLst>
          <pc:docMk/>
          <pc:sldMk cId="2769653811" sldId="2692"/>
        </pc:sldMkLst>
      </pc:sldChg>
      <pc:sldChg chg="del">
        <pc:chgData name="Kelly Stokes" userId="3e5c5154-569e-4d81-aa91-4f91841cdfa9" providerId="ADAL" clId="{3287FC5E-09FD-429B-973D-62157E7F0312}" dt="2023-04-03T15:18:10.437" v="514" actId="2696"/>
        <pc:sldMkLst>
          <pc:docMk/>
          <pc:sldMk cId="3327613951" sldId="2693"/>
        </pc:sldMkLst>
      </pc:sldChg>
      <pc:sldChg chg="addSp delSp modSp mod modAnim">
        <pc:chgData name="Kelly Stokes" userId="3e5c5154-569e-4d81-aa91-4f91841cdfa9" providerId="ADAL" clId="{3287FC5E-09FD-429B-973D-62157E7F0312}" dt="2023-04-03T15:20:44.600" v="525"/>
        <pc:sldMkLst>
          <pc:docMk/>
          <pc:sldMk cId="2122705148" sldId="2699"/>
        </pc:sldMkLst>
        <pc:spChg chg="mod">
          <ac:chgData name="Kelly Stokes" userId="3e5c5154-569e-4d81-aa91-4f91841cdfa9" providerId="ADAL" clId="{3287FC5E-09FD-429B-973D-62157E7F0312}" dt="2023-04-03T15:19:44.733" v="520" actId="20577"/>
          <ac:spMkLst>
            <pc:docMk/>
            <pc:sldMk cId="2122705148" sldId="2699"/>
            <ac:spMk id="2" creationId="{52DA34BA-82FC-47C5-BCE1-BB65E08B92A1}"/>
          </ac:spMkLst>
        </pc:spChg>
        <pc:spChg chg="mod">
          <ac:chgData name="Kelly Stokes" userId="3e5c5154-569e-4d81-aa91-4f91841cdfa9" providerId="ADAL" clId="{3287FC5E-09FD-429B-973D-62157E7F0312}" dt="2023-04-03T15:19:48.810" v="521" actId="1076"/>
          <ac:spMkLst>
            <pc:docMk/>
            <pc:sldMk cId="2122705148" sldId="2699"/>
            <ac:spMk id="3" creationId="{9BCE20A5-8780-13EC-B526-B1E5D2EA0F4B}"/>
          </ac:spMkLst>
        </pc:spChg>
        <pc:picChg chg="del">
          <ac:chgData name="Kelly Stokes" userId="3e5c5154-569e-4d81-aa91-4f91841cdfa9" providerId="ADAL" clId="{3287FC5E-09FD-429B-973D-62157E7F0312}" dt="2023-04-03T15:19:50.033" v="522" actId="478"/>
          <ac:picMkLst>
            <pc:docMk/>
            <pc:sldMk cId="2122705148" sldId="2699"/>
            <ac:picMk id="1026" creationId="{9A812651-7B22-FBD5-5F6A-0990C7632870}"/>
          </ac:picMkLst>
        </pc:picChg>
        <pc:picChg chg="add mod">
          <ac:chgData name="Kelly Stokes" userId="3e5c5154-569e-4d81-aa91-4f91841cdfa9" providerId="ADAL" clId="{3287FC5E-09FD-429B-973D-62157E7F0312}" dt="2023-04-03T15:20:41.592" v="524" actId="1076"/>
          <ac:picMkLst>
            <pc:docMk/>
            <pc:sldMk cId="2122705148" sldId="2699"/>
            <ac:picMk id="25602" creationId="{67B5CD7A-D4BE-DEDD-E5BE-BB4A43B42A79}"/>
          </ac:picMkLst>
        </pc:picChg>
      </pc:sldChg>
      <pc:sldChg chg="addSp delSp modSp mod modAnim">
        <pc:chgData name="Kelly Stokes" userId="3e5c5154-569e-4d81-aa91-4f91841cdfa9" providerId="ADAL" clId="{3287FC5E-09FD-429B-973D-62157E7F0312}" dt="2023-04-03T15:21:18.181" v="536"/>
        <pc:sldMkLst>
          <pc:docMk/>
          <pc:sldMk cId="2010312237" sldId="2700"/>
        </pc:sldMkLst>
        <pc:spChg chg="mod">
          <ac:chgData name="Kelly Stokes" userId="3e5c5154-569e-4d81-aa91-4f91841cdfa9" providerId="ADAL" clId="{3287FC5E-09FD-429B-973D-62157E7F0312}" dt="2023-04-03T15:20:54.763" v="531" actId="20577"/>
          <ac:spMkLst>
            <pc:docMk/>
            <pc:sldMk cId="2010312237" sldId="2700"/>
            <ac:spMk id="2" creationId="{52DA34BA-82FC-47C5-BCE1-BB65E08B92A1}"/>
          </ac:spMkLst>
        </pc:spChg>
        <pc:spChg chg="mod">
          <ac:chgData name="Kelly Stokes" userId="3e5c5154-569e-4d81-aa91-4f91841cdfa9" providerId="ADAL" clId="{3287FC5E-09FD-429B-973D-62157E7F0312}" dt="2023-04-03T15:20:58.989" v="532" actId="1076"/>
          <ac:spMkLst>
            <pc:docMk/>
            <pc:sldMk cId="2010312237" sldId="2700"/>
            <ac:spMk id="3" creationId="{9BCE20A5-8780-13EC-B526-B1E5D2EA0F4B}"/>
          </ac:spMkLst>
        </pc:spChg>
        <pc:grpChg chg="del">
          <ac:chgData name="Kelly Stokes" userId="3e5c5154-569e-4d81-aa91-4f91841cdfa9" providerId="ADAL" clId="{3287FC5E-09FD-429B-973D-62157E7F0312}" dt="2023-04-03T15:21:00.226" v="533" actId="478"/>
          <ac:grpSpMkLst>
            <pc:docMk/>
            <pc:sldMk cId="2010312237" sldId="2700"/>
            <ac:grpSpMk id="5" creationId="{23B251B8-50A5-ED34-3933-24997F63BB49}"/>
          </ac:grpSpMkLst>
        </pc:grpChg>
        <pc:picChg chg="add mod">
          <ac:chgData name="Kelly Stokes" userId="3e5c5154-569e-4d81-aa91-4f91841cdfa9" providerId="ADAL" clId="{3287FC5E-09FD-429B-973D-62157E7F0312}" dt="2023-04-03T15:21:17.351" v="535" actId="1076"/>
          <ac:picMkLst>
            <pc:docMk/>
            <pc:sldMk cId="2010312237" sldId="2700"/>
            <ac:picMk id="24578" creationId="{606D0842-4110-F055-D7E3-D8F02AF91F1F}"/>
          </ac:picMkLst>
        </pc:picChg>
      </pc:sldChg>
      <pc:sldChg chg="addSp delSp modSp modAnim">
        <pc:chgData name="Kelly Stokes" userId="3e5c5154-569e-4d81-aa91-4f91841cdfa9" providerId="ADAL" clId="{3287FC5E-09FD-429B-973D-62157E7F0312}" dt="2023-04-03T15:21:54.746" v="556"/>
        <pc:sldMkLst>
          <pc:docMk/>
          <pc:sldMk cId="2609781442" sldId="2701"/>
        </pc:sldMkLst>
        <pc:spChg chg="mod">
          <ac:chgData name="Kelly Stokes" userId="3e5c5154-569e-4d81-aa91-4f91841cdfa9" providerId="ADAL" clId="{3287FC5E-09FD-429B-973D-62157E7F0312}" dt="2023-04-03T15:21:30.701" v="545" actId="20577"/>
          <ac:spMkLst>
            <pc:docMk/>
            <pc:sldMk cId="2609781442" sldId="2701"/>
            <ac:spMk id="2" creationId="{52DA34BA-82FC-47C5-BCE1-BB65E08B92A1}"/>
          </ac:spMkLst>
        </pc:spChg>
        <pc:spChg chg="mod">
          <ac:chgData name="Kelly Stokes" userId="3e5c5154-569e-4d81-aa91-4f91841cdfa9" providerId="ADAL" clId="{3287FC5E-09FD-429B-973D-62157E7F0312}" dt="2023-04-03T15:21:41.024" v="555" actId="6549"/>
          <ac:spMkLst>
            <pc:docMk/>
            <pc:sldMk cId="2609781442" sldId="2701"/>
            <ac:spMk id="5" creationId="{2C8F5065-5828-545D-470F-A1D28C82B95A}"/>
          </ac:spMkLst>
        </pc:spChg>
        <pc:spChg chg="mod">
          <ac:chgData name="Kelly Stokes" userId="3e5c5154-569e-4d81-aa91-4f91841cdfa9" providerId="ADAL" clId="{3287FC5E-09FD-429B-973D-62157E7F0312}" dt="2023-04-03T15:21:54.746" v="556"/>
          <ac:spMkLst>
            <pc:docMk/>
            <pc:sldMk cId="2609781442" sldId="2701"/>
            <ac:spMk id="12" creationId="{E384BFF7-3319-CAE2-192F-C4DCBBBBFCCA}"/>
          </ac:spMkLst>
        </pc:spChg>
        <pc:picChg chg="del">
          <ac:chgData name="Kelly Stokes" userId="3e5c5154-569e-4d81-aa91-4f91841cdfa9" providerId="ADAL" clId="{3287FC5E-09FD-429B-973D-62157E7F0312}" dt="2023-04-03T15:21:23.763" v="537" actId="478"/>
          <ac:picMkLst>
            <pc:docMk/>
            <pc:sldMk cId="2609781442" sldId="2701"/>
            <ac:picMk id="3" creationId="{9C37583E-7301-7689-68A3-BAF6727C3863}"/>
          </ac:picMkLst>
        </pc:picChg>
        <pc:picChg chg="add mod">
          <ac:chgData name="Kelly Stokes" userId="3e5c5154-569e-4d81-aa91-4f91841cdfa9" providerId="ADAL" clId="{3287FC5E-09FD-429B-973D-62157E7F0312}" dt="2023-04-03T15:21:24.139" v="538"/>
          <ac:picMkLst>
            <pc:docMk/>
            <pc:sldMk cId="2609781442" sldId="2701"/>
            <ac:picMk id="4" creationId="{AE3D1AE2-983E-D5B1-5F73-94FB04E28AE8}"/>
          </ac:picMkLst>
        </pc:picChg>
      </pc:sldChg>
      <pc:sldChg chg="addSp delSp modSp modAnim">
        <pc:chgData name="Kelly Stokes" userId="3e5c5154-569e-4d81-aa91-4f91841cdfa9" providerId="ADAL" clId="{3287FC5E-09FD-429B-973D-62157E7F0312}" dt="2023-04-03T15:22:51.025" v="613" actId="20577"/>
        <pc:sldMkLst>
          <pc:docMk/>
          <pc:sldMk cId="3912231648" sldId="2702"/>
        </pc:sldMkLst>
        <pc:spChg chg="mod">
          <ac:chgData name="Kelly Stokes" userId="3e5c5154-569e-4d81-aa91-4f91841cdfa9" providerId="ADAL" clId="{3287FC5E-09FD-429B-973D-62157E7F0312}" dt="2023-04-03T15:22:11.647" v="569" actId="20577"/>
          <ac:spMkLst>
            <pc:docMk/>
            <pc:sldMk cId="3912231648" sldId="2702"/>
            <ac:spMk id="2" creationId="{52DA34BA-82FC-47C5-BCE1-BB65E08B92A1}"/>
          </ac:spMkLst>
        </pc:spChg>
        <pc:spChg chg="mod">
          <ac:chgData name="Kelly Stokes" userId="3e5c5154-569e-4d81-aa91-4f91841cdfa9" providerId="ADAL" clId="{3287FC5E-09FD-429B-973D-62157E7F0312}" dt="2023-04-03T15:22:26.198" v="585" actId="6549"/>
          <ac:spMkLst>
            <pc:docMk/>
            <pc:sldMk cId="3912231648" sldId="2702"/>
            <ac:spMk id="5" creationId="{2C8F5065-5828-545D-470F-A1D28C82B95A}"/>
          </ac:spMkLst>
        </pc:spChg>
        <pc:spChg chg="mod">
          <ac:chgData name="Kelly Stokes" userId="3e5c5154-569e-4d81-aa91-4f91841cdfa9" providerId="ADAL" clId="{3287FC5E-09FD-429B-973D-62157E7F0312}" dt="2023-04-03T15:22:51.025" v="613" actId="20577"/>
          <ac:spMkLst>
            <pc:docMk/>
            <pc:sldMk cId="3912231648" sldId="2702"/>
            <ac:spMk id="12" creationId="{E384BFF7-3319-CAE2-192F-C4DCBBBBFCCA}"/>
          </ac:spMkLst>
        </pc:spChg>
        <pc:grpChg chg="del">
          <ac:chgData name="Kelly Stokes" userId="3e5c5154-569e-4d81-aa91-4f91841cdfa9" providerId="ADAL" clId="{3287FC5E-09FD-429B-973D-62157E7F0312}" dt="2023-04-03T15:22:03.254" v="557" actId="478"/>
          <ac:grpSpMkLst>
            <pc:docMk/>
            <pc:sldMk cId="3912231648" sldId="2702"/>
            <ac:grpSpMk id="4" creationId="{A318B0BB-62C7-CD84-1EBE-6D300F1B414B}"/>
          </ac:grpSpMkLst>
        </pc:grpChg>
        <pc:picChg chg="add mod">
          <ac:chgData name="Kelly Stokes" userId="3e5c5154-569e-4d81-aa91-4f91841cdfa9" providerId="ADAL" clId="{3287FC5E-09FD-429B-973D-62157E7F0312}" dt="2023-04-03T15:22:03.704" v="558"/>
          <ac:picMkLst>
            <pc:docMk/>
            <pc:sldMk cId="3912231648" sldId="2702"/>
            <ac:picMk id="3" creationId="{BBB22C96-00B9-3816-D7F1-8534D4E7D9E5}"/>
          </ac:picMkLst>
        </pc:picChg>
      </pc:sldChg>
      <pc:sldChg chg="modSp mod">
        <pc:chgData name="Kelly Stokes" userId="3e5c5154-569e-4d81-aa91-4f91841cdfa9" providerId="ADAL" clId="{3287FC5E-09FD-429B-973D-62157E7F0312}" dt="2023-04-03T15:23:20.038" v="620" actId="27636"/>
        <pc:sldMkLst>
          <pc:docMk/>
          <pc:sldMk cId="3487415223" sldId="2703"/>
        </pc:sldMkLst>
        <pc:spChg chg="mod">
          <ac:chgData name="Kelly Stokes" userId="3e5c5154-569e-4d81-aa91-4f91841cdfa9" providerId="ADAL" clId="{3287FC5E-09FD-429B-973D-62157E7F0312}" dt="2023-04-03T15:23:11.418" v="615" actId="27636"/>
          <ac:spMkLst>
            <pc:docMk/>
            <pc:sldMk cId="3487415223" sldId="2703"/>
            <ac:spMk id="2" creationId="{52DA34BA-82FC-47C5-BCE1-BB65E08B92A1}"/>
          </ac:spMkLst>
        </pc:spChg>
        <pc:spChg chg="mod">
          <ac:chgData name="Kelly Stokes" userId="3e5c5154-569e-4d81-aa91-4f91841cdfa9" providerId="ADAL" clId="{3287FC5E-09FD-429B-973D-62157E7F0312}" dt="2023-04-03T15:23:20.038" v="620" actId="27636"/>
          <ac:spMkLst>
            <pc:docMk/>
            <pc:sldMk cId="3487415223" sldId="2703"/>
            <ac:spMk id="3" creationId="{847A1AC9-9EC9-E1AA-348D-958CE44F2772}"/>
          </ac:spMkLst>
        </pc:spChg>
      </pc:sldChg>
      <pc:sldChg chg="modSp mod">
        <pc:chgData name="Kelly Stokes" userId="3e5c5154-569e-4d81-aa91-4f91841cdfa9" providerId="ADAL" clId="{3287FC5E-09FD-429B-973D-62157E7F0312}" dt="2023-04-03T15:23:49.161" v="636" actId="27636"/>
        <pc:sldMkLst>
          <pc:docMk/>
          <pc:sldMk cId="133012744" sldId="2704"/>
        </pc:sldMkLst>
        <pc:spChg chg="mod">
          <ac:chgData name="Kelly Stokes" userId="3e5c5154-569e-4d81-aa91-4f91841cdfa9" providerId="ADAL" clId="{3287FC5E-09FD-429B-973D-62157E7F0312}" dt="2023-04-03T15:23:33.650" v="621"/>
          <ac:spMkLst>
            <pc:docMk/>
            <pc:sldMk cId="133012744" sldId="2704"/>
            <ac:spMk id="2" creationId="{52DA34BA-82FC-47C5-BCE1-BB65E08B92A1}"/>
          </ac:spMkLst>
        </pc:spChg>
        <pc:spChg chg="mod">
          <ac:chgData name="Kelly Stokes" userId="3e5c5154-569e-4d81-aa91-4f91841cdfa9" providerId="ADAL" clId="{3287FC5E-09FD-429B-973D-62157E7F0312}" dt="2023-04-03T15:23:49.161" v="636" actId="27636"/>
          <ac:spMkLst>
            <pc:docMk/>
            <pc:sldMk cId="133012744" sldId="2704"/>
            <ac:spMk id="3" creationId="{847A1AC9-9EC9-E1AA-348D-958CE44F2772}"/>
          </ac:spMkLst>
        </pc:spChg>
      </pc:sldChg>
      <pc:sldChg chg="modNotesTx">
        <pc:chgData name="Kelly Stokes" userId="3e5c5154-569e-4d81-aa91-4f91841cdfa9" providerId="ADAL" clId="{3287FC5E-09FD-429B-973D-62157E7F0312}" dt="2023-04-03T15:24:11.532" v="637"/>
        <pc:sldMkLst>
          <pc:docMk/>
          <pc:sldMk cId="3317597212" sldId="2714"/>
        </pc:sldMkLst>
      </pc:sldChg>
      <pc:sldChg chg="modSp mod">
        <pc:chgData name="Kelly Stokes" userId="3e5c5154-569e-4d81-aa91-4f91841cdfa9" providerId="ADAL" clId="{3287FC5E-09FD-429B-973D-62157E7F0312}" dt="2023-04-03T15:24:15.349" v="639" actId="27636"/>
        <pc:sldMkLst>
          <pc:docMk/>
          <pc:sldMk cId="250571039" sldId="2715"/>
        </pc:sldMkLst>
        <pc:spChg chg="mod">
          <ac:chgData name="Kelly Stokes" userId="3e5c5154-569e-4d81-aa91-4f91841cdfa9" providerId="ADAL" clId="{3287FC5E-09FD-429B-973D-62157E7F0312}" dt="2023-04-03T15:24:15.349" v="639" actId="27636"/>
          <ac:spMkLst>
            <pc:docMk/>
            <pc:sldMk cId="250571039" sldId="2715"/>
            <ac:spMk id="2" creationId="{77E26784-A357-92CE-B6B1-8F248D3D6650}"/>
          </ac:spMkLst>
        </pc:spChg>
      </pc:sldChg>
      <pc:sldChg chg="del">
        <pc:chgData name="Kelly Stokes" userId="3e5c5154-569e-4d81-aa91-4f91841cdfa9" providerId="ADAL" clId="{3287FC5E-09FD-429B-973D-62157E7F0312}" dt="2023-04-03T15:18:24.203" v="515" actId="2696"/>
        <pc:sldMkLst>
          <pc:docMk/>
          <pc:sldMk cId="825574933" sldId="2727"/>
        </pc:sldMkLst>
      </pc:sldChg>
      <pc:sldChg chg="del">
        <pc:chgData name="Kelly Stokes" userId="3e5c5154-569e-4d81-aa91-4f91841cdfa9" providerId="ADAL" clId="{3287FC5E-09FD-429B-973D-62157E7F0312}" dt="2023-04-03T15:18:24.203" v="515" actId="2696"/>
        <pc:sldMkLst>
          <pc:docMk/>
          <pc:sldMk cId="3292965962" sldId="2728"/>
        </pc:sldMkLst>
      </pc:sldChg>
      <pc:sldChg chg="addSp delSp modSp mod modAnim">
        <pc:chgData name="Kelly Stokes" userId="3e5c5154-569e-4d81-aa91-4f91841cdfa9" providerId="ADAL" clId="{3287FC5E-09FD-429B-973D-62157E7F0312}" dt="2023-04-03T15:25:09.820" v="649"/>
        <pc:sldMkLst>
          <pc:docMk/>
          <pc:sldMk cId="2395818732" sldId="2734"/>
        </pc:sldMkLst>
        <pc:spChg chg="mod">
          <ac:chgData name="Kelly Stokes" userId="3e5c5154-569e-4d81-aa91-4f91841cdfa9" providerId="ADAL" clId="{3287FC5E-09FD-429B-973D-62157E7F0312}" dt="2023-04-03T15:24:30.080" v="644" actId="20577"/>
          <ac:spMkLst>
            <pc:docMk/>
            <pc:sldMk cId="2395818732" sldId="2734"/>
            <ac:spMk id="2" creationId="{52DA34BA-82FC-47C5-BCE1-BB65E08B92A1}"/>
          </ac:spMkLst>
        </pc:spChg>
        <pc:spChg chg="mod">
          <ac:chgData name="Kelly Stokes" userId="3e5c5154-569e-4d81-aa91-4f91841cdfa9" providerId="ADAL" clId="{3287FC5E-09FD-429B-973D-62157E7F0312}" dt="2023-04-03T15:24:34.412" v="645" actId="1076"/>
          <ac:spMkLst>
            <pc:docMk/>
            <pc:sldMk cId="2395818732" sldId="2734"/>
            <ac:spMk id="3" creationId="{9BCE20A5-8780-13EC-B526-B1E5D2EA0F4B}"/>
          </ac:spMkLst>
        </pc:spChg>
        <pc:picChg chg="del">
          <ac:chgData name="Kelly Stokes" userId="3e5c5154-569e-4d81-aa91-4f91841cdfa9" providerId="ADAL" clId="{3287FC5E-09FD-429B-973D-62157E7F0312}" dt="2023-04-03T15:24:35.693" v="646" actId="478"/>
          <ac:picMkLst>
            <pc:docMk/>
            <pc:sldMk cId="2395818732" sldId="2734"/>
            <ac:picMk id="1026" creationId="{9A812651-7B22-FBD5-5F6A-0990C7632870}"/>
          </ac:picMkLst>
        </pc:picChg>
        <pc:picChg chg="add mod">
          <ac:chgData name="Kelly Stokes" userId="3e5c5154-569e-4d81-aa91-4f91841cdfa9" providerId="ADAL" clId="{3287FC5E-09FD-429B-973D-62157E7F0312}" dt="2023-04-03T15:25:09.158" v="648" actId="1076"/>
          <ac:picMkLst>
            <pc:docMk/>
            <pc:sldMk cId="2395818732" sldId="2734"/>
            <ac:picMk id="19458" creationId="{2EE7F899-3578-802A-5B92-EDBCFF288B17}"/>
          </ac:picMkLst>
        </pc:picChg>
      </pc:sldChg>
      <pc:sldChg chg="addSp delSp modSp mod modAnim">
        <pc:chgData name="Kelly Stokes" userId="3e5c5154-569e-4d81-aa91-4f91841cdfa9" providerId="ADAL" clId="{3287FC5E-09FD-429B-973D-62157E7F0312}" dt="2023-04-03T15:25:59.528" v="660" actId="732"/>
        <pc:sldMkLst>
          <pc:docMk/>
          <pc:sldMk cId="1790425225" sldId="2735"/>
        </pc:sldMkLst>
        <pc:spChg chg="mod">
          <ac:chgData name="Kelly Stokes" userId="3e5c5154-569e-4d81-aa91-4f91841cdfa9" providerId="ADAL" clId="{3287FC5E-09FD-429B-973D-62157E7F0312}" dt="2023-04-03T15:25:26.974" v="654" actId="20577"/>
          <ac:spMkLst>
            <pc:docMk/>
            <pc:sldMk cId="1790425225" sldId="2735"/>
            <ac:spMk id="2" creationId="{52DA34BA-82FC-47C5-BCE1-BB65E08B92A1}"/>
          </ac:spMkLst>
        </pc:spChg>
        <pc:spChg chg="mod">
          <ac:chgData name="Kelly Stokes" userId="3e5c5154-569e-4d81-aa91-4f91841cdfa9" providerId="ADAL" clId="{3287FC5E-09FD-429B-973D-62157E7F0312}" dt="2023-04-03T15:25:31.393" v="655" actId="1076"/>
          <ac:spMkLst>
            <pc:docMk/>
            <pc:sldMk cId="1790425225" sldId="2735"/>
            <ac:spMk id="3" creationId="{9BCE20A5-8780-13EC-B526-B1E5D2EA0F4B}"/>
          </ac:spMkLst>
        </pc:spChg>
        <pc:grpChg chg="del">
          <ac:chgData name="Kelly Stokes" userId="3e5c5154-569e-4d81-aa91-4f91841cdfa9" providerId="ADAL" clId="{3287FC5E-09FD-429B-973D-62157E7F0312}" dt="2023-04-03T15:25:32.914" v="656" actId="478"/>
          <ac:grpSpMkLst>
            <pc:docMk/>
            <pc:sldMk cId="1790425225" sldId="2735"/>
            <ac:grpSpMk id="5" creationId="{23B251B8-50A5-ED34-3933-24997F63BB49}"/>
          </ac:grpSpMkLst>
        </pc:grpChg>
        <pc:picChg chg="add mod">
          <ac:chgData name="Kelly Stokes" userId="3e5c5154-569e-4d81-aa91-4f91841cdfa9" providerId="ADAL" clId="{3287FC5E-09FD-429B-973D-62157E7F0312}" dt="2023-04-03T15:25:59.528" v="660" actId="732"/>
          <ac:picMkLst>
            <pc:docMk/>
            <pc:sldMk cId="1790425225" sldId="2735"/>
            <ac:picMk id="18434" creationId="{28FB2B93-D76C-3B2C-193E-61E4A04AB983}"/>
          </ac:picMkLst>
        </pc:picChg>
      </pc:sldChg>
      <pc:sldChg chg="addSp delSp modSp modAnim">
        <pc:chgData name="Kelly Stokes" userId="3e5c5154-569e-4d81-aa91-4f91841cdfa9" providerId="ADAL" clId="{3287FC5E-09FD-429B-973D-62157E7F0312}" dt="2023-04-03T15:26:52.338" v="679"/>
        <pc:sldMkLst>
          <pc:docMk/>
          <pc:sldMk cId="1880676555" sldId="2736"/>
        </pc:sldMkLst>
        <pc:spChg chg="mod">
          <ac:chgData name="Kelly Stokes" userId="3e5c5154-569e-4d81-aa91-4f91841cdfa9" providerId="ADAL" clId="{3287FC5E-09FD-429B-973D-62157E7F0312}" dt="2023-04-03T15:26:22.498" v="670" actId="20577"/>
          <ac:spMkLst>
            <pc:docMk/>
            <pc:sldMk cId="1880676555" sldId="2736"/>
            <ac:spMk id="2" creationId="{52DA34BA-82FC-47C5-BCE1-BB65E08B92A1}"/>
          </ac:spMkLst>
        </pc:spChg>
        <pc:spChg chg="mod">
          <ac:chgData name="Kelly Stokes" userId="3e5c5154-569e-4d81-aa91-4f91841cdfa9" providerId="ADAL" clId="{3287FC5E-09FD-429B-973D-62157E7F0312}" dt="2023-04-03T15:26:35.685" v="678" actId="20577"/>
          <ac:spMkLst>
            <pc:docMk/>
            <pc:sldMk cId="1880676555" sldId="2736"/>
            <ac:spMk id="5" creationId="{2C8F5065-5828-545D-470F-A1D28C82B95A}"/>
          </ac:spMkLst>
        </pc:spChg>
        <pc:spChg chg="mod">
          <ac:chgData name="Kelly Stokes" userId="3e5c5154-569e-4d81-aa91-4f91841cdfa9" providerId="ADAL" clId="{3287FC5E-09FD-429B-973D-62157E7F0312}" dt="2023-04-03T15:26:52.338" v="679"/>
          <ac:spMkLst>
            <pc:docMk/>
            <pc:sldMk cId="1880676555" sldId="2736"/>
            <ac:spMk id="12" creationId="{E384BFF7-3319-CAE2-192F-C4DCBBBBFCCA}"/>
          </ac:spMkLst>
        </pc:spChg>
        <pc:picChg chg="del">
          <ac:chgData name="Kelly Stokes" userId="3e5c5154-569e-4d81-aa91-4f91841cdfa9" providerId="ADAL" clId="{3287FC5E-09FD-429B-973D-62157E7F0312}" dt="2023-04-03T15:26:13.891" v="661" actId="478"/>
          <ac:picMkLst>
            <pc:docMk/>
            <pc:sldMk cId="1880676555" sldId="2736"/>
            <ac:picMk id="3" creationId="{9C37583E-7301-7689-68A3-BAF6727C3863}"/>
          </ac:picMkLst>
        </pc:picChg>
        <pc:picChg chg="add mod">
          <ac:chgData name="Kelly Stokes" userId="3e5c5154-569e-4d81-aa91-4f91841cdfa9" providerId="ADAL" clId="{3287FC5E-09FD-429B-973D-62157E7F0312}" dt="2023-04-03T15:26:14.318" v="662"/>
          <ac:picMkLst>
            <pc:docMk/>
            <pc:sldMk cId="1880676555" sldId="2736"/>
            <ac:picMk id="4" creationId="{123AFE69-9ACE-EFC4-A4C3-2F8ECD9DC4FF}"/>
          </ac:picMkLst>
        </pc:picChg>
      </pc:sldChg>
      <pc:sldChg chg="addSp delSp modSp modAnim">
        <pc:chgData name="Kelly Stokes" userId="3e5c5154-569e-4d81-aa91-4f91841cdfa9" providerId="ADAL" clId="{3287FC5E-09FD-429B-973D-62157E7F0312}" dt="2023-04-03T15:27:57.325" v="709" actId="20577"/>
        <pc:sldMkLst>
          <pc:docMk/>
          <pc:sldMk cId="616054748" sldId="2737"/>
        </pc:sldMkLst>
        <pc:spChg chg="mod">
          <ac:chgData name="Kelly Stokes" userId="3e5c5154-569e-4d81-aa91-4f91841cdfa9" providerId="ADAL" clId="{3287FC5E-09FD-429B-973D-62157E7F0312}" dt="2023-04-03T15:27:29.053" v="691" actId="20577"/>
          <ac:spMkLst>
            <pc:docMk/>
            <pc:sldMk cId="616054748" sldId="2737"/>
            <ac:spMk id="2" creationId="{52DA34BA-82FC-47C5-BCE1-BB65E08B92A1}"/>
          </ac:spMkLst>
        </pc:spChg>
        <pc:spChg chg="mod">
          <ac:chgData name="Kelly Stokes" userId="3e5c5154-569e-4d81-aa91-4f91841cdfa9" providerId="ADAL" clId="{3287FC5E-09FD-429B-973D-62157E7F0312}" dt="2023-04-03T15:27:41.711" v="705" actId="6549"/>
          <ac:spMkLst>
            <pc:docMk/>
            <pc:sldMk cId="616054748" sldId="2737"/>
            <ac:spMk id="5" creationId="{2C8F5065-5828-545D-470F-A1D28C82B95A}"/>
          </ac:spMkLst>
        </pc:spChg>
        <pc:spChg chg="mod">
          <ac:chgData name="Kelly Stokes" userId="3e5c5154-569e-4d81-aa91-4f91841cdfa9" providerId="ADAL" clId="{3287FC5E-09FD-429B-973D-62157E7F0312}" dt="2023-04-03T15:27:57.325" v="709" actId="20577"/>
          <ac:spMkLst>
            <pc:docMk/>
            <pc:sldMk cId="616054748" sldId="2737"/>
            <ac:spMk id="12" creationId="{E384BFF7-3319-CAE2-192F-C4DCBBBBFCCA}"/>
          </ac:spMkLst>
        </pc:spChg>
        <pc:grpChg chg="del">
          <ac:chgData name="Kelly Stokes" userId="3e5c5154-569e-4d81-aa91-4f91841cdfa9" providerId="ADAL" clId="{3287FC5E-09FD-429B-973D-62157E7F0312}" dt="2023-04-03T15:27:21.608" v="680" actId="478"/>
          <ac:grpSpMkLst>
            <pc:docMk/>
            <pc:sldMk cId="616054748" sldId="2737"/>
            <ac:grpSpMk id="4" creationId="{A318B0BB-62C7-CD84-1EBE-6D300F1B414B}"/>
          </ac:grpSpMkLst>
        </pc:grpChg>
        <pc:picChg chg="add mod">
          <ac:chgData name="Kelly Stokes" userId="3e5c5154-569e-4d81-aa91-4f91841cdfa9" providerId="ADAL" clId="{3287FC5E-09FD-429B-973D-62157E7F0312}" dt="2023-04-03T15:27:22.218" v="681"/>
          <ac:picMkLst>
            <pc:docMk/>
            <pc:sldMk cId="616054748" sldId="2737"/>
            <ac:picMk id="3" creationId="{40A7812E-17C3-FF58-1369-2265EA730D14}"/>
          </ac:picMkLst>
        </pc:picChg>
      </pc:sldChg>
      <pc:sldChg chg="modSp mod">
        <pc:chgData name="Kelly Stokes" userId="3e5c5154-569e-4d81-aa91-4f91841cdfa9" providerId="ADAL" clId="{3287FC5E-09FD-429B-973D-62157E7F0312}" dt="2023-04-03T15:28:56.789" v="717" actId="27636"/>
        <pc:sldMkLst>
          <pc:docMk/>
          <pc:sldMk cId="529923963" sldId="2738"/>
        </pc:sldMkLst>
        <pc:spChg chg="mod">
          <ac:chgData name="Kelly Stokes" userId="3e5c5154-569e-4d81-aa91-4f91841cdfa9" providerId="ADAL" clId="{3287FC5E-09FD-429B-973D-62157E7F0312}" dt="2023-04-03T15:28:45.114" v="710"/>
          <ac:spMkLst>
            <pc:docMk/>
            <pc:sldMk cId="529923963" sldId="2738"/>
            <ac:spMk id="2" creationId="{52DA34BA-82FC-47C5-BCE1-BB65E08B92A1}"/>
          </ac:spMkLst>
        </pc:spChg>
        <pc:spChg chg="mod">
          <ac:chgData name="Kelly Stokes" userId="3e5c5154-569e-4d81-aa91-4f91841cdfa9" providerId="ADAL" clId="{3287FC5E-09FD-429B-973D-62157E7F0312}" dt="2023-04-03T15:28:56.789" v="717" actId="27636"/>
          <ac:spMkLst>
            <pc:docMk/>
            <pc:sldMk cId="529923963" sldId="2738"/>
            <ac:spMk id="3" creationId="{847A1AC9-9EC9-E1AA-348D-958CE44F2772}"/>
          </ac:spMkLst>
        </pc:spChg>
      </pc:sldChg>
      <pc:sldChg chg="modSp mod">
        <pc:chgData name="Kelly Stokes" userId="3e5c5154-569e-4d81-aa91-4f91841cdfa9" providerId="ADAL" clId="{3287FC5E-09FD-429B-973D-62157E7F0312}" dt="2023-04-03T15:29:28.840" v="727" actId="27636"/>
        <pc:sldMkLst>
          <pc:docMk/>
          <pc:sldMk cId="4002659101" sldId="2739"/>
        </pc:sldMkLst>
        <pc:spChg chg="mod">
          <ac:chgData name="Kelly Stokes" userId="3e5c5154-569e-4d81-aa91-4f91841cdfa9" providerId="ADAL" clId="{3287FC5E-09FD-429B-973D-62157E7F0312}" dt="2023-04-03T15:29:18.515" v="718"/>
          <ac:spMkLst>
            <pc:docMk/>
            <pc:sldMk cId="4002659101" sldId="2739"/>
            <ac:spMk id="2" creationId="{52DA34BA-82FC-47C5-BCE1-BB65E08B92A1}"/>
          </ac:spMkLst>
        </pc:spChg>
        <pc:spChg chg="mod">
          <ac:chgData name="Kelly Stokes" userId="3e5c5154-569e-4d81-aa91-4f91841cdfa9" providerId="ADAL" clId="{3287FC5E-09FD-429B-973D-62157E7F0312}" dt="2023-04-03T15:29:28.840" v="727" actId="27636"/>
          <ac:spMkLst>
            <pc:docMk/>
            <pc:sldMk cId="4002659101" sldId="2739"/>
            <ac:spMk id="3" creationId="{847A1AC9-9EC9-E1AA-348D-958CE44F2772}"/>
          </ac:spMkLst>
        </pc:spChg>
      </pc:sldChg>
      <pc:sldChg chg="modNotesTx">
        <pc:chgData name="Kelly Stokes" userId="3e5c5154-569e-4d81-aa91-4f91841cdfa9" providerId="ADAL" clId="{3287FC5E-09FD-429B-973D-62157E7F0312}" dt="2023-04-03T15:29:54.332" v="728"/>
        <pc:sldMkLst>
          <pc:docMk/>
          <pc:sldMk cId="2081971572" sldId="2749"/>
        </pc:sldMkLst>
      </pc:sldChg>
      <pc:sldChg chg="modSp mod">
        <pc:chgData name="Kelly Stokes" userId="3e5c5154-569e-4d81-aa91-4f91841cdfa9" providerId="ADAL" clId="{3287FC5E-09FD-429B-973D-62157E7F0312}" dt="2023-04-03T15:30:02.980" v="731" actId="27636"/>
        <pc:sldMkLst>
          <pc:docMk/>
          <pc:sldMk cId="1012913562" sldId="2750"/>
        </pc:sldMkLst>
        <pc:spChg chg="mod">
          <ac:chgData name="Kelly Stokes" userId="3e5c5154-569e-4d81-aa91-4f91841cdfa9" providerId="ADAL" clId="{3287FC5E-09FD-429B-973D-62157E7F0312}" dt="2023-04-03T15:30:02.980" v="731" actId="27636"/>
          <ac:spMkLst>
            <pc:docMk/>
            <pc:sldMk cId="1012913562" sldId="2750"/>
            <ac:spMk id="2" creationId="{77E26784-A357-92CE-B6B1-8F248D3D6650}"/>
          </ac:spMkLst>
        </pc:spChg>
      </pc:sldChg>
      <pc:sldChg chg="del">
        <pc:chgData name="Kelly Stokes" userId="3e5c5154-569e-4d81-aa91-4f91841cdfa9" providerId="ADAL" clId="{3287FC5E-09FD-429B-973D-62157E7F0312}" dt="2023-04-03T15:18:57.132" v="516" actId="2696"/>
        <pc:sldMkLst>
          <pc:docMk/>
          <pc:sldMk cId="4116631084" sldId="2762"/>
        </pc:sldMkLst>
      </pc:sldChg>
      <pc:sldChg chg="del">
        <pc:chgData name="Kelly Stokes" userId="3e5c5154-569e-4d81-aa91-4f91841cdfa9" providerId="ADAL" clId="{3287FC5E-09FD-429B-973D-62157E7F0312}" dt="2023-04-03T15:18:57.132" v="516" actId="2696"/>
        <pc:sldMkLst>
          <pc:docMk/>
          <pc:sldMk cId="3847874453" sldId="2763"/>
        </pc:sldMkLst>
      </pc:sldChg>
      <pc:sldChg chg="addSp delSp modSp mod modAnim">
        <pc:chgData name="Kelly Stokes" userId="3e5c5154-569e-4d81-aa91-4f91841cdfa9" providerId="ADAL" clId="{3287FC5E-09FD-429B-973D-62157E7F0312}" dt="2023-04-03T15:32:14.436" v="757"/>
        <pc:sldMkLst>
          <pc:docMk/>
          <pc:sldMk cId="3750679649" sldId="2769"/>
        </pc:sldMkLst>
        <pc:spChg chg="mod">
          <ac:chgData name="Kelly Stokes" userId="3e5c5154-569e-4d81-aa91-4f91841cdfa9" providerId="ADAL" clId="{3287FC5E-09FD-429B-973D-62157E7F0312}" dt="2023-04-03T15:30:38.957" v="739" actId="20577"/>
          <ac:spMkLst>
            <pc:docMk/>
            <pc:sldMk cId="3750679649" sldId="2769"/>
            <ac:spMk id="2" creationId="{52DA34BA-82FC-47C5-BCE1-BB65E08B92A1}"/>
          </ac:spMkLst>
        </pc:spChg>
        <pc:spChg chg="mod">
          <ac:chgData name="Kelly Stokes" userId="3e5c5154-569e-4d81-aa91-4f91841cdfa9" providerId="ADAL" clId="{3287FC5E-09FD-429B-973D-62157E7F0312}" dt="2023-04-03T15:30:43.979" v="740" actId="1076"/>
          <ac:spMkLst>
            <pc:docMk/>
            <pc:sldMk cId="3750679649" sldId="2769"/>
            <ac:spMk id="3" creationId="{9BCE20A5-8780-13EC-B526-B1E5D2EA0F4B}"/>
          </ac:spMkLst>
        </pc:spChg>
        <pc:picChg chg="del">
          <ac:chgData name="Kelly Stokes" userId="3e5c5154-569e-4d81-aa91-4f91841cdfa9" providerId="ADAL" clId="{3287FC5E-09FD-429B-973D-62157E7F0312}" dt="2023-04-03T15:30:48.132" v="741" actId="478"/>
          <ac:picMkLst>
            <pc:docMk/>
            <pc:sldMk cId="3750679649" sldId="2769"/>
            <ac:picMk id="1026" creationId="{9A812651-7B22-FBD5-5F6A-0990C7632870}"/>
          </ac:picMkLst>
        </pc:picChg>
        <pc:picChg chg="add mod">
          <ac:chgData name="Kelly Stokes" userId="3e5c5154-569e-4d81-aa91-4f91841cdfa9" providerId="ADAL" clId="{3287FC5E-09FD-429B-973D-62157E7F0312}" dt="2023-04-03T15:32:13.723" v="756" actId="1076"/>
          <ac:picMkLst>
            <pc:docMk/>
            <pc:sldMk cId="3750679649" sldId="2769"/>
            <ac:picMk id="13314" creationId="{80A7FBFF-BB9D-0F05-1F54-90D8740C2D8E}"/>
          </ac:picMkLst>
        </pc:picChg>
      </pc:sldChg>
      <pc:sldChg chg="addSp delSp modSp modAnim">
        <pc:chgData name="Kelly Stokes" userId="3e5c5154-569e-4d81-aa91-4f91841cdfa9" providerId="ADAL" clId="{3287FC5E-09FD-429B-973D-62157E7F0312}" dt="2023-04-03T15:33:58.665" v="774"/>
        <pc:sldMkLst>
          <pc:docMk/>
          <pc:sldMk cId="2527353791" sldId="2770"/>
        </pc:sldMkLst>
        <pc:spChg chg="mod">
          <ac:chgData name="Kelly Stokes" userId="3e5c5154-569e-4d81-aa91-4f91841cdfa9" providerId="ADAL" clId="{3287FC5E-09FD-429B-973D-62157E7F0312}" dt="2023-04-03T15:32:26.535" v="760" actId="20577"/>
          <ac:spMkLst>
            <pc:docMk/>
            <pc:sldMk cId="2527353791" sldId="2770"/>
            <ac:spMk id="2" creationId="{52DA34BA-82FC-47C5-BCE1-BB65E08B92A1}"/>
          </ac:spMkLst>
        </pc:spChg>
        <pc:grpChg chg="del">
          <ac:chgData name="Kelly Stokes" userId="3e5c5154-569e-4d81-aa91-4f91841cdfa9" providerId="ADAL" clId="{3287FC5E-09FD-429B-973D-62157E7F0312}" dt="2023-04-03T15:32:28.949" v="761" actId="478"/>
          <ac:grpSpMkLst>
            <pc:docMk/>
            <pc:sldMk cId="2527353791" sldId="2770"/>
            <ac:grpSpMk id="5" creationId="{23B251B8-50A5-ED34-3933-24997F63BB49}"/>
          </ac:grpSpMkLst>
        </pc:grpChg>
        <pc:picChg chg="add mod">
          <ac:chgData name="Kelly Stokes" userId="3e5c5154-569e-4d81-aa91-4f91841cdfa9" providerId="ADAL" clId="{3287FC5E-09FD-429B-973D-62157E7F0312}" dt="2023-04-03T15:33:57.183" v="773" actId="14100"/>
          <ac:picMkLst>
            <pc:docMk/>
            <pc:sldMk cId="2527353791" sldId="2770"/>
            <ac:picMk id="12290" creationId="{592A18B9-85E2-2877-C278-A4AF4D58F40A}"/>
          </ac:picMkLst>
        </pc:picChg>
      </pc:sldChg>
      <pc:sldChg chg="addSp delSp modSp modAnim">
        <pc:chgData name="Kelly Stokes" userId="3e5c5154-569e-4d81-aa91-4f91841cdfa9" providerId="ADAL" clId="{3287FC5E-09FD-429B-973D-62157E7F0312}" dt="2023-04-03T15:34:29.600" v="803" actId="6549"/>
        <pc:sldMkLst>
          <pc:docMk/>
          <pc:sldMk cId="840506212" sldId="2771"/>
        </pc:sldMkLst>
        <pc:spChg chg="mod">
          <ac:chgData name="Kelly Stokes" userId="3e5c5154-569e-4d81-aa91-4f91841cdfa9" providerId="ADAL" clId="{3287FC5E-09FD-429B-973D-62157E7F0312}" dt="2023-04-03T15:31:29.886" v="747" actId="20577"/>
          <ac:spMkLst>
            <pc:docMk/>
            <pc:sldMk cId="840506212" sldId="2771"/>
            <ac:spMk id="2" creationId="{52DA34BA-82FC-47C5-BCE1-BB65E08B92A1}"/>
          </ac:spMkLst>
        </pc:spChg>
        <pc:spChg chg="mod">
          <ac:chgData name="Kelly Stokes" userId="3e5c5154-569e-4d81-aa91-4f91841cdfa9" providerId="ADAL" clId="{3287FC5E-09FD-429B-973D-62157E7F0312}" dt="2023-04-03T15:34:29.600" v="803" actId="6549"/>
          <ac:spMkLst>
            <pc:docMk/>
            <pc:sldMk cId="840506212" sldId="2771"/>
            <ac:spMk id="5" creationId="{2C8F5065-5828-545D-470F-A1D28C82B95A}"/>
          </ac:spMkLst>
        </pc:spChg>
        <pc:spChg chg="mod">
          <ac:chgData name="Kelly Stokes" userId="3e5c5154-569e-4d81-aa91-4f91841cdfa9" providerId="ADAL" clId="{3287FC5E-09FD-429B-973D-62157E7F0312}" dt="2023-04-03T15:31:24.050" v="742"/>
          <ac:spMkLst>
            <pc:docMk/>
            <pc:sldMk cId="840506212" sldId="2771"/>
            <ac:spMk id="12" creationId="{E384BFF7-3319-CAE2-192F-C4DCBBBBFCCA}"/>
          </ac:spMkLst>
        </pc:spChg>
        <pc:picChg chg="del">
          <ac:chgData name="Kelly Stokes" userId="3e5c5154-569e-4d81-aa91-4f91841cdfa9" providerId="ADAL" clId="{3287FC5E-09FD-429B-973D-62157E7F0312}" dt="2023-04-03T15:31:31.561" v="748" actId="478"/>
          <ac:picMkLst>
            <pc:docMk/>
            <pc:sldMk cId="840506212" sldId="2771"/>
            <ac:picMk id="3" creationId="{9C37583E-7301-7689-68A3-BAF6727C3863}"/>
          </ac:picMkLst>
        </pc:picChg>
        <pc:picChg chg="add mod">
          <ac:chgData name="Kelly Stokes" userId="3e5c5154-569e-4d81-aa91-4f91841cdfa9" providerId="ADAL" clId="{3287FC5E-09FD-429B-973D-62157E7F0312}" dt="2023-04-03T15:32:04.690" v="750" actId="1076"/>
          <ac:picMkLst>
            <pc:docMk/>
            <pc:sldMk cId="840506212" sldId="2771"/>
            <ac:picMk id="11266" creationId="{E85F7AEC-4E1F-E019-7299-F0D63F6D7CA3}"/>
          </ac:picMkLst>
        </pc:picChg>
      </pc:sldChg>
      <pc:sldChg chg="addSp delSp modSp modAnim">
        <pc:chgData name="Kelly Stokes" userId="3e5c5154-569e-4d81-aa91-4f91841cdfa9" providerId="ADAL" clId="{3287FC5E-09FD-429B-973D-62157E7F0312}" dt="2023-04-03T15:35:30.753" v="815" actId="6549"/>
        <pc:sldMkLst>
          <pc:docMk/>
          <pc:sldMk cId="2355880218" sldId="2772"/>
        </pc:sldMkLst>
        <pc:spChg chg="mod">
          <ac:chgData name="Kelly Stokes" userId="3e5c5154-569e-4d81-aa91-4f91841cdfa9" providerId="ADAL" clId="{3287FC5E-09FD-429B-973D-62157E7F0312}" dt="2023-04-03T15:33:22.640" v="764" actId="20577"/>
          <ac:spMkLst>
            <pc:docMk/>
            <pc:sldMk cId="2355880218" sldId="2772"/>
            <ac:spMk id="2" creationId="{52DA34BA-82FC-47C5-BCE1-BB65E08B92A1}"/>
          </ac:spMkLst>
        </pc:spChg>
        <pc:spChg chg="mod">
          <ac:chgData name="Kelly Stokes" userId="3e5c5154-569e-4d81-aa91-4f91841cdfa9" providerId="ADAL" clId="{3287FC5E-09FD-429B-973D-62157E7F0312}" dt="2023-04-03T15:35:30.753" v="815" actId="6549"/>
          <ac:spMkLst>
            <pc:docMk/>
            <pc:sldMk cId="2355880218" sldId="2772"/>
            <ac:spMk id="5" creationId="{2C8F5065-5828-545D-470F-A1D28C82B95A}"/>
          </ac:spMkLst>
        </pc:spChg>
        <pc:spChg chg="mod">
          <ac:chgData name="Kelly Stokes" userId="3e5c5154-569e-4d81-aa91-4f91841cdfa9" providerId="ADAL" clId="{3287FC5E-09FD-429B-973D-62157E7F0312}" dt="2023-04-03T15:33:26.088" v="765"/>
          <ac:spMkLst>
            <pc:docMk/>
            <pc:sldMk cId="2355880218" sldId="2772"/>
            <ac:spMk id="12" creationId="{E384BFF7-3319-CAE2-192F-C4DCBBBBFCCA}"/>
          </ac:spMkLst>
        </pc:spChg>
        <pc:grpChg chg="del">
          <ac:chgData name="Kelly Stokes" userId="3e5c5154-569e-4d81-aa91-4f91841cdfa9" providerId="ADAL" clId="{3287FC5E-09FD-429B-973D-62157E7F0312}" dt="2023-04-03T15:33:40.664" v="766" actId="478"/>
          <ac:grpSpMkLst>
            <pc:docMk/>
            <pc:sldMk cId="2355880218" sldId="2772"/>
            <ac:grpSpMk id="4" creationId="{A318B0BB-62C7-CD84-1EBE-6D300F1B414B}"/>
          </ac:grpSpMkLst>
        </pc:grpChg>
        <pc:picChg chg="add mod">
          <ac:chgData name="Kelly Stokes" userId="3e5c5154-569e-4d81-aa91-4f91841cdfa9" providerId="ADAL" clId="{3287FC5E-09FD-429B-973D-62157E7F0312}" dt="2023-04-03T15:33:47.586" v="769" actId="14100"/>
          <ac:picMkLst>
            <pc:docMk/>
            <pc:sldMk cId="2355880218" sldId="2772"/>
            <ac:picMk id="10242" creationId="{0CC1BDD0-0202-6A0B-0025-E1D9DECB5190}"/>
          </ac:picMkLst>
        </pc:picChg>
      </pc:sldChg>
      <pc:sldChg chg="modSp mod">
        <pc:chgData name="Kelly Stokes" userId="3e5c5154-569e-4d81-aa91-4f91841cdfa9" providerId="ADAL" clId="{3287FC5E-09FD-429B-973D-62157E7F0312}" dt="2023-04-03T15:35:50.740" v="817" actId="1076"/>
        <pc:sldMkLst>
          <pc:docMk/>
          <pc:sldMk cId="3570766896" sldId="2773"/>
        </pc:sldMkLst>
        <pc:spChg chg="mod">
          <ac:chgData name="Kelly Stokes" userId="3e5c5154-569e-4d81-aa91-4f91841cdfa9" providerId="ADAL" clId="{3287FC5E-09FD-429B-973D-62157E7F0312}" dt="2023-04-03T15:35:47.263" v="816"/>
          <ac:spMkLst>
            <pc:docMk/>
            <pc:sldMk cId="3570766896" sldId="2773"/>
            <ac:spMk id="2" creationId="{52DA34BA-82FC-47C5-BCE1-BB65E08B92A1}"/>
          </ac:spMkLst>
        </pc:spChg>
        <pc:spChg chg="mod">
          <ac:chgData name="Kelly Stokes" userId="3e5c5154-569e-4d81-aa91-4f91841cdfa9" providerId="ADAL" clId="{3287FC5E-09FD-429B-973D-62157E7F0312}" dt="2023-04-03T15:35:50.740" v="817" actId="1076"/>
          <ac:spMkLst>
            <pc:docMk/>
            <pc:sldMk cId="3570766896" sldId="2773"/>
            <ac:spMk id="3" creationId="{847A1AC9-9EC9-E1AA-348D-958CE44F2772}"/>
          </ac:spMkLst>
        </pc:spChg>
      </pc:sldChg>
      <pc:sldChg chg="modSp mod">
        <pc:chgData name="Kelly Stokes" userId="3e5c5154-569e-4d81-aa91-4f91841cdfa9" providerId="ADAL" clId="{3287FC5E-09FD-429B-973D-62157E7F0312}" dt="2023-04-03T15:36:16.278" v="825" actId="27636"/>
        <pc:sldMkLst>
          <pc:docMk/>
          <pc:sldMk cId="2764946062" sldId="2774"/>
        </pc:sldMkLst>
        <pc:spChg chg="mod">
          <ac:chgData name="Kelly Stokes" userId="3e5c5154-569e-4d81-aa91-4f91841cdfa9" providerId="ADAL" clId="{3287FC5E-09FD-429B-973D-62157E7F0312}" dt="2023-04-03T15:36:07.520" v="818"/>
          <ac:spMkLst>
            <pc:docMk/>
            <pc:sldMk cId="2764946062" sldId="2774"/>
            <ac:spMk id="2" creationId="{52DA34BA-82FC-47C5-BCE1-BB65E08B92A1}"/>
          </ac:spMkLst>
        </pc:spChg>
        <pc:spChg chg="mod">
          <ac:chgData name="Kelly Stokes" userId="3e5c5154-569e-4d81-aa91-4f91841cdfa9" providerId="ADAL" clId="{3287FC5E-09FD-429B-973D-62157E7F0312}" dt="2023-04-03T15:36:16.278" v="825" actId="27636"/>
          <ac:spMkLst>
            <pc:docMk/>
            <pc:sldMk cId="2764946062" sldId="2774"/>
            <ac:spMk id="3" creationId="{847A1AC9-9EC9-E1AA-348D-958CE44F2772}"/>
          </ac:spMkLst>
        </pc:spChg>
      </pc:sldChg>
      <pc:sldChg chg="modNotesTx">
        <pc:chgData name="Kelly Stokes" userId="3e5c5154-569e-4d81-aa91-4f91841cdfa9" providerId="ADAL" clId="{3287FC5E-09FD-429B-973D-62157E7F0312}" dt="2023-04-03T15:36:31" v="826"/>
        <pc:sldMkLst>
          <pc:docMk/>
          <pc:sldMk cId="3984650116" sldId="2784"/>
        </pc:sldMkLst>
      </pc:sldChg>
      <pc:sldChg chg="modSp mod">
        <pc:chgData name="Kelly Stokes" userId="3e5c5154-569e-4d81-aa91-4f91841cdfa9" providerId="ADAL" clId="{3287FC5E-09FD-429B-973D-62157E7F0312}" dt="2023-04-03T15:36:35.117" v="827"/>
        <pc:sldMkLst>
          <pc:docMk/>
          <pc:sldMk cId="1752956808" sldId="2785"/>
        </pc:sldMkLst>
        <pc:spChg chg="mod">
          <ac:chgData name="Kelly Stokes" userId="3e5c5154-569e-4d81-aa91-4f91841cdfa9" providerId="ADAL" clId="{3287FC5E-09FD-429B-973D-62157E7F0312}" dt="2023-04-03T15:36:35.117" v="827"/>
          <ac:spMkLst>
            <pc:docMk/>
            <pc:sldMk cId="1752956808" sldId="2785"/>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03/04/2023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dirty="0"/>
          </a:p>
        </p:txBody>
      </p:sp>
    </p:spTree>
    <p:extLst>
      <p:ext uri="{BB962C8B-B14F-4D97-AF65-F5344CB8AC3E}">
        <p14:creationId xmlns:p14="http://schemas.microsoft.com/office/powerpoint/2010/main" val="1658792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2623013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56</a:t>
            </a:fld>
            <a:endParaRPr lang="en-GB"/>
          </a:p>
        </p:txBody>
      </p:sp>
    </p:spTree>
    <p:extLst>
      <p:ext uri="{BB962C8B-B14F-4D97-AF65-F5344CB8AC3E}">
        <p14:creationId xmlns:p14="http://schemas.microsoft.com/office/powerpoint/2010/main" val="3869618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70</a:t>
            </a:fld>
            <a:endParaRPr lang="en-GB"/>
          </a:p>
        </p:txBody>
      </p:sp>
    </p:spTree>
    <p:extLst>
      <p:ext uri="{BB962C8B-B14F-4D97-AF65-F5344CB8AC3E}">
        <p14:creationId xmlns:p14="http://schemas.microsoft.com/office/powerpoint/2010/main" val="31939137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2564237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Stone walls are decent as they are strong enough to bear the weight of a tall building.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72</a:t>
            </a:fld>
            <a:endParaRPr lang="en-GB"/>
          </a:p>
        </p:txBody>
      </p:sp>
    </p:spTree>
    <p:extLst>
      <p:ext uri="{BB962C8B-B14F-4D97-AF65-F5344CB8AC3E}">
        <p14:creationId xmlns:p14="http://schemas.microsoft.com/office/powerpoint/2010/main" val="3954144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74</a:t>
            </a:fld>
            <a:endParaRPr lang="en-GB"/>
          </a:p>
        </p:txBody>
      </p:sp>
    </p:spTree>
    <p:extLst>
      <p:ext uri="{BB962C8B-B14F-4D97-AF65-F5344CB8AC3E}">
        <p14:creationId xmlns:p14="http://schemas.microsoft.com/office/powerpoint/2010/main" val="33856325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dirty="0"/>
          </a:p>
        </p:txBody>
      </p:sp>
    </p:spTree>
    <p:extLst>
      <p:ext uri="{BB962C8B-B14F-4D97-AF65-F5344CB8AC3E}">
        <p14:creationId xmlns:p14="http://schemas.microsoft.com/office/powerpoint/2010/main" val="30160338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2821689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92</a:t>
            </a:fld>
            <a:endParaRPr lang="en-GB"/>
          </a:p>
        </p:txBody>
      </p:sp>
    </p:spTree>
    <p:extLst>
      <p:ext uri="{BB962C8B-B14F-4D97-AF65-F5344CB8AC3E}">
        <p14:creationId xmlns:p14="http://schemas.microsoft.com/office/powerpoint/2010/main" val="1432620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a:p>
        </p:txBody>
      </p:sp>
    </p:spTree>
    <p:extLst>
      <p:ext uri="{BB962C8B-B14F-4D97-AF65-F5344CB8AC3E}">
        <p14:creationId xmlns:p14="http://schemas.microsoft.com/office/powerpoint/2010/main" val="13117225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3934610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could only be shaped and placed by skilled stonemasons with specialist equipment.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1998912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110</a:t>
            </a:fld>
            <a:endParaRPr lang="en-GB"/>
          </a:p>
        </p:txBody>
      </p:sp>
    </p:spTree>
    <p:extLst>
      <p:ext uri="{BB962C8B-B14F-4D97-AF65-F5344CB8AC3E}">
        <p14:creationId xmlns:p14="http://schemas.microsoft.com/office/powerpoint/2010/main" val="18182171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113</a:t>
            </a:fld>
            <a:endParaRPr lang="en-GB" dirty="0"/>
          </a:p>
        </p:txBody>
      </p:sp>
    </p:spTree>
    <p:extLst>
      <p:ext uri="{BB962C8B-B14F-4D97-AF65-F5344CB8AC3E}">
        <p14:creationId xmlns:p14="http://schemas.microsoft.com/office/powerpoint/2010/main" val="1031155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168701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41532719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a:p>
        </p:txBody>
      </p:sp>
    </p:spTree>
    <p:extLst>
      <p:ext uri="{BB962C8B-B14F-4D97-AF65-F5344CB8AC3E}">
        <p14:creationId xmlns:p14="http://schemas.microsoft.com/office/powerpoint/2010/main" val="14128111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143</a:t>
            </a:fld>
            <a:endParaRPr lang="en-GB"/>
          </a:p>
        </p:txBody>
      </p:sp>
    </p:spTree>
    <p:extLst>
      <p:ext uri="{BB962C8B-B14F-4D97-AF65-F5344CB8AC3E}">
        <p14:creationId xmlns:p14="http://schemas.microsoft.com/office/powerpoint/2010/main" val="18306319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 White House in Washington, USA, adjacent to the monument, is one of the most famous homes in the world.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144</a:t>
            </a:fld>
            <a:endParaRPr lang="en-GB"/>
          </a:p>
        </p:txBody>
      </p:sp>
    </p:spTree>
    <p:extLst>
      <p:ext uri="{BB962C8B-B14F-4D97-AF65-F5344CB8AC3E}">
        <p14:creationId xmlns:p14="http://schemas.microsoft.com/office/powerpoint/2010/main" val="769527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146</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Harass     foreign drought  wrought   Environment equipment   currency absorbency affluency ardency </a:t>
            </a:r>
          </a:p>
        </p:txBody>
      </p:sp>
      <p:sp>
        <p:nvSpPr>
          <p:cNvPr id="4" name="Slide Number Placeholder 3"/>
          <p:cNvSpPr>
            <a:spLocks noGrp="1"/>
          </p:cNvSpPr>
          <p:nvPr>
            <p:ph type="sldNum" sz="quarter" idx="5"/>
          </p:nvPr>
        </p:nvSpPr>
        <p:spPr/>
        <p:txBody>
          <a:bodyPr/>
          <a:lstStyle/>
          <a:p>
            <a:fld id="{A370640F-E73A-4148-92BA-D1C70A966614}" type="slidenum">
              <a:rPr lang="en-GB" smtClean="0"/>
              <a:t>172</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173</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174</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175</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176</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177</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178</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6758531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13</a:t>
            </a:fld>
            <a:endParaRPr lang="en-GB"/>
          </a:p>
        </p:txBody>
      </p:sp>
    </p:spTree>
    <p:extLst>
      <p:ext uri="{BB962C8B-B14F-4D97-AF65-F5344CB8AC3E}">
        <p14:creationId xmlns:p14="http://schemas.microsoft.com/office/powerpoint/2010/main" val="1357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20</a:t>
            </a:fld>
            <a:endParaRPr lang="en-GB"/>
          </a:p>
        </p:txBody>
      </p:sp>
    </p:spTree>
    <p:extLst>
      <p:ext uri="{BB962C8B-B14F-4D97-AF65-F5344CB8AC3E}">
        <p14:creationId xmlns:p14="http://schemas.microsoft.com/office/powerpoint/2010/main" val="2863698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34</a:t>
            </a:fld>
            <a:endParaRPr lang="en-GB"/>
          </a:p>
        </p:txBody>
      </p:sp>
    </p:spTree>
    <p:extLst>
      <p:ext uri="{BB962C8B-B14F-4D97-AF65-F5344CB8AC3E}">
        <p14:creationId xmlns:p14="http://schemas.microsoft.com/office/powerpoint/2010/main" val="120168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35</a:t>
            </a:fld>
            <a:endParaRPr lang="en-GB"/>
          </a:p>
        </p:txBody>
      </p:sp>
    </p:spTree>
    <p:extLst>
      <p:ext uri="{BB962C8B-B14F-4D97-AF65-F5344CB8AC3E}">
        <p14:creationId xmlns:p14="http://schemas.microsoft.com/office/powerpoint/2010/main" val="2499919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For thousands of years, stone was the building material of choice in certain environments for those who could afford it.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36</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4255570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90436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surroundings or conditions in which a person, animal, or plant lives or operates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environment clipart">
            <a:extLst>
              <a:ext uri="{FF2B5EF4-FFF2-40B4-BE49-F238E27FC236}">
                <a16:creationId xmlns:a16="http://schemas.microsoft.com/office/drawing/2014/main" id="{C32F9E01-95AB-9D00-44E2-0C0319B917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9" y="332008"/>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617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hostile environments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73585" y="2808514"/>
            <a:ext cx="4174672"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1964858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necessary items for a particular purpose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equipment clipart">
            <a:extLst>
              <a:ext uri="{FF2B5EF4-FFF2-40B4-BE49-F238E27FC236}">
                <a16:creationId xmlns:a16="http://schemas.microsoft.com/office/drawing/2014/main" id="{409BE0EE-70A1-CBC2-07F3-F5E7CBD6CF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15" y="310243"/>
            <a:ext cx="18002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83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Office equipment includes chairs and 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1" y="3028185"/>
            <a:ext cx="3249386" cy="80162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86925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38598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6981430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a:t>
            </a:r>
          </a:p>
        </p:txBody>
      </p:sp>
    </p:spTree>
    <p:extLst>
      <p:ext uri="{BB962C8B-B14F-4D97-AF65-F5344CB8AC3E}">
        <p14:creationId xmlns:p14="http://schemas.microsoft.com/office/powerpoint/2010/main" val="151353547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environments</a:t>
            </a:r>
            <a:r>
              <a:rPr lang="en-GB" sz="3200" dirty="0">
                <a:solidFill>
                  <a:srgbClr val="000000"/>
                </a:solidFill>
                <a:effectLst/>
                <a:latin typeface="Twinkl Cursive Looped" panose="02000000000000000000" pitchFamily="2" charset="0"/>
                <a:ea typeface="Times New Roman" panose="02020603050405020304" pitchFamily="18" charset="0"/>
              </a:rPr>
              <a:t> for those who could afford it.  Stone is hard-wearing and looks good – there’s no need to cover it up with something more weatherproof or attractive.  Stone walls are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decent</a:t>
            </a:r>
            <a:r>
              <a:rPr lang="en-GB" sz="3200" dirty="0">
                <a:solidFill>
                  <a:srgbClr val="000000"/>
                </a:solidFill>
                <a:effectLst/>
                <a:latin typeface="Twinkl Cursive Looped" panose="02000000000000000000" pitchFamily="2" charset="0"/>
                <a:ea typeface="Times New Roman" panose="02020603050405020304" pitchFamily="18" charset="0"/>
              </a:rPr>
              <a: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equipment</a:t>
            </a:r>
            <a:r>
              <a:rPr lang="en-GB" sz="3200" dirty="0">
                <a:solidFill>
                  <a:srgbClr val="000000"/>
                </a:solidFill>
                <a:effectLst/>
                <a:latin typeface="Twinkl Cursive Looped" panose="02000000000000000000" pitchFamily="2" charset="0"/>
                <a:ea typeface="Times New Roman" panose="02020603050405020304" pitchFamily="18" charset="0"/>
              </a:rPr>
              <a:t>.  The White House in Washington, USA,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adjacent</a:t>
            </a:r>
            <a:r>
              <a:rPr lang="en-GB" sz="3200" dirty="0">
                <a:solidFill>
                  <a:srgbClr val="000000"/>
                </a:solidFill>
                <a:effectLst/>
                <a:latin typeface="Twinkl Cursive Looped" panose="02000000000000000000" pitchFamily="2" charset="0"/>
                <a:ea typeface="Times New Roman" panose="02020603050405020304" pitchFamily="18" charset="0"/>
              </a:rPr>
              <a:t> to the monument, is one of the most famous homes in the world.  It has white columns built using white limestone from Europe.</a:t>
            </a:r>
          </a:p>
        </p:txBody>
      </p:sp>
    </p:spTree>
    <p:extLst>
      <p:ext uri="{BB962C8B-B14F-4D97-AF65-F5344CB8AC3E}">
        <p14:creationId xmlns:p14="http://schemas.microsoft.com/office/powerpoint/2010/main" val="10821034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197157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599621" y="3265715"/>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could only be shaped and placed by skilled stonemasons with specialist equipment.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012913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12660931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24321936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3A390A-1EA1-AC09-0215-23DE70FE1303}"/>
              </a:ext>
            </a:extLst>
          </p:cNvPr>
          <p:cNvPicPr>
            <a:picLocks noChangeAspect="1"/>
          </p:cNvPicPr>
          <p:nvPr/>
        </p:nvPicPr>
        <p:blipFill rotWithShape="1">
          <a:blip r:embed="rId2"/>
          <a:srcRect l="19286" t="14744" r="18036" b="10457"/>
          <a:stretch/>
        </p:blipFill>
        <p:spPr>
          <a:xfrm>
            <a:off x="195941" y="0"/>
            <a:ext cx="10238015" cy="6869096"/>
          </a:xfrm>
          <a:prstGeom prst="rect">
            <a:avLst/>
          </a:prstGeom>
        </p:spPr>
      </p:pic>
    </p:spTree>
    <p:extLst>
      <p:ext uri="{BB962C8B-B14F-4D97-AF65-F5344CB8AC3E}">
        <p14:creationId xmlns:p14="http://schemas.microsoft.com/office/powerpoint/2010/main" val="318595558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6214479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54938057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300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419185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0158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734379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679022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195644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83376308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03964858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32759798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wrought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12970"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9938" name="Picture 2" descr="Image result for wrought clipart">
            <a:extLst>
              <a:ext uri="{FF2B5EF4-FFF2-40B4-BE49-F238E27FC236}">
                <a16:creationId xmlns:a16="http://schemas.microsoft.com/office/drawing/2014/main" id="{15A81A70-D542-500F-ED83-F50CBC9B69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774" y="481693"/>
            <a:ext cx="3019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3767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385707" y="3547383"/>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914" name="Picture 2" descr="Image result for ought must clipart">
            <a:extLst>
              <a:ext uri="{FF2B5EF4-FFF2-40B4-BE49-F238E27FC236}">
                <a16:creationId xmlns:a16="http://schemas.microsoft.com/office/drawing/2014/main" id="{FBFBB3DC-5777-AB16-9705-239DFA7D26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9793" y="465365"/>
            <a:ext cx="2628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6661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3923506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286232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r>
              <a:rPr lang="en-GB" sz="6000" dirty="0">
                <a:solidFill>
                  <a:prstClr val="black"/>
                </a:solidFill>
                <a:latin typeface="Twinkl Cursive Looped" panose="02000000000000000000" pitchFamily="2"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ency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985070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82847033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749849"/>
            <a:ext cx="11397343" cy="258532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Create words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and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by changing adjectives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nouns.</a:t>
            </a:r>
          </a:p>
        </p:txBody>
      </p:sp>
    </p:spTree>
    <p:extLst>
      <p:ext uri="{BB962C8B-B14F-4D97-AF65-F5344CB8AC3E}">
        <p14:creationId xmlns:p14="http://schemas.microsoft.com/office/powerpoint/2010/main" val="313372216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1323439"/>
          </a:xfrm>
          <a:prstGeom prst="rect">
            <a:avLst/>
          </a:prstGeom>
          <a:noFill/>
        </p:spPr>
        <p:txBody>
          <a:bodyPr wrap="square">
            <a:spAutoFit/>
          </a:bodyPr>
          <a:lstStyle/>
          <a:p>
            <a:pPr algn="ctr"/>
            <a:r>
              <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8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endPar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1041076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ardency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26629" y="3580040"/>
            <a:ext cx="16763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314" name="Picture 2" descr="Image result for passion clipart">
            <a:extLst>
              <a:ext uri="{FF2B5EF4-FFF2-40B4-BE49-F238E27FC236}">
                <a16:creationId xmlns:a16="http://schemas.microsoft.com/office/drawing/2014/main" id="{80A7FBFF-BB9D-0F05-1F54-90D8740C2D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39" y="400050"/>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067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304920092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clemency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86500" y="3561670"/>
            <a:ext cx="16655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290" name="Picture 2" descr="Image result for clemency clipart">
            <a:extLst>
              <a:ext uri="{FF2B5EF4-FFF2-40B4-BE49-F238E27FC236}">
                <a16:creationId xmlns:a16="http://schemas.microsoft.com/office/drawing/2014/main" id="{592A18B9-85E2-2877-C278-A4AF4D58F4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501" y="277586"/>
            <a:ext cx="2663599" cy="21451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353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ardency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passion or enthusiasm </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ard</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ard</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11266" name="Picture 2" descr="Image result for passion clipart">
            <a:extLst>
              <a:ext uri="{FF2B5EF4-FFF2-40B4-BE49-F238E27FC236}">
                <a16:creationId xmlns:a16="http://schemas.microsoft.com/office/drawing/2014/main" id="{E85F7AEC-4E1F-E019-7299-F0D63F6D7C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1039" y="201327"/>
            <a:ext cx="1733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0506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clemency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mercy; lenience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clem</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clem</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10242" name="Picture 2" descr="Image result for clemency clipart">
            <a:extLst>
              <a:ext uri="{FF2B5EF4-FFF2-40B4-BE49-F238E27FC236}">
                <a16:creationId xmlns:a16="http://schemas.microsoft.com/office/drawing/2014/main" id="{0CC1BDD0-0202-6A0B-0025-E1D9DECB51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201" y="211217"/>
            <a:ext cx="1896156" cy="15271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5880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ardency of some football fans is impressive.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20861" y="2927828"/>
            <a:ext cx="2653167" cy="83879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570766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There was an appeal for clemency.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480198" y="3771900"/>
            <a:ext cx="2721202"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76494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108134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surroundings or conditions in which a person, animal, or plant lives or operates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environment clipart">
            <a:extLst>
              <a:ext uri="{FF2B5EF4-FFF2-40B4-BE49-F238E27FC236}">
                <a16:creationId xmlns:a16="http://schemas.microsoft.com/office/drawing/2014/main" id="{C32F9E01-95AB-9D00-44E2-0C0319B917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9" y="332008"/>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13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hostile environments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73585" y="2808514"/>
            <a:ext cx="4174672"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3336343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necessary items for a particular purpose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equipment clipart">
            <a:extLst>
              <a:ext uri="{FF2B5EF4-FFF2-40B4-BE49-F238E27FC236}">
                <a16:creationId xmlns:a16="http://schemas.microsoft.com/office/drawing/2014/main" id="{409BE0EE-70A1-CBC2-07F3-F5E7CBD6CF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15" y="310243"/>
            <a:ext cx="18002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87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Office equipment includes chairs and 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1" y="3028185"/>
            <a:ext cx="3249386" cy="80162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768512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12970"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8" name="Picture 4" descr="Image result for brought clipart">
            <a:extLst>
              <a:ext uri="{FF2B5EF4-FFF2-40B4-BE49-F238E27FC236}">
                <a16:creationId xmlns:a16="http://schemas.microsoft.com/office/drawing/2014/main" id="{D8BD1D65-B97E-FA9D-5880-2CE37666E9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045" y="523875"/>
            <a:ext cx="3324225"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7488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2784181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6095091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a:t>
            </a:r>
          </a:p>
        </p:txBody>
      </p:sp>
    </p:spTree>
    <p:extLst>
      <p:ext uri="{BB962C8B-B14F-4D97-AF65-F5344CB8AC3E}">
        <p14:creationId xmlns:p14="http://schemas.microsoft.com/office/powerpoint/2010/main" val="50979103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environments</a:t>
            </a:r>
            <a:r>
              <a:rPr lang="en-GB" sz="3200" dirty="0">
                <a:solidFill>
                  <a:srgbClr val="000000"/>
                </a:solidFill>
                <a:effectLst/>
                <a:latin typeface="Twinkl Cursive Looped" panose="02000000000000000000" pitchFamily="2" charset="0"/>
                <a:ea typeface="Times New Roman" panose="02020603050405020304" pitchFamily="18" charset="0"/>
              </a:rPr>
              <a:t> for those who could afford it.  Stone is hard-wearing and looks good – there’s no need to cover it up with something more weatherproof or attractive.  Stone walls are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decent</a:t>
            </a:r>
            <a:r>
              <a:rPr lang="en-GB" sz="3200" dirty="0">
                <a:solidFill>
                  <a:srgbClr val="000000"/>
                </a:solidFill>
                <a:effectLst/>
                <a:latin typeface="Twinkl Cursive Looped" panose="02000000000000000000" pitchFamily="2" charset="0"/>
                <a:ea typeface="Times New Roman" panose="02020603050405020304" pitchFamily="18" charset="0"/>
              </a:rPr>
              <a: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equipment</a:t>
            </a:r>
            <a:r>
              <a:rPr lang="en-GB" sz="3200" dirty="0">
                <a:solidFill>
                  <a:srgbClr val="000000"/>
                </a:solidFill>
                <a:effectLst/>
                <a:latin typeface="Twinkl Cursive Looped" panose="02000000000000000000" pitchFamily="2" charset="0"/>
                <a:ea typeface="Times New Roman" panose="02020603050405020304" pitchFamily="18" charset="0"/>
              </a:rPr>
              <a:t>.  The White House in Washington, USA,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adjacent</a:t>
            </a:r>
            <a:r>
              <a:rPr lang="en-GB" sz="3200" dirty="0">
                <a:solidFill>
                  <a:srgbClr val="000000"/>
                </a:solidFill>
                <a:effectLst/>
                <a:latin typeface="Twinkl Cursive Looped" panose="02000000000000000000" pitchFamily="2" charset="0"/>
                <a:ea typeface="Times New Roman" panose="02020603050405020304" pitchFamily="18" charset="0"/>
              </a:rPr>
              <a:t> to the monument, is one of the most famous homes in the world.  It has white columns built using white limestone from Europe.</a:t>
            </a:r>
          </a:p>
        </p:txBody>
      </p:sp>
    </p:spTree>
    <p:extLst>
      <p:ext uri="{BB962C8B-B14F-4D97-AF65-F5344CB8AC3E}">
        <p14:creationId xmlns:p14="http://schemas.microsoft.com/office/powerpoint/2010/main" val="217021859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4650116"/>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White House in Washington, USA, adjacent to the monument, is one of the most famous homes in the world.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52956808"/>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1FEABCC-4AC3-CAC4-7290-2BAB692A5415}"/>
              </a:ext>
            </a:extLst>
          </p:cNvPr>
          <p:cNvPicPr>
            <a:picLocks noChangeAspect="1"/>
          </p:cNvPicPr>
          <p:nvPr/>
        </p:nvPicPr>
        <p:blipFill rotWithShape="1">
          <a:blip r:embed="rId2"/>
          <a:srcRect l="19286" t="14744" r="18036" b="10457"/>
          <a:stretch/>
        </p:blipFill>
        <p:spPr>
          <a:xfrm>
            <a:off x="195941" y="0"/>
            <a:ext cx="10238015" cy="6869096"/>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harass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692069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49686" y="3561670"/>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2" name="Picture 4" descr="Image result for bought clipart">
            <a:extLst>
              <a:ext uri="{FF2B5EF4-FFF2-40B4-BE49-F238E27FC236}">
                <a16:creationId xmlns:a16="http://schemas.microsoft.com/office/drawing/2014/main" id="{97EEF9B4-4A50-4585-9CCC-222B5E3661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2579" y="532720"/>
            <a:ext cx="2324100"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591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foreign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1678825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brought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3086094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bought</a:t>
            </a:r>
          </a:p>
        </p:txBody>
      </p:sp>
    </p:spTree>
    <p:extLst>
      <p:ext uri="{BB962C8B-B14F-4D97-AF65-F5344CB8AC3E}">
        <p14:creationId xmlns:p14="http://schemas.microsoft.com/office/powerpoint/2010/main" val="186879444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fought</a:t>
            </a:r>
          </a:p>
        </p:txBody>
      </p:sp>
    </p:spTree>
    <p:extLst>
      <p:ext uri="{BB962C8B-B14F-4D97-AF65-F5344CB8AC3E}">
        <p14:creationId xmlns:p14="http://schemas.microsoft.com/office/powerpoint/2010/main" val="318876811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 </a:t>
            </a:r>
          </a:p>
        </p:txBody>
      </p:sp>
    </p:spTree>
    <p:extLst>
      <p:ext uri="{BB962C8B-B14F-4D97-AF65-F5344CB8AC3E}">
        <p14:creationId xmlns:p14="http://schemas.microsoft.com/office/powerpoint/2010/main" val="10036411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thoughtless </a:t>
            </a:r>
          </a:p>
        </p:txBody>
      </p:sp>
    </p:spTree>
    <p:extLst>
      <p:ext uri="{BB962C8B-B14F-4D97-AF65-F5344CB8AC3E}">
        <p14:creationId xmlns:p14="http://schemas.microsoft.com/office/powerpoint/2010/main" val="159608215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3401337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wrought</a:t>
            </a:r>
          </a:p>
        </p:txBody>
      </p:sp>
    </p:spTree>
    <p:extLst>
      <p:ext uri="{BB962C8B-B14F-4D97-AF65-F5344CB8AC3E}">
        <p14:creationId xmlns:p14="http://schemas.microsoft.com/office/powerpoint/2010/main" val="368690901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ought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0273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decency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currency</a:t>
            </a:r>
          </a:p>
        </p:txBody>
      </p:sp>
    </p:spTree>
    <p:extLst>
      <p:ext uri="{BB962C8B-B14F-4D97-AF65-F5344CB8AC3E}">
        <p14:creationId xmlns:p14="http://schemas.microsoft.com/office/powerpoint/2010/main" val="293827234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leniency </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absorbency </a:t>
            </a:r>
          </a:p>
        </p:txBody>
      </p:sp>
    </p:spTree>
    <p:extLst>
      <p:ext uri="{BB962C8B-B14F-4D97-AF65-F5344CB8AC3E}">
        <p14:creationId xmlns:p14="http://schemas.microsoft.com/office/powerpoint/2010/main" val="282487926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adjacency </a:t>
            </a:r>
          </a:p>
        </p:txBody>
      </p:sp>
    </p:spTree>
    <p:extLst>
      <p:ext uri="{BB962C8B-B14F-4D97-AF65-F5344CB8AC3E}">
        <p14:creationId xmlns:p14="http://schemas.microsoft.com/office/powerpoint/2010/main" val="80578285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affluency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ardency</a:t>
            </a:r>
          </a:p>
        </p:txBody>
      </p:sp>
    </p:spTree>
    <p:extLst>
      <p:ext uri="{BB962C8B-B14F-4D97-AF65-F5344CB8AC3E}">
        <p14:creationId xmlns:p14="http://schemas.microsoft.com/office/powerpoint/2010/main" val="2792669322"/>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clemency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286232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r>
              <a:rPr lang="en-GB" sz="6000" dirty="0">
                <a:solidFill>
                  <a:prstClr val="black"/>
                </a:solidFill>
                <a:latin typeface="Twinkl Cursive Looped" panose="02000000000000000000" pitchFamily="2"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ency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environment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equipment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harass  foreign drought  wrought   environment equipment   currency absorbency affluency ardency </a:t>
            </a:r>
          </a:p>
        </p:txBody>
      </p:sp>
    </p:spTree>
    <p:extLst>
      <p:ext uri="{BB962C8B-B14F-4D97-AF65-F5344CB8AC3E}">
        <p14:creationId xmlns:p14="http://schemas.microsoft.com/office/powerpoint/2010/main" val="388699187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9" y="4735286"/>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Noun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adjective 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adverb</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Survival in hostile environments is challenging.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4487634" y="2002187"/>
            <a:ext cx="3105151"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4901294" y="4735286"/>
            <a:ext cx="843643"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03912"/>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Adjective noun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noun </a:t>
            </a:r>
            <a:r>
              <a:rPr lang="fr-FR" sz="2800" dirty="0" err="1">
                <a:solidFill>
                  <a:schemeClr val="accent2"/>
                </a:solidFill>
                <a:latin typeface="Twinkl Cursive Looped" panose="02000000000000000000" pitchFamily="2" charset="0"/>
              </a:rPr>
              <a:t>conjunction</a:t>
            </a:r>
            <a:r>
              <a:rPr lang="fr-FR" sz="2800" dirty="0">
                <a:solidFill>
                  <a:schemeClr val="accent2"/>
                </a:solidFill>
                <a:latin typeface="Twinkl Cursive Looped" panose="02000000000000000000" pitchFamily="2" charset="0"/>
              </a:rPr>
              <a:t> 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59689"/>
            <a:ext cx="11517084" cy="707886"/>
          </a:xfrm>
          <a:prstGeom prst="rect">
            <a:avLst/>
          </a:prstGeom>
          <a:noFill/>
        </p:spPr>
        <p:txBody>
          <a:bodyPr wrap="square" rtlCol="0">
            <a:spAutoFit/>
          </a:bodyPr>
          <a:lstStyle/>
          <a:p>
            <a:r>
              <a:rPr lang="en-GB" sz="4000" dirty="0">
                <a:latin typeface="Twinkl Cursive Looped" panose="02000000000000000000" pitchFamily="2" charset="0"/>
              </a:rPr>
              <a:t>Office equipment includes chairs and tables.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894117" y="2105855"/>
            <a:ext cx="2432954"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894117" y="3603913"/>
            <a:ext cx="91439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970318"/>
          </a:xfrm>
          <a:prstGeom prst="rect">
            <a:avLst/>
          </a:prstGeom>
          <a:noFill/>
        </p:spPr>
        <p:txBody>
          <a:bodyPr wrap="square" rtlCol="0">
            <a:spAutoFit/>
          </a:bodyPr>
          <a:lstStyle/>
          <a:p>
            <a:r>
              <a:rPr lang="en-GB" b="1" dirty="0">
                <a:solidFill>
                  <a:srgbClr val="83001D"/>
                </a:solidFill>
                <a:effectLst/>
              </a:rPr>
              <a:t>Environment </a:t>
            </a:r>
          </a:p>
          <a:p>
            <a:endParaRPr lang="en-GB" b="1" dirty="0">
              <a:solidFill>
                <a:srgbClr val="83001D"/>
              </a:solidFill>
              <a:effectLst/>
            </a:endParaRPr>
          </a:p>
          <a:p>
            <a:r>
              <a:rPr lang="en-GB" b="1" dirty="0">
                <a:solidFill>
                  <a:srgbClr val="83001D"/>
                </a:solidFill>
                <a:effectLst/>
              </a:rPr>
              <a:t>1600, "state of being environed" (see environ (v.) + -</a:t>
            </a:r>
            <a:r>
              <a:rPr lang="en-GB" b="1" dirty="0" err="1">
                <a:solidFill>
                  <a:srgbClr val="83001D"/>
                </a:solidFill>
                <a:effectLst/>
              </a:rPr>
              <a:t>ment</a:t>
            </a:r>
            <a:r>
              <a:rPr lang="en-GB" b="1" dirty="0">
                <a:solidFill>
                  <a:srgbClr val="83001D"/>
                </a:solidFill>
                <a:effectLst/>
              </a:rPr>
              <a:t> ); sense of "the aggregate of the conditions in which a person or thing lives" is by 1827 (used by Carlyle to render German </a:t>
            </a:r>
            <a:r>
              <a:rPr lang="en-GB" b="1" dirty="0" err="1">
                <a:solidFill>
                  <a:srgbClr val="83001D"/>
                </a:solidFill>
                <a:effectLst/>
              </a:rPr>
              <a:t>Umgebung</a:t>
            </a:r>
            <a:r>
              <a:rPr lang="en-GB" b="1" dirty="0">
                <a:solidFill>
                  <a:srgbClr val="83001D"/>
                </a:solidFill>
                <a:effectLst/>
              </a:rPr>
              <a:t> - It meant “state of being environed.” It is derived from the French word “Environ,” meaning “surrounding.”</a:t>
            </a: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endParaRPr lang="en-GB" b="1" dirty="0">
              <a:solidFill>
                <a:srgbClr val="83001D"/>
              </a:solidFill>
            </a:endParaRPr>
          </a:p>
          <a:p>
            <a:r>
              <a:rPr lang="en-GB" b="1" dirty="0">
                <a:solidFill>
                  <a:srgbClr val="83001D"/>
                </a:solidFill>
                <a:effectLst/>
              </a:rPr>
              <a:t>Equipment</a:t>
            </a:r>
          </a:p>
          <a:p>
            <a:endParaRPr lang="en-GB" b="1" dirty="0">
              <a:solidFill>
                <a:srgbClr val="83001D"/>
              </a:solidFill>
            </a:endParaRPr>
          </a:p>
          <a:p>
            <a:r>
              <a:rPr lang="en-GB" b="1" dirty="0">
                <a:solidFill>
                  <a:srgbClr val="83001D"/>
                </a:solidFill>
                <a:effectLst/>
              </a:rPr>
              <a:t> early 18th century: from French </a:t>
            </a:r>
            <a:r>
              <a:rPr lang="en-GB" b="1" dirty="0" err="1">
                <a:solidFill>
                  <a:srgbClr val="83001D"/>
                </a:solidFill>
                <a:effectLst/>
              </a:rPr>
              <a:t>équipement</a:t>
            </a:r>
            <a:r>
              <a:rPr lang="en-GB" b="1" dirty="0">
                <a:solidFill>
                  <a:srgbClr val="83001D"/>
                </a:solidFill>
                <a:effectLst/>
              </a:rPr>
              <a:t>, from </a:t>
            </a:r>
            <a:r>
              <a:rPr lang="en-GB" b="1" dirty="0" err="1">
                <a:solidFill>
                  <a:srgbClr val="83001D"/>
                </a:solidFill>
                <a:effectLst/>
              </a:rPr>
              <a:t>équiper</a:t>
            </a:r>
            <a:r>
              <a:rPr lang="en-GB" b="1" dirty="0">
                <a:solidFill>
                  <a:srgbClr val="83001D"/>
                </a:solidFill>
                <a:effectLst/>
              </a:rPr>
              <a:t> ‘equip’.</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5D23E1-3D7F-4321-9691-BACA447527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08969" y="1144360"/>
            <a:ext cx="9235329" cy="1892753"/>
          </a:xfrm>
          <a:prstGeom prst="rect">
            <a:avLst/>
          </a:prstGeom>
          <a:noFill/>
        </p:spPr>
      </p:pic>
    </p:spTree>
    <p:extLst>
      <p:ext uri="{BB962C8B-B14F-4D97-AF65-F5344CB8AC3E}">
        <p14:creationId xmlns:p14="http://schemas.microsoft.com/office/powerpoint/2010/main" val="2291873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195860934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Find antonyms and synonyms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749849"/>
            <a:ext cx="11397343" cy="258532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Create words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and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by changing adjectives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nouns.</a:t>
            </a:r>
          </a:p>
        </p:txBody>
      </p:sp>
    </p:spTree>
    <p:extLst>
      <p:ext uri="{BB962C8B-B14F-4D97-AF65-F5344CB8AC3E}">
        <p14:creationId xmlns:p14="http://schemas.microsoft.com/office/powerpoint/2010/main" val="60043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1323439"/>
          </a:xfrm>
          <a:prstGeom prst="rect">
            <a:avLst/>
          </a:prstGeom>
          <a:noFill/>
        </p:spPr>
        <p:txBody>
          <a:bodyPr wrap="square">
            <a:spAutoFit/>
          </a:bodyPr>
          <a:lstStyle/>
          <a:p>
            <a:pPr algn="ctr"/>
            <a:r>
              <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8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endPar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23011202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decency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096000" y="3561670"/>
            <a:ext cx="16763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decency clipart">
            <a:extLst>
              <a:ext uri="{FF2B5EF4-FFF2-40B4-BE49-F238E27FC236}">
                <a16:creationId xmlns:a16="http://schemas.microsoft.com/office/drawing/2014/main" id="{9A812651-7B22-FBD5-5F6A-0990C76328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6" y="318406"/>
            <a:ext cx="1881867" cy="1992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6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currency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86500" y="3561670"/>
            <a:ext cx="16655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23B251B8-50A5-ED34-3933-24997F63BB49}"/>
              </a:ext>
            </a:extLst>
          </p:cNvPr>
          <p:cNvGrpSpPr/>
          <p:nvPr/>
        </p:nvGrpSpPr>
        <p:grpSpPr>
          <a:xfrm>
            <a:off x="232002" y="253093"/>
            <a:ext cx="3232688" cy="1354335"/>
            <a:chOff x="232002" y="253093"/>
            <a:chExt cx="3232688" cy="1354335"/>
          </a:xfrm>
        </p:grpSpPr>
        <p:pic>
          <p:nvPicPr>
            <p:cNvPr id="2050" name="Picture 2" descr="Image result for currency clipart">
              <a:extLst>
                <a:ext uri="{FF2B5EF4-FFF2-40B4-BE49-F238E27FC236}">
                  <a16:creationId xmlns:a16="http://schemas.microsoft.com/office/drawing/2014/main" id="{D166B8B0-CE5C-9060-E8D1-17FF899FED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02" y="253093"/>
              <a:ext cx="1414462" cy="134710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Image result for currency clipart">
              <a:extLst>
                <a:ext uri="{FF2B5EF4-FFF2-40B4-BE49-F238E27FC236}">
                  <a16:creationId xmlns:a16="http://schemas.microsoft.com/office/drawing/2014/main" id="{0CCCA133-8E88-AB8E-9CCF-7780FE1EC8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464" y="260321"/>
              <a:ext cx="1818226" cy="134710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5214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decency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behaviour that conforms to accepted standards of morality or respectability.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dec</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dec</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3" name="Picture 2" descr="Image result for decency clipart">
            <a:extLst>
              <a:ext uri="{FF2B5EF4-FFF2-40B4-BE49-F238E27FC236}">
                <a16:creationId xmlns:a16="http://schemas.microsoft.com/office/drawing/2014/main" id="{9C37583E-7301-7689-68A3-BAF6727C38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46" y="318406"/>
            <a:ext cx="1881867" cy="1992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currency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system of money in general use in a particular country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curr</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curr</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grpSp>
        <p:nvGrpSpPr>
          <p:cNvPr id="4" name="Group 3">
            <a:extLst>
              <a:ext uri="{FF2B5EF4-FFF2-40B4-BE49-F238E27FC236}">
                <a16:creationId xmlns:a16="http://schemas.microsoft.com/office/drawing/2014/main" id="{A318B0BB-62C7-CD84-1EBE-6D300F1B414B}"/>
              </a:ext>
            </a:extLst>
          </p:cNvPr>
          <p:cNvGrpSpPr/>
          <p:nvPr/>
        </p:nvGrpSpPr>
        <p:grpSpPr>
          <a:xfrm>
            <a:off x="232002" y="253093"/>
            <a:ext cx="3232688" cy="1354335"/>
            <a:chOff x="232002" y="253093"/>
            <a:chExt cx="3232688" cy="1354335"/>
          </a:xfrm>
        </p:grpSpPr>
        <p:pic>
          <p:nvPicPr>
            <p:cNvPr id="6" name="Picture 2" descr="Image result for currency clipart">
              <a:extLst>
                <a:ext uri="{FF2B5EF4-FFF2-40B4-BE49-F238E27FC236}">
                  <a16:creationId xmlns:a16="http://schemas.microsoft.com/office/drawing/2014/main" id="{27793CD5-610A-260D-4B13-DC52BC6232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002" y="253093"/>
              <a:ext cx="1414462" cy="13471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Image result for currency clipart">
              <a:extLst>
                <a:ext uri="{FF2B5EF4-FFF2-40B4-BE49-F238E27FC236}">
                  <a16:creationId xmlns:a16="http://schemas.microsoft.com/office/drawing/2014/main" id="{5047B49E-0F81-254F-2FB1-E3970E3413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464" y="260321"/>
              <a:ext cx="1818226" cy="134710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04188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They had the decency to come and confess.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857975" y="2900446"/>
            <a:ext cx="2653167" cy="838797"/>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dollar was a strong currency.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40655" y="3687533"/>
            <a:ext cx="1888445"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surroundings or conditions in which a person, animal, or plant lives or operates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environment clipart">
            <a:extLst>
              <a:ext uri="{FF2B5EF4-FFF2-40B4-BE49-F238E27FC236}">
                <a16:creationId xmlns:a16="http://schemas.microsoft.com/office/drawing/2014/main" id="{C32F9E01-95AB-9D00-44E2-0C0319B917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9" y="332008"/>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hostile environments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73585" y="2808514"/>
            <a:ext cx="4174672"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3A390A-1EA1-AC09-0215-23DE70FE1303}"/>
              </a:ext>
            </a:extLst>
          </p:cNvPr>
          <p:cNvPicPr>
            <a:picLocks noChangeAspect="1"/>
          </p:cNvPicPr>
          <p:nvPr/>
        </p:nvPicPr>
        <p:blipFill rotWithShape="1">
          <a:blip r:embed="rId2"/>
          <a:srcRect l="19286" t="14744" r="18036" b="10457"/>
          <a:stretch/>
        </p:blipFill>
        <p:spPr>
          <a:xfrm>
            <a:off x="195941" y="0"/>
            <a:ext cx="10238015" cy="6869096"/>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necessary items for a particular purpose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equipment clipart">
            <a:extLst>
              <a:ext uri="{FF2B5EF4-FFF2-40B4-BE49-F238E27FC236}">
                <a16:creationId xmlns:a16="http://schemas.microsoft.com/office/drawing/2014/main" id="{409BE0EE-70A1-CBC2-07F3-F5E7CBD6CF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15" y="310243"/>
            <a:ext cx="18002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Office equipment includes chairs and 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1" y="3028185"/>
            <a:ext cx="3249386" cy="80162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a:t>
            </a:r>
          </a:p>
        </p:txBody>
      </p:sp>
    </p:spTree>
    <p:extLst>
      <p:ext uri="{BB962C8B-B14F-4D97-AF65-F5344CB8AC3E}">
        <p14:creationId xmlns:p14="http://schemas.microsoft.com/office/powerpoint/2010/main" val="24335001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environments</a:t>
            </a:r>
            <a:r>
              <a:rPr lang="en-GB" sz="3200" dirty="0">
                <a:solidFill>
                  <a:srgbClr val="000000"/>
                </a:solidFill>
                <a:effectLst/>
                <a:latin typeface="Twinkl Cursive Looped" panose="02000000000000000000" pitchFamily="2" charset="0"/>
                <a:ea typeface="Times New Roman" panose="02020603050405020304" pitchFamily="18" charset="0"/>
              </a:rPr>
              <a:t> for those who could afford it.  Stone is hard-wearing and looks good – there’s no need to cover it up with something more weatherproof or attractive.  Stone walls are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decent</a:t>
            </a:r>
            <a:r>
              <a:rPr lang="en-GB" sz="3200" dirty="0">
                <a:solidFill>
                  <a:srgbClr val="000000"/>
                </a:solidFill>
                <a:effectLst/>
                <a:latin typeface="Twinkl Cursive Looped" panose="02000000000000000000" pitchFamily="2" charset="0"/>
                <a:ea typeface="Times New Roman" panose="02020603050405020304" pitchFamily="18" charset="0"/>
              </a:rPr>
              <a: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equipment</a:t>
            </a:r>
            <a:r>
              <a:rPr lang="en-GB" sz="3200" dirty="0">
                <a:solidFill>
                  <a:srgbClr val="000000"/>
                </a:solidFill>
                <a:effectLst/>
                <a:latin typeface="Twinkl Cursive Looped" panose="02000000000000000000" pitchFamily="2" charset="0"/>
                <a:ea typeface="Times New Roman" panose="02020603050405020304" pitchFamily="18" charset="0"/>
              </a:rPr>
              <a:t>.  The White House in Washington, USA,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adjacent</a:t>
            </a:r>
            <a:r>
              <a:rPr lang="en-GB" sz="3200" dirty="0">
                <a:solidFill>
                  <a:srgbClr val="000000"/>
                </a:solidFill>
                <a:effectLst/>
                <a:latin typeface="Twinkl Cursive Looped" panose="02000000000000000000" pitchFamily="2" charset="0"/>
                <a:ea typeface="Times New Roman" panose="02020603050405020304" pitchFamily="18" charset="0"/>
              </a:rPr>
              <a:t> to the monument, is one of the most famous homes in the world.  It has white columns built using white limestone from Europe.</a:t>
            </a:r>
          </a:p>
        </p:txBody>
      </p:sp>
    </p:spTree>
    <p:extLst>
      <p:ext uri="{BB962C8B-B14F-4D97-AF65-F5344CB8AC3E}">
        <p14:creationId xmlns:p14="http://schemas.microsoft.com/office/powerpoint/2010/main" val="474510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environments for those who could afford it.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3A390A-1EA1-AC09-0215-23DE70FE1303}"/>
              </a:ext>
            </a:extLst>
          </p:cNvPr>
          <p:cNvPicPr>
            <a:picLocks noChangeAspect="1"/>
          </p:cNvPicPr>
          <p:nvPr/>
        </p:nvPicPr>
        <p:blipFill rotWithShape="1">
          <a:blip r:embed="rId2"/>
          <a:srcRect l="19286" t="14744" r="18036" b="10457"/>
          <a:stretch/>
        </p:blipFill>
        <p:spPr>
          <a:xfrm>
            <a:off x="195941" y="0"/>
            <a:ext cx="10238015" cy="6869096"/>
          </a:xfrm>
          <a:prstGeom prst="rect">
            <a:avLst/>
          </a:prstGeom>
        </p:spPr>
      </p:pic>
    </p:spTree>
    <p:extLst>
      <p:ext uri="{BB962C8B-B14F-4D97-AF65-F5344CB8AC3E}">
        <p14:creationId xmlns:p14="http://schemas.microsoft.com/office/powerpoint/2010/main" val="4262586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56087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092378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629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936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1713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4953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190973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39769733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6720054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3627617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33356"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2226" name="Picture 2" descr="Image result for fought clipart">
            <a:extLst>
              <a:ext uri="{FF2B5EF4-FFF2-40B4-BE49-F238E27FC236}">
                <a16:creationId xmlns:a16="http://schemas.microsoft.com/office/drawing/2014/main" id="{A92A69D6-52FC-0DE0-C617-F06B95B089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168" y="481691"/>
            <a:ext cx="1862818" cy="20199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151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2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649686" y="3561670"/>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202" name="Picture 2" descr="Image result for thought clipart">
            <a:extLst>
              <a:ext uri="{FF2B5EF4-FFF2-40B4-BE49-F238E27FC236}">
                <a16:creationId xmlns:a16="http://schemas.microsoft.com/office/drawing/2014/main" id="{78E55AB5-1391-DFF0-79E6-10FC8B2A1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4210" y="357188"/>
            <a:ext cx="2066925" cy="2028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6567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7709305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286232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r>
              <a:rPr lang="en-GB" sz="6000" dirty="0">
                <a:solidFill>
                  <a:prstClr val="black"/>
                </a:solidFill>
                <a:latin typeface="Twinkl Cursive Looped" panose="02000000000000000000" pitchFamily="2"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ency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469219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40138117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749849"/>
            <a:ext cx="11397343" cy="258532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Create words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and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by changing adjectives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nouns.</a:t>
            </a:r>
          </a:p>
        </p:txBody>
      </p:sp>
    </p:spTree>
    <p:extLst>
      <p:ext uri="{BB962C8B-B14F-4D97-AF65-F5344CB8AC3E}">
        <p14:creationId xmlns:p14="http://schemas.microsoft.com/office/powerpoint/2010/main" val="349224141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1323439"/>
          </a:xfrm>
          <a:prstGeom prst="rect">
            <a:avLst/>
          </a:prstGeom>
          <a:noFill/>
        </p:spPr>
        <p:txBody>
          <a:bodyPr wrap="square">
            <a:spAutoFit/>
          </a:bodyPr>
          <a:lstStyle/>
          <a:p>
            <a:pPr algn="ctr"/>
            <a:r>
              <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8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endPar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11675657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leniency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42957" y="3561670"/>
            <a:ext cx="16763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5602" name="Picture 2" descr="Image result for leniency clipart">
            <a:extLst>
              <a:ext uri="{FF2B5EF4-FFF2-40B4-BE49-F238E27FC236}">
                <a16:creationId xmlns:a16="http://schemas.microsoft.com/office/drawing/2014/main" id="{67B5CD7A-D4BE-DEDD-E5BE-BB4A43B42A7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48" y="498021"/>
            <a:ext cx="2352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70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absorbency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760029" y="3547383"/>
            <a:ext cx="16655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absorbency clipart">
            <a:extLst>
              <a:ext uri="{FF2B5EF4-FFF2-40B4-BE49-F238E27FC236}">
                <a16:creationId xmlns:a16="http://schemas.microsoft.com/office/drawing/2014/main" id="{606D0842-4110-F055-D7E3-D8F02AF91F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39" y="374196"/>
            <a:ext cx="17335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312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leniency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fact or quality of being more merciful or tolerant than expected; clemency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leni</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leni</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4" name="Picture 2" descr="Image result for leniency clipart">
            <a:extLst>
              <a:ext uri="{FF2B5EF4-FFF2-40B4-BE49-F238E27FC236}">
                <a16:creationId xmlns:a16="http://schemas.microsoft.com/office/drawing/2014/main" id="{AE3D1AE2-983E-D5B1-5F73-94FB04E28A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248" y="498021"/>
            <a:ext cx="23526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9781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0695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absorbency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quality or state of being absorbent; ability to soak up liquid</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absorb</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absorb</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3" name="Picture 2" descr="Image result for absorbency clipart">
            <a:extLst>
              <a:ext uri="{FF2B5EF4-FFF2-40B4-BE49-F238E27FC236}">
                <a16:creationId xmlns:a16="http://schemas.microsoft.com/office/drawing/2014/main" id="{BBB22C96-00B9-3816-D7F1-8534D4E7D9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339" y="374196"/>
            <a:ext cx="1733550"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223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 court could show leniency.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270646" y="3755571"/>
            <a:ext cx="2849111" cy="80162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348741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absorbency of different tissue was tested to see which would be best to use.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05970" y="2188029"/>
            <a:ext cx="3690030" cy="89279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33012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230113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environment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the surroundings or conditions in which a person, animal, or plant lives or operates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environment clipart">
            <a:extLst>
              <a:ext uri="{FF2B5EF4-FFF2-40B4-BE49-F238E27FC236}">
                <a16:creationId xmlns:a16="http://schemas.microsoft.com/office/drawing/2014/main" id="{C32F9E01-95AB-9D00-44E2-0C0319B917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569" y="332008"/>
            <a:ext cx="1943100" cy="1981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581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Survival in hostile environments is challenging.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373585" y="2808514"/>
            <a:ext cx="4174672" cy="1013136"/>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____________</a:t>
            </a:r>
            <a:endParaRPr lang="en-GB" i="1" dirty="0"/>
          </a:p>
        </p:txBody>
      </p:sp>
    </p:spTree>
    <p:extLst>
      <p:ext uri="{BB962C8B-B14F-4D97-AF65-F5344CB8AC3E}">
        <p14:creationId xmlns:p14="http://schemas.microsoft.com/office/powerpoint/2010/main" val="23127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equipment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the necessary items for a particular purpose</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7170" name="Picture 2" descr="Image result for equipment clipart">
            <a:extLst>
              <a:ext uri="{FF2B5EF4-FFF2-40B4-BE49-F238E27FC236}">
                <a16:creationId xmlns:a16="http://schemas.microsoft.com/office/drawing/2014/main" id="{409BE0EE-70A1-CBC2-07F3-F5E7CBD6CF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15" y="310243"/>
            <a:ext cx="1800225" cy="1819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374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Office equipment includes chairs and tables.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98271" y="3028185"/>
            <a:ext cx="3249386" cy="801629"/>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18968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775331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6824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446864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a:t>
            </a:r>
          </a:p>
        </p:txBody>
      </p:sp>
    </p:spTree>
    <p:extLst>
      <p:ext uri="{BB962C8B-B14F-4D97-AF65-F5344CB8AC3E}">
        <p14:creationId xmlns:p14="http://schemas.microsoft.com/office/powerpoint/2010/main" val="14438064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34042" y="1877787"/>
            <a:ext cx="11723916"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continued</a:t>
            </a:r>
            <a:br>
              <a:rPr lang="en-GB" sz="3200" dirty="0">
                <a:solidFill>
                  <a:srgbClr val="000000"/>
                </a:solidFill>
                <a:effectLst/>
                <a:latin typeface="Twinkl Cursive Looped" panose="02000000000000000000" pitchFamily="2" charset="0"/>
                <a:ea typeface="Times New Roman" panose="02020603050405020304" pitchFamily="18" charset="0"/>
              </a:rPr>
            </a:b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For thousands of years, stone was the building material of choice in certain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environments</a:t>
            </a:r>
            <a:r>
              <a:rPr lang="en-GB" sz="3200" dirty="0">
                <a:solidFill>
                  <a:srgbClr val="000000"/>
                </a:solidFill>
                <a:effectLst/>
                <a:latin typeface="Twinkl Cursive Looped" panose="02000000000000000000" pitchFamily="2" charset="0"/>
                <a:ea typeface="Times New Roman" panose="02020603050405020304" pitchFamily="18" charset="0"/>
              </a:rPr>
              <a:t> for those who could afford it.  Stone is hard-wearing and looks good – there’s no need to cover it up with something more weatherproof or attractive.  Stone walls are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decent</a:t>
            </a:r>
            <a:r>
              <a:rPr lang="en-GB" sz="3200" dirty="0">
                <a:solidFill>
                  <a:srgbClr val="000000"/>
                </a:solidFill>
                <a:effectLst/>
                <a:latin typeface="Twinkl Cursive Looped" panose="02000000000000000000" pitchFamily="2" charset="0"/>
                <a:ea typeface="Times New Roman" panose="02020603050405020304" pitchFamily="18" charset="0"/>
              </a:rPr>
              <a: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equipment</a:t>
            </a:r>
            <a:r>
              <a:rPr lang="en-GB" sz="3200" dirty="0">
                <a:solidFill>
                  <a:srgbClr val="000000"/>
                </a:solidFill>
                <a:effectLst/>
                <a:latin typeface="Twinkl Cursive Looped" panose="02000000000000000000" pitchFamily="2" charset="0"/>
                <a:ea typeface="Times New Roman" panose="02020603050405020304" pitchFamily="18" charset="0"/>
              </a:rPr>
              <a:t>.  The White House in Washington, USA,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adjacent</a:t>
            </a:r>
            <a:r>
              <a:rPr lang="en-GB" sz="3200" dirty="0">
                <a:solidFill>
                  <a:srgbClr val="000000"/>
                </a:solidFill>
                <a:effectLst/>
                <a:latin typeface="Twinkl Cursive Looped" panose="02000000000000000000" pitchFamily="2" charset="0"/>
                <a:ea typeface="Times New Roman" panose="02020603050405020304" pitchFamily="18" charset="0"/>
              </a:rPr>
              <a:t> to the monument, is one of the most famous homes in the world.  It has white columns built using white limestone from Europe.</a:t>
            </a:r>
          </a:p>
        </p:txBody>
      </p:sp>
    </p:spTree>
    <p:extLst>
      <p:ext uri="{BB962C8B-B14F-4D97-AF65-F5344CB8AC3E}">
        <p14:creationId xmlns:p14="http://schemas.microsoft.com/office/powerpoint/2010/main" val="5279845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175972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713921" y="3429000"/>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Stone walls are decent as they are strong enough to bear the weight of a tall building.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5057103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13354616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03A390A-1EA1-AC09-0215-23DE70FE1303}"/>
              </a:ext>
            </a:extLst>
          </p:cNvPr>
          <p:cNvPicPr>
            <a:picLocks noChangeAspect="1"/>
          </p:cNvPicPr>
          <p:nvPr/>
        </p:nvPicPr>
        <p:blipFill rotWithShape="1">
          <a:blip r:embed="rId2"/>
          <a:srcRect l="19286" t="14744" r="18036" b="10457"/>
          <a:stretch/>
        </p:blipFill>
        <p:spPr>
          <a:xfrm>
            <a:off x="195941" y="0"/>
            <a:ext cx="10238015" cy="6869096"/>
          </a:xfrm>
          <a:prstGeom prst="rect">
            <a:avLst/>
          </a:prstGeom>
        </p:spPr>
      </p:pic>
    </p:spTree>
    <p:extLst>
      <p:ext uri="{BB962C8B-B14F-4D97-AF65-F5344CB8AC3E}">
        <p14:creationId xmlns:p14="http://schemas.microsoft.com/office/powerpoint/2010/main" val="35247729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26634040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6621950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harass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noProof="0" dirty="0">
                <a:solidFill>
                  <a:prstClr val="black"/>
                </a:solidFill>
                <a:latin typeface="Twinkl Cursive Looped" panose="02000000000000000000" pitchFamily="2" charset="0"/>
                <a:ea typeface="+mj-ea"/>
                <a:cs typeface="+mj-cs"/>
              </a:rPr>
              <a:t>VERB</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692771"/>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subject to aggressive pressure or intimidation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100" name="Picture 4" descr="Image result for HARASS clipart">
            <a:extLst>
              <a:ext uri="{FF2B5EF4-FFF2-40B4-BE49-F238E27FC236}">
                <a16:creationId xmlns:a16="http://schemas.microsoft.com/office/drawing/2014/main" id="{F922CD35-2215-F34B-2733-707A1090EB6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347663"/>
            <a:ext cx="21431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25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People should not harass each other.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095999" y="3674693"/>
            <a:ext cx="2231571" cy="88778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844546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030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foreign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of, from, in, or characteristic of a country or language other than one's own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6" name="Picture 4" descr="Image result for foreign currency clipart">
            <a:extLst>
              <a:ext uri="{FF2B5EF4-FFF2-40B4-BE49-F238E27FC236}">
                <a16:creationId xmlns:a16="http://schemas.microsoft.com/office/drawing/2014/main" id="{E28D3C71-F29A-A7F7-1E1E-84BD8841A6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9614"/>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08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013843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a:solidFill>
                  <a:prstClr val="black"/>
                </a:solidFill>
                <a:latin typeface="Twinkl Cursive Looped" panose="02000000000000000000" pitchFamily="2" charset="0"/>
              </a:rPr>
              <a:t>ought</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3322496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258532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-ought</a:t>
            </a:r>
          </a:p>
          <a:p>
            <a:pPr algn="ct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214408459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4247317"/>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-ought </a:t>
            </a:r>
          </a:p>
          <a:p>
            <a:pPr algn="ctr"/>
            <a:endParaRPr lang="en-GB" sz="5400" dirty="0">
              <a:solidFill>
                <a:prstClr val="black"/>
              </a:solidFill>
              <a:latin typeface="Twinkl Cursive Looped" panose="02000000000000000000" pitchFamily="2" charset="0"/>
              <a:ea typeface="+mj-ea"/>
              <a:cs typeface="+mj-cs"/>
            </a:endParaRPr>
          </a:p>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ought is pronounced with an "aw" sound, like in the word "law."</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37192429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92333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(b)    -ought </a:t>
            </a: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394919045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thoughtless</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116285" y="3561670"/>
            <a:ext cx="195942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082" name="Picture 2" descr="Image result for thoughtless clipart">
            <a:extLst>
              <a:ext uri="{FF2B5EF4-FFF2-40B4-BE49-F238E27FC236}">
                <a16:creationId xmlns:a16="http://schemas.microsoft.com/office/drawing/2014/main" id="{8100A082-5442-B73C-9828-6FE9F70A906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1319"/>
          <a:stretch/>
        </p:blipFill>
        <p:spPr bwMode="auto">
          <a:xfrm>
            <a:off x="418420" y="230641"/>
            <a:ext cx="2733675" cy="1647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982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thoughtful</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385707" y="3547383"/>
            <a:ext cx="20084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5058" name="Picture 2" descr="Image result for thoughtful clipart">
            <a:extLst>
              <a:ext uri="{FF2B5EF4-FFF2-40B4-BE49-F238E27FC236}">
                <a16:creationId xmlns:a16="http://schemas.microsoft.com/office/drawing/2014/main" id="{958D7A74-AFA7-6218-ACF3-7465AA1820F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967"/>
          <a:stretch/>
        </p:blipFill>
        <p:spPr bwMode="auto">
          <a:xfrm>
            <a:off x="413657" y="166008"/>
            <a:ext cx="2743200" cy="16301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255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0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94361343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286232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r>
              <a:rPr lang="en-GB" sz="6000" dirty="0">
                <a:solidFill>
                  <a:prstClr val="black"/>
                </a:solidFill>
                <a:latin typeface="Twinkl Cursive Looped" panose="02000000000000000000" pitchFamily="2"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ency</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783191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foreign currency of Europe is Euros.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18657" y="3031075"/>
            <a:ext cx="2416628" cy="790575"/>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60972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22017415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749849"/>
            <a:ext cx="11397343" cy="2585323"/>
          </a:xfrm>
          <a:prstGeom prst="rect">
            <a:avLst/>
          </a:prstGeom>
          <a:noFill/>
        </p:spPr>
        <p:txBody>
          <a:bodyPr wrap="square">
            <a:spAutoFit/>
          </a:bodyPr>
          <a:lstStyle/>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Create words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ence</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and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by changing adjectives ending in '</a:t>
            </a: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ent</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to nouns.</a:t>
            </a:r>
          </a:p>
        </p:txBody>
      </p:sp>
    </p:spTree>
    <p:extLst>
      <p:ext uri="{BB962C8B-B14F-4D97-AF65-F5344CB8AC3E}">
        <p14:creationId xmlns:p14="http://schemas.microsoft.com/office/powerpoint/2010/main" val="2433434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2631592"/>
            <a:ext cx="11397343" cy="1323439"/>
          </a:xfrm>
          <a:prstGeom prst="rect">
            <a:avLst/>
          </a:prstGeom>
          <a:noFill/>
        </p:spPr>
        <p:txBody>
          <a:bodyPr wrap="square">
            <a:spAutoFit/>
          </a:bodyPr>
          <a:lstStyle/>
          <a:p>
            <a:pPr algn="ctr"/>
            <a:r>
              <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t>
            </a:r>
            <a:r>
              <a:rPr kumimoji="0" lang="en-GB" sz="80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ency</a:t>
            </a:r>
            <a:endParaRPr kumimoji="0" lang="en-GB" sz="8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p:txBody>
      </p:sp>
    </p:spTree>
    <p:extLst>
      <p:ext uri="{BB962C8B-B14F-4D97-AF65-F5344CB8AC3E}">
        <p14:creationId xmlns:p14="http://schemas.microsoft.com/office/powerpoint/2010/main" val="86646408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adjacency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520543" y="3580040"/>
            <a:ext cx="1676399"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8" name="Picture 2" descr="Image result for adjacency clipart">
            <a:extLst>
              <a:ext uri="{FF2B5EF4-FFF2-40B4-BE49-F238E27FC236}">
                <a16:creationId xmlns:a16="http://schemas.microsoft.com/office/drawing/2014/main" id="{2EE7F899-3578-802A-5B92-EDBCFF288B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1" y="416379"/>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5818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affluency</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389914" y="3561670"/>
            <a:ext cx="16655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Image result for affluency clipart">
            <a:extLst>
              <a:ext uri="{FF2B5EF4-FFF2-40B4-BE49-F238E27FC236}">
                <a16:creationId xmlns:a16="http://schemas.microsoft.com/office/drawing/2014/main" id="{28FB2B93-D76C-3B2C-193E-61E4A04AB98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47"/>
          <a:stretch/>
        </p:blipFill>
        <p:spPr bwMode="auto">
          <a:xfrm>
            <a:off x="260576" y="112259"/>
            <a:ext cx="1743075" cy="1602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42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adjacency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position of something next to something else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adjac</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adjac</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4" name="Picture 2" descr="Image result for adjacency clipart">
            <a:extLst>
              <a:ext uri="{FF2B5EF4-FFF2-40B4-BE49-F238E27FC236}">
                <a16:creationId xmlns:a16="http://schemas.microsoft.com/office/drawing/2014/main" id="{123AFE69-9ACE-EFC4-A4C3-2F8ECD9DC4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1" y="416379"/>
            <a:ext cx="15335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067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affluency</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189600"/>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NOUN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an abundant supply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afflu</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afflu</a:t>
            </a:r>
            <a:r>
              <a:rPr lang="en-GB" sz="5400" dirty="0">
                <a:highlight>
                  <a:srgbClr val="FFFF00"/>
                </a:highlight>
                <a:latin typeface="Twinkl Cursive Looped" panose="02000000000000000000" pitchFamily="2" charset="0"/>
                <a:sym typeface="Wingdings" panose="05000000000000000000" pitchFamily="2" charset="2"/>
              </a:rPr>
              <a:t>ency</a:t>
            </a:r>
            <a:endParaRPr lang="en-GB" sz="5400" i="1" dirty="0">
              <a:highlight>
                <a:srgbClr val="FFFF00"/>
              </a:highlight>
              <a:latin typeface="Twinkl Cursive Looped" panose="02000000000000000000" pitchFamily="2" charset="0"/>
            </a:endParaRPr>
          </a:p>
        </p:txBody>
      </p:sp>
      <p:pic>
        <p:nvPicPr>
          <p:cNvPr id="3" name="Picture 2" descr="Image result for affluency clipart">
            <a:extLst>
              <a:ext uri="{FF2B5EF4-FFF2-40B4-BE49-F238E27FC236}">
                <a16:creationId xmlns:a16="http://schemas.microsoft.com/office/drawing/2014/main" id="{40A7812E-17C3-FF58-1369-2265EA730D1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47"/>
          <a:stretch/>
        </p:blipFill>
        <p:spPr bwMode="auto">
          <a:xfrm>
            <a:off x="260576" y="112259"/>
            <a:ext cx="1743075" cy="1602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054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adjacency of the hotel rooms was helpful to the family.</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343375" y="2857501"/>
            <a:ext cx="3273654" cy="96415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52992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affluency of the pop stars was shocking.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75340" y="3080825"/>
            <a:ext cx="2835503" cy="767444"/>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00265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0506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2.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10022</TotalTime>
  <Words>3495</Words>
  <Application>Microsoft Office PowerPoint</Application>
  <PresentationFormat>Widescreen</PresentationFormat>
  <Paragraphs>445</Paragraphs>
  <Slides>180</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180</vt:i4>
      </vt:variant>
    </vt:vector>
  </HeadingPairs>
  <TitlesOfParts>
    <vt:vector size="186"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harass  </vt:lpstr>
      <vt:lpstr>People should not harass each other. </vt:lpstr>
      <vt:lpstr>foreign  </vt:lpstr>
      <vt:lpstr>The foreign currency of Europe is Euros. </vt:lpstr>
      <vt:lpstr>PowerPoint Presentation</vt:lpstr>
      <vt:lpstr>PowerPoint Presentation</vt:lpstr>
      <vt:lpstr>PowerPoint Presentation</vt:lpstr>
      <vt:lpstr>PowerPoint Presentation</vt:lpstr>
      <vt:lpstr>brought</vt:lpstr>
      <vt:lpstr>bought</vt:lpstr>
      <vt:lpstr>Let’s Teach and Practise</vt:lpstr>
      <vt:lpstr>PowerPoint Presentation</vt:lpstr>
      <vt:lpstr>PowerPoint Presentation</vt:lpstr>
      <vt:lpstr>PowerPoint Presentation</vt:lpstr>
      <vt:lpstr>PowerPoint Presentation</vt:lpstr>
      <vt:lpstr>decency</vt:lpstr>
      <vt:lpstr>currency</vt:lpstr>
      <vt:lpstr>decency</vt:lpstr>
      <vt:lpstr>currency</vt:lpstr>
      <vt:lpstr>They had the decency to come and confess. </vt:lpstr>
      <vt:lpstr> The dollar was a strong currency.</vt:lpstr>
      <vt:lpstr>New CHALLENGE words.</vt:lpstr>
      <vt:lpstr>environment </vt:lpstr>
      <vt:lpstr>Survival in hostile environments is challenging. </vt:lpstr>
      <vt:lpstr>equipment  </vt:lpstr>
      <vt:lpstr>Office equipment includes chairs and tables. </vt:lpstr>
      <vt:lpstr>Let’s Practise and Apply.</vt:lpstr>
      <vt:lpstr>Can you spot the spelling rule words and the challenge words?</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Write this sentence as I dictate it to you.</vt:lpstr>
      <vt:lpstr>For thousands of years, stone was the building material of choice in certain environments for those who could afford it. </vt:lpstr>
      <vt:lpstr>PowerPoint Presentation</vt:lpstr>
      <vt:lpstr>PowerPoint Presentation</vt:lpstr>
      <vt:lpstr>Let’s Revisit and Review…</vt:lpstr>
      <vt:lpstr>Do you remember this challenge word?</vt:lpstr>
      <vt:lpstr>harass  </vt:lpstr>
      <vt:lpstr>People should not harass each other. </vt:lpstr>
      <vt:lpstr>foreign  </vt:lpstr>
      <vt:lpstr>The foreign currency of Europe is Euros. </vt:lpstr>
      <vt:lpstr>PowerPoint Presentation</vt:lpstr>
      <vt:lpstr>PowerPoint Presentation</vt:lpstr>
      <vt:lpstr>PowerPoint Presentation</vt:lpstr>
      <vt:lpstr>PowerPoint Presentation</vt:lpstr>
      <vt:lpstr>fought</vt:lpstr>
      <vt:lpstr>thought</vt:lpstr>
      <vt:lpstr>Let’s Teach and Practise</vt:lpstr>
      <vt:lpstr>PowerPoint Presentation</vt:lpstr>
      <vt:lpstr>PowerPoint Presentation</vt:lpstr>
      <vt:lpstr>PowerPoint Presentation</vt:lpstr>
      <vt:lpstr>PowerPoint Presentation</vt:lpstr>
      <vt:lpstr>leniency</vt:lpstr>
      <vt:lpstr>absorbency</vt:lpstr>
      <vt:lpstr>leniency</vt:lpstr>
      <vt:lpstr>absorbency</vt:lpstr>
      <vt:lpstr>The court could show leniency.</vt:lpstr>
      <vt:lpstr> The absorbency of different tissue was tested to see which would be best to use. </vt:lpstr>
      <vt:lpstr>New CHALLENGE words.</vt:lpstr>
      <vt:lpstr>environment </vt:lpstr>
      <vt:lpstr>Survival in hostile environments is challenging. </vt:lpstr>
      <vt:lpstr>equipment  </vt:lpstr>
      <vt:lpstr>Office equipment includes chairs and tables. </vt:lpstr>
      <vt:lpstr>Let’s Practise and Apply.</vt:lpstr>
      <vt:lpstr>Can you spot the spelling rule words and the challenge words?</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Write this sentence as I dictate it to you.</vt:lpstr>
      <vt:lpstr>Stone walls are decent as they are strong enough to bear the weight of a tall building. </vt:lpstr>
      <vt:lpstr>PowerPoint Presentation</vt:lpstr>
      <vt:lpstr>PowerPoint Presentation</vt:lpstr>
      <vt:lpstr>Let’s Revisit and Review…</vt:lpstr>
      <vt:lpstr>Do you remember this challenge word?</vt:lpstr>
      <vt:lpstr>harass  </vt:lpstr>
      <vt:lpstr>People should not harass each other. </vt:lpstr>
      <vt:lpstr>foreign  </vt:lpstr>
      <vt:lpstr>The foreign currency of Europe is Euros. </vt:lpstr>
      <vt:lpstr>PowerPoint Presentation</vt:lpstr>
      <vt:lpstr>PowerPoint Presentation</vt:lpstr>
      <vt:lpstr>PowerPoint Presentation</vt:lpstr>
      <vt:lpstr>PowerPoint Presentation</vt:lpstr>
      <vt:lpstr>thoughtless</vt:lpstr>
      <vt:lpstr>thoughtful</vt:lpstr>
      <vt:lpstr>Let’s Teach and Practise</vt:lpstr>
      <vt:lpstr>PowerPoint Presentation</vt:lpstr>
      <vt:lpstr>PowerPoint Presentation</vt:lpstr>
      <vt:lpstr>PowerPoint Presentation</vt:lpstr>
      <vt:lpstr>PowerPoint Presentation</vt:lpstr>
      <vt:lpstr>adjacency</vt:lpstr>
      <vt:lpstr>affluency</vt:lpstr>
      <vt:lpstr>adjacency</vt:lpstr>
      <vt:lpstr>affluency</vt:lpstr>
      <vt:lpstr>The adjacency of the hotel rooms was helpful to the family.</vt:lpstr>
      <vt:lpstr> The affluency of the pop stars was shocking.</vt:lpstr>
      <vt:lpstr>New CHALLENGE words.</vt:lpstr>
      <vt:lpstr>environment </vt:lpstr>
      <vt:lpstr>Survival in hostile environments is challenging. </vt:lpstr>
      <vt:lpstr>equipment  </vt:lpstr>
      <vt:lpstr>Office equipment includes chairs and tables. </vt:lpstr>
      <vt:lpstr>Let’s Practise and Apply.</vt:lpstr>
      <vt:lpstr>Can you spot the spelling rule words and the challenge words?</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Write this sentence as I dictate it to you.</vt:lpstr>
      <vt:lpstr>It could only be shaped and placed by skilled stonemasons with specialist equipment. </vt:lpstr>
      <vt:lpstr>PowerPoint Presentation</vt:lpstr>
      <vt:lpstr>PowerPoint Presentation</vt:lpstr>
      <vt:lpstr>Let’s Revisit and Review…</vt:lpstr>
      <vt:lpstr>Do you remember this challenge word?</vt:lpstr>
      <vt:lpstr>harass  </vt:lpstr>
      <vt:lpstr>People should not harass each other. </vt:lpstr>
      <vt:lpstr>foreign  </vt:lpstr>
      <vt:lpstr>The foreign currency of Europe is Euros. </vt:lpstr>
      <vt:lpstr>PowerPoint Presentation</vt:lpstr>
      <vt:lpstr>PowerPoint Presentation</vt:lpstr>
      <vt:lpstr>PowerPoint Presentation</vt:lpstr>
      <vt:lpstr>PowerPoint Presentation</vt:lpstr>
      <vt:lpstr>wrought</vt:lpstr>
      <vt:lpstr>ought</vt:lpstr>
      <vt:lpstr>Let’s Teach and Practise</vt:lpstr>
      <vt:lpstr>PowerPoint Presentation</vt:lpstr>
      <vt:lpstr>PowerPoint Presentation</vt:lpstr>
      <vt:lpstr>PowerPoint Presentation</vt:lpstr>
      <vt:lpstr>PowerPoint Presentation</vt:lpstr>
      <vt:lpstr>ardency</vt:lpstr>
      <vt:lpstr>clemency</vt:lpstr>
      <vt:lpstr>ardency</vt:lpstr>
      <vt:lpstr>clemency</vt:lpstr>
      <vt:lpstr>The ardency of some football fans is impressive. </vt:lpstr>
      <vt:lpstr> There was an appeal for clemency. </vt:lpstr>
      <vt:lpstr>New CHALLENGE words.</vt:lpstr>
      <vt:lpstr>environment </vt:lpstr>
      <vt:lpstr>Survival in hostile environments is challenging. </vt:lpstr>
      <vt:lpstr>equipment  </vt:lpstr>
      <vt:lpstr>Office equipment includes chairs and tables. </vt:lpstr>
      <vt:lpstr>Let’s Practise and Apply.</vt:lpstr>
      <vt:lpstr>Can you spot the spelling rule words and the challenge words?</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Stone – continued  For thousands of years, stone was the building material of choice in certain environments for those who could afford it.  Stone is hard-wearing and looks good – there’s no need to cover it up with something more weatherproof or attractive.  Stone walls are decent as they are strong enough to bear the weight of a tall building.  The ancient Egyptians developed ways to quarry, move and shape huge blocks of stone, but for hundreds of years cut stone was too expensive for all but the most important buildings.  It could only be shaped and placed by skilled stonemasons with specialist equipment.  The White House in Washington, USA, adjacent to the monument, is one of the most famous homes in the world.  It has white columns built using white limestone from Europe.</vt:lpstr>
      <vt:lpstr>Write this sentence as I dictate it to you.</vt:lpstr>
      <vt:lpstr>The White House in Washington, USA, adjacent to the monument, is one of the most famous homes in the world. </vt:lpstr>
      <vt:lpstr>PowerPoint Presentation</vt:lpstr>
      <vt:lpstr>PowerPoint Presentation</vt:lpstr>
      <vt:lpstr>Old challenge words…</vt:lpstr>
      <vt:lpstr>harass</vt:lpstr>
      <vt:lpstr>foreign </vt:lpstr>
      <vt:lpstr>Old spelling rule words…</vt:lpstr>
      <vt:lpstr>brought</vt:lpstr>
      <vt:lpstr>bought</vt:lpstr>
      <vt:lpstr>fought</vt:lpstr>
      <vt:lpstr>thought </vt:lpstr>
      <vt:lpstr>thoughtless </vt:lpstr>
      <vt:lpstr>thoughtful</vt:lpstr>
      <vt:lpstr>wrought</vt:lpstr>
      <vt:lpstr>ought </vt:lpstr>
      <vt:lpstr>New spelling rule words…</vt:lpstr>
      <vt:lpstr>decency</vt:lpstr>
      <vt:lpstr>currency</vt:lpstr>
      <vt:lpstr>leniency </vt:lpstr>
      <vt:lpstr>absorbency </vt:lpstr>
      <vt:lpstr>adjacency </vt:lpstr>
      <vt:lpstr>affluency</vt:lpstr>
      <vt:lpstr>ardency</vt:lpstr>
      <vt:lpstr>clemency</vt:lpstr>
      <vt:lpstr>New challenge words…</vt:lpstr>
      <vt:lpstr>environment</vt:lpstr>
      <vt:lpstr>equipment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13</cp:revision>
  <cp:lastPrinted>2022-05-27T07:40:55Z</cp:lastPrinted>
  <dcterms:created xsi:type="dcterms:W3CDTF">2022-03-23T13:56:57Z</dcterms:created>
  <dcterms:modified xsi:type="dcterms:W3CDTF">2023-04-03T15:36:38Z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