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0"/>
  </p:notesMasterIdLst>
  <p:sldIdLst>
    <p:sldId id="256" r:id="rId2"/>
    <p:sldId id="322" r:id="rId3"/>
    <p:sldId id="604" r:id="rId4"/>
    <p:sldId id="2546" r:id="rId5"/>
    <p:sldId id="2799" r:id="rId6"/>
    <p:sldId id="2518" r:id="rId7"/>
    <p:sldId id="2519" r:id="rId8"/>
    <p:sldId id="2520" r:id="rId9"/>
    <p:sldId id="3013" r:id="rId10"/>
    <p:sldId id="3016" r:id="rId11"/>
    <p:sldId id="3015" r:id="rId12"/>
    <p:sldId id="3014" r:id="rId13"/>
    <p:sldId id="3012" r:id="rId14"/>
    <p:sldId id="2508" r:id="rId15"/>
    <p:sldId id="2510" r:id="rId16"/>
    <p:sldId id="2574" r:id="rId17"/>
    <p:sldId id="2809" r:id="rId18"/>
    <p:sldId id="2069" r:id="rId19"/>
    <p:sldId id="2070" r:id="rId20"/>
    <p:sldId id="2071" r:id="rId21"/>
    <p:sldId id="2072" r:id="rId22"/>
    <p:sldId id="2063" r:id="rId23"/>
    <p:sldId id="2064" r:id="rId24"/>
    <p:sldId id="2065" r:id="rId25"/>
    <p:sldId id="2066" r:id="rId26"/>
    <p:sldId id="2067" r:id="rId27"/>
    <p:sldId id="2068" r:id="rId28"/>
    <p:sldId id="267" r:id="rId29"/>
    <p:sldId id="1452" r:id="rId30"/>
    <p:sldId id="2073" r:id="rId31"/>
    <p:sldId id="1798" r:id="rId32"/>
    <p:sldId id="1453" r:id="rId33"/>
    <p:sldId id="2074" r:id="rId34"/>
    <p:sldId id="1456" r:id="rId35"/>
    <p:sldId id="1800" r:id="rId36"/>
    <p:sldId id="1466" r:id="rId37"/>
    <p:sldId id="1935" r:id="rId38"/>
    <p:sldId id="1473" r:id="rId39"/>
    <p:sldId id="1501" r:id="rId40"/>
    <p:sldId id="1482" r:id="rId41"/>
    <p:sldId id="1485" r:id="rId42"/>
    <p:sldId id="1505" r:id="rId43"/>
    <p:sldId id="1504" r:id="rId44"/>
    <p:sldId id="1506" r:id="rId45"/>
    <p:sldId id="2525" r:id="rId46"/>
    <p:sldId id="2526" r:id="rId47"/>
    <p:sldId id="2907" r:id="rId48"/>
    <p:sldId id="3017" r:id="rId49"/>
    <p:sldId id="3020" r:id="rId50"/>
    <p:sldId id="3019" r:id="rId51"/>
    <p:sldId id="3018" r:id="rId52"/>
    <p:sldId id="3011" r:id="rId53"/>
    <p:sldId id="2511" r:id="rId54"/>
    <p:sldId id="2509" r:id="rId55"/>
    <p:sldId id="2613" r:id="rId56"/>
    <p:sldId id="2829" r:id="rId57"/>
    <p:sldId id="2205" r:id="rId58"/>
    <p:sldId id="2206" r:id="rId59"/>
    <p:sldId id="2207" r:id="rId60"/>
    <p:sldId id="2208" r:id="rId61"/>
    <p:sldId id="2198" r:id="rId62"/>
    <p:sldId id="2199" r:id="rId63"/>
    <p:sldId id="2200" r:id="rId64"/>
    <p:sldId id="2201" r:id="rId65"/>
    <p:sldId id="2202" r:id="rId66"/>
    <p:sldId id="2203" r:id="rId67"/>
    <p:sldId id="2204" r:id="rId68"/>
    <p:sldId id="3033" r:id="rId69"/>
    <p:sldId id="3034" r:id="rId70"/>
    <p:sldId id="3035" r:id="rId71"/>
    <p:sldId id="2210" r:id="rId72"/>
    <p:sldId id="3036" r:id="rId73"/>
    <p:sldId id="2211" r:id="rId74"/>
    <p:sldId id="3037" r:id="rId75"/>
    <p:sldId id="2212" r:id="rId76"/>
    <p:sldId id="3038" r:id="rId77"/>
    <p:sldId id="3039" r:id="rId78"/>
    <p:sldId id="3040" r:id="rId79"/>
    <p:sldId id="3041" r:id="rId80"/>
    <p:sldId id="3042" r:id="rId81"/>
    <p:sldId id="3043" r:id="rId82"/>
    <p:sldId id="3044" r:id="rId83"/>
    <p:sldId id="2532" r:id="rId84"/>
    <p:sldId id="2533" r:id="rId85"/>
    <p:sldId id="2534" r:id="rId86"/>
    <p:sldId id="3021" r:id="rId87"/>
    <p:sldId id="3024" r:id="rId88"/>
    <p:sldId id="3023" r:id="rId89"/>
    <p:sldId id="3022" r:id="rId90"/>
    <p:sldId id="3010" r:id="rId91"/>
    <p:sldId id="2512" r:id="rId92"/>
    <p:sldId id="2513" r:id="rId93"/>
    <p:sldId id="2652" r:id="rId94"/>
    <p:sldId id="2738" r:id="rId95"/>
    <p:sldId id="2410" r:id="rId96"/>
    <p:sldId id="2411" r:id="rId97"/>
    <p:sldId id="2412" r:id="rId98"/>
    <p:sldId id="2413" r:id="rId99"/>
    <p:sldId id="2401" r:id="rId100"/>
    <p:sldId id="2402" r:id="rId101"/>
    <p:sldId id="2403" r:id="rId102"/>
    <p:sldId id="2404" r:id="rId103"/>
    <p:sldId id="2405" r:id="rId104"/>
    <p:sldId id="2406" r:id="rId105"/>
    <p:sldId id="2407" r:id="rId106"/>
    <p:sldId id="2408" r:id="rId107"/>
    <p:sldId id="2409" r:id="rId108"/>
    <p:sldId id="3045" r:id="rId109"/>
    <p:sldId id="3046" r:id="rId110"/>
    <p:sldId id="3047" r:id="rId111"/>
    <p:sldId id="3048" r:id="rId112"/>
    <p:sldId id="3049" r:id="rId113"/>
    <p:sldId id="3050" r:id="rId114"/>
    <p:sldId id="3051" r:id="rId115"/>
    <p:sldId id="3052" r:id="rId116"/>
    <p:sldId id="3053" r:id="rId117"/>
    <p:sldId id="3054" r:id="rId118"/>
    <p:sldId id="3055" r:id="rId119"/>
    <p:sldId id="3056" r:id="rId120"/>
    <p:sldId id="3057" r:id="rId121"/>
    <p:sldId id="3058" r:id="rId122"/>
    <p:sldId id="3059" r:id="rId123"/>
    <p:sldId id="2539" r:id="rId124"/>
    <p:sldId id="2540" r:id="rId125"/>
    <p:sldId id="2541" r:id="rId126"/>
    <p:sldId id="3025" r:id="rId127"/>
    <p:sldId id="3028" r:id="rId128"/>
    <p:sldId id="3027" r:id="rId129"/>
    <p:sldId id="3026" r:id="rId130"/>
    <p:sldId id="3009" r:id="rId131"/>
    <p:sldId id="2514" r:id="rId132"/>
    <p:sldId id="2515" r:id="rId133"/>
    <p:sldId id="258" r:id="rId134"/>
    <p:sldId id="333" r:id="rId135"/>
    <p:sldId id="2661" r:id="rId136"/>
    <p:sldId id="2662" r:id="rId137"/>
    <p:sldId id="2663" r:id="rId138"/>
    <p:sldId id="2664" r:id="rId139"/>
    <p:sldId id="2655" r:id="rId140"/>
    <p:sldId id="2656" r:id="rId141"/>
    <p:sldId id="2657" r:id="rId142"/>
    <p:sldId id="2658" r:id="rId143"/>
    <p:sldId id="2659" r:id="rId144"/>
    <p:sldId id="2660" r:id="rId145"/>
    <p:sldId id="3060" r:id="rId146"/>
    <p:sldId id="3061" r:id="rId147"/>
    <p:sldId id="3062" r:id="rId148"/>
    <p:sldId id="3063" r:id="rId149"/>
    <p:sldId id="3064" r:id="rId150"/>
    <p:sldId id="3065" r:id="rId151"/>
    <p:sldId id="3066" r:id="rId152"/>
    <p:sldId id="3067" r:id="rId153"/>
    <p:sldId id="2665" r:id="rId154"/>
    <p:sldId id="3068" r:id="rId155"/>
    <p:sldId id="3069" r:id="rId156"/>
    <p:sldId id="3070" r:id="rId157"/>
    <p:sldId id="3071" r:id="rId158"/>
    <p:sldId id="3072" r:id="rId159"/>
    <p:sldId id="3073" r:id="rId160"/>
    <p:sldId id="3074" r:id="rId161"/>
    <p:sldId id="304" r:id="rId162"/>
    <p:sldId id="318" r:id="rId163"/>
    <p:sldId id="2414" r:id="rId164"/>
    <p:sldId id="3029" r:id="rId165"/>
    <p:sldId id="3032" r:id="rId166"/>
    <p:sldId id="3031" r:id="rId167"/>
    <p:sldId id="3030" r:id="rId168"/>
    <p:sldId id="3008" r:id="rId169"/>
  </p:sldIdLst>
  <p:sldSz cx="12192000" cy="6858000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011F4-48CF-423B-AC96-F96F7FF6C7AA}" v="7" dt="2023-04-03T13:50:08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81447" autoAdjust="0"/>
  </p:normalViewPr>
  <p:slideViewPr>
    <p:cSldViewPr snapToGrid="0">
      <p:cViewPr varScale="1">
        <p:scale>
          <a:sx n="59" d="100"/>
          <a:sy n="59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presProps" Target="pres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2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microsoft.com/office/2016/11/relationships/changesInfo" Target="changesInfos/changesInfo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microsoft.com/office/2015/10/relationships/revisionInfo" Target="revisionInfo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Stokes" userId="3e5c5154-569e-4d81-aa91-4f91841cdfa9" providerId="ADAL" clId="{7FC011F4-48CF-423B-AC96-F96F7FF6C7AA}"/>
    <pc:docChg chg="undo custSel addSld delSld modSld">
      <pc:chgData name="Kelly Stokes" userId="3e5c5154-569e-4d81-aa91-4f91841cdfa9" providerId="ADAL" clId="{7FC011F4-48CF-423B-AC96-F96F7FF6C7AA}" dt="2023-04-03T10:22:26.573" v="840" actId="13926"/>
      <pc:docMkLst>
        <pc:docMk/>
      </pc:docMkLst>
      <pc:sldChg chg="modSp mod">
        <pc:chgData name="Kelly Stokes" userId="3e5c5154-569e-4d81-aa91-4f91841cdfa9" providerId="ADAL" clId="{7FC011F4-48CF-423B-AC96-F96F7FF6C7AA}" dt="2023-04-03T09:53:02.956" v="13" actId="20577"/>
        <pc:sldMkLst>
          <pc:docMk/>
          <pc:sldMk cId="3945579917" sldId="256"/>
        </pc:sldMkLst>
        <pc:spChg chg="mod">
          <ac:chgData name="Kelly Stokes" userId="3e5c5154-569e-4d81-aa91-4f91841cdfa9" providerId="ADAL" clId="{7FC011F4-48CF-423B-AC96-F96F7FF6C7AA}" dt="2023-04-03T09:53:02.956" v="13" actId="20577"/>
          <ac:spMkLst>
            <pc:docMk/>
            <pc:sldMk cId="3945579917" sldId="256"/>
            <ac:spMk id="3" creationId="{9B667196-C5B4-45FC-B5E8-3B190D7A595C}"/>
          </ac:spMkLst>
        </pc:spChg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148969883" sldId="267"/>
        </pc:sldMkLst>
      </pc:sldChg>
      <pc:sldChg chg="modSp mod">
        <pc:chgData name="Kelly Stokes" userId="3e5c5154-569e-4d81-aa91-4f91841cdfa9" providerId="ADAL" clId="{7FC011F4-48CF-423B-AC96-F96F7FF6C7AA}" dt="2023-04-03T09:53:07.656" v="21" actId="20577"/>
        <pc:sldMkLst>
          <pc:docMk/>
          <pc:sldMk cId="864376776" sldId="322"/>
        </pc:sldMkLst>
        <pc:spChg chg="mod">
          <ac:chgData name="Kelly Stokes" userId="3e5c5154-569e-4d81-aa91-4f91841cdfa9" providerId="ADAL" clId="{7FC011F4-48CF-423B-AC96-F96F7FF6C7AA}" dt="2023-04-03T09:53:07.656" v="21" actId="20577"/>
          <ac:spMkLst>
            <pc:docMk/>
            <pc:sldMk cId="864376776" sldId="32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FC011F4-48CF-423B-AC96-F96F7FF6C7AA}" dt="2023-04-03T09:55:31.224" v="27" actId="14100"/>
        <pc:sldMkLst>
          <pc:docMk/>
          <pc:sldMk cId="3955913320" sldId="604"/>
        </pc:sldMkLst>
        <pc:picChg chg="del">
          <ac:chgData name="Kelly Stokes" userId="3e5c5154-569e-4d81-aa91-4f91841cdfa9" providerId="ADAL" clId="{7FC011F4-48CF-423B-AC96-F96F7FF6C7AA}" dt="2023-04-03T09:53:09.662" v="22" actId="478"/>
          <ac:picMkLst>
            <pc:docMk/>
            <pc:sldMk cId="3955913320" sldId="604"/>
            <ac:picMk id="3" creationId="{2D55681A-B78C-4ABA-6D0B-066645F04201}"/>
          </ac:picMkLst>
        </pc:picChg>
        <pc:picChg chg="add mod modCrop">
          <ac:chgData name="Kelly Stokes" userId="3e5c5154-569e-4d81-aa91-4f91841cdfa9" providerId="ADAL" clId="{7FC011F4-48CF-423B-AC96-F96F7FF6C7AA}" dt="2023-04-03T09:55:31.224" v="27" actId="14100"/>
          <ac:picMkLst>
            <pc:docMk/>
            <pc:sldMk cId="3955913320" sldId="604"/>
            <ac:picMk id="4" creationId="{3D2DB434-D958-BBB5-6177-4108D9CDF432}"/>
          </ac:picMkLst>
        </pc:picChg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2654902" sldId="145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3500842662" sldId="1453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190235950" sldId="1456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3292200701" sldId="1459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2099598269" sldId="146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720172502" sldId="1466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048510408" sldId="1473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3725438093" sldId="1482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330293709" sldId="1485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99949674" sldId="1501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203475726" sldId="1502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659700584" sldId="1504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571660563" sldId="1505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611828572" sldId="1506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3096258409" sldId="1635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443620376" sldId="1790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970373463" sldId="1791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432469397" sldId="1792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221583199" sldId="1793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095149948" sldId="1794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701297889" sldId="1795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11034384" sldId="1796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3321497513" sldId="1797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958609347" sldId="1798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3291954408" sldId="1799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401446454" sldId="1800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833224868" sldId="1801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510166504" sldId="180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714321904" sldId="1930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482492129" sldId="1931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2644498138" sldId="193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808433725" sldId="1933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540637094" sldId="1934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217853154" sldId="1935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2754449415" sldId="1936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028490340" sldId="2063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157408449" sldId="2064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213766104" sldId="2065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663205223" sldId="2066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4274261059" sldId="2067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721787043" sldId="2068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3149713156" sldId="2069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019382788" sldId="2070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077274152" sldId="2071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919788576" sldId="2198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106070380" sldId="2199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862597469" sldId="2200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123128770" sldId="2201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40358524" sldId="2202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3589520243" sldId="2203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301120292" sldId="2204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521456545" sldId="2205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3409837970" sldId="2206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607782295" sldId="2207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741003318" sldId="2208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889938431" sldId="2401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639455722" sldId="2402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1694735038" sldId="2403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600434552" sldId="2404"/>
        </pc:sldMkLst>
      </pc:sldChg>
      <pc:sldChg chg="modSp mod">
        <pc:chgData name="Kelly Stokes" userId="3e5c5154-569e-4d81-aa91-4f91841cdfa9" providerId="ADAL" clId="{7FC011F4-48CF-423B-AC96-F96F7FF6C7AA}" dt="2023-04-03T10:14:00.999" v="692" actId="20577"/>
        <pc:sldMkLst>
          <pc:docMk/>
          <pc:sldMk cId="2172205948" sldId="2414"/>
        </pc:sldMkLst>
        <pc:spChg chg="mod">
          <ac:chgData name="Kelly Stokes" userId="3e5c5154-569e-4d81-aa91-4f91841cdfa9" providerId="ADAL" clId="{7FC011F4-48CF-423B-AC96-F96F7FF6C7AA}" dt="2023-04-03T10:14:00.999" v="692" actId="20577"/>
          <ac:spMkLst>
            <pc:docMk/>
            <pc:sldMk cId="2172205948" sldId="241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FC011F4-48CF-423B-AC96-F96F7FF6C7AA}" dt="2023-04-03T09:55:59.591" v="36" actId="20577"/>
        <pc:sldMkLst>
          <pc:docMk/>
          <pc:sldMk cId="2942521307" sldId="2508"/>
        </pc:sldMkLst>
        <pc:spChg chg="mod">
          <ac:chgData name="Kelly Stokes" userId="3e5c5154-569e-4d81-aa91-4f91841cdfa9" providerId="ADAL" clId="{7FC011F4-48CF-423B-AC96-F96F7FF6C7AA}" dt="2023-04-03T09:55:59.591" v="36" actId="20577"/>
          <ac:spMkLst>
            <pc:docMk/>
            <pc:sldMk cId="2942521307" sldId="2508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FC011F4-48CF-423B-AC96-F96F7FF6C7AA}" dt="2023-04-03T09:56:43.103" v="55"/>
        <pc:sldMkLst>
          <pc:docMk/>
          <pc:sldMk cId="3917742093" sldId="2509"/>
        </pc:sldMkLst>
        <pc:picChg chg="del">
          <ac:chgData name="Kelly Stokes" userId="3e5c5154-569e-4d81-aa91-4f91841cdfa9" providerId="ADAL" clId="{7FC011F4-48CF-423B-AC96-F96F7FF6C7AA}" dt="2023-04-03T09:56:42.500" v="54" actId="478"/>
          <ac:picMkLst>
            <pc:docMk/>
            <pc:sldMk cId="3917742093" sldId="2509"/>
            <ac:picMk id="2" creationId="{E48B57F6-7147-EDCE-CDCC-2371727D9A6D}"/>
          </ac:picMkLst>
        </pc:picChg>
        <pc:picChg chg="add mod">
          <ac:chgData name="Kelly Stokes" userId="3e5c5154-569e-4d81-aa91-4f91841cdfa9" providerId="ADAL" clId="{7FC011F4-48CF-423B-AC96-F96F7FF6C7AA}" dt="2023-04-03T09:56:43.103" v="55"/>
          <ac:picMkLst>
            <pc:docMk/>
            <pc:sldMk cId="3917742093" sldId="2509"/>
            <ac:picMk id="3" creationId="{BD20D15D-6B29-E37D-17BB-D28FB4C335E3}"/>
          </ac:picMkLst>
        </pc:picChg>
      </pc:sldChg>
      <pc:sldChg chg="addSp delSp modSp mod">
        <pc:chgData name="Kelly Stokes" userId="3e5c5154-569e-4d81-aa91-4f91841cdfa9" providerId="ADAL" clId="{7FC011F4-48CF-423B-AC96-F96F7FF6C7AA}" dt="2023-04-03T09:56:17.327" v="42" actId="14100"/>
        <pc:sldMkLst>
          <pc:docMk/>
          <pc:sldMk cId="1315889409" sldId="2510"/>
        </pc:sldMkLst>
        <pc:picChg chg="del">
          <ac:chgData name="Kelly Stokes" userId="3e5c5154-569e-4d81-aa91-4f91841cdfa9" providerId="ADAL" clId="{7FC011F4-48CF-423B-AC96-F96F7FF6C7AA}" dt="2023-04-03T09:56:02.823" v="37" actId="478"/>
          <ac:picMkLst>
            <pc:docMk/>
            <pc:sldMk cId="1315889409" sldId="2510"/>
            <ac:picMk id="2" creationId="{6364A23A-4290-A9B8-AF0A-D4D38B77B5F5}"/>
          </ac:picMkLst>
        </pc:picChg>
        <pc:picChg chg="add mod modCrop">
          <ac:chgData name="Kelly Stokes" userId="3e5c5154-569e-4d81-aa91-4f91841cdfa9" providerId="ADAL" clId="{7FC011F4-48CF-423B-AC96-F96F7FF6C7AA}" dt="2023-04-03T09:56:17.327" v="42" actId="14100"/>
          <ac:picMkLst>
            <pc:docMk/>
            <pc:sldMk cId="1315889409" sldId="2510"/>
            <ac:picMk id="4" creationId="{E30DCB4A-A995-058A-F089-695E32127A59}"/>
          </ac:picMkLst>
        </pc:picChg>
      </pc:sldChg>
      <pc:sldChg chg="modSp mod">
        <pc:chgData name="Kelly Stokes" userId="3e5c5154-569e-4d81-aa91-4f91841cdfa9" providerId="ADAL" clId="{7FC011F4-48CF-423B-AC96-F96F7FF6C7AA}" dt="2023-04-03T09:56:40.553" v="53" actId="20577"/>
        <pc:sldMkLst>
          <pc:docMk/>
          <pc:sldMk cId="2775180122" sldId="2511"/>
        </pc:sldMkLst>
        <pc:spChg chg="mod">
          <ac:chgData name="Kelly Stokes" userId="3e5c5154-569e-4d81-aa91-4f91841cdfa9" providerId="ADAL" clId="{7FC011F4-48CF-423B-AC96-F96F7FF6C7AA}" dt="2023-04-03T09:56:40.553" v="53" actId="20577"/>
          <ac:spMkLst>
            <pc:docMk/>
            <pc:sldMk cId="2775180122" sldId="2511"/>
            <ac:spMk id="2" creationId="{02FB8773-AD3E-2543-510F-CEE32E75C793}"/>
          </ac:spMkLst>
        </pc:spChg>
      </pc:sldChg>
      <pc:sldChg chg="modSp mod">
        <pc:chgData name="Kelly Stokes" userId="3e5c5154-569e-4d81-aa91-4f91841cdfa9" providerId="ADAL" clId="{7FC011F4-48CF-423B-AC96-F96F7FF6C7AA}" dt="2023-04-03T09:57:03.331" v="64" actId="20577"/>
        <pc:sldMkLst>
          <pc:docMk/>
          <pc:sldMk cId="3162211198" sldId="2512"/>
        </pc:sldMkLst>
        <pc:spChg chg="mod">
          <ac:chgData name="Kelly Stokes" userId="3e5c5154-569e-4d81-aa91-4f91841cdfa9" providerId="ADAL" clId="{7FC011F4-48CF-423B-AC96-F96F7FF6C7AA}" dt="2023-04-03T09:57:03.331" v="64" actId="20577"/>
          <ac:spMkLst>
            <pc:docMk/>
            <pc:sldMk cId="3162211198" sldId="2512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FC011F4-48CF-423B-AC96-F96F7FF6C7AA}" dt="2023-04-03T09:57:05.619" v="66"/>
        <pc:sldMkLst>
          <pc:docMk/>
          <pc:sldMk cId="927953685" sldId="2513"/>
        </pc:sldMkLst>
        <pc:picChg chg="del">
          <ac:chgData name="Kelly Stokes" userId="3e5c5154-569e-4d81-aa91-4f91841cdfa9" providerId="ADAL" clId="{7FC011F4-48CF-423B-AC96-F96F7FF6C7AA}" dt="2023-04-03T09:57:05.244" v="65" actId="478"/>
          <ac:picMkLst>
            <pc:docMk/>
            <pc:sldMk cId="927953685" sldId="2513"/>
            <ac:picMk id="2" creationId="{27B53BC3-20F5-3680-33E0-2E08AD6CF794}"/>
          </ac:picMkLst>
        </pc:picChg>
        <pc:picChg chg="add mod">
          <ac:chgData name="Kelly Stokes" userId="3e5c5154-569e-4d81-aa91-4f91841cdfa9" providerId="ADAL" clId="{7FC011F4-48CF-423B-AC96-F96F7FF6C7AA}" dt="2023-04-03T09:57:05.619" v="66"/>
          <ac:picMkLst>
            <pc:docMk/>
            <pc:sldMk cId="927953685" sldId="2513"/>
            <ac:picMk id="3" creationId="{311AC568-FB80-2518-B660-7277BD4644ED}"/>
          </ac:picMkLst>
        </pc:picChg>
      </pc:sldChg>
      <pc:sldChg chg="modSp mod">
        <pc:chgData name="Kelly Stokes" userId="3e5c5154-569e-4d81-aa91-4f91841cdfa9" providerId="ADAL" clId="{7FC011F4-48CF-423B-AC96-F96F7FF6C7AA}" dt="2023-04-03T09:57:23.652" v="75" actId="20577"/>
        <pc:sldMkLst>
          <pc:docMk/>
          <pc:sldMk cId="998141047" sldId="2514"/>
        </pc:sldMkLst>
        <pc:spChg chg="mod">
          <ac:chgData name="Kelly Stokes" userId="3e5c5154-569e-4d81-aa91-4f91841cdfa9" providerId="ADAL" clId="{7FC011F4-48CF-423B-AC96-F96F7FF6C7AA}" dt="2023-04-03T09:57:23.652" v="75" actId="20577"/>
          <ac:spMkLst>
            <pc:docMk/>
            <pc:sldMk cId="998141047" sldId="2514"/>
            <ac:spMk id="2" creationId="{02FB8773-AD3E-2543-510F-CEE32E75C793}"/>
          </ac:spMkLst>
        </pc:spChg>
      </pc:sldChg>
      <pc:sldChg chg="addSp delSp modSp mod">
        <pc:chgData name="Kelly Stokes" userId="3e5c5154-569e-4d81-aa91-4f91841cdfa9" providerId="ADAL" clId="{7FC011F4-48CF-423B-AC96-F96F7FF6C7AA}" dt="2023-04-03T09:57:25.910" v="77"/>
        <pc:sldMkLst>
          <pc:docMk/>
          <pc:sldMk cId="1749633838" sldId="2515"/>
        </pc:sldMkLst>
        <pc:picChg chg="del">
          <ac:chgData name="Kelly Stokes" userId="3e5c5154-569e-4d81-aa91-4f91841cdfa9" providerId="ADAL" clId="{7FC011F4-48CF-423B-AC96-F96F7FF6C7AA}" dt="2023-04-03T09:57:25.504" v="76" actId="478"/>
          <ac:picMkLst>
            <pc:docMk/>
            <pc:sldMk cId="1749633838" sldId="2515"/>
            <ac:picMk id="2" creationId="{7E2A0FCD-1262-5EE6-B91A-9F036DD7C25D}"/>
          </ac:picMkLst>
        </pc:picChg>
        <pc:picChg chg="add mod">
          <ac:chgData name="Kelly Stokes" userId="3e5c5154-569e-4d81-aa91-4f91841cdfa9" providerId="ADAL" clId="{7FC011F4-48CF-423B-AC96-F96F7FF6C7AA}" dt="2023-04-03T09:57:25.910" v="77"/>
          <ac:picMkLst>
            <pc:docMk/>
            <pc:sldMk cId="1749633838" sldId="2515"/>
            <ac:picMk id="3" creationId="{03269180-A7EE-8EA2-747C-C1F0ACE4AD38}"/>
          </ac:picMkLst>
        </pc:picChg>
      </pc:sldChg>
      <pc:sldChg chg="modSp mod">
        <pc:chgData name="Kelly Stokes" userId="3e5c5154-569e-4d81-aa91-4f91841cdfa9" providerId="ADAL" clId="{7FC011F4-48CF-423B-AC96-F96F7FF6C7AA}" dt="2023-04-03T10:01:30.501" v="108" actId="20577"/>
        <pc:sldMkLst>
          <pc:docMk/>
          <pc:sldMk cId="3536576519" sldId="2520"/>
        </pc:sldMkLst>
        <pc:spChg chg="mod">
          <ac:chgData name="Kelly Stokes" userId="3e5c5154-569e-4d81-aa91-4f91841cdfa9" providerId="ADAL" clId="{7FC011F4-48CF-423B-AC96-F96F7FF6C7AA}" dt="2023-04-03T10:01:30.501" v="108" actId="20577"/>
          <ac:spMkLst>
            <pc:docMk/>
            <pc:sldMk cId="3536576519" sldId="2520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FC011F4-48CF-423B-AC96-F96F7FF6C7AA}" dt="2023-04-03T10:08:13.927" v="391" actId="6549"/>
        <pc:sldMkLst>
          <pc:docMk/>
          <pc:sldMk cId="1256833376" sldId="2534"/>
        </pc:sldMkLst>
        <pc:spChg chg="mod">
          <ac:chgData name="Kelly Stokes" userId="3e5c5154-569e-4d81-aa91-4f91841cdfa9" providerId="ADAL" clId="{7FC011F4-48CF-423B-AC96-F96F7FF6C7AA}" dt="2023-04-03T10:08:13.927" v="391" actId="6549"/>
          <ac:spMkLst>
            <pc:docMk/>
            <pc:sldMk cId="1256833376" sldId="2534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FC011F4-48CF-423B-AC96-F96F7FF6C7AA}" dt="2023-04-03T10:10:53.447" v="527" actId="20577"/>
        <pc:sldMkLst>
          <pc:docMk/>
          <pc:sldMk cId="1500708053" sldId="2541"/>
        </pc:sldMkLst>
        <pc:spChg chg="mod">
          <ac:chgData name="Kelly Stokes" userId="3e5c5154-569e-4d81-aa91-4f91841cdfa9" providerId="ADAL" clId="{7FC011F4-48CF-423B-AC96-F96F7FF6C7AA}" dt="2023-04-03T10:10:53.447" v="527" actId="20577"/>
          <ac:spMkLst>
            <pc:docMk/>
            <pc:sldMk cId="1500708053" sldId="2541"/>
            <ac:spMk id="2" creationId="{52DA34BA-82FC-47C5-BCE1-BB65E08B92A1}"/>
          </ac:spMkLst>
        </pc:spChg>
      </pc:sldChg>
      <pc:sldChg chg="modSp mod">
        <pc:chgData name="Kelly Stokes" userId="3e5c5154-569e-4d81-aa91-4f91841cdfa9" providerId="ADAL" clId="{7FC011F4-48CF-423B-AC96-F96F7FF6C7AA}" dt="2023-04-03T10:05:37.153" v="247" actId="20577"/>
        <pc:sldMkLst>
          <pc:docMk/>
          <pc:sldMk cId="2367184094" sldId="2907"/>
        </pc:sldMkLst>
        <pc:spChg chg="mod">
          <ac:chgData name="Kelly Stokes" userId="3e5c5154-569e-4d81-aa91-4f91841cdfa9" providerId="ADAL" clId="{7FC011F4-48CF-423B-AC96-F96F7FF6C7AA}" dt="2023-04-03T10:05:37.153" v="247" actId="20577"/>
          <ac:spMkLst>
            <pc:docMk/>
            <pc:sldMk cId="2367184094" sldId="2907"/>
            <ac:spMk id="2" creationId="{52DA34BA-82FC-47C5-BCE1-BB65E08B92A1}"/>
          </ac:spMkLst>
        </pc:spChg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623128729" sldId="2917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817335207" sldId="2918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3880644436" sldId="2919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1149855702" sldId="2920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498228807" sldId="2921"/>
        </pc:sldMkLst>
      </pc:sldChg>
      <pc:sldChg chg="del">
        <pc:chgData name="Kelly Stokes" userId="3e5c5154-569e-4d81-aa91-4f91841cdfa9" providerId="ADAL" clId="{7FC011F4-48CF-423B-AC96-F96F7FF6C7AA}" dt="2023-04-03T09:55:51.888" v="28" actId="2696"/>
        <pc:sldMkLst>
          <pc:docMk/>
          <pc:sldMk cId="2199839506" sldId="292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617368782" sldId="2923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567980143" sldId="2924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065560131" sldId="2925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4137931006" sldId="2926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195378736" sldId="2927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470896454" sldId="2928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1044773718" sldId="2929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3462098865" sldId="2930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542082274" sldId="2931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3281831349" sldId="2932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4114338469" sldId="2933"/>
        </pc:sldMkLst>
      </pc:sldChg>
      <pc:sldChg chg="del">
        <pc:chgData name="Kelly Stokes" userId="3e5c5154-569e-4d81-aa91-4f91841cdfa9" providerId="ADAL" clId="{7FC011F4-48CF-423B-AC96-F96F7FF6C7AA}" dt="2023-04-03T09:56:32.352" v="43" actId="2696"/>
        <pc:sldMkLst>
          <pc:docMk/>
          <pc:sldMk cId="2595029818" sldId="2934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674233484" sldId="2935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533707873" sldId="2936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21593152" sldId="2937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4093138484" sldId="2938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36825542" sldId="2939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494154599" sldId="2940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448824211" sldId="2941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422661142" sldId="2942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604578515" sldId="2943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343610474" sldId="2944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3804407740" sldId="2945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3940133517" sldId="2946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4128944359" sldId="2947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2492244742" sldId="2948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3614478156" sldId="2949"/>
        </pc:sldMkLst>
      </pc:sldChg>
      <pc:sldChg chg="del">
        <pc:chgData name="Kelly Stokes" userId="3e5c5154-569e-4d81-aa91-4f91841cdfa9" providerId="ADAL" clId="{7FC011F4-48CF-423B-AC96-F96F7FF6C7AA}" dt="2023-04-03T09:56:56.211" v="56" actId="2696"/>
        <pc:sldMkLst>
          <pc:docMk/>
          <pc:sldMk cId="1135286030" sldId="2950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823791881" sldId="2951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583868077" sldId="2952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677377574" sldId="2953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042763587" sldId="2954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681717989" sldId="2955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3451846344" sldId="2956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388216509" sldId="2957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427581655" sldId="2958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725983527" sldId="2959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008422336" sldId="2960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130505727" sldId="2961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249917097" sldId="2962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20203182" sldId="2963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759571547" sldId="2964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1158166520" sldId="2965"/>
        </pc:sldMkLst>
      </pc:sldChg>
      <pc:sldChg chg="del">
        <pc:chgData name="Kelly Stokes" userId="3e5c5154-569e-4d81-aa91-4f91841cdfa9" providerId="ADAL" clId="{7FC011F4-48CF-423B-AC96-F96F7FF6C7AA}" dt="2023-04-03T09:57:16.795" v="67" actId="2696"/>
        <pc:sldMkLst>
          <pc:docMk/>
          <pc:sldMk cId="3341196245" sldId="2966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2165824108" sldId="2967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916085392" sldId="2968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1863177690" sldId="2969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1242998849" sldId="2970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586996515" sldId="2971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1777388453" sldId="2972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704388656" sldId="2973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724703210" sldId="2974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197099493" sldId="2975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755911711" sldId="2976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2456339198" sldId="2977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4290218592" sldId="2978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2957774099" sldId="2979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534631061" sldId="2980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232968239" sldId="2981"/>
        </pc:sldMkLst>
      </pc:sldChg>
      <pc:sldChg chg="del">
        <pc:chgData name="Kelly Stokes" userId="3e5c5154-569e-4d81-aa91-4f91841cdfa9" providerId="ADAL" clId="{7FC011F4-48CF-423B-AC96-F96F7FF6C7AA}" dt="2023-04-03T09:57:37.576" v="78" actId="2696"/>
        <pc:sldMkLst>
          <pc:docMk/>
          <pc:sldMk cId="3425311994" sldId="2982"/>
        </pc:sldMkLst>
      </pc:sldChg>
      <pc:sldChg chg="del">
        <pc:chgData name="Kelly Stokes" userId="3e5c5154-569e-4d81-aa91-4f91841cdfa9" providerId="ADAL" clId="{7FC011F4-48CF-423B-AC96-F96F7FF6C7AA}" dt="2023-04-03T09:57:44.137" v="79" actId="2696"/>
        <pc:sldMkLst>
          <pc:docMk/>
          <pc:sldMk cId="4067714164" sldId="2983"/>
        </pc:sldMkLst>
      </pc:sldChg>
      <pc:sldChg chg="del">
        <pc:chgData name="Kelly Stokes" userId="3e5c5154-569e-4d81-aa91-4f91841cdfa9" providerId="ADAL" clId="{7FC011F4-48CF-423B-AC96-F96F7FF6C7AA}" dt="2023-04-03T09:57:44.137" v="79" actId="2696"/>
        <pc:sldMkLst>
          <pc:docMk/>
          <pc:sldMk cId="1194563758" sldId="2984"/>
        </pc:sldMkLst>
      </pc:sldChg>
      <pc:sldChg chg="del">
        <pc:chgData name="Kelly Stokes" userId="3e5c5154-569e-4d81-aa91-4f91841cdfa9" providerId="ADAL" clId="{7FC011F4-48CF-423B-AC96-F96F7FF6C7AA}" dt="2023-04-03T09:57:44.137" v="79" actId="2696"/>
        <pc:sldMkLst>
          <pc:docMk/>
          <pc:sldMk cId="297300472" sldId="2985"/>
        </pc:sldMkLst>
      </pc:sldChg>
      <pc:sldChg chg="del">
        <pc:chgData name="Kelly Stokes" userId="3e5c5154-569e-4d81-aa91-4f91841cdfa9" providerId="ADAL" clId="{7FC011F4-48CF-423B-AC96-F96F7FF6C7AA}" dt="2023-04-03T09:57:44.137" v="79" actId="2696"/>
        <pc:sldMkLst>
          <pc:docMk/>
          <pc:sldMk cId="3279116481" sldId="2986"/>
        </pc:sldMkLst>
      </pc:sldChg>
      <pc:sldChg chg="del">
        <pc:chgData name="Kelly Stokes" userId="3e5c5154-569e-4d81-aa91-4f91841cdfa9" providerId="ADAL" clId="{7FC011F4-48CF-423B-AC96-F96F7FF6C7AA}" dt="2023-04-03T09:57:44.137" v="79" actId="2696"/>
        <pc:sldMkLst>
          <pc:docMk/>
          <pc:sldMk cId="2837084324" sldId="2987"/>
        </pc:sldMkLst>
      </pc:sldChg>
      <pc:sldChg chg="del">
        <pc:chgData name="Kelly Stokes" userId="3e5c5154-569e-4d81-aa91-4f91841cdfa9" providerId="ADAL" clId="{7FC011F4-48CF-423B-AC96-F96F7FF6C7AA}" dt="2023-04-03T09:59:09.131" v="82" actId="2696"/>
        <pc:sldMkLst>
          <pc:docMk/>
          <pc:sldMk cId="1660626501" sldId="2988"/>
        </pc:sldMkLst>
      </pc:sldChg>
      <pc:sldChg chg="del">
        <pc:chgData name="Kelly Stokes" userId="3e5c5154-569e-4d81-aa91-4f91841cdfa9" providerId="ADAL" clId="{7FC011F4-48CF-423B-AC96-F96F7FF6C7AA}" dt="2023-04-03T09:59:09.131" v="82" actId="2696"/>
        <pc:sldMkLst>
          <pc:docMk/>
          <pc:sldMk cId="369244487" sldId="2989"/>
        </pc:sldMkLst>
      </pc:sldChg>
      <pc:sldChg chg="del">
        <pc:chgData name="Kelly Stokes" userId="3e5c5154-569e-4d81-aa91-4f91841cdfa9" providerId="ADAL" clId="{7FC011F4-48CF-423B-AC96-F96F7FF6C7AA}" dt="2023-04-03T09:59:09.131" v="82" actId="2696"/>
        <pc:sldMkLst>
          <pc:docMk/>
          <pc:sldMk cId="2115494230" sldId="2990"/>
        </pc:sldMkLst>
      </pc:sldChg>
      <pc:sldChg chg="del">
        <pc:chgData name="Kelly Stokes" userId="3e5c5154-569e-4d81-aa91-4f91841cdfa9" providerId="ADAL" clId="{7FC011F4-48CF-423B-AC96-F96F7FF6C7AA}" dt="2023-04-03T09:59:09.131" v="82" actId="2696"/>
        <pc:sldMkLst>
          <pc:docMk/>
          <pc:sldMk cId="3429112321" sldId="2991"/>
        </pc:sldMkLst>
      </pc:sldChg>
      <pc:sldChg chg="del">
        <pc:chgData name="Kelly Stokes" userId="3e5c5154-569e-4d81-aa91-4f91841cdfa9" providerId="ADAL" clId="{7FC011F4-48CF-423B-AC96-F96F7FF6C7AA}" dt="2023-04-03T09:59:09.131" v="82" actId="2696"/>
        <pc:sldMkLst>
          <pc:docMk/>
          <pc:sldMk cId="1592534459" sldId="2992"/>
        </pc:sldMkLst>
      </pc:sldChg>
      <pc:sldChg chg="del">
        <pc:chgData name="Kelly Stokes" userId="3e5c5154-569e-4d81-aa91-4f91841cdfa9" providerId="ADAL" clId="{7FC011F4-48CF-423B-AC96-F96F7FF6C7AA}" dt="2023-04-03T09:59:36.949" v="85" actId="2696"/>
        <pc:sldMkLst>
          <pc:docMk/>
          <pc:sldMk cId="653142345" sldId="2993"/>
        </pc:sldMkLst>
      </pc:sldChg>
      <pc:sldChg chg="del">
        <pc:chgData name="Kelly Stokes" userId="3e5c5154-569e-4d81-aa91-4f91841cdfa9" providerId="ADAL" clId="{7FC011F4-48CF-423B-AC96-F96F7FF6C7AA}" dt="2023-04-03T09:59:36.949" v="85" actId="2696"/>
        <pc:sldMkLst>
          <pc:docMk/>
          <pc:sldMk cId="4225517293" sldId="2994"/>
        </pc:sldMkLst>
      </pc:sldChg>
      <pc:sldChg chg="del">
        <pc:chgData name="Kelly Stokes" userId="3e5c5154-569e-4d81-aa91-4f91841cdfa9" providerId="ADAL" clId="{7FC011F4-48CF-423B-AC96-F96F7FF6C7AA}" dt="2023-04-03T09:59:36.949" v="85" actId="2696"/>
        <pc:sldMkLst>
          <pc:docMk/>
          <pc:sldMk cId="2291633038" sldId="2995"/>
        </pc:sldMkLst>
      </pc:sldChg>
      <pc:sldChg chg="del">
        <pc:chgData name="Kelly Stokes" userId="3e5c5154-569e-4d81-aa91-4f91841cdfa9" providerId="ADAL" clId="{7FC011F4-48CF-423B-AC96-F96F7FF6C7AA}" dt="2023-04-03T09:59:36.949" v="85" actId="2696"/>
        <pc:sldMkLst>
          <pc:docMk/>
          <pc:sldMk cId="1648722096" sldId="2996"/>
        </pc:sldMkLst>
      </pc:sldChg>
      <pc:sldChg chg="del">
        <pc:chgData name="Kelly Stokes" userId="3e5c5154-569e-4d81-aa91-4f91841cdfa9" providerId="ADAL" clId="{7FC011F4-48CF-423B-AC96-F96F7FF6C7AA}" dt="2023-04-03T09:59:36.949" v="85" actId="2696"/>
        <pc:sldMkLst>
          <pc:docMk/>
          <pc:sldMk cId="2426634552" sldId="2997"/>
        </pc:sldMkLst>
      </pc:sldChg>
      <pc:sldChg chg="del">
        <pc:chgData name="Kelly Stokes" userId="3e5c5154-569e-4d81-aa91-4f91841cdfa9" providerId="ADAL" clId="{7FC011F4-48CF-423B-AC96-F96F7FF6C7AA}" dt="2023-04-03T10:00:02.405" v="88" actId="2696"/>
        <pc:sldMkLst>
          <pc:docMk/>
          <pc:sldMk cId="1727898277" sldId="2998"/>
        </pc:sldMkLst>
      </pc:sldChg>
      <pc:sldChg chg="del">
        <pc:chgData name="Kelly Stokes" userId="3e5c5154-569e-4d81-aa91-4f91841cdfa9" providerId="ADAL" clId="{7FC011F4-48CF-423B-AC96-F96F7FF6C7AA}" dt="2023-04-03T10:00:02.405" v="88" actId="2696"/>
        <pc:sldMkLst>
          <pc:docMk/>
          <pc:sldMk cId="3939327542" sldId="2999"/>
        </pc:sldMkLst>
      </pc:sldChg>
      <pc:sldChg chg="del">
        <pc:chgData name="Kelly Stokes" userId="3e5c5154-569e-4d81-aa91-4f91841cdfa9" providerId="ADAL" clId="{7FC011F4-48CF-423B-AC96-F96F7FF6C7AA}" dt="2023-04-03T10:00:02.405" v="88" actId="2696"/>
        <pc:sldMkLst>
          <pc:docMk/>
          <pc:sldMk cId="247078270" sldId="3000"/>
        </pc:sldMkLst>
      </pc:sldChg>
      <pc:sldChg chg="del">
        <pc:chgData name="Kelly Stokes" userId="3e5c5154-569e-4d81-aa91-4f91841cdfa9" providerId="ADAL" clId="{7FC011F4-48CF-423B-AC96-F96F7FF6C7AA}" dt="2023-04-03T10:00:02.405" v="88" actId="2696"/>
        <pc:sldMkLst>
          <pc:docMk/>
          <pc:sldMk cId="992227963" sldId="3001"/>
        </pc:sldMkLst>
      </pc:sldChg>
      <pc:sldChg chg="del">
        <pc:chgData name="Kelly Stokes" userId="3e5c5154-569e-4d81-aa91-4f91841cdfa9" providerId="ADAL" clId="{7FC011F4-48CF-423B-AC96-F96F7FF6C7AA}" dt="2023-04-03T10:00:02.405" v="88" actId="2696"/>
        <pc:sldMkLst>
          <pc:docMk/>
          <pc:sldMk cId="4279768914" sldId="3002"/>
        </pc:sldMkLst>
      </pc:sldChg>
      <pc:sldChg chg="del">
        <pc:chgData name="Kelly Stokes" userId="3e5c5154-569e-4d81-aa91-4f91841cdfa9" providerId="ADAL" clId="{7FC011F4-48CF-423B-AC96-F96F7FF6C7AA}" dt="2023-04-03T10:00:30.708" v="91" actId="2696"/>
        <pc:sldMkLst>
          <pc:docMk/>
          <pc:sldMk cId="3817855922" sldId="3003"/>
        </pc:sldMkLst>
      </pc:sldChg>
      <pc:sldChg chg="del">
        <pc:chgData name="Kelly Stokes" userId="3e5c5154-569e-4d81-aa91-4f91841cdfa9" providerId="ADAL" clId="{7FC011F4-48CF-423B-AC96-F96F7FF6C7AA}" dt="2023-04-03T10:00:30.708" v="91" actId="2696"/>
        <pc:sldMkLst>
          <pc:docMk/>
          <pc:sldMk cId="1803676388" sldId="3004"/>
        </pc:sldMkLst>
      </pc:sldChg>
      <pc:sldChg chg="del">
        <pc:chgData name="Kelly Stokes" userId="3e5c5154-569e-4d81-aa91-4f91841cdfa9" providerId="ADAL" clId="{7FC011F4-48CF-423B-AC96-F96F7FF6C7AA}" dt="2023-04-03T10:00:30.708" v="91" actId="2696"/>
        <pc:sldMkLst>
          <pc:docMk/>
          <pc:sldMk cId="2439380807" sldId="3005"/>
        </pc:sldMkLst>
      </pc:sldChg>
      <pc:sldChg chg="del">
        <pc:chgData name="Kelly Stokes" userId="3e5c5154-569e-4d81-aa91-4f91841cdfa9" providerId="ADAL" clId="{7FC011F4-48CF-423B-AC96-F96F7FF6C7AA}" dt="2023-04-03T10:00:30.708" v="91" actId="2696"/>
        <pc:sldMkLst>
          <pc:docMk/>
          <pc:sldMk cId="504757225" sldId="3006"/>
        </pc:sldMkLst>
      </pc:sldChg>
      <pc:sldChg chg="del">
        <pc:chgData name="Kelly Stokes" userId="3e5c5154-569e-4d81-aa91-4f91841cdfa9" providerId="ADAL" clId="{7FC011F4-48CF-423B-AC96-F96F7FF6C7AA}" dt="2023-04-03T10:00:30.708" v="91" actId="2696"/>
        <pc:sldMkLst>
          <pc:docMk/>
          <pc:sldMk cId="3970804019" sldId="3007"/>
        </pc:sldMkLst>
      </pc:sldChg>
      <pc:sldChg chg="modSp add mod">
        <pc:chgData name="Kelly Stokes" userId="3e5c5154-569e-4d81-aa91-4f91841cdfa9" providerId="ADAL" clId="{7FC011F4-48CF-423B-AC96-F96F7FF6C7AA}" dt="2023-04-03T10:22:26.573" v="840" actId="13926"/>
        <pc:sldMkLst>
          <pc:docMk/>
          <pc:sldMk cId="2421256881" sldId="3008"/>
        </pc:sldMkLst>
        <pc:spChg chg="mod">
          <ac:chgData name="Kelly Stokes" userId="3e5c5154-569e-4d81-aa91-4f91841cdfa9" providerId="ADAL" clId="{7FC011F4-48CF-423B-AC96-F96F7FF6C7AA}" dt="2023-04-03T10:22:26.573" v="840" actId="13926"/>
          <ac:spMkLst>
            <pc:docMk/>
            <pc:sldMk cId="2421256881" sldId="300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3:38.721" v="684" actId="13926"/>
        <pc:sldMkLst>
          <pc:docMk/>
          <pc:sldMk cId="1582233365" sldId="3009"/>
        </pc:sldMkLst>
        <pc:spChg chg="mod">
          <ac:chgData name="Kelly Stokes" userId="3e5c5154-569e-4d81-aa91-4f91841cdfa9" providerId="ADAL" clId="{7FC011F4-48CF-423B-AC96-F96F7FF6C7AA}" dt="2023-04-03T10:13:38.721" v="684" actId="13926"/>
          <ac:spMkLst>
            <pc:docMk/>
            <pc:sldMk cId="1582233365" sldId="300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0:22.659" v="518" actId="13926"/>
        <pc:sldMkLst>
          <pc:docMk/>
          <pc:sldMk cId="2584078908" sldId="3010"/>
        </pc:sldMkLst>
        <pc:spChg chg="mod">
          <ac:chgData name="Kelly Stokes" userId="3e5c5154-569e-4d81-aa91-4f91841cdfa9" providerId="ADAL" clId="{7FC011F4-48CF-423B-AC96-F96F7FF6C7AA}" dt="2023-04-03T10:10:22.659" v="518" actId="13926"/>
          <ac:spMkLst>
            <pc:docMk/>
            <pc:sldMk cId="2584078908" sldId="301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7:55.267" v="384" actId="13926"/>
        <pc:sldMkLst>
          <pc:docMk/>
          <pc:sldMk cId="4092668547" sldId="3011"/>
        </pc:sldMkLst>
        <pc:spChg chg="mod">
          <ac:chgData name="Kelly Stokes" userId="3e5c5154-569e-4d81-aa91-4f91841cdfa9" providerId="ADAL" clId="{7FC011F4-48CF-423B-AC96-F96F7FF6C7AA}" dt="2023-04-03T10:07:55.267" v="384" actId="13926"/>
          <ac:spMkLst>
            <pc:docMk/>
            <pc:sldMk cId="4092668547" sldId="301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3:28.157" v="116" actId="13926"/>
        <pc:sldMkLst>
          <pc:docMk/>
          <pc:sldMk cId="21928723" sldId="3012"/>
        </pc:sldMkLst>
        <pc:spChg chg="mod">
          <ac:chgData name="Kelly Stokes" userId="3e5c5154-569e-4d81-aa91-4f91841cdfa9" providerId="ADAL" clId="{7FC011F4-48CF-423B-AC96-F96F7FF6C7AA}" dt="2023-04-03T10:03:28.157" v="116" actId="13926"/>
          <ac:spMkLst>
            <pc:docMk/>
            <pc:sldMk cId="21928723" sldId="301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3:45.956" v="120" actId="13926"/>
        <pc:sldMkLst>
          <pc:docMk/>
          <pc:sldMk cId="732482662" sldId="3013"/>
        </pc:sldMkLst>
        <pc:spChg chg="mod">
          <ac:chgData name="Kelly Stokes" userId="3e5c5154-569e-4d81-aa91-4f91841cdfa9" providerId="ADAL" clId="{7FC011F4-48CF-423B-AC96-F96F7FF6C7AA}" dt="2023-04-03T10:03:45.956" v="120" actId="13926"/>
          <ac:spMkLst>
            <pc:docMk/>
            <pc:sldMk cId="732482662" sldId="301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5:14.548" v="241" actId="20577"/>
        <pc:sldMkLst>
          <pc:docMk/>
          <pc:sldMk cId="489256660" sldId="3014"/>
        </pc:sldMkLst>
        <pc:spChg chg="mod">
          <ac:chgData name="Kelly Stokes" userId="3e5c5154-569e-4d81-aa91-4f91841cdfa9" providerId="ADAL" clId="{7FC011F4-48CF-423B-AC96-F96F7FF6C7AA}" dt="2023-04-03T10:05:14.548" v="241" actId="20577"/>
          <ac:spMkLst>
            <pc:docMk/>
            <pc:sldMk cId="489256660" sldId="301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4:55.520" v="205" actId="313"/>
        <pc:sldMkLst>
          <pc:docMk/>
          <pc:sldMk cId="2674109098" sldId="3015"/>
        </pc:sldMkLst>
        <pc:spChg chg="mod">
          <ac:chgData name="Kelly Stokes" userId="3e5c5154-569e-4d81-aa91-4f91841cdfa9" providerId="ADAL" clId="{7FC011F4-48CF-423B-AC96-F96F7FF6C7AA}" dt="2023-04-03T10:04:55.520" v="205" actId="313"/>
          <ac:spMkLst>
            <pc:docMk/>
            <pc:sldMk cId="2674109098" sldId="301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4:31.366" v="165" actId="14100"/>
        <pc:sldMkLst>
          <pc:docMk/>
          <pc:sldMk cId="1307014871" sldId="3016"/>
        </pc:sldMkLst>
        <pc:spChg chg="mod">
          <ac:chgData name="Kelly Stokes" userId="3e5c5154-569e-4d81-aa91-4f91841cdfa9" providerId="ADAL" clId="{7FC011F4-48CF-423B-AC96-F96F7FF6C7AA}" dt="2023-04-03T10:04:31.366" v="165" actId="14100"/>
          <ac:spMkLst>
            <pc:docMk/>
            <pc:sldMk cId="1307014871" sldId="301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6:00.224" v="251" actId="13926"/>
        <pc:sldMkLst>
          <pc:docMk/>
          <pc:sldMk cId="1778453831" sldId="3017"/>
        </pc:sldMkLst>
        <pc:spChg chg="mod">
          <ac:chgData name="Kelly Stokes" userId="3e5c5154-569e-4d81-aa91-4f91841cdfa9" providerId="ADAL" clId="{7FC011F4-48CF-423B-AC96-F96F7FF6C7AA}" dt="2023-04-03T10:06:00.224" v="251" actId="13926"/>
          <ac:spMkLst>
            <pc:docMk/>
            <pc:sldMk cId="1778453831" sldId="301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7:28.764" v="378" actId="20577"/>
        <pc:sldMkLst>
          <pc:docMk/>
          <pc:sldMk cId="1526663665" sldId="3018"/>
        </pc:sldMkLst>
        <pc:spChg chg="mod">
          <ac:chgData name="Kelly Stokes" userId="3e5c5154-569e-4d81-aa91-4f91841cdfa9" providerId="ADAL" clId="{7FC011F4-48CF-423B-AC96-F96F7FF6C7AA}" dt="2023-04-03T10:07:28.764" v="378" actId="20577"/>
          <ac:spMkLst>
            <pc:docMk/>
            <pc:sldMk cId="1526663665" sldId="301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7:02.898" v="335" actId="20577"/>
        <pc:sldMkLst>
          <pc:docMk/>
          <pc:sldMk cId="1742027067" sldId="3019"/>
        </pc:sldMkLst>
        <pc:spChg chg="mod">
          <ac:chgData name="Kelly Stokes" userId="3e5c5154-569e-4d81-aa91-4f91841cdfa9" providerId="ADAL" clId="{7FC011F4-48CF-423B-AC96-F96F7FF6C7AA}" dt="2023-04-03T10:07:02.898" v="335" actId="20577"/>
          <ac:spMkLst>
            <pc:docMk/>
            <pc:sldMk cId="1742027067" sldId="301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6:36.676" v="295" actId="20577"/>
        <pc:sldMkLst>
          <pc:docMk/>
          <pc:sldMk cId="2915120543" sldId="3020"/>
        </pc:sldMkLst>
        <pc:spChg chg="mod">
          <ac:chgData name="Kelly Stokes" userId="3e5c5154-569e-4d81-aa91-4f91841cdfa9" providerId="ADAL" clId="{7FC011F4-48CF-423B-AC96-F96F7FF6C7AA}" dt="2023-04-03T10:06:36.676" v="295" actId="20577"/>
          <ac:spMkLst>
            <pc:docMk/>
            <pc:sldMk cId="2915120543" sldId="302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8:29.947" v="395" actId="13926"/>
        <pc:sldMkLst>
          <pc:docMk/>
          <pc:sldMk cId="1663375742" sldId="3021"/>
        </pc:sldMkLst>
        <pc:spChg chg="mod">
          <ac:chgData name="Kelly Stokes" userId="3e5c5154-569e-4d81-aa91-4f91841cdfa9" providerId="ADAL" clId="{7FC011F4-48CF-423B-AC96-F96F7FF6C7AA}" dt="2023-04-03T10:08:29.947" v="395" actId="13926"/>
          <ac:spMkLst>
            <pc:docMk/>
            <pc:sldMk cId="1663375742" sldId="302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9:57.052" v="511" actId="20577"/>
        <pc:sldMkLst>
          <pc:docMk/>
          <pc:sldMk cId="3070730252" sldId="3022"/>
        </pc:sldMkLst>
        <pc:spChg chg="mod">
          <ac:chgData name="Kelly Stokes" userId="3e5c5154-569e-4d81-aa91-4f91841cdfa9" providerId="ADAL" clId="{7FC011F4-48CF-423B-AC96-F96F7FF6C7AA}" dt="2023-04-03T10:09:57.052" v="511" actId="20577"/>
          <ac:spMkLst>
            <pc:docMk/>
            <pc:sldMk cId="3070730252" sldId="3022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9:40.992" v="477" actId="20577"/>
        <pc:sldMkLst>
          <pc:docMk/>
          <pc:sldMk cId="1877414453" sldId="3023"/>
        </pc:sldMkLst>
        <pc:spChg chg="mod">
          <ac:chgData name="Kelly Stokes" userId="3e5c5154-569e-4d81-aa91-4f91841cdfa9" providerId="ADAL" clId="{7FC011F4-48CF-423B-AC96-F96F7FF6C7AA}" dt="2023-04-03T10:09:40.992" v="477" actId="20577"/>
          <ac:spMkLst>
            <pc:docMk/>
            <pc:sldMk cId="1877414453" sldId="3023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09:03.910" v="436" actId="20577"/>
        <pc:sldMkLst>
          <pc:docMk/>
          <pc:sldMk cId="3564777394" sldId="3024"/>
        </pc:sldMkLst>
        <pc:spChg chg="mod">
          <ac:chgData name="Kelly Stokes" userId="3e5c5154-569e-4d81-aa91-4f91841cdfa9" providerId="ADAL" clId="{7FC011F4-48CF-423B-AC96-F96F7FF6C7AA}" dt="2023-04-03T10:09:03.910" v="436" actId="20577"/>
          <ac:spMkLst>
            <pc:docMk/>
            <pc:sldMk cId="3564777394" sldId="3024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1:10.351" v="531" actId="13926"/>
        <pc:sldMkLst>
          <pc:docMk/>
          <pc:sldMk cId="3408021730" sldId="3025"/>
        </pc:sldMkLst>
        <pc:spChg chg="mod">
          <ac:chgData name="Kelly Stokes" userId="3e5c5154-569e-4d81-aa91-4f91841cdfa9" providerId="ADAL" clId="{7FC011F4-48CF-423B-AC96-F96F7FF6C7AA}" dt="2023-04-03T10:11:10.351" v="531" actId="13926"/>
          <ac:spMkLst>
            <pc:docMk/>
            <pc:sldMk cId="3408021730" sldId="3025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2:59.521" v="678" actId="20577"/>
        <pc:sldMkLst>
          <pc:docMk/>
          <pc:sldMk cId="3129542350" sldId="3026"/>
        </pc:sldMkLst>
        <pc:spChg chg="mod">
          <ac:chgData name="Kelly Stokes" userId="3e5c5154-569e-4d81-aa91-4f91841cdfa9" providerId="ADAL" clId="{7FC011F4-48CF-423B-AC96-F96F7FF6C7AA}" dt="2023-04-03T10:12:59.521" v="678" actId="20577"/>
          <ac:spMkLst>
            <pc:docMk/>
            <pc:sldMk cId="3129542350" sldId="3026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2:28.097" v="627" actId="20577"/>
        <pc:sldMkLst>
          <pc:docMk/>
          <pc:sldMk cId="1674281069" sldId="3027"/>
        </pc:sldMkLst>
        <pc:spChg chg="mod">
          <ac:chgData name="Kelly Stokes" userId="3e5c5154-569e-4d81-aa91-4f91841cdfa9" providerId="ADAL" clId="{7FC011F4-48CF-423B-AC96-F96F7FF6C7AA}" dt="2023-04-03T10:12:28.097" v="627" actId="20577"/>
          <ac:spMkLst>
            <pc:docMk/>
            <pc:sldMk cId="1674281069" sldId="3027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1:39.414" v="578" actId="313"/>
        <pc:sldMkLst>
          <pc:docMk/>
          <pc:sldMk cId="121308555" sldId="3028"/>
        </pc:sldMkLst>
        <pc:spChg chg="mod">
          <ac:chgData name="Kelly Stokes" userId="3e5c5154-569e-4d81-aa91-4f91841cdfa9" providerId="ADAL" clId="{7FC011F4-48CF-423B-AC96-F96F7FF6C7AA}" dt="2023-04-03T10:11:39.414" v="578" actId="313"/>
          <ac:spMkLst>
            <pc:docMk/>
            <pc:sldMk cId="121308555" sldId="3028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14:16.451" v="696" actId="13926"/>
        <pc:sldMkLst>
          <pc:docMk/>
          <pc:sldMk cId="392341919" sldId="3029"/>
        </pc:sldMkLst>
        <pc:spChg chg="mod">
          <ac:chgData name="Kelly Stokes" userId="3e5c5154-569e-4d81-aa91-4f91841cdfa9" providerId="ADAL" clId="{7FC011F4-48CF-423B-AC96-F96F7FF6C7AA}" dt="2023-04-03T10:14:16.451" v="696" actId="13926"/>
          <ac:spMkLst>
            <pc:docMk/>
            <pc:sldMk cId="392341919" sldId="3029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21:29.477" v="828" actId="20577"/>
        <pc:sldMkLst>
          <pc:docMk/>
          <pc:sldMk cId="8219707" sldId="3030"/>
        </pc:sldMkLst>
        <pc:spChg chg="mod">
          <ac:chgData name="Kelly Stokes" userId="3e5c5154-569e-4d81-aa91-4f91841cdfa9" providerId="ADAL" clId="{7FC011F4-48CF-423B-AC96-F96F7FF6C7AA}" dt="2023-04-03T10:21:29.477" v="828" actId="20577"/>
          <ac:spMkLst>
            <pc:docMk/>
            <pc:sldMk cId="8219707" sldId="3030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21:13.398" v="790" actId="20577"/>
        <pc:sldMkLst>
          <pc:docMk/>
          <pc:sldMk cId="3613042281" sldId="3031"/>
        </pc:sldMkLst>
        <pc:spChg chg="mod">
          <ac:chgData name="Kelly Stokes" userId="3e5c5154-569e-4d81-aa91-4f91841cdfa9" providerId="ADAL" clId="{7FC011F4-48CF-423B-AC96-F96F7FF6C7AA}" dt="2023-04-03T10:21:13.398" v="790" actId="20577"/>
          <ac:spMkLst>
            <pc:docMk/>
            <pc:sldMk cId="3613042281" sldId="3031"/>
            <ac:spMk id="2" creationId="{52DA34BA-82FC-47C5-BCE1-BB65E08B92A1}"/>
          </ac:spMkLst>
        </pc:spChg>
      </pc:sldChg>
      <pc:sldChg chg="modSp add mod">
        <pc:chgData name="Kelly Stokes" userId="3e5c5154-569e-4d81-aa91-4f91841cdfa9" providerId="ADAL" clId="{7FC011F4-48CF-423B-AC96-F96F7FF6C7AA}" dt="2023-04-03T10:21:47.015" v="833" actId="20577"/>
        <pc:sldMkLst>
          <pc:docMk/>
          <pc:sldMk cId="408135205" sldId="3032"/>
        </pc:sldMkLst>
        <pc:spChg chg="mod">
          <ac:chgData name="Kelly Stokes" userId="3e5c5154-569e-4d81-aa91-4f91841cdfa9" providerId="ADAL" clId="{7FC011F4-48CF-423B-AC96-F96F7FF6C7AA}" dt="2023-04-03T10:21:47.015" v="833" actId="20577"/>
          <ac:spMkLst>
            <pc:docMk/>
            <pc:sldMk cId="408135205" sldId="3032"/>
            <ac:spMk id="2" creationId="{52DA34BA-82FC-47C5-BCE1-BB65E08B92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92B4E-2C40-46AA-98A1-08FF812BB3CA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2747"/>
            <a:ext cx="539369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80333"/>
            <a:ext cx="2921582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0640F-E73A-4148-92BA-D1C70A966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34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449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2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94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Plough</a:t>
            </a:r>
          </a:p>
          <a:p>
            <a:r>
              <a:rPr lang="en-GB" dirty="0"/>
              <a:t>Rough</a:t>
            </a:r>
          </a:p>
          <a:p>
            <a:r>
              <a:rPr lang="en-GB" dirty="0"/>
              <a:t>Though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101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530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88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02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Plough</a:t>
            </a:r>
          </a:p>
          <a:p>
            <a:r>
              <a:rPr lang="en-GB" dirty="0"/>
              <a:t>Rough</a:t>
            </a:r>
          </a:p>
          <a:p>
            <a:r>
              <a:rPr lang="en-GB" dirty="0"/>
              <a:t>Though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Plough</a:t>
            </a:r>
          </a:p>
          <a:p>
            <a:r>
              <a:rPr lang="en-GB" dirty="0"/>
              <a:t>Rough</a:t>
            </a:r>
          </a:p>
          <a:p>
            <a:r>
              <a:rPr lang="en-GB" dirty="0"/>
              <a:t>Though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69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6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81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3497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108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0640F-E73A-4148-92BA-D1C70A966614}" type="slidenum">
              <a:rPr lang="en-GB" smtClean="0"/>
              <a:t>71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8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D1D7-06E4-4E98-BF3D-7BD854000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3BD16-BC0A-47B0-9471-64872D20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909D6-D61A-4D89-B4C4-105980D4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EC934-77AD-411E-9939-DFB5FF92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0067E-6E51-4C8C-ABD8-09D768CF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5363-0852-4963-90D0-3A51B4C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8602-8AAF-4BBF-95B2-5207E0C5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4686-998B-4A4A-B61A-DB8CD04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9C055-29FC-425C-9DDD-7647B5A9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4614F-D2BD-4875-B2E2-5C56B0D0C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4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B39718-3A37-4F40-BD76-2EA777264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A78EA-07FA-4642-925C-0C4CAE9EC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BEF9C-A14C-406F-91F4-F10184F8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4318-1B68-4E1C-911F-BEB1AAA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D3EC-DEE9-4CEA-8116-DE5C20664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0A335-589D-4212-8B4A-567E5818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6AD-D486-41D7-8FD4-B93DE7AF4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91C4-DF81-4623-9B2E-ED65784CE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89318-1D44-4287-8159-5E251610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4006A-2510-48CE-9424-E54D84E7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0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0F93-472F-4148-9183-A09CDE3F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306A6-08A9-4B8B-AEF4-CCB2BBCB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36CA-D445-4EF3-BC81-C393AA3D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5203-48F6-4037-B0F2-D41F04B9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03AA0-8B58-4E08-9831-5699D45C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0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91D03-7279-49F1-93A1-44C352A09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EF6F5-8A16-491D-B802-8A5A77A87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A8E0-A7C2-45C8-A24B-8D3FE920F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388EF-427D-4AA1-B7D9-1803CF8C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7A0E5-8379-4ECE-BE3D-FD77F3F2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42BAB-752F-4FE4-A744-8EC716E7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60F65-553E-4EA7-9393-9A72405D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669FB-0031-4C6D-9E41-4E05ECB25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28C8-B0F3-46F0-902A-B1ACECAEC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F26CB-4BC7-4A91-8467-31654B6E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C1C1D-38D1-4129-AA07-0AA1F0A98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35A7D-9C6F-40D5-A0ED-9B5F404D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877817-36E2-4C7A-BDD8-4850D4BB6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941CB-DBD1-4B74-86E7-08C3C6B6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C0238-1A2F-4C51-A153-DF6145D2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62405-4945-4408-ABED-48428433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63D6D0-44BD-4A1E-9583-6E8AF875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D4CD4-0D84-49DF-AFC8-E54976B9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17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E7176-B8DC-482C-A7E4-DAAE3F22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75A30A-10FC-4EEE-BAFD-E933773B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1F090-BEFF-41CC-ADD0-47A9B3C3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B18BF-38B7-4A72-9B1B-2F8A05050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2087-88B0-4162-8398-166D43592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0594-4042-4486-9C0E-238FF070A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B341A-4847-4FA0-B7D0-0C1824CF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1D541-ED28-4D25-8166-EDF6BAC7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06F73-3CB8-48F0-BA19-978D56F0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9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6F72C-B1B7-44AF-986F-41D991D7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36B94B-8F2D-47DC-8967-44566C38C9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B9EE-037F-40CB-804D-362F99D86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D70B8-9C84-447D-901A-DF22087DF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67344-0B64-49BE-87AF-90C9884C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27414-FCF5-4353-8146-32DF2CF66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70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7FF446-D0D7-4C28-B2B6-7EFB85CC5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6BC68-EC3F-4437-B988-DF914F25F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A33D-3EC1-4C48-A3AB-325DF7C0E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4085C-17D4-4940-9BD4-E45CF49F265D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93DD-441F-4233-84E7-2B8E3135E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5801E-F21C-43C7-8D0F-5A3A768EB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E15E3-C22B-43AB-BCBC-894D1A9C78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2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2607-E334-409C-8872-AB6363C33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Y5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67196-C5B4-45FC-B5E8-3B190D7A59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Mastering spellings: building on the foundations of phonics </a:t>
            </a:r>
          </a:p>
          <a:p>
            <a:endParaRPr lang="en-GB" dirty="0">
              <a:latin typeface="Twinkl Cursive Looped" panose="02000000000000000000" pitchFamily="2" charset="0"/>
            </a:endParaRPr>
          </a:p>
          <a:p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  <a:p>
            <a:r>
              <a:rPr lang="en-GB" dirty="0">
                <a:latin typeface="Twinkl Cursive Looped" panose="02000000000000000000" pitchFamily="2" charset="0"/>
              </a:rPr>
              <a:t>Week 6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3995225"/>
            <a:ext cx="10765971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mite</a:t>
            </a:r>
            <a:r>
              <a:rPr lang="en-GB" dirty="0">
                <a:latin typeface="Twinkl Cursive Looped" panose="02000000000000000000" pitchFamily="2" charset="0"/>
              </a:rPr>
              <a:t> be a convenance to order a take-away but what to order could cause a </a:t>
            </a:r>
            <a:r>
              <a:rPr lang="en-GB" dirty="0" err="1">
                <a:latin typeface="Twinkl Cursive Looped" panose="02000000000000000000" pitchFamily="2" charset="0"/>
              </a:rPr>
              <a:t>contraversy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might – incorrect homophone used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01487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is one of the trickiest spellings in English – it can be used to spell a </a:t>
            </a:r>
          </a:p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number of different sounds</a:t>
            </a:r>
          </a:p>
        </p:txBody>
      </p:sp>
    </p:spTree>
    <p:extLst>
      <p:ext uri="{BB962C8B-B14F-4D97-AF65-F5344CB8AC3E}">
        <p14:creationId xmlns:p14="http://schemas.microsoft.com/office/powerpoint/2010/main" val="18176489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(pl)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(r) 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)       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ough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21707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"ow" sound, like in the word "now."</a:t>
            </a:r>
          </a:p>
        </p:txBody>
      </p:sp>
    </p:spTree>
    <p:extLst>
      <p:ext uri="{BB962C8B-B14F-4D97-AF65-F5344CB8AC3E}">
        <p14:creationId xmlns:p14="http://schemas.microsoft.com/office/powerpoint/2010/main" val="3125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</a:t>
            </a:r>
            <a:r>
              <a:rPr lang="en-GB" dirty="0" err="1">
                <a:latin typeface="Twinkl Cursive Looped" panose="02000000000000000000" pitchFamily="2" charset="0"/>
              </a:rPr>
              <a:t>uff</a:t>
            </a:r>
            <a:r>
              <a:rPr lang="en-GB" dirty="0">
                <a:latin typeface="Twinkl Cursive Looped" panose="02000000000000000000" pitchFamily="2" charset="0"/>
              </a:rPr>
              <a:t>" sound, like in the word "stuff."</a:t>
            </a:r>
          </a:p>
        </p:txBody>
      </p:sp>
    </p:spTree>
    <p:extLst>
      <p:ext uri="{BB962C8B-B14F-4D97-AF65-F5344CB8AC3E}">
        <p14:creationId xmlns:p14="http://schemas.microsoft.com/office/powerpoint/2010/main" val="303740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pronounce -</a:t>
            </a:r>
            <a:r>
              <a:rPr lang="en-GB" dirty="0" err="1">
                <a:latin typeface="Twinkl Cursive Looped" panose="02000000000000000000" pitchFamily="2" charset="0"/>
              </a:rPr>
              <a:t>ough</a:t>
            </a:r>
            <a:r>
              <a:rPr lang="en-GB" dirty="0">
                <a:latin typeface="Twinkl Cursive Looped" panose="02000000000000000000" pitchFamily="2" charset="0"/>
              </a:rPr>
              <a:t> with an "oh" sound, like in the word "go."</a:t>
            </a:r>
          </a:p>
        </p:txBody>
      </p:sp>
    </p:spTree>
    <p:extLst>
      <p:ext uri="{BB962C8B-B14F-4D97-AF65-F5344CB8AC3E}">
        <p14:creationId xmlns:p14="http://schemas.microsoft.com/office/powerpoint/2010/main" val="8165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plough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894615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a plough clipart">
            <a:extLst>
              <a:ext uri="{FF2B5EF4-FFF2-40B4-BE49-F238E27FC236}">
                <a16:creationId xmlns:a16="http://schemas.microsoft.com/office/drawing/2014/main" id="{C3C591A3-06ED-5194-7D1C-CC29DB7AF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498022"/>
            <a:ext cx="26384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78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796643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bough clipart">
            <a:extLst>
              <a:ext uri="{FF2B5EF4-FFF2-40B4-BE49-F238E27FC236}">
                <a16:creationId xmlns:a16="http://schemas.microsoft.com/office/drawing/2014/main" id="{A30DFA5C-DA36-D74B-AC9E-92AF95DFD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8" y="490538"/>
            <a:ext cx="24765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36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drought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731329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Image result for drought clipart">
            <a:extLst>
              <a:ext uri="{FF2B5EF4-FFF2-40B4-BE49-F238E27FC236}">
                <a16:creationId xmlns:a16="http://schemas.microsoft.com/office/drawing/2014/main" id="{515E37DA-9E41-88A6-824E-04380F05D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82"/>
          <a:stretch/>
        </p:blipFill>
        <p:spPr bwMode="auto">
          <a:xfrm>
            <a:off x="713696" y="530679"/>
            <a:ext cx="2421390" cy="212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55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253765691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ent</a:t>
            </a:r>
            <a:endParaRPr lang="en-GB" sz="60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ence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78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mite be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convenance</a:t>
            </a:r>
            <a:r>
              <a:rPr lang="en-GB" dirty="0">
                <a:latin typeface="Twinkl Cursive Looped" panose="02000000000000000000" pitchFamily="2" charset="0"/>
              </a:rPr>
              <a:t> to order a take-away but what to order could cause a </a:t>
            </a:r>
            <a:r>
              <a:rPr lang="en-GB" dirty="0" err="1">
                <a:latin typeface="Twinkl Cursive Looped" panose="02000000000000000000" pitchFamily="2" charset="0"/>
              </a:rPr>
              <a:t>contraversy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convenience – ‘</a:t>
            </a:r>
            <a:r>
              <a:rPr lang="en-GB" dirty="0" err="1">
                <a:latin typeface="Twinkl Cursive Looped" panose="02000000000000000000" pitchFamily="2" charset="0"/>
              </a:rPr>
              <a:t>ie</a:t>
            </a:r>
            <a:r>
              <a:rPr lang="en-GB" dirty="0">
                <a:latin typeface="Twinkl Cursive Looped" panose="02000000000000000000" pitchFamily="2" charset="0"/>
              </a:rPr>
              <a:t>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0909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0" y="312935"/>
            <a:ext cx="12192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ent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 and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When the base word is a verb that ends in - ere, remove the final e and add - 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 When the base word is an adjective that ends in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ent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, remove these three letters and add - 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456969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sz="8900" dirty="0">
                <a:latin typeface="Twinkl Cursive Looped" panose="02000000000000000000" pitchFamily="2" charset="0"/>
              </a:rPr>
              <a:t>-</a:t>
            </a:r>
            <a:r>
              <a:rPr lang="en-GB" sz="8900" dirty="0" err="1">
                <a:latin typeface="Twinkl Cursive Looped" panose="02000000000000000000" pitchFamily="2" charset="0"/>
              </a:rPr>
              <a:t>ent</a:t>
            </a:r>
            <a:r>
              <a:rPr lang="en-GB" sz="8900" dirty="0">
                <a:latin typeface="Twinkl Cursive Looped" panose="02000000000000000000" pitchFamily="2" charset="0"/>
              </a:rPr>
              <a:t>  </a:t>
            </a:r>
            <a:r>
              <a:rPr lang="en-GB" sz="89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 -</a:t>
            </a:r>
            <a:r>
              <a:rPr lang="en-GB" sz="8900" dirty="0" err="1">
                <a:latin typeface="Twinkl Cursive Looped" panose="02000000000000000000" pitchFamily="2" charset="0"/>
                <a:sym typeface="Wingdings" panose="05000000000000000000" pitchFamily="2" charset="2"/>
              </a:rPr>
              <a:t>ence</a:t>
            </a: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5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innocence 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6389914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innocence clipart">
            <a:extLst>
              <a:ext uri="{FF2B5EF4-FFF2-40B4-BE49-F238E27FC236}">
                <a16:creationId xmlns:a16="http://schemas.microsoft.com/office/drawing/2014/main" id="{EFF2BF57-4469-06FB-32EB-871D30DDB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9" y="318407"/>
            <a:ext cx="13525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26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excellence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6547757" y="3561670"/>
            <a:ext cx="17798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excellence clipart">
            <a:extLst>
              <a:ext uri="{FF2B5EF4-FFF2-40B4-BE49-F238E27FC236}">
                <a16:creationId xmlns:a16="http://schemas.microsoft.com/office/drawing/2014/main" id="{486760CB-0947-3418-F35E-4D9C2D0CC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98" y="55277"/>
            <a:ext cx="1095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45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innocence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671119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516075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state, quality, or fact of being innocent of a crime or offence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innoc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 innoc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  <a:sym typeface="Wingdings" panose="05000000000000000000" pitchFamily="2" charset="2"/>
              </a:rPr>
              <a:t>ence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 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innocence clipart">
            <a:extLst>
              <a:ext uri="{FF2B5EF4-FFF2-40B4-BE49-F238E27FC236}">
                <a16:creationId xmlns:a16="http://schemas.microsoft.com/office/drawing/2014/main" id="{6DD70C4F-A60B-D577-5D4E-986AB7DBB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39" y="318407"/>
            <a:ext cx="13525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84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excellence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671119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516075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state, quality, or fact of being innocent of a crime or offence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excell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 excell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  <a:sym typeface="Wingdings" panose="05000000000000000000" pitchFamily="2" charset="2"/>
              </a:rPr>
              <a:t>ence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 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Image result for excellence clipart">
            <a:extLst>
              <a:ext uri="{FF2B5EF4-FFF2-40B4-BE49-F238E27FC236}">
                <a16:creationId xmlns:a16="http://schemas.microsoft.com/office/drawing/2014/main" id="{4738EDAC-00EC-448B-05D8-A985BF9A5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98" y="55277"/>
            <a:ext cx="1095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0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must prove their innocence.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066767" y="3853543"/>
            <a:ext cx="3330576" cy="68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7390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Awards for excellence are held each year.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32741" y="2857500"/>
            <a:ext cx="3096759" cy="9098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2497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56580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disastrous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causing great damage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3074" name="Picture 2" descr="Image result for disastroud clipart">
            <a:extLst>
              <a:ext uri="{FF2B5EF4-FFF2-40B4-BE49-F238E27FC236}">
                <a16:creationId xmlns:a16="http://schemas.microsoft.com/office/drawing/2014/main" id="{6F178804-385D-5FF1-DF17-61616AE9BB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0" y="447669"/>
            <a:ext cx="2000250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0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mite be a convenance to order a take-away but what to order could cause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contraversy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controversy – ‘o’ not ‘a’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56660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disastrous fire swept through the museum.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404256" y="2873829"/>
            <a:ext cx="3069773" cy="9478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8544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embarrass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cause (someone) to feel awkward, self-conscious, or ashamed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6146" name="Picture 2" descr="Image result for embarrass clipart">
            <a:extLst>
              <a:ext uri="{FF2B5EF4-FFF2-40B4-BE49-F238E27FC236}">
                <a16:creationId xmlns:a16="http://schemas.microsoft.com/office/drawing/2014/main" id="{299C939C-53B4-26D7-2757-E382D7E34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206692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39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won’t embarrass you today.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3820885" y="3543300"/>
            <a:ext cx="3363686" cy="10689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6289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5643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5544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 err="1">
                <a:latin typeface="Twinkl Cursive Looped" panose="02000000000000000000" pitchFamily="2" charset="0"/>
              </a:rPr>
              <a:t>disasterous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 err="1">
                <a:latin typeface="Twinkl Cursive Looped" panose="02000000000000000000" pitchFamily="2" charset="0"/>
              </a:rPr>
              <a:t>excellant</a:t>
            </a:r>
            <a:r>
              <a:rPr lang="en-GB" dirty="0">
                <a:latin typeface="Twinkl Cursive Looped" panose="02000000000000000000" pitchFamily="2" charset="0"/>
              </a:rPr>
              <a:t> dinner.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0805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disasterous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excellant</a:t>
            </a:r>
            <a:r>
              <a:rPr lang="en-GB" dirty="0">
                <a:latin typeface="Twinkl Cursive Looped" panose="02000000000000000000" pitchFamily="2" charset="0"/>
              </a:rPr>
              <a:t> dinner.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02173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 err="1">
                <a:latin typeface="Twinkl Cursive Looped" panose="02000000000000000000" pitchFamily="2" charset="0"/>
              </a:rPr>
              <a:t>disasterous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 err="1">
                <a:latin typeface="Twinkl Cursive Looped" panose="02000000000000000000" pitchFamily="2" charset="0"/>
              </a:rPr>
              <a:t>excellant</a:t>
            </a:r>
            <a:r>
              <a:rPr lang="en-GB" dirty="0">
                <a:latin typeface="Twinkl Cursive Looped" panose="02000000000000000000" pitchFamily="2" charset="0"/>
              </a:rPr>
              <a:t> dinner.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embarrass – double ‘r’ and ‘s’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855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disasterous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 err="1">
                <a:latin typeface="Twinkl Cursive Looped" panose="02000000000000000000" pitchFamily="2" charset="0"/>
              </a:rPr>
              <a:t>excellant</a:t>
            </a:r>
            <a:r>
              <a:rPr lang="en-GB" dirty="0">
                <a:latin typeface="Twinkl Cursive Looped" panose="02000000000000000000" pitchFamily="2" charset="0"/>
              </a:rPr>
              <a:t> dinner.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disastrous –  no ‘e’ 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8106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 err="1">
                <a:latin typeface="Twinkl Cursive Looped" panose="02000000000000000000" pitchFamily="2" charset="0"/>
              </a:rPr>
              <a:t>embaras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 err="1">
                <a:latin typeface="Twinkl Cursive Looped" panose="02000000000000000000" pitchFamily="2" charset="0"/>
              </a:rPr>
              <a:t>disasterous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excellant</a:t>
            </a:r>
            <a:r>
              <a:rPr lang="en-GB" dirty="0">
                <a:latin typeface="Twinkl Cursive Looped" panose="02000000000000000000" pitchFamily="2" charset="0"/>
              </a:rPr>
              <a:t> dinner.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excellent – ‘</a:t>
            </a:r>
            <a:r>
              <a:rPr lang="en-GB" dirty="0" err="1">
                <a:latin typeface="Twinkl Cursive Looped" panose="02000000000000000000" pitchFamily="2" charset="0"/>
              </a:rPr>
              <a:t>ent</a:t>
            </a:r>
            <a:r>
              <a:rPr lang="en-GB" dirty="0">
                <a:latin typeface="Twinkl Cursive Looped" panose="02000000000000000000" pitchFamily="2" charset="0"/>
              </a:rPr>
              <a:t>’ not ‘ant’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42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might</a:t>
            </a:r>
            <a:r>
              <a:rPr lang="en-GB" dirty="0">
                <a:latin typeface="Twinkl Cursive Looped" panose="02000000000000000000" pitchFamily="2" charset="0"/>
              </a:rPr>
              <a:t> be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convenience</a:t>
            </a:r>
            <a:r>
              <a:rPr lang="en-GB" dirty="0">
                <a:latin typeface="Twinkl Cursive Looped" panose="02000000000000000000" pitchFamily="2" charset="0"/>
              </a:rPr>
              <a:t> to order a take-away but what to order could cause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controversy.</a:t>
            </a:r>
            <a:endParaRPr lang="en-GB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72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will try not to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embarrass</a:t>
            </a:r>
            <a:r>
              <a:rPr lang="en-GB" dirty="0">
                <a:latin typeface="Twinkl Cursive Looped" panose="02000000000000000000" pitchFamily="2" charset="0"/>
              </a:rPr>
              <a:t> myself with my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disastrous</a:t>
            </a:r>
            <a:r>
              <a:rPr lang="en-GB" dirty="0">
                <a:latin typeface="Twinkl Cursive Looped" panose="02000000000000000000" pitchFamily="2" charset="0"/>
              </a:rPr>
              <a:t> serving skills when I present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excellent </a:t>
            </a:r>
            <a:r>
              <a:rPr lang="en-GB" dirty="0">
                <a:latin typeface="Twinkl Cursive Looped" panose="02000000000000000000" pitchFamily="2" charset="0"/>
              </a:rPr>
              <a:t>dinner.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23336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812471" y="1551215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Friday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99814104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269180-A7EE-8EA2-747C-C1F0ACE4AD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86" t="11887" r="17366" b="12124"/>
          <a:stretch/>
        </p:blipFill>
        <p:spPr>
          <a:xfrm>
            <a:off x="326572" y="130629"/>
            <a:ext cx="9846128" cy="664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63383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8623693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3430041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harass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subject to aggressive pressure or intimidation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4100" name="Picture 4" descr="Image result for HARASS clipart">
            <a:extLst>
              <a:ext uri="{FF2B5EF4-FFF2-40B4-BE49-F238E27FC236}">
                <a16:creationId xmlns:a16="http://schemas.microsoft.com/office/drawing/2014/main" id="{F922CD35-2215-F34B-2733-707A1090E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0" y="347663"/>
            <a:ext cx="214312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69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People should not harass each other.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5999" y="3674693"/>
            <a:ext cx="2231571" cy="887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4686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foreign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of, from, in, or characteristic of a country or language other than one's own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Image result for foreign currency clipart">
            <a:extLst>
              <a:ext uri="{FF2B5EF4-FFF2-40B4-BE49-F238E27FC236}">
                <a16:creationId xmlns:a16="http://schemas.microsoft.com/office/drawing/2014/main" id="{E28D3C71-F29A-A7F7-1E1E-84BD8841A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614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foreign currency of Europe is Euros.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18657" y="3031075"/>
            <a:ext cx="24166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0972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ought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436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Tuesday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9425213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-ought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609319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-ought </a:t>
            </a:r>
          </a:p>
          <a:p>
            <a:pPr algn="ctr"/>
            <a:endParaRPr lang="en-GB" sz="5400" dirty="0">
              <a:solidFill>
                <a:prstClr val="black"/>
              </a:solidFill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- ought is pronounced with an "aw" sound, like in the word "law."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376308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2631592"/>
            <a:ext cx="113973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(b)    -ought 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920092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brought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812970" y="3561670"/>
            <a:ext cx="19594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mage result for brought clipart">
            <a:extLst>
              <a:ext uri="{FF2B5EF4-FFF2-40B4-BE49-F238E27FC236}">
                <a16:creationId xmlns:a16="http://schemas.microsoft.com/office/drawing/2014/main" id="{D8BD1D65-B97E-FA9D-5880-2CE37666E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45" y="523875"/>
            <a:ext cx="332422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48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bought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5649686" y="3561670"/>
            <a:ext cx="20084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bought clipart">
            <a:extLst>
              <a:ext uri="{FF2B5EF4-FFF2-40B4-BE49-F238E27FC236}">
                <a16:creationId xmlns:a16="http://schemas.microsoft.com/office/drawing/2014/main" id="{97EEF9B4-4A50-4585-9CCC-222B5E366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79" y="532720"/>
            <a:ext cx="23241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91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11728891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ent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ency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88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When the base word is a verb that ends in - ere, remove the final e and add - 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 When the base word is an adjective that ends in -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ent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, remove these three letters and add - </a:t>
            </a:r>
            <a:r>
              <a:rPr lang="en-GB" sz="54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82315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749849"/>
            <a:ext cx="1139734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Create words ending in '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ence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' and '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ency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' by changing adjectives ending in '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ent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' to nouns.</a:t>
            </a:r>
          </a:p>
        </p:txBody>
      </p:sp>
    </p:spTree>
    <p:extLst>
      <p:ext uri="{BB962C8B-B14F-4D97-AF65-F5344CB8AC3E}">
        <p14:creationId xmlns:p14="http://schemas.microsoft.com/office/powerpoint/2010/main" val="600434552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2631592"/>
            <a:ext cx="1139734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-</a:t>
            </a:r>
            <a:r>
              <a:rPr kumimoji="0" lang="en-GB" sz="8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ency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112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0DCB4A-A995-058A-F089-695E32127A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86" t="11887" r="17366" b="12124"/>
          <a:stretch/>
        </p:blipFill>
        <p:spPr>
          <a:xfrm>
            <a:off x="326572" y="130629"/>
            <a:ext cx="9846128" cy="664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8940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decency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6096000" y="3561670"/>
            <a:ext cx="167639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decency clipart">
            <a:extLst>
              <a:ext uri="{FF2B5EF4-FFF2-40B4-BE49-F238E27FC236}">
                <a16:creationId xmlns:a16="http://schemas.microsoft.com/office/drawing/2014/main" id="{9A812651-7B22-FBD5-5F6A-0990C7632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46" y="318406"/>
            <a:ext cx="1881867" cy="199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22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currency</a:t>
            </a:r>
            <a:endParaRPr lang="en-GB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CE20A5-8780-13EC-B526-B1E5D2EA0F4B}"/>
              </a:ext>
            </a:extLst>
          </p:cNvPr>
          <p:cNvSpPr/>
          <p:nvPr/>
        </p:nvSpPr>
        <p:spPr>
          <a:xfrm>
            <a:off x="6286500" y="3561670"/>
            <a:ext cx="1665514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3B251B8-50A5-ED34-3933-24997F63BB49}"/>
              </a:ext>
            </a:extLst>
          </p:cNvPr>
          <p:cNvGrpSpPr/>
          <p:nvPr/>
        </p:nvGrpSpPr>
        <p:grpSpPr>
          <a:xfrm>
            <a:off x="232002" y="253093"/>
            <a:ext cx="3232688" cy="1354335"/>
            <a:chOff x="232002" y="253093"/>
            <a:chExt cx="3232688" cy="1354335"/>
          </a:xfrm>
        </p:grpSpPr>
        <p:pic>
          <p:nvPicPr>
            <p:cNvPr id="2050" name="Picture 2" descr="Image result for currency clipart">
              <a:extLst>
                <a:ext uri="{FF2B5EF4-FFF2-40B4-BE49-F238E27FC236}">
                  <a16:creationId xmlns:a16="http://schemas.microsoft.com/office/drawing/2014/main" id="{D166B8B0-CE5C-9060-E8D1-17FF899FED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02" y="253093"/>
              <a:ext cx="1414462" cy="1347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4" descr="Image result for currency clipart">
              <a:extLst>
                <a:ext uri="{FF2B5EF4-FFF2-40B4-BE49-F238E27FC236}">
                  <a16:creationId xmlns:a16="http://schemas.microsoft.com/office/drawing/2014/main" id="{0CCCA133-8E88-AB8E-9CCF-7780FE1EC8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6464" y="260321"/>
              <a:ext cx="1818226" cy="1347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48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decency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1896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behaviour that conforms to accepted standards of morality or respectability.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dec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dec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  <a:sym typeface="Wingdings" panose="05000000000000000000" pitchFamily="2" charset="2"/>
              </a:rPr>
              <a:t>ency</a:t>
            </a:r>
            <a:endParaRPr lang="en-GB" sz="5400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decency clipart">
            <a:extLst>
              <a:ext uri="{FF2B5EF4-FFF2-40B4-BE49-F238E27FC236}">
                <a16:creationId xmlns:a16="http://schemas.microsoft.com/office/drawing/2014/main" id="{9C37583E-7301-7689-68A3-BAF6727C3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46" y="318406"/>
            <a:ext cx="1881867" cy="1992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85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currency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259216" y="31896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r>
              <a:rPr kumimoji="0" lang="en-GB" sz="6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201045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system of money in general use in a particular country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394563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curr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curr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  <a:sym typeface="Wingdings" panose="05000000000000000000" pitchFamily="2" charset="2"/>
              </a:rPr>
              <a:t>ency</a:t>
            </a:r>
            <a:endParaRPr lang="en-GB" sz="5400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318B0BB-62C7-CD84-1EBE-6D300F1B414B}"/>
              </a:ext>
            </a:extLst>
          </p:cNvPr>
          <p:cNvGrpSpPr/>
          <p:nvPr/>
        </p:nvGrpSpPr>
        <p:grpSpPr>
          <a:xfrm>
            <a:off x="232002" y="253093"/>
            <a:ext cx="3232688" cy="1354335"/>
            <a:chOff x="232002" y="253093"/>
            <a:chExt cx="3232688" cy="1354335"/>
          </a:xfrm>
        </p:grpSpPr>
        <p:pic>
          <p:nvPicPr>
            <p:cNvPr id="6" name="Picture 2" descr="Image result for currency clipart">
              <a:extLst>
                <a:ext uri="{FF2B5EF4-FFF2-40B4-BE49-F238E27FC236}">
                  <a16:creationId xmlns:a16="http://schemas.microsoft.com/office/drawing/2014/main" id="{27793CD5-610A-260D-4B13-DC52BC6232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002" y="253093"/>
              <a:ext cx="1414462" cy="1347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Image result for currency clipart">
              <a:extLst>
                <a:ext uri="{FF2B5EF4-FFF2-40B4-BE49-F238E27FC236}">
                  <a16:creationId xmlns:a16="http://schemas.microsoft.com/office/drawing/2014/main" id="{5047B49E-0F81-254F-2FB1-E3970E3413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6464" y="260321"/>
              <a:ext cx="1818226" cy="1347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0418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had the decency to come and confess.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857975" y="2900446"/>
            <a:ext cx="2653167" cy="8387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5633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 The dollar was a strong currency.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340655" y="3687533"/>
            <a:ext cx="1888445" cy="7674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84777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9652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environment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surroundings or conditions in which a person, animal, or plant lives or operates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3074" name="Picture 2" descr="Image result for environment clipart">
            <a:extLst>
              <a:ext uri="{FF2B5EF4-FFF2-40B4-BE49-F238E27FC236}">
                <a16:creationId xmlns:a16="http://schemas.microsoft.com/office/drawing/2014/main" id="{C32F9E01-95AB-9D00-44E2-0C0319B91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9" y="332008"/>
            <a:ext cx="19431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1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Survival in hostile environments is challenging.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73585" y="2808514"/>
            <a:ext cx="4174672" cy="10131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53384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equipment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the necessary items for a particular purpose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7170" name="Picture 2" descr="Image result for equipment clipart">
            <a:extLst>
              <a:ext uri="{FF2B5EF4-FFF2-40B4-BE49-F238E27FC236}">
                <a16:creationId xmlns:a16="http://schemas.microsoft.com/office/drawing/2014/main" id="{409BE0EE-70A1-CBC2-07F3-F5E7CBD6C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15" y="310243"/>
            <a:ext cx="18002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94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0687431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Office equipment includes chairs and tables.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498271" y="3028185"/>
            <a:ext cx="3249386" cy="8016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802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261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2133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decant thing and use appropriate </a:t>
            </a:r>
            <a:r>
              <a:rPr lang="en-GB" dirty="0" err="1">
                <a:latin typeface="Twinkl Cursive Looped" panose="02000000000000000000" pitchFamily="2" charset="0"/>
              </a:rPr>
              <a:t>equipmant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healthy.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0594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decant</a:t>
            </a:r>
            <a:r>
              <a:rPr lang="en-GB" dirty="0">
                <a:latin typeface="Twinkl Cursive Looped" panose="02000000000000000000" pitchFamily="2" charset="0"/>
              </a:rPr>
              <a:t> thing and use appropriate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equipmant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healthy.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41919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decant</a:t>
            </a:r>
            <a:r>
              <a:rPr lang="en-GB" dirty="0">
                <a:latin typeface="Twinkl Cursive Looped" panose="02000000000000000000" pitchFamily="2" charset="0"/>
              </a:rPr>
              <a:t> thing and use appropriate </a:t>
            </a:r>
            <a:r>
              <a:rPr lang="en-GB" dirty="0" err="1">
                <a:latin typeface="Twinkl Cursive Looped" panose="02000000000000000000" pitchFamily="2" charset="0"/>
              </a:rPr>
              <a:t>equipmant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healthy.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decent – ‘e’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5205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decant thing and use appropriate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equipmant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 err="1"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healthy.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equipment – ‘</a:t>
            </a:r>
            <a:r>
              <a:rPr lang="en-GB" dirty="0" err="1">
                <a:latin typeface="Twinkl Cursive Looped" panose="02000000000000000000" pitchFamily="2" charset="0"/>
              </a:rPr>
              <a:t>ent</a:t>
            </a:r>
            <a:r>
              <a:rPr lang="en-GB" dirty="0">
                <a:latin typeface="Twinkl Cursive Looped" panose="02000000000000000000" pitchFamily="2" charset="0"/>
              </a:rPr>
              <a:t>’ not ‘ant’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042281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decant thing and use appropriate </a:t>
            </a:r>
            <a:r>
              <a:rPr lang="en-GB" dirty="0" err="1">
                <a:latin typeface="Twinkl Cursive Looped" panose="02000000000000000000" pitchFamily="2" charset="0"/>
              </a:rPr>
              <a:t>equipmant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enviroment</a:t>
            </a:r>
            <a:r>
              <a:rPr lang="en-GB" dirty="0">
                <a:latin typeface="Twinkl Cursive Looped" panose="02000000000000000000" pitchFamily="2" charset="0"/>
              </a:rPr>
              <a:t> healthy.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environment – ‘n’ missing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9707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must do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decent</a:t>
            </a:r>
            <a:r>
              <a:rPr lang="en-GB" dirty="0">
                <a:latin typeface="Twinkl Cursive Looped" panose="02000000000000000000" pitchFamily="2" charset="0"/>
              </a:rPr>
              <a:t> thing and use appropriate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equipment</a:t>
            </a:r>
            <a:r>
              <a:rPr lang="en-GB" dirty="0">
                <a:latin typeface="Twinkl Cursive Looped" panose="02000000000000000000" pitchFamily="2" charset="0"/>
              </a:rPr>
              <a:t> to keep 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environment</a:t>
            </a:r>
            <a:r>
              <a:rPr lang="en-GB" dirty="0">
                <a:latin typeface="Twinkl Cursive Looped" panose="02000000000000000000" pitchFamily="2" charset="0"/>
              </a:rPr>
              <a:t> healthy.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256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960278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conscience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71725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person's moral sense of right and wrong, viewed as acting as a guide to one's behaviour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100" name="Picture 4" descr="Image result for CONSCIENCE clipart">
            <a:extLst>
              <a:ext uri="{FF2B5EF4-FFF2-40B4-BE49-F238E27FC236}">
                <a16:creationId xmlns:a16="http://schemas.microsoft.com/office/drawing/2014/main" id="{B4D1FBBE-10FC-0511-6584-8685EC8745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5"/>
          <a:stretch/>
        </p:blipFill>
        <p:spPr bwMode="auto">
          <a:xfrm>
            <a:off x="288812" y="353105"/>
            <a:ext cx="1485900" cy="156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21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Ben was suffering a pang of conscience.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10742" y="3771900"/>
            <a:ext cx="33147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859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Monday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86437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conscious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82339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aware of and responding to one's surroundings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6" name="Picture 4" descr="Image result for CONSCious clipart">
            <a:extLst>
              <a:ext uri="{FF2B5EF4-FFF2-40B4-BE49-F238E27FC236}">
                <a16:creationId xmlns:a16="http://schemas.microsoft.com/office/drawing/2014/main" id="{FDF1B1F0-582F-BC21-FAA7-0038E6B74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14668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8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Although I was in pain, I was conscious.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43400" y="3771900"/>
            <a:ext cx="32004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1656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The –able/–ably endings are far more common than the 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/–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ibly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 endings.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-able</a:t>
            </a:r>
          </a:p>
        </p:txBody>
      </p:sp>
    </p:spTree>
    <p:extLst>
      <p:ext uri="{BB962C8B-B14F-4D97-AF65-F5344CB8AC3E}">
        <p14:creationId xmlns:p14="http://schemas.microsoft.com/office/powerpoint/2010/main" val="41628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If the –able ending is added to a word ending in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or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ge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, the e after the c or g must be kept as those letters would otherwise have their ‘hard’ sounds (as in cap and gap) before the a of the –able ending.</a:t>
            </a:r>
          </a:p>
        </p:txBody>
      </p:sp>
    </p:spTree>
    <p:extLst>
      <p:ext uri="{BB962C8B-B14F-4D97-AF65-F5344CB8AC3E}">
        <p14:creationId xmlns:p14="http://schemas.microsoft.com/office/powerpoint/2010/main" val="1010521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The –able ending is usually but not always used if a complete root word can be heard before it, even if there is no related word ending in –</a:t>
            </a:r>
            <a:r>
              <a:rPr lang="en-GB" dirty="0" err="1">
                <a:latin typeface="Twinkl Cursive Looped" panose="02000000000000000000" pitchFamily="2" charset="0"/>
              </a:rPr>
              <a:t>ation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73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applicable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60029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Image result for applicable clipart">
            <a:extLst>
              <a:ext uri="{FF2B5EF4-FFF2-40B4-BE49-F238E27FC236}">
                <a16:creationId xmlns:a16="http://schemas.microsoft.com/office/drawing/2014/main" id="{43A7632D-7E04-4245-3D99-BE0E81FE7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01" y="595992"/>
            <a:ext cx="12668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8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tolerable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515101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tolerable clipart">
            <a:extLst>
              <a:ext uri="{FF2B5EF4-FFF2-40B4-BE49-F238E27FC236}">
                <a16:creationId xmlns:a16="http://schemas.microsoft.com/office/drawing/2014/main" id="{9BFD166F-177A-C25D-87D6-732B7265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334735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65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operable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3" y="3561670"/>
            <a:ext cx="1464129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6" name="Picture 4" descr="Image result for operable clipart">
            <a:extLst>
              <a:ext uri="{FF2B5EF4-FFF2-40B4-BE49-F238E27FC236}">
                <a16:creationId xmlns:a16="http://schemas.microsoft.com/office/drawing/2014/main" id="{0C3732E0-7B9C-1079-5964-3346EA1E0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8" y="498022"/>
            <a:ext cx="1863287" cy="14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92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1489698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4" y="2795349"/>
            <a:ext cx="112186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If the word is formed from a verb that ends in -y, 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ure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, or -ear, then the ending will be spelled 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ance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ance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3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2DB434-D958-BBB5-6177-4108D9CDF4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46" t="11410" r="17232" b="11886"/>
          <a:stretch/>
        </p:blipFill>
        <p:spPr>
          <a:xfrm>
            <a:off x="293914" y="114300"/>
            <a:ext cx="9944100" cy="661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1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486682" y="1913606"/>
            <a:ext cx="112186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alliance (from ally),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endurance (from endure),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or </a:t>
            </a:r>
          </a:p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appearance (from appear)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For example: 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64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889843"/>
            <a:ext cx="113973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If the main part of the word ends in a ‘hard’ c or a ‘hard’ g, then the ending will be spelled -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ance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. </a:t>
            </a:r>
          </a:p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For example: elegance or significance.</a:t>
            </a:r>
          </a:p>
        </p:txBody>
      </p:sp>
    </p:spTree>
    <p:extLst>
      <p:ext uri="{BB962C8B-B14F-4D97-AF65-F5344CB8AC3E}">
        <p14:creationId xmlns:p14="http://schemas.microsoft.com/office/powerpoint/2010/main" val="19586093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78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If the noun is related to a verb ending in -ate, then the ending is likely to be -</a:t>
            </a:r>
            <a:r>
              <a:rPr lang="en-GB" dirty="0" err="1">
                <a:latin typeface="Twinkl Cursive Looped" panose="02000000000000000000" pitchFamily="2" charset="0"/>
              </a:rPr>
              <a:t>ance</a:t>
            </a:r>
            <a:r>
              <a:rPr lang="en-GB" dirty="0">
                <a:latin typeface="Twinkl Cursive Looped" panose="02000000000000000000" pitchFamily="2" charset="0"/>
              </a:rPr>
              <a:t>, e.g. tolerance (from tolerate)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78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sz="12800" dirty="0">
                <a:latin typeface="Twinkl Cursive Looped" panose="02000000000000000000" pitchFamily="2" charset="0"/>
              </a:rPr>
            </a:br>
            <a:r>
              <a:rPr lang="en-GB" sz="12800" dirty="0">
                <a:latin typeface="Twinkl Cursive Looped" panose="02000000000000000000" pitchFamily="2" charset="0"/>
              </a:rPr>
              <a:t>-</a:t>
            </a:r>
            <a:r>
              <a:rPr lang="en-GB" sz="12800" dirty="0" err="1">
                <a:latin typeface="Twinkl Cursive Looped" panose="02000000000000000000" pitchFamily="2" charset="0"/>
              </a:rPr>
              <a:t>ance</a:t>
            </a:r>
            <a:br>
              <a:rPr lang="en-GB" sz="12800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6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observance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11043" y="3561670"/>
            <a:ext cx="17308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observance clipart">
            <a:extLst>
              <a:ext uri="{FF2B5EF4-FFF2-40B4-BE49-F238E27FC236}">
                <a16:creationId xmlns:a16="http://schemas.microsoft.com/office/drawing/2014/main" id="{0B7C454D-F9D7-F50F-2E2B-3B35649C7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48" y="449036"/>
            <a:ext cx="13620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8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tolerance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400800" y="3561670"/>
            <a:ext cx="1600200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2" name="Picture 4" descr="Image result for tolerable clipart">
            <a:extLst>
              <a:ext uri="{FF2B5EF4-FFF2-40B4-BE49-F238E27FC236}">
                <a16:creationId xmlns:a16="http://schemas.microsoft.com/office/drawing/2014/main" id="{9BFD166F-177A-C25D-87D6-732B72651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334735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44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observance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ADJECTIVE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NOUN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practice of observing the requirements of law, morality, or ritual.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observ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GB" sz="5400" dirty="0">
                <a:latin typeface="Twinkl Cursive Looped" panose="02000000000000000000" pitchFamily="2" charset="0"/>
              </a:rPr>
              <a:t>observ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ance</a:t>
            </a:r>
            <a:endParaRPr lang="en-GB" sz="5400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observance clipart">
            <a:extLst>
              <a:ext uri="{FF2B5EF4-FFF2-40B4-BE49-F238E27FC236}">
                <a16:creationId xmlns:a16="http://schemas.microsoft.com/office/drawing/2014/main" id="{6AA060C5-7106-0E33-816E-066376F11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48" y="449036"/>
            <a:ext cx="13620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2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tolerance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ADJECTIVE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NOUN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ability or willingness to tolerate the existence of opinions or behaviour that one dislikes or disagrees with.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toler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GB" sz="5400" dirty="0">
                <a:latin typeface="Twinkl Cursive Looped" panose="02000000000000000000" pitchFamily="2" charset="0"/>
              </a:rPr>
              <a:t>toler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ance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endParaRPr lang="en-GB" sz="5400" i="1" dirty="0">
              <a:latin typeface="Twinkl Cursive Looped" panose="02000000000000000000" pitchFamily="2" charset="0"/>
            </a:endParaRPr>
          </a:p>
        </p:txBody>
      </p:sp>
      <p:pic>
        <p:nvPicPr>
          <p:cNvPr id="3" name="Picture 4" descr="Image result for tolerable clipart">
            <a:extLst>
              <a:ext uri="{FF2B5EF4-FFF2-40B4-BE49-F238E27FC236}">
                <a16:creationId xmlns:a16="http://schemas.microsoft.com/office/drawing/2014/main" id="{3FD94AD5-2958-F51E-C8E9-DC395DEFD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334735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8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Strict observance of the rules was expected.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808966" y="2922815"/>
            <a:ext cx="3287033" cy="8988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9983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tolerance of the noise levels was challenging.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850798" y="2857500"/>
            <a:ext cx="2786516" cy="8395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9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7350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380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correspond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371725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906610"/>
            <a:ext cx="1161437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5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have a close similarity; match or agree almost exactly.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2050" name="Picture 2" descr="Image result for dominoes that correspond to each other clipart">
            <a:extLst>
              <a:ext uri="{FF2B5EF4-FFF2-40B4-BE49-F238E27FC236}">
                <a16:creationId xmlns:a16="http://schemas.microsoft.com/office/drawing/2014/main" id="{60FE9651-6EC9-B33A-04D6-1DBFCC7FA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11" y="136982"/>
            <a:ext cx="2846274" cy="2463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9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description of the suspect corresponds to this person.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2008413" y="3788229"/>
            <a:ext cx="3706587" cy="7742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7166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criticise 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82339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 indicate the faults of (someone or something) in a disapproving way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criticise clipart">
            <a:extLst>
              <a:ext uri="{FF2B5EF4-FFF2-40B4-BE49-F238E27FC236}">
                <a16:creationId xmlns:a16="http://schemas.microsoft.com/office/drawing/2014/main" id="{E34FDF47-0C99-E373-B4CC-78360A96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310243"/>
            <a:ext cx="202882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0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students were asked to criticise the artwork on display.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8991600" y="2873829"/>
            <a:ext cx="2438400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5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61182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286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5361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 err="1">
                <a:latin typeface="Twinkl Cursive Looped" panose="02000000000000000000" pitchFamily="2" charset="0"/>
              </a:rPr>
              <a:t>corraspond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 err="1">
                <a:latin typeface="Twinkl Cursive Looped" panose="02000000000000000000" pitchFamily="2" charset="0"/>
              </a:rPr>
              <a:t>tolarate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 err="1">
                <a:latin typeface="Twinkl Cursive Looped" panose="02000000000000000000" pitchFamily="2" charset="0"/>
              </a:rPr>
              <a:t>critacise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84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corraspond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tolarate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critacise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4538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corraspond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 err="1">
                <a:latin typeface="Twinkl Cursive Looped" panose="02000000000000000000" pitchFamily="2" charset="0"/>
              </a:rPr>
              <a:t>tolarate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 err="1">
                <a:latin typeface="Twinkl Cursive Looped" panose="02000000000000000000" pitchFamily="2" charset="0"/>
              </a:rPr>
              <a:t>critacise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correspond – ‘e’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2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8342047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 err="1">
                <a:latin typeface="Twinkl Cursive Looped" panose="02000000000000000000" pitchFamily="2" charset="0"/>
              </a:rPr>
              <a:t>corraspond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tolarate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 err="1">
                <a:latin typeface="Twinkl Cursive Looped" panose="02000000000000000000" pitchFamily="2" charset="0"/>
              </a:rPr>
              <a:t>critacise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tolerate – ‘e’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270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 err="1">
                <a:latin typeface="Twinkl Cursive Looped" panose="02000000000000000000" pitchFamily="2" charset="0"/>
              </a:rPr>
              <a:t>corraspond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 err="1">
                <a:latin typeface="Twinkl Cursive Looped" panose="02000000000000000000" pitchFamily="2" charset="0"/>
              </a:rPr>
              <a:t>tolarate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critacise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criticise –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not ‘a’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636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 must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correspond</a:t>
            </a:r>
            <a:r>
              <a:rPr lang="en-GB" dirty="0">
                <a:latin typeface="Twinkl Cursive Looped" panose="02000000000000000000" pitchFamily="2" charset="0"/>
              </a:rPr>
              <a:t> with my tutor as they were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tolerate</a:t>
            </a:r>
            <a:r>
              <a:rPr lang="en-GB" dirty="0">
                <a:latin typeface="Twinkl Cursive Looped" panose="02000000000000000000" pitchFamily="2" charset="0"/>
              </a:rPr>
              <a:t> and did not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criticise</a:t>
            </a:r>
            <a:r>
              <a:rPr lang="en-GB" dirty="0">
                <a:latin typeface="Twinkl Cursive Looped" panose="02000000000000000000" pitchFamily="2" charset="0"/>
              </a:rPr>
              <a:t> my work too harshly.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685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Wednesday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775180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20D15D-6B29-E37D-17BB-D28FB4C335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86" t="11887" r="17366" b="12124"/>
          <a:stretch/>
        </p:blipFill>
        <p:spPr>
          <a:xfrm>
            <a:off x="326572" y="130629"/>
            <a:ext cx="9846128" cy="664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420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073718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21827872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dictionary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158795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2770210"/>
            <a:ext cx="11614375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book or electronic resource that lists the words of a language (typically in alphabetical order) and gives their meaning, or gives the equivalent words in a different language, often also providing information about pronunciation, origin, and usage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2050" name="Picture 2" descr="Image result for dictionary clipart">
            <a:extLst>
              <a:ext uri="{FF2B5EF4-FFF2-40B4-BE49-F238E27FC236}">
                <a16:creationId xmlns:a16="http://schemas.microsoft.com/office/drawing/2014/main" id="{E7E21A73-E64F-4054-F164-FEA229A53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310243"/>
            <a:ext cx="299085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33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website gives access to an online dictionary.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278085" y="3771900"/>
            <a:ext cx="3314701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2720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equipped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VERB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3823395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supply with the necessary items for a particular purpose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4098" name="Picture 2" descr="Image result for equipped clipart">
            <a:extLst>
              <a:ext uri="{FF2B5EF4-FFF2-40B4-BE49-F238E27FC236}">
                <a16:creationId xmlns:a16="http://schemas.microsoft.com/office/drawing/2014/main" id="{D3A44F79-6AD6-884D-3BA4-69A102702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2" y="360589"/>
            <a:ext cx="18097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41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627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All bedrooms are equipped with a colour TV.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335486" y="3031075"/>
            <a:ext cx="2792186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5267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If the 'fer' syllable is stressed, double the last letter before adding suffix.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-fer</a:t>
            </a:r>
          </a:p>
        </p:txBody>
      </p:sp>
    </p:spTree>
    <p:extLst>
      <p:ext uri="{BB962C8B-B14F-4D97-AF65-F5344CB8AC3E}">
        <p14:creationId xmlns:p14="http://schemas.microsoft.com/office/powerpoint/2010/main" val="275687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1064049"/>
            <a:ext cx="113973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E.g. In the word prefer, the syllable fer is stressed so when adding suffixes –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ing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or –ed, the r letter is double. </a:t>
            </a:r>
          </a:p>
        </p:txBody>
      </p:sp>
    </p:spTree>
    <p:extLst>
      <p:ext uri="{BB962C8B-B14F-4D97-AF65-F5344CB8AC3E}">
        <p14:creationId xmlns:p14="http://schemas.microsoft.com/office/powerpoint/2010/main" val="16971109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77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If the 'fer' syllable is not stressed, you just add the suffix.</a:t>
            </a:r>
          </a:p>
        </p:txBody>
      </p:sp>
    </p:spTree>
    <p:extLst>
      <p:ext uri="{BB962C8B-B14F-4D97-AF65-F5344CB8AC3E}">
        <p14:creationId xmlns:p14="http://schemas.microsoft.com/office/powerpoint/2010/main" val="108948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fer</a:t>
            </a:r>
          </a:p>
        </p:txBody>
      </p:sp>
      <p:pic>
        <p:nvPicPr>
          <p:cNvPr id="1026" name="Picture 2" descr="Image result for refer clipart">
            <a:extLst>
              <a:ext uri="{FF2B5EF4-FFF2-40B4-BE49-F238E27FC236}">
                <a16:creationId xmlns:a16="http://schemas.microsoft.com/office/drawing/2014/main" id="{274A07A4-6AA1-864F-3D6E-EFB4C63C8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0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ing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711044" y="3561670"/>
            <a:ext cx="12736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65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ed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74329" y="3561670"/>
            <a:ext cx="9307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86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refe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rr</a:t>
            </a:r>
            <a:r>
              <a:rPr lang="en-GB" dirty="0">
                <a:latin typeface="Twinkl Cursive Looped" panose="02000000000000000000" pitchFamily="2" charset="0"/>
              </a:rPr>
              <a:t>al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874329" y="3561670"/>
            <a:ext cx="930728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 descr="Image result for refer clipart">
            <a:extLst>
              <a:ext uri="{FF2B5EF4-FFF2-40B4-BE49-F238E27FC236}">
                <a16:creationId xmlns:a16="http://schemas.microsoft.com/office/drawing/2014/main" id="{E3FB4A8F-2B66-6203-0693-CFB094EC2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54" y="397329"/>
            <a:ext cx="30289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23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Teach and Practise</a:t>
            </a:r>
          </a:p>
        </p:txBody>
      </p:sp>
    </p:spTree>
    <p:extLst>
      <p:ext uri="{BB962C8B-B14F-4D97-AF65-F5344CB8AC3E}">
        <p14:creationId xmlns:p14="http://schemas.microsoft.com/office/powerpoint/2010/main" val="39640580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4" y="2795349"/>
            <a:ext cx="112186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If the word is formed from a verb that ends in -y, 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ure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, or -ear, then the ending will be spelled 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ancy</a:t>
            </a:r>
            <a:r>
              <a:rPr lang="en-GB" sz="60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63661" y="451090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kumimoji="0" lang="en-GB" sz="6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ancy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48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5845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70BB41-1A7A-A934-1D59-EA4C7F164DB7}"/>
              </a:ext>
            </a:extLst>
          </p:cNvPr>
          <p:cNvSpPr txBox="1"/>
          <p:nvPr/>
        </p:nvSpPr>
        <p:spPr>
          <a:xfrm>
            <a:off x="397328" y="889843"/>
            <a:ext cx="1139734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If the main part of the word ends in a ‘hard’ c or a ‘hard’ g, then the ending will be spelled -</a:t>
            </a:r>
            <a:r>
              <a:rPr kumimoji="0" lang="en-GB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ancy</a:t>
            </a: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. </a:t>
            </a:r>
          </a:p>
          <a:p>
            <a:pPr algn="ctr"/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7162686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9B62205-61FA-7C93-88ED-0C72F60AD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7884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sz="12800" dirty="0">
                <a:latin typeface="Twinkl Cursive Looped" panose="02000000000000000000" pitchFamily="2" charset="0"/>
              </a:rPr>
            </a:br>
            <a:r>
              <a:rPr lang="en-GB" sz="12800" dirty="0">
                <a:latin typeface="Twinkl Cursive Looped" panose="02000000000000000000" pitchFamily="2" charset="0"/>
              </a:rPr>
              <a:t>-</a:t>
            </a:r>
            <a:r>
              <a:rPr lang="en-GB" sz="12800" dirty="0" err="1">
                <a:latin typeface="Twinkl Cursive Looped" panose="02000000000000000000" pitchFamily="2" charset="0"/>
              </a:rPr>
              <a:t>ancy</a:t>
            </a:r>
            <a:br>
              <a:rPr lang="en-GB" sz="12800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1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expectancy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629401" y="3561670"/>
            <a:ext cx="168184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expectancy clipart">
            <a:extLst>
              <a:ext uri="{FF2B5EF4-FFF2-40B4-BE49-F238E27FC236}">
                <a16:creationId xmlns:a16="http://schemas.microsoft.com/office/drawing/2014/main" id="{79D1473F-9CE8-8D0D-1A94-2EC8645B7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57" y="593952"/>
            <a:ext cx="28956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779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114" y="2961763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hesitancy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BB5EC0-7A96-4D29-A835-6FAE896C31A4}"/>
              </a:ext>
            </a:extLst>
          </p:cNvPr>
          <p:cNvSpPr/>
          <p:nvPr/>
        </p:nvSpPr>
        <p:spPr>
          <a:xfrm>
            <a:off x="6389914" y="3561670"/>
            <a:ext cx="1681842" cy="8817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Image result for hesitancy clipart">
            <a:extLst>
              <a:ext uri="{FF2B5EF4-FFF2-40B4-BE49-F238E27FC236}">
                <a16:creationId xmlns:a16="http://schemas.microsoft.com/office/drawing/2014/main" id="{8E7D896D-5119-32D6-D207-55DB97AC5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" y="404813"/>
            <a:ext cx="1831522" cy="181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0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expectancy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state of thinking or hoping that something, especially something good, will happen. 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expect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GB" sz="5400" dirty="0">
                <a:latin typeface="Twinkl Cursive Looped" panose="02000000000000000000" pitchFamily="2" charset="0"/>
              </a:rPr>
              <a:t>expect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ancy</a:t>
            </a:r>
            <a:endParaRPr lang="en-GB" sz="5400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pic>
        <p:nvPicPr>
          <p:cNvPr id="4" name="Picture 2" descr="Image result for expectancy clipart">
            <a:extLst>
              <a:ext uri="{FF2B5EF4-FFF2-40B4-BE49-F238E27FC236}">
                <a16:creationId xmlns:a16="http://schemas.microsoft.com/office/drawing/2014/main" id="{B7998283-54AC-6D72-A02E-207C801C1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57" y="593952"/>
            <a:ext cx="28956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25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6" y="189139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hesitancy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D53EA-1945-744E-2DD1-0312F4DE835F}"/>
              </a:ext>
            </a:extLst>
          </p:cNvPr>
          <p:cNvSpPr txBox="1"/>
          <p:nvPr/>
        </p:nvSpPr>
        <p:spPr>
          <a:xfrm>
            <a:off x="402091" y="3429000"/>
            <a:ext cx="1131434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VERB </a:t>
            </a: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  <a:sym typeface="Wingdings" panose="05000000000000000000" pitchFamily="2" charset="2"/>
              </a:rPr>
              <a:t> NOUN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BFF7-3319-CAE2-192F-C4DCBBBBFCCA}"/>
              </a:ext>
            </a:extLst>
          </p:cNvPr>
          <p:cNvSpPr txBox="1"/>
          <p:nvPr/>
        </p:nvSpPr>
        <p:spPr>
          <a:xfrm>
            <a:off x="402091" y="4672786"/>
            <a:ext cx="117899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Definition - </a:t>
            </a: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the quality or state of being hesitant; unsure</a:t>
            </a:r>
            <a:endParaRPr lang="en-GB" sz="14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8F5065-5828-545D-470F-A1D28C82B95A}"/>
              </a:ext>
            </a:extLst>
          </p:cNvPr>
          <p:cNvSpPr txBox="1">
            <a:spLocks/>
          </p:cNvSpPr>
          <p:nvPr/>
        </p:nvSpPr>
        <p:spPr>
          <a:xfrm>
            <a:off x="39460" y="1684918"/>
            <a:ext cx="12152540" cy="148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Twinkl Cursive Looped" panose="02000000000000000000" pitchFamily="2" charset="0"/>
              </a:rPr>
              <a:t>hesit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ant</a:t>
            </a:r>
            <a:r>
              <a:rPr lang="en-GB" sz="5400" dirty="0">
                <a:latin typeface="Twinkl Cursive Looped" panose="02000000000000000000" pitchFamily="2" charset="0"/>
              </a:rPr>
              <a:t> </a:t>
            </a:r>
            <a:r>
              <a:rPr lang="en-GB" sz="5400" dirty="0">
                <a:latin typeface="Twinkl Cursive Looped" panose="02000000000000000000" pitchFamily="2" charset="0"/>
                <a:sym typeface="Wingdings" panose="05000000000000000000" pitchFamily="2" charset="2"/>
              </a:rPr>
              <a:t> </a:t>
            </a:r>
            <a:r>
              <a:rPr lang="en-GB" sz="5400" dirty="0">
                <a:latin typeface="Twinkl Cursive Looped" panose="02000000000000000000" pitchFamily="2" charset="0"/>
              </a:rPr>
              <a:t>hesit</a:t>
            </a:r>
            <a:r>
              <a:rPr lang="en-GB" sz="5400" dirty="0">
                <a:highlight>
                  <a:srgbClr val="FFFF00"/>
                </a:highlight>
                <a:latin typeface="Twinkl Cursive Looped" panose="02000000000000000000" pitchFamily="2" charset="0"/>
              </a:rPr>
              <a:t>ancy</a:t>
            </a:r>
            <a:endParaRPr lang="en-GB" sz="5400" i="1" dirty="0">
              <a:highlight>
                <a:srgbClr val="FFFF00"/>
              </a:highlight>
              <a:latin typeface="Twinkl Cursive Looped" panose="02000000000000000000" pitchFamily="2" charset="0"/>
            </a:endParaRPr>
          </a:p>
        </p:txBody>
      </p:sp>
      <p:pic>
        <p:nvPicPr>
          <p:cNvPr id="3" name="Picture 2" descr="Image result for hesitancy clipart">
            <a:extLst>
              <a:ext uri="{FF2B5EF4-FFF2-40B4-BE49-F238E27FC236}">
                <a16:creationId xmlns:a16="http://schemas.microsoft.com/office/drawing/2014/main" id="{3D1430AD-3C95-37B2-A84F-E257F11CE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64" y="404813"/>
            <a:ext cx="1831522" cy="181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28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They waited with an air of expectancy.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311195" y="3804557"/>
            <a:ext cx="3330576" cy="7579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5140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There was some hesitancy about eating the spicy food.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6090557" y="2906486"/>
            <a:ext cx="3004457" cy="9062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3607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New CHALLENGE words.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4980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desperate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533740" y="2449115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noProof="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239433"/>
            <a:ext cx="116143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feeling or showing a hopeless sense that a situation is so bad as to be impossible to deal with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3074" name="Picture 2" descr="Image result for desperate clipart">
            <a:extLst>
              <a:ext uri="{FF2B5EF4-FFF2-40B4-BE49-F238E27FC236}">
                <a16:creationId xmlns:a16="http://schemas.microsoft.com/office/drawing/2014/main" id="{8D887D02-551B-CBB8-48BD-1E8539B74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12" y="454308"/>
            <a:ext cx="32480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82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mite be a convenance to order a take-away but what to order could cause a </a:t>
            </a:r>
            <a:r>
              <a:rPr lang="en-GB" dirty="0" err="1">
                <a:latin typeface="Twinkl Cursive Looped" panose="02000000000000000000" pitchFamily="2" charset="0"/>
              </a:rPr>
              <a:t>contraversy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7651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 desperate sadness enveloped Ruth.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1175656" y="3771900"/>
            <a:ext cx="3020787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532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determined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288812" y="2736502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773862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having made a firm decision and being resolved not to change it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6146" name="Picture 2" descr="Image result for DETERMINED clipart">
            <a:extLst>
              <a:ext uri="{FF2B5EF4-FFF2-40B4-BE49-F238E27FC236}">
                <a16:creationId xmlns:a16="http://schemas.microsoft.com/office/drawing/2014/main" id="{D37C0A91-F920-83BC-5D36-29FC4382E5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64"/>
          <a:stretch/>
        </p:blipFill>
        <p:spPr bwMode="auto">
          <a:xfrm>
            <a:off x="288812" y="31879"/>
            <a:ext cx="1921328" cy="275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04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Alina was determined to be heard.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098471" y="3690257"/>
            <a:ext cx="3428999" cy="7853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7269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investigate</a:t>
            </a:r>
            <a:r>
              <a:rPr lang="en-GB" dirty="0">
                <a:latin typeface="Twinkl Cursive Looped" panose="02000000000000000000" pitchFamily="2" charset="0"/>
              </a:rPr>
              <a:t>.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9771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Can you spot the spelling errors in these sentences?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Write the correct spelling and explain where they went wrong.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0178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expectent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 err="1">
                <a:latin typeface="Twinkl Cursive Looped" panose="02000000000000000000" pitchFamily="2" charset="0"/>
              </a:rPr>
              <a:t>determaned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desparate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333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expectent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determaned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desparate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7574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expectent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 err="1">
                <a:latin typeface="Twinkl Cursive Looped" panose="02000000000000000000" pitchFamily="2" charset="0"/>
              </a:rPr>
              <a:t>determaned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desparate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expectant – ‘ant’ not ‘</a:t>
            </a:r>
            <a:r>
              <a:rPr lang="en-GB" dirty="0" err="1">
                <a:latin typeface="Twinkl Cursive Looped" panose="02000000000000000000" pitchFamily="2" charset="0"/>
              </a:rPr>
              <a:t>ent</a:t>
            </a:r>
            <a:r>
              <a:rPr lang="en-GB" dirty="0">
                <a:latin typeface="Twinkl Cursive Looped" panose="02000000000000000000" pitchFamily="2" charset="0"/>
              </a:rPr>
              <a:t>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7739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expectent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determaned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latin typeface="Twinkl Cursive Looped" panose="02000000000000000000" pitchFamily="2" charset="0"/>
              </a:rPr>
              <a:t>desparate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determined – ‘</a:t>
            </a:r>
            <a:r>
              <a:rPr lang="en-GB" dirty="0" err="1">
                <a:latin typeface="Twinkl Cursive Looped" panose="02000000000000000000" pitchFamily="2" charset="0"/>
              </a:rPr>
              <a:t>i</a:t>
            </a:r>
            <a:r>
              <a:rPr lang="en-GB" dirty="0">
                <a:latin typeface="Twinkl Cursive Looped" panose="02000000000000000000" pitchFamily="2" charset="0"/>
              </a:rPr>
              <a:t>’ not ‘a’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144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 err="1">
                <a:latin typeface="Twinkl Cursive Looped" panose="02000000000000000000" pitchFamily="2" charset="0"/>
              </a:rPr>
              <a:t>expectent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 err="1">
                <a:latin typeface="Twinkl Cursive Looped" panose="02000000000000000000" pitchFamily="2" charset="0"/>
              </a:rPr>
              <a:t>determaned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desparate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desperate – ‘e’ not ‘a’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73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It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mite</a:t>
            </a:r>
            <a:r>
              <a:rPr lang="en-GB" dirty="0">
                <a:latin typeface="Twinkl Cursive Looped" panose="02000000000000000000" pitchFamily="2" charset="0"/>
              </a:rPr>
              <a:t> be a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convenance</a:t>
            </a:r>
            <a:r>
              <a:rPr lang="en-GB" dirty="0">
                <a:latin typeface="Twinkl Cursive Looped" panose="02000000000000000000" pitchFamily="2" charset="0"/>
              </a:rPr>
              <a:t> to order a take-away but what to order could cause a </a:t>
            </a:r>
            <a:r>
              <a:rPr lang="en-GB" dirty="0" err="1">
                <a:highlight>
                  <a:srgbClr val="FFFF00"/>
                </a:highlight>
                <a:latin typeface="Twinkl Cursive Looped" panose="02000000000000000000" pitchFamily="2" charset="0"/>
              </a:rPr>
              <a:t>contraversy</a:t>
            </a:r>
            <a:r>
              <a:rPr lang="en-GB" dirty="0">
                <a:latin typeface="Twinkl Cursive Looped" panose="02000000000000000000" pitchFamily="2" charset="0"/>
              </a:rPr>
              <a:t>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4826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952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The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expectant</a:t>
            </a:r>
            <a:r>
              <a:rPr lang="en-GB" dirty="0">
                <a:latin typeface="Twinkl Cursive Looped" panose="02000000000000000000" pitchFamily="2" charset="0"/>
              </a:rPr>
              <a:t> mother was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determined</a:t>
            </a:r>
            <a:r>
              <a:rPr lang="en-GB" dirty="0">
                <a:latin typeface="Twinkl Cursive Looped" panose="02000000000000000000" pitchFamily="2" charset="0"/>
              </a:rPr>
              <a:t> and </a:t>
            </a:r>
            <a:r>
              <a:rPr lang="en-GB" dirty="0">
                <a:highlight>
                  <a:srgbClr val="FFFF00"/>
                </a:highlight>
                <a:latin typeface="Twinkl Cursive Looped" panose="02000000000000000000" pitchFamily="2" charset="0"/>
              </a:rPr>
              <a:t>desperate</a:t>
            </a:r>
            <a:r>
              <a:rPr lang="en-GB" dirty="0">
                <a:latin typeface="Twinkl Cursive Looped" panose="02000000000000000000" pitchFamily="2" charset="0"/>
              </a:rPr>
              <a:t> to get to the hospital before giving birth. </a:t>
            </a:r>
            <a:endParaRPr lang="en-GB" i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7890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B8773-AD3E-2543-510F-CEE32E75C793}"/>
              </a:ext>
            </a:extLst>
          </p:cNvPr>
          <p:cNvSpPr txBox="1"/>
          <p:nvPr/>
        </p:nvSpPr>
        <p:spPr>
          <a:xfrm>
            <a:off x="1469571" y="1518558"/>
            <a:ext cx="9046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latin typeface="Twinkl Cursive Looped" panose="02000000000000000000" pitchFamily="2" charset="0"/>
              </a:rPr>
              <a:t>Year 5  - Summer 1</a:t>
            </a:r>
          </a:p>
          <a:p>
            <a:r>
              <a:rPr lang="en-GB" sz="7200" dirty="0">
                <a:latin typeface="Twinkl Cursive Looped" panose="02000000000000000000" pitchFamily="2" charset="0"/>
              </a:rPr>
              <a:t>Week 6 - Thursday</a:t>
            </a:r>
          </a:p>
          <a:p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6221119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1AC568-FB80-2518-B660-7277BD4644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86" t="11887" r="17366" b="12124"/>
          <a:stretch/>
        </p:blipFill>
        <p:spPr>
          <a:xfrm>
            <a:off x="326572" y="130629"/>
            <a:ext cx="9846128" cy="664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536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/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Let’s </a:t>
            </a:r>
            <a:r>
              <a:rPr lang="en-GB" i="1" dirty="0">
                <a:latin typeface="Twinkl Cursive Looped" panose="02000000000000000000" pitchFamily="2" charset="0"/>
              </a:rPr>
              <a:t>Revisit and Review</a:t>
            </a:r>
            <a:r>
              <a:rPr lang="en-GB" dirty="0">
                <a:latin typeface="Twinkl Cursive Looped" panose="02000000000000000000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521416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80825"/>
            <a:ext cx="10515600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Do you remember this challenge word?</a:t>
            </a:r>
          </a:p>
        </p:txBody>
      </p:sp>
    </p:spTree>
    <p:extLst>
      <p:ext uri="{BB962C8B-B14F-4D97-AF65-F5344CB8AC3E}">
        <p14:creationId xmlns:p14="http://schemas.microsoft.com/office/powerpoint/2010/main" val="31854056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curiosity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419440" y="3008540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NOUN</a:t>
            </a: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5088867"/>
            <a:ext cx="116143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</a:rPr>
              <a:t>Definition - </a:t>
            </a:r>
            <a:r>
              <a:rPr lang="en-GB" sz="4000" dirty="0">
                <a:solidFill>
                  <a:prstClr val="black"/>
                </a:solidFill>
                <a:latin typeface="Twinkl Cursive Looped" panose="02000000000000000000" pitchFamily="2" charset="0"/>
              </a:rPr>
              <a:t>a strong desire to know or learn </a:t>
            </a:r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sz="1600" dirty="0"/>
          </a:p>
        </p:txBody>
      </p:sp>
      <p:pic>
        <p:nvPicPr>
          <p:cNvPr id="4098" name="Picture 2" descr="Image result for curiosity clipart">
            <a:extLst>
              <a:ext uri="{FF2B5EF4-FFF2-40B4-BE49-F238E27FC236}">
                <a16:creationId xmlns:a16="http://schemas.microsoft.com/office/drawing/2014/main" id="{355D89D1-84E9-9251-8F9E-26109276B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5" y="179614"/>
            <a:ext cx="15621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92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Filled with curiosity, she peered through the window.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4653642" y="2916775"/>
            <a:ext cx="2645229" cy="8877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373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8" y="310243"/>
            <a:ext cx="10515600" cy="1453242"/>
          </a:xfrm>
        </p:spPr>
        <p:txBody>
          <a:bodyPr>
            <a:noAutofit/>
          </a:bodyPr>
          <a:lstStyle/>
          <a:p>
            <a:pPr algn="ctr"/>
            <a:r>
              <a:rPr lang="en-GB" sz="6600" dirty="0">
                <a:latin typeface="Twinkl Cursive Looped" panose="02000000000000000000" pitchFamily="2" charset="0"/>
              </a:rPr>
              <a:t>definite  </a:t>
            </a:r>
            <a:endParaRPr lang="en-GB" sz="6600" i="1" dirty="0">
              <a:latin typeface="Twinkl Cursive Looped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4366C-8EFB-1EF9-3E80-C6EE7BE15FA3}"/>
              </a:ext>
            </a:extLst>
          </p:cNvPr>
          <p:cNvSpPr txBox="1"/>
          <p:nvPr/>
        </p:nvSpPr>
        <p:spPr>
          <a:xfrm>
            <a:off x="386443" y="2312534"/>
            <a:ext cx="116143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6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ADJECTIVE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CDC8B7-0F0D-46B5-057E-579929B7D816}"/>
              </a:ext>
            </a:extLst>
          </p:cNvPr>
          <p:cNvSpPr txBox="1"/>
          <p:nvPr/>
        </p:nvSpPr>
        <p:spPr>
          <a:xfrm>
            <a:off x="288812" y="4378566"/>
            <a:ext cx="11614375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Definition - clearly stated or decided; not vague or doubtful </a:t>
            </a:r>
            <a:b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</a:br>
            <a:endParaRPr lang="en-GB" dirty="0"/>
          </a:p>
        </p:txBody>
      </p:sp>
      <p:pic>
        <p:nvPicPr>
          <p:cNvPr id="8194" name="Picture 2" descr="Image result for definite clipart">
            <a:extLst>
              <a:ext uri="{FF2B5EF4-FFF2-40B4-BE49-F238E27FC236}">
                <a16:creationId xmlns:a16="http://schemas.microsoft.com/office/drawing/2014/main" id="{5EBAD89A-2E3D-27D1-60BA-7027EF9E7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43" y="323510"/>
            <a:ext cx="19240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6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A34BA-82FC-47C5-BCE1-BB65E08B9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243" y="3080825"/>
            <a:ext cx="11560628" cy="148165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We had no definite plans. </a:t>
            </a:r>
            <a:endParaRPr lang="en-GB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47A1AC9-9EC9-E1AA-348D-958CE44F2772}"/>
              </a:ext>
            </a:extLst>
          </p:cNvPr>
          <p:cNvSpPr txBox="1">
            <a:spLocks/>
          </p:cNvSpPr>
          <p:nvPr/>
        </p:nvSpPr>
        <p:spPr>
          <a:xfrm>
            <a:off x="5568043" y="3771900"/>
            <a:ext cx="2416628" cy="790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b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latin typeface="Twinkl Cursive Looped" panose="02000000000000000000" pitchFamily="2" charset="0"/>
              </a:rPr>
              <a:t>________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9834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6C8701-49C3-079B-6C86-25B7DA7ACD4C}"/>
              </a:ext>
            </a:extLst>
          </p:cNvPr>
          <p:cNvSpPr txBox="1"/>
          <p:nvPr/>
        </p:nvSpPr>
        <p:spPr>
          <a:xfrm>
            <a:off x="554265" y="2795349"/>
            <a:ext cx="1067888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b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100D1-435E-7AD7-385D-59B1CE61A337}"/>
              </a:ext>
            </a:extLst>
          </p:cNvPr>
          <p:cNvSpPr txBox="1"/>
          <p:nvPr/>
        </p:nvSpPr>
        <p:spPr>
          <a:xfrm>
            <a:off x="3196318" y="1825853"/>
            <a:ext cx="60987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words ending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n-ea"/>
                <a:cs typeface="+mn-cs"/>
              </a:rPr>
              <a:t>-</a:t>
            </a:r>
            <a:r>
              <a:rPr lang="en-GB" sz="6000" dirty="0" err="1">
                <a:solidFill>
                  <a:prstClr val="black"/>
                </a:solidFill>
                <a:latin typeface="Twinkl Cursive Looped" panose="02000000000000000000" pitchFamily="2" charset="0"/>
              </a:rPr>
              <a:t>ough</a:t>
            </a: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inkl Cursive Looped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0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9640</TotalTime>
  <Words>2395</Words>
  <Application>Microsoft Office PowerPoint</Application>
  <PresentationFormat>Widescreen</PresentationFormat>
  <Paragraphs>319</Paragraphs>
  <Slides>168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168</vt:i4>
      </vt:variant>
    </vt:vector>
  </HeadingPairs>
  <TitlesOfParts>
    <vt:vector size="173" baseType="lpstr">
      <vt:lpstr>Arial</vt:lpstr>
      <vt:lpstr>Calibri</vt:lpstr>
      <vt:lpstr>Calibri Light</vt:lpstr>
      <vt:lpstr>Twinkl Cursive Looped</vt:lpstr>
      <vt:lpstr>Office Theme</vt:lpstr>
      <vt:lpstr>Spelling Y5</vt:lpstr>
      <vt:lpstr>PowerPoint Presentation</vt:lpstr>
      <vt:lpstr>PowerPoint Presentation</vt:lpstr>
      <vt:lpstr>Let’s Revisit and Review…</vt:lpstr>
      <vt:lpstr>Do you remember this challenge word?</vt:lpstr>
      <vt:lpstr>Let’s investigate.</vt:lpstr>
      <vt:lpstr>Can you spot the spelling errors in these sentences?  Write the correct spelling and explain where they went wrong. </vt:lpstr>
      <vt:lpstr>It mite be a convenance to order a take-away but what to order could cause a contraversy. </vt:lpstr>
      <vt:lpstr>It mite be a convenance to order a take-away but what to order could cause a contraversy. </vt:lpstr>
      <vt:lpstr>It mite be a convenance to order a take-away but what to order could cause a contraversy.   might – incorrect homophone used</vt:lpstr>
      <vt:lpstr>It mite be a convenance to order a take-away but what to order could cause a contraversy.   convenience – ‘ie’ not ‘a’</vt:lpstr>
      <vt:lpstr>It mite be a convenance to order a take-away but what to order could cause a contraversy.  controversy – ‘o’ not ‘a’ </vt:lpstr>
      <vt:lpstr>It might be a convenience to order a take-away but what to order could cause a controversy.</vt:lpstr>
      <vt:lpstr>PowerPoint Presentation</vt:lpstr>
      <vt:lpstr>PowerPoint Presentation</vt:lpstr>
      <vt:lpstr>Let’s Revisit and Review…</vt:lpstr>
      <vt:lpstr>Do you remember this challenge word?</vt:lpstr>
      <vt:lpstr>conscience </vt:lpstr>
      <vt:lpstr>Ben was suffering a pang of conscience. </vt:lpstr>
      <vt:lpstr>conscious  </vt:lpstr>
      <vt:lpstr>Although I was in pain, I was conscious. </vt:lpstr>
      <vt:lpstr>PowerPoint Presentation</vt:lpstr>
      <vt:lpstr>PowerPoint Presentation</vt:lpstr>
      <vt:lpstr>    The –able ending is usually but not always used if a complete root word can be heard before it, even if there is no related word ending in –ation. </vt:lpstr>
      <vt:lpstr>applicable   </vt:lpstr>
      <vt:lpstr>tolerable  </vt:lpstr>
      <vt:lpstr>operable  </vt:lpstr>
      <vt:lpstr>Let’s Teach and Practise</vt:lpstr>
      <vt:lpstr>PowerPoint Presentation</vt:lpstr>
      <vt:lpstr>PowerPoint Presentation</vt:lpstr>
      <vt:lpstr>PowerPoint Presentation</vt:lpstr>
      <vt:lpstr>    If the noun is related to a verb ending in -ate, then the ending is likely to be -ance, e.g. tolerance (from tolerate) </vt:lpstr>
      <vt:lpstr>    -ance </vt:lpstr>
      <vt:lpstr>observance   </vt:lpstr>
      <vt:lpstr>tolerance  </vt:lpstr>
      <vt:lpstr>observance</vt:lpstr>
      <vt:lpstr>tolerance</vt:lpstr>
      <vt:lpstr>Strict observance of the rules was expected. </vt:lpstr>
      <vt:lpstr>The tolerance of the noise levels was challenging. </vt:lpstr>
      <vt:lpstr>New CHALLENGE words.</vt:lpstr>
      <vt:lpstr>correspond  </vt:lpstr>
      <vt:lpstr>The description of the suspect corresponds to this person. </vt:lpstr>
      <vt:lpstr>criticise   </vt:lpstr>
      <vt:lpstr>The students were asked to criticise the artwork on display. </vt:lpstr>
      <vt:lpstr>Let’s investigate.</vt:lpstr>
      <vt:lpstr>Can you spot the spelling errors in these sentences?  Write the correct spelling and explain where they went wrong. </vt:lpstr>
      <vt:lpstr>I must corraspond with my tutor as they were tolarate and did not critacise my work too harshly. </vt:lpstr>
      <vt:lpstr>I must corraspond with my tutor as they were tolarate and did not critacise my work too harshly. </vt:lpstr>
      <vt:lpstr>I must corraspond with my tutor as they were tolarate and did not critacise my work too harshly.   correspond – ‘e’ not ‘a’</vt:lpstr>
      <vt:lpstr>I must corraspond with my tutor as they were tolarate and did not critacise my work too harshly.   tolerate – ‘e’ not ‘a’</vt:lpstr>
      <vt:lpstr>I must corraspond with my tutor as they were tolarate and did not critacise my work too harshly.   criticise – ‘i’ not ‘a’</vt:lpstr>
      <vt:lpstr>I must correspond with my tutor as they were tolerate and did not criticise my work too harshly. </vt:lpstr>
      <vt:lpstr>PowerPoint Presentation</vt:lpstr>
      <vt:lpstr>PowerPoint Presentation</vt:lpstr>
      <vt:lpstr>Let’s Revisit and Review…</vt:lpstr>
      <vt:lpstr>Do you remember this challenge word?</vt:lpstr>
      <vt:lpstr>dictionary </vt:lpstr>
      <vt:lpstr>The website gives access to an online dictionary. </vt:lpstr>
      <vt:lpstr>equipped  </vt:lpstr>
      <vt:lpstr>All bedrooms are equipped with a colour TV. </vt:lpstr>
      <vt:lpstr>PowerPoint Presentation</vt:lpstr>
      <vt:lpstr>PowerPoint Presentation</vt:lpstr>
      <vt:lpstr>    If the 'fer' syllable is not stressed, you just add the suffix.</vt:lpstr>
      <vt:lpstr>refer</vt:lpstr>
      <vt:lpstr>referring   </vt:lpstr>
      <vt:lpstr>referred   </vt:lpstr>
      <vt:lpstr>referral   </vt:lpstr>
      <vt:lpstr>Let’s Teach and Practise</vt:lpstr>
      <vt:lpstr>PowerPoint Presentation</vt:lpstr>
      <vt:lpstr>PowerPoint Presentation</vt:lpstr>
      <vt:lpstr>    -ancy </vt:lpstr>
      <vt:lpstr>expectancy   </vt:lpstr>
      <vt:lpstr>hesitancy   </vt:lpstr>
      <vt:lpstr>expectancy</vt:lpstr>
      <vt:lpstr>hesitancy</vt:lpstr>
      <vt:lpstr>They waited with an air of expectancy.</vt:lpstr>
      <vt:lpstr>There was some hesitancy about eating the spicy food. </vt:lpstr>
      <vt:lpstr>New CHALLENGE words.</vt:lpstr>
      <vt:lpstr>desperate </vt:lpstr>
      <vt:lpstr>A desperate sadness enveloped Ruth. </vt:lpstr>
      <vt:lpstr>determined  </vt:lpstr>
      <vt:lpstr>Alina was determined to be heard. </vt:lpstr>
      <vt:lpstr>Let’s investigate.</vt:lpstr>
      <vt:lpstr>Can you spot the spelling errors in these sentences?  Write the correct spelling and explain where they went wrong. </vt:lpstr>
      <vt:lpstr>The expectent mother was determaned and desparate to get to the hospital before giving birth. </vt:lpstr>
      <vt:lpstr>The expectent mother was determaned and desparate to get to the hospital before giving birth. </vt:lpstr>
      <vt:lpstr>The expectent mother was determaned and desparate to get to the hospital before giving birth.  expectant – ‘ant’ not ‘ent’ </vt:lpstr>
      <vt:lpstr>The expectent mother was determaned and desparate to get to the hospital before giving birth.  determined – ‘i’ not ‘a’ </vt:lpstr>
      <vt:lpstr>The expectent mother was determaned and desparate to get to the hospital before giving birth.  desperate – ‘e’ not ‘a’ </vt:lpstr>
      <vt:lpstr>The expectant mother was determined and desperate to get to the hospital before giving birth. </vt:lpstr>
      <vt:lpstr>PowerPoint Presentation</vt:lpstr>
      <vt:lpstr>PowerPoint Presentation</vt:lpstr>
      <vt:lpstr>Let’s Revisit and Review…</vt:lpstr>
      <vt:lpstr>Do you remember this challenge word?</vt:lpstr>
      <vt:lpstr>curiosity  </vt:lpstr>
      <vt:lpstr>Filled with curiosity, she peered through the window. </vt:lpstr>
      <vt:lpstr>definite  </vt:lpstr>
      <vt:lpstr>We had no definite plans. </vt:lpstr>
      <vt:lpstr>PowerPoint Presentation</vt:lpstr>
      <vt:lpstr>PowerPoint Presentation</vt:lpstr>
      <vt:lpstr>PowerPoint Presentation</vt:lpstr>
      <vt:lpstr>    pronounce -ough with an "ow" sound, like in the word "now."</vt:lpstr>
      <vt:lpstr>    pronounce -ough with an "uff" sound, like in the word "stuff."</vt:lpstr>
      <vt:lpstr>    pronounce -ough with an "oh" sound, like in the word "go."</vt:lpstr>
      <vt:lpstr>plough</vt:lpstr>
      <vt:lpstr>bough</vt:lpstr>
      <vt:lpstr>drought</vt:lpstr>
      <vt:lpstr>Let’s Teach and Practise</vt:lpstr>
      <vt:lpstr>PowerPoint Presentation</vt:lpstr>
      <vt:lpstr>PowerPoint Presentation</vt:lpstr>
      <vt:lpstr>    -ent    -ence</vt:lpstr>
      <vt:lpstr>innocence </vt:lpstr>
      <vt:lpstr>excellence</vt:lpstr>
      <vt:lpstr>innocence</vt:lpstr>
      <vt:lpstr>excellence</vt:lpstr>
      <vt:lpstr>They must prove their innocence.</vt:lpstr>
      <vt:lpstr> Awards for excellence are held each year. </vt:lpstr>
      <vt:lpstr>New CHALLENGE words.</vt:lpstr>
      <vt:lpstr>disastrous  </vt:lpstr>
      <vt:lpstr>A disastrous fire swept through the museum. </vt:lpstr>
      <vt:lpstr>embarrass  </vt:lpstr>
      <vt:lpstr>I won’t embarrass you today. </vt:lpstr>
      <vt:lpstr>Let’s investigate.</vt:lpstr>
      <vt:lpstr>Can you spot the spelling errors in these sentences?  Write the correct spelling and explain where they went wrong. </vt:lpstr>
      <vt:lpstr>I will try not to embaras myself with my disasterous serving skills when I present the excellant dinner. </vt:lpstr>
      <vt:lpstr>I will try not to embaras myself with my disasterous serving skills when I present the excellant dinner. </vt:lpstr>
      <vt:lpstr>I will try not to embaras myself with my disasterous serving skills when I present the excellant dinner.  embarrass – double ‘r’ and ‘s’  </vt:lpstr>
      <vt:lpstr>I will try not to embaras myself with my disasterous serving skills when I present the excellant dinner.   disastrous –  no ‘e’  </vt:lpstr>
      <vt:lpstr>I will try not to embaras myself with my disasterous serving skills when I present the excellant dinner.   excellent – ‘ent’ not ‘ant’</vt:lpstr>
      <vt:lpstr>I will try not to embarrass myself with my disastrous serving skills when I present the excellent dinner. </vt:lpstr>
      <vt:lpstr>PowerPoint Presentation</vt:lpstr>
      <vt:lpstr>PowerPoint Presentation</vt:lpstr>
      <vt:lpstr>Let’s Revisit and Review…</vt:lpstr>
      <vt:lpstr>Do you remember this challenge word?</vt:lpstr>
      <vt:lpstr>harass  </vt:lpstr>
      <vt:lpstr>People should not harass each other. </vt:lpstr>
      <vt:lpstr>foreign  </vt:lpstr>
      <vt:lpstr>The foreign currency of Europe is Euros. </vt:lpstr>
      <vt:lpstr>PowerPoint Presentation</vt:lpstr>
      <vt:lpstr>PowerPoint Presentation</vt:lpstr>
      <vt:lpstr>PowerPoint Presentation</vt:lpstr>
      <vt:lpstr>PowerPoint Presentation</vt:lpstr>
      <vt:lpstr>brought</vt:lpstr>
      <vt:lpstr>bought</vt:lpstr>
      <vt:lpstr>Let’s Teach and Practise</vt:lpstr>
      <vt:lpstr>PowerPoint Presentation</vt:lpstr>
      <vt:lpstr>PowerPoint Presentation</vt:lpstr>
      <vt:lpstr>PowerPoint Presentation</vt:lpstr>
      <vt:lpstr>PowerPoint Presentation</vt:lpstr>
      <vt:lpstr>decency</vt:lpstr>
      <vt:lpstr>currency</vt:lpstr>
      <vt:lpstr>decency</vt:lpstr>
      <vt:lpstr>currency</vt:lpstr>
      <vt:lpstr>They had the decency to come and confess. </vt:lpstr>
      <vt:lpstr> The dollar was a strong currency.</vt:lpstr>
      <vt:lpstr>New CHALLENGE words.</vt:lpstr>
      <vt:lpstr>environment </vt:lpstr>
      <vt:lpstr>Survival in hostile environments is challenging. </vt:lpstr>
      <vt:lpstr>equipment  </vt:lpstr>
      <vt:lpstr>Office equipment includes chairs and tables. </vt:lpstr>
      <vt:lpstr>Let’s investigate.</vt:lpstr>
      <vt:lpstr>Can you spot the spelling errors in these sentences?  Write the correct spelling and explain where they went wrong. </vt:lpstr>
      <vt:lpstr>We must do the decant thing and use appropriate equipmant to keep the enviroment healthy. </vt:lpstr>
      <vt:lpstr>We must do the decant thing and use appropriate equipmant to keep the enviroment healthy. </vt:lpstr>
      <vt:lpstr>We must do the decant thing and use appropriate equipmant to keep the enviroment healthy.   decent – ‘e’ not ‘a’</vt:lpstr>
      <vt:lpstr>We must do the decant thing and use appropriate equipmant to keep the enviroment healthy.  equipment – ‘ent’ not ‘ant’ </vt:lpstr>
      <vt:lpstr>We must do the decant thing and use appropriate equipmant to keep the enviroment healthy.   environment – ‘n’ missing</vt:lpstr>
      <vt:lpstr>We must do the decent thing and use appropriate equipment to keep the environment healthy.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Y3</dc:title>
  <dc:creator>Kelly Stokes</dc:creator>
  <cp:lastModifiedBy>Kelly Stokes</cp:lastModifiedBy>
  <cp:revision>14</cp:revision>
  <cp:lastPrinted>2022-05-27T07:40:55Z</cp:lastPrinted>
  <dcterms:created xsi:type="dcterms:W3CDTF">2022-03-23T13:56:57Z</dcterms:created>
  <dcterms:modified xsi:type="dcterms:W3CDTF">2023-04-03T13:50:17Z</dcterms:modified>
</cp:coreProperties>
</file>