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8"/>
  </p:notesMasterIdLst>
  <p:sldIdLst>
    <p:sldId id="256" r:id="rId2"/>
    <p:sldId id="322" r:id="rId3"/>
    <p:sldId id="604" r:id="rId4"/>
    <p:sldId id="258" r:id="rId5"/>
    <p:sldId id="333" r:id="rId6"/>
    <p:sldId id="336" r:id="rId7"/>
    <p:sldId id="335" r:id="rId8"/>
    <p:sldId id="337" r:id="rId9"/>
    <p:sldId id="339" r:id="rId10"/>
    <p:sldId id="899" r:id="rId11"/>
    <p:sldId id="259" r:id="rId12"/>
    <p:sldId id="260" r:id="rId13"/>
    <p:sldId id="261" r:id="rId14"/>
    <p:sldId id="902" r:id="rId15"/>
    <p:sldId id="904" r:id="rId16"/>
    <p:sldId id="906" r:id="rId17"/>
    <p:sldId id="267" r:id="rId18"/>
    <p:sldId id="605" r:id="rId19"/>
    <p:sldId id="606" r:id="rId20"/>
    <p:sldId id="607" r:id="rId21"/>
    <p:sldId id="282" r:id="rId22"/>
    <p:sldId id="1140" r:id="rId23"/>
    <p:sldId id="284" r:id="rId24"/>
    <p:sldId id="907" r:id="rId25"/>
    <p:sldId id="910" r:id="rId26"/>
    <p:sldId id="913" r:id="rId27"/>
    <p:sldId id="294" r:id="rId28"/>
    <p:sldId id="621" r:id="rId29"/>
    <p:sldId id="622" r:id="rId30"/>
    <p:sldId id="303" r:id="rId31"/>
    <p:sldId id="307" r:id="rId32"/>
    <p:sldId id="920" r:id="rId33"/>
    <p:sldId id="310" r:id="rId34"/>
    <p:sldId id="923" r:id="rId35"/>
    <p:sldId id="304" r:id="rId36"/>
    <p:sldId id="318" r:id="rId37"/>
    <p:sldId id="316" r:id="rId38"/>
    <p:sldId id="926" r:id="rId39"/>
    <p:sldId id="331" r:id="rId40"/>
    <p:sldId id="332" r:id="rId41"/>
    <p:sldId id="323" r:id="rId42"/>
    <p:sldId id="929" r:id="rId43"/>
    <p:sldId id="930" r:id="rId44"/>
    <p:sldId id="931" r:id="rId45"/>
    <p:sldId id="1171" r:id="rId46"/>
    <p:sldId id="1172" r:id="rId47"/>
    <p:sldId id="1173" r:id="rId48"/>
    <p:sldId id="1174" r:id="rId49"/>
    <p:sldId id="1175" r:id="rId50"/>
    <p:sldId id="1176" r:id="rId51"/>
    <p:sldId id="1177" r:id="rId52"/>
    <p:sldId id="1178" r:id="rId53"/>
    <p:sldId id="949" r:id="rId54"/>
    <p:sldId id="951" r:id="rId55"/>
    <p:sldId id="953" r:id="rId56"/>
    <p:sldId id="954" r:id="rId57"/>
    <p:sldId id="955" r:id="rId58"/>
    <p:sldId id="956" r:id="rId59"/>
    <p:sldId id="957" r:id="rId60"/>
    <p:sldId id="959" r:id="rId61"/>
    <p:sldId id="1139" r:id="rId62"/>
    <p:sldId id="962" r:id="rId63"/>
    <p:sldId id="965" r:id="rId64"/>
    <p:sldId id="968" r:id="rId65"/>
    <p:sldId id="971" r:id="rId66"/>
    <p:sldId id="972" r:id="rId67"/>
    <p:sldId id="975" r:id="rId68"/>
    <p:sldId id="978" r:id="rId69"/>
    <p:sldId id="981" r:id="rId70"/>
    <p:sldId id="1179" r:id="rId71"/>
    <p:sldId id="1180" r:id="rId72"/>
    <p:sldId id="1181" r:id="rId73"/>
    <p:sldId id="1182" r:id="rId74"/>
    <p:sldId id="993" r:id="rId75"/>
    <p:sldId id="994" r:id="rId76"/>
    <p:sldId id="995" r:id="rId77"/>
    <p:sldId id="996" r:id="rId78"/>
    <p:sldId id="997" r:id="rId79"/>
    <p:sldId id="998" r:id="rId80"/>
    <p:sldId id="927" r:id="rId81"/>
    <p:sldId id="999" r:id="rId82"/>
    <p:sldId id="1000" r:id="rId83"/>
    <p:sldId id="1001" r:id="rId84"/>
    <p:sldId id="1191" r:id="rId85"/>
    <p:sldId id="1192" r:id="rId86"/>
    <p:sldId id="1193" r:id="rId87"/>
    <p:sldId id="1194" r:id="rId88"/>
    <p:sldId id="1195" r:id="rId89"/>
    <p:sldId id="1196" r:id="rId90"/>
    <p:sldId id="1197" r:id="rId91"/>
    <p:sldId id="1198" r:id="rId92"/>
    <p:sldId id="1019" r:id="rId93"/>
    <p:sldId id="1021" r:id="rId94"/>
    <p:sldId id="1023" r:id="rId95"/>
    <p:sldId id="1150" r:id="rId96"/>
    <p:sldId id="1024" r:id="rId97"/>
    <p:sldId id="1025" r:id="rId98"/>
    <p:sldId id="1026" r:id="rId99"/>
    <p:sldId id="1027" r:id="rId100"/>
    <p:sldId id="1029" r:id="rId101"/>
    <p:sldId id="1141" r:id="rId102"/>
    <p:sldId id="1032" r:id="rId103"/>
    <p:sldId id="1035" r:id="rId104"/>
    <p:sldId id="1038" r:id="rId105"/>
    <p:sldId id="1041" r:id="rId106"/>
    <p:sldId id="1042" r:id="rId107"/>
    <p:sldId id="1045" r:id="rId108"/>
    <p:sldId id="1048" r:id="rId109"/>
    <p:sldId id="1051" r:id="rId110"/>
    <p:sldId id="1183" r:id="rId111"/>
    <p:sldId id="1184" r:id="rId112"/>
    <p:sldId id="1185" r:id="rId113"/>
    <p:sldId id="1186" r:id="rId114"/>
    <p:sldId id="1063" r:id="rId115"/>
    <p:sldId id="1064" r:id="rId116"/>
    <p:sldId id="1065" r:id="rId117"/>
    <p:sldId id="1066" r:id="rId118"/>
    <p:sldId id="1067" r:id="rId119"/>
    <p:sldId id="1068" r:id="rId120"/>
    <p:sldId id="928" r:id="rId121"/>
    <p:sldId id="1069" r:id="rId122"/>
    <p:sldId id="1070" r:id="rId123"/>
    <p:sldId id="1071" r:id="rId124"/>
    <p:sldId id="1199" r:id="rId125"/>
    <p:sldId id="1200" r:id="rId126"/>
    <p:sldId id="1201" r:id="rId127"/>
    <p:sldId id="1202" r:id="rId128"/>
    <p:sldId id="1203" r:id="rId129"/>
    <p:sldId id="1204" r:id="rId130"/>
    <p:sldId id="1205" r:id="rId131"/>
    <p:sldId id="1206" r:id="rId132"/>
    <p:sldId id="1089" r:id="rId133"/>
    <p:sldId id="1091" r:id="rId134"/>
    <p:sldId id="1093" r:id="rId135"/>
    <p:sldId id="1094" r:id="rId136"/>
    <p:sldId id="1095" r:id="rId137"/>
    <p:sldId id="1096" r:id="rId138"/>
    <p:sldId id="1097" r:id="rId139"/>
    <p:sldId id="1099" r:id="rId140"/>
    <p:sldId id="1142" r:id="rId141"/>
    <p:sldId id="1102" r:id="rId142"/>
    <p:sldId id="1105" r:id="rId143"/>
    <p:sldId id="1108" r:id="rId144"/>
    <p:sldId id="1111" r:id="rId145"/>
    <p:sldId id="1112" r:id="rId146"/>
    <p:sldId id="1115" r:id="rId147"/>
    <p:sldId id="1118" r:id="rId148"/>
    <p:sldId id="1121" r:id="rId149"/>
    <p:sldId id="1187" r:id="rId150"/>
    <p:sldId id="1188" r:id="rId151"/>
    <p:sldId id="1189" r:id="rId152"/>
    <p:sldId id="1190" r:id="rId153"/>
    <p:sldId id="1133" r:id="rId154"/>
    <p:sldId id="1134" r:id="rId155"/>
    <p:sldId id="1135" r:id="rId156"/>
    <p:sldId id="1136" r:id="rId157"/>
    <p:sldId id="1137" r:id="rId158"/>
    <p:sldId id="1138" r:id="rId159"/>
    <p:sldId id="328" r:id="rId160"/>
    <p:sldId id="1163" r:id="rId161"/>
    <p:sldId id="595" r:id="rId162"/>
    <p:sldId id="551" r:id="rId163"/>
    <p:sldId id="552" r:id="rId164"/>
    <p:sldId id="596" r:id="rId165"/>
    <p:sldId id="553" r:id="rId166"/>
    <p:sldId id="554" r:id="rId167"/>
    <p:sldId id="555" r:id="rId168"/>
    <p:sldId id="556" r:id="rId169"/>
    <p:sldId id="562" r:id="rId170"/>
    <p:sldId id="563" r:id="rId171"/>
    <p:sldId id="564" r:id="rId172"/>
    <p:sldId id="565" r:id="rId173"/>
    <p:sldId id="569" r:id="rId174"/>
    <p:sldId id="570" r:id="rId175"/>
    <p:sldId id="571" r:id="rId176"/>
    <p:sldId id="572" r:id="rId177"/>
    <p:sldId id="576" r:id="rId178"/>
    <p:sldId id="594" r:id="rId179"/>
    <p:sldId id="557" r:id="rId180"/>
    <p:sldId id="558" r:id="rId181"/>
    <p:sldId id="559" r:id="rId182"/>
    <p:sldId id="566" r:id="rId183"/>
    <p:sldId id="567" r:id="rId184"/>
    <p:sldId id="568" r:id="rId185"/>
    <p:sldId id="573" r:id="rId186"/>
    <p:sldId id="574" r:id="rId187"/>
    <p:sldId id="575" r:id="rId188"/>
    <p:sldId id="580" r:id="rId189"/>
    <p:sldId id="581" r:id="rId190"/>
    <p:sldId id="582" r:id="rId191"/>
    <p:sldId id="560" r:id="rId192"/>
    <p:sldId id="593" r:id="rId193"/>
    <p:sldId id="561" r:id="rId194"/>
    <p:sldId id="550" r:id="rId195"/>
    <p:sldId id="597" r:id="rId196"/>
    <p:sldId id="583" r:id="rId197"/>
    <p:sldId id="894" r:id="rId198"/>
    <p:sldId id="1165" r:id="rId199"/>
    <p:sldId id="590" r:id="rId200"/>
    <p:sldId id="591" r:id="rId201"/>
    <p:sldId id="598" r:id="rId202"/>
    <p:sldId id="602" r:id="rId203"/>
    <p:sldId id="1169" r:id="rId204"/>
    <p:sldId id="1167" r:id="rId205"/>
    <p:sldId id="1168" r:id="rId206"/>
    <p:sldId id="1170" r:id="rId20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2A8D2C-B657-4BC8-BDB4-F2AB7CAA31FD}" v="4" dt="2023-05-30T11:52:31.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5/10/relationships/revisionInfo" Target="revisionInfo.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presProps" Target="pres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ableStyles" Target="tableStyle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052A8D2C-B657-4BC8-BDB4-F2AB7CAA31FD}"/>
    <pc:docChg chg="custSel modSld">
      <pc:chgData name="Kelly Stokes" userId="3e5c5154-569e-4d81-aa91-4f91841cdfa9" providerId="ADAL" clId="{052A8D2C-B657-4BC8-BDB4-F2AB7CAA31FD}" dt="2023-05-30T11:52:31.417" v="80"/>
      <pc:docMkLst>
        <pc:docMk/>
      </pc:docMkLst>
      <pc:sldChg chg="modSp mod">
        <pc:chgData name="Kelly Stokes" userId="3e5c5154-569e-4d81-aa91-4f91841cdfa9" providerId="ADAL" clId="{052A8D2C-B657-4BC8-BDB4-F2AB7CAA31FD}" dt="2023-05-30T11:50:56.805" v="10" actId="20577"/>
        <pc:sldMkLst>
          <pc:docMk/>
          <pc:sldMk cId="3945579917" sldId="256"/>
        </pc:sldMkLst>
        <pc:spChg chg="mod">
          <ac:chgData name="Kelly Stokes" userId="3e5c5154-569e-4d81-aa91-4f91841cdfa9" providerId="ADAL" clId="{052A8D2C-B657-4BC8-BDB4-F2AB7CAA31FD}" dt="2023-05-30T11:50:53.662" v="1" actId="20577"/>
          <ac:spMkLst>
            <pc:docMk/>
            <pc:sldMk cId="3945579917" sldId="256"/>
            <ac:spMk id="2" creationId="{7EB92607-E334-409C-8872-AB6363C33D0F}"/>
          </ac:spMkLst>
        </pc:spChg>
        <pc:spChg chg="mod">
          <ac:chgData name="Kelly Stokes" userId="3e5c5154-569e-4d81-aa91-4f91841cdfa9" providerId="ADAL" clId="{052A8D2C-B657-4BC8-BDB4-F2AB7CAA31FD}" dt="2023-05-30T11:50:56.805" v="10" actId="20577"/>
          <ac:spMkLst>
            <pc:docMk/>
            <pc:sldMk cId="3945579917" sldId="256"/>
            <ac:spMk id="3" creationId="{9B667196-C5B4-45FC-B5E8-3B190D7A595C}"/>
          </ac:spMkLst>
        </pc:spChg>
      </pc:sldChg>
      <pc:sldChg chg="modSp mod">
        <pc:chgData name="Kelly Stokes" userId="3e5c5154-569e-4d81-aa91-4f91841cdfa9" providerId="ADAL" clId="{052A8D2C-B657-4BC8-BDB4-F2AB7CAA31FD}" dt="2023-05-30T11:51:04.496" v="21" actId="20577"/>
        <pc:sldMkLst>
          <pc:docMk/>
          <pc:sldMk cId="864376776" sldId="322"/>
        </pc:sldMkLst>
        <pc:spChg chg="mod">
          <ac:chgData name="Kelly Stokes" userId="3e5c5154-569e-4d81-aa91-4f91841cdfa9" providerId="ADAL" clId="{052A8D2C-B657-4BC8-BDB4-F2AB7CAA31FD}" dt="2023-05-30T11:51:04.496" v="21" actId="20577"/>
          <ac:spMkLst>
            <pc:docMk/>
            <pc:sldMk cId="864376776" sldId="322"/>
            <ac:spMk id="2" creationId="{02FB8773-AD3E-2543-510F-CEE32E75C793}"/>
          </ac:spMkLst>
        </pc:spChg>
      </pc:sldChg>
      <pc:sldChg chg="modSp mod modNotesTx">
        <pc:chgData name="Kelly Stokes" userId="3e5c5154-569e-4d81-aa91-4f91841cdfa9" providerId="ADAL" clId="{052A8D2C-B657-4BC8-BDB4-F2AB7CAA31FD}" dt="2023-05-30T11:51:38.461" v="38" actId="20577"/>
        <pc:sldMkLst>
          <pc:docMk/>
          <pc:sldMk cId="3634764576" sldId="323"/>
        </pc:sldMkLst>
        <pc:spChg chg="mod">
          <ac:chgData name="Kelly Stokes" userId="3e5c5154-569e-4d81-aa91-4f91841cdfa9" providerId="ADAL" clId="{052A8D2C-B657-4BC8-BDB4-F2AB7CAA31FD}" dt="2023-05-30T11:51:35.460" v="37" actId="20577"/>
          <ac:spMkLst>
            <pc:docMk/>
            <pc:sldMk cId="3634764576" sldId="323"/>
            <ac:spMk id="2" creationId="{02FB8773-AD3E-2543-510F-CEE32E75C793}"/>
          </ac:spMkLst>
        </pc:spChg>
      </pc:sldChg>
      <pc:sldChg chg="modSp mod">
        <pc:chgData name="Kelly Stokes" userId="3e5c5154-569e-4d81-aa91-4f91841cdfa9" providerId="ADAL" clId="{052A8D2C-B657-4BC8-BDB4-F2AB7CAA31FD}" dt="2023-05-30T11:52:28.243" v="78" actId="20577"/>
        <pc:sldMkLst>
          <pc:docMk/>
          <pc:sldMk cId="4214164962" sldId="328"/>
        </pc:sldMkLst>
        <pc:spChg chg="mod">
          <ac:chgData name="Kelly Stokes" userId="3e5c5154-569e-4d81-aa91-4f91841cdfa9" providerId="ADAL" clId="{052A8D2C-B657-4BC8-BDB4-F2AB7CAA31FD}" dt="2023-05-30T11:52:28.243" v="78" actId="20577"/>
          <ac:spMkLst>
            <pc:docMk/>
            <pc:sldMk cId="4214164962" sldId="328"/>
            <ac:spMk id="2" creationId="{02FB8773-AD3E-2543-510F-CEE32E75C793}"/>
          </ac:spMkLst>
        </pc:spChg>
      </pc:sldChg>
      <pc:sldChg chg="addSp delSp modSp mod">
        <pc:chgData name="Kelly Stokes" userId="3e5c5154-569e-4d81-aa91-4f91841cdfa9" providerId="ADAL" clId="{052A8D2C-B657-4BC8-BDB4-F2AB7CAA31FD}" dt="2023-05-30T11:51:19.177" v="27" actId="14100"/>
        <pc:sldMkLst>
          <pc:docMk/>
          <pc:sldMk cId="3955913320" sldId="604"/>
        </pc:sldMkLst>
        <pc:picChg chg="del">
          <ac:chgData name="Kelly Stokes" userId="3e5c5154-569e-4d81-aa91-4f91841cdfa9" providerId="ADAL" clId="{052A8D2C-B657-4BC8-BDB4-F2AB7CAA31FD}" dt="2023-05-30T11:51:06.844" v="22" actId="478"/>
          <ac:picMkLst>
            <pc:docMk/>
            <pc:sldMk cId="3955913320" sldId="604"/>
            <ac:picMk id="3" creationId="{D31D0414-567F-44F5-C7E4-B82B21EB622B}"/>
          </ac:picMkLst>
        </pc:picChg>
        <pc:picChg chg="add mod modCrop">
          <ac:chgData name="Kelly Stokes" userId="3e5c5154-569e-4d81-aa91-4f91841cdfa9" providerId="ADAL" clId="{052A8D2C-B657-4BC8-BDB4-F2AB7CAA31FD}" dt="2023-05-30T11:51:19.177" v="27" actId="14100"/>
          <ac:picMkLst>
            <pc:docMk/>
            <pc:sldMk cId="3955913320" sldId="604"/>
            <ac:picMk id="4" creationId="{ABBF49BF-2367-05E3-E6B7-DF4539F5CFE0}"/>
          </ac:picMkLst>
        </pc:picChg>
      </pc:sldChg>
      <pc:sldChg chg="modSp mod modNotesTx">
        <pc:chgData name="Kelly Stokes" userId="3e5c5154-569e-4d81-aa91-4f91841cdfa9" providerId="ADAL" clId="{052A8D2C-B657-4BC8-BDB4-F2AB7CAA31FD}" dt="2023-05-30T11:51:59.110" v="52" actId="20577"/>
        <pc:sldMkLst>
          <pc:docMk/>
          <pc:sldMk cId="549240798" sldId="927"/>
        </pc:sldMkLst>
        <pc:spChg chg="mod">
          <ac:chgData name="Kelly Stokes" userId="3e5c5154-569e-4d81-aa91-4f91841cdfa9" providerId="ADAL" clId="{052A8D2C-B657-4BC8-BDB4-F2AB7CAA31FD}" dt="2023-05-30T11:51:54.461" v="51" actId="20577"/>
          <ac:spMkLst>
            <pc:docMk/>
            <pc:sldMk cId="549240798" sldId="927"/>
            <ac:spMk id="2" creationId="{02FB8773-AD3E-2543-510F-CEE32E75C793}"/>
          </ac:spMkLst>
        </pc:spChg>
      </pc:sldChg>
      <pc:sldChg chg="modSp mod modNotesTx">
        <pc:chgData name="Kelly Stokes" userId="3e5c5154-569e-4d81-aa91-4f91841cdfa9" providerId="ADAL" clId="{052A8D2C-B657-4BC8-BDB4-F2AB7CAA31FD}" dt="2023-05-30T11:52:14.500" v="64" actId="20577"/>
        <pc:sldMkLst>
          <pc:docMk/>
          <pc:sldMk cId="3029802756" sldId="928"/>
        </pc:sldMkLst>
        <pc:spChg chg="mod">
          <ac:chgData name="Kelly Stokes" userId="3e5c5154-569e-4d81-aa91-4f91841cdfa9" providerId="ADAL" clId="{052A8D2C-B657-4BC8-BDB4-F2AB7CAA31FD}" dt="2023-05-30T11:52:11.692" v="63" actId="20577"/>
          <ac:spMkLst>
            <pc:docMk/>
            <pc:sldMk cId="3029802756" sldId="928"/>
            <ac:spMk id="2" creationId="{02FB8773-AD3E-2543-510F-CEE32E75C793}"/>
          </ac:spMkLst>
        </pc:spChg>
      </pc:sldChg>
      <pc:sldChg chg="addSp delSp modSp mod">
        <pc:chgData name="Kelly Stokes" userId="3e5c5154-569e-4d81-aa91-4f91841cdfa9" providerId="ADAL" clId="{052A8D2C-B657-4BC8-BDB4-F2AB7CAA31FD}" dt="2023-05-30T11:51:41.001" v="40"/>
        <pc:sldMkLst>
          <pc:docMk/>
          <pc:sldMk cId="3976421056" sldId="929"/>
        </pc:sldMkLst>
        <pc:picChg chg="add mod">
          <ac:chgData name="Kelly Stokes" userId="3e5c5154-569e-4d81-aa91-4f91841cdfa9" providerId="ADAL" clId="{052A8D2C-B657-4BC8-BDB4-F2AB7CAA31FD}" dt="2023-05-30T11:51:41.001" v="40"/>
          <ac:picMkLst>
            <pc:docMk/>
            <pc:sldMk cId="3976421056" sldId="929"/>
            <ac:picMk id="2" creationId="{1DC18D00-3FC5-F517-D575-B6D97AECFD68}"/>
          </ac:picMkLst>
        </pc:picChg>
        <pc:picChg chg="del">
          <ac:chgData name="Kelly Stokes" userId="3e5c5154-569e-4d81-aa91-4f91841cdfa9" providerId="ADAL" clId="{052A8D2C-B657-4BC8-BDB4-F2AB7CAA31FD}" dt="2023-05-30T11:51:40.617" v="39" actId="478"/>
          <ac:picMkLst>
            <pc:docMk/>
            <pc:sldMk cId="3976421056" sldId="929"/>
            <ac:picMk id="3" creationId="{D31D0414-567F-44F5-C7E4-B82B21EB622B}"/>
          </ac:picMkLst>
        </pc:picChg>
      </pc:sldChg>
      <pc:sldChg chg="addSp delSp modSp mod">
        <pc:chgData name="Kelly Stokes" userId="3e5c5154-569e-4d81-aa91-4f91841cdfa9" providerId="ADAL" clId="{052A8D2C-B657-4BC8-BDB4-F2AB7CAA31FD}" dt="2023-05-30T11:52:01.097" v="54"/>
        <pc:sldMkLst>
          <pc:docMk/>
          <pc:sldMk cId="3093916457" sldId="999"/>
        </pc:sldMkLst>
        <pc:picChg chg="add mod">
          <ac:chgData name="Kelly Stokes" userId="3e5c5154-569e-4d81-aa91-4f91841cdfa9" providerId="ADAL" clId="{052A8D2C-B657-4BC8-BDB4-F2AB7CAA31FD}" dt="2023-05-30T11:52:01.097" v="54"/>
          <ac:picMkLst>
            <pc:docMk/>
            <pc:sldMk cId="3093916457" sldId="999"/>
            <ac:picMk id="2" creationId="{8D2ABD16-F8EB-F388-6254-CB5565359A71}"/>
          </ac:picMkLst>
        </pc:picChg>
        <pc:picChg chg="del">
          <ac:chgData name="Kelly Stokes" userId="3e5c5154-569e-4d81-aa91-4f91841cdfa9" providerId="ADAL" clId="{052A8D2C-B657-4BC8-BDB4-F2AB7CAA31FD}" dt="2023-05-30T11:52:00.781" v="53" actId="478"/>
          <ac:picMkLst>
            <pc:docMk/>
            <pc:sldMk cId="3093916457" sldId="999"/>
            <ac:picMk id="3" creationId="{D31D0414-567F-44F5-C7E4-B82B21EB622B}"/>
          </ac:picMkLst>
        </pc:picChg>
      </pc:sldChg>
      <pc:sldChg chg="addSp delSp modSp mod">
        <pc:chgData name="Kelly Stokes" userId="3e5c5154-569e-4d81-aa91-4f91841cdfa9" providerId="ADAL" clId="{052A8D2C-B657-4BC8-BDB4-F2AB7CAA31FD}" dt="2023-05-30T11:52:17.031" v="66"/>
        <pc:sldMkLst>
          <pc:docMk/>
          <pc:sldMk cId="3564011420" sldId="1069"/>
        </pc:sldMkLst>
        <pc:picChg chg="add mod">
          <ac:chgData name="Kelly Stokes" userId="3e5c5154-569e-4d81-aa91-4f91841cdfa9" providerId="ADAL" clId="{052A8D2C-B657-4BC8-BDB4-F2AB7CAA31FD}" dt="2023-05-30T11:52:17.031" v="66"/>
          <ac:picMkLst>
            <pc:docMk/>
            <pc:sldMk cId="3564011420" sldId="1069"/>
            <ac:picMk id="2" creationId="{D02788C9-33E4-8FEF-6245-A56987DCCA5D}"/>
          </ac:picMkLst>
        </pc:picChg>
        <pc:picChg chg="del">
          <ac:chgData name="Kelly Stokes" userId="3e5c5154-569e-4d81-aa91-4f91841cdfa9" providerId="ADAL" clId="{052A8D2C-B657-4BC8-BDB4-F2AB7CAA31FD}" dt="2023-05-30T11:52:16.264" v="65" actId="478"/>
          <ac:picMkLst>
            <pc:docMk/>
            <pc:sldMk cId="3564011420" sldId="1069"/>
            <ac:picMk id="3" creationId="{D31D0414-567F-44F5-C7E4-B82B21EB622B}"/>
          </ac:picMkLst>
        </pc:picChg>
      </pc:sldChg>
      <pc:sldChg chg="addSp delSp modSp mod">
        <pc:chgData name="Kelly Stokes" userId="3e5c5154-569e-4d81-aa91-4f91841cdfa9" providerId="ADAL" clId="{052A8D2C-B657-4BC8-BDB4-F2AB7CAA31FD}" dt="2023-05-30T11:52:31.417" v="80"/>
        <pc:sldMkLst>
          <pc:docMk/>
          <pc:sldMk cId="4055840986" sldId="1163"/>
        </pc:sldMkLst>
        <pc:picChg chg="add mod">
          <ac:chgData name="Kelly Stokes" userId="3e5c5154-569e-4d81-aa91-4f91841cdfa9" providerId="ADAL" clId="{052A8D2C-B657-4BC8-BDB4-F2AB7CAA31FD}" dt="2023-05-30T11:52:31.417" v="80"/>
          <ac:picMkLst>
            <pc:docMk/>
            <pc:sldMk cId="4055840986" sldId="1163"/>
            <ac:picMk id="2" creationId="{D7EF1594-69DE-737A-2E2C-8C4EA2063F70}"/>
          </ac:picMkLst>
        </pc:picChg>
        <pc:picChg chg="del">
          <ac:chgData name="Kelly Stokes" userId="3e5c5154-569e-4d81-aa91-4f91841cdfa9" providerId="ADAL" clId="{052A8D2C-B657-4BC8-BDB4-F2AB7CAA31FD}" dt="2023-05-30T11:52:31.099" v="79" actId="478"/>
          <ac:picMkLst>
            <pc:docMk/>
            <pc:sldMk cId="4055840986" sldId="1163"/>
            <ac:picMk id="3" creationId="{D31D0414-567F-44F5-C7E4-B82B21EB622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Y5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2660640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2306797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1744483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1625877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751898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2290695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may not notice it from day to day, but it certainly is constantly shifting beneath our feet.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413262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597261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240355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887503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3465244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600779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113652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398876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You might not notice the mountains slowly wearing away or the valleys starting to deform as they grow deeper or  the cliffs we depend on crumbling into the sea, but it is always happening.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28242640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32712452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607140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39684442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4149913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1169058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705867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3810340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Meanwhile, forest floors decompose, the temperature of the earth’s atmosphere raises a degree or two and the Earth we depend on is forced to change.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6209887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Controversy convenience especially exaggerate occasionally frequently decompose delight deserve decent</a:t>
            </a:r>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2797169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2119309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8968186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8089179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133334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8019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is no </a:t>
            </a:r>
            <a:r>
              <a:rPr lang="en-GB" sz="12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1200" dirty="0">
                <a:solidFill>
                  <a:srgbClr val="000000"/>
                </a:solidFill>
                <a:effectLst/>
                <a:latin typeface="Twinkl Cursive Looped" panose="02000000000000000000" pitchFamily="2" charset="0"/>
                <a:ea typeface="Times New Roman" panose="02020603050405020304" pitchFamily="18" charset="0"/>
              </a:rPr>
              <a:t> in the fact that Earth is always changing.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3" Type="http://schemas.openxmlformats.org/officeDocument/2006/relationships/hyperlink" Target="https://www.etymonline.com/word/especially#etymonline_v_11622"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hyperlink" Target="https://www.etymonline.com/word/-ly?ref=etymonline_crossreference#etymonline_v_32027" TargetMode="External"/><Relationship Id="rId4" Type="http://schemas.openxmlformats.org/officeDocument/2006/relationships/hyperlink" Target="https://www.etymonline.com/word/especial?ref=etymonline_crossreference" TargetMode="Externa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69962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very good - Clip Art Library">
            <a:extLst>
              <a:ext uri="{FF2B5EF4-FFF2-40B4-BE49-F238E27FC236}">
                <a16:creationId xmlns:a16="http://schemas.microsoft.com/office/drawing/2014/main" id="{95BE841E-E31E-0B94-0E50-C682F8B5A5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57" y="297996"/>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4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delete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918982"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lete Stock Illustrations – 52,926 Delete Stock Illustrations, Vectors &amp;  Clipart - Dreamstime">
            <a:extLst>
              <a:ext uri="{FF2B5EF4-FFF2-40B4-BE49-F238E27FC236}">
                <a16:creationId xmlns:a16="http://schemas.microsoft.com/office/drawing/2014/main" id="{B8ECB896-CA5D-19C5-326F-6E3338262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56" y="3497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87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683284"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light Vector Clip Art Royalty Free. 10,543 Delight clipart vector EPS  illustrations and images available to search from thousands of stock  illustration designers.">
            <a:extLst>
              <a:ext uri="{FF2B5EF4-FFF2-40B4-BE49-F238E27FC236}">
                <a16:creationId xmlns:a16="http://schemas.microsoft.com/office/drawing/2014/main" id="{023B0306-1748-588A-E540-D84BAEDD82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72"/>
          <a:stretch/>
        </p:blipFill>
        <p:spPr bwMode="auto">
          <a:xfrm>
            <a:off x="391886" y="495982"/>
            <a:ext cx="2133600" cy="2002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57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835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acceptable standards of respectable behaviour</a:t>
            </a:r>
            <a:endParaRPr lang="en-GB" i="1" dirty="0">
              <a:latin typeface="Twinkl Cursive Looped" panose="02000000000000000000" pitchFamily="2" charset="0"/>
            </a:endParaRPr>
          </a:p>
        </p:txBody>
      </p:sp>
      <p:pic>
        <p:nvPicPr>
          <p:cNvPr id="43010" name="Picture 2" descr="very good - Clip Art Library">
            <a:extLst>
              <a:ext uri="{FF2B5EF4-FFF2-40B4-BE49-F238E27FC236}">
                <a16:creationId xmlns:a16="http://schemas.microsoft.com/office/drawing/2014/main" id="{1055D6F6-C76F-5E59-CA36-272A6AA60F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57" y="297996"/>
            <a:ext cx="2428875" cy="1885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CD7EC6D-FD14-1EE5-05FF-BDE3565A4E33}"/>
              </a:ext>
            </a:extLst>
          </p:cNvPr>
          <p:cNvSpPr txBox="1"/>
          <p:nvPr/>
        </p:nvSpPr>
        <p:spPr>
          <a:xfrm>
            <a:off x="4600575" y="29799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2B9A8AA-48AE-3556-F574-970FF7A2B893}"/>
              </a:ext>
            </a:extLst>
          </p:cNvPr>
          <p:cNvSpPr txBox="1"/>
          <p:nvPr/>
        </p:nvSpPr>
        <p:spPr>
          <a:xfrm>
            <a:off x="3049361" y="1536174"/>
            <a:ext cx="81357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cent = decent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DFD6B0D-921B-4EB5-CBC0-3BB3ECDA6478}"/>
              </a:ext>
            </a:extLst>
          </p:cNvPr>
          <p:cNvSpPr txBox="1"/>
          <p:nvPr/>
        </p:nvSpPr>
        <p:spPr>
          <a:xfrm>
            <a:off x="3800475" y="313787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 </a:t>
            </a:r>
            <a:endParaRPr lang="en-GB" dirty="0"/>
          </a:p>
        </p:txBody>
      </p:sp>
    </p:spTree>
    <p:extLst>
      <p:ext uri="{BB962C8B-B14F-4D97-AF65-F5344CB8AC3E}">
        <p14:creationId xmlns:p14="http://schemas.microsoft.com/office/powerpoint/2010/main" val="423229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60609"/>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remove or obliterate information</a:t>
            </a:r>
            <a:endParaRPr lang="en-GB" i="1" dirty="0">
              <a:latin typeface="Twinkl Cursive Looped" panose="02000000000000000000" pitchFamily="2" charset="0"/>
            </a:endParaRPr>
          </a:p>
        </p:txBody>
      </p:sp>
      <p:pic>
        <p:nvPicPr>
          <p:cNvPr id="25602" name="Picture 2" descr="Delete Stock Illustrations – 52,926 Delete Stock Illustrations, Vectors &amp;  Clipart - Dreamstime">
            <a:extLst>
              <a:ext uri="{FF2B5EF4-FFF2-40B4-BE49-F238E27FC236}">
                <a16:creationId xmlns:a16="http://schemas.microsoft.com/office/drawing/2014/main" id="{30B73E5D-31E8-3DCF-BF7F-F6EB6D6232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56" y="349704"/>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EB47939-7CCD-3B16-B195-ED29C8FFB212}"/>
              </a:ext>
            </a:extLst>
          </p:cNvPr>
          <p:cNvSpPr txBox="1"/>
          <p:nvPr/>
        </p:nvSpPr>
        <p:spPr>
          <a:xfrm>
            <a:off x="4306661" y="30472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delete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6D92142-95F4-6121-3989-9F6650CBA999}"/>
              </a:ext>
            </a:extLst>
          </p:cNvPr>
          <p:cNvSpPr txBox="1"/>
          <p:nvPr/>
        </p:nvSpPr>
        <p:spPr>
          <a:xfrm>
            <a:off x="3261633" y="1604154"/>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lete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delete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FBDCCC6-945D-F038-AEEC-69A084F9A995}"/>
              </a:ext>
            </a:extLst>
          </p:cNvPr>
          <p:cNvSpPr txBox="1"/>
          <p:nvPr/>
        </p:nvSpPr>
        <p:spPr>
          <a:xfrm>
            <a:off x="4486275" y="322125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23593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678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take pleasure in</a:t>
            </a:r>
            <a:endParaRPr lang="en-GB" i="1" dirty="0">
              <a:latin typeface="Twinkl Cursive Looped" panose="02000000000000000000" pitchFamily="2" charset="0"/>
            </a:endParaRPr>
          </a:p>
        </p:txBody>
      </p:sp>
      <p:pic>
        <p:nvPicPr>
          <p:cNvPr id="4" name="Picture 2" descr="Delight Vector Clip Art Royalty Free. 10,543 Delight clipart vector EPS  illustrations and images available to search from thousands of stock  illustration designers.">
            <a:extLst>
              <a:ext uri="{FF2B5EF4-FFF2-40B4-BE49-F238E27FC236}">
                <a16:creationId xmlns:a16="http://schemas.microsoft.com/office/drawing/2014/main" id="{77BE1F40-55EB-4BC0-EBA6-4A3B6314F9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72"/>
          <a:stretch/>
        </p:blipFill>
        <p:spPr bwMode="auto">
          <a:xfrm>
            <a:off x="391886" y="495982"/>
            <a:ext cx="2133600" cy="2002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4DBAE15-5F97-685F-F386-8EA08536831B}"/>
              </a:ext>
            </a:extLst>
          </p:cNvPr>
          <p:cNvSpPr txBox="1"/>
          <p:nvPr/>
        </p:nvSpPr>
        <p:spPr>
          <a:xfrm>
            <a:off x="4661808" y="33010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delight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BA027C8-7366-61D7-71F9-E9A798C1A7BC}"/>
              </a:ext>
            </a:extLst>
          </p:cNvPr>
          <p:cNvSpPr txBox="1"/>
          <p:nvPr/>
        </p:nvSpPr>
        <p:spPr>
          <a:xfrm>
            <a:off x="2982685" y="1715096"/>
            <a:ext cx="823504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light = delight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D666AFB1-71E7-1E7A-29C0-CC8ADD45905E}"/>
              </a:ext>
            </a:extLst>
          </p:cNvPr>
          <p:cNvSpPr txBox="1"/>
          <p:nvPr/>
        </p:nvSpPr>
        <p:spPr>
          <a:xfrm>
            <a:off x="4661808"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17922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Teachers’ behaviour must be decent as they are role models for the younger generation</a:t>
            </a:r>
            <a:r>
              <a:rPr lang="en-GB" dirty="0"/>
              <a:t>.</a:t>
            </a:r>
            <a:endParaRPr lang="en-GB" i="1" dirty="0"/>
          </a:p>
        </p:txBody>
      </p:sp>
      <p:sp>
        <p:nvSpPr>
          <p:cNvPr id="3" name="Title 1">
            <a:extLst>
              <a:ext uri="{FF2B5EF4-FFF2-40B4-BE49-F238E27FC236}">
                <a16:creationId xmlns:a16="http://schemas.microsoft.com/office/drawing/2014/main" id="{6E014077-3E7E-3DC9-918B-35711F251D84}"/>
              </a:ext>
            </a:extLst>
          </p:cNvPr>
          <p:cNvSpPr txBox="1">
            <a:spLocks/>
          </p:cNvSpPr>
          <p:nvPr/>
        </p:nvSpPr>
        <p:spPr>
          <a:xfrm>
            <a:off x="441122" y="2981148"/>
            <a:ext cx="2661307" cy="84050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52308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delete key on the computer was broken causing lots of issues for students</a:t>
            </a:r>
            <a:r>
              <a:rPr lang="en-GB" dirty="0"/>
              <a:t>.</a:t>
            </a:r>
            <a:endParaRPr lang="en-GB" i="1" dirty="0"/>
          </a:p>
        </p:txBody>
      </p:sp>
      <p:sp>
        <p:nvSpPr>
          <p:cNvPr id="3" name="Title 1">
            <a:extLst>
              <a:ext uri="{FF2B5EF4-FFF2-40B4-BE49-F238E27FC236}">
                <a16:creationId xmlns:a16="http://schemas.microsoft.com/office/drawing/2014/main" id="{04B3DA2F-0399-7DE2-6C17-7E1A4F6F8C9F}"/>
              </a:ext>
            </a:extLst>
          </p:cNvPr>
          <p:cNvSpPr txBox="1">
            <a:spLocks/>
          </p:cNvSpPr>
          <p:nvPr/>
        </p:nvSpPr>
        <p:spPr>
          <a:xfrm>
            <a:off x="2678137" y="2122715"/>
            <a:ext cx="1828550"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732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delight was clear on the children’s faces.</a:t>
            </a:r>
            <a:endParaRPr lang="en-GB" dirty="0"/>
          </a:p>
        </p:txBody>
      </p:sp>
      <p:sp>
        <p:nvSpPr>
          <p:cNvPr id="3" name="Title 1">
            <a:extLst>
              <a:ext uri="{FF2B5EF4-FFF2-40B4-BE49-F238E27FC236}">
                <a16:creationId xmlns:a16="http://schemas.microsoft.com/office/drawing/2014/main" id="{367568FD-D4BA-4F43-2CFD-67E88AC97360}"/>
              </a:ext>
            </a:extLst>
          </p:cNvPr>
          <p:cNvSpPr txBox="1">
            <a:spLocks/>
          </p:cNvSpPr>
          <p:nvPr/>
        </p:nvSpPr>
        <p:spPr>
          <a:xfrm>
            <a:off x="3037366" y="3008749"/>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9928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047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302497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8572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67986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991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25368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177499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17374132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8086913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082847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795712"/>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You might not notice the mountains slowly wearing away or the valleys starting to deform as they grow deeper or  the cliffs we depend on crumbling into the sea, but it is always happening.</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15480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02980275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2788C9-33E4-8FEF-6245-A56987DCCA5D}"/>
              </a:ext>
            </a:extLst>
          </p:cNvPr>
          <p:cNvPicPr>
            <a:picLocks noChangeAspect="1"/>
          </p:cNvPicPr>
          <p:nvPr/>
        </p:nvPicPr>
        <p:blipFill rotWithShape="1">
          <a:blip r:embed="rId2"/>
          <a:srcRect l="15804" t="10934" r="14553" b="7121"/>
          <a:stretch/>
        </p:blipFill>
        <p:spPr>
          <a:xfrm>
            <a:off x="620484" y="114300"/>
            <a:ext cx="10091059" cy="6675623"/>
          </a:xfrm>
          <a:prstGeom prst="rect">
            <a:avLst/>
          </a:prstGeom>
        </p:spPr>
      </p:pic>
    </p:spTree>
    <p:extLst>
      <p:ext uri="{BB962C8B-B14F-4D97-AF65-F5344CB8AC3E}">
        <p14:creationId xmlns:p14="http://schemas.microsoft.com/office/powerpoint/2010/main" val="35640114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81231585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402168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9968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37973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8197494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58343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43950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147319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13694510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533141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might</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17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85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59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327363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8422588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373179332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24151091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Defeated Clip Art | Royalty Free - GoGraph">
            <a:extLst>
              <a:ext uri="{FF2B5EF4-FFF2-40B4-BE49-F238E27FC236}">
                <a16:creationId xmlns:a16="http://schemas.microsoft.com/office/drawing/2014/main" id="{9212D870-356D-0AEE-77ED-CF44810B6D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69"/>
          <a:stretch/>
        </p:blipFill>
        <p:spPr bwMode="auto">
          <a:xfrm>
            <a:off x="474209" y="317047"/>
            <a:ext cx="2295525" cy="1691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82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79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deserve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33 Deserve Illustrations &amp; Clip Art - iStock">
            <a:extLst>
              <a:ext uri="{FF2B5EF4-FFF2-40B4-BE49-F238E27FC236}">
                <a16:creationId xmlns:a16="http://schemas.microsoft.com/office/drawing/2014/main" id="{251F48C6-D32E-FCA5-5164-F46D5F3632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10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6179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lants Depend On Water, Soil And Sunlight To Grow Bigger - Tree Clip Art,  HD Png Download - kindpng">
            <a:extLst>
              <a:ext uri="{FF2B5EF4-FFF2-40B4-BE49-F238E27FC236}">
                <a16:creationId xmlns:a16="http://schemas.microsoft.com/office/drawing/2014/main" id="{767887E3-5E5E-8B29-8F26-C6E5DBC644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8" y="414338"/>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45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38419"/>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win a victory in something over someone else</a:t>
            </a:r>
            <a:endParaRPr lang="en-GB" i="1" dirty="0">
              <a:latin typeface="Twinkl Cursive Looped" panose="02000000000000000000" pitchFamily="2" charset="0"/>
            </a:endParaRPr>
          </a:p>
        </p:txBody>
      </p:sp>
      <p:pic>
        <p:nvPicPr>
          <p:cNvPr id="4" name="Picture 2" descr="900+ Defeated Clip Art | Royalty Free - GoGraph">
            <a:extLst>
              <a:ext uri="{FF2B5EF4-FFF2-40B4-BE49-F238E27FC236}">
                <a16:creationId xmlns:a16="http://schemas.microsoft.com/office/drawing/2014/main" id="{F51956E8-DDB0-61C0-E7D8-1538658194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69"/>
          <a:stretch/>
        </p:blipFill>
        <p:spPr bwMode="auto">
          <a:xfrm>
            <a:off x="474209" y="317047"/>
            <a:ext cx="2295525" cy="16913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01CEF1D-B4DB-6F9E-BDBC-E512C2077783}"/>
              </a:ext>
            </a:extLst>
          </p:cNvPr>
          <p:cNvSpPr txBox="1"/>
          <p:nvPr/>
        </p:nvSpPr>
        <p:spPr>
          <a:xfrm>
            <a:off x="4682218" y="22860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defeat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6D914367-A70A-276F-A61D-15D63B735BDA}"/>
              </a:ext>
            </a:extLst>
          </p:cNvPr>
          <p:cNvSpPr txBox="1"/>
          <p:nvPr/>
        </p:nvSpPr>
        <p:spPr>
          <a:xfrm>
            <a:off x="3049361" y="1536174"/>
            <a:ext cx="84622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feat = defeat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8BCC113F-D6E1-8FD6-032D-6063C0F4A7A8}"/>
              </a:ext>
            </a:extLst>
          </p:cNvPr>
          <p:cNvSpPr txBox="1"/>
          <p:nvPr/>
        </p:nvSpPr>
        <p:spPr>
          <a:xfrm>
            <a:off x="5255080" y="311647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97427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1366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do something or have qualities worthy of something</a:t>
            </a:r>
            <a:endParaRPr lang="en-GB" i="1" dirty="0">
              <a:latin typeface="Twinkl Cursive Looped" panose="02000000000000000000" pitchFamily="2" charset="0"/>
            </a:endParaRPr>
          </a:p>
        </p:txBody>
      </p:sp>
      <p:pic>
        <p:nvPicPr>
          <p:cNvPr id="15362" name="Picture 2" descr="133 Deserve Illustrations &amp; Clip Art - iStock">
            <a:extLst>
              <a:ext uri="{FF2B5EF4-FFF2-40B4-BE49-F238E27FC236}">
                <a16:creationId xmlns:a16="http://schemas.microsoft.com/office/drawing/2014/main" id="{CBBEC396-0FF2-7249-1700-85179986B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55E0A8-2C33-1B39-F4D7-114AE00369CD}"/>
              </a:ext>
            </a:extLst>
          </p:cNvPr>
          <p:cNvSpPr txBox="1"/>
          <p:nvPr/>
        </p:nvSpPr>
        <p:spPr>
          <a:xfrm>
            <a:off x="4698546" y="22979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deserve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B35A7D89-2A52-0511-56AF-137F57BBECC4}"/>
              </a:ext>
            </a:extLst>
          </p:cNvPr>
          <p:cNvSpPr txBox="1"/>
          <p:nvPr/>
        </p:nvSpPr>
        <p:spPr>
          <a:xfrm>
            <a:off x="3049360" y="1544338"/>
            <a:ext cx="79887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serve = deserve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5C0916E6-7089-0305-D301-A7B7669BB2B6}"/>
              </a:ext>
            </a:extLst>
          </p:cNvPr>
          <p:cNvSpPr txBox="1"/>
          <p:nvPr/>
        </p:nvSpPr>
        <p:spPr>
          <a:xfrm>
            <a:off x="5090432" y="291479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50821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8508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be controlled or determined by something</a:t>
            </a:r>
            <a:endParaRPr lang="en-GB" i="1" dirty="0">
              <a:latin typeface="Twinkl Cursive Looped" panose="02000000000000000000" pitchFamily="2" charset="0"/>
            </a:endParaRPr>
          </a:p>
        </p:txBody>
      </p:sp>
      <p:pic>
        <p:nvPicPr>
          <p:cNvPr id="13314" name="Picture 2" descr="Plants Depend On Water, Soil And Sunlight To Grow Bigger - Tree Clip Art,  HD Png Download - kindpng">
            <a:extLst>
              <a:ext uri="{FF2B5EF4-FFF2-40B4-BE49-F238E27FC236}">
                <a16:creationId xmlns:a16="http://schemas.microsoft.com/office/drawing/2014/main" id="{FA7D5272-50E6-BE3F-6A36-0389BE4D79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8" y="414338"/>
            <a:ext cx="2133600"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97369BA-6E12-A398-61F8-FB31CF32AE51}"/>
              </a:ext>
            </a:extLst>
          </p:cNvPr>
          <p:cNvSpPr txBox="1"/>
          <p:nvPr/>
        </p:nvSpPr>
        <p:spPr>
          <a:xfrm>
            <a:off x="4600576" y="19323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depend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C8593C9-7D20-C066-24E8-554562D55CAB}"/>
              </a:ext>
            </a:extLst>
          </p:cNvPr>
          <p:cNvSpPr txBox="1"/>
          <p:nvPr/>
        </p:nvSpPr>
        <p:spPr>
          <a:xfrm>
            <a:off x="3049360" y="1536174"/>
            <a:ext cx="84949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pend = depend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17E6FC23-6702-7CF0-D9C1-57E7D7FA091B}"/>
              </a:ext>
            </a:extLst>
          </p:cNvPr>
          <p:cNvSpPr txBox="1"/>
          <p:nvPr/>
        </p:nvSpPr>
        <p:spPr>
          <a:xfrm>
            <a:off x="5074104" y="293185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18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chess, the object is to defeat your opponent. </a:t>
            </a:r>
            <a:endParaRPr lang="en-GB" i="1" dirty="0"/>
          </a:p>
        </p:txBody>
      </p:sp>
      <p:sp>
        <p:nvSpPr>
          <p:cNvPr id="3" name="Title 1">
            <a:extLst>
              <a:ext uri="{FF2B5EF4-FFF2-40B4-BE49-F238E27FC236}">
                <a16:creationId xmlns:a16="http://schemas.microsoft.com/office/drawing/2014/main" id="{7BAB4326-63C8-F56F-D774-35D98DDC77B9}"/>
              </a:ext>
            </a:extLst>
          </p:cNvPr>
          <p:cNvSpPr txBox="1">
            <a:spLocks/>
          </p:cNvSpPr>
          <p:nvPr/>
        </p:nvSpPr>
        <p:spPr>
          <a:xfrm>
            <a:off x="8899322" y="2981148"/>
            <a:ext cx="2661307" cy="84050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63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Everyone deserves to be loved.</a:t>
            </a:r>
            <a:endParaRPr lang="en-GB" i="1" dirty="0"/>
          </a:p>
        </p:txBody>
      </p:sp>
      <p:sp>
        <p:nvSpPr>
          <p:cNvPr id="3" name="Title 1">
            <a:extLst>
              <a:ext uri="{FF2B5EF4-FFF2-40B4-BE49-F238E27FC236}">
                <a16:creationId xmlns:a16="http://schemas.microsoft.com/office/drawing/2014/main" id="{187A820A-9FAD-F714-0BE3-5510E1937679}"/>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523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depend on the government to run the country. </a:t>
            </a:r>
            <a:endParaRPr lang="en-GB" i="1" dirty="0"/>
          </a:p>
        </p:txBody>
      </p:sp>
      <p:sp>
        <p:nvSpPr>
          <p:cNvPr id="3" name="Title 1">
            <a:extLst>
              <a:ext uri="{FF2B5EF4-FFF2-40B4-BE49-F238E27FC236}">
                <a16:creationId xmlns:a16="http://schemas.microsoft.com/office/drawing/2014/main" id="{DB59DDCF-C126-D904-9999-AC872CCD9F44}"/>
              </a:ext>
            </a:extLst>
          </p:cNvPr>
          <p:cNvSpPr txBox="1">
            <a:spLocks/>
          </p:cNvSpPr>
          <p:nvPr/>
        </p:nvSpPr>
        <p:spPr>
          <a:xfrm>
            <a:off x="3216980" y="2981148"/>
            <a:ext cx="2285750"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4474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689862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47536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4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0906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6904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97327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366930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77412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25709402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63069188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943803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Meanwhile, forest floors decompose, the temperature of the earth’s atmosphere raises a degree or two and the Earth we depend on is forced to change.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973887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18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7EF1594-69DE-737A-2E2C-8C4EA2063F70}"/>
              </a:ext>
            </a:extLst>
          </p:cNvPr>
          <p:cNvPicPr>
            <a:picLocks noChangeAspect="1"/>
          </p:cNvPicPr>
          <p:nvPr/>
        </p:nvPicPr>
        <p:blipFill rotWithShape="1">
          <a:blip r:embed="rId2"/>
          <a:srcRect l="15804" t="10934" r="14553" b="7121"/>
          <a:stretch/>
        </p:blipFill>
        <p:spPr>
          <a:xfrm>
            <a:off x="620484" y="114300"/>
            <a:ext cx="10091059" cy="6675623"/>
          </a:xfrm>
          <a:prstGeom prst="rect">
            <a:avLst/>
          </a:prstGeom>
        </p:spPr>
      </p:pic>
    </p:spTree>
    <p:extLst>
      <p:ext uri="{BB962C8B-B14F-4D97-AF65-F5344CB8AC3E}">
        <p14:creationId xmlns:p14="http://schemas.microsoft.com/office/powerpoint/2010/main" val="40558409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controversy</a:t>
            </a:r>
          </a:p>
        </p:txBody>
      </p:sp>
    </p:spTree>
    <p:extLst>
      <p:ext uri="{BB962C8B-B14F-4D97-AF65-F5344CB8AC3E}">
        <p14:creationId xmlns:p14="http://schemas.microsoft.com/office/powerpoint/2010/main" val="386686443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convenience</a:t>
            </a:r>
          </a:p>
        </p:txBody>
      </p:sp>
    </p:spTree>
    <p:extLst>
      <p:ext uri="{BB962C8B-B14F-4D97-AF65-F5344CB8AC3E}">
        <p14:creationId xmlns:p14="http://schemas.microsoft.com/office/powerpoint/2010/main" val="322118707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spTree>
    <p:extLst>
      <p:ext uri="{BB962C8B-B14F-4D97-AF65-F5344CB8AC3E}">
        <p14:creationId xmlns:p14="http://schemas.microsoft.com/office/powerpoint/2010/main" val="291688408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spTree>
    <p:extLst>
      <p:ext uri="{BB962C8B-B14F-4D97-AF65-F5344CB8AC3E}">
        <p14:creationId xmlns:p14="http://schemas.microsoft.com/office/powerpoint/2010/main" val="16121796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spTree>
    <p:extLst>
      <p:ext uri="{BB962C8B-B14F-4D97-AF65-F5344CB8AC3E}">
        <p14:creationId xmlns:p14="http://schemas.microsoft.com/office/powerpoint/2010/main" val="421385825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p>
        </p:txBody>
      </p:sp>
    </p:spTree>
    <p:extLst>
      <p:ext uri="{BB962C8B-B14F-4D97-AF65-F5344CB8AC3E}">
        <p14:creationId xmlns:p14="http://schemas.microsoft.com/office/powerpoint/2010/main" val="4118669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Tree>
    <p:extLst>
      <p:ext uri="{BB962C8B-B14F-4D97-AF65-F5344CB8AC3E}">
        <p14:creationId xmlns:p14="http://schemas.microsoft.com/office/powerpoint/2010/main" val="224218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68097805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spTree>
    <p:extLst>
      <p:ext uri="{BB962C8B-B14F-4D97-AF65-F5344CB8AC3E}">
        <p14:creationId xmlns:p14="http://schemas.microsoft.com/office/powerpoint/2010/main" val="406454785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60600709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spTree>
    <p:extLst>
      <p:ext uri="{BB962C8B-B14F-4D97-AF65-F5344CB8AC3E}">
        <p14:creationId xmlns:p14="http://schemas.microsoft.com/office/powerpoint/2010/main" val="30452677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always</a:t>
            </a:r>
          </a:p>
        </p:txBody>
      </p:sp>
    </p:spTree>
    <p:extLst>
      <p:ext uri="{BB962C8B-B14F-4D97-AF65-F5344CB8AC3E}">
        <p14:creationId xmlns:p14="http://schemas.microsoft.com/office/powerpoint/2010/main" val="382858346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might</a:t>
            </a:r>
          </a:p>
        </p:txBody>
      </p:sp>
    </p:spTree>
    <p:extLst>
      <p:ext uri="{BB962C8B-B14F-4D97-AF65-F5344CB8AC3E}">
        <p14:creationId xmlns:p14="http://schemas.microsoft.com/office/powerpoint/2010/main" val="297431195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spTree>
    <p:extLst>
      <p:ext uri="{BB962C8B-B14F-4D97-AF65-F5344CB8AC3E}">
        <p14:creationId xmlns:p14="http://schemas.microsoft.com/office/powerpoint/2010/main" val="393137614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spTree>
    <p:extLst>
      <p:ext uri="{BB962C8B-B14F-4D97-AF65-F5344CB8AC3E}">
        <p14:creationId xmlns:p14="http://schemas.microsoft.com/office/powerpoint/2010/main" val="24446063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337575136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decompose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defuse</a:t>
            </a:r>
          </a:p>
        </p:txBody>
      </p:sp>
    </p:spTree>
    <p:extLst>
      <p:ext uri="{BB962C8B-B14F-4D97-AF65-F5344CB8AC3E}">
        <p14:creationId xmlns:p14="http://schemas.microsoft.com/office/powerpoint/2010/main" val="80578285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degree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delete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deserve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26383383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especially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exaggerate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controversy convenience especially exaggerate occasionally frequently decompose delight deserve decent</a:t>
            </a:r>
          </a:p>
        </p:txBody>
      </p:sp>
    </p:spTree>
    <p:extLst>
      <p:ext uri="{BB962C8B-B14F-4D97-AF65-F5344CB8AC3E}">
        <p14:creationId xmlns:p14="http://schemas.microsoft.com/office/powerpoint/2010/main" val="388699187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982998"/>
            <a:ext cx="11800115" cy="769441"/>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B050"/>
                </a:solidFill>
                <a:latin typeface="Twinkl Cursive Looped" panose="02000000000000000000" pitchFamily="2" charset="0"/>
              </a:rPr>
              <a:t>adverb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223157" y="1305342"/>
            <a:ext cx="11293927" cy="1938992"/>
          </a:xfrm>
          <a:prstGeom prst="rect">
            <a:avLst/>
          </a:prstGeom>
          <a:noFill/>
        </p:spPr>
        <p:txBody>
          <a:bodyPr wrap="square" rtlCol="0">
            <a:spAutoFit/>
          </a:bodyPr>
          <a:lstStyle/>
          <a:p>
            <a:endParaRPr lang="en-GB" sz="4800" dirty="0">
              <a:latin typeface="Twinkl Cursive Looped" panose="02000000000000000000" pitchFamily="2" charset="0"/>
            </a:endParaRPr>
          </a:p>
          <a:p>
            <a:endParaRPr lang="en-GB" sz="7200" dirty="0"/>
          </a:p>
        </p:txBody>
      </p:sp>
      <p:sp>
        <p:nvSpPr>
          <p:cNvPr id="5" name="TextBox 4">
            <a:extLst>
              <a:ext uri="{FF2B5EF4-FFF2-40B4-BE49-F238E27FC236}">
                <a16:creationId xmlns:a16="http://schemas.microsoft.com/office/drawing/2014/main" id="{DDBB687B-F47A-E175-188E-FFC29DC06CAD}"/>
              </a:ext>
            </a:extLst>
          </p:cNvPr>
          <p:cNvSpPr txBox="1"/>
          <p:nvPr/>
        </p:nvSpPr>
        <p:spPr>
          <a:xfrm>
            <a:off x="391885" y="1471681"/>
            <a:ext cx="1129392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Children especially love spelling quizzes.</a:t>
            </a:r>
          </a:p>
        </p:txBody>
      </p:sp>
      <p:sp>
        <p:nvSpPr>
          <p:cNvPr id="6" name="Rectangle 5">
            <a:extLst>
              <a:ext uri="{FF2B5EF4-FFF2-40B4-BE49-F238E27FC236}">
                <a16:creationId xmlns:a16="http://schemas.microsoft.com/office/drawing/2014/main" id="{9E910E92-A28E-F7D6-0C61-BDCE772DECDD}"/>
              </a:ext>
            </a:extLst>
          </p:cNvPr>
          <p:cNvSpPr/>
          <p:nvPr/>
        </p:nvSpPr>
        <p:spPr>
          <a:xfrm>
            <a:off x="2841171" y="1471681"/>
            <a:ext cx="2792186"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B17542D-DD6E-D4EE-4576-B41EC6CB6CB3}"/>
              </a:ext>
            </a:extLst>
          </p:cNvPr>
          <p:cNvSpPr/>
          <p:nvPr/>
        </p:nvSpPr>
        <p:spPr>
          <a:xfrm>
            <a:off x="1883228" y="3982998"/>
            <a:ext cx="1725386"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584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4234267"/>
            <a:ext cx="11740242" cy="707886"/>
          </a:xfrm>
          <a:prstGeom prst="rect">
            <a:avLst/>
          </a:prstGeom>
          <a:noFill/>
        </p:spPr>
        <p:txBody>
          <a:bodyPr wrap="square" rtlCol="0">
            <a:spAutoFit/>
          </a:bodyPr>
          <a:lstStyle/>
          <a:p>
            <a:r>
              <a:rPr lang="en-GB" sz="4000" dirty="0">
                <a:solidFill>
                  <a:schemeClr val="tx1">
                    <a:lumMod val="65000"/>
                    <a:lumOff val="35000"/>
                  </a:schemeClr>
                </a:solidFill>
                <a:latin typeface="Twinkl Cursive Looped" panose="02000000000000000000" pitchFamily="2" charset="0"/>
              </a:rPr>
              <a:t>determiner</a:t>
            </a:r>
            <a:r>
              <a:rPr lang="en-GB" sz="4000" dirty="0">
                <a:solidFill>
                  <a:srgbClr val="FF0000"/>
                </a:solidFill>
                <a:latin typeface="Twinkl Cursive Looped" panose="02000000000000000000" pitchFamily="2" charset="0"/>
              </a:rPr>
              <a:t> noun</a:t>
            </a:r>
            <a:r>
              <a:rPr lang="en-GB" sz="4000" dirty="0">
                <a:latin typeface="Twinkl Cursive Looped" panose="02000000000000000000" pitchFamily="2" charset="0"/>
              </a:rPr>
              <a:t> (m)</a:t>
            </a:r>
            <a:r>
              <a:rPr lang="en-GB" sz="4000" dirty="0">
                <a:solidFill>
                  <a:srgbClr val="0070C0"/>
                </a:solidFill>
                <a:latin typeface="Twinkl Cursive Looped" panose="02000000000000000000" pitchFamily="2" charset="0"/>
              </a:rPr>
              <a:t>verb</a:t>
            </a:r>
            <a:r>
              <a:rPr lang="en-GB" sz="4000" dirty="0">
                <a:latin typeface="Twinkl Cursive Looped" panose="02000000000000000000" pitchFamily="2" charset="0"/>
              </a:rPr>
              <a:t> </a:t>
            </a:r>
            <a:r>
              <a:rPr lang="en-GB" sz="4000" dirty="0">
                <a:solidFill>
                  <a:schemeClr val="accent2">
                    <a:lumMod val="40000"/>
                    <a:lumOff val="60000"/>
                  </a:schemeClr>
                </a:solidFill>
                <a:latin typeface="Twinkl Cursive Looped" panose="02000000000000000000" pitchFamily="2" charset="0"/>
              </a:rPr>
              <a:t>pronoun</a:t>
            </a:r>
            <a:r>
              <a:rPr lang="en-GB" sz="4000" dirty="0">
                <a:solidFill>
                  <a:srgbClr val="FF0000"/>
                </a:solidFill>
                <a:latin typeface="Twinkl Cursive Looped" panose="02000000000000000000" pitchFamily="2" charset="0"/>
              </a:rPr>
              <a:t> </a:t>
            </a:r>
            <a:r>
              <a:rPr lang="en-GB" sz="4000" dirty="0">
                <a:latin typeface="Twinkl Cursive Looped" panose="02000000000000000000" pitchFamily="2" charset="0"/>
              </a:rPr>
              <a:t>(m)</a:t>
            </a:r>
            <a:r>
              <a:rPr lang="en-GB" sz="4000" dirty="0">
                <a:solidFill>
                  <a:schemeClr val="accent1"/>
                </a:solidFill>
                <a:latin typeface="Twinkl Cursive Looped" panose="02000000000000000000" pitchFamily="2" charset="0"/>
              </a:rPr>
              <a:t>verb </a:t>
            </a:r>
            <a:r>
              <a:rPr lang="en-GB" sz="4000" dirty="0" err="1">
                <a:solidFill>
                  <a:schemeClr val="accent1"/>
                </a:solidFill>
                <a:latin typeface="Twinkl Cursive Looped" panose="02000000000000000000" pitchFamily="2" charset="0"/>
              </a:rPr>
              <a:t>verb</a:t>
            </a:r>
            <a:endParaRPr lang="en-GB" sz="4000" dirty="0">
              <a:solidFill>
                <a:schemeClr val="accent1"/>
              </a:solidFill>
              <a:latin typeface="Twinkl Cursive Looped" panose="02000000000000000000" pitchFamily="2" charset="0"/>
            </a:endParaRPr>
          </a:p>
        </p:txBody>
      </p:sp>
      <p:sp>
        <p:nvSpPr>
          <p:cNvPr id="4" name="TextBox 3">
            <a:extLst>
              <a:ext uri="{FF2B5EF4-FFF2-40B4-BE49-F238E27FC236}">
                <a16:creationId xmlns:a16="http://schemas.microsoft.com/office/drawing/2014/main" id="{43F3AC6A-7BE1-DEB7-5A7A-5669BF772270}"/>
              </a:ext>
            </a:extLst>
          </p:cNvPr>
          <p:cNvSpPr txBox="1"/>
          <p:nvPr/>
        </p:nvSpPr>
        <p:spPr>
          <a:xfrm>
            <a:off x="451758" y="1702165"/>
            <a:ext cx="11141528"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The runner would exaggerate how quick he could run.</a:t>
            </a:r>
          </a:p>
        </p:txBody>
      </p:sp>
      <p:sp>
        <p:nvSpPr>
          <p:cNvPr id="5" name="Rectangle 4">
            <a:extLst>
              <a:ext uri="{FF2B5EF4-FFF2-40B4-BE49-F238E27FC236}">
                <a16:creationId xmlns:a16="http://schemas.microsoft.com/office/drawing/2014/main" id="{C7CBB293-0597-F271-2C08-086043B58447}"/>
              </a:ext>
            </a:extLst>
          </p:cNvPr>
          <p:cNvSpPr/>
          <p:nvPr/>
        </p:nvSpPr>
        <p:spPr>
          <a:xfrm>
            <a:off x="4169227" y="1702165"/>
            <a:ext cx="2215243"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E50279C-A7B5-2581-8C7B-E1454F8781E5}"/>
              </a:ext>
            </a:extLst>
          </p:cNvPr>
          <p:cNvSpPr/>
          <p:nvPr/>
        </p:nvSpPr>
        <p:spPr>
          <a:xfrm>
            <a:off x="4297136" y="4121888"/>
            <a:ext cx="1725386"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429304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572985" y="150223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88403" y="3287209"/>
            <a:ext cx="11740242" cy="3693319"/>
          </a:xfrm>
          <a:prstGeom prst="rect">
            <a:avLst/>
          </a:prstGeom>
          <a:noFill/>
        </p:spPr>
        <p:txBody>
          <a:bodyPr wrap="square" rtlCol="0">
            <a:spAutoFit/>
          </a:bodyPr>
          <a:lstStyle/>
          <a:p>
            <a:r>
              <a:rPr lang="en-GB" b="1" dirty="0">
                <a:solidFill>
                  <a:srgbClr val="83001D"/>
                </a:solidFill>
                <a:effectLst/>
              </a:rPr>
              <a:t>exaggerate (v.)</a:t>
            </a:r>
          </a:p>
          <a:p>
            <a:r>
              <a:rPr lang="en-GB" b="1" dirty="0">
                <a:solidFill>
                  <a:srgbClr val="83001D"/>
                </a:solidFill>
                <a:effectLst/>
              </a:rPr>
              <a:t>Origin and meaning of exaggerate1530s, "to pile up, accumulate," from Latin </a:t>
            </a:r>
            <a:r>
              <a:rPr lang="en-GB" b="1" dirty="0" err="1">
                <a:solidFill>
                  <a:srgbClr val="83001D"/>
                </a:solidFill>
                <a:effectLst/>
              </a:rPr>
              <a:t>exaggeratus</a:t>
            </a:r>
            <a:r>
              <a:rPr lang="en-GB" b="1" dirty="0">
                <a:solidFill>
                  <a:srgbClr val="83001D"/>
                </a:solidFill>
                <a:effectLst/>
              </a:rPr>
              <a:t>, past participle of </a:t>
            </a:r>
            <a:r>
              <a:rPr lang="en-GB" b="1" dirty="0" err="1">
                <a:solidFill>
                  <a:srgbClr val="83001D"/>
                </a:solidFill>
                <a:effectLst/>
              </a:rPr>
              <a:t>exaggerare</a:t>
            </a:r>
            <a:r>
              <a:rPr lang="en-GB" b="1" dirty="0">
                <a:solidFill>
                  <a:srgbClr val="83001D"/>
                </a:solidFill>
                <a:effectLst/>
              </a:rPr>
              <a:t> "heighten, amplify, magnify," literally "to heap, pile, load, fill," from ex, here probably "thoroughly" (see ex-), + </a:t>
            </a:r>
            <a:r>
              <a:rPr lang="en-GB" b="1" dirty="0" err="1">
                <a:solidFill>
                  <a:srgbClr val="83001D"/>
                </a:solidFill>
                <a:effectLst/>
              </a:rPr>
              <a:t>aggerare</a:t>
            </a:r>
            <a:r>
              <a:rPr lang="en-GB" b="1" dirty="0">
                <a:solidFill>
                  <a:srgbClr val="83001D"/>
                </a:solidFill>
                <a:effectLst/>
              </a:rPr>
              <a:t> "heap up, accumulate," figuratively "amplify, magnify," from agger (genitive </a:t>
            </a:r>
            <a:r>
              <a:rPr lang="en-GB" b="1" dirty="0" err="1">
                <a:solidFill>
                  <a:srgbClr val="83001D"/>
                </a:solidFill>
                <a:effectLst/>
              </a:rPr>
              <a:t>aggeris</a:t>
            </a:r>
            <a:r>
              <a:rPr lang="en-GB" b="1" dirty="0">
                <a:solidFill>
                  <a:srgbClr val="83001D"/>
                </a:solidFill>
                <a:effectLst/>
              </a:rPr>
              <a:t>) "heap," from </a:t>
            </a:r>
            <a:r>
              <a:rPr lang="en-GB" b="1" dirty="0" err="1">
                <a:solidFill>
                  <a:srgbClr val="83001D"/>
                </a:solidFill>
                <a:effectLst/>
              </a:rPr>
              <a:t>aggerere</a:t>
            </a:r>
            <a:r>
              <a:rPr lang="en-GB" b="1" dirty="0">
                <a:solidFill>
                  <a:srgbClr val="83001D"/>
                </a:solidFill>
                <a:effectLst/>
              </a:rPr>
              <a:t> "bring together, carry toward," from assimilated form of ad "to, toward" (see ad-) + </a:t>
            </a:r>
            <a:r>
              <a:rPr lang="en-GB" b="1" dirty="0" err="1">
                <a:solidFill>
                  <a:srgbClr val="83001D"/>
                </a:solidFill>
                <a:effectLst/>
              </a:rPr>
              <a:t>gerere</a:t>
            </a:r>
            <a:r>
              <a:rPr lang="en-GB" b="1" dirty="0">
                <a:solidFill>
                  <a:srgbClr val="83001D"/>
                </a:solidFill>
                <a:effectLst/>
              </a:rPr>
              <a:t> "carry" (see gest). Sense of "overstate" first recorded in English 1560s. Related: Exaggerated; exaggerating.</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pPr algn="l"/>
            <a:r>
              <a:rPr lang="en-GB" b="1" i="0" u="none" strike="noStrike" dirty="0">
                <a:solidFill>
                  <a:srgbClr val="83001D"/>
                </a:solidFill>
                <a:effectLst/>
                <a:latin typeface="Georgia" panose="02040502050405020303" pitchFamily="18" charset="0"/>
                <a:hlinkClick r:id="rId3" tooltip="Origin and meaning of especially"/>
              </a:rPr>
              <a:t>especially (adv.)</a:t>
            </a:r>
            <a:endParaRPr lang="en-GB" b="0" i="0" dirty="0">
              <a:effectLst/>
              <a:latin typeface="Georgia" panose="02040502050405020303" pitchFamily="18" charset="0"/>
            </a:endParaRPr>
          </a:p>
          <a:p>
            <a:pPr algn="l"/>
            <a:r>
              <a:rPr lang="en-GB" b="0" i="0" dirty="0">
                <a:effectLst/>
                <a:latin typeface="Georgia" panose="02040502050405020303" pitchFamily="18" charset="0"/>
              </a:rPr>
              <a:t>c. 1400, from </a:t>
            </a:r>
            <a:r>
              <a:rPr lang="en-GB" b="1" i="0" dirty="0">
                <a:solidFill>
                  <a:srgbClr val="83001D"/>
                </a:solidFill>
                <a:effectLst/>
                <a:latin typeface="Georgia" panose="02040502050405020303" pitchFamily="18" charset="0"/>
                <a:hlinkClick r:id="rId4" tooltip="Etymology, meaning and definition of especial "/>
              </a:rPr>
              <a:t>especial</a:t>
            </a:r>
            <a:r>
              <a:rPr lang="en-GB" b="0" i="0" dirty="0">
                <a:effectLst/>
                <a:latin typeface="Georgia" panose="02040502050405020303" pitchFamily="18" charset="0"/>
              </a:rPr>
              <a:t> + </a:t>
            </a:r>
            <a:r>
              <a:rPr lang="en-GB" b="1" i="0" dirty="0">
                <a:solidFill>
                  <a:srgbClr val="83001D"/>
                </a:solidFill>
                <a:effectLst/>
                <a:latin typeface="Georgia" panose="02040502050405020303" pitchFamily="18" charset="0"/>
                <a:hlinkClick r:id="rId5" tooltip="Etymology, meaning and definition of -ly "/>
              </a:rPr>
              <a:t>-</a:t>
            </a:r>
            <a:r>
              <a:rPr lang="en-GB" b="1" i="0" dirty="0" err="1">
                <a:solidFill>
                  <a:srgbClr val="83001D"/>
                </a:solidFill>
                <a:effectLst/>
                <a:latin typeface="Georgia" panose="02040502050405020303" pitchFamily="18" charset="0"/>
                <a:hlinkClick r:id="rId5" tooltip="Etymology, meaning and definition of -ly "/>
              </a:rPr>
              <a:t>ly</a:t>
            </a:r>
            <a:r>
              <a:rPr lang="en-GB" b="0" i="0" dirty="0">
                <a:effectLst/>
                <a:latin typeface="Georgia" panose="02040502050405020303" pitchFamily="18" charset="0"/>
              </a:rPr>
              <a:t> (2).</a:t>
            </a:r>
          </a:p>
          <a:p>
            <a:endParaRPr lang="en-GB" b="1" dirty="0">
              <a:solidFill>
                <a:srgbClr val="83001D"/>
              </a:solidFill>
              <a:effectLst/>
            </a:endParaRPr>
          </a:p>
          <a:p>
            <a:r>
              <a:rPr lang="en-GB" b="1" dirty="0">
                <a:solidFill>
                  <a:srgbClr val="83001D"/>
                </a:solidFill>
                <a:effectLst/>
              </a:rPr>
              <a:t> </a:t>
            </a:r>
          </a:p>
        </p:txBody>
      </p:sp>
      <p:pic>
        <p:nvPicPr>
          <p:cNvPr id="3" name="Picture 2">
            <a:extLst>
              <a:ext uri="{FF2B5EF4-FFF2-40B4-BE49-F238E27FC236}">
                <a16:creationId xmlns:a16="http://schemas.microsoft.com/office/drawing/2014/main" id="{17B5F048-EC4D-D72B-1C5A-C3EAF6648BA2}"/>
              </a:ext>
            </a:extLst>
          </p:cNvPr>
          <p:cNvPicPr>
            <a:picLocks noChangeAspect="1"/>
          </p:cNvPicPr>
          <p:nvPr/>
        </p:nvPicPr>
        <p:blipFill rotWithShape="1">
          <a:blip r:embed="rId6"/>
          <a:srcRect l="11716" t="41878" r="39505" b="25461"/>
          <a:stretch/>
        </p:blipFill>
        <p:spPr bwMode="auto">
          <a:xfrm>
            <a:off x="4267879" y="246180"/>
            <a:ext cx="7760766" cy="29201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817248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synonyms and antonyms for exaggerate?</a:t>
            </a:r>
          </a:p>
        </p:txBody>
      </p:sp>
    </p:spTree>
    <p:extLst>
      <p:ext uri="{BB962C8B-B14F-4D97-AF65-F5344CB8AC3E}">
        <p14:creationId xmlns:p14="http://schemas.microsoft.com/office/powerpoint/2010/main" val="402739095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509200"/>
          </a:xfrm>
          <a:prstGeom prst="rect">
            <a:avLst/>
          </a:prstGeom>
          <a:noFill/>
        </p:spPr>
        <p:txBody>
          <a:bodyPr wrap="square" rtlCol="0">
            <a:spAutoFit/>
          </a:bodyPr>
          <a:lstStyle/>
          <a:p>
            <a:r>
              <a:rPr lang="en-GB" sz="7200" dirty="0">
                <a:latin typeface="Twinkl Cursive Looped" panose="02000000000000000000" pitchFamily="2" charset="0"/>
              </a:rPr>
              <a:t>Synonyms of exaggerate…</a:t>
            </a:r>
          </a:p>
          <a:p>
            <a:pPr algn="l">
              <a:buFont typeface="Arial" panose="020B0604020202020204" pitchFamily="34" charset="0"/>
              <a:buChar char="•"/>
            </a:pPr>
            <a:r>
              <a:rPr lang="en-GB" sz="4000" b="0" i="0" dirty="0">
                <a:solidFill>
                  <a:srgbClr val="202124"/>
                </a:solidFill>
                <a:effectLst/>
                <a:latin typeface="Twinkl Cursive Looped" panose="02000000000000000000" pitchFamily="2" charset="0"/>
              </a:rPr>
              <a:t>overstate · overemphasize · overstress · overestimate · overvalue · magnify · amplify · aggrandize · inflate · embellish · embroider · colour · elaborate · over-elaborate · oversell · overdraw · overplay · dramatize · hyperbolize · add colour · stretch the truth · catastrophize · overpitch · draw the longbow</a:t>
            </a:r>
            <a:endParaRPr lang="en-GB" sz="4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3046988"/>
          </a:xfrm>
          <a:prstGeom prst="rect">
            <a:avLst/>
          </a:prstGeom>
          <a:noFill/>
        </p:spPr>
        <p:txBody>
          <a:bodyPr wrap="square" rtlCol="0">
            <a:spAutoFit/>
          </a:bodyPr>
          <a:lstStyle/>
          <a:p>
            <a:r>
              <a:rPr lang="en-GB" sz="7200" dirty="0">
                <a:latin typeface="Twinkl Cursive Looped" panose="02000000000000000000" pitchFamily="2" charset="0"/>
              </a:rPr>
              <a:t>Antonyms of exaggerate…</a:t>
            </a:r>
          </a:p>
          <a:p>
            <a:pPr algn="l">
              <a:buFont typeface="Arial" panose="020B0604020202020204" pitchFamily="34" charset="0"/>
              <a:buChar char="•"/>
            </a:pPr>
            <a:r>
              <a:rPr lang="en-GB" sz="6000" dirty="0">
                <a:solidFill>
                  <a:srgbClr val="202124"/>
                </a:solidFill>
                <a:latin typeface="Twinkl Cursive Looped" panose="02000000000000000000" pitchFamily="2" charset="0"/>
              </a:rPr>
              <a:t>P</a:t>
            </a:r>
            <a:r>
              <a:rPr lang="en-GB" sz="6000" b="0" i="0" dirty="0">
                <a:solidFill>
                  <a:srgbClr val="202124"/>
                </a:solidFill>
                <a:effectLst/>
                <a:latin typeface="Twinkl Cursive Looped" panose="02000000000000000000" pitchFamily="2" charset="0"/>
              </a:rPr>
              <a:t>lay down </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Understate </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423619432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synonyms and antonyms for especially?</a:t>
            </a:r>
          </a:p>
        </p:txBody>
      </p:sp>
    </p:spTree>
    <p:extLst>
      <p:ext uri="{BB962C8B-B14F-4D97-AF65-F5344CB8AC3E}">
        <p14:creationId xmlns:p14="http://schemas.microsoft.com/office/powerpoint/2010/main" val="143490461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671691"/>
            <a:ext cx="11740242" cy="6186309"/>
          </a:xfrm>
          <a:prstGeom prst="rect">
            <a:avLst/>
          </a:prstGeom>
          <a:noFill/>
        </p:spPr>
        <p:txBody>
          <a:bodyPr wrap="square" rtlCol="0">
            <a:spAutoFit/>
          </a:bodyPr>
          <a:lstStyle/>
          <a:p>
            <a:r>
              <a:rPr lang="en-GB" sz="7200" dirty="0">
                <a:latin typeface="Twinkl Cursive Looped" panose="02000000000000000000" pitchFamily="2" charset="0"/>
              </a:rPr>
              <a:t>Synonyms of especially…</a:t>
            </a:r>
          </a:p>
          <a:p>
            <a:pPr algn="l">
              <a:buFont typeface="Arial" panose="020B0604020202020204" pitchFamily="34" charset="0"/>
              <a:buChar char="•"/>
            </a:pPr>
            <a:r>
              <a:rPr lang="en-GB" sz="3600" b="0" i="0" dirty="0">
                <a:solidFill>
                  <a:srgbClr val="202124"/>
                </a:solidFill>
                <a:effectLst/>
                <a:latin typeface="Twinkl Cursive Looped" panose="02000000000000000000" pitchFamily="2" charset="0"/>
              </a:rPr>
              <a:t>mainly · mostly · chiefly · principally · for the most part · in the main · on the whole · largely · by and large · to a large extent · to a great degree · predominantly · above all · first and foremost · basically · substantially · overall · in general · particularly · in particular · primarily · generally · usually · typically · commonly · as a rule · expressly · specially · specifically · exclusively · just · uniquely · precisely · explicitly · purposefully · on purpose · with someone/something in mind</a:t>
            </a:r>
            <a:endParaRPr lang="en-GB" sz="36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57885773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3970318"/>
          </a:xfrm>
          <a:prstGeom prst="rect">
            <a:avLst/>
          </a:prstGeom>
          <a:noFill/>
        </p:spPr>
        <p:txBody>
          <a:bodyPr wrap="square" rtlCol="0">
            <a:spAutoFit/>
          </a:bodyPr>
          <a:lstStyle/>
          <a:p>
            <a:r>
              <a:rPr lang="en-GB" sz="7200" dirty="0">
                <a:latin typeface="Twinkl Cursive Looped" panose="02000000000000000000" pitchFamily="2" charset="0"/>
              </a:rPr>
              <a:t>Antonyms of especially…</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Somewhat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Slightly </a:t>
            </a:r>
          </a:p>
          <a:p>
            <a:pPr algn="l">
              <a:buFont typeface="Arial" panose="020B0604020202020204" pitchFamily="34" charset="0"/>
              <a:buChar char="•"/>
            </a:pPr>
            <a:r>
              <a:rPr lang="en-GB" sz="6000" dirty="0">
                <a:solidFill>
                  <a:srgbClr val="202124"/>
                </a:solidFill>
                <a:latin typeface="Twinkl Cursive Looped" panose="02000000000000000000" pitchFamily="2" charset="0"/>
              </a:rPr>
              <a:t>G</a:t>
            </a:r>
            <a:r>
              <a:rPr lang="en-GB" sz="6000" b="0" i="0" dirty="0">
                <a:solidFill>
                  <a:srgbClr val="202124"/>
                </a:solidFill>
                <a:effectLst/>
                <a:latin typeface="Twinkl Cursive Looped" panose="02000000000000000000" pitchFamily="2" charset="0"/>
              </a:rPr>
              <a:t>enerally</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537079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late Balloon Stock Illustrations – 23 Deflate Balloon Stock  Illustrations, Vectors &amp; Clipart - Dreamstime">
            <a:extLst>
              <a:ext uri="{FF2B5EF4-FFF2-40B4-BE49-F238E27FC236}">
                <a16:creationId xmlns:a16="http://schemas.microsoft.com/office/drawing/2014/main" id="{B579BB43-84B5-04DC-3AF1-0FC04DAB73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orming Stock Illustrations – 869 Deforming Stock Illustrations, Vectors  &amp; Clipart - Dreamstime">
            <a:extLst>
              <a:ext uri="{FF2B5EF4-FFF2-40B4-BE49-F238E27FC236}">
                <a16:creationId xmlns:a16="http://schemas.microsoft.com/office/drawing/2014/main" id="{31457562-0520-9203-FD24-311ABAECB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91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wnload Decode and encode pictures. Write the symbols under cute insects.  for free in 2022 | Classroom charts, Symbols, Picture">
            <a:extLst>
              <a:ext uri="{FF2B5EF4-FFF2-40B4-BE49-F238E27FC236}">
                <a16:creationId xmlns:a16="http://schemas.microsoft.com/office/drawing/2014/main" id="{8CCF74B3-70E3-DDD8-D2F0-A6CFE4D5E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let air or gas out of something</a:t>
            </a:r>
            <a:endParaRPr lang="en-GB" i="1" dirty="0">
              <a:latin typeface="Twinkl Cursive Looped" panose="02000000000000000000" pitchFamily="2" charset="0"/>
            </a:endParaRPr>
          </a:p>
        </p:txBody>
      </p:sp>
      <p:pic>
        <p:nvPicPr>
          <p:cNvPr id="4098" name="Picture 2" descr="Deflate Balloon Stock Illustrations – 23 Deflate Balloon Stock  Illustrations, Vectors &amp; Clipart - Dreamstime">
            <a:extLst>
              <a:ext uri="{FF2B5EF4-FFF2-40B4-BE49-F238E27FC236}">
                <a16:creationId xmlns:a16="http://schemas.microsoft.com/office/drawing/2014/main" id="{BD167FC5-2A9F-C49E-DA1D-20212E87DE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47CC4D-A166-72E2-9813-1779DBEA3265}"/>
              </a:ext>
            </a:extLst>
          </p:cNvPr>
          <p:cNvSpPr txBox="1"/>
          <p:nvPr/>
        </p:nvSpPr>
        <p:spPr>
          <a:xfrm>
            <a:off x="4600575" y="2341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090B535-1E7D-33FE-8EAF-0795A222F26A}"/>
              </a:ext>
            </a:extLst>
          </p:cNvPr>
          <p:cNvSpPr txBox="1"/>
          <p:nvPr/>
        </p:nvSpPr>
        <p:spPr>
          <a:xfrm>
            <a:off x="3049360" y="1536174"/>
            <a:ext cx="78581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33AAB6-59B8-348C-879F-B21778D2DA3C}"/>
              </a:ext>
            </a:extLst>
          </p:cNvPr>
          <p:cNvSpPr txBox="1"/>
          <p:nvPr/>
        </p:nvSpPr>
        <p:spPr>
          <a:xfrm>
            <a:off x="5255080" y="2152224"/>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72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441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distort the shape of something</a:t>
            </a:r>
            <a:endParaRPr lang="en-GB" i="1" dirty="0">
              <a:latin typeface="Twinkl Cursive Looped" panose="02000000000000000000" pitchFamily="2" charset="0"/>
            </a:endParaRPr>
          </a:p>
        </p:txBody>
      </p:sp>
      <p:pic>
        <p:nvPicPr>
          <p:cNvPr id="6146" name="Picture 2" descr="Deforming Stock Illustrations – 869 Deforming Stock Illustrations, Vectors  &amp; Clipart - Dreamstime">
            <a:extLst>
              <a:ext uri="{FF2B5EF4-FFF2-40B4-BE49-F238E27FC236}">
                <a16:creationId xmlns:a16="http://schemas.microsoft.com/office/drawing/2014/main" id="{51DBC0CF-0F5C-5206-F0F4-381C1EA8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62A72B8-F3FB-76FC-A07E-D0715FB26E61}"/>
              </a:ext>
            </a:extLst>
          </p:cNvPr>
          <p:cNvSpPr txBox="1"/>
          <p:nvPr/>
        </p:nvSpPr>
        <p:spPr>
          <a:xfrm>
            <a:off x="4518932" y="40220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C97AD8B-FDFE-4D6F-7F35-A69337C16E4C}"/>
              </a:ext>
            </a:extLst>
          </p:cNvPr>
          <p:cNvSpPr txBox="1"/>
          <p:nvPr/>
        </p:nvSpPr>
        <p:spPr>
          <a:xfrm>
            <a:off x="2830967" y="1663590"/>
            <a:ext cx="86255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form = 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1DEC643-D979-497A-1D19-A00607FF6755}"/>
              </a:ext>
            </a:extLst>
          </p:cNvPr>
          <p:cNvSpPr txBox="1"/>
          <p:nvPr/>
        </p:nvSpPr>
        <p:spPr>
          <a:xfrm>
            <a:off x="4698547" y="3013502"/>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254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a coded message into intelligible language</a:t>
            </a:r>
            <a:endParaRPr lang="en-GB" i="1" dirty="0">
              <a:latin typeface="Twinkl Cursive Looped" panose="02000000000000000000" pitchFamily="2" charset="0"/>
            </a:endParaRPr>
          </a:p>
        </p:txBody>
      </p:sp>
      <p:pic>
        <p:nvPicPr>
          <p:cNvPr id="5" name="Picture 2" descr="Download Decode and encode pictures. Write the symbols under cute insects.  for free in 2022 | Classroom charts, Symbols, Picture">
            <a:extLst>
              <a:ext uri="{FF2B5EF4-FFF2-40B4-BE49-F238E27FC236}">
                <a16:creationId xmlns:a16="http://schemas.microsoft.com/office/drawing/2014/main" id="{B4291291-00AB-B417-B022-EE9C172371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247056-503E-F30B-2EDA-14F4D9AEC82C}"/>
              </a:ext>
            </a:extLst>
          </p:cNvPr>
          <p:cNvSpPr txBox="1"/>
          <p:nvPr/>
        </p:nvSpPr>
        <p:spPr>
          <a:xfrm>
            <a:off x="4355648" y="3361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418BAC1-A59E-3B64-D179-4EC8FFBC764F}"/>
              </a:ext>
            </a:extLst>
          </p:cNvPr>
          <p:cNvSpPr txBox="1"/>
          <p:nvPr/>
        </p:nvSpPr>
        <p:spPr>
          <a:xfrm>
            <a:off x="3049360" y="1536174"/>
            <a:ext cx="78091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code = 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4909AB85-CE56-CA56-01F7-68A8F7573380}"/>
              </a:ext>
            </a:extLst>
          </p:cNvPr>
          <p:cNvSpPr txBox="1"/>
          <p:nvPr/>
        </p:nvSpPr>
        <p:spPr>
          <a:xfrm>
            <a:off x="4567919" y="2869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4939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balloon was allowed to deflate slowly so it didn’t burst and frighten people</a:t>
            </a:r>
            <a:r>
              <a:rPr lang="en-GB" dirty="0"/>
              <a:t>.</a:t>
            </a:r>
            <a:endParaRPr lang="en-GB" i="1" dirty="0"/>
          </a:p>
        </p:txBody>
      </p:sp>
      <p:sp>
        <p:nvSpPr>
          <p:cNvPr id="3" name="Title 1">
            <a:extLst>
              <a:ext uri="{FF2B5EF4-FFF2-40B4-BE49-F238E27FC236}">
                <a16:creationId xmlns:a16="http://schemas.microsoft.com/office/drawing/2014/main" id="{826A8716-E3DD-B049-2CCE-703E54760FAB}"/>
              </a:ext>
            </a:extLst>
          </p:cNvPr>
          <p:cNvSpPr txBox="1">
            <a:spLocks/>
          </p:cNvSpPr>
          <p:nvPr/>
        </p:nvSpPr>
        <p:spPr>
          <a:xfrm>
            <a:off x="844550" y="2981148"/>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ice-sculpture was left to melt and deform in the sun</a:t>
            </a:r>
            <a:r>
              <a:rPr lang="en-GB" dirty="0"/>
              <a:t>.</a:t>
            </a:r>
            <a:endParaRPr lang="en-GB" i="1" dirty="0"/>
          </a:p>
        </p:txBody>
      </p:sp>
      <p:sp>
        <p:nvSpPr>
          <p:cNvPr id="3" name="Title 1">
            <a:extLst>
              <a:ext uri="{FF2B5EF4-FFF2-40B4-BE49-F238E27FC236}">
                <a16:creationId xmlns:a16="http://schemas.microsoft.com/office/drawing/2014/main" id="{A666AD84-5BC6-20EB-783F-95F19647DC43}"/>
              </a:ext>
            </a:extLst>
          </p:cNvPr>
          <p:cNvSpPr txBox="1">
            <a:spLocks/>
          </p:cNvSpPr>
          <p:nvPr/>
        </p:nvSpPr>
        <p:spPr>
          <a:xfrm>
            <a:off x="3951766" y="3721973"/>
            <a:ext cx="2302078"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0956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WW2, German messages were scrutinised to decode them</a:t>
            </a:r>
            <a:r>
              <a:rPr lang="en-GB" dirty="0"/>
              <a:t>.</a:t>
            </a:r>
            <a:endParaRPr lang="en-GB" i="1" dirty="0"/>
          </a:p>
        </p:txBody>
      </p:sp>
      <p:sp>
        <p:nvSpPr>
          <p:cNvPr id="3" name="Title 1">
            <a:extLst>
              <a:ext uri="{FF2B5EF4-FFF2-40B4-BE49-F238E27FC236}">
                <a16:creationId xmlns:a16="http://schemas.microsoft.com/office/drawing/2014/main" id="{311F89C4-43ED-FC87-F05F-7689DAB6DFAA}"/>
              </a:ext>
            </a:extLst>
          </p:cNvPr>
          <p:cNvSpPr txBox="1">
            <a:spLocks/>
          </p:cNvSpPr>
          <p:nvPr/>
        </p:nvSpPr>
        <p:spPr>
          <a:xfrm>
            <a:off x="6096001" y="3721973"/>
            <a:ext cx="2296886"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BF49BF-2367-05E3-E6B7-DF4539F5CFE0}"/>
              </a:ext>
            </a:extLst>
          </p:cNvPr>
          <p:cNvPicPr>
            <a:picLocks noChangeAspect="1"/>
          </p:cNvPicPr>
          <p:nvPr/>
        </p:nvPicPr>
        <p:blipFill rotWithShape="1">
          <a:blip r:embed="rId2"/>
          <a:srcRect l="15804" t="10934" r="14553" b="7121"/>
          <a:stretch/>
        </p:blipFill>
        <p:spPr>
          <a:xfrm>
            <a:off x="620484" y="114300"/>
            <a:ext cx="10091059" cy="667562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2251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46186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461133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 </a:t>
            </a:r>
            <a:r>
              <a:rPr lang="en-GB" sz="6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6000" dirty="0">
                <a:solidFill>
                  <a:srgbClr val="000000"/>
                </a:solidFill>
                <a:effectLst/>
                <a:latin typeface="Twinkl Cursive Looped" panose="02000000000000000000" pitchFamily="2" charset="0"/>
                <a:ea typeface="Times New Roman" panose="02020603050405020304" pitchFamily="18" charset="0"/>
              </a:rPr>
              <a:t> in the fact that Earth is always changing.</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C18D00-3FC5-F517-D575-B6D97AECFD68}"/>
              </a:ext>
            </a:extLst>
          </p:cNvPr>
          <p:cNvPicPr>
            <a:picLocks noChangeAspect="1"/>
          </p:cNvPicPr>
          <p:nvPr/>
        </p:nvPicPr>
        <p:blipFill rotWithShape="1">
          <a:blip r:embed="rId2"/>
          <a:srcRect l="15804" t="10934" r="14553" b="7121"/>
          <a:stretch/>
        </p:blipFill>
        <p:spPr>
          <a:xfrm>
            <a:off x="620484" y="114300"/>
            <a:ext cx="10091059" cy="6675623"/>
          </a:xfrm>
          <a:prstGeom prst="rect">
            <a:avLst/>
          </a:prstGeom>
        </p:spPr>
      </p:pic>
    </p:spTree>
    <p:extLst>
      <p:ext uri="{BB962C8B-B14F-4D97-AF65-F5344CB8AC3E}">
        <p14:creationId xmlns:p14="http://schemas.microsoft.com/office/powerpoint/2010/main" val="39764210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8913196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5758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34618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37282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383795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21074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8529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16822717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37178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9907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22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76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00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36215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8667550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19357234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686853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decompose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086224" y="366564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compose Stock Illustrations – 956 Decompose Stock Illustrations, Vectors  &amp; Clipart - Dreamstime">
            <a:extLst>
              <a:ext uri="{FF2B5EF4-FFF2-40B4-BE49-F238E27FC236}">
                <a16:creationId xmlns:a16="http://schemas.microsoft.com/office/drawing/2014/main" id="{14E31CD3-E5AD-72DA-C221-5819E18DE7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0" y="0"/>
            <a:ext cx="2470941" cy="2296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5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defuse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using Stock Illustrations – 22 Defusing Stock Illustrations, Vectors &amp;  Clipart - Dreamstime">
            <a:extLst>
              <a:ext uri="{FF2B5EF4-FFF2-40B4-BE49-F238E27FC236}">
                <a16:creationId xmlns:a16="http://schemas.microsoft.com/office/drawing/2014/main" id="{6CA167A5-DE25-EEDD-0B48-0A223DCBE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99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degree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Thermometer Degrees Celsius Clip Art - vector clip ... - ClipArt Best -  ClipArt Best">
            <a:extLst>
              <a:ext uri="{FF2B5EF4-FFF2-40B4-BE49-F238E27FC236}">
                <a16:creationId xmlns:a16="http://schemas.microsoft.com/office/drawing/2014/main" id="{708338D5-7D71-625A-449D-9CB40367C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021" y="191182"/>
            <a:ext cx="1046694" cy="2698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23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8508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become rotten</a:t>
            </a:r>
            <a:endParaRPr lang="en-GB" i="1" dirty="0">
              <a:latin typeface="Twinkl Cursive Looped" panose="02000000000000000000" pitchFamily="2" charset="0"/>
            </a:endParaRPr>
          </a:p>
        </p:txBody>
      </p:sp>
      <p:pic>
        <p:nvPicPr>
          <p:cNvPr id="4" name="Picture 2" descr="Decompose Stock Illustrations – 956 Decompose Stock Illustrations, Vectors  &amp; Clipart - Dreamstime">
            <a:extLst>
              <a:ext uri="{FF2B5EF4-FFF2-40B4-BE49-F238E27FC236}">
                <a16:creationId xmlns:a16="http://schemas.microsoft.com/office/drawing/2014/main" id="{26CF203C-27A3-B2B6-3507-304CBF5E1B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0" y="0"/>
            <a:ext cx="2470941" cy="229688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1F9A22C-88A8-5FFF-DDEF-58A235BA5AF5}"/>
              </a:ext>
            </a:extLst>
          </p:cNvPr>
          <p:cNvSpPr txBox="1"/>
          <p:nvPr/>
        </p:nvSpPr>
        <p:spPr>
          <a:xfrm>
            <a:off x="4143375" y="21409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decompose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45792BC-2C11-286A-8DC7-BB2C6B61E9CC}"/>
              </a:ext>
            </a:extLst>
          </p:cNvPr>
          <p:cNvSpPr txBox="1"/>
          <p:nvPr/>
        </p:nvSpPr>
        <p:spPr>
          <a:xfrm>
            <a:off x="1839572" y="1720841"/>
            <a:ext cx="951955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compose = decompose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DABE02F5-3B3E-4AAC-BDD2-E4B7D2DE5A4B}"/>
              </a:ext>
            </a:extLst>
          </p:cNvPr>
          <p:cNvSpPr txBox="1"/>
          <p:nvPr/>
        </p:nvSpPr>
        <p:spPr>
          <a:xfrm>
            <a:off x="5090432" y="346942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8420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remove the fuse from something to prevent it from exploding</a:t>
            </a:r>
            <a:endParaRPr lang="en-GB" i="1" dirty="0">
              <a:latin typeface="Twinkl Cursive Looped" panose="02000000000000000000" pitchFamily="2" charset="0"/>
            </a:endParaRPr>
          </a:p>
        </p:txBody>
      </p:sp>
      <p:pic>
        <p:nvPicPr>
          <p:cNvPr id="35842" name="Picture 2" descr="Defusing Stock Illustrations – 22 Defusing Stock Illustrations, Vectors &amp;  Clipart - Dreamstime">
            <a:extLst>
              <a:ext uri="{FF2B5EF4-FFF2-40B4-BE49-F238E27FC236}">
                <a16:creationId xmlns:a16="http://schemas.microsoft.com/office/drawing/2014/main" id="{A2E0712E-5B62-0A94-3CE6-1715346FC6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D6D23A-88ED-B752-61F5-005FA29B6E59}"/>
              </a:ext>
            </a:extLst>
          </p:cNvPr>
          <p:cNvSpPr txBox="1"/>
          <p:nvPr/>
        </p:nvSpPr>
        <p:spPr>
          <a:xfrm>
            <a:off x="4633233" y="28932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defuse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B4E17C0-304D-1683-1653-E7BBEA14B965}"/>
              </a:ext>
            </a:extLst>
          </p:cNvPr>
          <p:cNvSpPr txBox="1"/>
          <p:nvPr/>
        </p:nvSpPr>
        <p:spPr>
          <a:xfrm>
            <a:off x="3082017" y="1726586"/>
            <a:ext cx="87725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fuse = defuse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5C8C0F64-2A93-13DE-DBF9-DD001941F57E}"/>
              </a:ext>
            </a:extLst>
          </p:cNvPr>
          <p:cNvSpPr txBox="1"/>
          <p:nvPr/>
        </p:nvSpPr>
        <p:spPr>
          <a:xfrm>
            <a:off x="5008789"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45931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239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unit of measure e.g. temperature / angle</a:t>
            </a:r>
            <a:endParaRPr lang="en-GB" i="1" dirty="0">
              <a:latin typeface="Twinkl Cursive Looped" panose="02000000000000000000" pitchFamily="2" charset="0"/>
            </a:endParaRPr>
          </a:p>
        </p:txBody>
      </p:sp>
      <p:pic>
        <p:nvPicPr>
          <p:cNvPr id="4" name="Picture 2" descr="Thermometer Degrees Celsius Clip Art - vector clip ... - ClipArt Best -  ClipArt Best">
            <a:extLst>
              <a:ext uri="{FF2B5EF4-FFF2-40B4-BE49-F238E27FC236}">
                <a16:creationId xmlns:a16="http://schemas.microsoft.com/office/drawing/2014/main" id="{9EBDA0B4-BABD-29E4-A3A0-4F3BBA5DE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021" y="191182"/>
            <a:ext cx="1046694" cy="26989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BD30066-C1C7-4623-7338-8360CFC2B4AB}"/>
              </a:ext>
            </a:extLst>
          </p:cNvPr>
          <p:cNvSpPr txBox="1"/>
          <p:nvPr/>
        </p:nvSpPr>
        <p:spPr>
          <a:xfrm>
            <a:off x="3996418" y="1911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degree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00894E0F-5A21-1B17-C6BB-D4209B1717DB}"/>
              </a:ext>
            </a:extLst>
          </p:cNvPr>
          <p:cNvSpPr txBox="1"/>
          <p:nvPr/>
        </p:nvSpPr>
        <p:spPr>
          <a:xfrm>
            <a:off x="2579913" y="1985209"/>
            <a:ext cx="75152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gree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degree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6AE0290A-35C6-9346-AF56-0DC1E2ECA9CB}"/>
              </a:ext>
            </a:extLst>
          </p:cNvPr>
          <p:cNvSpPr txBox="1"/>
          <p:nvPr/>
        </p:nvSpPr>
        <p:spPr>
          <a:xfrm>
            <a:off x="4502604" y="2809740"/>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375830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fruit was left to decompose in the sun as a school experiment. </a:t>
            </a:r>
            <a:endParaRPr lang="en-GB" i="1" dirty="0"/>
          </a:p>
        </p:txBody>
      </p:sp>
      <p:sp>
        <p:nvSpPr>
          <p:cNvPr id="3" name="Title 1">
            <a:extLst>
              <a:ext uri="{FF2B5EF4-FFF2-40B4-BE49-F238E27FC236}">
                <a16:creationId xmlns:a16="http://schemas.microsoft.com/office/drawing/2014/main" id="{EE129257-E5C1-3428-34C5-68BCC41353F9}"/>
              </a:ext>
            </a:extLst>
          </p:cNvPr>
          <p:cNvSpPr txBox="1">
            <a:spLocks/>
          </p:cNvSpPr>
          <p:nvPr/>
        </p:nvSpPr>
        <p:spPr>
          <a:xfrm>
            <a:off x="7152164" y="3080824"/>
            <a:ext cx="3330779" cy="7408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1317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bomb was set to explode, but the police came to defuse it.</a:t>
            </a:r>
            <a:endParaRPr lang="en-GB" i="1" dirty="0"/>
          </a:p>
        </p:txBody>
      </p:sp>
      <p:sp>
        <p:nvSpPr>
          <p:cNvPr id="3" name="Title 1">
            <a:extLst>
              <a:ext uri="{FF2B5EF4-FFF2-40B4-BE49-F238E27FC236}">
                <a16:creationId xmlns:a16="http://schemas.microsoft.com/office/drawing/2014/main" id="{515AF67C-B862-BD33-7400-4B2978E12088}"/>
              </a:ext>
            </a:extLst>
          </p:cNvPr>
          <p:cNvSpPr txBox="1">
            <a:spLocks/>
          </p:cNvSpPr>
          <p:nvPr/>
        </p:nvSpPr>
        <p:spPr>
          <a:xfrm>
            <a:off x="7511394" y="3721973"/>
            <a:ext cx="20081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3123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temperature rose degree by degree to become the hottest day of the year. </a:t>
            </a:r>
            <a:endParaRPr lang="en-GB" i="1" dirty="0"/>
          </a:p>
        </p:txBody>
      </p:sp>
      <p:sp>
        <p:nvSpPr>
          <p:cNvPr id="3" name="Title 1">
            <a:extLst>
              <a:ext uri="{FF2B5EF4-FFF2-40B4-BE49-F238E27FC236}">
                <a16:creationId xmlns:a16="http://schemas.microsoft.com/office/drawing/2014/main" id="{C29091D3-F6CF-966B-26F7-1555694868E5}"/>
              </a:ext>
            </a:extLst>
          </p:cNvPr>
          <p:cNvSpPr txBox="1">
            <a:spLocks/>
          </p:cNvSpPr>
          <p:nvPr/>
        </p:nvSpPr>
        <p:spPr>
          <a:xfrm>
            <a:off x="7870623" y="2240323"/>
            <a:ext cx="2122464"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
        <p:nvSpPr>
          <p:cNvPr id="4" name="Title 1">
            <a:extLst>
              <a:ext uri="{FF2B5EF4-FFF2-40B4-BE49-F238E27FC236}">
                <a16:creationId xmlns:a16="http://schemas.microsoft.com/office/drawing/2014/main" id="{AFD24560-A971-67D6-CCAB-B156F700AC2A}"/>
              </a:ext>
            </a:extLst>
          </p:cNvPr>
          <p:cNvSpPr txBox="1">
            <a:spLocks/>
          </p:cNvSpPr>
          <p:nvPr/>
        </p:nvSpPr>
        <p:spPr>
          <a:xfrm>
            <a:off x="1137681" y="3056919"/>
            <a:ext cx="2122464"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8923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507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387243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64734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20913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4720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32667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06917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7690581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7867655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11017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may not notice it from day to day, but it </a:t>
            </a:r>
            <a:r>
              <a:rPr lang="en-GB" sz="6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6000" dirty="0">
                <a:solidFill>
                  <a:srgbClr val="000000"/>
                </a:solidFill>
                <a:effectLst/>
                <a:latin typeface="Twinkl Cursive Looped" panose="02000000000000000000" pitchFamily="2" charset="0"/>
                <a:ea typeface="Times New Roman" panose="02020603050405020304" pitchFamily="18" charset="0"/>
              </a:rPr>
              <a:t> is constantly shifting beneath our feet.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40151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5492407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D2ABD16-F8EB-F388-6254-CB5565359A71}"/>
              </a:ext>
            </a:extLst>
          </p:cNvPr>
          <p:cNvPicPr>
            <a:picLocks noChangeAspect="1"/>
          </p:cNvPicPr>
          <p:nvPr/>
        </p:nvPicPr>
        <p:blipFill rotWithShape="1">
          <a:blip r:embed="rId2"/>
          <a:srcRect l="15804" t="10934" r="14553" b="7121"/>
          <a:stretch/>
        </p:blipFill>
        <p:spPr>
          <a:xfrm>
            <a:off x="620484" y="114300"/>
            <a:ext cx="10091059" cy="6675623"/>
          </a:xfrm>
          <a:prstGeom prst="rect">
            <a:avLst/>
          </a:prstGeom>
        </p:spPr>
      </p:pic>
    </p:spTree>
    <p:extLst>
      <p:ext uri="{BB962C8B-B14F-4D97-AF65-F5344CB8AC3E}">
        <p14:creationId xmlns:p14="http://schemas.microsoft.com/office/powerpoint/2010/main" val="30939164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863396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350067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02476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65510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663818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83803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7651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2945117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42728273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6909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76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37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29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always</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2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777115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12139860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11010798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299017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8048</TotalTime>
  <Words>3081</Words>
  <Application>Microsoft Office PowerPoint</Application>
  <PresentationFormat>Widescreen</PresentationFormat>
  <Paragraphs>407</Paragraphs>
  <Slides>206</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206</vt:i4>
      </vt:variant>
    </vt:vector>
  </HeadingPairs>
  <TitlesOfParts>
    <vt:vector size="212" baseType="lpstr">
      <vt:lpstr>Arial</vt:lpstr>
      <vt:lpstr>Calibri</vt:lpstr>
      <vt:lpstr>Calibri Light</vt:lpstr>
      <vt:lpstr>Georgia</vt:lpstr>
      <vt:lpstr>Twinkl Cursive Looped</vt:lpstr>
      <vt:lpstr>Office Theme</vt:lpstr>
      <vt:lpstr>Spelling Y5</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certainly</vt:lpstr>
      <vt:lpstr>definitely</vt:lpstr>
      <vt:lpstr>possibly</vt:lpstr>
      <vt:lpstr>Let’s Teach and Practise</vt:lpstr>
      <vt:lpstr>The prefix  de-</vt:lpstr>
      <vt:lpstr>de-</vt:lpstr>
      <vt:lpstr>de-  meaning ‘off’ or ‘from’ </vt:lpstr>
      <vt:lpstr>deflate</vt:lpstr>
      <vt:lpstr>deform</vt:lpstr>
      <vt:lpstr>decode</vt:lpstr>
      <vt:lpstr>  Definition – let air or gas out of something</vt:lpstr>
      <vt:lpstr>  Definition – distort the shape of something</vt:lpstr>
      <vt:lpstr>  Definition – convert a coded message into intelligible language</vt:lpstr>
      <vt:lpstr>The balloon was allowed to deflate slowly so it didn’t burst and frighten people.</vt:lpstr>
      <vt:lpstr>The ice-sculpture was left to melt and deform in the sun.</vt:lpstr>
      <vt:lpstr>In WW2, German messages were scrutinised to decode them.</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There is no controversy in the fact that Earth is always changing.</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probably</vt:lpstr>
      <vt:lpstr>frequently</vt:lpstr>
      <vt:lpstr>perhaps</vt:lpstr>
      <vt:lpstr>Let’s Teach and Practise</vt:lpstr>
      <vt:lpstr>The prefix  de-</vt:lpstr>
      <vt:lpstr>de-</vt:lpstr>
      <vt:lpstr>de- meaning ‘off’ or ‘from’ </vt:lpstr>
      <vt:lpstr>decompose</vt:lpstr>
      <vt:lpstr>defuse</vt:lpstr>
      <vt:lpstr>degree</vt:lpstr>
      <vt:lpstr>  Definition – to become rotten</vt:lpstr>
      <vt:lpstr>  Definition – remove the fuse from something to prevent it from exploding</vt:lpstr>
      <vt:lpstr>  Definition – a unit of measure e.g. temperature / angle</vt:lpstr>
      <vt:lpstr>The fruit was left to decompose in the sun as a school experiment. </vt:lpstr>
      <vt:lpstr>The bomb was set to explode, but the police came to defuse it.</vt:lpstr>
      <vt:lpstr>The temperature rose degree by degree to become the hottest day of the year. </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We may not notice it from day to day, but it certainly is constantly shifting beneath our feet.</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often</vt:lpstr>
      <vt:lpstr>occasionally</vt:lpstr>
      <vt:lpstr>rarely</vt:lpstr>
      <vt:lpstr>always</vt:lpstr>
      <vt:lpstr>Let’s Teach and Practise</vt:lpstr>
      <vt:lpstr>The prefix  de-</vt:lpstr>
      <vt:lpstr>de-</vt:lpstr>
      <vt:lpstr>de- meaning ‘off’ or ‘from’ </vt:lpstr>
      <vt:lpstr>decent</vt:lpstr>
      <vt:lpstr>delete</vt:lpstr>
      <vt:lpstr>delight</vt:lpstr>
      <vt:lpstr>  Definition – acceptable standards of respectable behaviour</vt:lpstr>
      <vt:lpstr>  Definition – remove or obliterate information</vt:lpstr>
      <vt:lpstr>  Definition – to take pleasure in</vt:lpstr>
      <vt:lpstr>Teachers’ behaviour must be decent as they are role models for the younger generation.</vt:lpstr>
      <vt:lpstr>The delete key on the computer was broken causing lots of issues for students.</vt:lpstr>
      <vt:lpstr>The delight was clear on the children’s faces.</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You might not notice the mountains slowly wearing away or the valleys starting to deform as they grow deeper or  the cliffs we depend on crumbling into the sea, but it is always happening.</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might</vt:lpstr>
      <vt:lpstr>should</vt:lpstr>
      <vt:lpstr>could</vt:lpstr>
      <vt:lpstr>Let’s Teach and Practise</vt:lpstr>
      <vt:lpstr>The prefix  de-</vt:lpstr>
      <vt:lpstr>de-</vt:lpstr>
      <vt:lpstr>de- meaning ‘off’ or ‘from’ </vt:lpstr>
      <vt:lpstr>defeat</vt:lpstr>
      <vt:lpstr>deserve</vt:lpstr>
      <vt:lpstr>depend</vt:lpstr>
      <vt:lpstr>  Definition – win a victory in something over someone else</vt:lpstr>
      <vt:lpstr>  Definition – to do something or have qualities worthy of something</vt:lpstr>
      <vt:lpstr>  Definition – to be controlled or determined by something</vt:lpstr>
      <vt:lpstr>In chess, the object is to defeat your opponent. </vt:lpstr>
      <vt:lpstr>Everyone deserves to be loved.</vt:lpstr>
      <vt:lpstr>People depend on the government to run the country. </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Meanwhile, forest floors decompose, the temperature of the earth’s atmosphere raises a degree or two and the Earth we depend on is forced to change.</vt:lpstr>
      <vt:lpstr>PowerPoint Presentation</vt:lpstr>
      <vt:lpstr>PowerPoint Presentation</vt:lpstr>
      <vt:lpstr>Old challenge words…</vt:lpstr>
      <vt:lpstr>controversy</vt:lpstr>
      <vt:lpstr>convenience</vt:lpstr>
      <vt:lpstr>Old spelling rule words…</vt:lpstr>
      <vt:lpstr>certainly</vt:lpstr>
      <vt:lpstr>definitely</vt:lpstr>
      <vt:lpstr>possibly</vt:lpstr>
      <vt:lpstr>probably</vt:lpstr>
      <vt:lpstr>frequently</vt:lpstr>
      <vt:lpstr>perhaps</vt:lpstr>
      <vt:lpstr>often</vt:lpstr>
      <vt:lpstr>occasionally </vt:lpstr>
      <vt:lpstr>rarely</vt:lpstr>
      <vt:lpstr>always</vt:lpstr>
      <vt:lpstr>might</vt:lpstr>
      <vt:lpstr>should</vt:lpstr>
      <vt:lpstr>could</vt:lpstr>
      <vt:lpstr>New spelling rule words…</vt:lpstr>
      <vt:lpstr>deflate</vt:lpstr>
      <vt:lpstr>deform</vt:lpstr>
      <vt:lpstr>decode</vt:lpstr>
      <vt:lpstr>decompose</vt:lpstr>
      <vt:lpstr>defuse</vt:lpstr>
      <vt:lpstr>degree</vt:lpstr>
      <vt:lpstr>decent</vt:lpstr>
      <vt:lpstr>delete</vt:lpstr>
      <vt:lpstr>delight</vt:lpstr>
      <vt:lpstr>defeat</vt:lpstr>
      <vt:lpstr>deserve</vt:lpstr>
      <vt:lpstr>depend</vt:lpstr>
      <vt:lpstr>New challenge words…</vt:lpstr>
      <vt:lpstr>especially </vt:lpstr>
      <vt:lpstr>exaggerate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2023-05-30T11:52:35Z</dcterms:modified>
</cp:coreProperties>
</file>