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0"/>
  </p:notesMasterIdLst>
  <p:sldIdLst>
    <p:sldId id="256" r:id="rId2"/>
    <p:sldId id="322" r:id="rId3"/>
    <p:sldId id="604" r:id="rId4"/>
    <p:sldId id="258" r:id="rId5"/>
    <p:sldId id="333" r:id="rId6"/>
    <p:sldId id="336" r:id="rId7"/>
    <p:sldId id="335" r:id="rId8"/>
    <p:sldId id="337" r:id="rId9"/>
    <p:sldId id="339" r:id="rId10"/>
    <p:sldId id="340" r:id="rId11"/>
    <p:sldId id="259" r:id="rId12"/>
    <p:sldId id="260" r:id="rId13"/>
    <p:sldId id="261" r:id="rId14"/>
    <p:sldId id="1169" r:id="rId15"/>
    <p:sldId id="1170" r:id="rId16"/>
    <p:sldId id="267" r:id="rId17"/>
    <p:sldId id="606" r:id="rId18"/>
    <p:sldId id="607" r:id="rId19"/>
    <p:sldId id="1171" r:id="rId20"/>
    <p:sldId id="282" r:id="rId21"/>
    <p:sldId id="285" r:id="rId22"/>
    <p:sldId id="284" r:id="rId23"/>
    <p:sldId id="1172" r:id="rId24"/>
    <p:sldId id="1175" r:id="rId25"/>
    <p:sldId id="1178" r:id="rId26"/>
    <p:sldId id="294" r:id="rId27"/>
    <p:sldId id="910" r:id="rId28"/>
    <p:sldId id="1183" r:id="rId29"/>
    <p:sldId id="303" r:id="rId30"/>
    <p:sldId id="1186" r:id="rId31"/>
    <p:sldId id="1187" r:id="rId32"/>
    <p:sldId id="1190" r:id="rId33"/>
    <p:sldId id="1191" r:id="rId34"/>
    <p:sldId id="304" r:id="rId35"/>
    <p:sldId id="318" r:id="rId36"/>
    <p:sldId id="316" r:id="rId37"/>
    <p:sldId id="1194" r:id="rId38"/>
    <p:sldId id="331" r:id="rId39"/>
    <p:sldId id="332" r:id="rId40"/>
    <p:sldId id="323" r:id="rId41"/>
    <p:sldId id="1201" r:id="rId42"/>
    <p:sldId id="1202" r:id="rId43"/>
    <p:sldId id="1203" r:id="rId44"/>
    <p:sldId id="1453" r:id="rId45"/>
    <p:sldId id="1454" r:id="rId46"/>
    <p:sldId id="1455" r:id="rId47"/>
    <p:sldId id="1456" r:id="rId48"/>
    <p:sldId id="1457" r:id="rId49"/>
    <p:sldId id="1458" r:id="rId50"/>
    <p:sldId id="1459" r:id="rId51"/>
    <p:sldId id="1460" r:id="rId52"/>
    <p:sldId id="1420" r:id="rId53"/>
    <p:sldId id="1421" r:id="rId54"/>
    <p:sldId id="1424" r:id="rId55"/>
    <p:sldId id="1226" r:id="rId56"/>
    <p:sldId id="1228" r:id="rId57"/>
    <p:sldId id="1229" r:id="rId58"/>
    <p:sldId id="1230" r:id="rId59"/>
    <p:sldId id="1232" r:id="rId60"/>
    <p:sldId id="1234" r:id="rId61"/>
    <p:sldId id="1236" r:id="rId62"/>
    <p:sldId id="1239" r:id="rId63"/>
    <p:sldId id="1242" r:id="rId64"/>
    <p:sldId id="1245" r:id="rId65"/>
    <p:sldId id="1246" r:id="rId66"/>
    <p:sldId id="1249" r:id="rId67"/>
    <p:sldId id="1252" r:id="rId68"/>
    <p:sldId id="1255" r:id="rId69"/>
    <p:sldId id="1477" r:id="rId70"/>
    <p:sldId id="1478" r:id="rId71"/>
    <p:sldId id="1479" r:id="rId72"/>
    <p:sldId id="1480" r:id="rId73"/>
    <p:sldId id="1268" r:id="rId74"/>
    <p:sldId id="1269" r:id="rId75"/>
    <p:sldId id="1270" r:id="rId76"/>
    <p:sldId id="1271" r:id="rId77"/>
    <p:sldId id="1272" r:id="rId78"/>
    <p:sldId id="1273" r:id="rId79"/>
    <p:sldId id="1195" r:id="rId80"/>
    <p:sldId id="1274" r:id="rId81"/>
    <p:sldId id="1275" r:id="rId82"/>
    <p:sldId id="1276" r:id="rId83"/>
    <p:sldId id="1461" r:id="rId84"/>
    <p:sldId id="1462" r:id="rId85"/>
    <p:sldId id="1463" r:id="rId86"/>
    <p:sldId id="1464" r:id="rId87"/>
    <p:sldId id="1465" r:id="rId88"/>
    <p:sldId id="1466" r:id="rId89"/>
    <p:sldId id="1467" r:id="rId90"/>
    <p:sldId id="1468" r:id="rId91"/>
    <p:sldId id="1294" r:id="rId92"/>
    <p:sldId id="1432" r:id="rId93"/>
    <p:sldId id="1435" r:id="rId94"/>
    <p:sldId id="1299" r:id="rId95"/>
    <p:sldId id="1301" r:id="rId96"/>
    <p:sldId id="1302" r:id="rId97"/>
    <p:sldId id="1303" r:id="rId98"/>
    <p:sldId id="1305" r:id="rId99"/>
    <p:sldId id="1307" r:id="rId100"/>
    <p:sldId id="1309" r:id="rId101"/>
    <p:sldId id="1312" r:id="rId102"/>
    <p:sldId id="1315" r:id="rId103"/>
    <p:sldId id="1318" r:id="rId104"/>
    <p:sldId id="1319" r:id="rId105"/>
    <p:sldId id="1322" r:id="rId106"/>
    <p:sldId id="1325" r:id="rId107"/>
    <p:sldId id="1328" r:id="rId108"/>
    <p:sldId id="1481" r:id="rId109"/>
    <p:sldId id="1482" r:id="rId110"/>
    <p:sldId id="1483" r:id="rId111"/>
    <p:sldId id="1484" r:id="rId112"/>
    <p:sldId id="1341" r:id="rId113"/>
    <p:sldId id="1342" r:id="rId114"/>
    <p:sldId id="1343" r:id="rId115"/>
    <p:sldId id="1344" r:id="rId116"/>
    <p:sldId id="1345" r:id="rId117"/>
    <p:sldId id="1346" r:id="rId118"/>
    <p:sldId id="1196" r:id="rId119"/>
    <p:sldId id="1347" r:id="rId120"/>
    <p:sldId id="1348" r:id="rId121"/>
    <p:sldId id="1349" r:id="rId122"/>
    <p:sldId id="1469" r:id="rId123"/>
    <p:sldId id="1470" r:id="rId124"/>
    <p:sldId id="1471" r:id="rId125"/>
    <p:sldId id="1472" r:id="rId126"/>
    <p:sldId id="1473" r:id="rId127"/>
    <p:sldId id="1474" r:id="rId128"/>
    <p:sldId id="1475" r:id="rId129"/>
    <p:sldId id="1476" r:id="rId130"/>
    <p:sldId id="1442" r:id="rId131"/>
    <p:sldId id="1443" r:id="rId132"/>
    <p:sldId id="1446" r:id="rId133"/>
    <p:sldId id="1372" r:id="rId134"/>
    <p:sldId id="1374" r:id="rId135"/>
    <p:sldId id="1375" r:id="rId136"/>
    <p:sldId id="1376" r:id="rId137"/>
    <p:sldId id="1378" r:id="rId138"/>
    <p:sldId id="1380" r:id="rId139"/>
    <p:sldId id="1382" r:id="rId140"/>
    <p:sldId id="1385" r:id="rId141"/>
    <p:sldId id="1388" r:id="rId142"/>
    <p:sldId id="1391" r:id="rId143"/>
    <p:sldId id="1392" r:id="rId144"/>
    <p:sldId id="1397" r:id="rId145"/>
    <p:sldId id="1398" r:id="rId146"/>
    <p:sldId id="1401" r:id="rId147"/>
    <p:sldId id="1485" r:id="rId148"/>
    <p:sldId id="1486" r:id="rId149"/>
    <p:sldId id="1487" r:id="rId150"/>
    <p:sldId id="1488" r:id="rId151"/>
    <p:sldId id="1414" r:id="rId152"/>
    <p:sldId id="1415" r:id="rId153"/>
    <p:sldId id="1416" r:id="rId154"/>
    <p:sldId id="1417" r:id="rId155"/>
    <p:sldId id="1418" r:id="rId156"/>
    <p:sldId id="1419" r:id="rId157"/>
    <p:sldId id="328" r:id="rId158"/>
    <p:sldId id="1197" r:id="rId159"/>
    <p:sldId id="595" r:id="rId160"/>
    <p:sldId id="551" r:id="rId161"/>
    <p:sldId id="552" r:id="rId162"/>
    <p:sldId id="596" r:id="rId163"/>
    <p:sldId id="553" r:id="rId164"/>
    <p:sldId id="554" r:id="rId165"/>
    <p:sldId id="555" r:id="rId166"/>
    <p:sldId id="556" r:id="rId167"/>
    <p:sldId id="562" r:id="rId168"/>
    <p:sldId id="563" r:id="rId169"/>
    <p:sldId id="564" r:id="rId170"/>
    <p:sldId id="565" r:id="rId171"/>
    <p:sldId id="569" r:id="rId172"/>
    <p:sldId id="570" r:id="rId173"/>
    <p:sldId id="571" r:id="rId174"/>
    <p:sldId id="594" r:id="rId175"/>
    <p:sldId id="557" r:id="rId176"/>
    <p:sldId id="558" r:id="rId177"/>
    <p:sldId id="559" r:id="rId178"/>
    <p:sldId id="566" r:id="rId179"/>
    <p:sldId id="567" r:id="rId180"/>
    <p:sldId id="568" r:id="rId181"/>
    <p:sldId id="573" r:id="rId182"/>
    <p:sldId id="574" r:id="rId183"/>
    <p:sldId id="575" r:id="rId184"/>
    <p:sldId id="580" r:id="rId185"/>
    <p:sldId id="581" r:id="rId186"/>
    <p:sldId id="582" r:id="rId187"/>
    <p:sldId id="560" r:id="rId188"/>
    <p:sldId id="593" r:id="rId189"/>
    <p:sldId id="561" r:id="rId190"/>
    <p:sldId id="550" r:id="rId191"/>
    <p:sldId id="597" r:id="rId192"/>
    <p:sldId id="583" r:id="rId193"/>
    <p:sldId id="584" r:id="rId194"/>
    <p:sldId id="587" r:id="rId195"/>
    <p:sldId id="590" r:id="rId196"/>
    <p:sldId id="591" r:id="rId197"/>
    <p:sldId id="592" r:id="rId198"/>
    <p:sldId id="598" r:id="rId19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5A43A-525F-409B-B99A-6FEC47866ECE}" v="4" dt="2023-05-30T14:23:11.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7FF5A43A-525F-409B-B99A-6FEC47866ECE}"/>
    <pc:docChg chg="custSel modSld">
      <pc:chgData name="Kelly Stokes" userId="3e5c5154-569e-4d81-aa91-4f91841cdfa9" providerId="ADAL" clId="{7FF5A43A-525F-409B-B99A-6FEC47866ECE}" dt="2023-05-30T14:23:11.952" v="80"/>
      <pc:docMkLst>
        <pc:docMk/>
      </pc:docMkLst>
      <pc:sldChg chg="modSp mod modNotesTx">
        <pc:chgData name="Kelly Stokes" userId="3e5c5154-569e-4d81-aa91-4f91841cdfa9" providerId="ADAL" clId="{7FF5A43A-525F-409B-B99A-6FEC47866ECE}" dt="2023-05-30T14:21:30.541" v="10" actId="20577"/>
        <pc:sldMkLst>
          <pc:docMk/>
          <pc:sldMk cId="3945579917" sldId="256"/>
        </pc:sldMkLst>
        <pc:spChg chg="mod">
          <ac:chgData name="Kelly Stokes" userId="3e5c5154-569e-4d81-aa91-4f91841cdfa9" providerId="ADAL" clId="{7FF5A43A-525F-409B-B99A-6FEC47866ECE}" dt="2023-05-30T14:21:24.985" v="1" actId="20577"/>
          <ac:spMkLst>
            <pc:docMk/>
            <pc:sldMk cId="3945579917" sldId="256"/>
            <ac:spMk id="2" creationId="{7EB92607-E334-409C-8872-AB6363C33D0F}"/>
          </ac:spMkLst>
        </pc:spChg>
        <pc:spChg chg="mod">
          <ac:chgData name="Kelly Stokes" userId="3e5c5154-569e-4d81-aa91-4f91841cdfa9" providerId="ADAL" clId="{7FF5A43A-525F-409B-B99A-6FEC47866ECE}" dt="2023-05-30T14:21:28.650" v="9" actId="20577"/>
          <ac:spMkLst>
            <pc:docMk/>
            <pc:sldMk cId="3945579917" sldId="256"/>
            <ac:spMk id="3" creationId="{9B667196-C5B4-45FC-B5E8-3B190D7A595C}"/>
          </ac:spMkLst>
        </pc:spChg>
      </pc:sldChg>
      <pc:sldChg chg="modSp mod modNotesTx">
        <pc:chgData name="Kelly Stokes" userId="3e5c5154-569e-4d81-aa91-4f91841cdfa9" providerId="ADAL" clId="{7FF5A43A-525F-409B-B99A-6FEC47866ECE}" dt="2023-05-30T14:21:40.448" v="23" actId="20577"/>
        <pc:sldMkLst>
          <pc:docMk/>
          <pc:sldMk cId="864376776" sldId="322"/>
        </pc:sldMkLst>
        <pc:spChg chg="mod">
          <ac:chgData name="Kelly Stokes" userId="3e5c5154-569e-4d81-aa91-4f91841cdfa9" providerId="ADAL" clId="{7FF5A43A-525F-409B-B99A-6FEC47866ECE}" dt="2023-05-30T14:21:37.972" v="22" actId="20577"/>
          <ac:spMkLst>
            <pc:docMk/>
            <pc:sldMk cId="864376776" sldId="322"/>
            <ac:spMk id="2" creationId="{02FB8773-AD3E-2543-510F-CEE32E75C793}"/>
          </ac:spMkLst>
        </pc:spChg>
      </pc:sldChg>
      <pc:sldChg chg="modSp mod modNotesTx">
        <pc:chgData name="Kelly Stokes" userId="3e5c5154-569e-4d81-aa91-4f91841cdfa9" providerId="ADAL" clId="{7FF5A43A-525F-409B-B99A-6FEC47866ECE}" dt="2023-05-30T14:22:15.124" v="40" actId="20577"/>
        <pc:sldMkLst>
          <pc:docMk/>
          <pc:sldMk cId="3634764576" sldId="323"/>
        </pc:sldMkLst>
        <pc:spChg chg="mod">
          <ac:chgData name="Kelly Stokes" userId="3e5c5154-569e-4d81-aa91-4f91841cdfa9" providerId="ADAL" clId="{7FF5A43A-525F-409B-B99A-6FEC47866ECE}" dt="2023-05-30T14:22:15.124" v="40" actId="20577"/>
          <ac:spMkLst>
            <pc:docMk/>
            <pc:sldMk cId="3634764576" sldId="323"/>
            <ac:spMk id="2" creationId="{02FB8773-AD3E-2543-510F-CEE32E75C793}"/>
          </ac:spMkLst>
        </pc:spChg>
      </pc:sldChg>
      <pc:sldChg chg="modSp mod">
        <pc:chgData name="Kelly Stokes" userId="3e5c5154-569e-4d81-aa91-4f91841cdfa9" providerId="ADAL" clId="{7FF5A43A-525F-409B-B99A-6FEC47866ECE}" dt="2023-05-30T14:23:09.319" v="78" actId="20577"/>
        <pc:sldMkLst>
          <pc:docMk/>
          <pc:sldMk cId="4214164962" sldId="328"/>
        </pc:sldMkLst>
        <pc:spChg chg="mod">
          <ac:chgData name="Kelly Stokes" userId="3e5c5154-569e-4d81-aa91-4f91841cdfa9" providerId="ADAL" clId="{7FF5A43A-525F-409B-B99A-6FEC47866ECE}" dt="2023-05-30T14:23:09.319" v="78" actId="20577"/>
          <ac:spMkLst>
            <pc:docMk/>
            <pc:sldMk cId="4214164962" sldId="328"/>
            <ac:spMk id="2" creationId="{02FB8773-AD3E-2543-510F-CEE32E75C793}"/>
          </ac:spMkLst>
        </pc:spChg>
      </pc:sldChg>
      <pc:sldChg chg="addSp delSp modSp mod">
        <pc:chgData name="Kelly Stokes" userId="3e5c5154-569e-4d81-aa91-4f91841cdfa9" providerId="ADAL" clId="{7FF5A43A-525F-409B-B99A-6FEC47866ECE}" dt="2023-05-30T14:21:56.480" v="29" actId="14100"/>
        <pc:sldMkLst>
          <pc:docMk/>
          <pc:sldMk cId="3955913320" sldId="604"/>
        </pc:sldMkLst>
        <pc:picChg chg="add mod modCrop">
          <ac:chgData name="Kelly Stokes" userId="3e5c5154-569e-4d81-aa91-4f91841cdfa9" providerId="ADAL" clId="{7FF5A43A-525F-409B-B99A-6FEC47866ECE}" dt="2023-05-30T14:21:56.480" v="29" actId="14100"/>
          <ac:picMkLst>
            <pc:docMk/>
            <pc:sldMk cId="3955913320" sldId="604"/>
            <ac:picMk id="3" creationId="{CD9FF8CA-82BC-4834-EEE0-12031776E548}"/>
          </ac:picMkLst>
        </pc:picChg>
        <pc:picChg chg="del">
          <ac:chgData name="Kelly Stokes" userId="3e5c5154-569e-4d81-aa91-4f91841cdfa9" providerId="ADAL" clId="{7FF5A43A-525F-409B-B99A-6FEC47866ECE}" dt="2023-05-30T14:21:42.670" v="24" actId="478"/>
          <ac:picMkLst>
            <pc:docMk/>
            <pc:sldMk cId="3955913320" sldId="604"/>
            <ac:picMk id="4" creationId="{C8781874-A2E0-DC90-40F5-097E49803289}"/>
          </ac:picMkLst>
        </pc:picChg>
      </pc:sldChg>
      <pc:sldChg chg="modSp mod modNotesTx">
        <pc:chgData name="Kelly Stokes" userId="3e5c5154-569e-4d81-aa91-4f91841cdfa9" providerId="ADAL" clId="{7FF5A43A-525F-409B-B99A-6FEC47866ECE}" dt="2023-05-30T14:22:34.644" v="53" actId="20577"/>
        <pc:sldMkLst>
          <pc:docMk/>
          <pc:sldMk cId="1775615617" sldId="1195"/>
        </pc:sldMkLst>
        <pc:spChg chg="mod">
          <ac:chgData name="Kelly Stokes" userId="3e5c5154-569e-4d81-aa91-4f91841cdfa9" providerId="ADAL" clId="{7FF5A43A-525F-409B-B99A-6FEC47866ECE}" dt="2023-05-30T14:22:31.542" v="52" actId="20577"/>
          <ac:spMkLst>
            <pc:docMk/>
            <pc:sldMk cId="1775615617" sldId="1195"/>
            <ac:spMk id="2" creationId="{02FB8773-AD3E-2543-510F-CEE32E75C793}"/>
          </ac:spMkLst>
        </pc:spChg>
      </pc:sldChg>
      <pc:sldChg chg="modSp mod modNotesTx">
        <pc:chgData name="Kelly Stokes" userId="3e5c5154-569e-4d81-aa91-4f91841cdfa9" providerId="ADAL" clId="{7FF5A43A-525F-409B-B99A-6FEC47866ECE}" dt="2023-05-30T14:22:52.825" v="66" actId="20577"/>
        <pc:sldMkLst>
          <pc:docMk/>
          <pc:sldMk cId="3275196248" sldId="1196"/>
        </pc:sldMkLst>
        <pc:spChg chg="mod">
          <ac:chgData name="Kelly Stokes" userId="3e5c5154-569e-4d81-aa91-4f91841cdfa9" providerId="ADAL" clId="{7FF5A43A-525F-409B-B99A-6FEC47866ECE}" dt="2023-05-30T14:22:50.047" v="65" actId="20577"/>
          <ac:spMkLst>
            <pc:docMk/>
            <pc:sldMk cId="3275196248" sldId="1196"/>
            <ac:spMk id="2" creationId="{02FB8773-AD3E-2543-510F-CEE32E75C793}"/>
          </ac:spMkLst>
        </pc:spChg>
      </pc:sldChg>
      <pc:sldChg chg="addSp delSp modSp mod">
        <pc:chgData name="Kelly Stokes" userId="3e5c5154-569e-4d81-aa91-4f91841cdfa9" providerId="ADAL" clId="{7FF5A43A-525F-409B-B99A-6FEC47866ECE}" dt="2023-05-30T14:23:11.952" v="80"/>
        <pc:sldMkLst>
          <pc:docMk/>
          <pc:sldMk cId="175197863" sldId="1197"/>
        </pc:sldMkLst>
        <pc:picChg chg="add mod">
          <ac:chgData name="Kelly Stokes" userId="3e5c5154-569e-4d81-aa91-4f91841cdfa9" providerId="ADAL" clId="{7FF5A43A-525F-409B-B99A-6FEC47866ECE}" dt="2023-05-30T14:23:11.952" v="80"/>
          <ac:picMkLst>
            <pc:docMk/>
            <pc:sldMk cId="175197863" sldId="1197"/>
            <ac:picMk id="2" creationId="{7C9AA2B9-0E65-2269-AEB6-DBEDA7FE3253}"/>
          </ac:picMkLst>
        </pc:picChg>
        <pc:picChg chg="del">
          <ac:chgData name="Kelly Stokes" userId="3e5c5154-569e-4d81-aa91-4f91841cdfa9" providerId="ADAL" clId="{7FF5A43A-525F-409B-B99A-6FEC47866ECE}" dt="2023-05-30T14:23:11.572" v="79" actId="478"/>
          <ac:picMkLst>
            <pc:docMk/>
            <pc:sldMk cId="175197863" sldId="1197"/>
            <ac:picMk id="4" creationId="{C8781874-A2E0-DC90-40F5-097E49803289}"/>
          </ac:picMkLst>
        </pc:picChg>
      </pc:sldChg>
      <pc:sldChg chg="addSp delSp modSp mod">
        <pc:chgData name="Kelly Stokes" userId="3e5c5154-569e-4d81-aa91-4f91841cdfa9" providerId="ADAL" clId="{7FF5A43A-525F-409B-B99A-6FEC47866ECE}" dt="2023-05-30T14:22:18.065" v="42"/>
        <pc:sldMkLst>
          <pc:docMk/>
          <pc:sldMk cId="924845776" sldId="1201"/>
        </pc:sldMkLst>
        <pc:picChg chg="add mod">
          <ac:chgData name="Kelly Stokes" userId="3e5c5154-569e-4d81-aa91-4f91841cdfa9" providerId="ADAL" clId="{7FF5A43A-525F-409B-B99A-6FEC47866ECE}" dt="2023-05-30T14:22:18.065" v="42"/>
          <ac:picMkLst>
            <pc:docMk/>
            <pc:sldMk cId="924845776" sldId="1201"/>
            <ac:picMk id="2" creationId="{9FBA4A7D-5FB8-7291-3706-CFFAE2240A1C}"/>
          </ac:picMkLst>
        </pc:picChg>
        <pc:picChg chg="del">
          <ac:chgData name="Kelly Stokes" userId="3e5c5154-569e-4d81-aa91-4f91841cdfa9" providerId="ADAL" clId="{7FF5A43A-525F-409B-B99A-6FEC47866ECE}" dt="2023-05-30T14:22:17.456" v="41" actId="478"/>
          <ac:picMkLst>
            <pc:docMk/>
            <pc:sldMk cId="924845776" sldId="1201"/>
            <ac:picMk id="4" creationId="{C8781874-A2E0-DC90-40F5-097E49803289}"/>
          </ac:picMkLst>
        </pc:picChg>
      </pc:sldChg>
      <pc:sldChg chg="addSp delSp modSp mod">
        <pc:chgData name="Kelly Stokes" userId="3e5c5154-569e-4d81-aa91-4f91841cdfa9" providerId="ADAL" clId="{7FF5A43A-525F-409B-B99A-6FEC47866ECE}" dt="2023-05-30T14:22:37.520" v="55"/>
        <pc:sldMkLst>
          <pc:docMk/>
          <pc:sldMk cId="1211990764" sldId="1274"/>
        </pc:sldMkLst>
        <pc:picChg chg="add mod">
          <ac:chgData name="Kelly Stokes" userId="3e5c5154-569e-4d81-aa91-4f91841cdfa9" providerId="ADAL" clId="{7FF5A43A-525F-409B-B99A-6FEC47866ECE}" dt="2023-05-30T14:22:37.520" v="55"/>
          <ac:picMkLst>
            <pc:docMk/>
            <pc:sldMk cId="1211990764" sldId="1274"/>
            <ac:picMk id="2" creationId="{ECD4C0DF-65EA-1E32-717B-325E5D27F622}"/>
          </ac:picMkLst>
        </pc:picChg>
        <pc:picChg chg="del">
          <ac:chgData name="Kelly Stokes" userId="3e5c5154-569e-4d81-aa91-4f91841cdfa9" providerId="ADAL" clId="{7FF5A43A-525F-409B-B99A-6FEC47866ECE}" dt="2023-05-30T14:22:36.845" v="54" actId="478"/>
          <ac:picMkLst>
            <pc:docMk/>
            <pc:sldMk cId="1211990764" sldId="1274"/>
            <ac:picMk id="4" creationId="{C8781874-A2E0-DC90-40F5-097E49803289}"/>
          </ac:picMkLst>
        </pc:picChg>
      </pc:sldChg>
      <pc:sldChg chg="addSp delSp modSp mod">
        <pc:chgData name="Kelly Stokes" userId="3e5c5154-569e-4d81-aa91-4f91841cdfa9" providerId="ADAL" clId="{7FF5A43A-525F-409B-B99A-6FEC47866ECE}" dt="2023-05-30T14:22:55.298" v="68"/>
        <pc:sldMkLst>
          <pc:docMk/>
          <pc:sldMk cId="2406217017" sldId="1347"/>
        </pc:sldMkLst>
        <pc:picChg chg="add mod">
          <ac:chgData name="Kelly Stokes" userId="3e5c5154-569e-4d81-aa91-4f91841cdfa9" providerId="ADAL" clId="{7FF5A43A-525F-409B-B99A-6FEC47866ECE}" dt="2023-05-30T14:22:55.298" v="68"/>
          <ac:picMkLst>
            <pc:docMk/>
            <pc:sldMk cId="2406217017" sldId="1347"/>
            <ac:picMk id="2" creationId="{FEA47C38-8F8F-90E4-6855-415FB17EF2A4}"/>
          </ac:picMkLst>
        </pc:picChg>
        <pc:picChg chg="del">
          <ac:chgData name="Kelly Stokes" userId="3e5c5154-569e-4d81-aa91-4f91841cdfa9" providerId="ADAL" clId="{7FF5A43A-525F-409B-B99A-6FEC47866ECE}" dt="2023-05-30T14:22:54.950" v="67" actId="478"/>
          <ac:picMkLst>
            <pc:docMk/>
            <pc:sldMk cId="2406217017" sldId="1347"/>
            <ac:picMk id="4" creationId="{C8781874-A2E0-DC90-40F5-097E4980328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3930640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615890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2315802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2685201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4271965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2296910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can criticise this and seek revenge, or we can recycle, rebuild and rewrite the future.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4193103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3003154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286338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33833164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410172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1045466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2497801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8360176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relevance of being able to recycle items means that less energy is used to create new things and less waste is being created.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2497769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14844931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28484787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543590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4094621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717874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39194427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461232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is no time to be hesitant about this change of attitude.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19994083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Correspond criticise hindrance excellent relevance expectant reflector rebellion revenge recycle</a:t>
            </a: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return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980214"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turn clipart - Clip Art Library">
            <a:extLst>
              <a:ext uri="{FF2B5EF4-FFF2-40B4-BE49-F238E27FC236}">
                <a16:creationId xmlns:a16="http://schemas.microsoft.com/office/drawing/2014/main" id="{B9901752-D0C3-C496-81B9-4BC5950C50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16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action or hurting or harming someone in return of a wrong suffered at their hands</a:t>
            </a:r>
            <a:endParaRPr lang="en-GB" i="1" dirty="0">
              <a:latin typeface="Twinkl Cursive Looped" panose="02000000000000000000" pitchFamily="2" charset="0"/>
            </a:endParaRPr>
          </a:p>
        </p:txBody>
      </p:sp>
      <p:pic>
        <p:nvPicPr>
          <p:cNvPr id="65538" name="Picture 2" descr="600 Revenge Clip Art | Royalty Free - GoGraph">
            <a:extLst>
              <a:ext uri="{FF2B5EF4-FFF2-40B4-BE49-F238E27FC236}">
                <a16:creationId xmlns:a16="http://schemas.microsoft.com/office/drawing/2014/main" id="{D744D694-2202-5646-3C87-5E6A888FFA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3"/>
          <a:stretch/>
        </p:blipFill>
        <p:spPr bwMode="auto">
          <a:xfrm>
            <a:off x="401410" y="345454"/>
            <a:ext cx="2800350"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142E80D-621B-77EE-2E80-73E175D5181C}"/>
              </a:ext>
            </a:extLst>
          </p:cNvPr>
          <p:cNvSpPr txBox="1"/>
          <p:nvPr/>
        </p:nvSpPr>
        <p:spPr>
          <a:xfrm>
            <a:off x="4878161" y="20431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revenge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CE39573-6B2A-2C92-6E32-1287DAC0CCD7}"/>
              </a:ext>
            </a:extLst>
          </p:cNvPr>
          <p:cNvSpPr txBox="1"/>
          <p:nvPr/>
        </p:nvSpPr>
        <p:spPr>
          <a:xfrm>
            <a:off x="3049361" y="1536174"/>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venge = revenge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79229316-3F6F-9A19-402F-05B93FAE1C0A}"/>
              </a:ext>
            </a:extLst>
          </p:cNvPr>
          <p:cNvSpPr txBox="1"/>
          <p:nvPr/>
        </p:nvSpPr>
        <p:spPr>
          <a:xfrm>
            <a:off x="4878161" y="30869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43402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get or bring something back from somewhere</a:t>
            </a:r>
            <a:endParaRPr lang="en-GB" i="1" dirty="0">
              <a:latin typeface="Twinkl Cursive Looped" panose="02000000000000000000" pitchFamily="2" charset="0"/>
            </a:endParaRPr>
          </a:p>
        </p:txBody>
      </p:sp>
      <p:pic>
        <p:nvPicPr>
          <p:cNvPr id="34818" name="Picture 2" descr="778 Dog Retrieving Illustrations &amp; Clip Art - iStock">
            <a:extLst>
              <a:ext uri="{FF2B5EF4-FFF2-40B4-BE49-F238E27FC236}">
                <a16:creationId xmlns:a16="http://schemas.microsoft.com/office/drawing/2014/main" id="{556AAF31-3085-0FE5-3E25-94CE80CEC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202067"/>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11368A0-14D6-3ABC-8860-13C0C674D310}"/>
              </a:ext>
            </a:extLst>
          </p:cNvPr>
          <p:cNvSpPr txBox="1"/>
          <p:nvPr/>
        </p:nvSpPr>
        <p:spPr>
          <a:xfrm>
            <a:off x="4649561" y="3723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retrieved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98D3A4C0-3216-B2B8-E264-553A455691A2}"/>
              </a:ext>
            </a:extLst>
          </p:cNvPr>
          <p:cNvSpPr txBox="1"/>
          <p:nvPr/>
        </p:nvSpPr>
        <p:spPr>
          <a:xfrm>
            <a:off x="3049361" y="1536174"/>
            <a:ext cx="829899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trieved</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retrieved</a:t>
            </a:r>
            <a:endParaRPr lang="en-GB" dirty="0"/>
          </a:p>
        </p:txBody>
      </p:sp>
      <p:sp>
        <p:nvSpPr>
          <p:cNvPr id="8" name="TextBox 7">
            <a:extLst>
              <a:ext uri="{FF2B5EF4-FFF2-40B4-BE49-F238E27FC236}">
                <a16:creationId xmlns:a16="http://schemas.microsoft.com/office/drawing/2014/main" id="{0F2C1563-9DE1-D099-1D0B-5C1C36E37EF2}"/>
              </a:ext>
            </a:extLst>
          </p:cNvPr>
          <p:cNvSpPr txBox="1"/>
          <p:nvPr/>
        </p:nvSpPr>
        <p:spPr>
          <a:xfrm>
            <a:off x="5249637" y="32077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endParaRPr lang="en-GB" dirty="0"/>
          </a:p>
        </p:txBody>
      </p:sp>
    </p:spTree>
    <p:extLst>
      <p:ext uri="{BB962C8B-B14F-4D97-AF65-F5344CB8AC3E}">
        <p14:creationId xmlns:p14="http://schemas.microsoft.com/office/powerpoint/2010/main" val="358103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or go back to a place or person</a:t>
            </a:r>
            <a:endParaRPr lang="en-GB" i="1" dirty="0">
              <a:latin typeface="Twinkl Cursive Looped" panose="02000000000000000000" pitchFamily="2" charset="0"/>
            </a:endParaRPr>
          </a:p>
        </p:txBody>
      </p:sp>
      <p:pic>
        <p:nvPicPr>
          <p:cNvPr id="32770" name="Picture 2" descr="return clipart - Clip Art Library">
            <a:extLst>
              <a:ext uri="{FF2B5EF4-FFF2-40B4-BE49-F238E27FC236}">
                <a16:creationId xmlns:a16="http://schemas.microsoft.com/office/drawing/2014/main" id="{4B2C952C-D607-A3D0-3BCD-4DB5992B28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6E9F0D-0297-BD29-837D-7AEECBDCEB65}"/>
              </a:ext>
            </a:extLst>
          </p:cNvPr>
          <p:cNvSpPr txBox="1"/>
          <p:nvPr/>
        </p:nvSpPr>
        <p:spPr>
          <a:xfrm>
            <a:off x="5090432" y="26738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9C7AC99-1A96-6235-CB82-1B7F17F9596C}"/>
              </a:ext>
            </a:extLst>
          </p:cNvPr>
          <p:cNvSpPr txBox="1"/>
          <p:nvPr/>
        </p:nvSpPr>
        <p:spPr>
          <a:xfrm>
            <a:off x="3571876" y="16739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turn = return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9547E12-E8EF-A89C-1B4D-D690110A5C7A}"/>
              </a:ext>
            </a:extLst>
          </p:cNvPr>
          <p:cNvSpPr txBox="1"/>
          <p:nvPr/>
        </p:nvSpPr>
        <p:spPr>
          <a:xfrm>
            <a:off x="5204732" y="31393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13153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act of revenge is never recommended. </a:t>
            </a:r>
            <a:endParaRPr lang="en-GB" i="1" dirty="0"/>
          </a:p>
        </p:txBody>
      </p:sp>
      <p:sp>
        <p:nvSpPr>
          <p:cNvPr id="3" name="Title 1">
            <a:extLst>
              <a:ext uri="{FF2B5EF4-FFF2-40B4-BE49-F238E27FC236}">
                <a16:creationId xmlns:a16="http://schemas.microsoft.com/office/drawing/2014/main" id="{F840E4CE-4DAC-C5C3-9487-D316EE37130E}"/>
              </a:ext>
            </a:extLst>
          </p:cNvPr>
          <p:cNvSpPr txBox="1">
            <a:spLocks/>
          </p:cNvSpPr>
          <p:nvPr/>
        </p:nvSpPr>
        <p:spPr>
          <a:xfrm>
            <a:off x="5127422" y="3008749"/>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3652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boy retrieved his degree from the university.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8AC4771-F522-BE0C-49D7-FEB28E431D30}"/>
              </a:ext>
            </a:extLst>
          </p:cNvPr>
          <p:cNvSpPr txBox="1">
            <a:spLocks/>
          </p:cNvSpPr>
          <p:nvPr/>
        </p:nvSpPr>
        <p:spPr>
          <a:xfrm>
            <a:off x="3592536" y="2981148"/>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97950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children return to school year after year to learn new skills and knowledge.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6B88B8B-96E9-6B36-08E2-FF7E44B71B93}"/>
              </a:ext>
            </a:extLst>
          </p:cNvPr>
          <p:cNvSpPr txBox="1">
            <a:spLocks/>
          </p:cNvSpPr>
          <p:nvPr/>
        </p:nvSpPr>
        <p:spPr>
          <a:xfrm>
            <a:off x="4587999" y="2240323"/>
            <a:ext cx="2106715"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8052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0096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82117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5717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64938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5429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080591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9441514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98010676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7131992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6556896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relevance of being able to recycle items means that less energy is used to create new things and less waste is being created.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0448319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27519624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A47C38-8F8F-90E4-6855-415FB17EF2A4}"/>
              </a:ext>
            </a:extLst>
          </p:cNvPr>
          <p:cNvPicPr>
            <a:picLocks noChangeAspect="1"/>
          </p:cNvPicPr>
          <p:nvPr/>
        </p:nvPicPr>
        <p:blipFill rotWithShape="1">
          <a:blip r:embed="rId2"/>
          <a:srcRect l="19151" t="13792" r="18438" b="10933"/>
          <a:stretch/>
        </p:blipFill>
        <p:spPr>
          <a:xfrm>
            <a:off x="228599" y="0"/>
            <a:ext cx="10074729" cy="6831791"/>
          </a:xfrm>
          <a:prstGeom prst="rect">
            <a:avLst/>
          </a:prstGeom>
        </p:spPr>
      </p:pic>
    </p:spTree>
    <p:extLst>
      <p:ext uri="{BB962C8B-B14F-4D97-AF65-F5344CB8AC3E}">
        <p14:creationId xmlns:p14="http://schemas.microsoft.com/office/powerpoint/2010/main" val="240621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9076589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4554939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41902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70145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458154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13326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1482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47705996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6047199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872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hesitant</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Hesitate Stock Illustrations – 1,393 Hesitate Stock Illustrations, Vectors  &amp; Clipart - Dreamstime">
            <a:extLst>
              <a:ext uri="{FF2B5EF4-FFF2-40B4-BE49-F238E27FC236}">
                <a16:creationId xmlns:a16="http://schemas.microsoft.com/office/drawing/2014/main" id="{3A2BCA24-F23C-69CA-21FC-5AADCB950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396" y="574902"/>
            <a:ext cx="23431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17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expectant</a:t>
            </a:r>
          </a:p>
        </p:txBody>
      </p:sp>
      <p:sp>
        <p:nvSpPr>
          <p:cNvPr id="3" name="Rectangle 2">
            <a:extLst>
              <a:ext uri="{FF2B5EF4-FFF2-40B4-BE49-F238E27FC236}">
                <a16:creationId xmlns:a16="http://schemas.microsoft.com/office/drawing/2014/main" id="{0366E0B6-702E-4814-82C6-08CA2D13F3C9}"/>
              </a:ext>
            </a:extLst>
          </p:cNvPr>
          <p:cNvSpPr/>
          <p:nvPr/>
        </p:nvSpPr>
        <p:spPr>
          <a:xfrm>
            <a:off x="6613071"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7586" name="Picture 2" descr="Free Pregnant Woman Silhouette Clipart, Download Free Pregnant Woman  Silhouette Clipart png images, Free ClipArts on Clipart Library">
            <a:extLst>
              <a:ext uri="{FF2B5EF4-FFF2-40B4-BE49-F238E27FC236}">
                <a16:creationId xmlns:a16="http://schemas.microsoft.com/office/drawing/2014/main" id="{D2188DE9-3271-2463-D0A0-FE7D5E8BB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5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observant</a:t>
            </a:r>
          </a:p>
        </p:txBody>
      </p:sp>
      <p:sp>
        <p:nvSpPr>
          <p:cNvPr id="3" name="Rectangle 2">
            <a:extLst>
              <a:ext uri="{FF2B5EF4-FFF2-40B4-BE49-F238E27FC236}">
                <a16:creationId xmlns:a16="http://schemas.microsoft.com/office/drawing/2014/main" id="{0366E0B6-702E-4814-82C6-08CA2D13F3C9}"/>
              </a:ext>
            </a:extLst>
          </p:cNvPr>
          <p:cNvSpPr/>
          <p:nvPr/>
        </p:nvSpPr>
        <p:spPr>
          <a:xfrm>
            <a:off x="6613071"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Binoculars, observant, plan, sight, vision icon - Download on Iconfinder">
            <a:extLst>
              <a:ext uri="{FF2B5EF4-FFF2-40B4-BE49-F238E27FC236}">
                <a16:creationId xmlns:a16="http://schemas.microsoft.com/office/drawing/2014/main" id="{B366123F-2C4A-3BF6-BBC4-72CA6EED3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3816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25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6659218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66736700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0112775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807196"/>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9267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reflector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55671"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74 Reflector Jacket Illustrations &amp; Clip Art - iStock">
            <a:extLst>
              <a:ext uri="{FF2B5EF4-FFF2-40B4-BE49-F238E27FC236}">
                <a16:creationId xmlns:a16="http://schemas.microsoft.com/office/drawing/2014/main" id="{FDAF43F5-9169-FEB3-22F2-E15ABB0A7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67" y="492578"/>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97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84271" y="3783944"/>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What are the best 11+ revision tips for the exam this summer?">
            <a:extLst>
              <a:ext uri="{FF2B5EF4-FFF2-40B4-BE49-F238E27FC236}">
                <a16:creationId xmlns:a16="http://schemas.microsoft.com/office/drawing/2014/main" id="{98968320-0558-F875-4C20-E1E08D357B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84" y="492578"/>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4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rebellion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555672"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8,704 Rebellion Stock Vector Illustration and Royalty Free Rebellion Clipart">
            <a:extLst>
              <a:ext uri="{FF2B5EF4-FFF2-40B4-BE49-F238E27FC236}">
                <a16:creationId xmlns:a16="http://schemas.microsoft.com/office/drawing/2014/main" id="{3399BE17-BC8E-8A1D-A718-788DCDB527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70" y="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6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observance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Observation Clipart and Stock Illustrations. 18,429 Observation vector EPS  illustrations and drawings available to search from thousands of royalty  free clip art graphic designers.">
            <a:extLst>
              <a:ext uri="{FF2B5EF4-FFF2-40B4-BE49-F238E27FC236}">
                <a16:creationId xmlns:a16="http://schemas.microsoft.com/office/drawing/2014/main" id="{212E4907-259B-8209-3257-6322884E8B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209550" y="451757"/>
            <a:ext cx="2400300" cy="1736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10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5329991"/>
            <a:ext cx="12191999"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piece of material used for reflecting light in a certain direction</a:t>
            </a:r>
            <a:endParaRPr lang="en-GB" i="1" dirty="0">
              <a:latin typeface="Twinkl Cursive Looped" panose="02000000000000000000" pitchFamily="2" charset="0"/>
            </a:endParaRPr>
          </a:p>
        </p:txBody>
      </p:sp>
      <p:pic>
        <p:nvPicPr>
          <p:cNvPr id="69634" name="Picture 2" descr="174 Reflector Jacket Illustrations &amp; Clip Art - iStock">
            <a:extLst>
              <a:ext uri="{FF2B5EF4-FFF2-40B4-BE49-F238E27FC236}">
                <a16:creationId xmlns:a16="http://schemas.microsoft.com/office/drawing/2014/main" id="{7F6A9B36-AB9D-1BA1-9622-50C19FA4D4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67" y="492578"/>
            <a:ext cx="2066925" cy="2209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6ED7FAB-297E-D1AA-820C-BA28B435D6EA}"/>
              </a:ext>
            </a:extLst>
          </p:cNvPr>
          <p:cNvSpPr txBox="1"/>
          <p:nvPr/>
        </p:nvSpPr>
        <p:spPr>
          <a:xfrm>
            <a:off x="4584247" y="17643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reflector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D4896AEE-9980-B4DD-34DC-8C778DD5C2D6}"/>
              </a:ext>
            </a:extLst>
          </p:cNvPr>
          <p:cNvSpPr txBox="1"/>
          <p:nvPr/>
        </p:nvSpPr>
        <p:spPr>
          <a:xfrm>
            <a:off x="3049360" y="1528009"/>
            <a:ext cx="80377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flector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reflector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4FF561-9A4C-FD48-2A38-B78672BBE008}"/>
              </a:ext>
            </a:extLst>
          </p:cNvPr>
          <p:cNvSpPr txBox="1"/>
          <p:nvPr/>
        </p:nvSpPr>
        <p:spPr>
          <a:xfrm>
            <a:off x="5040086" y="3211970"/>
            <a:ext cx="65151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75011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examine and make corrections or alterations</a:t>
            </a:r>
            <a:endParaRPr lang="en-GB" i="1" dirty="0">
              <a:latin typeface="Twinkl Cursive Looped" panose="02000000000000000000" pitchFamily="2" charset="0"/>
            </a:endParaRPr>
          </a:p>
        </p:txBody>
      </p:sp>
      <p:pic>
        <p:nvPicPr>
          <p:cNvPr id="20482" name="Picture 2" descr="What are the best 11+ revision tips for the exam this summer?">
            <a:extLst>
              <a:ext uri="{FF2B5EF4-FFF2-40B4-BE49-F238E27FC236}">
                <a16:creationId xmlns:a16="http://schemas.microsoft.com/office/drawing/2014/main" id="{409E3D0A-5E48-0D2F-6AA3-408F563AB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84" y="492578"/>
            <a:ext cx="2085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BFF979F-411F-7795-52D2-2947FB049360}"/>
              </a:ext>
            </a:extLst>
          </p:cNvPr>
          <p:cNvSpPr txBox="1"/>
          <p:nvPr/>
        </p:nvSpPr>
        <p:spPr>
          <a:xfrm>
            <a:off x="4780189" y="29529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E9357247-208D-67CF-A792-7E2D0E0DE6BD}"/>
              </a:ext>
            </a:extLst>
          </p:cNvPr>
          <p:cNvSpPr txBox="1"/>
          <p:nvPr/>
        </p:nvSpPr>
        <p:spPr>
          <a:xfrm>
            <a:off x="3604532" y="15879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vise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revise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82069F9-6C61-A339-0B74-FA7A07F12B64}"/>
              </a:ext>
            </a:extLst>
          </p:cNvPr>
          <p:cNvSpPr txBox="1"/>
          <p:nvPr/>
        </p:nvSpPr>
        <p:spPr>
          <a:xfrm>
            <a:off x="5032376" y="32805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74827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21826"/>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an act of armed resistance to an established government or leader</a:t>
            </a:r>
            <a:endParaRPr lang="en-GB" i="1" dirty="0">
              <a:latin typeface="Twinkl Cursive Looped" panose="02000000000000000000" pitchFamily="2" charset="0"/>
            </a:endParaRPr>
          </a:p>
        </p:txBody>
      </p:sp>
      <p:pic>
        <p:nvPicPr>
          <p:cNvPr id="18434" name="Picture 2" descr="8,704 Rebellion Stock Vector Illustration and Royalty Free Rebellion Clipart">
            <a:extLst>
              <a:ext uri="{FF2B5EF4-FFF2-40B4-BE49-F238E27FC236}">
                <a16:creationId xmlns:a16="http://schemas.microsoft.com/office/drawing/2014/main" id="{F15C0DFB-FC5C-D8A9-C193-0D64580574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70" y="0"/>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5572DD6-B79B-8508-34FD-07CD4F7319E5}"/>
              </a:ext>
            </a:extLst>
          </p:cNvPr>
          <p:cNvSpPr txBox="1"/>
          <p:nvPr/>
        </p:nvSpPr>
        <p:spPr>
          <a:xfrm>
            <a:off x="4714876" y="22520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rebellion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93932DEC-A619-9AEE-F7E2-4BD1B1844337}"/>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bellion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rebellion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A21F5510-DA7C-A627-C88C-269611DEE1B9}"/>
              </a:ext>
            </a:extLst>
          </p:cNvPr>
          <p:cNvSpPr txBox="1"/>
          <p:nvPr/>
        </p:nvSpPr>
        <p:spPr>
          <a:xfrm>
            <a:off x="5105856" y="3387885"/>
            <a:ext cx="63844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7550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reflector on his bike made him visible to motorists.</a:t>
            </a:r>
            <a:endParaRPr lang="en-GB" i="1" dirty="0"/>
          </a:p>
        </p:txBody>
      </p:sp>
      <p:sp>
        <p:nvSpPr>
          <p:cNvPr id="3" name="Title 1">
            <a:extLst>
              <a:ext uri="{FF2B5EF4-FFF2-40B4-BE49-F238E27FC236}">
                <a16:creationId xmlns:a16="http://schemas.microsoft.com/office/drawing/2014/main" id="{0482B344-50FF-2211-8602-E6BFBC061D3E}"/>
              </a:ext>
            </a:extLst>
          </p:cNvPr>
          <p:cNvSpPr txBox="1">
            <a:spLocks/>
          </p:cNvSpPr>
          <p:nvPr/>
        </p:nvSpPr>
        <p:spPr>
          <a:xfrm>
            <a:off x="2743450"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3626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a:bodyPr>
          <a:lstStyle/>
          <a:p>
            <a:pPr algn="ctr"/>
            <a:r>
              <a:rPr lang="en-GB" dirty="0">
                <a:latin typeface="Twinkl Cursive Looped" panose="02000000000000000000" pitchFamily="2" charset="0"/>
              </a:rPr>
              <a:t>It is wise to revise for exams.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D5B75C-4361-61A2-53E3-B7B74E0BE8AE}"/>
              </a:ext>
            </a:extLst>
          </p:cNvPr>
          <p:cNvSpPr txBox="1">
            <a:spLocks/>
          </p:cNvSpPr>
          <p:nvPr/>
        </p:nvSpPr>
        <p:spPr>
          <a:xfrm>
            <a:off x="5225394" y="3721973"/>
            <a:ext cx="1877535"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9741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rebellion took place in France to demand democracy.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860443F-0A96-8EEF-3B4D-FA6F405693A4}"/>
              </a:ext>
            </a:extLst>
          </p:cNvPr>
          <p:cNvSpPr txBox="1">
            <a:spLocks/>
          </p:cNvSpPr>
          <p:nvPr/>
        </p:nvSpPr>
        <p:spPr>
          <a:xfrm>
            <a:off x="22209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4706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251716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35095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9981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81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
        <p:nvSpPr>
          <p:cNvPr id="3" name="Rectangle 2">
            <a:extLst>
              <a:ext uri="{FF2B5EF4-FFF2-40B4-BE49-F238E27FC236}">
                <a16:creationId xmlns:a16="http://schemas.microsoft.com/office/drawing/2014/main" id="{0366E0B6-702E-4814-82C6-08CA2D13F3C9}"/>
              </a:ext>
            </a:extLst>
          </p:cNvPr>
          <p:cNvSpPr/>
          <p:nvPr/>
        </p:nvSpPr>
        <p:spPr>
          <a:xfrm>
            <a:off x="6711043"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A group of flamboyant flamingos ready to hit the streets for some shopping.  Detailed accessories with their to… | Flamingo art, Flamingo pictures,  Flamingo painting">
            <a:extLst>
              <a:ext uri="{FF2B5EF4-FFF2-40B4-BE49-F238E27FC236}">
                <a16:creationId xmlns:a16="http://schemas.microsoft.com/office/drawing/2014/main" id="{22633C01-7BB4-4BEE-122B-F527CA754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6"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42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9981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2671881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72730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9576502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2726255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130482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 time to be hesitant about this change of attitude.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18193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C9AA2B9-0E65-2269-AEB6-DBEDA7FE3253}"/>
              </a:ext>
            </a:extLst>
          </p:cNvPr>
          <p:cNvPicPr>
            <a:picLocks noChangeAspect="1"/>
          </p:cNvPicPr>
          <p:nvPr/>
        </p:nvPicPr>
        <p:blipFill rotWithShape="1">
          <a:blip r:embed="rId2"/>
          <a:srcRect l="19151" t="13792" r="18438" b="10933"/>
          <a:stretch/>
        </p:blipFill>
        <p:spPr>
          <a:xfrm>
            <a:off x="228599" y="0"/>
            <a:ext cx="10074729" cy="6831791"/>
          </a:xfrm>
          <a:prstGeom prst="rect">
            <a:avLst/>
          </a:prstGeom>
        </p:spPr>
      </p:pic>
    </p:spTree>
    <p:extLst>
      <p:ext uri="{BB962C8B-B14F-4D97-AF65-F5344CB8AC3E}">
        <p14:creationId xmlns:p14="http://schemas.microsoft.com/office/powerpoint/2010/main" val="17519786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correspond</a:t>
            </a:r>
          </a:p>
        </p:txBody>
      </p:sp>
    </p:spTree>
    <p:extLst>
      <p:ext uri="{BB962C8B-B14F-4D97-AF65-F5344CB8AC3E}">
        <p14:creationId xmlns:p14="http://schemas.microsoft.com/office/powerpoint/2010/main" val="386686443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criticise</a:t>
            </a:r>
          </a:p>
        </p:txBody>
      </p:sp>
    </p:spTree>
    <p:extLst>
      <p:ext uri="{BB962C8B-B14F-4D97-AF65-F5344CB8AC3E}">
        <p14:creationId xmlns:p14="http://schemas.microsoft.com/office/powerpoint/2010/main" val="322118707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observance</a:t>
            </a:r>
          </a:p>
        </p:txBody>
      </p:sp>
    </p:spTree>
    <p:extLst>
      <p:ext uri="{BB962C8B-B14F-4D97-AF65-F5344CB8AC3E}">
        <p14:creationId xmlns:p14="http://schemas.microsoft.com/office/powerpoint/2010/main" val="29168840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Tree>
    <p:extLst>
      <p:ext uri="{BB962C8B-B14F-4D97-AF65-F5344CB8AC3E}">
        <p14:creationId xmlns:p14="http://schemas.microsoft.com/office/powerpoint/2010/main" val="161217968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tolerance</a:t>
            </a:r>
          </a:p>
        </p:txBody>
      </p:sp>
    </p:spTree>
    <p:extLst>
      <p:ext uri="{BB962C8B-B14F-4D97-AF65-F5344CB8AC3E}">
        <p14:creationId xmlns:p14="http://schemas.microsoft.com/office/powerpoint/2010/main" val="42138582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relevance</a:t>
            </a:r>
          </a:p>
        </p:txBody>
      </p:sp>
    </p:spTree>
    <p:extLst>
      <p:ext uri="{BB962C8B-B14F-4D97-AF65-F5344CB8AC3E}">
        <p14:creationId xmlns:p14="http://schemas.microsoft.com/office/powerpoint/2010/main" val="411866983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jubilance</a:t>
            </a:r>
          </a:p>
        </p:txBody>
      </p:sp>
    </p:spTree>
    <p:extLst>
      <p:ext uri="{BB962C8B-B14F-4D97-AF65-F5344CB8AC3E}">
        <p14:creationId xmlns:p14="http://schemas.microsoft.com/office/powerpoint/2010/main" val="22421838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relevant</a:t>
            </a:r>
          </a:p>
        </p:txBody>
      </p:sp>
    </p:spTree>
    <p:extLst>
      <p:ext uri="{BB962C8B-B14F-4D97-AF65-F5344CB8AC3E}">
        <p14:creationId xmlns:p14="http://schemas.microsoft.com/office/powerpoint/2010/main" val="68097805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tolerant</a:t>
            </a:r>
          </a:p>
        </p:txBody>
      </p:sp>
    </p:spTree>
    <p:extLst>
      <p:ext uri="{BB962C8B-B14F-4D97-AF65-F5344CB8AC3E}">
        <p14:creationId xmlns:p14="http://schemas.microsoft.com/office/powerpoint/2010/main" val="406454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263833836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restaurant </a:t>
            </a:r>
          </a:p>
        </p:txBody>
      </p:sp>
    </p:spTree>
    <p:extLst>
      <p:ext uri="{BB962C8B-B14F-4D97-AF65-F5344CB8AC3E}">
        <p14:creationId xmlns:p14="http://schemas.microsoft.com/office/powerpoint/2010/main" val="60600709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hesitant</a:t>
            </a:r>
          </a:p>
        </p:txBody>
      </p:sp>
    </p:spTree>
    <p:extLst>
      <p:ext uri="{BB962C8B-B14F-4D97-AF65-F5344CB8AC3E}">
        <p14:creationId xmlns:p14="http://schemas.microsoft.com/office/powerpoint/2010/main" val="304526770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expectant</a:t>
            </a:r>
          </a:p>
        </p:txBody>
      </p:sp>
    </p:spTree>
    <p:extLst>
      <p:ext uri="{BB962C8B-B14F-4D97-AF65-F5344CB8AC3E}">
        <p14:creationId xmlns:p14="http://schemas.microsoft.com/office/powerpoint/2010/main" val="382858346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observant </a:t>
            </a:r>
          </a:p>
        </p:txBody>
      </p:sp>
    </p:spTree>
    <p:extLst>
      <p:ext uri="{BB962C8B-B14F-4D97-AF65-F5344CB8AC3E}">
        <p14:creationId xmlns:p14="http://schemas.microsoft.com/office/powerpoint/2010/main" val="297431195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replace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revisit</a:t>
            </a:r>
          </a:p>
        </p:txBody>
      </p:sp>
    </p:spTree>
    <p:extLst>
      <p:ext uri="{BB962C8B-B14F-4D97-AF65-F5344CB8AC3E}">
        <p14:creationId xmlns:p14="http://schemas.microsoft.com/office/powerpoint/2010/main" val="80578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refresh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revenge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retired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return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reflector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rebellion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hindrance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58211"/>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23592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64672" y="544010"/>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correspond criticise hindrance excellent relevance expectant reflector rebellion revenge recycle</a:t>
            </a:r>
          </a:p>
        </p:txBody>
      </p:sp>
    </p:spTree>
    <p:extLst>
      <p:ext uri="{BB962C8B-B14F-4D97-AF65-F5344CB8AC3E}">
        <p14:creationId xmlns:p14="http://schemas.microsoft.com/office/powerpoint/2010/main" val="388699187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72143" y="2830009"/>
            <a:ext cx="11919857" cy="1569660"/>
          </a:xfrm>
          <a:prstGeom prst="rect">
            <a:avLst/>
          </a:prstGeom>
          <a:noFill/>
        </p:spPr>
        <p:txBody>
          <a:bodyPr wrap="square" rtlCol="0">
            <a:spAutoFit/>
          </a:bodyPr>
          <a:lstStyle/>
          <a:p>
            <a:r>
              <a:rPr lang="en-GB" sz="2400" dirty="0">
                <a:solidFill>
                  <a:schemeClr val="bg1">
                    <a:lumMod val="75000"/>
                  </a:schemeClr>
                </a:solidFill>
                <a:latin typeface="Twinkl Cursive Looped" panose="02000000000000000000" pitchFamily="2" charset="0"/>
              </a:rPr>
              <a:t>determiner</a:t>
            </a:r>
            <a:r>
              <a:rPr lang="en-GB" sz="2400" dirty="0">
                <a:solidFill>
                  <a:srgbClr val="FF0000"/>
                </a:solidFill>
                <a:latin typeface="Twinkl Cursive Looped" panose="02000000000000000000" pitchFamily="2" charset="0"/>
              </a:rPr>
              <a:t> </a:t>
            </a:r>
            <a:r>
              <a:rPr lang="en-GB" sz="2400" dirty="0">
                <a:solidFill>
                  <a:schemeClr val="accent4">
                    <a:lumMod val="60000"/>
                    <a:lumOff val="40000"/>
                  </a:schemeClr>
                </a:solidFill>
                <a:latin typeface="Twinkl Cursive Looped" panose="02000000000000000000" pitchFamily="2" charset="0"/>
              </a:rPr>
              <a:t>adjective</a:t>
            </a:r>
            <a:r>
              <a:rPr lang="en-GB" sz="2400" dirty="0">
                <a:solidFill>
                  <a:srgbClr val="00B05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 </a:t>
            </a:r>
            <a:r>
              <a:rPr lang="en-GB" sz="2400" dirty="0">
                <a:solidFill>
                  <a:srgbClr val="0070C0"/>
                </a:solidFill>
                <a:latin typeface="Twinkl Cursive Looped" panose="02000000000000000000" pitchFamily="2" charset="0"/>
              </a:rPr>
              <a:t>verb </a:t>
            </a:r>
            <a:r>
              <a:rPr lang="en-GB" sz="2400" dirty="0">
                <a:solidFill>
                  <a:schemeClr val="bg1">
                    <a:lumMod val="75000"/>
                  </a:schemeClr>
                </a:solidFill>
                <a:latin typeface="Twinkl Cursive Looped" panose="02000000000000000000" pitchFamily="2" charset="0"/>
              </a:rPr>
              <a:t>article</a:t>
            </a:r>
            <a:r>
              <a:rPr lang="en-GB" sz="2400" dirty="0">
                <a:solidFill>
                  <a:srgbClr val="0070C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a:t>
            </a:r>
            <a:r>
              <a:rPr lang="en-GB" sz="2400" dirty="0">
                <a:solidFill>
                  <a:srgbClr val="0070C0"/>
                </a:solidFill>
                <a:latin typeface="Twinkl Cursive Looped" panose="02000000000000000000" pitchFamily="2" charset="0"/>
              </a:rPr>
              <a:t> </a:t>
            </a:r>
            <a:r>
              <a:rPr lang="en-GB" sz="2400" dirty="0">
                <a:solidFill>
                  <a:srgbClr val="00B0F0"/>
                </a:solidFill>
                <a:latin typeface="Twinkl Cursive Looped" panose="02000000000000000000" pitchFamily="2" charset="0"/>
              </a:rPr>
              <a:t>adverb</a:t>
            </a:r>
            <a:r>
              <a:rPr lang="en-GB" sz="2400" dirty="0">
                <a:solidFill>
                  <a:srgbClr val="0070C0"/>
                </a:solidFill>
                <a:latin typeface="Twinkl Cursive Looped" panose="02000000000000000000" pitchFamily="2" charset="0"/>
              </a:rPr>
              <a:t> verb </a:t>
            </a:r>
            <a:r>
              <a:rPr lang="en-GB" sz="2400" dirty="0">
                <a:solidFill>
                  <a:schemeClr val="bg1">
                    <a:lumMod val="75000"/>
                  </a:schemeClr>
                </a:solidFill>
                <a:latin typeface="Twinkl Cursive Looped" panose="02000000000000000000" pitchFamily="2" charset="0"/>
              </a:rPr>
              <a:t>article</a:t>
            </a:r>
            <a:r>
              <a:rPr lang="en-GB" sz="2400" dirty="0">
                <a:solidFill>
                  <a:srgbClr val="0070C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a:t>
            </a:r>
            <a:endParaRPr lang="en-GB" sz="2400" dirty="0">
              <a:solidFill>
                <a:srgbClr val="FF0000"/>
              </a:solidFill>
            </a:endParaRPr>
          </a:p>
          <a:p>
            <a:endParaRPr lang="en-GB" sz="7200" dirty="0"/>
          </a:p>
        </p:txBody>
      </p:sp>
      <p:sp>
        <p:nvSpPr>
          <p:cNvPr id="4" name="TextBox 3">
            <a:extLst>
              <a:ext uri="{FF2B5EF4-FFF2-40B4-BE49-F238E27FC236}">
                <a16:creationId xmlns:a16="http://schemas.microsoft.com/office/drawing/2014/main" id="{BF12CF52-4F11-099B-A6ED-03EBF58B08F8}"/>
              </a:ext>
            </a:extLst>
          </p:cNvPr>
          <p:cNvSpPr txBox="1"/>
          <p:nvPr/>
        </p:nvSpPr>
        <p:spPr>
          <a:xfrm>
            <a:off x="272143" y="1449718"/>
            <a:ext cx="10944225"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The over-large suitcase was a hindrance when climbing the stairs.</a:t>
            </a:r>
          </a:p>
        </p:txBody>
      </p:sp>
      <p:sp>
        <p:nvSpPr>
          <p:cNvPr id="5" name="Rectangle 4">
            <a:extLst>
              <a:ext uri="{FF2B5EF4-FFF2-40B4-BE49-F238E27FC236}">
                <a16:creationId xmlns:a16="http://schemas.microsoft.com/office/drawing/2014/main" id="{CE64BAD4-6307-34D4-D070-74AA82B463E8}"/>
              </a:ext>
            </a:extLst>
          </p:cNvPr>
          <p:cNvSpPr/>
          <p:nvPr/>
        </p:nvSpPr>
        <p:spPr>
          <a:xfrm>
            <a:off x="5061857" y="1449718"/>
            <a:ext cx="1649186" cy="5232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0E7465E2-07EC-8452-2338-BA28E2512659}"/>
              </a:ext>
            </a:extLst>
          </p:cNvPr>
          <p:cNvSpPr/>
          <p:nvPr/>
        </p:nvSpPr>
        <p:spPr>
          <a:xfrm>
            <a:off x="5388429" y="2905780"/>
            <a:ext cx="843642" cy="4089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482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P spid="6"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123658"/>
          </a:xfrm>
          <a:prstGeom prst="rect">
            <a:avLst/>
          </a:prstGeom>
          <a:noFill/>
        </p:spPr>
        <p:txBody>
          <a:bodyPr wrap="square" rtlCol="0">
            <a:spAutoFit/>
          </a:bodyPr>
          <a:lstStyle/>
          <a:p>
            <a:pPr algn="ct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rgbClr val="FFC000"/>
                </a:solidFill>
                <a:latin typeface="Twinkl Cursive Looped" panose="02000000000000000000" pitchFamily="2" charset="0"/>
              </a:rPr>
              <a:t>adjective</a:t>
            </a:r>
            <a:endParaRPr lang="en-GB" sz="4400" dirty="0">
              <a:solidFill>
                <a:srgbClr val="FFC000"/>
              </a:solidFill>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565751F-2120-3751-2B9D-E27A9CA0F837}"/>
              </a:ext>
            </a:extLst>
          </p:cNvPr>
          <p:cNvSpPr/>
          <p:nvPr/>
        </p:nvSpPr>
        <p:spPr>
          <a:xfrm>
            <a:off x="6422570" y="651645"/>
            <a:ext cx="3260272" cy="9013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915FD6C3-BA41-6B23-380A-776132137729}"/>
              </a:ext>
            </a:extLst>
          </p:cNvPr>
          <p:cNvSpPr/>
          <p:nvPr/>
        </p:nvSpPr>
        <p:spPr>
          <a:xfrm>
            <a:off x="6308270" y="2274838"/>
            <a:ext cx="3113315" cy="8497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8647EED8-3C20-4EF7-DD2F-6B3396382F8F}"/>
              </a:ext>
            </a:extLst>
          </p:cNvPr>
          <p:cNvSpPr txBox="1"/>
          <p:nvPr/>
        </p:nvSpPr>
        <p:spPr>
          <a:xfrm>
            <a:off x="1192667" y="651645"/>
            <a:ext cx="8946695"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Christmas is excellent.</a:t>
            </a:r>
          </a:p>
        </p:txBody>
      </p:sp>
    </p:spTree>
    <p:extLst>
      <p:ext uri="{BB962C8B-B14F-4D97-AF65-F5344CB8AC3E}">
        <p14:creationId xmlns:p14="http://schemas.microsoft.com/office/powerpoint/2010/main" val="246894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6" grpId="0"/>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646331"/>
          </a:xfrm>
          <a:prstGeom prst="rect">
            <a:avLst/>
          </a:prstGeom>
          <a:noFill/>
        </p:spPr>
        <p:txBody>
          <a:bodyPr wrap="square" rtlCol="0">
            <a:spAutoFit/>
          </a:bodyPr>
          <a:lstStyle/>
          <a:p>
            <a:r>
              <a:rPr lang="en-GB" b="1">
                <a:solidFill>
                  <a:srgbClr val="83001D"/>
                </a:solidFill>
                <a:effectLst/>
              </a:rPr>
              <a:t>hindrance (n.)</a:t>
            </a:r>
          </a:p>
          <a:p>
            <a:r>
              <a:rPr lang="en-GB" b="1">
                <a:solidFill>
                  <a:srgbClr val="83001D"/>
                </a:solidFill>
                <a:effectLst/>
              </a:rPr>
              <a:t>mid-15c., a hybrid from hindren (see hinder (v.)) on model of French-derived words in -ance.</a:t>
            </a:r>
            <a:endParaRPr lang="en-GB" b="1" dirty="0">
              <a:solidFill>
                <a:srgbClr val="83001D"/>
              </a:solidFill>
              <a:effectLst/>
            </a:endParaRPr>
          </a:p>
        </p:txBody>
      </p:sp>
    </p:spTree>
    <p:extLst>
      <p:ext uri="{BB962C8B-B14F-4D97-AF65-F5344CB8AC3E}">
        <p14:creationId xmlns:p14="http://schemas.microsoft.com/office/powerpoint/2010/main" val="25581724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576666"/>
            <a:ext cx="11740242" cy="2031325"/>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rPr>
              <a:t>excellent (adj.)</a:t>
            </a:r>
          </a:p>
          <a:p>
            <a:pPr algn="l"/>
            <a:r>
              <a:rPr lang="en-GB" b="1" i="0" dirty="0">
                <a:solidFill>
                  <a:srgbClr val="83001D"/>
                </a:solidFill>
                <a:effectLst/>
                <a:latin typeface="Georgia" panose="02040502050405020303" pitchFamily="18" charset="0"/>
              </a:rPr>
              <a:t>"unexcelled, distinguished for superior merit of any kind, of surpassing character or quality, uncommonly valuable for any reason, remarkably good," mid-14c., from Old French excellent "outstanding, excellent," from Latin </a:t>
            </a:r>
            <a:r>
              <a:rPr lang="en-GB" b="1" i="0" dirty="0" err="1">
                <a:solidFill>
                  <a:srgbClr val="83001D"/>
                </a:solidFill>
                <a:effectLst/>
                <a:latin typeface="Georgia" panose="02040502050405020303" pitchFamily="18" charset="0"/>
              </a:rPr>
              <a:t>excellentem</a:t>
            </a:r>
            <a:r>
              <a:rPr lang="en-GB" b="1" i="0" dirty="0">
                <a:solidFill>
                  <a:srgbClr val="83001D"/>
                </a:solidFill>
                <a:effectLst/>
                <a:latin typeface="Georgia" panose="02040502050405020303" pitchFamily="18" charset="0"/>
              </a:rPr>
              <a:t> (nominative </a:t>
            </a:r>
            <a:r>
              <a:rPr lang="en-GB" b="1" i="0" dirty="0" err="1">
                <a:solidFill>
                  <a:srgbClr val="83001D"/>
                </a:solidFill>
                <a:effectLst/>
                <a:latin typeface="Georgia" panose="02040502050405020303" pitchFamily="18" charset="0"/>
              </a:rPr>
              <a:t>excellens</a:t>
            </a:r>
            <a:r>
              <a:rPr lang="en-GB" b="1" i="0" dirty="0">
                <a:solidFill>
                  <a:srgbClr val="83001D"/>
                </a:solidFill>
                <a:effectLst/>
                <a:latin typeface="Georgia" panose="02040502050405020303" pitchFamily="18" charset="0"/>
              </a:rPr>
              <a:t>) "towering, prominent, distinguished, superior, surpassing," present participle of </a:t>
            </a:r>
            <a:r>
              <a:rPr lang="en-GB" b="1" i="0" dirty="0" err="1">
                <a:solidFill>
                  <a:srgbClr val="83001D"/>
                </a:solidFill>
                <a:effectLst/>
                <a:latin typeface="Georgia" panose="02040502050405020303" pitchFamily="18" charset="0"/>
              </a:rPr>
              <a:t>excellere</a:t>
            </a:r>
            <a:r>
              <a:rPr lang="en-GB" b="1" i="0" dirty="0">
                <a:solidFill>
                  <a:srgbClr val="83001D"/>
                </a:solidFill>
                <a:effectLst/>
                <a:latin typeface="Georgia" panose="02040502050405020303" pitchFamily="18" charset="0"/>
              </a:rPr>
              <a:t> "surpass, be superior; to rise, be eminent," from ex "out from" (see ex-) + -</a:t>
            </a:r>
            <a:r>
              <a:rPr lang="en-GB" b="1" i="0" dirty="0" err="1">
                <a:solidFill>
                  <a:srgbClr val="83001D"/>
                </a:solidFill>
                <a:effectLst/>
                <a:latin typeface="Georgia" panose="02040502050405020303" pitchFamily="18" charset="0"/>
              </a:rPr>
              <a:t>cellere</a:t>
            </a:r>
            <a:r>
              <a:rPr lang="en-GB" b="1" i="0" dirty="0">
                <a:solidFill>
                  <a:srgbClr val="83001D"/>
                </a:solidFill>
                <a:effectLst/>
                <a:latin typeface="Georgia" panose="02040502050405020303" pitchFamily="18" charset="0"/>
              </a:rPr>
              <a:t> "rise high, tower," related to </a:t>
            </a:r>
            <a:r>
              <a:rPr lang="en-GB" b="1" i="0" dirty="0" err="1">
                <a:solidFill>
                  <a:srgbClr val="83001D"/>
                </a:solidFill>
                <a:effectLst/>
                <a:latin typeface="Georgia" panose="02040502050405020303" pitchFamily="18" charset="0"/>
              </a:rPr>
              <a:t>celsus</a:t>
            </a:r>
            <a:r>
              <a:rPr lang="en-GB" b="1" i="0" dirty="0">
                <a:solidFill>
                  <a:srgbClr val="83001D"/>
                </a:solidFill>
                <a:effectLst/>
                <a:latin typeface="Georgia" panose="02040502050405020303" pitchFamily="18" charset="0"/>
              </a:rPr>
              <a:t> "high, lofty, great," from PIE root *</a:t>
            </a:r>
            <a:r>
              <a:rPr lang="en-GB" b="1" i="0" dirty="0" err="1">
                <a:solidFill>
                  <a:srgbClr val="83001D"/>
                </a:solidFill>
                <a:effectLst/>
                <a:latin typeface="Georgia" panose="02040502050405020303" pitchFamily="18" charset="0"/>
              </a:rPr>
              <a:t>kel</a:t>
            </a:r>
            <a:r>
              <a:rPr lang="en-GB" b="1" i="0" dirty="0">
                <a:solidFill>
                  <a:srgbClr val="83001D"/>
                </a:solidFill>
                <a:effectLst/>
                <a:latin typeface="Georgia" panose="02040502050405020303" pitchFamily="18" charset="0"/>
              </a:rPr>
              <a:t>- (2) "to be prominent; hill." Related: Excellently</a:t>
            </a:r>
          </a:p>
        </p:txBody>
      </p:sp>
      <p:pic>
        <p:nvPicPr>
          <p:cNvPr id="3" name="Picture 2">
            <a:extLst>
              <a:ext uri="{FF2B5EF4-FFF2-40B4-BE49-F238E27FC236}">
                <a16:creationId xmlns:a16="http://schemas.microsoft.com/office/drawing/2014/main" id="{A706436C-9F3C-5271-64D1-C15C88007AE9}"/>
              </a:ext>
            </a:extLst>
          </p:cNvPr>
          <p:cNvPicPr>
            <a:picLocks noChangeAspect="1"/>
          </p:cNvPicPr>
          <p:nvPr/>
        </p:nvPicPr>
        <p:blipFill rotWithShape="1">
          <a:blip r:embed="rId3"/>
          <a:srcRect l="12244" t="43558" r="40102" b="23283"/>
          <a:stretch/>
        </p:blipFill>
        <p:spPr bwMode="auto">
          <a:xfrm>
            <a:off x="1137557" y="2980243"/>
            <a:ext cx="9916886" cy="38777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1221495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625652"/>
            <a:ext cx="11740242" cy="5909310"/>
          </a:xfrm>
          <a:prstGeom prst="rect">
            <a:avLst/>
          </a:prstGeom>
          <a:noFill/>
        </p:spPr>
        <p:txBody>
          <a:bodyPr wrap="square" rtlCol="0">
            <a:spAutoFit/>
          </a:bodyPr>
          <a:lstStyle/>
          <a:p>
            <a:r>
              <a:rPr lang="en-GB" sz="5400" dirty="0">
                <a:latin typeface="Twinkl Cursive Looped" panose="02000000000000000000" pitchFamily="2" charset="0"/>
              </a:rPr>
              <a:t>Let’s </a:t>
            </a:r>
            <a:r>
              <a:rPr lang="en-GB" sz="5400" i="1" dirty="0">
                <a:latin typeface="Twinkl Cursive Looped" panose="02000000000000000000" pitchFamily="2" charset="0"/>
              </a:rPr>
              <a:t>investigate….</a:t>
            </a:r>
          </a:p>
          <a:p>
            <a:endParaRPr lang="en-GB" sz="5400" i="1" dirty="0">
              <a:latin typeface="Twinkl Cursive Looped" panose="02000000000000000000" pitchFamily="2" charset="0"/>
            </a:endParaRPr>
          </a:p>
          <a:p>
            <a:r>
              <a:rPr lang="en-GB" sz="5400" i="1" dirty="0">
                <a:latin typeface="Twinkl Cursive Looped" panose="02000000000000000000" pitchFamily="2" charset="0"/>
              </a:rPr>
              <a:t>Can you create SATs style questions for the words hindrance and excellent?</a:t>
            </a:r>
          </a:p>
          <a:p>
            <a:r>
              <a:rPr lang="en-GB" sz="5400" i="1" dirty="0">
                <a:latin typeface="Twinkl Cursive Looped" panose="02000000000000000000" pitchFamily="2" charset="0"/>
              </a:rPr>
              <a:t>Can you produce a mark scheme to support your questions?</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cycle Clipart Vector Art, Icons, and Graphics for Free Download">
            <a:extLst>
              <a:ext uri="{FF2B5EF4-FFF2-40B4-BE49-F238E27FC236}">
                <a16:creationId xmlns:a16="http://schemas.microsoft.com/office/drawing/2014/main" id="{F1464798-29B1-7ECD-F546-8E7C6B905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588328" y="3624943"/>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7698574384e90282a739826b6dd82c1_business-building-blocks-clipart-clip-art-library_1000-750  - Stetson Motors 2010 Ltd.">
            <a:extLst>
              <a:ext uri="{FF2B5EF4-FFF2-40B4-BE49-F238E27FC236}">
                <a16:creationId xmlns:a16="http://schemas.microsoft.com/office/drawing/2014/main" id="{668EA9B7-D8AA-3946-83D7-E674CEA6E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18 Rewrite Illustrations &amp; Clip Art - iStock">
            <a:extLst>
              <a:ext uri="{FF2B5EF4-FFF2-40B4-BE49-F238E27FC236}">
                <a16:creationId xmlns:a16="http://schemas.microsoft.com/office/drawing/2014/main" id="{8A0F84F6-830D-CAC7-5112-315BF06B5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25923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into usable material </a:t>
            </a:r>
            <a:endParaRPr lang="en-GB" i="1" dirty="0">
              <a:latin typeface="Twinkl Cursive Looped" panose="02000000000000000000" pitchFamily="2" charset="0"/>
            </a:endParaRPr>
          </a:p>
        </p:txBody>
      </p:sp>
      <p:pic>
        <p:nvPicPr>
          <p:cNvPr id="8194" name="Picture 2" descr="Recycle Clipart Vector Art, Icons, and Graphics for Free Download">
            <a:extLst>
              <a:ext uri="{FF2B5EF4-FFF2-40B4-BE49-F238E27FC236}">
                <a16:creationId xmlns:a16="http://schemas.microsoft.com/office/drawing/2014/main" id="{E53FF59A-3ECB-5693-CA9F-605B09A202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D9E056E-ED36-4BFF-1293-A3B5EF4950F1}"/>
              </a:ext>
            </a:extLst>
          </p:cNvPr>
          <p:cNvSpPr txBox="1"/>
          <p:nvPr/>
        </p:nvSpPr>
        <p:spPr>
          <a:xfrm>
            <a:off x="4714875" y="22400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278B23F-3840-1B1F-5727-EEE7F1CB985F}"/>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cycle = 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FC5324A-CE48-93B0-AF14-A47C72E06FDE}"/>
              </a:ext>
            </a:extLst>
          </p:cNvPr>
          <p:cNvSpPr txBox="1"/>
          <p:nvPr/>
        </p:nvSpPr>
        <p:spPr>
          <a:xfrm>
            <a:off x="5253718" y="30744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7427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build something again after it has been destroyed</a:t>
            </a:r>
            <a:endParaRPr lang="en-GB" i="1" dirty="0">
              <a:latin typeface="Twinkl Cursive Looped" panose="02000000000000000000" pitchFamily="2" charset="0"/>
            </a:endParaRPr>
          </a:p>
        </p:txBody>
      </p:sp>
      <p:pic>
        <p:nvPicPr>
          <p:cNvPr id="10242" name="Picture 2" descr="b7698574384e90282a739826b6dd82c1_business-building-blocks-clipart-clip-art-library_1000-750  - Stetson Motors 2010 Ltd.">
            <a:extLst>
              <a:ext uri="{FF2B5EF4-FFF2-40B4-BE49-F238E27FC236}">
                <a16:creationId xmlns:a16="http://schemas.microsoft.com/office/drawing/2014/main" id="{D454D174-2A3C-D09D-2B52-9534BB953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062BF2E-B1FB-9342-AB14-783FC370435D}"/>
              </a:ext>
            </a:extLst>
          </p:cNvPr>
          <p:cNvSpPr txBox="1"/>
          <p:nvPr/>
        </p:nvSpPr>
        <p:spPr>
          <a:xfrm>
            <a:off x="4518932" y="26806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A22927D-6CE3-D196-D299-1A1839590FDD}"/>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build = 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EC0637B-1A5E-9DF6-1C23-E56871786496}"/>
              </a:ext>
            </a:extLst>
          </p:cNvPr>
          <p:cNvSpPr txBox="1"/>
          <p:nvPr/>
        </p:nvSpPr>
        <p:spPr>
          <a:xfrm>
            <a:off x="4747533" y="30812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6044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write something again or alter or improve it</a:t>
            </a:r>
            <a:endParaRPr lang="en-GB" i="1" dirty="0">
              <a:latin typeface="Twinkl Cursive Looped" panose="02000000000000000000" pitchFamily="2" charset="0"/>
            </a:endParaRPr>
          </a:p>
        </p:txBody>
      </p:sp>
      <p:pic>
        <p:nvPicPr>
          <p:cNvPr id="12290" name="Picture 2" descr="118 Rewrite Illustrations &amp; Clip Art - iStock">
            <a:extLst>
              <a:ext uri="{FF2B5EF4-FFF2-40B4-BE49-F238E27FC236}">
                <a16:creationId xmlns:a16="http://schemas.microsoft.com/office/drawing/2014/main" id="{21EB9403-3814-DB56-31F1-C053AA5DE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694022-8D03-7E7B-F2AB-D803032AE4CF}"/>
              </a:ext>
            </a:extLst>
          </p:cNvPr>
          <p:cNvSpPr txBox="1"/>
          <p:nvPr/>
        </p:nvSpPr>
        <p:spPr>
          <a:xfrm>
            <a:off x="45352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4EC881C-AAD2-572E-B0E4-FA72EB647B28}"/>
              </a:ext>
            </a:extLst>
          </p:cNvPr>
          <p:cNvSpPr txBox="1"/>
          <p:nvPr/>
        </p:nvSpPr>
        <p:spPr>
          <a:xfrm>
            <a:off x="3049361" y="1438202"/>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write = 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1537A1D-D091-987C-9FAF-D3FDB07C4872}"/>
              </a:ext>
            </a:extLst>
          </p:cNvPr>
          <p:cNvSpPr txBox="1"/>
          <p:nvPr/>
        </p:nvSpPr>
        <p:spPr>
          <a:xfrm>
            <a:off x="4845504" y="31114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73246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important to recycle to save the environment. </a:t>
            </a:r>
            <a:endParaRPr lang="en-GB" i="1" dirty="0"/>
          </a:p>
        </p:txBody>
      </p:sp>
      <p:sp>
        <p:nvSpPr>
          <p:cNvPr id="3" name="Title 1">
            <a:extLst>
              <a:ext uri="{FF2B5EF4-FFF2-40B4-BE49-F238E27FC236}">
                <a16:creationId xmlns:a16="http://schemas.microsoft.com/office/drawing/2014/main" id="{6BA57F99-ED7F-8714-E1A9-7326FACF4DAA}"/>
              </a:ext>
            </a:extLst>
          </p:cNvPr>
          <p:cNvSpPr txBox="1">
            <a:spLocks/>
          </p:cNvSpPr>
          <p:nvPr/>
        </p:nvSpPr>
        <p:spPr>
          <a:xfrm>
            <a:off x="64500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Help is always well received when having to rebuild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E0F6D40-26CE-E336-FF2F-615590DA4477}"/>
              </a:ext>
            </a:extLst>
          </p:cNvPr>
          <p:cNvSpPr txBox="1">
            <a:spLocks/>
          </p:cNvSpPr>
          <p:nvPr/>
        </p:nvSpPr>
        <p:spPr>
          <a:xfrm>
            <a:off x="4587999" y="3821650"/>
            <a:ext cx="231898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8482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If work needs improvement, a rewrite is recommended.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AF2D0FA-084D-526F-078A-F6C6927FEEA9}"/>
              </a:ext>
            </a:extLst>
          </p:cNvPr>
          <p:cNvSpPr txBox="1">
            <a:spLocks/>
          </p:cNvSpPr>
          <p:nvPr/>
        </p:nvSpPr>
        <p:spPr>
          <a:xfrm>
            <a:off x="1796393" y="3821650"/>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963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D9FF8CA-82BC-4834-EEE0-12031776E548}"/>
              </a:ext>
            </a:extLst>
          </p:cNvPr>
          <p:cNvPicPr>
            <a:picLocks noChangeAspect="1"/>
          </p:cNvPicPr>
          <p:nvPr/>
        </p:nvPicPr>
        <p:blipFill rotWithShape="1">
          <a:blip r:embed="rId2"/>
          <a:srcRect l="19151" t="13792" r="18438" b="10933"/>
          <a:stretch/>
        </p:blipFill>
        <p:spPr>
          <a:xfrm>
            <a:off x="228599" y="0"/>
            <a:ext cx="10074729" cy="683179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71392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116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077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4618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4053166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FBA4A7D-5FB8-7291-3706-CFFAE2240A1C}"/>
              </a:ext>
            </a:extLst>
          </p:cNvPr>
          <p:cNvPicPr>
            <a:picLocks noChangeAspect="1"/>
          </p:cNvPicPr>
          <p:nvPr/>
        </p:nvPicPr>
        <p:blipFill rotWithShape="1">
          <a:blip r:embed="rId2"/>
          <a:srcRect l="19151" t="13792" r="18438" b="10933"/>
          <a:stretch/>
        </p:blipFill>
        <p:spPr>
          <a:xfrm>
            <a:off x="228599" y="0"/>
            <a:ext cx="10074729" cy="6831791"/>
          </a:xfrm>
          <a:prstGeom prst="rect">
            <a:avLst/>
          </a:prstGeom>
        </p:spPr>
      </p:pic>
    </p:spTree>
    <p:extLst>
      <p:ext uri="{BB962C8B-B14F-4D97-AF65-F5344CB8AC3E}">
        <p14:creationId xmlns:p14="http://schemas.microsoft.com/office/powerpoint/2010/main" val="9248457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73972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30018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54074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77872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017938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5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7493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123340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550807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57526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tolerance</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Tolerance Clip Art and Stock Illustrations. 25,195 Tolerance EPS  illustrations and vector clip art graphics available to search from  thousands of royalty free stock art creators.">
            <a:extLst>
              <a:ext uri="{FF2B5EF4-FFF2-40B4-BE49-F238E27FC236}">
                <a16:creationId xmlns:a16="http://schemas.microsoft.com/office/drawing/2014/main" id="{57CD3BCD-73C5-AD01-E485-0116C6C0FB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485775" y="385763"/>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761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relevance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Nonylphenols Family Closely Related Organic Compounds Stock Illustration  797682520 | Shutterstock">
            <a:extLst>
              <a:ext uri="{FF2B5EF4-FFF2-40B4-BE49-F238E27FC236}">
                <a16:creationId xmlns:a16="http://schemas.microsoft.com/office/drawing/2014/main" id="{856338F6-D731-6777-D3B4-865AEED1CA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905"/>
          <a:stretch/>
        </p:blipFill>
        <p:spPr bwMode="auto">
          <a:xfrm>
            <a:off x="0" y="430667"/>
            <a:ext cx="3133725" cy="128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3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jubilance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Jubilance Cartoons and Comics - funny pictures from CartoonStock">
            <a:extLst>
              <a:ext uri="{FF2B5EF4-FFF2-40B4-BE49-F238E27FC236}">
                <a16:creationId xmlns:a16="http://schemas.microsoft.com/office/drawing/2014/main" id="{E90ACFF3-C175-509C-99DD-2D5C079F5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808" y="364839"/>
            <a:ext cx="17145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66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647830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35476928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3610068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6" y="24276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873431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replace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r Replace Window Stock Illustrations – 24 Car Replace Window Stock  Illustrations, Vectors &amp; Clipart - Dreamstime">
            <a:extLst>
              <a:ext uri="{FF2B5EF4-FFF2-40B4-BE49-F238E27FC236}">
                <a16:creationId xmlns:a16="http://schemas.microsoft.com/office/drawing/2014/main" id="{82816516-7ED0-0B7D-446F-290B5C06F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829" y="302759"/>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73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revisit</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67942" y="3641272"/>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visit Stock Illustrations – 104 Revisit Stock Illustrations, Vectors &amp;  Clipart - Dreamstime">
            <a:extLst>
              <a:ext uri="{FF2B5EF4-FFF2-40B4-BE49-F238E27FC236}">
                <a16:creationId xmlns:a16="http://schemas.microsoft.com/office/drawing/2014/main" id="{2DD1D6C4-21D7-E34C-0E76-25A69C41A6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360590" y="315007"/>
            <a:ext cx="2228850" cy="185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71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refresh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Refresh Cliparts, Download Free Refresh Cliparts png images, Free  ClipArts on Clipart Library">
            <a:extLst>
              <a:ext uri="{FF2B5EF4-FFF2-40B4-BE49-F238E27FC236}">
                <a16:creationId xmlns:a16="http://schemas.microsoft.com/office/drawing/2014/main" id="{FDC5BD8F-E609-582F-7DE9-051D5C250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8" y="274184"/>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10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take the place of</a:t>
            </a:r>
            <a:endParaRPr lang="en-GB" i="1" dirty="0">
              <a:latin typeface="Twinkl Cursive Looped" panose="02000000000000000000" pitchFamily="2" charset="0"/>
            </a:endParaRPr>
          </a:p>
        </p:txBody>
      </p:sp>
      <p:pic>
        <p:nvPicPr>
          <p:cNvPr id="61442" name="Picture 2" descr="Car Replace Window Stock Illustrations – 24 Car Replace Window Stock  Illustrations, Vectors &amp; Clipart - Dreamstime">
            <a:extLst>
              <a:ext uri="{FF2B5EF4-FFF2-40B4-BE49-F238E27FC236}">
                <a16:creationId xmlns:a16="http://schemas.microsoft.com/office/drawing/2014/main" id="{3B9E64A9-E268-37FF-F5C7-2E4F0D101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829" y="302759"/>
            <a:ext cx="2438400" cy="18764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F9804F5-E701-8F4E-7A9D-C2166AB40894}"/>
              </a:ext>
            </a:extLst>
          </p:cNvPr>
          <p:cNvSpPr txBox="1"/>
          <p:nvPr/>
        </p:nvSpPr>
        <p:spPr>
          <a:xfrm>
            <a:off x="4355648" y="30275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FF69280-174E-68D0-43D1-4916471C4AF2}"/>
              </a:ext>
            </a:extLst>
          </p:cNvPr>
          <p:cNvSpPr txBox="1"/>
          <p:nvPr/>
        </p:nvSpPr>
        <p:spPr>
          <a:xfrm>
            <a:off x="3049361" y="1536174"/>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place = replace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664E388B-18AC-0EEA-F384-5C2875C41B62}"/>
              </a:ext>
            </a:extLst>
          </p:cNvPr>
          <p:cNvSpPr txBox="1"/>
          <p:nvPr/>
        </p:nvSpPr>
        <p:spPr>
          <a:xfrm>
            <a:off x="4841423"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52372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back or visit again</a:t>
            </a:r>
            <a:endParaRPr lang="en-GB" i="1" dirty="0">
              <a:latin typeface="Twinkl Cursive Looped" panose="02000000000000000000" pitchFamily="2" charset="0"/>
            </a:endParaRPr>
          </a:p>
        </p:txBody>
      </p:sp>
      <p:pic>
        <p:nvPicPr>
          <p:cNvPr id="4" name="Picture 2" descr="Revisit Stock Illustrations – 104 Revisit Stock Illustrations, Vectors &amp;  Clipart - Dreamstime">
            <a:extLst>
              <a:ext uri="{FF2B5EF4-FFF2-40B4-BE49-F238E27FC236}">
                <a16:creationId xmlns:a16="http://schemas.microsoft.com/office/drawing/2014/main" id="{07A9ECA0-5AEB-75D1-C845-70BE905E8BC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360590" y="315007"/>
            <a:ext cx="2228850" cy="185669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E03AE4B-B4DC-E479-323F-A0E5B0A7B7E2}"/>
              </a:ext>
            </a:extLst>
          </p:cNvPr>
          <p:cNvSpPr txBox="1"/>
          <p:nvPr/>
        </p:nvSpPr>
        <p:spPr>
          <a:xfrm>
            <a:off x="5204732" y="40323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revisit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C44FB62-6A81-F4B3-12EB-3F423D9CDFE0}"/>
              </a:ext>
            </a:extLst>
          </p:cNvPr>
          <p:cNvSpPr txBox="1"/>
          <p:nvPr/>
        </p:nvSpPr>
        <p:spPr>
          <a:xfrm>
            <a:off x="3359604" y="16780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visit = revisit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A59DABCF-D370-2A4D-1B78-B863236F162B}"/>
              </a:ext>
            </a:extLst>
          </p:cNvPr>
          <p:cNvSpPr txBox="1"/>
          <p:nvPr/>
        </p:nvSpPr>
        <p:spPr>
          <a:xfrm>
            <a:off x="5204732"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38268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give new strength or energy to something</a:t>
            </a:r>
            <a:endParaRPr lang="en-GB" i="1" dirty="0">
              <a:latin typeface="Twinkl Cursive Looped" panose="02000000000000000000" pitchFamily="2" charset="0"/>
            </a:endParaRPr>
          </a:p>
        </p:txBody>
      </p:sp>
      <p:pic>
        <p:nvPicPr>
          <p:cNvPr id="47106" name="Picture 2" descr="Free Refresh Cliparts, Download Free Refresh Cliparts png images, Free  ClipArts on Clipart Library">
            <a:extLst>
              <a:ext uri="{FF2B5EF4-FFF2-40B4-BE49-F238E27FC236}">
                <a16:creationId xmlns:a16="http://schemas.microsoft.com/office/drawing/2014/main" id="{589BD199-E292-A360-80F6-CFD6E3A9D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8" y="2741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0281643-190A-6322-71AD-C053F55E866D}"/>
              </a:ext>
            </a:extLst>
          </p:cNvPr>
          <p:cNvSpPr txBox="1"/>
          <p:nvPr/>
        </p:nvSpPr>
        <p:spPr>
          <a:xfrm>
            <a:off x="4992461" y="274184"/>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refresh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212F1C8A-6807-50ED-3802-AD8E93D8108E}"/>
              </a:ext>
            </a:extLst>
          </p:cNvPr>
          <p:cNvSpPr txBox="1"/>
          <p:nvPr/>
        </p:nvSpPr>
        <p:spPr>
          <a:xfrm>
            <a:off x="3049361" y="1536174"/>
            <a:ext cx="74499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fresh = refresh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146663A-6A68-9738-40B4-192826829B64}"/>
              </a:ext>
            </a:extLst>
          </p:cNvPr>
          <p:cNvSpPr txBox="1"/>
          <p:nvPr/>
        </p:nvSpPr>
        <p:spPr>
          <a:xfrm>
            <a:off x="4992461" y="32183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2434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To replace a word in a sentence can make a significant difference.</a:t>
            </a:r>
            <a:endParaRPr lang="en-GB" i="1" dirty="0"/>
          </a:p>
        </p:txBody>
      </p:sp>
      <p:sp>
        <p:nvSpPr>
          <p:cNvPr id="3" name="Title 1">
            <a:extLst>
              <a:ext uri="{FF2B5EF4-FFF2-40B4-BE49-F238E27FC236}">
                <a16:creationId xmlns:a16="http://schemas.microsoft.com/office/drawing/2014/main" id="{A5F4DC04-F306-0A38-F349-ADAFF0DE29F4}"/>
              </a:ext>
            </a:extLst>
          </p:cNvPr>
          <p:cNvSpPr txBox="1">
            <a:spLocks/>
          </p:cNvSpPr>
          <p:nvPr/>
        </p:nvSpPr>
        <p:spPr>
          <a:xfrm>
            <a:off x="23352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8627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We revisit spellings so that they become automatic and require less working memory.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2754413-DE5A-D9F7-3AF7-DB6974C99DEE}"/>
              </a:ext>
            </a:extLst>
          </p:cNvPr>
          <p:cNvSpPr txBox="1">
            <a:spLocks/>
          </p:cNvSpPr>
          <p:nvPr/>
        </p:nvSpPr>
        <p:spPr>
          <a:xfrm>
            <a:off x="2286250" y="2240323"/>
            <a:ext cx="2024493"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2139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refresh key on the computer allows internet sites to show the most up-to-date information.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0D8F58E-0895-B287-4882-2B631360CD0C}"/>
              </a:ext>
            </a:extLst>
          </p:cNvPr>
          <p:cNvSpPr txBox="1">
            <a:spLocks/>
          </p:cNvSpPr>
          <p:nvPr/>
        </p:nvSpPr>
        <p:spPr>
          <a:xfrm>
            <a:off x="2318909" y="2240323"/>
            <a:ext cx="2367392"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1023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0987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01207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83742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41967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83683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92249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90464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0440678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7567327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46094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We can criticise this and seek revenge, or we can recycle, rebuild and rewrite the future.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788882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775615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CD4C0DF-65EA-1E32-717B-325E5D27F622}"/>
              </a:ext>
            </a:extLst>
          </p:cNvPr>
          <p:cNvPicPr>
            <a:picLocks noChangeAspect="1"/>
          </p:cNvPicPr>
          <p:nvPr/>
        </p:nvPicPr>
        <p:blipFill rotWithShape="1">
          <a:blip r:embed="rId2"/>
          <a:srcRect l="19151" t="13792" r="18438" b="10933"/>
          <a:stretch/>
        </p:blipFill>
        <p:spPr>
          <a:xfrm>
            <a:off x="228599" y="0"/>
            <a:ext cx="10074729" cy="6831791"/>
          </a:xfrm>
          <a:prstGeom prst="rect">
            <a:avLst/>
          </a:prstGeom>
        </p:spPr>
      </p:pic>
    </p:spTree>
    <p:extLst>
      <p:ext uri="{BB962C8B-B14F-4D97-AF65-F5344CB8AC3E}">
        <p14:creationId xmlns:p14="http://schemas.microsoft.com/office/powerpoint/2010/main" val="12119907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385321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18894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47974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92793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6580227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39928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5623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33401286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55369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379231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relevant</a:t>
            </a:r>
          </a:p>
        </p:txBody>
      </p:sp>
      <p:sp>
        <p:nvSpPr>
          <p:cNvPr id="3" name="Rectangle 2">
            <a:extLst>
              <a:ext uri="{FF2B5EF4-FFF2-40B4-BE49-F238E27FC236}">
                <a16:creationId xmlns:a16="http://schemas.microsoft.com/office/drawing/2014/main" id="{13BB5EC0-7A96-4D29-A835-6FAE896C31A4}"/>
              </a:ext>
            </a:extLst>
          </p:cNvPr>
          <p:cNvSpPr/>
          <p:nvPr/>
        </p:nvSpPr>
        <p:spPr>
          <a:xfrm>
            <a:off x="6613070" y="3547382"/>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Life Science Clipart Biology Clipart Clip Art - Related To Physical Science  - Free Transparent PNG Clipart Images Download">
            <a:extLst>
              <a:ext uri="{FF2B5EF4-FFF2-40B4-BE49-F238E27FC236}">
                <a16:creationId xmlns:a16="http://schemas.microsoft.com/office/drawing/2014/main" id="{2F08FF37-5C89-E638-D16B-184CB86F7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35" y="476931"/>
            <a:ext cx="26574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57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tolerant</a:t>
            </a:r>
          </a:p>
        </p:txBody>
      </p:sp>
      <p:sp>
        <p:nvSpPr>
          <p:cNvPr id="3" name="Rectangle 2">
            <a:extLst>
              <a:ext uri="{FF2B5EF4-FFF2-40B4-BE49-F238E27FC236}">
                <a16:creationId xmlns:a16="http://schemas.microsoft.com/office/drawing/2014/main" id="{0366E0B6-702E-4814-82C6-08CA2D13F3C9}"/>
              </a:ext>
            </a:extLst>
          </p:cNvPr>
          <p:cNvSpPr/>
          <p:nvPr/>
        </p:nvSpPr>
        <p:spPr>
          <a:xfrm>
            <a:off x="6237514"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35,645 Tolerance Stock Illustrations, Cliparts and Royalty Free Tolerance  Vectors">
            <a:extLst>
              <a:ext uri="{FF2B5EF4-FFF2-40B4-BE49-F238E27FC236}">
                <a16:creationId xmlns:a16="http://schemas.microsoft.com/office/drawing/2014/main" id="{11B486C3-E0DA-2208-ECC6-5BFAE23BF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44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restaurant</a:t>
            </a:r>
          </a:p>
        </p:txBody>
      </p:sp>
      <p:sp>
        <p:nvSpPr>
          <p:cNvPr id="3" name="Rectangle 2">
            <a:extLst>
              <a:ext uri="{FF2B5EF4-FFF2-40B4-BE49-F238E27FC236}">
                <a16:creationId xmlns:a16="http://schemas.microsoft.com/office/drawing/2014/main" id="{0366E0B6-702E-4814-82C6-08CA2D13F3C9}"/>
              </a:ext>
            </a:extLst>
          </p:cNvPr>
          <p:cNvSpPr/>
          <p:nvPr/>
        </p:nvSpPr>
        <p:spPr>
          <a:xfrm>
            <a:off x="6727371"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Restaurant Building clipart - Clipart World">
            <a:extLst>
              <a:ext uri="{FF2B5EF4-FFF2-40B4-BE49-F238E27FC236}">
                <a16:creationId xmlns:a16="http://schemas.microsoft.com/office/drawing/2014/main" id="{1A7DE02F-455E-DDFE-C263-9E0587024C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70" y="340860"/>
            <a:ext cx="3024705" cy="2141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07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593201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6680474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7526693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03250" y="2231739"/>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42139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revenge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637314"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600 Revenge Clip Art | Royalty Free - GoGraph">
            <a:extLst>
              <a:ext uri="{FF2B5EF4-FFF2-40B4-BE49-F238E27FC236}">
                <a16:creationId xmlns:a16="http://schemas.microsoft.com/office/drawing/2014/main" id="{6F3AF9D3-9561-C6A1-4373-16B5043FEF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3"/>
          <a:stretch/>
        </p:blipFill>
        <p:spPr bwMode="auto">
          <a:xfrm>
            <a:off x="401410" y="345454"/>
            <a:ext cx="28003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27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retrieved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327071" y="3608614"/>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778 Dog Retrieving Illustrations &amp; Clip Art - iStock">
            <a:extLst>
              <a:ext uri="{FF2B5EF4-FFF2-40B4-BE49-F238E27FC236}">
                <a16:creationId xmlns:a16="http://schemas.microsoft.com/office/drawing/2014/main" id="{434A17DC-AB5D-A3DA-AEA4-A67D72A72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2020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9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8147</TotalTime>
  <Words>2739</Words>
  <Application>Microsoft Office PowerPoint</Application>
  <PresentationFormat>Widescreen</PresentationFormat>
  <Paragraphs>378</Paragraphs>
  <Slides>198</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198</vt:i4>
      </vt:variant>
    </vt:vector>
  </HeadingPairs>
  <TitlesOfParts>
    <vt:vector size="204" baseType="lpstr">
      <vt:lpstr>Arial</vt:lpstr>
      <vt:lpstr>Calibri</vt:lpstr>
      <vt:lpstr>Calibri Light</vt:lpstr>
      <vt:lpstr>Georgia</vt:lpstr>
      <vt:lpstr>Twinkl Cursive Looped</vt:lpstr>
      <vt:lpstr>Office Theme</vt:lpstr>
      <vt:lpstr>Spelling Y5</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observance</vt:lpstr>
      <vt:lpstr>flamboyance</vt:lpstr>
      <vt:lpstr>Let’s Teach and Practise</vt:lpstr>
      <vt:lpstr>The prefix re-</vt:lpstr>
      <vt:lpstr>re- </vt:lpstr>
      <vt:lpstr>re- meaning ‘back’ or ‘again’</vt:lpstr>
      <vt:lpstr>recycle</vt:lpstr>
      <vt:lpstr>rebuild n</vt:lpstr>
      <vt:lpstr>rewrite</vt:lpstr>
      <vt:lpstr>  Definition – convert into usable material </vt:lpstr>
      <vt:lpstr>  Definition – build something again after it has been destroyed</vt:lpstr>
      <vt:lpstr>  Definition – write something again or alter or improve it</vt:lpstr>
      <vt:lpstr>It is important to recycle to save the environment. </vt:lpstr>
      <vt:lpstr>Help is always well received when having to rebuild something.</vt:lpstr>
      <vt:lpstr>If work needs improvement, a rewrite is recommended.</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 observance of these forces acting on the Earth are seen as both natural and the work of people.</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tolerance</vt:lpstr>
      <vt:lpstr>relevance</vt:lpstr>
      <vt:lpstr>jubilance</vt:lpstr>
      <vt:lpstr>Let’s Teach and Practise</vt:lpstr>
      <vt:lpstr>The prefix re-</vt:lpstr>
      <vt:lpstr>re- </vt:lpstr>
      <vt:lpstr>re- meaning ‘back’ or ‘again’</vt:lpstr>
      <vt:lpstr>replace</vt:lpstr>
      <vt:lpstr>revisit n</vt:lpstr>
      <vt:lpstr>refresh </vt:lpstr>
      <vt:lpstr>  Definition – to take the place of</vt:lpstr>
      <vt:lpstr>  Definition – come back or visit again</vt:lpstr>
      <vt:lpstr>  Definition – give new strength or energy to something</vt:lpstr>
      <vt:lpstr>To replace a word in a sentence can make a significant difference.</vt:lpstr>
      <vt:lpstr>We revisit spellings so that they become automatic and require less working memory.</vt:lpstr>
      <vt:lpstr>The refresh key on the computer allows internet sites to show the most up-to-date information.</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We can criticise this and seek revenge, or we can recycle, rebuild and rewrite the future.</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relevant</vt:lpstr>
      <vt:lpstr>tolerant</vt:lpstr>
      <vt:lpstr>restaurant</vt:lpstr>
      <vt:lpstr>Let’s Teach and Practise</vt:lpstr>
      <vt:lpstr>The prefix re-</vt:lpstr>
      <vt:lpstr>re- </vt:lpstr>
      <vt:lpstr>re- meaning ‘back’ or ‘again’</vt:lpstr>
      <vt:lpstr>revenge</vt:lpstr>
      <vt:lpstr>retrieved n</vt:lpstr>
      <vt:lpstr>return</vt:lpstr>
      <vt:lpstr> Definition – action or hurting or harming someone in return of a wrong suffered at their hands</vt:lpstr>
      <vt:lpstr>  Definition – get or bring something back from somewhere</vt:lpstr>
      <vt:lpstr>  Definition – come or go back to a place or person</vt:lpstr>
      <vt:lpstr>The act of revenge is never recommended. </vt:lpstr>
      <vt:lpstr>The boy retrieved his degree from the university.</vt:lpstr>
      <vt:lpstr>The children return to school year after year to learn new skills and knowledge. </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 relevance of being able to recycle items means that less energy is used to create new things and less waste is being created.</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hesitant</vt:lpstr>
      <vt:lpstr>expectant</vt:lpstr>
      <vt:lpstr>observant</vt:lpstr>
      <vt:lpstr>Let’s Teach and Practise</vt:lpstr>
      <vt:lpstr>The prefix re-</vt:lpstr>
      <vt:lpstr>re- </vt:lpstr>
      <vt:lpstr>re- meaning ‘back’ or ‘again’</vt:lpstr>
      <vt:lpstr>reflector</vt:lpstr>
      <vt:lpstr>revise n</vt:lpstr>
      <vt:lpstr>rebellion</vt:lpstr>
      <vt:lpstr>  Definition – a piece of material used for reflecting light in a certain direction</vt:lpstr>
      <vt:lpstr>  Definition – examine and make corrections or alterations</vt:lpstr>
      <vt:lpstr>  Definition – an act of armed resistance to an established government or leader</vt:lpstr>
      <vt:lpstr>The reflector on his bike made him visible to motorists.</vt:lpstr>
      <vt:lpstr>It is wise to revise for exams.</vt:lpstr>
      <vt:lpstr>The rebellion took place in France to demand democracy.</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There is no time to be hesitant about this change of attitude.</vt:lpstr>
      <vt:lpstr>PowerPoint Presentation</vt:lpstr>
      <vt:lpstr>PowerPoint Presentation</vt:lpstr>
      <vt:lpstr>Old challenge words…</vt:lpstr>
      <vt:lpstr>correspond</vt:lpstr>
      <vt:lpstr>criticise</vt:lpstr>
      <vt:lpstr>Old spelling rule words…</vt:lpstr>
      <vt:lpstr>observance</vt:lpstr>
      <vt:lpstr>flamboyance</vt:lpstr>
      <vt:lpstr>tolerance</vt:lpstr>
      <vt:lpstr>relevance</vt:lpstr>
      <vt:lpstr>jubilance</vt:lpstr>
      <vt:lpstr>relevant</vt:lpstr>
      <vt:lpstr>tolerant</vt:lpstr>
      <vt:lpstr>restaurant </vt:lpstr>
      <vt:lpstr>hesitant</vt:lpstr>
      <vt:lpstr>expectant</vt:lpstr>
      <vt:lpstr>observant </vt:lpstr>
      <vt:lpstr>New spelling rule words…</vt:lpstr>
      <vt:lpstr>recycle</vt:lpstr>
      <vt:lpstr>rebuild</vt:lpstr>
      <vt:lpstr>rewrite</vt:lpstr>
      <vt:lpstr>replace</vt:lpstr>
      <vt:lpstr>revisit</vt:lpstr>
      <vt:lpstr>refresh</vt:lpstr>
      <vt:lpstr>revenge</vt:lpstr>
      <vt:lpstr>retired</vt:lpstr>
      <vt:lpstr>return</vt:lpstr>
      <vt:lpstr>reflector</vt:lpstr>
      <vt:lpstr>revise</vt:lpstr>
      <vt:lpstr>rebellion</vt:lpstr>
      <vt:lpstr>New challenge words…</vt:lpstr>
      <vt:lpstr>hindrance</vt:lpstr>
      <vt:lpstr>excellent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2023-05-30T14:23:14Z</dcterms:modified>
</cp:coreProperties>
</file>