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8"/>
  </p:notesMasterIdLst>
  <p:sldIdLst>
    <p:sldId id="256" r:id="rId2"/>
    <p:sldId id="322" r:id="rId3"/>
    <p:sldId id="604" r:id="rId4"/>
    <p:sldId id="258" r:id="rId5"/>
    <p:sldId id="333" r:id="rId6"/>
    <p:sldId id="336" r:id="rId7"/>
    <p:sldId id="335" r:id="rId8"/>
    <p:sldId id="337" r:id="rId9"/>
    <p:sldId id="339" r:id="rId10"/>
    <p:sldId id="899" r:id="rId11"/>
    <p:sldId id="259" r:id="rId12"/>
    <p:sldId id="260" r:id="rId13"/>
    <p:sldId id="261" r:id="rId14"/>
    <p:sldId id="902" r:id="rId15"/>
    <p:sldId id="904" r:id="rId16"/>
    <p:sldId id="906" r:id="rId17"/>
    <p:sldId id="267" r:id="rId18"/>
    <p:sldId id="605" r:id="rId19"/>
    <p:sldId id="606" r:id="rId20"/>
    <p:sldId id="607" r:id="rId21"/>
    <p:sldId id="282" r:id="rId22"/>
    <p:sldId id="1140" r:id="rId23"/>
    <p:sldId id="284" r:id="rId24"/>
    <p:sldId id="907" r:id="rId25"/>
    <p:sldId id="910" r:id="rId26"/>
    <p:sldId id="913" r:id="rId27"/>
    <p:sldId id="294" r:id="rId28"/>
    <p:sldId id="621" r:id="rId29"/>
    <p:sldId id="622" r:id="rId30"/>
    <p:sldId id="303" r:id="rId31"/>
    <p:sldId id="307" r:id="rId32"/>
    <p:sldId id="920" r:id="rId33"/>
    <p:sldId id="310" r:id="rId34"/>
    <p:sldId id="923" r:id="rId35"/>
    <p:sldId id="304" r:id="rId36"/>
    <p:sldId id="318" r:id="rId37"/>
    <p:sldId id="316" r:id="rId38"/>
    <p:sldId id="926" r:id="rId39"/>
    <p:sldId id="331" r:id="rId40"/>
    <p:sldId id="332" r:id="rId41"/>
    <p:sldId id="323" r:id="rId42"/>
    <p:sldId id="929" r:id="rId43"/>
    <p:sldId id="930" r:id="rId44"/>
    <p:sldId id="931" r:id="rId45"/>
    <p:sldId id="1171" r:id="rId46"/>
    <p:sldId id="1172" r:id="rId47"/>
    <p:sldId id="1173" r:id="rId48"/>
    <p:sldId id="1174" r:id="rId49"/>
    <p:sldId id="1175" r:id="rId50"/>
    <p:sldId id="1176" r:id="rId51"/>
    <p:sldId id="1177" r:id="rId52"/>
    <p:sldId id="1178" r:id="rId53"/>
    <p:sldId id="949" r:id="rId54"/>
    <p:sldId id="951" r:id="rId55"/>
    <p:sldId id="953" r:id="rId56"/>
    <p:sldId id="954" r:id="rId57"/>
    <p:sldId id="955" r:id="rId58"/>
    <p:sldId id="956" r:id="rId59"/>
    <p:sldId id="957" r:id="rId60"/>
    <p:sldId id="959" r:id="rId61"/>
    <p:sldId id="1139" r:id="rId62"/>
    <p:sldId id="962" r:id="rId63"/>
    <p:sldId id="965" r:id="rId64"/>
    <p:sldId id="968" r:id="rId65"/>
    <p:sldId id="971" r:id="rId66"/>
    <p:sldId id="972" r:id="rId67"/>
    <p:sldId id="975" r:id="rId68"/>
    <p:sldId id="978" r:id="rId69"/>
    <p:sldId id="981" r:id="rId70"/>
    <p:sldId id="1179" r:id="rId71"/>
    <p:sldId id="1180" r:id="rId72"/>
    <p:sldId id="1181" r:id="rId73"/>
    <p:sldId id="1182" r:id="rId74"/>
    <p:sldId id="993" r:id="rId75"/>
    <p:sldId id="994" r:id="rId76"/>
    <p:sldId id="995" r:id="rId77"/>
    <p:sldId id="996" r:id="rId78"/>
    <p:sldId id="997" r:id="rId79"/>
    <p:sldId id="998" r:id="rId80"/>
    <p:sldId id="927" r:id="rId81"/>
    <p:sldId id="999" r:id="rId82"/>
    <p:sldId id="1000" r:id="rId83"/>
    <p:sldId id="1001" r:id="rId84"/>
    <p:sldId id="1191" r:id="rId85"/>
    <p:sldId id="1192" r:id="rId86"/>
    <p:sldId id="1193" r:id="rId87"/>
    <p:sldId id="1194" r:id="rId88"/>
    <p:sldId id="1195" r:id="rId89"/>
    <p:sldId id="1196" r:id="rId90"/>
    <p:sldId id="1197" r:id="rId91"/>
    <p:sldId id="1198" r:id="rId92"/>
    <p:sldId id="1019" r:id="rId93"/>
    <p:sldId id="1021" r:id="rId94"/>
    <p:sldId id="1023" r:id="rId95"/>
    <p:sldId id="1150" r:id="rId96"/>
    <p:sldId id="1024" r:id="rId97"/>
    <p:sldId id="1025" r:id="rId98"/>
    <p:sldId id="1026" r:id="rId99"/>
    <p:sldId id="1027" r:id="rId100"/>
    <p:sldId id="1029" r:id="rId101"/>
    <p:sldId id="1141" r:id="rId102"/>
    <p:sldId id="1032" r:id="rId103"/>
    <p:sldId id="1035" r:id="rId104"/>
    <p:sldId id="1038" r:id="rId105"/>
    <p:sldId id="1041" r:id="rId106"/>
    <p:sldId id="1042" r:id="rId107"/>
    <p:sldId id="1045" r:id="rId108"/>
    <p:sldId id="1048" r:id="rId109"/>
    <p:sldId id="1051" r:id="rId110"/>
    <p:sldId id="1183" r:id="rId111"/>
    <p:sldId id="1184" r:id="rId112"/>
    <p:sldId id="1185" r:id="rId113"/>
    <p:sldId id="1186" r:id="rId114"/>
    <p:sldId id="1063" r:id="rId115"/>
    <p:sldId id="1064" r:id="rId116"/>
    <p:sldId id="1065" r:id="rId117"/>
    <p:sldId id="1066" r:id="rId118"/>
    <p:sldId id="1067" r:id="rId119"/>
    <p:sldId id="1068" r:id="rId120"/>
    <p:sldId id="928" r:id="rId121"/>
    <p:sldId id="1069" r:id="rId122"/>
    <p:sldId id="1070" r:id="rId123"/>
    <p:sldId id="1071" r:id="rId124"/>
    <p:sldId id="1199" r:id="rId125"/>
    <p:sldId id="1200" r:id="rId126"/>
    <p:sldId id="1201" r:id="rId127"/>
    <p:sldId id="1202" r:id="rId128"/>
    <p:sldId id="1203" r:id="rId129"/>
    <p:sldId id="1204" r:id="rId130"/>
    <p:sldId id="1205" r:id="rId131"/>
    <p:sldId id="1206" r:id="rId132"/>
    <p:sldId id="1089" r:id="rId133"/>
    <p:sldId id="1091" r:id="rId134"/>
    <p:sldId id="1093" r:id="rId135"/>
    <p:sldId id="1094" r:id="rId136"/>
    <p:sldId id="1095" r:id="rId137"/>
    <p:sldId id="1096" r:id="rId138"/>
    <p:sldId id="1097" r:id="rId139"/>
    <p:sldId id="1099" r:id="rId140"/>
    <p:sldId id="1142" r:id="rId141"/>
    <p:sldId id="1102" r:id="rId142"/>
    <p:sldId id="1105" r:id="rId143"/>
    <p:sldId id="1108" r:id="rId144"/>
    <p:sldId id="1111" r:id="rId145"/>
    <p:sldId id="1112" r:id="rId146"/>
    <p:sldId id="1115" r:id="rId147"/>
    <p:sldId id="1118" r:id="rId148"/>
    <p:sldId id="1121" r:id="rId149"/>
    <p:sldId id="1187" r:id="rId150"/>
    <p:sldId id="1188" r:id="rId151"/>
    <p:sldId id="1189" r:id="rId152"/>
    <p:sldId id="1190" r:id="rId153"/>
    <p:sldId id="1133" r:id="rId154"/>
    <p:sldId id="1134" r:id="rId155"/>
    <p:sldId id="1135" r:id="rId156"/>
    <p:sldId id="1136" r:id="rId157"/>
    <p:sldId id="1137" r:id="rId158"/>
    <p:sldId id="1138" r:id="rId159"/>
    <p:sldId id="328" r:id="rId160"/>
    <p:sldId id="1163" r:id="rId161"/>
    <p:sldId id="595" r:id="rId162"/>
    <p:sldId id="551" r:id="rId163"/>
    <p:sldId id="552" r:id="rId164"/>
    <p:sldId id="596" r:id="rId165"/>
    <p:sldId id="553" r:id="rId166"/>
    <p:sldId id="554" r:id="rId167"/>
    <p:sldId id="555" r:id="rId168"/>
    <p:sldId id="556" r:id="rId169"/>
    <p:sldId id="562" r:id="rId170"/>
    <p:sldId id="563" r:id="rId171"/>
    <p:sldId id="564" r:id="rId172"/>
    <p:sldId id="565" r:id="rId173"/>
    <p:sldId id="569" r:id="rId174"/>
    <p:sldId id="570" r:id="rId175"/>
    <p:sldId id="571" r:id="rId176"/>
    <p:sldId id="572" r:id="rId177"/>
    <p:sldId id="576" r:id="rId178"/>
    <p:sldId id="594" r:id="rId179"/>
    <p:sldId id="557" r:id="rId180"/>
    <p:sldId id="558" r:id="rId181"/>
    <p:sldId id="559" r:id="rId182"/>
    <p:sldId id="566" r:id="rId183"/>
    <p:sldId id="567" r:id="rId184"/>
    <p:sldId id="568" r:id="rId185"/>
    <p:sldId id="573" r:id="rId186"/>
    <p:sldId id="574" r:id="rId187"/>
    <p:sldId id="575" r:id="rId188"/>
    <p:sldId id="580" r:id="rId189"/>
    <p:sldId id="581" r:id="rId190"/>
    <p:sldId id="582" r:id="rId191"/>
    <p:sldId id="560" r:id="rId192"/>
    <p:sldId id="593" r:id="rId193"/>
    <p:sldId id="561" r:id="rId194"/>
    <p:sldId id="550" r:id="rId195"/>
    <p:sldId id="597" r:id="rId196"/>
    <p:sldId id="583" r:id="rId197"/>
    <p:sldId id="894" r:id="rId198"/>
    <p:sldId id="1165" r:id="rId199"/>
    <p:sldId id="590" r:id="rId200"/>
    <p:sldId id="591" r:id="rId201"/>
    <p:sldId id="598" r:id="rId202"/>
    <p:sldId id="602" r:id="rId203"/>
    <p:sldId id="1169" r:id="rId204"/>
    <p:sldId id="1167" r:id="rId205"/>
    <p:sldId id="1168" r:id="rId206"/>
    <p:sldId id="1170" r:id="rId207"/>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B29FC9-751C-46ED-A3DF-3826A9A4455C}" v="222" dt="2023-05-30T11:49:11.3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14" Type="http://schemas.microsoft.com/office/2015/10/relationships/revisionInfo" Target="revisionInfo.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presProps" Target="presProps.xml"/><Relationship Id="rId190" Type="http://schemas.openxmlformats.org/officeDocument/2006/relationships/slide" Target="slides/slide189.xml"/><Relationship Id="rId204" Type="http://schemas.openxmlformats.org/officeDocument/2006/relationships/slide" Target="slides/slide20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viewProps" Target="viewProps.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theme" Target="theme/theme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tableStyles" Target="tableStyles.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microsoft.com/office/2016/11/relationships/changesInfo" Target="changesInfos/changesInfo1.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79B29FC9-751C-46ED-A3DF-3826A9A4455C}"/>
    <pc:docChg chg="undo custSel delSld modSld">
      <pc:chgData name="Kelly Stokes" userId="3e5c5154-569e-4d81-aa91-4f91841cdfa9" providerId="ADAL" clId="{79B29FC9-751C-46ED-A3DF-3826A9A4455C}" dt="2023-05-30T11:49:11.372" v="669" actId="27636"/>
      <pc:docMkLst>
        <pc:docMk/>
      </pc:docMkLst>
      <pc:sldChg chg="modSp mod">
        <pc:chgData name="Kelly Stokes" userId="3e5c5154-569e-4d81-aa91-4f91841cdfa9" providerId="ADAL" clId="{79B29FC9-751C-46ED-A3DF-3826A9A4455C}" dt="2023-05-30T11:17:53.085" v="65" actId="1076"/>
        <pc:sldMkLst>
          <pc:docMk/>
          <pc:sldMk cId="4130972434" sldId="259"/>
        </pc:sldMkLst>
        <pc:spChg chg="mod">
          <ac:chgData name="Kelly Stokes" userId="3e5c5154-569e-4d81-aa91-4f91841cdfa9" providerId="ADAL" clId="{79B29FC9-751C-46ED-A3DF-3826A9A4455C}" dt="2023-05-30T11:17:53.085" v="65" actId="1076"/>
          <ac:spMkLst>
            <pc:docMk/>
            <pc:sldMk cId="4130972434" sldId="259"/>
            <ac:spMk id="2" creationId="{52DA34BA-82FC-47C5-BCE1-BB65E08B92A1}"/>
          </ac:spMkLst>
        </pc:spChg>
      </pc:sldChg>
      <pc:sldChg chg="modSp mod">
        <pc:chgData name="Kelly Stokes" userId="3e5c5154-569e-4d81-aa91-4f91841cdfa9" providerId="ADAL" clId="{79B29FC9-751C-46ED-A3DF-3826A9A4455C}" dt="2023-05-30T11:17:57.258" v="67" actId="20577"/>
        <pc:sldMkLst>
          <pc:docMk/>
          <pc:sldMk cId="3963545113" sldId="261"/>
        </pc:sldMkLst>
        <pc:spChg chg="mod">
          <ac:chgData name="Kelly Stokes" userId="3e5c5154-569e-4d81-aa91-4f91841cdfa9" providerId="ADAL" clId="{79B29FC9-751C-46ED-A3DF-3826A9A4455C}" dt="2023-05-30T11:17:57.258" v="67" actId="20577"/>
          <ac:spMkLst>
            <pc:docMk/>
            <pc:sldMk cId="3963545113" sldId="261"/>
            <ac:spMk id="2" creationId="{52DA34BA-82FC-47C5-BCE1-BB65E08B92A1}"/>
          </ac:spMkLst>
        </pc:spChg>
      </pc:sldChg>
      <pc:sldChg chg="del">
        <pc:chgData name="Kelly Stokes" userId="3e5c5154-569e-4d81-aa91-4f91841cdfa9" providerId="ADAL" clId="{79B29FC9-751C-46ED-A3DF-3826A9A4455C}" dt="2023-05-30T11:18:08.982" v="68" actId="2696"/>
        <pc:sldMkLst>
          <pc:docMk/>
          <pc:sldMk cId="3375546017" sldId="262"/>
        </pc:sldMkLst>
      </pc:sldChg>
      <pc:sldChg chg="del">
        <pc:chgData name="Kelly Stokes" userId="3e5c5154-569e-4d81-aa91-4f91841cdfa9" providerId="ADAL" clId="{79B29FC9-751C-46ED-A3DF-3826A9A4455C}" dt="2023-05-30T11:19:08.027" v="80" actId="2696"/>
        <pc:sldMkLst>
          <pc:docMk/>
          <pc:sldMk cId="3929632485" sldId="271"/>
        </pc:sldMkLst>
      </pc:sldChg>
      <pc:sldChg chg="del">
        <pc:chgData name="Kelly Stokes" userId="3e5c5154-569e-4d81-aa91-4f91841cdfa9" providerId="ADAL" clId="{79B29FC9-751C-46ED-A3DF-3826A9A4455C}" dt="2023-05-30T11:19:08.027" v="80" actId="2696"/>
        <pc:sldMkLst>
          <pc:docMk/>
          <pc:sldMk cId="2556728928" sldId="272"/>
        </pc:sldMkLst>
      </pc:sldChg>
      <pc:sldChg chg="del">
        <pc:chgData name="Kelly Stokes" userId="3e5c5154-569e-4d81-aa91-4f91841cdfa9" providerId="ADAL" clId="{79B29FC9-751C-46ED-A3DF-3826A9A4455C}" dt="2023-05-30T11:19:08.027" v="80" actId="2696"/>
        <pc:sldMkLst>
          <pc:docMk/>
          <pc:sldMk cId="4028067212" sldId="273"/>
        </pc:sldMkLst>
      </pc:sldChg>
      <pc:sldChg chg="del">
        <pc:chgData name="Kelly Stokes" userId="3e5c5154-569e-4d81-aa91-4f91841cdfa9" providerId="ADAL" clId="{79B29FC9-751C-46ED-A3DF-3826A9A4455C}" dt="2023-05-30T11:19:08.027" v="80" actId="2696"/>
        <pc:sldMkLst>
          <pc:docMk/>
          <pc:sldMk cId="937917672" sldId="274"/>
        </pc:sldMkLst>
      </pc:sldChg>
      <pc:sldChg chg="addSp modSp modAnim">
        <pc:chgData name="Kelly Stokes" userId="3e5c5154-569e-4d81-aa91-4f91841cdfa9" providerId="ADAL" clId="{79B29FC9-751C-46ED-A3DF-3826A9A4455C}" dt="2023-05-30T11:19:23.017" v="84"/>
        <pc:sldMkLst>
          <pc:docMk/>
          <pc:sldMk cId="1811321050" sldId="282"/>
        </pc:sldMkLst>
        <pc:picChg chg="add mod">
          <ac:chgData name="Kelly Stokes" userId="3e5c5154-569e-4d81-aa91-4f91841cdfa9" providerId="ADAL" clId="{79B29FC9-751C-46ED-A3DF-3826A9A4455C}" dt="2023-05-30T11:19:15.253" v="81"/>
          <ac:picMkLst>
            <pc:docMk/>
            <pc:sldMk cId="1811321050" sldId="282"/>
            <ac:picMk id="4" creationId="{B579BB43-84B5-04DC-3AF1-0FC04DAB73ED}"/>
          </ac:picMkLst>
        </pc:picChg>
      </pc:sldChg>
      <pc:sldChg chg="addSp modSp modAnim">
        <pc:chgData name="Kelly Stokes" userId="3e5c5154-569e-4d81-aa91-4f91841cdfa9" providerId="ADAL" clId="{79B29FC9-751C-46ED-A3DF-3826A9A4455C}" dt="2023-05-30T11:20:02.544" v="96"/>
        <pc:sldMkLst>
          <pc:docMk/>
          <pc:sldMk cId="2974002518" sldId="284"/>
        </pc:sldMkLst>
        <pc:picChg chg="add mod">
          <ac:chgData name="Kelly Stokes" userId="3e5c5154-569e-4d81-aa91-4f91841cdfa9" providerId="ADAL" clId="{79B29FC9-751C-46ED-A3DF-3826A9A4455C}" dt="2023-05-30T11:19:53.614" v="91"/>
          <ac:picMkLst>
            <pc:docMk/>
            <pc:sldMk cId="2974002518" sldId="284"/>
            <ac:picMk id="4" creationId="{8CCF74B3-70E3-DDD8-D2F0-A6CFE4D5ED10}"/>
          </ac:picMkLst>
        </pc:picChg>
      </pc:sldChg>
      <pc:sldChg chg="addSp modSp mod modAnim">
        <pc:chgData name="Kelly Stokes" userId="3e5c5154-569e-4d81-aa91-4f91841cdfa9" providerId="ADAL" clId="{79B29FC9-751C-46ED-A3DF-3826A9A4455C}" dt="2023-05-30T11:23:16.173" v="175" actId="27636"/>
        <pc:sldMkLst>
          <pc:docMk/>
          <pc:sldMk cId="1645874759" sldId="294"/>
        </pc:sldMkLst>
        <pc:spChg chg="add mod">
          <ac:chgData name="Kelly Stokes" userId="3e5c5154-569e-4d81-aa91-4f91841cdfa9" providerId="ADAL" clId="{79B29FC9-751C-46ED-A3DF-3826A9A4455C}" dt="2023-05-30T11:23:16.173" v="175" actId="27636"/>
          <ac:spMkLst>
            <pc:docMk/>
            <pc:sldMk cId="1645874759" sldId="294"/>
            <ac:spMk id="3" creationId="{826A8716-E3DD-B049-2CCE-703E54760FAB}"/>
          </ac:spMkLst>
        </pc:spChg>
      </pc:sldChg>
      <pc:sldChg chg="del">
        <pc:chgData name="Kelly Stokes" userId="3e5c5154-569e-4d81-aa91-4f91841cdfa9" providerId="ADAL" clId="{79B29FC9-751C-46ED-A3DF-3826A9A4455C}" dt="2023-05-30T11:24:00.347" v="196" actId="2696"/>
        <pc:sldMkLst>
          <pc:docMk/>
          <pc:sldMk cId="1389999566" sldId="306"/>
        </pc:sldMkLst>
      </pc:sldChg>
      <pc:sldChg chg="addSp modSp mod modAnim">
        <pc:chgData name="Kelly Stokes" userId="3e5c5154-569e-4d81-aa91-4f91841cdfa9" providerId="ADAL" clId="{79B29FC9-751C-46ED-A3DF-3826A9A4455C}" dt="2023-05-30T11:25:20.677" v="251"/>
        <pc:sldMkLst>
          <pc:docMk/>
          <pc:sldMk cId="1965264669" sldId="307"/>
        </pc:sldMkLst>
        <pc:spChg chg="mod">
          <ac:chgData name="Kelly Stokes" userId="3e5c5154-569e-4d81-aa91-4f91841cdfa9" providerId="ADAL" clId="{79B29FC9-751C-46ED-A3DF-3826A9A4455C}" dt="2023-05-30T11:25:06.177" v="241"/>
          <ac:spMkLst>
            <pc:docMk/>
            <pc:sldMk cId="1965264669" sldId="307"/>
            <ac:spMk id="2" creationId="{52DA34BA-82FC-47C5-BCE1-BB65E08B92A1}"/>
          </ac:spMkLst>
        </pc:spChg>
        <pc:spChg chg="add mod">
          <ac:chgData name="Kelly Stokes" userId="3e5c5154-569e-4d81-aa91-4f91841cdfa9" providerId="ADAL" clId="{79B29FC9-751C-46ED-A3DF-3826A9A4455C}" dt="2023-05-30T11:24:16.049" v="201" actId="1076"/>
          <ac:spMkLst>
            <pc:docMk/>
            <pc:sldMk cId="1965264669" sldId="307"/>
            <ac:spMk id="5" creationId="{5365BB25-81B6-A8F4-9E63-4EE28B4B8021}"/>
          </ac:spMkLst>
        </pc:spChg>
        <pc:spChg chg="add mod">
          <ac:chgData name="Kelly Stokes" userId="3e5c5154-569e-4d81-aa91-4f91841cdfa9" providerId="ADAL" clId="{79B29FC9-751C-46ED-A3DF-3826A9A4455C}" dt="2023-05-30T11:25:10.032" v="247" actId="20577"/>
          <ac:spMkLst>
            <pc:docMk/>
            <pc:sldMk cId="1965264669" sldId="307"/>
            <ac:spMk id="7" creationId="{54A4B944-8BE8-C4D7-4C14-25EC269283FB}"/>
          </ac:spMkLst>
        </pc:spChg>
        <pc:picChg chg="add mod">
          <ac:chgData name="Kelly Stokes" userId="3e5c5154-569e-4d81-aa91-4f91841cdfa9" providerId="ADAL" clId="{79B29FC9-751C-46ED-A3DF-3826A9A4455C}" dt="2023-05-30T11:24:08.386" v="198"/>
          <ac:picMkLst>
            <pc:docMk/>
            <pc:sldMk cId="1965264669" sldId="307"/>
            <ac:picMk id="3" creationId="{9C94AF8B-C459-55E0-6248-7F9D37560B22}"/>
          </ac:picMkLst>
        </pc:picChg>
      </pc:sldChg>
      <pc:sldChg chg="del">
        <pc:chgData name="Kelly Stokes" userId="3e5c5154-569e-4d81-aa91-4f91841cdfa9" providerId="ADAL" clId="{79B29FC9-751C-46ED-A3DF-3826A9A4455C}" dt="2023-05-30T11:24:00.347" v="196" actId="2696"/>
        <pc:sldMkLst>
          <pc:docMk/>
          <pc:sldMk cId="2558544395" sldId="309"/>
        </pc:sldMkLst>
      </pc:sldChg>
      <pc:sldChg chg="addSp modSp mod modAnim">
        <pc:chgData name="Kelly Stokes" userId="3e5c5154-569e-4d81-aa91-4f91841cdfa9" providerId="ADAL" clId="{79B29FC9-751C-46ED-A3DF-3826A9A4455C}" dt="2023-05-30T11:26:33.258" v="300"/>
        <pc:sldMkLst>
          <pc:docMk/>
          <pc:sldMk cId="3014948232" sldId="310"/>
        </pc:sldMkLst>
        <pc:spChg chg="mod">
          <ac:chgData name="Kelly Stokes" userId="3e5c5154-569e-4d81-aa91-4f91841cdfa9" providerId="ADAL" clId="{79B29FC9-751C-46ED-A3DF-3826A9A4455C}" dt="2023-05-30T11:26:20.106" v="292" actId="20577"/>
          <ac:spMkLst>
            <pc:docMk/>
            <pc:sldMk cId="3014948232" sldId="310"/>
            <ac:spMk id="2" creationId="{52DA34BA-82FC-47C5-BCE1-BB65E08B92A1}"/>
          </ac:spMkLst>
        </pc:spChg>
        <pc:spChg chg="add mod">
          <ac:chgData name="Kelly Stokes" userId="3e5c5154-569e-4d81-aa91-4f91841cdfa9" providerId="ADAL" clId="{79B29FC9-751C-46ED-A3DF-3826A9A4455C}" dt="2023-05-30T11:25:46.979" v="262" actId="1076"/>
          <ac:spMkLst>
            <pc:docMk/>
            <pc:sldMk cId="3014948232" sldId="310"/>
            <ac:spMk id="4" creationId="{907C0DB8-F737-1F86-170D-47413C63109D}"/>
          </ac:spMkLst>
        </pc:spChg>
        <pc:spChg chg="add mod">
          <ac:chgData name="Kelly Stokes" userId="3e5c5154-569e-4d81-aa91-4f91841cdfa9" providerId="ADAL" clId="{79B29FC9-751C-46ED-A3DF-3826A9A4455C}" dt="2023-05-30T11:26:23.001" v="296" actId="20577"/>
          <ac:spMkLst>
            <pc:docMk/>
            <pc:sldMk cId="3014948232" sldId="310"/>
            <ac:spMk id="6" creationId="{5899D10F-4354-D6D4-C1D0-9D6821998010}"/>
          </ac:spMkLst>
        </pc:spChg>
      </pc:sldChg>
      <pc:sldChg chg="del">
        <pc:chgData name="Kelly Stokes" userId="3e5c5154-569e-4d81-aa91-4f91841cdfa9" providerId="ADAL" clId="{79B29FC9-751C-46ED-A3DF-3826A9A4455C}" dt="2023-05-30T11:24:00.347" v="196" actId="2696"/>
        <pc:sldMkLst>
          <pc:docMk/>
          <pc:sldMk cId="2792488687" sldId="311"/>
        </pc:sldMkLst>
      </pc:sldChg>
      <pc:sldChg chg="modNotesTx">
        <pc:chgData name="Kelly Stokes" userId="3e5c5154-569e-4d81-aa91-4f91841cdfa9" providerId="ADAL" clId="{79B29FC9-751C-46ED-A3DF-3826A9A4455C}" dt="2023-05-30T11:14:20.386" v="0" actId="20577"/>
        <pc:sldMkLst>
          <pc:docMk/>
          <pc:sldMk cId="864376776" sldId="322"/>
        </pc:sldMkLst>
      </pc:sldChg>
      <pc:sldChg chg="del">
        <pc:chgData name="Kelly Stokes" userId="3e5c5154-569e-4d81-aa91-4f91841cdfa9" providerId="ADAL" clId="{79B29FC9-751C-46ED-A3DF-3826A9A4455C}" dt="2023-05-30T11:16:29.435" v="33" actId="2696"/>
        <pc:sldMkLst>
          <pc:docMk/>
          <pc:sldMk cId="2399081485" sldId="334"/>
        </pc:sldMkLst>
      </pc:sldChg>
      <pc:sldChg chg="addSp delSp modSp mod modAnim">
        <pc:chgData name="Kelly Stokes" userId="3e5c5154-569e-4d81-aa91-4f91841cdfa9" providerId="ADAL" clId="{79B29FC9-751C-46ED-A3DF-3826A9A4455C}" dt="2023-05-30T11:15:27.413" v="13" actId="27636"/>
        <pc:sldMkLst>
          <pc:docMk/>
          <pc:sldMk cId="153914121" sldId="335"/>
        </pc:sldMkLst>
        <pc:spChg chg="mod">
          <ac:chgData name="Kelly Stokes" userId="3e5c5154-569e-4d81-aa91-4f91841cdfa9" providerId="ADAL" clId="{79B29FC9-751C-46ED-A3DF-3826A9A4455C}" dt="2023-05-30T11:14:45.798" v="3" actId="20577"/>
          <ac:spMkLst>
            <pc:docMk/>
            <pc:sldMk cId="153914121" sldId="335"/>
            <ac:spMk id="2" creationId="{52DA34BA-82FC-47C5-BCE1-BB65E08B92A1}"/>
          </ac:spMkLst>
        </pc:spChg>
        <pc:spChg chg="add mod">
          <ac:chgData name="Kelly Stokes" userId="3e5c5154-569e-4d81-aa91-4f91841cdfa9" providerId="ADAL" clId="{79B29FC9-751C-46ED-A3DF-3826A9A4455C}" dt="2023-05-30T11:15:27.413" v="13" actId="27636"/>
          <ac:spMkLst>
            <pc:docMk/>
            <pc:sldMk cId="153914121" sldId="335"/>
            <ac:spMk id="4" creationId="{ED12E998-8B70-126E-ADB8-9A6C13CD0431}"/>
          </ac:spMkLst>
        </pc:spChg>
        <pc:picChg chg="del">
          <ac:chgData name="Kelly Stokes" userId="3e5c5154-569e-4d81-aa91-4f91841cdfa9" providerId="ADAL" clId="{79B29FC9-751C-46ED-A3DF-3826A9A4455C}" dt="2023-05-30T11:14:38.874" v="1" actId="21"/>
          <ac:picMkLst>
            <pc:docMk/>
            <pc:sldMk cId="153914121" sldId="335"/>
            <ac:picMk id="3" creationId="{399A947A-C918-C3B0-28A2-3D9843B1F20F}"/>
          </ac:picMkLst>
        </pc:picChg>
      </pc:sldChg>
      <pc:sldChg chg="addSp delSp modSp mod modAnim">
        <pc:chgData name="Kelly Stokes" userId="3e5c5154-569e-4d81-aa91-4f91841cdfa9" providerId="ADAL" clId="{79B29FC9-751C-46ED-A3DF-3826A9A4455C}" dt="2023-05-30T11:16:10.019" v="31"/>
        <pc:sldMkLst>
          <pc:docMk/>
          <pc:sldMk cId="1617130601" sldId="336"/>
        </pc:sldMkLst>
        <pc:spChg chg="mod">
          <ac:chgData name="Kelly Stokes" userId="3e5c5154-569e-4d81-aa91-4f91841cdfa9" providerId="ADAL" clId="{79B29FC9-751C-46ED-A3DF-3826A9A4455C}" dt="2023-05-30T11:15:55.583" v="26" actId="1076"/>
          <ac:spMkLst>
            <pc:docMk/>
            <pc:sldMk cId="1617130601" sldId="336"/>
            <ac:spMk id="2" creationId="{52DA34BA-82FC-47C5-BCE1-BB65E08B92A1}"/>
          </ac:spMkLst>
        </pc:spChg>
        <pc:spChg chg="add mod">
          <ac:chgData name="Kelly Stokes" userId="3e5c5154-569e-4d81-aa91-4f91841cdfa9" providerId="ADAL" clId="{79B29FC9-751C-46ED-A3DF-3826A9A4455C}" dt="2023-05-30T11:15:38.756" v="16" actId="1076"/>
          <ac:spMkLst>
            <pc:docMk/>
            <pc:sldMk cId="1617130601" sldId="336"/>
            <ac:spMk id="5" creationId="{B7931C3D-75D5-ECA5-E756-8F0F67252129}"/>
          </ac:spMkLst>
        </pc:spChg>
        <pc:spChg chg="add del">
          <ac:chgData name="Kelly Stokes" userId="3e5c5154-569e-4d81-aa91-4f91841cdfa9" providerId="ADAL" clId="{79B29FC9-751C-46ED-A3DF-3826A9A4455C}" dt="2023-05-30T11:15:42.853" v="18" actId="22"/>
          <ac:spMkLst>
            <pc:docMk/>
            <pc:sldMk cId="1617130601" sldId="336"/>
            <ac:spMk id="7" creationId="{D2896085-CB49-4350-D98B-FED2BCB75D35}"/>
          </ac:spMkLst>
        </pc:spChg>
        <pc:spChg chg="add mod">
          <ac:chgData name="Kelly Stokes" userId="3e5c5154-569e-4d81-aa91-4f91841cdfa9" providerId="ADAL" clId="{79B29FC9-751C-46ED-A3DF-3826A9A4455C}" dt="2023-05-30T11:15:58.323" v="27" actId="1076"/>
          <ac:spMkLst>
            <pc:docMk/>
            <pc:sldMk cId="1617130601" sldId="336"/>
            <ac:spMk id="9" creationId="{71170176-D216-3B7E-AC7F-ED8A82665E14}"/>
          </ac:spMkLst>
        </pc:spChg>
        <pc:picChg chg="add mod">
          <ac:chgData name="Kelly Stokes" userId="3e5c5154-569e-4d81-aa91-4f91841cdfa9" providerId="ADAL" clId="{79B29FC9-751C-46ED-A3DF-3826A9A4455C}" dt="2023-05-30T11:14:41.728" v="2"/>
          <ac:picMkLst>
            <pc:docMk/>
            <pc:sldMk cId="1617130601" sldId="336"/>
            <ac:picMk id="3" creationId="{AC09F95D-F196-1223-11E6-AD2F1F7F6155}"/>
          </ac:picMkLst>
        </pc:picChg>
      </pc:sldChg>
      <pc:sldChg chg="del">
        <pc:chgData name="Kelly Stokes" userId="3e5c5154-569e-4d81-aa91-4f91841cdfa9" providerId="ADAL" clId="{79B29FC9-751C-46ED-A3DF-3826A9A4455C}" dt="2023-05-30T11:16:35.372" v="34" actId="2696"/>
        <pc:sldMkLst>
          <pc:docMk/>
          <pc:sldMk cId="1406271744" sldId="338"/>
        </pc:sldMkLst>
      </pc:sldChg>
      <pc:sldChg chg="addSp modSp mod modAnim">
        <pc:chgData name="Kelly Stokes" userId="3e5c5154-569e-4d81-aa91-4f91841cdfa9" providerId="ADAL" clId="{79B29FC9-751C-46ED-A3DF-3826A9A4455C}" dt="2023-05-30T11:18:38.410" v="78"/>
        <pc:sldMkLst>
          <pc:docMk/>
          <pc:sldMk cId="673813282" sldId="339"/>
        </pc:sldMkLst>
        <pc:spChg chg="mod">
          <ac:chgData name="Kelly Stokes" userId="3e5c5154-569e-4d81-aa91-4f91841cdfa9" providerId="ADAL" clId="{79B29FC9-751C-46ED-A3DF-3826A9A4455C}" dt="2023-05-30T11:16:52.662" v="41" actId="1076"/>
          <ac:spMkLst>
            <pc:docMk/>
            <pc:sldMk cId="673813282" sldId="339"/>
            <ac:spMk id="2" creationId="{52DA34BA-82FC-47C5-BCE1-BB65E08B92A1}"/>
          </ac:spMkLst>
        </pc:spChg>
        <pc:spChg chg="add mod">
          <ac:chgData name="Kelly Stokes" userId="3e5c5154-569e-4d81-aa91-4f91841cdfa9" providerId="ADAL" clId="{79B29FC9-751C-46ED-A3DF-3826A9A4455C}" dt="2023-05-30T11:16:48.598" v="39" actId="1076"/>
          <ac:spMkLst>
            <pc:docMk/>
            <pc:sldMk cId="673813282" sldId="339"/>
            <ac:spMk id="5" creationId="{05906BF0-6D7D-DDA5-45CB-DC4AA39456FB}"/>
          </ac:spMkLst>
        </pc:spChg>
        <pc:spChg chg="add mod">
          <ac:chgData name="Kelly Stokes" userId="3e5c5154-569e-4d81-aa91-4f91841cdfa9" providerId="ADAL" clId="{79B29FC9-751C-46ED-A3DF-3826A9A4455C}" dt="2023-05-30T11:17:03.295" v="48" actId="1076"/>
          <ac:spMkLst>
            <pc:docMk/>
            <pc:sldMk cId="673813282" sldId="339"/>
            <ac:spMk id="7" creationId="{8DC818AD-7F42-34A4-5A53-1E440A234A9F}"/>
          </ac:spMkLst>
        </pc:spChg>
        <pc:picChg chg="add mod">
          <ac:chgData name="Kelly Stokes" userId="3e5c5154-569e-4d81-aa91-4f91841cdfa9" providerId="ADAL" clId="{79B29FC9-751C-46ED-A3DF-3826A9A4455C}" dt="2023-05-30T11:16:41.726" v="36"/>
          <ac:picMkLst>
            <pc:docMk/>
            <pc:sldMk cId="673813282" sldId="339"/>
            <ac:picMk id="3" creationId="{FFAD86F1-15AA-FE42-FA68-FE102F534DF8}"/>
          </ac:picMkLst>
        </pc:picChg>
      </pc:sldChg>
      <pc:sldChg chg="delSp modSp del mod">
        <pc:chgData name="Kelly Stokes" userId="3e5c5154-569e-4d81-aa91-4f91841cdfa9" providerId="ADAL" clId="{79B29FC9-751C-46ED-A3DF-3826A9A4455C}" dt="2023-05-30T11:17:09.864" v="50" actId="2696"/>
        <pc:sldMkLst>
          <pc:docMk/>
          <pc:sldMk cId="3809071896" sldId="340"/>
        </pc:sldMkLst>
        <pc:spChg chg="mod">
          <ac:chgData name="Kelly Stokes" userId="3e5c5154-569e-4d81-aa91-4f91841cdfa9" providerId="ADAL" clId="{79B29FC9-751C-46ED-A3DF-3826A9A4455C}" dt="2023-05-30T11:17:06.897" v="49" actId="20577"/>
          <ac:spMkLst>
            <pc:docMk/>
            <pc:sldMk cId="3809071896" sldId="340"/>
            <ac:spMk id="2" creationId="{52DA34BA-82FC-47C5-BCE1-BB65E08B92A1}"/>
          </ac:spMkLst>
        </pc:spChg>
        <pc:picChg chg="del">
          <ac:chgData name="Kelly Stokes" userId="3e5c5154-569e-4d81-aa91-4f91841cdfa9" providerId="ADAL" clId="{79B29FC9-751C-46ED-A3DF-3826A9A4455C}" dt="2023-05-30T11:16:39.190" v="35" actId="21"/>
          <ac:picMkLst>
            <pc:docMk/>
            <pc:sldMk cId="3809071896" sldId="340"/>
            <ac:picMk id="3" creationId="{98EDEA95-3D8E-4696-4F6D-E5FB7AD94CB9}"/>
          </ac:picMkLst>
        </pc:picChg>
      </pc:sldChg>
      <pc:sldChg chg="del">
        <pc:chgData name="Kelly Stokes" userId="3e5c5154-569e-4d81-aa91-4f91841cdfa9" providerId="ADAL" clId="{79B29FC9-751C-46ED-A3DF-3826A9A4455C}" dt="2023-05-30T11:35:27.868" v="432" actId="2696"/>
        <pc:sldMkLst>
          <pc:docMk/>
          <pc:sldMk cId="694825332" sldId="584"/>
        </pc:sldMkLst>
      </pc:sldChg>
      <pc:sldChg chg="del">
        <pc:chgData name="Kelly Stokes" userId="3e5c5154-569e-4d81-aa91-4f91841cdfa9" providerId="ADAL" clId="{79B29FC9-751C-46ED-A3DF-3826A9A4455C}" dt="2023-05-30T11:36:18.418" v="445" actId="2696"/>
        <pc:sldMkLst>
          <pc:docMk/>
          <pc:sldMk cId="1181201419" sldId="586"/>
        </pc:sldMkLst>
      </pc:sldChg>
      <pc:sldChg chg="modSp mod">
        <pc:chgData name="Kelly Stokes" userId="3e5c5154-569e-4d81-aa91-4f91841cdfa9" providerId="ADAL" clId="{79B29FC9-751C-46ED-A3DF-3826A9A4455C}" dt="2023-05-30T11:18:48.081" v="79" actId="20577"/>
        <pc:sldMkLst>
          <pc:docMk/>
          <pc:sldMk cId="2083956769" sldId="607"/>
        </pc:sldMkLst>
        <pc:spChg chg="mod">
          <ac:chgData name="Kelly Stokes" userId="3e5c5154-569e-4d81-aa91-4f91841cdfa9" providerId="ADAL" clId="{79B29FC9-751C-46ED-A3DF-3826A9A4455C}" dt="2023-05-30T11:18:48.081" v="79" actId="20577"/>
          <ac:spMkLst>
            <pc:docMk/>
            <pc:sldMk cId="2083956769" sldId="607"/>
            <ac:spMk id="2" creationId="{52DA34BA-82FC-47C5-BCE1-BB65E08B92A1}"/>
          </ac:spMkLst>
        </pc:spChg>
      </pc:sldChg>
      <pc:sldChg chg="del">
        <pc:chgData name="Kelly Stokes" userId="3e5c5154-569e-4d81-aa91-4f91841cdfa9" providerId="ADAL" clId="{79B29FC9-751C-46ED-A3DF-3826A9A4455C}" dt="2023-05-30T11:19:08.027" v="80" actId="2696"/>
        <pc:sldMkLst>
          <pc:docMk/>
          <pc:sldMk cId="2025548147" sldId="614"/>
        </pc:sldMkLst>
      </pc:sldChg>
      <pc:sldChg chg="addSp modSp mod modAnim">
        <pc:chgData name="Kelly Stokes" userId="3e5c5154-569e-4d81-aa91-4f91841cdfa9" providerId="ADAL" clId="{79B29FC9-751C-46ED-A3DF-3826A9A4455C}" dt="2023-05-30T11:23:25.933" v="183" actId="27636"/>
        <pc:sldMkLst>
          <pc:docMk/>
          <pc:sldMk cId="1009560378" sldId="621"/>
        </pc:sldMkLst>
        <pc:spChg chg="add mod">
          <ac:chgData name="Kelly Stokes" userId="3e5c5154-569e-4d81-aa91-4f91841cdfa9" providerId="ADAL" clId="{79B29FC9-751C-46ED-A3DF-3826A9A4455C}" dt="2023-05-30T11:23:25.933" v="183" actId="27636"/>
          <ac:spMkLst>
            <pc:docMk/>
            <pc:sldMk cId="1009560378" sldId="621"/>
            <ac:spMk id="3" creationId="{A666AD84-5BC6-20EB-783F-95F19647DC43}"/>
          </ac:spMkLst>
        </pc:spChg>
      </pc:sldChg>
      <pc:sldChg chg="addSp modSp mod modAnim">
        <pc:chgData name="Kelly Stokes" userId="3e5c5154-569e-4d81-aa91-4f91841cdfa9" providerId="ADAL" clId="{79B29FC9-751C-46ED-A3DF-3826A9A4455C}" dt="2023-05-30T11:23:38.815" v="195" actId="27636"/>
        <pc:sldMkLst>
          <pc:docMk/>
          <pc:sldMk cId="650291734" sldId="622"/>
        </pc:sldMkLst>
        <pc:spChg chg="add mod">
          <ac:chgData name="Kelly Stokes" userId="3e5c5154-569e-4d81-aa91-4f91841cdfa9" providerId="ADAL" clId="{79B29FC9-751C-46ED-A3DF-3826A9A4455C}" dt="2023-05-30T11:23:38.815" v="195" actId="27636"/>
          <ac:spMkLst>
            <pc:docMk/>
            <pc:sldMk cId="650291734" sldId="622"/>
            <ac:spMk id="3" creationId="{311F89C4-43ED-FC87-F05F-7689DAB6DFAA}"/>
          </ac:spMkLst>
        </pc:spChg>
      </pc:sldChg>
      <pc:sldChg chg="addSp modSp mod modAnim">
        <pc:chgData name="Kelly Stokes" userId="3e5c5154-569e-4d81-aa91-4f91841cdfa9" providerId="ADAL" clId="{79B29FC9-751C-46ED-A3DF-3826A9A4455C}" dt="2023-05-30T11:36:11.700" v="444" actId="14100"/>
        <pc:sldMkLst>
          <pc:docMk/>
          <pc:sldMk cId="2625843251" sldId="894"/>
        </pc:sldMkLst>
        <pc:spChg chg="mod">
          <ac:chgData name="Kelly Stokes" userId="3e5c5154-569e-4d81-aa91-4f91841cdfa9" providerId="ADAL" clId="{79B29FC9-751C-46ED-A3DF-3826A9A4455C}" dt="2023-05-30T11:35:32.562" v="433" actId="21"/>
          <ac:spMkLst>
            <pc:docMk/>
            <pc:sldMk cId="2625843251" sldId="894"/>
            <ac:spMk id="3" creationId="{E500F0D3-C8EE-77CA-D8A5-2252D46724AA}"/>
          </ac:spMkLst>
        </pc:spChg>
        <pc:spChg chg="add mod">
          <ac:chgData name="Kelly Stokes" userId="3e5c5154-569e-4d81-aa91-4f91841cdfa9" providerId="ADAL" clId="{79B29FC9-751C-46ED-A3DF-3826A9A4455C}" dt="2023-05-30T11:35:40.941" v="437" actId="1076"/>
          <ac:spMkLst>
            <pc:docMk/>
            <pc:sldMk cId="2625843251" sldId="894"/>
            <ac:spMk id="5" creationId="{DDBB687B-F47A-E175-188E-FFC29DC06CAD}"/>
          </ac:spMkLst>
        </pc:spChg>
        <pc:spChg chg="add mod">
          <ac:chgData name="Kelly Stokes" userId="3e5c5154-569e-4d81-aa91-4f91841cdfa9" providerId="ADAL" clId="{79B29FC9-751C-46ED-A3DF-3826A9A4455C}" dt="2023-05-30T11:36:00.348" v="441" actId="207"/>
          <ac:spMkLst>
            <pc:docMk/>
            <pc:sldMk cId="2625843251" sldId="894"/>
            <ac:spMk id="6" creationId="{9E910E92-A28E-F7D6-0C61-BDCE772DECDD}"/>
          </ac:spMkLst>
        </pc:spChg>
        <pc:spChg chg="add mod">
          <ac:chgData name="Kelly Stokes" userId="3e5c5154-569e-4d81-aa91-4f91841cdfa9" providerId="ADAL" clId="{79B29FC9-751C-46ED-A3DF-3826A9A4455C}" dt="2023-05-30T11:36:11.700" v="444" actId="14100"/>
          <ac:spMkLst>
            <pc:docMk/>
            <pc:sldMk cId="2625843251" sldId="894"/>
            <ac:spMk id="7" creationId="{2B17542D-DD6E-D4EE-4576-B41EC6CB6CB3}"/>
          </ac:spMkLst>
        </pc:spChg>
      </pc:sldChg>
      <pc:sldChg chg="del">
        <pc:chgData name="Kelly Stokes" userId="3e5c5154-569e-4d81-aa91-4f91841cdfa9" providerId="ADAL" clId="{79B29FC9-751C-46ED-A3DF-3826A9A4455C}" dt="2023-05-30T11:16:21.240" v="32" actId="2696"/>
        <pc:sldMkLst>
          <pc:docMk/>
          <pc:sldMk cId="2316583333" sldId="896"/>
        </pc:sldMkLst>
      </pc:sldChg>
      <pc:sldChg chg="del">
        <pc:chgData name="Kelly Stokes" userId="3e5c5154-569e-4d81-aa91-4f91841cdfa9" providerId="ADAL" clId="{79B29FC9-751C-46ED-A3DF-3826A9A4455C}" dt="2023-05-30T11:16:21.240" v="32" actId="2696"/>
        <pc:sldMkLst>
          <pc:docMk/>
          <pc:sldMk cId="3017135737" sldId="897"/>
        </pc:sldMkLst>
      </pc:sldChg>
      <pc:sldChg chg="del">
        <pc:chgData name="Kelly Stokes" userId="3e5c5154-569e-4d81-aa91-4f91841cdfa9" providerId="ADAL" clId="{79B29FC9-751C-46ED-A3DF-3826A9A4455C}" dt="2023-05-30T11:16:21.240" v="32" actId="2696"/>
        <pc:sldMkLst>
          <pc:docMk/>
          <pc:sldMk cId="1254155100" sldId="898"/>
        </pc:sldMkLst>
      </pc:sldChg>
      <pc:sldChg chg="addSp modSp mod modAnim">
        <pc:chgData name="Kelly Stokes" userId="3e5c5154-569e-4d81-aa91-4f91841cdfa9" providerId="ADAL" clId="{79B29FC9-751C-46ED-A3DF-3826A9A4455C}" dt="2023-05-30T11:17:32.352" v="60" actId="27636"/>
        <pc:sldMkLst>
          <pc:docMk/>
          <pc:sldMk cId="1699623051" sldId="899"/>
        </pc:sldMkLst>
        <pc:spChg chg="add mod">
          <ac:chgData name="Kelly Stokes" userId="3e5c5154-569e-4d81-aa91-4f91841cdfa9" providerId="ADAL" clId="{79B29FC9-751C-46ED-A3DF-3826A9A4455C}" dt="2023-05-30T11:17:32.352" v="60" actId="27636"/>
          <ac:spMkLst>
            <pc:docMk/>
            <pc:sldMk cId="1699623051" sldId="899"/>
            <ac:spMk id="3" creationId="{21F5C9FE-B1F1-90C7-4981-14231D78BFF6}"/>
          </ac:spMkLst>
        </pc:spChg>
      </pc:sldChg>
      <pc:sldChg chg="del">
        <pc:chgData name="Kelly Stokes" userId="3e5c5154-569e-4d81-aa91-4f91841cdfa9" providerId="ADAL" clId="{79B29FC9-751C-46ED-A3DF-3826A9A4455C}" dt="2023-05-30T11:17:38.185" v="61" actId="2696"/>
        <pc:sldMkLst>
          <pc:docMk/>
          <pc:sldMk cId="1847799920" sldId="900"/>
        </pc:sldMkLst>
      </pc:sldChg>
      <pc:sldChg chg="del">
        <pc:chgData name="Kelly Stokes" userId="3e5c5154-569e-4d81-aa91-4f91841cdfa9" providerId="ADAL" clId="{79B29FC9-751C-46ED-A3DF-3826A9A4455C}" dt="2023-05-30T11:17:38.185" v="61" actId="2696"/>
        <pc:sldMkLst>
          <pc:docMk/>
          <pc:sldMk cId="2062679945" sldId="901"/>
        </pc:sldMkLst>
      </pc:sldChg>
      <pc:sldChg chg="modAnim">
        <pc:chgData name="Kelly Stokes" userId="3e5c5154-569e-4d81-aa91-4f91841cdfa9" providerId="ADAL" clId="{79B29FC9-751C-46ED-A3DF-3826A9A4455C}" dt="2023-05-30T11:18:15.380" v="70"/>
        <pc:sldMkLst>
          <pc:docMk/>
          <pc:sldMk cId="2624793271" sldId="902"/>
        </pc:sldMkLst>
      </pc:sldChg>
      <pc:sldChg chg="del">
        <pc:chgData name="Kelly Stokes" userId="3e5c5154-569e-4d81-aa91-4f91841cdfa9" providerId="ADAL" clId="{79B29FC9-751C-46ED-A3DF-3826A9A4455C}" dt="2023-05-30T11:18:08.982" v="68" actId="2696"/>
        <pc:sldMkLst>
          <pc:docMk/>
          <pc:sldMk cId="3363407575" sldId="903"/>
        </pc:sldMkLst>
      </pc:sldChg>
      <pc:sldChg chg="modAnim">
        <pc:chgData name="Kelly Stokes" userId="3e5c5154-569e-4d81-aa91-4f91841cdfa9" providerId="ADAL" clId="{79B29FC9-751C-46ED-A3DF-3826A9A4455C}" dt="2023-05-30T11:18:20.742" v="72"/>
        <pc:sldMkLst>
          <pc:docMk/>
          <pc:sldMk cId="421544380" sldId="904"/>
        </pc:sldMkLst>
      </pc:sldChg>
      <pc:sldChg chg="del">
        <pc:chgData name="Kelly Stokes" userId="3e5c5154-569e-4d81-aa91-4f91841cdfa9" providerId="ADAL" clId="{79B29FC9-751C-46ED-A3DF-3826A9A4455C}" dt="2023-05-30T11:18:08.982" v="68" actId="2696"/>
        <pc:sldMkLst>
          <pc:docMk/>
          <pc:sldMk cId="1183472288" sldId="905"/>
        </pc:sldMkLst>
      </pc:sldChg>
      <pc:sldChg chg="modAnim">
        <pc:chgData name="Kelly Stokes" userId="3e5c5154-569e-4d81-aa91-4f91841cdfa9" providerId="ADAL" clId="{79B29FC9-751C-46ED-A3DF-3826A9A4455C}" dt="2023-05-30T11:18:25.993" v="74"/>
        <pc:sldMkLst>
          <pc:docMk/>
          <pc:sldMk cId="3564182826" sldId="906"/>
        </pc:sldMkLst>
      </pc:sldChg>
      <pc:sldChg chg="addSp modSp mod modAnim">
        <pc:chgData name="Kelly Stokes" userId="3e5c5154-569e-4d81-aa91-4f91841cdfa9" providerId="ADAL" clId="{79B29FC9-751C-46ED-A3DF-3826A9A4455C}" dt="2023-05-30T11:20:58.944" v="120"/>
        <pc:sldMkLst>
          <pc:docMk/>
          <pc:sldMk cId="2788724971" sldId="907"/>
        </pc:sldMkLst>
        <pc:spChg chg="mod">
          <ac:chgData name="Kelly Stokes" userId="3e5c5154-569e-4d81-aa91-4f91841cdfa9" providerId="ADAL" clId="{79B29FC9-751C-46ED-A3DF-3826A9A4455C}" dt="2023-05-30T11:20:46.463" v="115" actId="1076"/>
          <ac:spMkLst>
            <pc:docMk/>
            <pc:sldMk cId="2788724971" sldId="907"/>
            <ac:spMk id="2" creationId="{52DA34BA-82FC-47C5-BCE1-BB65E08B92A1}"/>
          </ac:spMkLst>
        </pc:spChg>
        <pc:spChg chg="add mod">
          <ac:chgData name="Kelly Stokes" userId="3e5c5154-569e-4d81-aa91-4f91841cdfa9" providerId="ADAL" clId="{79B29FC9-751C-46ED-A3DF-3826A9A4455C}" dt="2023-05-30T11:20:29.120" v="104" actId="1076"/>
          <ac:spMkLst>
            <pc:docMk/>
            <pc:sldMk cId="2788724971" sldId="907"/>
            <ac:spMk id="4" creationId="{D147CC4D-A166-72E2-9813-1779DBEA3265}"/>
          </ac:spMkLst>
        </pc:spChg>
        <pc:spChg chg="add mod">
          <ac:chgData name="Kelly Stokes" userId="3e5c5154-569e-4d81-aa91-4f91841cdfa9" providerId="ADAL" clId="{79B29FC9-751C-46ED-A3DF-3826A9A4455C}" dt="2023-05-30T11:20:26.265" v="103" actId="20577"/>
          <ac:spMkLst>
            <pc:docMk/>
            <pc:sldMk cId="2788724971" sldId="907"/>
            <ac:spMk id="6" creationId="{7090B535-1E7D-33FE-8EAF-0795A222F26A}"/>
          </ac:spMkLst>
        </pc:spChg>
        <pc:spChg chg="add mod">
          <ac:chgData name="Kelly Stokes" userId="3e5c5154-569e-4d81-aa91-4f91841cdfa9" providerId="ADAL" clId="{79B29FC9-751C-46ED-A3DF-3826A9A4455C}" dt="2023-05-30T11:20:43.078" v="114" actId="1076"/>
          <ac:spMkLst>
            <pc:docMk/>
            <pc:sldMk cId="2788724971" sldId="907"/>
            <ac:spMk id="8" creationId="{4B33AAB6-59B8-348C-879F-B21778D2DA3C}"/>
          </ac:spMkLst>
        </pc:spChg>
      </pc:sldChg>
      <pc:sldChg chg="del">
        <pc:chgData name="Kelly Stokes" userId="3e5c5154-569e-4d81-aa91-4f91841cdfa9" providerId="ADAL" clId="{79B29FC9-751C-46ED-A3DF-3826A9A4455C}" dt="2023-05-30T11:19:34.562" v="87" actId="2696"/>
        <pc:sldMkLst>
          <pc:docMk/>
          <pc:sldMk cId="81453277" sldId="908"/>
        </pc:sldMkLst>
      </pc:sldChg>
      <pc:sldChg chg="del">
        <pc:chgData name="Kelly Stokes" userId="3e5c5154-569e-4d81-aa91-4f91841cdfa9" providerId="ADAL" clId="{79B29FC9-751C-46ED-A3DF-3826A9A4455C}" dt="2023-05-30T11:19:34.562" v="87" actId="2696"/>
        <pc:sldMkLst>
          <pc:docMk/>
          <pc:sldMk cId="878734893" sldId="909"/>
        </pc:sldMkLst>
      </pc:sldChg>
      <pc:sldChg chg="addSp modSp mod modAnim">
        <pc:chgData name="Kelly Stokes" userId="3e5c5154-569e-4d81-aa91-4f91841cdfa9" providerId="ADAL" clId="{79B29FC9-751C-46ED-A3DF-3826A9A4455C}" dt="2023-05-30T11:21:52.010" v="149"/>
        <pc:sldMkLst>
          <pc:docMk/>
          <pc:sldMk cId="352546057" sldId="910"/>
        </pc:sldMkLst>
        <pc:spChg chg="mod">
          <ac:chgData name="Kelly Stokes" userId="3e5c5154-569e-4d81-aa91-4f91841cdfa9" providerId="ADAL" clId="{79B29FC9-751C-46ED-A3DF-3826A9A4455C}" dt="2023-05-30T11:21:50.700" v="148" actId="1076"/>
          <ac:spMkLst>
            <pc:docMk/>
            <pc:sldMk cId="352546057" sldId="910"/>
            <ac:spMk id="2" creationId="{52DA34BA-82FC-47C5-BCE1-BB65E08B92A1}"/>
          </ac:spMkLst>
        </pc:spChg>
        <pc:spChg chg="add mod">
          <ac:chgData name="Kelly Stokes" userId="3e5c5154-569e-4d81-aa91-4f91841cdfa9" providerId="ADAL" clId="{79B29FC9-751C-46ED-A3DF-3826A9A4455C}" dt="2023-05-30T11:21:37.829" v="143" actId="1076"/>
          <ac:spMkLst>
            <pc:docMk/>
            <pc:sldMk cId="352546057" sldId="910"/>
            <ac:spMk id="4" creationId="{662A72B8-F3FB-76FC-A07E-D0715FB26E61}"/>
          </ac:spMkLst>
        </pc:spChg>
        <pc:spChg chg="add mod">
          <ac:chgData name="Kelly Stokes" userId="3e5c5154-569e-4d81-aa91-4f91841cdfa9" providerId="ADAL" clId="{79B29FC9-751C-46ED-A3DF-3826A9A4455C}" dt="2023-05-30T11:21:34.747" v="142" actId="1076"/>
          <ac:spMkLst>
            <pc:docMk/>
            <pc:sldMk cId="352546057" sldId="910"/>
            <ac:spMk id="6" creationId="{5C97AD8B-FDFE-4D6F-7F35-A69337C16E4C}"/>
          </ac:spMkLst>
        </pc:spChg>
        <pc:spChg chg="add mod">
          <ac:chgData name="Kelly Stokes" userId="3e5c5154-569e-4d81-aa91-4f91841cdfa9" providerId="ADAL" clId="{79B29FC9-751C-46ED-A3DF-3826A9A4455C}" dt="2023-05-30T11:21:32.974" v="141" actId="1076"/>
          <ac:spMkLst>
            <pc:docMk/>
            <pc:sldMk cId="352546057" sldId="910"/>
            <ac:spMk id="8" creationId="{E1DEC643-D979-497A-1D19-A00607FF6755}"/>
          </ac:spMkLst>
        </pc:spChg>
      </pc:sldChg>
      <pc:sldChg chg="del">
        <pc:chgData name="Kelly Stokes" userId="3e5c5154-569e-4d81-aa91-4f91841cdfa9" providerId="ADAL" clId="{79B29FC9-751C-46ED-A3DF-3826A9A4455C}" dt="2023-05-30T11:19:38.365" v="88" actId="2696"/>
        <pc:sldMkLst>
          <pc:docMk/>
          <pc:sldMk cId="2677539471" sldId="911"/>
        </pc:sldMkLst>
      </pc:sldChg>
      <pc:sldChg chg="del">
        <pc:chgData name="Kelly Stokes" userId="3e5c5154-569e-4d81-aa91-4f91841cdfa9" providerId="ADAL" clId="{79B29FC9-751C-46ED-A3DF-3826A9A4455C}" dt="2023-05-30T11:19:38.365" v="88" actId="2696"/>
        <pc:sldMkLst>
          <pc:docMk/>
          <pc:sldMk cId="1781474132" sldId="912"/>
        </pc:sldMkLst>
      </pc:sldChg>
      <pc:sldChg chg="addSp modSp mod modAnim">
        <pc:chgData name="Kelly Stokes" userId="3e5c5154-569e-4d81-aa91-4f91841cdfa9" providerId="ADAL" clId="{79B29FC9-751C-46ED-A3DF-3826A9A4455C}" dt="2023-05-30T11:22:43.642" v="170"/>
        <pc:sldMkLst>
          <pc:docMk/>
          <pc:sldMk cId="1649393955" sldId="913"/>
        </pc:sldMkLst>
        <pc:spChg chg="mod">
          <ac:chgData name="Kelly Stokes" userId="3e5c5154-569e-4d81-aa91-4f91841cdfa9" providerId="ADAL" clId="{79B29FC9-751C-46ED-A3DF-3826A9A4455C}" dt="2023-05-30T11:22:29.933" v="165" actId="1076"/>
          <ac:spMkLst>
            <pc:docMk/>
            <pc:sldMk cId="1649393955" sldId="913"/>
            <ac:spMk id="2" creationId="{52DA34BA-82FC-47C5-BCE1-BB65E08B92A1}"/>
          </ac:spMkLst>
        </pc:spChg>
        <pc:spChg chg="add mod">
          <ac:chgData name="Kelly Stokes" userId="3e5c5154-569e-4d81-aa91-4f91841cdfa9" providerId="ADAL" clId="{79B29FC9-751C-46ED-A3DF-3826A9A4455C}" dt="2023-05-30T11:22:20.934" v="159" actId="1076"/>
          <ac:spMkLst>
            <pc:docMk/>
            <pc:sldMk cId="1649393955" sldId="913"/>
            <ac:spMk id="4" creationId="{89247056-503E-F30B-2EDA-14F4D9AEC82C}"/>
          </ac:spMkLst>
        </pc:spChg>
        <pc:spChg chg="add mod">
          <ac:chgData name="Kelly Stokes" userId="3e5c5154-569e-4d81-aa91-4f91841cdfa9" providerId="ADAL" clId="{79B29FC9-751C-46ED-A3DF-3826A9A4455C}" dt="2023-05-30T11:22:14.021" v="156" actId="21"/>
          <ac:spMkLst>
            <pc:docMk/>
            <pc:sldMk cId="1649393955" sldId="913"/>
            <ac:spMk id="7" creationId="{E418BAC1-A59E-3B64-D179-4EC8FFBC764F}"/>
          </ac:spMkLst>
        </pc:spChg>
        <pc:spChg chg="add mod">
          <ac:chgData name="Kelly Stokes" userId="3e5c5154-569e-4d81-aa91-4f91841cdfa9" providerId="ADAL" clId="{79B29FC9-751C-46ED-A3DF-3826A9A4455C}" dt="2023-05-30T11:22:27.726" v="164" actId="1076"/>
          <ac:spMkLst>
            <pc:docMk/>
            <pc:sldMk cId="1649393955" sldId="913"/>
            <ac:spMk id="9" creationId="{4909AB85-CE56-CA56-01F7-68A8F7573380}"/>
          </ac:spMkLst>
        </pc:spChg>
      </pc:sldChg>
      <pc:sldChg chg="del">
        <pc:chgData name="Kelly Stokes" userId="3e5c5154-569e-4d81-aa91-4f91841cdfa9" providerId="ADAL" clId="{79B29FC9-751C-46ED-A3DF-3826A9A4455C}" dt="2023-05-30T11:22:58.381" v="171" actId="2696"/>
        <pc:sldMkLst>
          <pc:docMk/>
          <pc:sldMk cId="2231141248" sldId="914"/>
        </pc:sldMkLst>
      </pc:sldChg>
      <pc:sldChg chg="del">
        <pc:chgData name="Kelly Stokes" userId="3e5c5154-569e-4d81-aa91-4f91841cdfa9" providerId="ADAL" clId="{79B29FC9-751C-46ED-A3DF-3826A9A4455C}" dt="2023-05-30T11:22:58.381" v="171" actId="2696"/>
        <pc:sldMkLst>
          <pc:docMk/>
          <pc:sldMk cId="2052190122" sldId="915"/>
        </pc:sldMkLst>
      </pc:sldChg>
      <pc:sldChg chg="del">
        <pc:chgData name="Kelly Stokes" userId="3e5c5154-569e-4d81-aa91-4f91841cdfa9" providerId="ADAL" clId="{79B29FC9-751C-46ED-A3DF-3826A9A4455C}" dt="2023-05-30T11:22:58.381" v="171" actId="2696"/>
        <pc:sldMkLst>
          <pc:docMk/>
          <pc:sldMk cId="4163043378" sldId="916"/>
        </pc:sldMkLst>
      </pc:sldChg>
      <pc:sldChg chg="del">
        <pc:chgData name="Kelly Stokes" userId="3e5c5154-569e-4d81-aa91-4f91841cdfa9" providerId="ADAL" clId="{79B29FC9-751C-46ED-A3DF-3826A9A4455C}" dt="2023-05-30T11:22:58.381" v="171" actId="2696"/>
        <pc:sldMkLst>
          <pc:docMk/>
          <pc:sldMk cId="544568230" sldId="917"/>
        </pc:sldMkLst>
      </pc:sldChg>
      <pc:sldChg chg="del">
        <pc:chgData name="Kelly Stokes" userId="3e5c5154-569e-4d81-aa91-4f91841cdfa9" providerId="ADAL" clId="{79B29FC9-751C-46ED-A3DF-3826A9A4455C}" dt="2023-05-30T11:22:58.381" v="171" actId="2696"/>
        <pc:sldMkLst>
          <pc:docMk/>
          <pc:sldMk cId="2982424671" sldId="918"/>
        </pc:sldMkLst>
      </pc:sldChg>
      <pc:sldChg chg="del">
        <pc:chgData name="Kelly Stokes" userId="3e5c5154-569e-4d81-aa91-4f91841cdfa9" providerId="ADAL" clId="{79B29FC9-751C-46ED-A3DF-3826A9A4455C}" dt="2023-05-30T11:22:58.381" v="171" actId="2696"/>
        <pc:sldMkLst>
          <pc:docMk/>
          <pc:sldMk cId="2576102930" sldId="919"/>
        </pc:sldMkLst>
      </pc:sldChg>
      <pc:sldChg chg="addSp delSp modSp mod modAnim">
        <pc:chgData name="Kelly Stokes" userId="3e5c5154-569e-4d81-aa91-4f91841cdfa9" providerId="ADAL" clId="{79B29FC9-751C-46ED-A3DF-3826A9A4455C}" dt="2023-05-30T11:25:37.653" v="259" actId="27636"/>
        <pc:sldMkLst>
          <pc:docMk/>
          <pc:sldMk cId="2022513230" sldId="920"/>
        </pc:sldMkLst>
        <pc:spChg chg="mod">
          <ac:chgData name="Kelly Stokes" userId="3e5c5154-569e-4d81-aa91-4f91841cdfa9" providerId="ADAL" clId="{79B29FC9-751C-46ED-A3DF-3826A9A4455C}" dt="2023-05-30T11:24:35.351" v="239" actId="20577"/>
          <ac:spMkLst>
            <pc:docMk/>
            <pc:sldMk cId="2022513230" sldId="920"/>
            <ac:spMk id="2" creationId="{52DA34BA-82FC-47C5-BCE1-BB65E08B92A1}"/>
          </ac:spMkLst>
        </pc:spChg>
        <pc:spChg chg="add mod">
          <ac:chgData name="Kelly Stokes" userId="3e5c5154-569e-4d81-aa91-4f91841cdfa9" providerId="ADAL" clId="{79B29FC9-751C-46ED-A3DF-3826A9A4455C}" dt="2023-05-30T11:25:37.653" v="259" actId="27636"/>
          <ac:spMkLst>
            <pc:docMk/>
            <pc:sldMk cId="2022513230" sldId="920"/>
            <ac:spMk id="3" creationId="{208751CA-F184-CEBC-7374-757C474C9503}"/>
          </ac:spMkLst>
        </pc:spChg>
        <pc:picChg chg="del">
          <ac:chgData name="Kelly Stokes" userId="3e5c5154-569e-4d81-aa91-4f91841cdfa9" providerId="ADAL" clId="{79B29FC9-751C-46ED-A3DF-3826A9A4455C}" dt="2023-05-30T11:24:06.293" v="197" actId="21"/>
          <ac:picMkLst>
            <pc:docMk/>
            <pc:sldMk cId="2022513230" sldId="920"/>
            <ac:picMk id="9218" creationId="{D4D9C6FF-BC11-F81C-7CAE-1AC0238C8853}"/>
          </ac:picMkLst>
        </pc:picChg>
      </pc:sldChg>
      <pc:sldChg chg="del">
        <pc:chgData name="Kelly Stokes" userId="3e5c5154-569e-4d81-aa91-4f91841cdfa9" providerId="ADAL" clId="{79B29FC9-751C-46ED-A3DF-3826A9A4455C}" dt="2023-05-30T11:24:00.347" v="196" actId="2696"/>
        <pc:sldMkLst>
          <pc:docMk/>
          <pc:sldMk cId="2823930245" sldId="921"/>
        </pc:sldMkLst>
      </pc:sldChg>
      <pc:sldChg chg="del">
        <pc:chgData name="Kelly Stokes" userId="3e5c5154-569e-4d81-aa91-4f91841cdfa9" providerId="ADAL" clId="{79B29FC9-751C-46ED-A3DF-3826A9A4455C}" dt="2023-05-30T11:24:00.347" v="196" actId="2696"/>
        <pc:sldMkLst>
          <pc:docMk/>
          <pc:sldMk cId="3653248666" sldId="922"/>
        </pc:sldMkLst>
      </pc:sldChg>
      <pc:sldChg chg="addSp modSp mod modAnim">
        <pc:chgData name="Kelly Stokes" userId="3e5c5154-569e-4d81-aa91-4f91841cdfa9" providerId="ADAL" clId="{79B29FC9-751C-46ED-A3DF-3826A9A4455C}" dt="2023-05-30T11:26:51.144" v="308" actId="27636"/>
        <pc:sldMkLst>
          <pc:docMk/>
          <pc:sldMk cId="3461860354" sldId="923"/>
        </pc:sldMkLst>
        <pc:spChg chg="add mod">
          <ac:chgData name="Kelly Stokes" userId="3e5c5154-569e-4d81-aa91-4f91841cdfa9" providerId="ADAL" clId="{79B29FC9-751C-46ED-A3DF-3826A9A4455C}" dt="2023-05-30T11:26:51.144" v="308" actId="27636"/>
          <ac:spMkLst>
            <pc:docMk/>
            <pc:sldMk cId="3461860354" sldId="923"/>
            <ac:spMk id="3" creationId="{531CD206-B0C5-C08D-F444-A4B69C6C5CA6}"/>
          </ac:spMkLst>
        </pc:spChg>
      </pc:sldChg>
      <pc:sldChg chg="del">
        <pc:chgData name="Kelly Stokes" userId="3e5c5154-569e-4d81-aa91-4f91841cdfa9" providerId="ADAL" clId="{79B29FC9-751C-46ED-A3DF-3826A9A4455C}" dt="2023-05-30T11:24:00.347" v="196" actId="2696"/>
        <pc:sldMkLst>
          <pc:docMk/>
          <pc:sldMk cId="1813386280" sldId="924"/>
        </pc:sldMkLst>
      </pc:sldChg>
      <pc:sldChg chg="del">
        <pc:chgData name="Kelly Stokes" userId="3e5c5154-569e-4d81-aa91-4f91841cdfa9" providerId="ADAL" clId="{79B29FC9-751C-46ED-A3DF-3826A9A4455C}" dt="2023-05-30T11:24:00.347" v="196" actId="2696"/>
        <pc:sldMkLst>
          <pc:docMk/>
          <pc:sldMk cId="2414205675" sldId="925"/>
        </pc:sldMkLst>
      </pc:sldChg>
      <pc:sldChg chg="del">
        <pc:chgData name="Kelly Stokes" userId="3e5c5154-569e-4d81-aa91-4f91841cdfa9" providerId="ADAL" clId="{79B29FC9-751C-46ED-A3DF-3826A9A4455C}" dt="2023-05-30T11:27:48.384" v="309" actId="2696"/>
        <pc:sldMkLst>
          <pc:docMk/>
          <pc:sldMk cId="4012834166" sldId="932"/>
        </pc:sldMkLst>
      </pc:sldChg>
      <pc:sldChg chg="del">
        <pc:chgData name="Kelly Stokes" userId="3e5c5154-569e-4d81-aa91-4f91841cdfa9" providerId="ADAL" clId="{79B29FC9-751C-46ED-A3DF-3826A9A4455C}" dt="2023-05-30T11:27:48.384" v="309" actId="2696"/>
        <pc:sldMkLst>
          <pc:docMk/>
          <pc:sldMk cId="3069277317" sldId="933"/>
        </pc:sldMkLst>
      </pc:sldChg>
      <pc:sldChg chg="del">
        <pc:chgData name="Kelly Stokes" userId="3e5c5154-569e-4d81-aa91-4f91841cdfa9" providerId="ADAL" clId="{79B29FC9-751C-46ED-A3DF-3826A9A4455C}" dt="2023-05-30T11:27:48.384" v="309" actId="2696"/>
        <pc:sldMkLst>
          <pc:docMk/>
          <pc:sldMk cId="3049194753" sldId="934"/>
        </pc:sldMkLst>
      </pc:sldChg>
      <pc:sldChg chg="del">
        <pc:chgData name="Kelly Stokes" userId="3e5c5154-569e-4d81-aa91-4f91841cdfa9" providerId="ADAL" clId="{79B29FC9-751C-46ED-A3DF-3826A9A4455C}" dt="2023-05-30T11:27:48.384" v="309" actId="2696"/>
        <pc:sldMkLst>
          <pc:docMk/>
          <pc:sldMk cId="1584220512" sldId="935"/>
        </pc:sldMkLst>
      </pc:sldChg>
      <pc:sldChg chg="del">
        <pc:chgData name="Kelly Stokes" userId="3e5c5154-569e-4d81-aa91-4f91841cdfa9" providerId="ADAL" clId="{79B29FC9-751C-46ED-A3DF-3826A9A4455C}" dt="2023-05-30T11:27:48.384" v="309" actId="2696"/>
        <pc:sldMkLst>
          <pc:docMk/>
          <pc:sldMk cId="596142771" sldId="936"/>
        </pc:sldMkLst>
      </pc:sldChg>
      <pc:sldChg chg="del">
        <pc:chgData name="Kelly Stokes" userId="3e5c5154-569e-4d81-aa91-4f91841cdfa9" providerId="ADAL" clId="{79B29FC9-751C-46ED-A3DF-3826A9A4455C}" dt="2023-05-30T11:27:48.384" v="309" actId="2696"/>
        <pc:sldMkLst>
          <pc:docMk/>
          <pc:sldMk cId="312664822" sldId="937"/>
        </pc:sldMkLst>
      </pc:sldChg>
      <pc:sldChg chg="del">
        <pc:chgData name="Kelly Stokes" userId="3e5c5154-569e-4d81-aa91-4f91841cdfa9" providerId="ADAL" clId="{79B29FC9-751C-46ED-A3DF-3826A9A4455C}" dt="2023-05-30T11:27:48.384" v="309" actId="2696"/>
        <pc:sldMkLst>
          <pc:docMk/>
          <pc:sldMk cId="4274858320" sldId="938"/>
        </pc:sldMkLst>
      </pc:sldChg>
      <pc:sldChg chg="del">
        <pc:chgData name="Kelly Stokes" userId="3e5c5154-569e-4d81-aa91-4f91841cdfa9" providerId="ADAL" clId="{79B29FC9-751C-46ED-A3DF-3826A9A4455C}" dt="2023-05-30T11:27:48.384" v="309" actId="2696"/>
        <pc:sldMkLst>
          <pc:docMk/>
          <pc:sldMk cId="2847143127" sldId="939"/>
        </pc:sldMkLst>
      </pc:sldChg>
      <pc:sldChg chg="del">
        <pc:chgData name="Kelly Stokes" userId="3e5c5154-569e-4d81-aa91-4f91841cdfa9" providerId="ADAL" clId="{79B29FC9-751C-46ED-A3DF-3826A9A4455C}" dt="2023-05-30T11:27:48.384" v="309" actId="2696"/>
        <pc:sldMkLst>
          <pc:docMk/>
          <pc:sldMk cId="1993165025" sldId="940"/>
        </pc:sldMkLst>
      </pc:sldChg>
      <pc:sldChg chg="del">
        <pc:chgData name="Kelly Stokes" userId="3e5c5154-569e-4d81-aa91-4f91841cdfa9" providerId="ADAL" clId="{79B29FC9-751C-46ED-A3DF-3826A9A4455C}" dt="2023-05-30T11:27:48.384" v="309" actId="2696"/>
        <pc:sldMkLst>
          <pc:docMk/>
          <pc:sldMk cId="4277936733" sldId="941"/>
        </pc:sldMkLst>
      </pc:sldChg>
      <pc:sldChg chg="del">
        <pc:chgData name="Kelly Stokes" userId="3e5c5154-569e-4d81-aa91-4f91841cdfa9" providerId="ADAL" clId="{79B29FC9-751C-46ED-A3DF-3826A9A4455C}" dt="2023-05-30T11:27:48.384" v="309" actId="2696"/>
        <pc:sldMkLst>
          <pc:docMk/>
          <pc:sldMk cId="1824792233" sldId="942"/>
        </pc:sldMkLst>
      </pc:sldChg>
      <pc:sldChg chg="del">
        <pc:chgData name="Kelly Stokes" userId="3e5c5154-569e-4d81-aa91-4f91841cdfa9" providerId="ADAL" clId="{79B29FC9-751C-46ED-A3DF-3826A9A4455C}" dt="2023-05-30T11:27:48.384" v="309" actId="2696"/>
        <pc:sldMkLst>
          <pc:docMk/>
          <pc:sldMk cId="731414636" sldId="943"/>
        </pc:sldMkLst>
      </pc:sldChg>
      <pc:sldChg chg="del">
        <pc:chgData name="Kelly Stokes" userId="3e5c5154-569e-4d81-aa91-4f91841cdfa9" providerId="ADAL" clId="{79B29FC9-751C-46ED-A3DF-3826A9A4455C}" dt="2023-05-30T11:27:48.384" v="309" actId="2696"/>
        <pc:sldMkLst>
          <pc:docMk/>
          <pc:sldMk cId="2788005835" sldId="944"/>
        </pc:sldMkLst>
      </pc:sldChg>
      <pc:sldChg chg="del">
        <pc:chgData name="Kelly Stokes" userId="3e5c5154-569e-4d81-aa91-4f91841cdfa9" providerId="ADAL" clId="{79B29FC9-751C-46ED-A3DF-3826A9A4455C}" dt="2023-05-30T11:27:48.384" v="309" actId="2696"/>
        <pc:sldMkLst>
          <pc:docMk/>
          <pc:sldMk cId="520996400" sldId="945"/>
        </pc:sldMkLst>
      </pc:sldChg>
      <pc:sldChg chg="del">
        <pc:chgData name="Kelly Stokes" userId="3e5c5154-569e-4d81-aa91-4f91841cdfa9" providerId="ADAL" clId="{79B29FC9-751C-46ED-A3DF-3826A9A4455C}" dt="2023-05-30T11:27:48.384" v="309" actId="2696"/>
        <pc:sldMkLst>
          <pc:docMk/>
          <pc:sldMk cId="2757960623" sldId="946"/>
        </pc:sldMkLst>
      </pc:sldChg>
      <pc:sldChg chg="del">
        <pc:chgData name="Kelly Stokes" userId="3e5c5154-569e-4d81-aa91-4f91841cdfa9" providerId="ADAL" clId="{79B29FC9-751C-46ED-A3DF-3826A9A4455C}" dt="2023-05-30T11:27:48.384" v="309" actId="2696"/>
        <pc:sldMkLst>
          <pc:docMk/>
          <pc:sldMk cId="1105257773" sldId="947"/>
        </pc:sldMkLst>
      </pc:sldChg>
      <pc:sldChg chg="del">
        <pc:chgData name="Kelly Stokes" userId="3e5c5154-569e-4d81-aa91-4f91841cdfa9" providerId="ADAL" clId="{79B29FC9-751C-46ED-A3DF-3826A9A4455C}" dt="2023-05-30T11:28:01.662" v="310" actId="2696"/>
        <pc:sldMkLst>
          <pc:docMk/>
          <pc:sldMk cId="2437952209" sldId="948"/>
        </pc:sldMkLst>
      </pc:sldChg>
      <pc:sldChg chg="modAnim">
        <pc:chgData name="Kelly Stokes" userId="3e5c5154-569e-4d81-aa91-4f91841cdfa9" providerId="ADAL" clId="{79B29FC9-751C-46ED-A3DF-3826A9A4455C}" dt="2023-05-30T11:28:06.551" v="312"/>
        <pc:sldMkLst>
          <pc:docMk/>
          <pc:sldMk cId="532229015" sldId="949"/>
        </pc:sldMkLst>
      </pc:sldChg>
      <pc:sldChg chg="del">
        <pc:chgData name="Kelly Stokes" userId="3e5c5154-569e-4d81-aa91-4f91841cdfa9" providerId="ADAL" clId="{79B29FC9-751C-46ED-A3DF-3826A9A4455C}" dt="2023-05-30T11:28:01.662" v="310" actId="2696"/>
        <pc:sldMkLst>
          <pc:docMk/>
          <pc:sldMk cId="23121870" sldId="950"/>
        </pc:sldMkLst>
      </pc:sldChg>
      <pc:sldChg chg="modAnim">
        <pc:chgData name="Kelly Stokes" userId="3e5c5154-569e-4d81-aa91-4f91841cdfa9" providerId="ADAL" clId="{79B29FC9-751C-46ED-A3DF-3826A9A4455C}" dt="2023-05-30T11:28:11.601" v="314"/>
        <pc:sldMkLst>
          <pc:docMk/>
          <pc:sldMk cId="1542769242" sldId="951"/>
        </pc:sldMkLst>
      </pc:sldChg>
      <pc:sldChg chg="del">
        <pc:chgData name="Kelly Stokes" userId="3e5c5154-569e-4d81-aa91-4f91841cdfa9" providerId="ADAL" clId="{79B29FC9-751C-46ED-A3DF-3826A9A4455C}" dt="2023-05-30T11:28:01.662" v="310" actId="2696"/>
        <pc:sldMkLst>
          <pc:docMk/>
          <pc:sldMk cId="274185743" sldId="952"/>
        </pc:sldMkLst>
      </pc:sldChg>
      <pc:sldChg chg="modAnim">
        <pc:chgData name="Kelly Stokes" userId="3e5c5154-569e-4d81-aa91-4f91841cdfa9" providerId="ADAL" clId="{79B29FC9-751C-46ED-A3DF-3826A9A4455C}" dt="2023-05-30T11:28:16.164" v="316"/>
        <pc:sldMkLst>
          <pc:docMk/>
          <pc:sldMk cId="2822001303" sldId="953"/>
        </pc:sldMkLst>
      </pc:sldChg>
      <pc:sldChg chg="del">
        <pc:chgData name="Kelly Stokes" userId="3e5c5154-569e-4d81-aa91-4f91841cdfa9" providerId="ADAL" clId="{79B29FC9-751C-46ED-A3DF-3826A9A4455C}" dt="2023-05-30T11:28:51.641" v="317" actId="2696"/>
        <pc:sldMkLst>
          <pc:docMk/>
          <pc:sldMk cId="2446731444" sldId="958"/>
        </pc:sldMkLst>
      </pc:sldChg>
      <pc:sldChg chg="addSp modSp modAnim">
        <pc:chgData name="Kelly Stokes" userId="3e5c5154-569e-4d81-aa91-4f91841cdfa9" providerId="ADAL" clId="{79B29FC9-751C-46ED-A3DF-3826A9A4455C}" dt="2023-05-30T11:29:04.759" v="321"/>
        <pc:sldMkLst>
          <pc:docMk/>
          <pc:sldMk cId="3722058256" sldId="959"/>
        </pc:sldMkLst>
        <pc:picChg chg="add mod">
          <ac:chgData name="Kelly Stokes" userId="3e5c5154-569e-4d81-aa91-4f91841cdfa9" providerId="ADAL" clId="{79B29FC9-751C-46ED-A3DF-3826A9A4455C}" dt="2023-05-30T11:28:58.596" v="318"/>
          <ac:picMkLst>
            <pc:docMk/>
            <pc:sldMk cId="3722058256" sldId="959"/>
            <ac:picMk id="4" creationId="{14E31CD3-E5AD-72DA-C221-5819E18DE7AB}"/>
          </ac:picMkLst>
        </pc:picChg>
      </pc:sldChg>
      <pc:sldChg chg="del">
        <pc:chgData name="Kelly Stokes" userId="3e5c5154-569e-4d81-aa91-4f91841cdfa9" providerId="ADAL" clId="{79B29FC9-751C-46ED-A3DF-3826A9A4455C}" dt="2023-05-30T11:28:51.641" v="317" actId="2696"/>
        <pc:sldMkLst>
          <pc:docMk/>
          <pc:sldMk cId="3782065273" sldId="960"/>
        </pc:sldMkLst>
      </pc:sldChg>
      <pc:sldChg chg="del">
        <pc:chgData name="Kelly Stokes" userId="3e5c5154-569e-4d81-aa91-4f91841cdfa9" providerId="ADAL" clId="{79B29FC9-751C-46ED-A3DF-3826A9A4455C}" dt="2023-05-30T11:28:51.641" v="317" actId="2696"/>
        <pc:sldMkLst>
          <pc:docMk/>
          <pc:sldMk cId="4160857523" sldId="961"/>
        </pc:sldMkLst>
      </pc:sldChg>
      <pc:sldChg chg="addSp modSp modAnim">
        <pc:chgData name="Kelly Stokes" userId="3e5c5154-569e-4d81-aa91-4f91841cdfa9" providerId="ADAL" clId="{79B29FC9-751C-46ED-A3DF-3826A9A4455C}" dt="2023-05-30T11:29:29.901" v="329"/>
        <pc:sldMkLst>
          <pc:docMk/>
          <pc:sldMk cId="2668233126" sldId="962"/>
        </pc:sldMkLst>
        <pc:picChg chg="add mod">
          <ac:chgData name="Kelly Stokes" userId="3e5c5154-569e-4d81-aa91-4f91841cdfa9" providerId="ADAL" clId="{79B29FC9-751C-46ED-A3DF-3826A9A4455C}" dt="2023-05-30T11:29:23.843" v="326"/>
          <ac:picMkLst>
            <pc:docMk/>
            <pc:sldMk cId="2668233126" sldId="962"/>
            <ac:picMk id="4" creationId="{708338D5-7D71-625A-449D-9CB40367C489}"/>
          </ac:picMkLst>
        </pc:picChg>
      </pc:sldChg>
      <pc:sldChg chg="del">
        <pc:chgData name="Kelly Stokes" userId="3e5c5154-569e-4d81-aa91-4f91841cdfa9" providerId="ADAL" clId="{79B29FC9-751C-46ED-A3DF-3826A9A4455C}" dt="2023-05-30T11:28:51.641" v="317" actId="2696"/>
        <pc:sldMkLst>
          <pc:docMk/>
          <pc:sldMk cId="1430846231" sldId="963"/>
        </pc:sldMkLst>
      </pc:sldChg>
      <pc:sldChg chg="del">
        <pc:chgData name="Kelly Stokes" userId="3e5c5154-569e-4d81-aa91-4f91841cdfa9" providerId="ADAL" clId="{79B29FC9-751C-46ED-A3DF-3826A9A4455C}" dt="2023-05-30T11:28:51.641" v="317" actId="2696"/>
        <pc:sldMkLst>
          <pc:docMk/>
          <pc:sldMk cId="3832820731" sldId="964"/>
        </pc:sldMkLst>
      </pc:sldChg>
      <pc:sldChg chg="addSp modSp mod modAnim">
        <pc:chgData name="Kelly Stokes" userId="3e5c5154-569e-4d81-aa91-4f91841cdfa9" providerId="ADAL" clId="{79B29FC9-751C-46ED-A3DF-3826A9A4455C}" dt="2023-05-30T11:30:17.592" v="358"/>
        <pc:sldMkLst>
          <pc:docMk/>
          <pc:sldMk cId="3584202562" sldId="965"/>
        </pc:sldMkLst>
        <pc:spChg chg="mod">
          <ac:chgData name="Kelly Stokes" userId="3e5c5154-569e-4d81-aa91-4f91841cdfa9" providerId="ADAL" clId="{79B29FC9-751C-46ED-A3DF-3826A9A4455C}" dt="2023-05-30T11:29:34.074" v="330" actId="21"/>
          <ac:spMkLst>
            <pc:docMk/>
            <pc:sldMk cId="3584202562" sldId="965"/>
            <ac:spMk id="2" creationId="{52DA34BA-82FC-47C5-BCE1-BB65E08B92A1}"/>
          </ac:spMkLst>
        </pc:spChg>
        <pc:spChg chg="add mod">
          <ac:chgData name="Kelly Stokes" userId="3e5c5154-569e-4d81-aa91-4f91841cdfa9" providerId="ADAL" clId="{79B29FC9-751C-46ED-A3DF-3826A9A4455C}" dt="2023-05-30T11:29:51.753" v="338" actId="1076"/>
          <ac:spMkLst>
            <pc:docMk/>
            <pc:sldMk cId="3584202562" sldId="965"/>
            <ac:spMk id="5" creationId="{91F9A22C-88A8-5FFF-DDEF-58A235BA5AF5}"/>
          </ac:spMkLst>
        </pc:spChg>
        <pc:spChg chg="add mod">
          <ac:chgData name="Kelly Stokes" userId="3e5c5154-569e-4d81-aa91-4f91841cdfa9" providerId="ADAL" clId="{79B29FC9-751C-46ED-A3DF-3826A9A4455C}" dt="2023-05-30T11:29:49.793" v="337" actId="1076"/>
          <ac:spMkLst>
            <pc:docMk/>
            <pc:sldMk cId="3584202562" sldId="965"/>
            <ac:spMk id="7" creationId="{245792BC-2C11-286A-8DC7-BB2C6B61E9CC}"/>
          </ac:spMkLst>
        </pc:spChg>
        <pc:spChg chg="add mod">
          <ac:chgData name="Kelly Stokes" userId="3e5c5154-569e-4d81-aa91-4f91841cdfa9" providerId="ADAL" clId="{79B29FC9-751C-46ED-A3DF-3826A9A4455C}" dt="2023-05-30T11:30:05.032" v="353" actId="1076"/>
          <ac:spMkLst>
            <pc:docMk/>
            <pc:sldMk cId="3584202562" sldId="965"/>
            <ac:spMk id="9" creationId="{DABE02F5-3B3E-4AAC-BDD2-E4B7D2DE5A4B}"/>
          </ac:spMkLst>
        </pc:spChg>
      </pc:sldChg>
      <pc:sldChg chg="del">
        <pc:chgData name="Kelly Stokes" userId="3e5c5154-569e-4d81-aa91-4f91841cdfa9" providerId="ADAL" clId="{79B29FC9-751C-46ED-A3DF-3826A9A4455C}" dt="2023-05-30T11:28:51.641" v="317" actId="2696"/>
        <pc:sldMkLst>
          <pc:docMk/>
          <pc:sldMk cId="1046808008" sldId="966"/>
        </pc:sldMkLst>
      </pc:sldChg>
      <pc:sldChg chg="del">
        <pc:chgData name="Kelly Stokes" userId="3e5c5154-569e-4d81-aa91-4f91841cdfa9" providerId="ADAL" clId="{79B29FC9-751C-46ED-A3DF-3826A9A4455C}" dt="2023-05-30T11:28:51.641" v="317" actId="2696"/>
        <pc:sldMkLst>
          <pc:docMk/>
          <pc:sldMk cId="2628862078" sldId="967"/>
        </pc:sldMkLst>
      </pc:sldChg>
      <pc:sldChg chg="addSp modSp mod modAnim">
        <pc:chgData name="Kelly Stokes" userId="3e5c5154-569e-4d81-aa91-4f91841cdfa9" providerId="ADAL" clId="{79B29FC9-751C-46ED-A3DF-3826A9A4455C}" dt="2023-05-30T11:31:18.477" v="381"/>
        <pc:sldMkLst>
          <pc:docMk/>
          <pc:sldMk cId="2459313658" sldId="968"/>
        </pc:sldMkLst>
        <pc:spChg chg="mod">
          <ac:chgData name="Kelly Stokes" userId="3e5c5154-569e-4d81-aa91-4f91841cdfa9" providerId="ADAL" clId="{79B29FC9-751C-46ED-A3DF-3826A9A4455C}" dt="2023-05-30T11:31:01.638" v="374" actId="14100"/>
          <ac:spMkLst>
            <pc:docMk/>
            <pc:sldMk cId="2459313658" sldId="968"/>
            <ac:spMk id="2" creationId="{52DA34BA-82FC-47C5-BCE1-BB65E08B92A1}"/>
          </ac:spMkLst>
        </pc:spChg>
        <pc:spChg chg="add mod">
          <ac:chgData name="Kelly Stokes" userId="3e5c5154-569e-4d81-aa91-4f91841cdfa9" providerId="ADAL" clId="{79B29FC9-751C-46ED-A3DF-3826A9A4455C}" dt="2023-05-30T11:30:39.961" v="365" actId="1076"/>
          <ac:spMkLst>
            <pc:docMk/>
            <pc:sldMk cId="2459313658" sldId="968"/>
            <ac:spMk id="4" creationId="{98D6D23A-88ED-B752-61F5-005FA29B6E59}"/>
          </ac:spMkLst>
        </pc:spChg>
        <pc:spChg chg="add mod">
          <ac:chgData name="Kelly Stokes" userId="3e5c5154-569e-4d81-aa91-4f91841cdfa9" providerId="ADAL" clId="{79B29FC9-751C-46ED-A3DF-3826A9A4455C}" dt="2023-05-30T11:31:06.910" v="376" actId="1076"/>
          <ac:spMkLst>
            <pc:docMk/>
            <pc:sldMk cId="2459313658" sldId="968"/>
            <ac:spMk id="6" creationId="{0B4E17C0-304D-1683-1653-E7BBEA14B965}"/>
          </ac:spMkLst>
        </pc:spChg>
        <pc:spChg chg="add mod">
          <ac:chgData name="Kelly Stokes" userId="3e5c5154-569e-4d81-aa91-4f91841cdfa9" providerId="ADAL" clId="{79B29FC9-751C-46ED-A3DF-3826A9A4455C}" dt="2023-05-30T11:31:04.352" v="375" actId="1076"/>
          <ac:spMkLst>
            <pc:docMk/>
            <pc:sldMk cId="2459313658" sldId="968"/>
            <ac:spMk id="8" creationId="{5C8C0F64-2A93-13DE-DBF9-DD001941F57E}"/>
          </ac:spMkLst>
        </pc:spChg>
      </pc:sldChg>
      <pc:sldChg chg="del">
        <pc:chgData name="Kelly Stokes" userId="3e5c5154-569e-4d81-aa91-4f91841cdfa9" providerId="ADAL" clId="{79B29FC9-751C-46ED-A3DF-3826A9A4455C}" dt="2023-05-30T11:28:51.641" v="317" actId="2696"/>
        <pc:sldMkLst>
          <pc:docMk/>
          <pc:sldMk cId="828688701" sldId="969"/>
        </pc:sldMkLst>
      </pc:sldChg>
      <pc:sldChg chg="del">
        <pc:chgData name="Kelly Stokes" userId="3e5c5154-569e-4d81-aa91-4f91841cdfa9" providerId="ADAL" clId="{79B29FC9-751C-46ED-A3DF-3826A9A4455C}" dt="2023-05-30T11:28:51.641" v="317" actId="2696"/>
        <pc:sldMkLst>
          <pc:docMk/>
          <pc:sldMk cId="1314347513" sldId="970"/>
        </pc:sldMkLst>
      </pc:sldChg>
      <pc:sldChg chg="addSp modSp mod modAnim">
        <pc:chgData name="Kelly Stokes" userId="3e5c5154-569e-4d81-aa91-4f91841cdfa9" providerId="ADAL" clId="{79B29FC9-751C-46ED-A3DF-3826A9A4455C}" dt="2023-05-30T11:32:32.734" v="401"/>
        <pc:sldMkLst>
          <pc:docMk/>
          <pc:sldMk cId="3758309542" sldId="971"/>
        </pc:sldMkLst>
        <pc:spChg chg="mod">
          <ac:chgData name="Kelly Stokes" userId="3e5c5154-569e-4d81-aa91-4f91841cdfa9" providerId="ADAL" clId="{79B29FC9-751C-46ED-A3DF-3826A9A4455C}" dt="2023-05-30T11:32:00.165" v="387" actId="21"/>
          <ac:spMkLst>
            <pc:docMk/>
            <pc:sldMk cId="3758309542" sldId="971"/>
            <ac:spMk id="2" creationId="{52DA34BA-82FC-47C5-BCE1-BB65E08B92A1}"/>
          </ac:spMkLst>
        </pc:spChg>
        <pc:spChg chg="add mod">
          <ac:chgData name="Kelly Stokes" userId="3e5c5154-569e-4d81-aa91-4f91841cdfa9" providerId="ADAL" clId="{79B29FC9-751C-46ED-A3DF-3826A9A4455C}" dt="2023-05-30T11:32:07.796" v="390" actId="21"/>
          <ac:spMkLst>
            <pc:docMk/>
            <pc:sldMk cId="3758309542" sldId="971"/>
            <ac:spMk id="5" creationId="{CBD30066-C1C7-4623-7338-8360CFC2B4AB}"/>
          </ac:spMkLst>
        </pc:spChg>
        <pc:spChg chg="add mod">
          <ac:chgData name="Kelly Stokes" userId="3e5c5154-569e-4d81-aa91-4f91841cdfa9" providerId="ADAL" clId="{79B29FC9-751C-46ED-A3DF-3826A9A4455C}" dt="2023-05-30T11:32:16.532" v="394" actId="1076"/>
          <ac:spMkLst>
            <pc:docMk/>
            <pc:sldMk cId="3758309542" sldId="971"/>
            <ac:spMk id="7" creationId="{00894E0F-5A21-1B17-C6BB-D4209B1717DB}"/>
          </ac:spMkLst>
        </pc:spChg>
        <pc:spChg chg="add mod">
          <ac:chgData name="Kelly Stokes" userId="3e5c5154-569e-4d81-aa91-4f91841cdfa9" providerId="ADAL" clId="{79B29FC9-751C-46ED-A3DF-3826A9A4455C}" dt="2023-05-30T11:32:21.347" v="396" actId="1076"/>
          <ac:spMkLst>
            <pc:docMk/>
            <pc:sldMk cId="3758309542" sldId="971"/>
            <ac:spMk id="9" creationId="{6AE0290A-35C6-9346-AF56-0DC1E2ECA9CB}"/>
          </ac:spMkLst>
        </pc:spChg>
      </pc:sldChg>
      <pc:sldChg chg="addSp modSp mod modAnim">
        <pc:chgData name="Kelly Stokes" userId="3e5c5154-569e-4d81-aa91-4f91841cdfa9" providerId="ADAL" clId="{79B29FC9-751C-46ED-A3DF-3826A9A4455C}" dt="2023-05-30T11:32:51.204" v="407" actId="27636"/>
        <pc:sldMkLst>
          <pc:docMk/>
          <pc:sldMk cId="1213174931" sldId="972"/>
        </pc:sldMkLst>
        <pc:spChg chg="add mod">
          <ac:chgData name="Kelly Stokes" userId="3e5c5154-569e-4d81-aa91-4f91841cdfa9" providerId="ADAL" clId="{79B29FC9-751C-46ED-A3DF-3826A9A4455C}" dt="2023-05-30T11:32:51.204" v="407" actId="27636"/>
          <ac:spMkLst>
            <pc:docMk/>
            <pc:sldMk cId="1213174931" sldId="972"/>
            <ac:spMk id="3" creationId="{EE129257-E5C1-3428-34C5-68BCC41353F9}"/>
          </ac:spMkLst>
        </pc:spChg>
      </pc:sldChg>
      <pc:sldChg chg="addSp modSp mod modAnim">
        <pc:chgData name="Kelly Stokes" userId="3e5c5154-569e-4d81-aa91-4f91841cdfa9" providerId="ADAL" clId="{79B29FC9-751C-46ED-A3DF-3826A9A4455C}" dt="2023-05-30T11:33:03.390" v="414" actId="27636"/>
        <pc:sldMkLst>
          <pc:docMk/>
          <pc:sldMk cId="3931239407" sldId="975"/>
        </pc:sldMkLst>
        <pc:spChg chg="add mod">
          <ac:chgData name="Kelly Stokes" userId="3e5c5154-569e-4d81-aa91-4f91841cdfa9" providerId="ADAL" clId="{79B29FC9-751C-46ED-A3DF-3826A9A4455C}" dt="2023-05-30T11:33:03.390" v="414" actId="27636"/>
          <ac:spMkLst>
            <pc:docMk/>
            <pc:sldMk cId="3931239407" sldId="975"/>
            <ac:spMk id="3" creationId="{515AF67C-B862-BD33-7400-4B2978E12088}"/>
          </ac:spMkLst>
        </pc:spChg>
      </pc:sldChg>
      <pc:sldChg chg="addSp modSp mod modAnim">
        <pc:chgData name="Kelly Stokes" userId="3e5c5154-569e-4d81-aa91-4f91841cdfa9" providerId="ADAL" clId="{79B29FC9-751C-46ED-A3DF-3826A9A4455C}" dt="2023-05-30T11:33:27.414" v="428" actId="1076"/>
        <pc:sldMkLst>
          <pc:docMk/>
          <pc:sldMk cId="3789234627" sldId="978"/>
        </pc:sldMkLst>
        <pc:spChg chg="add mod">
          <ac:chgData name="Kelly Stokes" userId="3e5c5154-569e-4d81-aa91-4f91841cdfa9" providerId="ADAL" clId="{79B29FC9-751C-46ED-A3DF-3826A9A4455C}" dt="2023-05-30T11:33:18.269" v="426" actId="27636"/>
          <ac:spMkLst>
            <pc:docMk/>
            <pc:sldMk cId="3789234627" sldId="978"/>
            <ac:spMk id="3" creationId="{C29091D3-F6CF-966B-26F7-1555694868E5}"/>
          </ac:spMkLst>
        </pc:spChg>
        <pc:spChg chg="add mod">
          <ac:chgData name="Kelly Stokes" userId="3e5c5154-569e-4d81-aa91-4f91841cdfa9" providerId="ADAL" clId="{79B29FC9-751C-46ED-A3DF-3826A9A4455C}" dt="2023-05-30T11:33:27.414" v="428" actId="1076"/>
          <ac:spMkLst>
            <pc:docMk/>
            <pc:sldMk cId="3789234627" sldId="978"/>
            <ac:spMk id="4" creationId="{AFD24560-A971-67D6-CCAB-B156F700AC2A}"/>
          </ac:spMkLst>
        </pc:spChg>
      </pc:sldChg>
      <pc:sldChg chg="del">
        <pc:chgData name="Kelly Stokes" userId="3e5c5154-569e-4d81-aa91-4f91841cdfa9" providerId="ADAL" clId="{79B29FC9-751C-46ED-A3DF-3826A9A4455C}" dt="2023-05-30T11:33:41.809" v="429" actId="2696"/>
        <pc:sldMkLst>
          <pc:docMk/>
          <pc:sldMk cId="941963131" sldId="982"/>
        </pc:sldMkLst>
      </pc:sldChg>
      <pc:sldChg chg="del">
        <pc:chgData name="Kelly Stokes" userId="3e5c5154-569e-4d81-aa91-4f91841cdfa9" providerId="ADAL" clId="{79B29FC9-751C-46ED-A3DF-3826A9A4455C}" dt="2023-05-30T11:33:41.809" v="429" actId="2696"/>
        <pc:sldMkLst>
          <pc:docMk/>
          <pc:sldMk cId="395018251" sldId="983"/>
        </pc:sldMkLst>
      </pc:sldChg>
      <pc:sldChg chg="del">
        <pc:chgData name="Kelly Stokes" userId="3e5c5154-569e-4d81-aa91-4f91841cdfa9" providerId="ADAL" clId="{79B29FC9-751C-46ED-A3DF-3826A9A4455C}" dt="2023-05-30T11:33:41.809" v="429" actId="2696"/>
        <pc:sldMkLst>
          <pc:docMk/>
          <pc:sldMk cId="2878767960" sldId="984"/>
        </pc:sldMkLst>
      </pc:sldChg>
      <pc:sldChg chg="del">
        <pc:chgData name="Kelly Stokes" userId="3e5c5154-569e-4d81-aa91-4f91841cdfa9" providerId="ADAL" clId="{79B29FC9-751C-46ED-A3DF-3826A9A4455C}" dt="2023-05-30T11:33:41.809" v="429" actId="2696"/>
        <pc:sldMkLst>
          <pc:docMk/>
          <pc:sldMk cId="3364496282" sldId="985"/>
        </pc:sldMkLst>
      </pc:sldChg>
      <pc:sldChg chg="del">
        <pc:chgData name="Kelly Stokes" userId="3e5c5154-569e-4d81-aa91-4f91841cdfa9" providerId="ADAL" clId="{79B29FC9-751C-46ED-A3DF-3826A9A4455C}" dt="2023-05-30T11:33:41.809" v="429" actId="2696"/>
        <pc:sldMkLst>
          <pc:docMk/>
          <pc:sldMk cId="427792670" sldId="986"/>
        </pc:sldMkLst>
      </pc:sldChg>
      <pc:sldChg chg="del">
        <pc:chgData name="Kelly Stokes" userId="3e5c5154-569e-4d81-aa91-4f91841cdfa9" providerId="ADAL" clId="{79B29FC9-751C-46ED-A3DF-3826A9A4455C}" dt="2023-05-30T11:33:41.809" v="429" actId="2696"/>
        <pc:sldMkLst>
          <pc:docMk/>
          <pc:sldMk cId="2055552357" sldId="987"/>
        </pc:sldMkLst>
      </pc:sldChg>
      <pc:sldChg chg="del">
        <pc:chgData name="Kelly Stokes" userId="3e5c5154-569e-4d81-aa91-4f91841cdfa9" providerId="ADAL" clId="{79B29FC9-751C-46ED-A3DF-3826A9A4455C}" dt="2023-05-30T11:33:41.809" v="429" actId="2696"/>
        <pc:sldMkLst>
          <pc:docMk/>
          <pc:sldMk cId="293507338" sldId="988"/>
        </pc:sldMkLst>
      </pc:sldChg>
      <pc:sldChg chg="del">
        <pc:chgData name="Kelly Stokes" userId="3e5c5154-569e-4d81-aa91-4f91841cdfa9" providerId="ADAL" clId="{79B29FC9-751C-46ED-A3DF-3826A9A4455C}" dt="2023-05-30T11:33:41.809" v="429" actId="2696"/>
        <pc:sldMkLst>
          <pc:docMk/>
          <pc:sldMk cId="1033858150" sldId="989"/>
        </pc:sldMkLst>
      </pc:sldChg>
      <pc:sldChg chg="del">
        <pc:chgData name="Kelly Stokes" userId="3e5c5154-569e-4d81-aa91-4f91841cdfa9" providerId="ADAL" clId="{79B29FC9-751C-46ED-A3DF-3826A9A4455C}" dt="2023-05-30T11:33:41.809" v="429" actId="2696"/>
        <pc:sldMkLst>
          <pc:docMk/>
          <pc:sldMk cId="1541995304" sldId="990"/>
        </pc:sldMkLst>
      </pc:sldChg>
      <pc:sldChg chg="del">
        <pc:chgData name="Kelly Stokes" userId="3e5c5154-569e-4d81-aa91-4f91841cdfa9" providerId="ADAL" clId="{79B29FC9-751C-46ED-A3DF-3826A9A4455C}" dt="2023-05-30T11:33:41.809" v="429" actId="2696"/>
        <pc:sldMkLst>
          <pc:docMk/>
          <pc:sldMk cId="314329434" sldId="991"/>
        </pc:sldMkLst>
      </pc:sldChg>
      <pc:sldChg chg="del">
        <pc:chgData name="Kelly Stokes" userId="3e5c5154-569e-4d81-aa91-4f91841cdfa9" providerId="ADAL" clId="{79B29FC9-751C-46ED-A3DF-3826A9A4455C}" dt="2023-05-30T11:33:41.809" v="429" actId="2696"/>
        <pc:sldMkLst>
          <pc:docMk/>
          <pc:sldMk cId="4155786899" sldId="992"/>
        </pc:sldMkLst>
      </pc:sldChg>
      <pc:sldChg chg="del">
        <pc:chgData name="Kelly Stokes" userId="3e5c5154-569e-4d81-aa91-4f91841cdfa9" providerId="ADAL" clId="{79B29FC9-751C-46ED-A3DF-3826A9A4455C}" dt="2023-05-30T11:38:10.448" v="459" actId="2696"/>
        <pc:sldMkLst>
          <pc:docMk/>
          <pc:sldMk cId="2747920935" sldId="1002"/>
        </pc:sldMkLst>
      </pc:sldChg>
      <pc:sldChg chg="del">
        <pc:chgData name="Kelly Stokes" userId="3e5c5154-569e-4d81-aa91-4f91841cdfa9" providerId="ADAL" clId="{79B29FC9-751C-46ED-A3DF-3826A9A4455C}" dt="2023-05-30T11:38:10.448" v="459" actId="2696"/>
        <pc:sldMkLst>
          <pc:docMk/>
          <pc:sldMk cId="3461210986" sldId="1003"/>
        </pc:sldMkLst>
      </pc:sldChg>
      <pc:sldChg chg="del">
        <pc:chgData name="Kelly Stokes" userId="3e5c5154-569e-4d81-aa91-4f91841cdfa9" providerId="ADAL" clId="{79B29FC9-751C-46ED-A3DF-3826A9A4455C}" dt="2023-05-30T11:38:10.448" v="459" actId="2696"/>
        <pc:sldMkLst>
          <pc:docMk/>
          <pc:sldMk cId="783836581" sldId="1004"/>
        </pc:sldMkLst>
      </pc:sldChg>
      <pc:sldChg chg="del">
        <pc:chgData name="Kelly Stokes" userId="3e5c5154-569e-4d81-aa91-4f91841cdfa9" providerId="ADAL" clId="{79B29FC9-751C-46ED-A3DF-3826A9A4455C}" dt="2023-05-30T11:38:10.448" v="459" actId="2696"/>
        <pc:sldMkLst>
          <pc:docMk/>
          <pc:sldMk cId="2426928757" sldId="1005"/>
        </pc:sldMkLst>
      </pc:sldChg>
      <pc:sldChg chg="del">
        <pc:chgData name="Kelly Stokes" userId="3e5c5154-569e-4d81-aa91-4f91841cdfa9" providerId="ADAL" clId="{79B29FC9-751C-46ED-A3DF-3826A9A4455C}" dt="2023-05-30T11:38:10.448" v="459" actId="2696"/>
        <pc:sldMkLst>
          <pc:docMk/>
          <pc:sldMk cId="3683920393" sldId="1006"/>
        </pc:sldMkLst>
      </pc:sldChg>
      <pc:sldChg chg="del">
        <pc:chgData name="Kelly Stokes" userId="3e5c5154-569e-4d81-aa91-4f91841cdfa9" providerId="ADAL" clId="{79B29FC9-751C-46ED-A3DF-3826A9A4455C}" dt="2023-05-30T11:38:10.448" v="459" actId="2696"/>
        <pc:sldMkLst>
          <pc:docMk/>
          <pc:sldMk cId="751546660" sldId="1007"/>
        </pc:sldMkLst>
      </pc:sldChg>
      <pc:sldChg chg="del">
        <pc:chgData name="Kelly Stokes" userId="3e5c5154-569e-4d81-aa91-4f91841cdfa9" providerId="ADAL" clId="{79B29FC9-751C-46ED-A3DF-3826A9A4455C}" dt="2023-05-30T11:38:10.448" v="459" actId="2696"/>
        <pc:sldMkLst>
          <pc:docMk/>
          <pc:sldMk cId="3767030386" sldId="1008"/>
        </pc:sldMkLst>
      </pc:sldChg>
      <pc:sldChg chg="del">
        <pc:chgData name="Kelly Stokes" userId="3e5c5154-569e-4d81-aa91-4f91841cdfa9" providerId="ADAL" clId="{79B29FC9-751C-46ED-A3DF-3826A9A4455C}" dt="2023-05-30T11:38:10.448" v="459" actId="2696"/>
        <pc:sldMkLst>
          <pc:docMk/>
          <pc:sldMk cId="3531687333" sldId="1009"/>
        </pc:sldMkLst>
      </pc:sldChg>
      <pc:sldChg chg="del">
        <pc:chgData name="Kelly Stokes" userId="3e5c5154-569e-4d81-aa91-4f91841cdfa9" providerId="ADAL" clId="{79B29FC9-751C-46ED-A3DF-3826A9A4455C}" dt="2023-05-30T11:38:10.448" v="459" actId="2696"/>
        <pc:sldMkLst>
          <pc:docMk/>
          <pc:sldMk cId="1038823066" sldId="1010"/>
        </pc:sldMkLst>
      </pc:sldChg>
      <pc:sldChg chg="del">
        <pc:chgData name="Kelly Stokes" userId="3e5c5154-569e-4d81-aa91-4f91841cdfa9" providerId="ADAL" clId="{79B29FC9-751C-46ED-A3DF-3826A9A4455C}" dt="2023-05-30T11:38:10.448" v="459" actId="2696"/>
        <pc:sldMkLst>
          <pc:docMk/>
          <pc:sldMk cId="1200054474" sldId="1011"/>
        </pc:sldMkLst>
      </pc:sldChg>
      <pc:sldChg chg="del">
        <pc:chgData name="Kelly Stokes" userId="3e5c5154-569e-4d81-aa91-4f91841cdfa9" providerId="ADAL" clId="{79B29FC9-751C-46ED-A3DF-3826A9A4455C}" dt="2023-05-30T11:38:10.448" v="459" actId="2696"/>
        <pc:sldMkLst>
          <pc:docMk/>
          <pc:sldMk cId="3817035900" sldId="1012"/>
        </pc:sldMkLst>
      </pc:sldChg>
      <pc:sldChg chg="del">
        <pc:chgData name="Kelly Stokes" userId="3e5c5154-569e-4d81-aa91-4f91841cdfa9" providerId="ADAL" clId="{79B29FC9-751C-46ED-A3DF-3826A9A4455C}" dt="2023-05-30T11:38:10.448" v="459" actId="2696"/>
        <pc:sldMkLst>
          <pc:docMk/>
          <pc:sldMk cId="4178342710" sldId="1013"/>
        </pc:sldMkLst>
      </pc:sldChg>
      <pc:sldChg chg="del">
        <pc:chgData name="Kelly Stokes" userId="3e5c5154-569e-4d81-aa91-4f91841cdfa9" providerId="ADAL" clId="{79B29FC9-751C-46ED-A3DF-3826A9A4455C}" dt="2023-05-30T11:38:10.448" v="459" actId="2696"/>
        <pc:sldMkLst>
          <pc:docMk/>
          <pc:sldMk cId="1411707209" sldId="1014"/>
        </pc:sldMkLst>
      </pc:sldChg>
      <pc:sldChg chg="del">
        <pc:chgData name="Kelly Stokes" userId="3e5c5154-569e-4d81-aa91-4f91841cdfa9" providerId="ADAL" clId="{79B29FC9-751C-46ED-A3DF-3826A9A4455C}" dt="2023-05-30T11:38:10.448" v="459" actId="2696"/>
        <pc:sldMkLst>
          <pc:docMk/>
          <pc:sldMk cId="1629125816" sldId="1015"/>
        </pc:sldMkLst>
      </pc:sldChg>
      <pc:sldChg chg="del">
        <pc:chgData name="Kelly Stokes" userId="3e5c5154-569e-4d81-aa91-4f91841cdfa9" providerId="ADAL" clId="{79B29FC9-751C-46ED-A3DF-3826A9A4455C}" dt="2023-05-30T11:38:10.448" v="459" actId="2696"/>
        <pc:sldMkLst>
          <pc:docMk/>
          <pc:sldMk cId="3063408938" sldId="1016"/>
        </pc:sldMkLst>
      </pc:sldChg>
      <pc:sldChg chg="del">
        <pc:chgData name="Kelly Stokes" userId="3e5c5154-569e-4d81-aa91-4f91841cdfa9" providerId="ADAL" clId="{79B29FC9-751C-46ED-A3DF-3826A9A4455C}" dt="2023-05-30T11:38:10.448" v="459" actId="2696"/>
        <pc:sldMkLst>
          <pc:docMk/>
          <pc:sldMk cId="1004434424" sldId="1017"/>
        </pc:sldMkLst>
      </pc:sldChg>
      <pc:sldChg chg="del">
        <pc:chgData name="Kelly Stokes" userId="3e5c5154-569e-4d81-aa91-4f91841cdfa9" providerId="ADAL" clId="{79B29FC9-751C-46ED-A3DF-3826A9A4455C}" dt="2023-05-30T11:38:53.271" v="461" actId="2696"/>
        <pc:sldMkLst>
          <pc:docMk/>
          <pc:sldMk cId="1282674315" sldId="1018"/>
        </pc:sldMkLst>
      </pc:sldChg>
      <pc:sldChg chg="modAnim">
        <pc:chgData name="Kelly Stokes" userId="3e5c5154-569e-4d81-aa91-4f91841cdfa9" providerId="ADAL" clId="{79B29FC9-751C-46ED-A3DF-3826A9A4455C}" dt="2023-05-30T11:38:59.367" v="463"/>
        <pc:sldMkLst>
          <pc:docMk/>
          <pc:sldMk cId="3385764647" sldId="1019"/>
        </pc:sldMkLst>
      </pc:sldChg>
      <pc:sldChg chg="del">
        <pc:chgData name="Kelly Stokes" userId="3e5c5154-569e-4d81-aa91-4f91841cdfa9" providerId="ADAL" clId="{79B29FC9-751C-46ED-A3DF-3826A9A4455C}" dt="2023-05-30T11:38:53.271" v="461" actId="2696"/>
        <pc:sldMkLst>
          <pc:docMk/>
          <pc:sldMk cId="2451554612" sldId="1020"/>
        </pc:sldMkLst>
      </pc:sldChg>
      <pc:sldChg chg="modSp mod modAnim">
        <pc:chgData name="Kelly Stokes" userId="3e5c5154-569e-4d81-aa91-4f91841cdfa9" providerId="ADAL" clId="{79B29FC9-751C-46ED-A3DF-3826A9A4455C}" dt="2023-05-30T11:39:06.289" v="466"/>
        <pc:sldMkLst>
          <pc:docMk/>
          <pc:sldMk cId="1406373851" sldId="1021"/>
        </pc:sldMkLst>
        <pc:spChg chg="mod">
          <ac:chgData name="Kelly Stokes" userId="3e5c5154-569e-4d81-aa91-4f91841cdfa9" providerId="ADAL" clId="{79B29FC9-751C-46ED-A3DF-3826A9A4455C}" dt="2023-05-30T11:39:02.499" v="464" actId="313"/>
          <ac:spMkLst>
            <pc:docMk/>
            <pc:sldMk cId="1406373851" sldId="1021"/>
            <ac:spMk id="2" creationId="{52DA34BA-82FC-47C5-BCE1-BB65E08B92A1}"/>
          </ac:spMkLst>
        </pc:spChg>
      </pc:sldChg>
      <pc:sldChg chg="del">
        <pc:chgData name="Kelly Stokes" userId="3e5c5154-569e-4d81-aa91-4f91841cdfa9" providerId="ADAL" clId="{79B29FC9-751C-46ED-A3DF-3826A9A4455C}" dt="2023-05-30T11:38:53.271" v="461" actId="2696"/>
        <pc:sldMkLst>
          <pc:docMk/>
          <pc:sldMk cId="3306275008" sldId="1022"/>
        </pc:sldMkLst>
      </pc:sldChg>
      <pc:sldChg chg="modAnim">
        <pc:chgData name="Kelly Stokes" userId="3e5c5154-569e-4d81-aa91-4f91841cdfa9" providerId="ADAL" clId="{79B29FC9-751C-46ED-A3DF-3826A9A4455C}" dt="2023-05-30T11:39:10.956" v="468"/>
        <pc:sldMkLst>
          <pc:docMk/>
          <pc:sldMk cId="3767293860" sldId="1023"/>
        </pc:sldMkLst>
      </pc:sldChg>
      <pc:sldChg chg="del">
        <pc:chgData name="Kelly Stokes" userId="3e5c5154-569e-4d81-aa91-4f91841cdfa9" providerId="ADAL" clId="{79B29FC9-751C-46ED-A3DF-3826A9A4455C}" dt="2023-05-30T11:40:06.150" v="472" actId="2696"/>
        <pc:sldMkLst>
          <pc:docMk/>
          <pc:sldMk cId="4084388084" sldId="1028"/>
        </pc:sldMkLst>
      </pc:sldChg>
      <pc:sldChg chg="addSp modSp modAnim">
        <pc:chgData name="Kelly Stokes" userId="3e5c5154-569e-4d81-aa91-4f91841cdfa9" providerId="ADAL" clId="{79B29FC9-751C-46ED-A3DF-3826A9A4455C}" dt="2023-05-30T11:40:36.529" v="478"/>
        <pc:sldMkLst>
          <pc:docMk/>
          <pc:sldMk cId="3668462612" sldId="1029"/>
        </pc:sldMkLst>
        <pc:picChg chg="add mod">
          <ac:chgData name="Kelly Stokes" userId="3e5c5154-569e-4d81-aa91-4f91841cdfa9" providerId="ADAL" clId="{79B29FC9-751C-46ED-A3DF-3826A9A4455C}" dt="2023-05-30T11:40:17.743" v="473"/>
          <ac:picMkLst>
            <pc:docMk/>
            <pc:sldMk cId="3668462612" sldId="1029"/>
            <ac:picMk id="4" creationId="{95BE841E-E31E-0B94-0E50-C682F8B5A58B}"/>
          </ac:picMkLst>
        </pc:picChg>
      </pc:sldChg>
      <pc:sldChg chg="del">
        <pc:chgData name="Kelly Stokes" userId="3e5c5154-569e-4d81-aa91-4f91841cdfa9" providerId="ADAL" clId="{79B29FC9-751C-46ED-A3DF-3826A9A4455C}" dt="2023-05-30T11:40:06.150" v="472" actId="2696"/>
        <pc:sldMkLst>
          <pc:docMk/>
          <pc:sldMk cId="743637715" sldId="1030"/>
        </pc:sldMkLst>
      </pc:sldChg>
      <pc:sldChg chg="del">
        <pc:chgData name="Kelly Stokes" userId="3e5c5154-569e-4d81-aa91-4f91841cdfa9" providerId="ADAL" clId="{79B29FC9-751C-46ED-A3DF-3826A9A4455C}" dt="2023-05-30T11:40:06.150" v="472" actId="2696"/>
        <pc:sldMkLst>
          <pc:docMk/>
          <pc:sldMk cId="82675862" sldId="1031"/>
        </pc:sldMkLst>
      </pc:sldChg>
      <pc:sldChg chg="addSp modSp modAnim">
        <pc:chgData name="Kelly Stokes" userId="3e5c5154-569e-4d81-aa91-4f91841cdfa9" providerId="ADAL" clId="{79B29FC9-751C-46ED-A3DF-3826A9A4455C}" dt="2023-05-30T11:40:50.513" v="484"/>
        <pc:sldMkLst>
          <pc:docMk/>
          <pc:sldMk cId="620577532" sldId="1032"/>
        </pc:sldMkLst>
        <pc:picChg chg="add mod">
          <ac:chgData name="Kelly Stokes" userId="3e5c5154-569e-4d81-aa91-4f91841cdfa9" providerId="ADAL" clId="{79B29FC9-751C-46ED-A3DF-3826A9A4455C}" dt="2023-05-30T11:40:27.330" v="475"/>
          <ac:picMkLst>
            <pc:docMk/>
            <pc:sldMk cId="620577532" sldId="1032"/>
            <ac:picMk id="4" creationId="{023B0306-1748-588A-E540-D84BAEDD824B}"/>
          </ac:picMkLst>
        </pc:picChg>
      </pc:sldChg>
      <pc:sldChg chg="del">
        <pc:chgData name="Kelly Stokes" userId="3e5c5154-569e-4d81-aa91-4f91841cdfa9" providerId="ADAL" clId="{79B29FC9-751C-46ED-A3DF-3826A9A4455C}" dt="2023-05-30T11:40:06.150" v="472" actId="2696"/>
        <pc:sldMkLst>
          <pc:docMk/>
          <pc:sldMk cId="2101248954" sldId="1033"/>
        </pc:sldMkLst>
      </pc:sldChg>
      <pc:sldChg chg="del">
        <pc:chgData name="Kelly Stokes" userId="3e5c5154-569e-4d81-aa91-4f91841cdfa9" providerId="ADAL" clId="{79B29FC9-751C-46ED-A3DF-3826A9A4455C}" dt="2023-05-30T11:40:06.150" v="472" actId="2696"/>
        <pc:sldMkLst>
          <pc:docMk/>
          <pc:sldMk cId="1747386180" sldId="1034"/>
        </pc:sldMkLst>
      </pc:sldChg>
      <pc:sldChg chg="addSp modSp mod modAnim">
        <pc:chgData name="Kelly Stokes" userId="3e5c5154-569e-4d81-aa91-4f91841cdfa9" providerId="ADAL" clId="{79B29FC9-751C-46ED-A3DF-3826A9A4455C}" dt="2023-05-30T11:41:38.801" v="511"/>
        <pc:sldMkLst>
          <pc:docMk/>
          <pc:sldMk cId="4232295351" sldId="1035"/>
        </pc:sldMkLst>
        <pc:spChg chg="mod">
          <ac:chgData name="Kelly Stokes" userId="3e5c5154-569e-4d81-aa91-4f91841cdfa9" providerId="ADAL" clId="{79B29FC9-751C-46ED-A3DF-3826A9A4455C}" dt="2023-05-30T11:41:27.420" v="506" actId="1076"/>
          <ac:spMkLst>
            <pc:docMk/>
            <pc:sldMk cId="4232295351" sldId="1035"/>
            <ac:spMk id="2" creationId="{52DA34BA-82FC-47C5-BCE1-BB65E08B92A1}"/>
          </ac:spMkLst>
        </pc:spChg>
        <pc:spChg chg="add mod">
          <ac:chgData name="Kelly Stokes" userId="3e5c5154-569e-4d81-aa91-4f91841cdfa9" providerId="ADAL" clId="{79B29FC9-751C-46ED-A3DF-3826A9A4455C}" dt="2023-05-30T11:41:20.384" v="504" actId="1076"/>
          <ac:spMkLst>
            <pc:docMk/>
            <pc:sldMk cId="4232295351" sldId="1035"/>
            <ac:spMk id="4" creationId="{8CD7EC6D-FD14-1EE5-05FF-BDE3565A4E33}"/>
          </ac:spMkLst>
        </pc:spChg>
        <pc:spChg chg="add mod">
          <ac:chgData name="Kelly Stokes" userId="3e5c5154-569e-4d81-aa91-4f91841cdfa9" providerId="ADAL" clId="{79B29FC9-751C-46ED-A3DF-3826A9A4455C}" dt="2023-05-30T11:41:08.542" v="490" actId="21"/>
          <ac:spMkLst>
            <pc:docMk/>
            <pc:sldMk cId="4232295351" sldId="1035"/>
            <ac:spMk id="6" creationId="{52B9A8AA-48AE-3556-F574-970FF7A2B893}"/>
          </ac:spMkLst>
        </pc:spChg>
        <pc:spChg chg="add mod">
          <ac:chgData name="Kelly Stokes" userId="3e5c5154-569e-4d81-aa91-4f91841cdfa9" providerId="ADAL" clId="{79B29FC9-751C-46ED-A3DF-3826A9A4455C}" dt="2023-05-30T11:41:23.898" v="505" actId="1076"/>
          <ac:spMkLst>
            <pc:docMk/>
            <pc:sldMk cId="4232295351" sldId="1035"/>
            <ac:spMk id="8" creationId="{9DFD6B0D-921B-4EB5-CBC0-3BB3ECDA6478}"/>
          </ac:spMkLst>
        </pc:spChg>
      </pc:sldChg>
      <pc:sldChg chg="del">
        <pc:chgData name="Kelly Stokes" userId="3e5c5154-569e-4d81-aa91-4f91841cdfa9" providerId="ADAL" clId="{79B29FC9-751C-46ED-A3DF-3826A9A4455C}" dt="2023-05-30T11:40:06.150" v="472" actId="2696"/>
        <pc:sldMkLst>
          <pc:docMk/>
          <pc:sldMk cId="3071143020" sldId="1036"/>
        </pc:sldMkLst>
      </pc:sldChg>
      <pc:sldChg chg="del">
        <pc:chgData name="Kelly Stokes" userId="3e5c5154-569e-4d81-aa91-4f91841cdfa9" providerId="ADAL" clId="{79B29FC9-751C-46ED-A3DF-3826A9A4455C}" dt="2023-05-30T11:40:06.150" v="472" actId="2696"/>
        <pc:sldMkLst>
          <pc:docMk/>
          <pc:sldMk cId="1804186611" sldId="1037"/>
        </pc:sldMkLst>
      </pc:sldChg>
      <pc:sldChg chg="addSp modSp mod modAnim">
        <pc:chgData name="Kelly Stokes" userId="3e5c5154-569e-4d81-aa91-4f91841cdfa9" providerId="ADAL" clId="{79B29FC9-751C-46ED-A3DF-3826A9A4455C}" dt="2023-05-30T11:42:31.251" v="532"/>
        <pc:sldMkLst>
          <pc:docMk/>
          <pc:sldMk cId="3235937061" sldId="1038"/>
        </pc:sldMkLst>
        <pc:spChg chg="mod">
          <ac:chgData name="Kelly Stokes" userId="3e5c5154-569e-4d81-aa91-4f91841cdfa9" providerId="ADAL" clId="{79B29FC9-751C-46ED-A3DF-3826A9A4455C}" dt="2023-05-30T11:42:13.487" v="526" actId="1076"/>
          <ac:spMkLst>
            <pc:docMk/>
            <pc:sldMk cId="3235937061" sldId="1038"/>
            <ac:spMk id="2" creationId="{52DA34BA-82FC-47C5-BCE1-BB65E08B92A1}"/>
          </ac:spMkLst>
        </pc:spChg>
        <pc:spChg chg="add mod">
          <ac:chgData name="Kelly Stokes" userId="3e5c5154-569e-4d81-aa91-4f91841cdfa9" providerId="ADAL" clId="{79B29FC9-751C-46ED-A3DF-3826A9A4455C}" dt="2023-05-30T11:41:52.694" v="515" actId="21"/>
          <ac:spMkLst>
            <pc:docMk/>
            <pc:sldMk cId="3235937061" sldId="1038"/>
            <ac:spMk id="4" creationId="{7EB47939-7CCD-3B16-B195-ED29C8FFB212}"/>
          </ac:spMkLst>
        </pc:spChg>
        <pc:spChg chg="add mod">
          <ac:chgData name="Kelly Stokes" userId="3e5c5154-569e-4d81-aa91-4f91841cdfa9" providerId="ADAL" clId="{79B29FC9-751C-46ED-A3DF-3826A9A4455C}" dt="2023-05-30T11:42:09.182" v="524" actId="1076"/>
          <ac:spMkLst>
            <pc:docMk/>
            <pc:sldMk cId="3235937061" sldId="1038"/>
            <ac:spMk id="6" creationId="{C6D92142-95F4-6121-3989-9F6650CBA999}"/>
          </ac:spMkLst>
        </pc:spChg>
        <pc:spChg chg="add mod">
          <ac:chgData name="Kelly Stokes" userId="3e5c5154-569e-4d81-aa91-4f91841cdfa9" providerId="ADAL" clId="{79B29FC9-751C-46ED-A3DF-3826A9A4455C}" dt="2023-05-30T11:42:15.369" v="527" actId="1076"/>
          <ac:spMkLst>
            <pc:docMk/>
            <pc:sldMk cId="3235937061" sldId="1038"/>
            <ac:spMk id="8" creationId="{4FBDCCC6-945D-F038-AEEC-69A084F9A995}"/>
          </ac:spMkLst>
        </pc:spChg>
      </pc:sldChg>
      <pc:sldChg chg="del">
        <pc:chgData name="Kelly Stokes" userId="3e5c5154-569e-4d81-aa91-4f91841cdfa9" providerId="ADAL" clId="{79B29FC9-751C-46ED-A3DF-3826A9A4455C}" dt="2023-05-30T11:40:06.150" v="472" actId="2696"/>
        <pc:sldMkLst>
          <pc:docMk/>
          <pc:sldMk cId="353577549" sldId="1039"/>
        </pc:sldMkLst>
      </pc:sldChg>
      <pc:sldChg chg="del">
        <pc:chgData name="Kelly Stokes" userId="3e5c5154-569e-4d81-aa91-4f91841cdfa9" providerId="ADAL" clId="{79B29FC9-751C-46ED-A3DF-3826A9A4455C}" dt="2023-05-30T11:40:06.150" v="472" actId="2696"/>
        <pc:sldMkLst>
          <pc:docMk/>
          <pc:sldMk cId="1256061295" sldId="1040"/>
        </pc:sldMkLst>
      </pc:sldChg>
      <pc:sldChg chg="addSp modSp mod modAnim">
        <pc:chgData name="Kelly Stokes" userId="3e5c5154-569e-4d81-aa91-4f91841cdfa9" providerId="ADAL" clId="{79B29FC9-751C-46ED-A3DF-3826A9A4455C}" dt="2023-05-30T11:43:21.146" v="557"/>
        <pc:sldMkLst>
          <pc:docMk/>
          <pc:sldMk cId="2179223152" sldId="1041"/>
        </pc:sldMkLst>
        <pc:spChg chg="mod">
          <ac:chgData name="Kelly Stokes" userId="3e5c5154-569e-4d81-aa91-4f91841cdfa9" providerId="ADAL" clId="{79B29FC9-751C-46ED-A3DF-3826A9A4455C}" dt="2023-05-30T11:43:08.179" v="550" actId="1076"/>
          <ac:spMkLst>
            <pc:docMk/>
            <pc:sldMk cId="2179223152" sldId="1041"/>
            <ac:spMk id="2" creationId="{52DA34BA-82FC-47C5-BCE1-BB65E08B92A1}"/>
          </ac:spMkLst>
        </pc:spChg>
        <pc:spChg chg="add mod">
          <ac:chgData name="Kelly Stokes" userId="3e5c5154-569e-4d81-aa91-4f91841cdfa9" providerId="ADAL" clId="{79B29FC9-751C-46ED-A3DF-3826A9A4455C}" dt="2023-05-30T11:43:00.454" v="547" actId="1076"/>
          <ac:spMkLst>
            <pc:docMk/>
            <pc:sldMk cId="2179223152" sldId="1041"/>
            <ac:spMk id="5" creationId="{E4DBAE15-5F97-685F-F386-8EA08536831B}"/>
          </ac:spMkLst>
        </pc:spChg>
        <pc:spChg chg="add mod">
          <ac:chgData name="Kelly Stokes" userId="3e5c5154-569e-4d81-aa91-4f91841cdfa9" providerId="ADAL" clId="{79B29FC9-751C-46ED-A3DF-3826A9A4455C}" dt="2023-05-30T11:43:02.485" v="548" actId="1076"/>
          <ac:spMkLst>
            <pc:docMk/>
            <pc:sldMk cId="2179223152" sldId="1041"/>
            <ac:spMk id="7" creationId="{2BA027C8-7366-61D7-71F9-E9A798C1A7BC}"/>
          </ac:spMkLst>
        </pc:spChg>
        <pc:spChg chg="add mod">
          <ac:chgData name="Kelly Stokes" userId="3e5c5154-569e-4d81-aa91-4f91841cdfa9" providerId="ADAL" clId="{79B29FC9-751C-46ED-A3DF-3826A9A4455C}" dt="2023-05-30T11:43:06.234" v="549" actId="1076"/>
          <ac:spMkLst>
            <pc:docMk/>
            <pc:sldMk cId="2179223152" sldId="1041"/>
            <ac:spMk id="9" creationId="{D666AFB1-71E7-1E7A-29C0-CC8ADD45905E}"/>
          </ac:spMkLst>
        </pc:spChg>
      </pc:sldChg>
      <pc:sldChg chg="addSp modSp mod modAnim">
        <pc:chgData name="Kelly Stokes" userId="3e5c5154-569e-4d81-aa91-4f91841cdfa9" providerId="ADAL" clId="{79B29FC9-751C-46ED-A3DF-3826A9A4455C}" dt="2023-05-30T11:43:40.040" v="563" actId="27636"/>
        <pc:sldMkLst>
          <pc:docMk/>
          <pc:sldMk cId="523089300" sldId="1042"/>
        </pc:sldMkLst>
        <pc:spChg chg="add mod">
          <ac:chgData name="Kelly Stokes" userId="3e5c5154-569e-4d81-aa91-4f91841cdfa9" providerId="ADAL" clId="{79B29FC9-751C-46ED-A3DF-3826A9A4455C}" dt="2023-05-30T11:43:40.040" v="563" actId="27636"/>
          <ac:spMkLst>
            <pc:docMk/>
            <pc:sldMk cId="523089300" sldId="1042"/>
            <ac:spMk id="3" creationId="{6E014077-3E7E-3DC9-918B-35711F251D84}"/>
          </ac:spMkLst>
        </pc:spChg>
      </pc:sldChg>
      <pc:sldChg chg="addSp modSp mod modAnim">
        <pc:chgData name="Kelly Stokes" userId="3e5c5154-569e-4d81-aa91-4f91841cdfa9" providerId="ADAL" clId="{79B29FC9-751C-46ED-A3DF-3826A9A4455C}" dt="2023-05-30T11:43:48.455" v="570" actId="27636"/>
        <pc:sldMkLst>
          <pc:docMk/>
          <pc:sldMk cId="3773257019" sldId="1045"/>
        </pc:sldMkLst>
        <pc:spChg chg="add mod">
          <ac:chgData name="Kelly Stokes" userId="3e5c5154-569e-4d81-aa91-4f91841cdfa9" providerId="ADAL" clId="{79B29FC9-751C-46ED-A3DF-3826A9A4455C}" dt="2023-05-30T11:43:48.455" v="570" actId="27636"/>
          <ac:spMkLst>
            <pc:docMk/>
            <pc:sldMk cId="3773257019" sldId="1045"/>
            <ac:spMk id="3" creationId="{04B3DA2F-0399-7DE2-6C17-7E1A4F6F8C9F}"/>
          </ac:spMkLst>
        </pc:spChg>
      </pc:sldChg>
      <pc:sldChg chg="addSp modSp mod modAnim">
        <pc:chgData name="Kelly Stokes" userId="3e5c5154-569e-4d81-aa91-4f91841cdfa9" providerId="ADAL" clId="{79B29FC9-751C-46ED-A3DF-3826A9A4455C}" dt="2023-05-30T11:43:57.773" v="576" actId="27636"/>
        <pc:sldMkLst>
          <pc:docMk/>
          <pc:sldMk cId="3899282553" sldId="1048"/>
        </pc:sldMkLst>
        <pc:spChg chg="add mod">
          <ac:chgData name="Kelly Stokes" userId="3e5c5154-569e-4d81-aa91-4f91841cdfa9" providerId="ADAL" clId="{79B29FC9-751C-46ED-A3DF-3826A9A4455C}" dt="2023-05-30T11:43:57.773" v="576" actId="27636"/>
          <ac:spMkLst>
            <pc:docMk/>
            <pc:sldMk cId="3899282553" sldId="1048"/>
            <ac:spMk id="3" creationId="{367568FD-D4BA-4F43-2CFD-67E88AC97360}"/>
          </ac:spMkLst>
        </pc:spChg>
      </pc:sldChg>
      <pc:sldChg chg="del">
        <pc:chgData name="Kelly Stokes" userId="3e5c5154-569e-4d81-aa91-4f91841cdfa9" providerId="ADAL" clId="{79B29FC9-751C-46ED-A3DF-3826A9A4455C}" dt="2023-05-30T11:34:42.904" v="430" actId="2696"/>
        <pc:sldMkLst>
          <pc:docMk/>
          <pc:sldMk cId="3762491663" sldId="1052"/>
        </pc:sldMkLst>
      </pc:sldChg>
      <pc:sldChg chg="del">
        <pc:chgData name="Kelly Stokes" userId="3e5c5154-569e-4d81-aa91-4f91841cdfa9" providerId="ADAL" clId="{79B29FC9-751C-46ED-A3DF-3826A9A4455C}" dt="2023-05-30T11:34:42.904" v="430" actId="2696"/>
        <pc:sldMkLst>
          <pc:docMk/>
          <pc:sldMk cId="4217877499" sldId="1053"/>
        </pc:sldMkLst>
      </pc:sldChg>
      <pc:sldChg chg="del">
        <pc:chgData name="Kelly Stokes" userId="3e5c5154-569e-4d81-aa91-4f91841cdfa9" providerId="ADAL" clId="{79B29FC9-751C-46ED-A3DF-3826A9A4455C}" dt="2023-05-30T11:34:42.904" v="430" actId="2696"/>
        <pc:sldMkLst>
          <pc:docMk/>
          <pc:sldMk cId="804099326" sldId="1054"/>
        </pc:sldMkLst>
      </pc:sldChg>
      <pc:sldChg chg="del">
        <pc:chgData name="Kelly Stokes" userId="3e5c5154-569e-4d81-aa91-4f91841cdfa9" providerId="ADAL" clId="{79B29FC9-751C-46ED-A3DF-3826A9A4455C}" dt="2023-05-30T11:34:42.904" v="430" actId="2696"/>
        <pc:sldMkLst>
          <pc:docMk/>
          <pc:sldMk cId="2481618773" sldId="1055"/>
        </pc:sldMkLst>
      </pc:sldChg>
      <pc:sldChg chg="del">
        <pc:chgData name="Kelly Stokes" userId="3e5c5154-569e-4d81-aa91-4f91841cdfa9" providerId="ADAL" clId="{79B29FC9-751C-46ED-A3DF-3826A9A4455C}" dt="2023-05-30T11:34:42.904" v="430" actId="2696"/>
        <pc:sldMkLst>
          <pc:docMk/>
          <pc:sldMk cId="2360946885" sldId="1056"/>
        </pc:sldMkLst>
      </pc:sldChg>
      <pc:sldChg chg="del">
        <pc:chgData name="Kelly Stokes" userId="3e5c5154-569e-4d81-aa91-4f91841cdfa9" providerId="ADAL" clId="{79B29FC9-751C-46ED-A3DF-3826A9A4455C}" dt="2023-05-30T11:34:42.904" v="430" actId="2696"/>
        <pc:sldMkLst>
          <pc:docMk/>
          <pc:sldMk cId="130187196" sldId="1057"/>
        </pc:sldMkLst>
      </pc:sldChg>
      <pc:sldChg chg="del">
        <pc:chgData name="Kelly Stokes" userId="3e5c5154-569e-4d81-aa91-4f91841cdfa9" providerId="ADAL" clId="{79B29FC9-751C-46ED-A3DF-3826A9A4455C}" dt="2023-05-30T11:34:42.904" v="430" actId="2696"/>
        <pc:sldMkLst>
          <pc:docMk/>
          <pc:sldMk cId="500617282" sldId="1058"/>
        </pc:sldMkLst>
      </pc:sldChg>
      <pc:sldChg chg="del">
        <pc:chgData name="Kelly Stokes" userId="3e5c5154-569e-4d81-aa91-4f91841cdfa9" providerId="ADAL" clId="{79B29FC9-751C-46ED-A3DF-3826A9A4455C}" dt="2023-05-30T11:34:42.904" v="430" actId="2696"/>
        <pc:sldMkLst>
          <pc:docMk/>
          <pc:sldMk cId="2732458501" sldId="1059"/>
        </pc:sldMkLst>
      </pc:sldChg>
      <pc:sldChg chg="del">
        <pc:chgData name="Kelly Stokes" userId="3e5c5154-569e-4d81-aa91-4f91841cdfa9" providerId="ADAL" clId="{79B29FC9-751C-46ED-A3DF-3826A9A4455C}" dt="2023-05-30T11:34:42.904" v="430" actId="2696"/>
        <pc:sldMkLst>
          <pc:docMk/>
          <pc:sldMk cId="1934726131" sldId="1060"/>
        </pc:sldMkLst>
      </pc:sldChg>
      <pc:sldChg chg="del">
        <pc:chgData name="Kelly Stokes" userId="3e5c5154-569e-4d81-aa91-4f91841cdfa9" providerId="ADAL" clId="{79B29FC9-751C-46ED-A3DF-3826A9A4455C}" dt="2023-05-30T11:34:42.904" v="430" actId="2696"/>
        <pc:sldMkLst>
          <pc:docMk/>
          <pc:sldMk cId="1433756935" sldId="1061"/>
        </pc:sldMkLst>
      </pc:sldChg>
      <pc:sldChg chg="del">
        <pc:chgData name="Kelly Stokes" userId="3e5c5154-569e-4d81-aa91-4f91841cdfa9" providerId="ADAL" clId="{79B29FC9-751C-46ED-A3DF-3826A9A4455C}" dt="2023-05-30T11:34:42.904" v="430" actId="2696"/>
        <pc:sldMkLst>
          <pc:docMk/>
          <pc:sldMk cId="2713371951" sldId="1062"/>
        </pc:sldMkLst>
      </pc:sldChg>
      <pc:sldChg chg="del">
        <pc:chgData name="Kelly Stokes" userId="3e5c5154-569e-4d81-aa91-4f91841cdfa9" providerId="ADAL" clId="{79B29FC9-751C-46ED-A3DF-3826A9A4455C}" dt="2023-05-30T11:38:33.349" v="460" actId="2696"/>
        <pc:sldMkLst>
          <pc:docMk/>
          <pc:sldMk cId="36958921" sldId="1072"/>
        </pc:sldMkLst>
      </pc:sldChg>
      <pc:sldChg chg="del">
        <pc:chgData name="Kelly Stokes" userId="3e5c5154-569e-4d81-aa91-4f91841cdfa9" providerId="ADAL" clId="{79B29FC9-751C-46ED-A3DF-3826A9A4455C}" dt="2023-05-30T11:38:33.349" v="460" actId="2696"/>
        <pc:sldMkLst>
          <pc:docMk/>
          <pc:sldMk cId="2488048623" sldId="1073"/>
        </pc:sldMkLst>
      </pc:sldChg>
      <pc:sldChg chg="del">
        <pc:chgData name="Kelly Stokes" userId="3e5c5154-569e-4d81-aa91-4f91841cdfa9" providerId="ADAL" clId="{79B29FC9-751C-46ED-A3DF-3826A9A4455C}" dt="2023-05-30T11:38:33.349" v="460" actId="2696"/>
        <pc:sldMkLst>
          <pc:docMk/>
          <pc:sldMk cId="3820294059" sldId="1074"/>
        </pc:sldMkLst>
      </pc:sldChg>
      <pc:sldChg chg="del">
        <pc:chgData name="Kelly Stokes" userId="3e5c5154-569e-4d81-aa91-4f91841cdfa9" providerId="ADAL" clId="{79B29FC9-751C-46ED-A3DF-3826A9A4455C}" dt="2023-05-30T11:38:33.349" v="460" actId="2696"/>
        <pc:sldMkLst>
          <pc:docMk/>
          <pc:sldMk cId="509687834" sldId="1075"/>
        </pc:sldMkLst>
      </pc:sldChg>
      <pc:sldChg chg="del">
        <pc:chgData name="Kelly Stokes" userId="3e5c5154-569e-4d81-aa91-4f91841cdfa9" providerId="ADAL" clId="{79B29FC9-751C-46ED-A3DF-3826A9A4455C}" dt="2023-05-30T11:38:33.349" v="460" actId="2696"/>
        <pc:sldMkLst>
          <pc:docMk/>
          <pc:sldMk cId="2507165931" sldId="1076"/>
        </pc:sldMkLst>
      </pc:sldChg>
      <pc:sldChg chg="del">
        <pc:chgData name="Kelly Stokes" userId="3e5c5154-569e-4d81-aa91-4f91841cdfa9" providerId="ADAL" clId="{79B29FC9-751C-46ED-A3DF-3826A9A4455C}" dt="2023-05-30T11:38:33.349" v="460" actId="2696"/>
        <pc:sldMkLst>
          <pc:docMk/>
          <pc:sldMk cId="3812624423" sldId="1077"/>
        </pc:sldMkLst>
      </pc:sldChg>
      <pc:sldChg chg="del">
        <pc:chgData name="Kelly Stokes" userId="3e5c5154-569e-4d81-aa91-4f91841cdfa9" providerId="ADAL" clId="{79B29FC9-751C-46ED-A3DF-3826A9A4455C}" dt="2023-05-30T11:38:33.349" v="460" actId="2696"/>
        <pc:sldMkLst>
          <pc:docMk/>
          <pc:sldMk cId="3249630980" sldId="1078"/>
        </pc:sldMkLst>
      </pc:sldChg>
      <pc:sldChg chg="del">
        <pc:chgData name="Kelly Stokes" userId="3e5c5154-569e-4d81-aa91-4f91841cdfa9" providerId="ADAL" clId="{79B29FC9-751C-46ED-A3DF-3826A9A4455C}" dt="2023-05-30T11:38:33.349" v="460" actId="2696"/>
        <pc:sldMkLst>
          <pc:docMk/>
          <pc:sldMk cId="608748226" sldId="1079"/>
        </pc:sldMkLst>
      </pc:sldChg>
      <pc:sldChg chg="del">
        <pc:chgData name="Kelly Stokes" userId="3e5c5154-569e-4d81-aa91-4f91841cdfa9" providerId="ADAL" clId="{79B29FC9-751C-46ED-A3DF-3826A9A4455C}" dt="2023-05-30T11:38:33.349" v="460" actId="2696"/>
        <pc:sldMkLst>
          <pc:docMk/>
          <pc:sldMk cId="2533622495" sldId="1080"/>
        </pc:sldMkLst>
      </pc:sldChg>
      <pc:sldChg chg="del">
        <pc:chgData name="Kelly Stokes" userId="3e5c5154-569e-4d81-aa91-4f91841cdfa9" providerId="ADAL" clId="{79B29FC9-751C-46ED-A3DF-3826A9A4455C}" dt="2023-05-30T11:38:33.349" v="460" actId="2696"/>
        <pc:sldMkLst>
          <pc:docMk/>
          <pc:sldMk cId="2543668967" sldId="1081"/>
        </pc:sldMkLst>
      </pc:sldChg>
      <pc:sldChg chg="del">
        <pc:chgData name="Kelly Stokes" userId="3e5c5154-569e-4d81-aa91-4f91841cdfa9" providerId="ADAL" clId="{79B29FC9-751C-46ED-A3DF-3826A9A4455C}" dt="2023-05-30T11:38:33.349" v="460" actId="2696"/>
        <pc:sldMkLst>
          <pc:docMk/>
          <pc:sldMk cId="2755401917" sldId="1082"/>
        </pc:sldMkLst>
      </pc:sldChg>
      <pc:sldChg chg="del">
        <pc:chgData name="Kelly Stokes" userId="3e5c5154-569e-4d81-aa91-4f91841cdfa9" providerId="ADAL" clId="{79B29FC9-751C-46ED-A3DF-3826A9A4455C}" dt="2023-05-30T11:38:33.349" v="460" actId="2696"/>
        <pc:sldMkLst>
          <pc:docMk/>
          <pc:sldMk cId="591565245" sldId="1083"/>
        </pc:sldMkLst>
      </pc:sldChg>
      <pc:sldChg chg="del">
        <pc:chgData name="Kelly Stokes" userId="3e5c5154-569e-4d81-aa91-4f91841cdfa9" providerId="ADAL" clId="{79B29FC9-751C-46ED-A3DF-3826A9A4455C}" dt="2023-05-30T11:38:33.349" v="460" actId="2696"/>
        <pc:sldMkLst>
          <pc:docMk/>
          <pc:sldMk cId="1603193215" sldId="1084"/>
        </pc:sldMkLst>
      </pc:sldChg>
      <pc:sldChg chg="del">
        <pc:chgData name="Kelly Stokes" userId="3e5c5154-569e-4d81-aa91-4f91841cdfa9" providerId="ADAL" clId="{79B29FC9-751C-46ED-A3DF-3826A9A4455C}" dt="2023-05-30T11:38:33.349" v="460" actId="2696"/>
        <pc:sldMkLst>
          <pc:docMk/>
          <pc:sldMk cId="2853411915" sldId="1085"/>
        </pc:sldMkLst>
      </pc:sldChg>
      <pc:sldChg chg="del">
        <pc:chgData name="Kelly Stokes" userId="3e5c5154-569e-4d81-aa91-4f91841cdfa9" providerId="ADAL" clId="{79B29FC9-751C-46ED-A3DF-3826A9A4455C}" dt="2023-05-30T11:38:33.349" v="460" actId="2696"/>
        <pc:sldMkLst>
          <pc:docMk/>
          <pc:sldMk cId="4267982341" sldId="1086"/>
        </pc:sldMkLst>
      </pc:sldChg>
      <pc:sldChg chg="del">
        <pc:chgData name="Kelly Stokes" userId="3e5c5154-569e-4d81-aa91-4f91841cdfa9" providerId="ADAL" clId="{79B29FC9-751C-46ED-A3DF-3826A9A4455C}" dt="2023-05-30T11:38:33.349" v="460" actId="2696"/>
        <pc:sldMkLst>
          <pc:docMk/>
          <pc:sldMk cId="4161050504" sldId="1087"/>
        </pc:sldMkLst>
      </pc:sldChg>
      <pc:sldChg chg="del">
        <pc:chgData name="Kelly Stokes" userId="3e5c5154-569e-4d81-aa91-4f91841cdfa9" providerId="ADAL" clId="{79B29FC9-751C-46ED-A3DF-3826A9A4455C}" dt="2023-05-30T11:44:16.391" v="577" actId="2696"/>
        <pc:sldMkLst>
          <pc:docMk/>
          <pc:sldMk cId="440395596" sldId="1088"/>
        </pc:sldMkLst>
      </pc:sldChg>
      <pc:sldChg chg="modAnim">
        <pc:chgData name="Kelly Stokes" userId="3e5c5154-569e-4d81-aa91-4f91841cdfa9" providerId="ADAL" clId="{79B29FC9-751C-46ED-A3DF-3826A9A4455C}" dt="2023-05-30T11:44:21.810" v="579"/>
        <pc:sldMkLst>
          <pc:docMk/>
          <pc:sldMk cId="811175384" sldId="1089"/>
        </pc:sldMkLst>
      </pc:sldChg>
      <pc:sldChg chg="del">
        <pc:chgData name="Kelly Stokes" userId="3e5c5154-569e-4d81-aa91-4f91841cdfa9" providerId="ADAL" clId="{79B29FC9-751C-46ED-A3DF-3826A9A4455C}" dt="2023-05-30T11:44:16.391" v="577" actId="2696"/>
        <pc:sldMkLst>
          <pc:docMk/>
          <pc:sldMk cId="1148910709" sldId="1090"/>
        </pc:sldMkLst>
      </pc:sldChg>
      <pc:sldChg chg="modAnim">
        <pc:chgData name="Kelly Stokes" userId="3e5c5154-569e-4d81-aa91-4f91841cdfa9" providerId="ADAL" clId="{79B29FC9-751C-46ED-A3DF-3826A9A4455C}" dt="2023-05-30T11:44:25.869" v="581"/>
        <pc:sldMkLst>
          <pc:docMk/>
          <pc:sldMk cId="2281859287" sldId="1091"/>
        </pc:sldMkLst>
      </pc:sldChg>
      <pc:sldChg chg="del">
        <pc:chgData name="Kelly Stokes" userId="3e5c5154-569e-4d81-aa91-4f91841cdfa9" providerId="ADAL" clId="{79B29FC9-751C-46ED-A3DF-3826A9A4455C}" dt="2023-05-30T11:44:16.391" v="577" actId="2696"/>
        <pc:sldMkLst>
          <pc:docMk/>
          <pc:sldMk cId="1481775360" sldId="1092"/>
        </pc:sldMkLst>
      </pc:sldChg>
      <pc:sldChg chg="modAnim">
        <pc:chgData name="Kelly Stokes" userId="3e5c5154-569e-4d81-aa91-4f91841cdfa9" providerId="ADAL" clId="{79B29FC9-751C-46ED-A3DF-3826A9A4455C}" dt="2023-05-30T11:44:31.477" v="584"/>
        <pc:sldMkLst>
          <pc:docMk/>
          <pc:sldMk cId="3127590279" sldId="1093"/>
        </pc:sldMkLst>
      </pc:sldChg>
      <pc:sldChg chg="del">
        <pc:chgData name="Kelly Stokes" userId="3e5c5154-569e-4d81-aa91-4f91841cdfa9" providerId="ADAL" clId="{79B29FC9-751C-46ED-A3DF-3826A9A4455C}" dt="2023-05-30T11:45:12.687" v="585" actId="2696"/>
        <pc:sldMkLst>
          <pc:docMk/>
          <pc:sldMk cId="3326193367" sldId="1098"/>
        </pc:sldMkLst>
      </pc:sldChg>
      <pc:sldChg chg="addSp modSp modAnim">
        <pc:chgData name="Kelly Stokes" userId="3e5c5154-569e-4d81-aa91-4f91841cdfa9" providerId="ADAL" clId="{79B29FC9-751C-46ED-A3DF-3826A9A4455C}" dt="2023-05-30T11:45:42.996" v="591"/>
        <pc:sldMkLst>
          <pc:docMk/>
          <pc:sldMk cId="2050825674" sldId="1099"/>
        </pc:sldMkLst>
        <pc:picChg chg="add mod">
          <ac:chgData name="Kelly Stokes" userId="3e5c5154-569e-4d81-aa91-4f91841cdfa9" providerId="ADAL" clId="{79B29FC9-751C-46ED-A3DF-3826A9A4455C}" dt="2023-05-30T11:45:22.003" v="586"/>
          <ac:picMkLst>
            <pc:docMk/>
            <pc:sldMk cId="2050825674" sldId="1099"/>
            <ac:picMk id="4" creationId="{9212D870-356D-0AEE-77ED-CF44810B6D50}"/>
          </ac:picMkLst>
        </pc:picChg>
      </pc:sldChg>
      <pc:sldChg chg="del">
        <pc:chgData name="Kelly Stokes" userId="3e5c5154-569e-4d81-aa91-4f91841cdfa9" providerId="ADAL" clId="{79B29FC9-751C-46ED-A3DF-3826A9A4455C}" dt="2023-05-30T11:45:12.687" v="585" actId="2696"/>
        <pc:sldMkLst>
          <pc:docMk/>
          <pc:sldMk cId="1724357498" sldId="1100"/>
        </pc:sldMkLst>
      </pc:sldChg>
      <pc:sldChg chg="del">
        <pc:chgData name="Kelly Stokes" userId="3e5c5154-569e-4d81-aa91-4f91841cdfa9" providerId="ADAL" clId="{79B29FC9-751C-46ED-A3DF-3826A9A4455C}" dt="2023-05-30T11:45:12.687" v="585" actId="2696"/>
        <pc:sldMkLst>
          <pc:docMk/>
          <pc:sldMk cId="3490421778" sldId="1101"/>
        </pc:sldMkLst>
      </pc:sldChg>
      <pc:sldChg chg="addSp modSp modAnim">
        <pc:chgData name="Kelly Stokes" userId="3e5c5154-569e-4d81-aa91-4f91841cdfa9" providerId="ADAL" clId="{79B29FC9-751C-46ED-A3DF-3826A9A4455C}" dt="2023-05-30T11:45:57.109" v="597"/>
        <pc:sldMkLst>
          <pc:docMk/>
          <pc:sldMk cId="1459457421" sldId="1102"/>
        </pc:sldMkLst>
        <pc:picChg chg="add mod">
          <ac:chgData name="Kelly Stokes" userId="3e5c5154-569e-4d81-aa91-4f91841cdfa9" providerId="ADAL" clId="{79B29FC9-751C-46ED-A3DF-3826A9A4455C}" dt="2023-05-30T11:45:32.876" v="588"/>
          <ac:picMkLst>
            <pc:docMk/>
            <pc:sldMk cId="1459457421" sldId="1102"/>
            <ac:picMk id="4" creationId="{767887E3-5E5E-8B29-8F26-C6E5DBC64476}"/>
          </ac:picMkLst>
        </pc:picChg>
      </pc:sldChg>
      <pc:sldChg chg="del">
        <pc:chgData name="Kelly Stokes" userId="3e5c5154-569e-4d81-aa91-4f91841cdfa9" providerId="ADAL" clId="{79B29FC9-751C-46ED-A3DF-3826A9A4455C}" dt="2023-05-30T11:45:12.687" v="585" actId="2696"/>
        <pc:sldMkLst>
          <pc:docMk/>
          <pc:sldMk cId="1872143395" sldId="1103"/>
        </pc:sldMkLst>
      </pc:sldChg>
      <pc:sldChg chg="del">
        <pc:chgData name="Kelly Stokes" userId="3e5c5154-569e-4d81-aa91-4f91841cdfa9" providerId="ADAL" clId="{79B29FC9-751C-46ED-A3DF-3826A9A4455C}" dt="2023-05-30T11:45:12.687" v="585" actId="2696"/>
        <pc:sldMkLst>
          <pc:docMk/>
          <pc:sldMk cId="3565218618" sldId="1104"/>
        </pc:sldMkLst>
      </pc:sldChg>
      <pc:sldChg chg="addSp modSp mod modAnim">
        <pc:chgData name="Kelly Stokes" userId="3e5c5154-569e-4d81-aa91-4f91841cdfa9" providerId="ADAL" clId="{79B29FC9-751C-46ED-A3DF-3826A9A4455C}" dt="2023-05-30T11:46:36.043" v="616"/>
        <pc:sldMkLst>
          <pc:docMk/>
          <pc:sldMk cId="974278009" sldId="1105"/>
        </pc:sldMkLst>
        <pc:spChg chg="mod">
          <ac:chgData name="Kelly Stokes" userId="3e5c5154-569e-4d81-aa91-4f91841cdfa9" providerId="ADAL" clId="{79B29FC9-751C-46ED-A3DF-3826A9A4455C}" dt="2023-05-30T11:46:24.952" v="611" actId="1076"/>
          <ac:spMkLst>
            <pc:docMk/>
            <pc:sldMk cId="974278009" sldId="1105"/>
            <ac:spMk id="2" creationId="{52DA34BA-82FC-47C5-BCE1-BB65E08B92A1}"/>
          </ac:spMkLst>
        </pc:spChg>
        <pc:spChg chg="add mod">
          <ac:chgData name="Kelly Stokes" userId="3e5c5154-569e-4d81-aa91-4f91841cdfa9" providerId="ADAL" clId="{79B29FC9-751C-46ED-A3DF-3826A9A4455C}" dt="2023-05-30T11:46:15.164" v="604" actId="1076"/>
          <ac:spMkLst>
            <pc:docMk/>
            <pc:sldMk cId="974278009" sldId="1105"/>
            <ac:spMk id="5" creationId="{C01CEF1D-B4DB-6F9E-BDBC-E512C2077783}"/>
          </ac:spMkLst>
        </pc:spChg>
        <pc:spChg chg="add mod">
          <ac:chgData name="Kelly Stokes" userId="3e5c5154-569e-4d81-aa91-4f91841cdfa9" providerId="ADAL" clId="{79B29FC9-751C-46ED-A3DF-3826A9A4455C}" dt="2023-05-30T11:46:12.796" v="603" actId="14100"/>
          <ac:spMkLst>
            <pc:docMk/>
            <pc:sldMk cId="974278009" sldId="1105"/>
            <ac:spMk id="7" creationId="{6D914367-A70A-276F-A61D-15D63B735BDA}"/>
          </ac:spMkLst>
        </pc:spChg>
        <pc:spChg chg="add mod">
          <ac:chgData name="Kelly Stokes" userId="3e5c5154-569e-4d81-aa91-4f91841cdfa9" providerId="ADAL" clId="{79B29FC9-751C-46ED-A3DF-3826A9A4455C}" dt="2023-05-30T11:46:22.610" v="610" actId="1076"/>
          <ac:spMkLst>
            <pc:docMk/>
            <pc:sldMk cId="974278009" sldId="1105"/>
            <ac:spMk id="9" creationId="{8BCC113F-D6E1-8FD6-032D-6063C0F4A7A8}"/>
          </ac:spMkLst>
        </pc:spChg>
      </pc:sldChg>
      <pc:sldChg chg="del">
        <pc:chgData name="Kelly Stokes" userId="3e5c5154-569e-4d81-aa91-4f91841cdfa9" providerId="ADAL" clId="{79B29FC9-751C-46ED-A3DF-3826A9A4455C}" dt="2023-05-30T11:45:12.687" v="585" actId="2696"/>
        <pc:sldMkLst>
          <pc:docMk/>
          <pc:sldMk cId="1175820751" sldId="1106"/>
        </pc:sldMkLst>
      </pc:sldChg>
      <pc:sldChg chg="del">
        <pc:chgData name="Kelly Stokes" userId="3e5c5154-569e-4d81-aa91-4f91841cdfa9" providerId="ADAL" clId="{79B29FC9-751C-46ED-A3DF-3826A9A4455C}" dt="2023-05-30T11:45:12.687" v="585" actId="2696"/>
        <pc:sldMkLst>
          <pc:docMk/>
          <pc:sldMk cId="3774019494" sldId="1107"/>
        </pc:sldMkLst>
      </pc:sldChg>
      <pc:sldChg chg="addSp modSp mod modAnim">
        <pc:chgData name="Kelly Stokes" userId="3e5c5154-569e-4d81-aa91-4f91841cdfa9" providerId="ADAL" clId="{79B29FC9-751C-46ED-A3DF-3826A9A4455C}" dt="2023-05-30T11:47:22.997" v="635"/>
        <pc:sldMkLst>
          <pc:docMk/>
          <pc:sldMk cId="508219114" sldId="1108"/>
        </pc:sldMkLst>
        <pc:spChg chg="mod">
          <ac:chgData name="Kelly Stokes" userId="3e5c5154-569e-4d81-aa91-4f91841cdfa9" providerId="ADAL" clId="{79B29FC9-751C-46ED-A3DF-3826A9A4455C}" dt="2023-05-30T11:47:11.795" v="630" actId="1076"/>
          <ac:spMkLst>
            <pc:docMk/>
            <pc:sldMk cId="508219114" sldId="1108"/>
            <ac:spMk id="2" creationId="{52DA34BA-82FC-47C5-BCE1-BB65E08B92A1}"/>
          </ac:spMkLst>
        </pc:spChg>
        <pc:spChg chg="add mod">
          <ac:chgData name="Kelly Stokes" userId="3e5c5154-569e-4d81-aa91-4f91841cdfa9" providerId="ADAL" clId="{79B29FC9-751C-46ED-A3DF-3826A9A4455C}" dt="2023-05-30T11:46:57.305" v="622" actId="1076"/>
          <ac:spMkLst>
            <pc:docMk/>
            <pc:sldMk cId="508219114" sldId="1108"/>
            <ac:spMk id="4" creationId="{C655E0A8-2C33-1B39-F4D7-114AE00369CD}"/>
          </ac:spMkLst>
        </pc:spChg>
        <pc:spChg chg="add mod">
          <ac:chgData name="Kelly Stokes" userId="3e5c5154-569e-4d81-aa91-4f91841cdfa9" providerId="ADAL" clId="{79B29FC9-751C-46ED-A3DF-3826A9A4455C}" dt="2023-05-30T11:46:59.573" v="623" actId="14100"/>
          <ac:spMkLst>
            <pc:docMk/>
            <pc:sldMk cId="508219114" sldId="1108"/>
            <ac:spMk id="6" creationId="{B35A7D89-2A52-0511-56AF-137F57BBECC4}"/>
          </ac:spMkLst>
        </pc:spChg>
        <pc:spChg chg="add mod">
          <ac:chgData name="Kelly Stokes" userId="3e5c5154-569e-4d81-aa91-4f91841cdfa9" providerId="ADAL" clId="{79B29FC9-751C-46ED-A3DF-3826A9A4455C}" dt="2023-05-30T11:47:08.373" v="629" actId="1076"/>
          <ac:spMkLst>
            <pc:docMk/>
            <pc:sldMk cId="508219114" sldId="1108"/>
            <ac:spMk id="8" creationId="{5C0916E6-7089-0305-D301-A7B7669BB2B6}"/>
          </ac:spMkLst>
        </pc:spChg>
      </pc:sldChg>
      <pc:sldChg chg="del">
        <pc:chgData name="Kelly Stokes" userId="3e5c5154-569e-4d81-aa91-4f91841cdfa9" providerId="ADAL" clId="{79B29FC9-751C-46ED-A3DF-3826A9A4455C}" dt="2023-05-30T11:45:12.687" v="585" actId="2696"/>
        <pc:sldMkLst>
          <pc:docMk/>
          <pc:sldMk cId="2146603947" sldId="1109"/>
        </pc:sldMkLst>
      </pc:sldChg>
      <pc:sldChg chg="del">
        <pc:chgData name="Kelly Stokes" userId="3e5c5154-569e-4d81-aa91-4f91841cdfa9" providerId="ADAL" clId="{79B29FC9-751C-46ED-A3DF-3826A9A4455C}" dt="2023-05-30T11:45:12.687" v="585" actId="2696"/>
        <pc:sldMkLst>
          <pc:docMk/>
          <pc:sldMk cId="2128485285" sldId="1110"/>
        </pc:sldMkLst>
      </pc:sldChg>
      <pc:sldChg chg="addSp modSp mod modAnim">
        <pc:chgData name="Kelly Stokes" userId="3e5c5154-569e-4d81-aa91-4f91841cdfa9" providerId="ADAL" clId="{79B29FC9-751C-46ED-A3DF-3826A9A4455C}" dt="2023-05-30T11:48:05.632" v="653"/>
        <pc:sldMkLst>
          <pc:docMk/>
          <pc:sldMk cId="27188880" sldId="1111"/>
        </pc:sldMkLst>
        <pc:spChg chg="mod">
          <ac:chgData name="Kelly Stokes" userId="3e5c5154-569e-4d81-aa91-4f91841cdfa9" providerId="ADAL" clId="{79B29FC9-751C-46ED-A3DF-3826A9A4455C}" dt="2023-05-30T11:47:27.647" v="636" actId="21"/>
          <ac:spMkLst>
            <pc:docMk/>
            <pc:sldMk cId="27188880" sldId="1111"/>
            <ac:spMk id="2" creationId="{52DA34BA-82FC-47C5-BCE1-BB65E08B92A1}"/>
          </ac:spMkLst>
        </pc:spChg>
        <pc:spChg chg="add mod">
          <ac:chgData name="Kelly Stokes" userId="3e5c5154-569e-4d81-aa91-4f91841cdfa9" providerId="ADAL" clId="{79B29FC9-751C-46ED-A3DF-3826A9A4455C}" dt="2023-05-30T11:47:44.039" v="642" actId="1076"/>
          <ac:spMkLst>
            <pc:docMk/>
            <pc:sldMk cId="27188880" sldId="1111"/>
            <ac:spMk id="4" creationId="{D97369BA-6E12-A398-61F8-FB31CF32AE51}"/>
          </ac:spMkLst>
        </pc:spChg>
        <pc:spChg chg="add mod">
          <ac:chgData name="Kelly Stokes" userId="3e5c5154-569e-4d81-aa91-4f91841cdfa9" providerId="ADAL" clId="{79B29FC9-751C-46ED-A3DF-3826A9A4455C}" dt="2023-05-30T11:47:46.009" v="643" actId="14100"/>
          <ac:spMkLst>
            <pc:docMk/>
            <pc:sldMk cId="27188880" sldId="1111"/>
            <ac:spMk id="6" creationId="{0C8593C9-7D20-C066-24E8-554562D55CAB}"/>
          </ac:spMkLst>
        </pc:spChg>
        <pc:spChg chg="add mod">
          <ac:chgData name="Kelly Stokes" userId="3e5c5154-569e-4d81-aa91-4f91841cdfa9" providerId="ADAL" clId="{79B29FC9-751C-46ED-A3DF-3826A9A4455C}" dt="2023-05-30T11:47:52.076" v="648" actId="1076"/>
          <ac:spMkLst>
            <pc:docMk/>
            <pc:sldMk cId="27188880" sldId="1111"/>
            <ac:spMk id="8" creationId="{17E6FC23-6702-7CF0-D9C1-57E7D7FA091B}"/>
          </ac:spMkLst>
        </pc:spChg>
      </pc:sldChg>
      <pc:sldChg chg="addSp modSp mod modAnim">
        <pc:chgData name="Kelly Stokes" userId="3e5c5154-569e-4d81-aa91-4f91841cdfa9" providerId="ADAL" clId="{79B29FC9-751C-46ED-A3DF-3826A9A4455C}" dt="2023-05-30T11:48:50.184" v="659" actId="27636"/>
        <pc:sldMkLst>
          <pc:docMk/>
          <pc:sldMk cId="38639689" sldId="1112"/>
        </pc:sldMkLst>
        <pc:spChg chg="add mod">
          <ac:chgData name="Kelly Stokes" userId="3e5c5154-569e-4d81-aa91-4f91841cdfa9" providerId="ADAL" clId="{79B29FC9-751C-46ED-A3DF-3826A9A4455C}" dt="2023-05-30T11:48:50.184" v="659" actId="27636"/>
          <ac:spMkLst>
            <pc:docMk/>
            <pc:sldMk cId="38639689" sldId="1112"/>
            <ac:spMk id="3" creationId="{7BAB4326-63C8-F56F-D774-35D98DDC77B9}"/>
          </ac:spMkLst>
        </pc:spChg>
      </pc:sldChg>
      <pc:sldChg chg="addSp modSp mod modAnim">
        <pc:chgData name="Kelly Stokes" userId="3e5c5154-569e-4d81-aa91-4f91841cdfa9" providerId="ADAL" clId="{79B29FC9-751C-46ED-A3DF-3826A9A4455C}" dt="2023-05-30T11:48:59.181" v="661" actId="1076"/>
        <pc:sldMkLst>
          <pc:docMk/>
          <pc:sldMk cId="105235384" sldId="1115"/>
        </pc:sldMkLst>
        <pc:spChg chg="add mod">
          <ac:chgData name="Kelly Stokes" userId="3e5c5154-569e-4d81-aa91-4f91841cdfa9" providerId="ADAL" clId="{79B29FC9-751C-46ED-A3DF-3826A9A4455C}" dt="2023-05-30T11:48:59.181" v="661" actId="1076"/>
          <ac:spMkLst>
            <pc:docMk/>
            <pc:sldMk cId="105235384" sldId="1115"/>
            <ac:spMk id="3" creationId="{187A820A-9FAD-F714-0BE3-5510E1937679}"/>
          </ac:spMkLst>
        </pc:spChg>
      </pc:sldChg>
      <pc:sldChg chg="addSp modSp mod modAnim">
        <pc:chgData name="Kelly Stokes" userId="3e5c5154-569e-4d81-aa91-4f91841cdfa9" providerId="ADAL" clId="{79B29FC9-751C-46ED-A3DF-3826A9A4455C}" dt="2023-05-30T11:49:11.372" v="669" actId="27636"/>
        <pc:sldMkLst>
          <pc:docMk/>
          <pc:sldMk cId="144746895" sldId="1118"/>
        </pc:sldMkLst>
        <pc:spChg chg="add mod">
          <ac:chgData name="Kelly Stokes" userId="3e5c5154-569e-4d81-aa91-4f91841cdfa9" providerId="ADAL" clId="{79B29FC9-751C-46ED-A3DF-3826A9A4455C}" dt="2023-05-30T11:49:11.372" v="669" actId="27636"/>
          <ac:spMkLst>
            <pc:docMk/>
            <pc:sldMk cId="144746895" sldId="1118"/>
            <ac:spMk id="3" creationId="{DB59DDCF-C126-D904-9999-AC872CCD9F44}"/>
          </ac:spMkLst>
        </pc:spChg>
      </pc:sldChg>
      <pc:sldChg chg="del">
        <pc:chgData name="Kelly Stokes" userId="3e5c5154-569e-4d81-aa91-4f91841cdfa9" providerId="ADAL" clId="{79B29FC9-751C-46ED-A3DF-3826A9A4455C}" dt="2023-05-30T11:34:59.681" v="431" actId="2696"/>
        <pc:sldMkLst>
          <pc:docMk/>
          <pc:sldMk cId="136855837" sldId="1122"/>
        </pc:sldMkLst>
      </pc:sldChg>
      <pc:sldChg chg="del">
        <pc:chgData name="Kelly Stokes" userId="3e5c5154-569e-4d81-aa91-4f91841cdfa9" providerId="ADAL" clId="{79B29FC9-751C-46ED-A3DF-3826A9A4455C}" dt="2023-05-30T11:34:59.681" v="431" actId="2696"/>
        <pc:sldMkLst>
          <pc:docMk/>
          <pc:sldMk cId="4144645661" sldId="1123"/>
        </pc:sldMkLst>
      </pc:sldChg>
      <pc:sldChg chg="del">
        <pc:chgData name="Kelly Stokes" userId="3e5c5154-569e-4d81-aa91-4f91841cdfa9" providerId="ADAL" clId="{79B29FC9-751C-46ED-A3DF-3826A9A4455C}" dt="2023-05-30T11:34:59.681" v="431" actId="2696"/>
        <pc:sldMkLst>
          <pc:docMk/>
          <pc:sldMk cId="2236596114" sldId="1124"/>
        </pc:sldMkLst>
      </pc:sldChg>
      <pc:sldChg chg="del">
        <pc:chgData name="Kelly Stokes" userId="3e5c5154-569e-4d81-aa91-4f91841cdfa9" providerId="ADAL" clId="{79B29FC9-751C-46ED-A3DF-3826A9A4455C}" dt="2023-05-30T11:34:59.681" v="431" actId="2696"/>
        <pc:sldMkLst>
          <pc:docMk/>
          <pc:sldMk cId="969604736" sldId="1125"/>
        </pc:sldMkLst>
      </pc:sldChg>
      <pc:sldChg chg="del">
        <pc:chgData name="Kelly Stokes" userId="3e5c5154-569e-4d81-aa91-4f91841cdfa9" providerId="ADAL" clId="{79B29FC9-751C-46ED-A3DF-3826A9A4455C}" dt="2023-05-30T11:34:59.681" v="431" actId="2696"/>
        <pc:sldMkLst>
          <pc:docMk/>
          <pc:sldMk cId="501029186" sldId="1126"/>
        </pc:sldMkLst>
      </pc:sldChg>
      <pc:sldChg chg="del">
        <pc:chgData name="Kelly Stokes" userId="3e5c5154-569e-4d81-aa91-4f91841cdfa9" providerId="ADAL" clId="{79B29FC9-751C-46ED-A3DF-3826A9A4455C}" dt="2023-05-30T11:34:59.681" v="431" actId="2696"/>
        <pc:sldMkLst>
          <pc:docMk/>
          <pc:sldMk cId="3641657070" sldId="1127"/>
        </pc:sldMkLst>
      </pc:sldChg>
      <pc:sldChg chg="del">
        <pc:chgData name="Kelly Stokes" userId="3e5c5154-569e-4d81-aa91-4f91841cdfa9" providerId="ADAL" clId="{79B29FC9-751C-46ED-A3DF-3826A9A4455C}" dt="2023-05-30T11:34:59.681" v="431" actId="2696"/>
        <pc:sldMkLst>
          <pc:docMk/>
          <pc:sldMk cId="3981212075" sldId="1128"/>
        </pc:sldMkLst>
      </pc:sldChg>
      <pc:sldChg chg="del">
        <pc:chgData name="Kelly Stokes" userId="3e5c5154-569e-4d81-aa91-4f91841cdfa9" providerId="ADAL" clId="{79B29FC9-751C-46ED-A3DF-3826A9A4455C}" dt="2023-05-30T11:34:59.681" v="431" actId="2696"/>
        <pc:sldMkLst>
          <pc:docMk/>
          <pc:sldMk cId="3108296217" sldId="1129"/>
        </pc:sldMkLst>
      </pc:sldChg>
      <pc:sldChg chg="del">
        <pc:chgData name="Kelly Stokes" userId="3e5c5154-569e-4d81-aa91-4f91841cdfa9" providerId="ADAL" clId="{79B29FC9-751C-46ED-A3DF-3826A9A4455C}" dt="2023-05-30T11:34:59.681" v="431" actId="2696"/>
        <pc:sldMkLst>
          <pc:docMk/>
          <pc:sldMk cId="3864096919" sldId="1130"/>
        </pc:sldMkLst>
      </pc:sldChg>
      <pc:sldChg chg="del">
        <pc:chgData name="Kelly Stokes" userId="3e5c5154-569e-4d81-aa91-4f91841cdfa9" providerId="ADAL" clId="{79B29FC9-751C-46ED-A3DF-3826A9A4455C}" dt="2023-05-30T11:34:59.681" v="431" actId="2696"/>
        <pc:sldMkLst>
          <pc:docMk/>
          <pc:sldMk cId="96942775" sldId="1131"/>
        </pc:sldMkLst>
      </pc:sldChg>
      <pc:sldChg chg="del">
        <pc:chgData name="Kelly Stokes" userId="3e5c5154-569e-4d81-aa91-4f91841cdfa9" providerId="ADAL" clId="{79B29FC9-751C-46ED-A3DF-3826A9A4455C}" dt="2023-05-30T11:34:59.681" v="431" actId="2696"/>
        <pc:sldMkLst>
          <pc:docMk/>
          <pc:sldMk cId="3562693439" sldId="1132"/>
        </pc:sldMkLst>
      </pc:sldChg>
      <pc:sldChg chg="addSp modSp modAnim">
        <pc:chgData name="Kelly Stokes" userId="3e5c5154-569e-4d81-aa91-4f91841cdfa9" providerId="ADAL" clId="{79B29FC9-751C-46ED-A3DF-3826A9A4455C}" dt="2023-05-30T11:29:15.905" v="325"/>
        <pc:sldMkLst>
          <pc:docMk/>
          <pc:sldMk cId="2445999765" sldId="1139"/>
        </pc:sldMkLst>
        <pc:picChg chg="add mod">
          <ac:chgData name="Kelly Stokes" userId="3e5c5154-569e-4d81-aa91-4f91841cdfa9" providerId="ADAL" clId="{79B29FC9-751C-46ED-A3DF-3826A9A4455C}" dt="2023-05-30T11:29:09.701" v="322"/>
          <ac:picMkLst>
            <pc:docMk/>
            <pc:sldMk cId="2445999765" sldId="1139"/>
            <ac:picMk id="4" creationId="{6CA167A5-DE25-EEDD-0B48-0A223DCBEDE0}"/>
          </ac:picMkLst>
        </pc:picChg>
      </pc:sldChg>
      <pc:sldChg chg="addSp modSp modAnim">
        <pc:chgData name="Kelly Stokes" userId="3e5c5154-569e-4d81-aa91-4f91841cdfa9" providerId="ADAL" clId="{79B29FC9-751C-46ED-A3DF-3826A9A4455C}" dt="2023-05-30T11:19:47.900" v="90"/>
        <pc:sldMkLst>
          <pc:docMk/>
          <pc:sldMk cId="2442912880" sldId="1140"/>
        </pc:sldMkLst>
        <pc:picChg chg="add mod">
          <ac:chgData name="Kelly Stokes" userId="3e5c5154-569e-4d81-aa91-4f91841cdfa9" providerId="ADAL" clId="{79B29FC9-751C-46ED-A3DF-3826A9A4455C}" dt="2023-05-30T11:19:46.796" v="89"/>
          <ac:picMkLst>
            <pc:docMk/>
            <pc:sldMk cId="2442912880" sldId="1140"/>
            <ac:picMk id="4" creationId="{31457562-0520-9203-FD24-311ABAECB97F}"/>
          </ac:picMkLst>
        </pc:picChg>
      </pc:sldChg>
      <pc:sldChg chg="addSp modSp modAnim">
        <pc:chgData name="Kelly Stokes" userId="3e5c5154-569e-4d81-aa91-4f91841cdfa9" providerId="ADAL" clId="{79B29FC9-751C-46ED-A3DF-3826A9A4455C}" dt="2023-05-30T11:40:43.812" v="481"/>
        <pc:sldMkLst>
          <pc:docMk/>
          <pc:sldMk cId="492875609" sldId="1141"/>
        </pc:sldMkLst>
        <pc:picChg chg="add mod">
          <ac:chgData name="Kelly Stokes" userId="3e5c5154-569e-4d81-aa91-4f91841cdfa9" providerId="ADAL" clId="{79B29FC9-751C-46ED-A3DF-3826A9A4455C}" dt="2023-05-30T11:40:22.143" v="474"/>
          <ac:picMkLst>
            <pc:docMk/>
            <pc:sldMk cId="492875609" sldId="1141"/>
            <ac:picMk id="4" creationId="{B8ECB896-CA5D-19C5-326F-6E3338262569}"/>
          </ac:picMkLst>
        </pc:picChg>
      </pc:sldChg>
      <pc:sldChg chg="addSp modSp modAnim">
        <pc:chgData name="Kelly Stokes" userId="3e5c5154-569e-4d81-aa91-4f91841cdfa9" providerId="ADAL" clId="{79B29FC9-751C-46ED-A3DF-3826A9A4455C}" dt="2023-05-30T11:45:50.188" v="594"/>
        <pc:sldMkLst>
          <pc:docMk/>
          <pc:sldMk cId="491109400" sldId="1142"/>
        </pc:sldMkLst>
        <pc:picChg chg="add mod">
          <ac:chgData name="Kelly Stokes" userId="3e5c5154-569e-4d81-aa91-4f91841cdfa9" providerId="ADAL" clId="{79B29FC9-751C-46ED-A3DF-3826A9A4455C}" dt="2023-05-30T11:45:26.466" v="587"/>
          <ac:picMkLst>
            <pc:docMk/>
            <pc:sldMk cId="491109400" sldId="1142"/>
            <ac:picMk id="4" creationId="{251F48C6-D32E-FCA5-5164-F46D5F363214}"/>
          </ac:picMkLst>
        </pc:picChg>
      </pc:sldChg>
      <pc:sldChg chg="del">
        <pc:chgData name="Kelly Stokes" userId="3e5c5154-569e-4d81-aa91-4f91841cdfa9" providerId="ADAL" clId="{79B29FC9-751C-46ED-A3DF-3826A9A4455C}" dt="2023-05-30T11:28:51.641" v="317" actId="2696"/>
        <pc:sldMkLst>
          <pc:docMk/>
          <pc:sldMk cId="1026132542" sldId="1143"/>
        </pc:sldMkLst>
      </pc:sldChg>
      <pc:sldChg chg="del">
        <pc:chgData name="Kelly Stokes" userId="3e5c5154-569e-4d81-aa91-4f91841cdfa9" providerId="ADAL" clId="{79B29FC9-751C-46ED-A3DF-3826A9A4455C}" dt="2023-05-30T11:28:51.641" v="317" actId="2696"/>
        <pc:sldMkLst>
          <pc:docMk/>
          <pc:sldMk cId="2317442553" sldId="1144"/>
        </pc:sldMkLst>
      </pc:sldChg>
      <pc:sldChg chg="del">
        <pc:chgData name="Kelly Stokes" userId="3e5c5154-569e-4d81-aa91-4f91841cdfa9" providerId="ADAL" clId="{79B29FC9-751C-46ED-A3DF-3826A9A4455C}" dt="2023-05-30T11:28:51.641" v="317" actId="2696"/>
        <pc:sldMkLst>
          <pc:docMk/>
          <pc:sldMk cId="865193021" sldId="1145"/>
        </pc:sldMkLst>
      </pc:sldChg>
      <pc:sldChg chg="del">
        <pc:chgData name="Kelly Stokes" userId="3e5c5154-569e-4d81-aa91-4f91841cdfa9" providerId="ADAL" clId="{79B29FC9-751C-46ED-A3DF-3826A9A4455C}" dt="2023-05-30T11:28:51.641" v="317" actId="2696"/>
        <pc:sldMkLst>
          <pc:docMk/>
          <pc:sldMk cId="786761465" sldId="1146"/>
        </pc:sldMkLst>
      </pc:sldChg>
      <pc:sldChg chg="del">
        <pc:chgData name="Kelly Stokes" userId="3e5c5154-569e-4d81-aa91-4f91841cdfa9" providerId="ADAL" clId="{79B29FC9-751C-46ED-A3DF-3826A9A4455C}" dt="2023-05-30T11:28:51.641" v="317" actId="2696"/>
        <pc:sldMkLst>
          <pc:docMk/>
          <pc:sldMk cId="1001245578" sldId="1147"/>
        </pc:sldMkLst>
      </pc:sldChg>
      <pc:sldChg chg="del">
        <pc:chgData name="Kelly Stokes" userId="3e5c5154-569e-4d81-aa91-4f91841cdfa9" providerId="ADAL" clId="{79B29FC9-751C-46ED-A3DF-3826A9A4455C}" dt="2023-05-30T11:28:51.641" v="317" actId="2696"/>
        <pc:sldMkLst>
          <pc:docMk/>
          <pc:sldMk cId="2430112366" sldId="1148"/>
        </pc:sldMkLst>
      </pc:sldChg>
      <pc:sldChg chg="del">
        <pc:chgData name="Kelly Stokes" userId="3e5c5154-569e-4d81-aa91-4f91841cdfa9" providerId="ADAL" clId="{79B29FC9-751C-46ED-A3DF-3826A9A4455C}" dt="2023-05-30T11:39:17.389" v="469" actId="2696"/>
        <pc:sldMkLst>
          <pc:docMk/>
          <pc:sldMk cId="1316801495" sldId="1149"/>
        </pc:sldMkLst>
      </pc:sldChg>
      <pc:sldChg chg="modAnim">
        <pc:chgData name="Kelly Stokes" userId="3e5c5154-569e-4d81-aa91-4f91841cdfa9" providerId="ADAL" clId="{79B29FC9-751C-46ED-A3DF-3826A9A4455C}" dt="2023-05-30T11:39:21.452" v="471"/>
        <pc:sldMkLst>
          <pc:docMk/>
          <pc:sldMk cId="324826757" sldId="1150"/>
        </pc:sldMkLst>
      </pc:sldChg>
      <pc:sldChg chg="del">
        <pc:chgData name="Kelly Stokes" userId="3e5c5154-569e-4d81-aa91-4f91841cdfa9" providerId="ADAL" clId="{79B29FC9-751C-46ED-A3DF-3826A9A4455C}" dt="2023-05-30T11:40:06.150" v="472" actId="2696"/>
        <pc:sldMkLst>
          <pc:docMk/>
          <pc:sldMk cId="4111551970" sldId="1151"/>
        </pc:sldMkLst>
      </pc:sldChg>
      <pc:sldChg chg="del">
        <pc:chgData name="Kelly Stokes" userId="3e5c5154-569e-4d81-aa91-4f91841cdfa9" providerId="ADAL" clId="{79B29FC9-751C-46ED-A3DF-3826A9A4455C}" dt="2023-05-30T11:40:06.150" v="472" actId="2696"/>
        <pc:sldMkLst>
          <pc:docMk/>
          <pc:sldMk cId="1583498764" sldId="1152"/>
        </pc:sldMkLst>
      </pc:sldChg>
      <pc:sldChg chg="del">
        <pc:chgData name="Kelly Stokes" userId="3e5c5154-569e-4d81-aa91-4f91841cdfa9" providerId="ADAL" clId="{79B29FC9-751C-46ED-A3DF-3826A9A4455C}" dt="2023-05-30T11:40:06.150" v="472" actId="2696"/>
        <pc:sldMkLst>
          <pc:docMk/>
          <pc:sldMk cId="2417416261" sldId="1153"/>
        </pc:sldMkLst>
      </pc:sldChg>
      <pc:sldChg chg="del">
        <pc:chgData name="Kelly Stokes" userId="3e5c5154-569e-4d81-aa91-4f91841cdfa9" providerId="ADAL" clId="{79B29FC9-751C-46ED-A3DF-3826A9A4455C}" dt="2023-05-30T11:40:06.150" v="472" actId="2696"/>
        <pc:sldMkLst>
          <pc:docMk/>
          <pc:sldMk cId="1385111062" sldId="1154"/>
        </pc:sldMkLst>
      </pc:sldChg>
      <pc:sldChg chg="del">
        <pc:chgData name="Kelly Stokes" userId="3e5c5154-569e-4d81-aa91-4f91841cdfa9" providerId="ADAL" clId="{79B29FC9-751C-46ED-A3DF-3826A9A4455C}" dt="2023-05-30T11:40:06.150" v="472" actId="2696"/>
        <pc:sldMkLst>
          <pc:docMk/>
          <pc:sldMk cId="141907612" sldId="1155"/>
        </pc:sldMkLst>
      </pc:sldChg>
      <pc:sldChg chg="del">
        <pc:chgData name="Kelly Stokes" userId="3e5c5154-569e-4d81-aa91-4f91841cdfa9" providerId="ADAL" clId="{79B29FC9-751C-46ED-A3DF-3826A9A4455C}" dt="2023-05-30T11:40:06.150" v="472" actId="2696"/>
        <pc:sldMkLst>
          <pc:docMk/>
          <pc:sldMk cId="4190496521" sldId="1156"/>
        </pc:sldMkLst>
      </pc:sldChg>
      <pc:sldChg chg="del">
        <pc:chgData name="Kelly Stokes" userId="3e5c5154-569e-4d81-aa91-4f91841cdfa9" providerId="ADAL" clId="{79B29FC9-751C-46ED-A3DF-3826A9A4455C}" dt="2023-05-30T11:45:12.687" v="585" actId="2696"/>
        <pc:sldMkLst>
          <pc:docMk/>
          <pc:sldMk cId="1597997185" sldId="1157"/>
        </pc:sldMkLst>
      </pc:sldChg>
      <pc:sldChg chg="del">
        <pc:chgData name="Kelly Stokes" userId="3e5c5154-569e-4d81-aa91-4f91841cdfa9" providerId="ADAL" clId="{79B29FC9-751C-46ED-A3DF-3826A9A4455C}" dt="2023-05-30T11:45:12.687" v="585" actId="2696"/>
        <pc:sldMkLst>
          <pc:docMk/>
          <pc:sldMk cId="3469581027" sldId="1158"/>
        </pc:sldMkLst>
      </pc:sldChg>
      <pc:sldChg chg="del">
        <pc:chgData name="Kelly Stokes" userId="3e5c5154-569e-4d81-aa91-4f91841cdfa9" providerId="ADAL" clId="{79B29FC9-751C-46ED-A3DF-3826A9A4455C}" dt="2023-05-30T11:45:12.687" v="585" actId="2696"/>
        <pc:sldMkLst>
          <pc:docMk/>
          <pc:sldMk cId="3084238581" sldId="1159"/>
        </pc:sldMkLst>
      </pc:sldChg>
      <pc:sldChg chg="del">
        <pc:chgData name="Kelly Stokes" userId="3e5c5154-569e-4d81-aa91-4f91841cdfa9" providerId="ADAL" clId="{79B29FC9-751C-46ED-A3DF-3826A9A4455C}" dt="2023-05-30T11:45:12.687" v="585" actId="2696"/>
        <pc:sldMkLst>
          <pc:docMk/>
          <pc:sldMk cId="3466766863" sldId="1160"/>
        </pc:sldMkLst>
      </pc:sldChg>
      <pc:sldChg chg="del">
        <pc:chgData name="Kelly Stokes" userId="3e5c5154-569e-4d81-aa91-4f91841cdfa9" providerId="ADAL" clId="{79B29FC9-751C-46ED-A3DF-3826A9A4455C}" dt="2023-05-30T11:45:12.687" v="585" actId="2696"/>
        <pc:sldMkLst>
          <pc:docMk/>
          <pc:sldMk cId="578640214" sldId="1161"/>
        </pc:sldMkLst>
      </pc:sldChg>
      <pc:sldChg chg="del">
        <pc:chgData name="Kelly Stokes" userId="3e5c5154-569e-4d81-aa91-4f91841cdfa9" providerId="ADAL" clId="{79B29FC9-751C-46ED-A3DF-3826A9A4455C}" dt="2023-05-30T11:45:12.687" v="585" actId="2696"/>
        <pc:sldMkLst>
          <pc:docMk/>
          <pc:sldMk cId="2502180040" sldId="1162"/>
        </pc:sldMkLst>
      </pc:sldChg>
      <pc:sldChg chg="del">
        <pc:chgData name="Kelly Stokes" userId="3e5c5154-569e-4d81-aa91-4f91841cdfa9" providerId="ADAL" clId="{79B29FC9-751C-46ED-A3DF-3826A9A4455C}" dt="2023-05-30T11:36:18.418" v="445" actId="2696"/>
        <pc:sldMkLst>
          <pc:docMk/>
          <pc:sldMk cId="1060484305" sldId="1164"/>
        </pc:sldMkLst>
      </pc:sldChg>
      <pc:sldChg chg="addSp modSp mod">
        <pc:chgData name="Kelly Stokes" userId="3e5c5154-569e-4d81-aa91-4f91841cdfa9" providerId="ADAL" clId="{79B29FC9-751C-46ED-A3DF-3826A9A4455C}" dt="2023-05-30T11:37:10.376" v="457" actId="1076"/>
        <pc:sldMkLst>
          <pc:docMk/>
          <pc:sldMk cId="3364293040" sldId="1165"/>
        </pc:sldMkLst>
        <pc:spChg chg="mod">
          <ac:chgData name="Kelly Stokes" userId="3e5c5154-569e-4d81-aa91-4f91841cdfa9" providerId="ADAL" clId="{79B29FC9-751C-46ED-A3DF-3826A9A4455C}" dt="2023-05-30T11:36:32.875" v="449" actId="1076"/>
          <ac:spMkLst>
            <pc:docMk/>
            <pc:sldMk cId="3364293040" sldId="1165"/>
            <ac:spMk id="2" creationId="{02FB8773-AD3E-2543-510F-CEE32E75C793}"/>
          </ac:spMkLst>
        </pc:spChg>
        <pc:spChg chg="add mod">
          <ac:chgData name="Kelly Stokes" userId="3e5c5154-569e-4d81-aa91-4f91841cdfa9" providerId="ADAL" clId="{79B29FC9-751C-46ED-A3DF-3826A9A4455C}" dt="2023-05-30T11:36:38.928" v="452" actId="14100"/>
          <ac:spMkLst>
            <pc:docMk/>
            <pc:sldMk cId="3364293040" sldId="1165"/>
            <ac:spMk id="4" creationId="{43F3AC6A-7BE1-DEB7-5A7A-5669BF772270}"/>
          </ac:spMkLst>
        </pc:spChg>
        <pc:spChg chg="add mod">
          <ac:chgData name="Kelly Stokes" userId="3e5c5154-569e-4d81-aa91-4f91841cdfa9" providerId="ADAL" clId="{79B29FC9-751C-46ED-A3DF-3826A9A4455C}" dt="2023-05-30T11:37:03.052" v="455" actId="14100"/>
          <ac:spMkLst>
            <pc:docMk/>
            <pc:sldMk cId="3364293040" sldId="1165"/>
            <ac:spMk id="5" creationId="{C7CBB293-0597-F271-2C08-086043B58447}"/>
          </ac:spMkLst>
        </pc:spChg>
        <pc:spChg chg="add mod">
          <ac:chgData name="Kelly Stokes" userId="3e5c5154-569e-4d81-aa91-4f91841cdfa9" providerId="ADAL" clId="{79B29FC9-751C-46ED-A3DF-3826A9A4455C}" dt="2023-05-30T11:37:10.376" v="457" actId="1076"/>
          <ac:spMkLst>
            <pc:docMk/>
            <pc:sldMk cId="3364293040" sldId="1165"/>
            <ac:spMk id="6" creationId="{FE50279C-A7B5-2581-8C7B-E1454F8781E5}"/>
          </ac:spMkLst>
        </pc:spChg>
      </pc:sldChg>
      <pc:sldChg chg="del">
        <pc:chgData name="Kelly Stokes" userId="3e5c5154-569e-4d81-aa91-4f91841cdfa9" providerId="ADAL" clId="{79B29FC9-751C-46ED-A3DF-3826A9A4455C}" dt="2023-05-30T11:37:16.886" v="458" actId="2696"/>
        <pc:sldMkLst>
          <pc:docMk/>
          <pc:sldMk cId="2056938396" sldId="116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30/05/2023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slides are the same as Y5 Summer 2 as this is a revisit and review half term </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Y5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41</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44</a:t>
            </a:fld>
            <a:endParaRPr lang="en-GB"/>
          </a:p>
        </p:txBody>
      </p:sp>
    </p:spTree>
    <p:extLst>
      <p:ext uri="{BB962C8B-B14F-4D97-AF65-F5344CB8AC3E}">
        <p14:creationId xmlns:p14="http://schemas.microsoft.com/office/powerpoint/2010/main" val="26606404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45</a:t>
            </a:fld>
            <a:endParaRPr lang="en-GB"/>
          </a:p>
        </p:txBody>
      </p:sp>
    </p:spTree>
    <p:extLst>
      <p:ext uri="{BB962C8B-B14F-4D97-AF65-F5344CB8AC3E}">
        <p14:creationId xmlns:p14="http://schemas.microsoft.com/office/powerpoint/2010/main" val="23067978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46</a:t>
            </a:fld>
            <a:endParaRPr lang="en-GB"/>
          </a:p>
        </p:txBody>
      </p:sp>
    </p:spTree>
    <p:extLst>
      <p:ext uri="{BB962C8B-B14F-4D97-AF65-F5344CB8AC3E}">
        <p14:creationId xmlns:p14="http://schemas.microsoft.com/office/powerpoint/2010/main" val="17444832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47</a:t>
            </a:fld>
            <a:endParaRPr lang="en-GB"/>
          </a:p>
        </p:txBody>
      </p:sp>
    </p:spTree>
    <p:extLst>
      <p:ext uri="{BB962C8B-B14F-4D97-AF65-F5344CB8AC3E}">
        <p14:creationId xmlns:p14="http://schemas.microsoft.com/office/powerpoint/2010/main" val="16258770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48</a:t>
            </a:fld>
            <a:endParaRPr lang="en-GB"/>
          </a:p>
        </p:txBody>
      </p:sp>
    </p:spTree>
    <p:extLst>
      <p:ext uri="{BB962C8B-B14F-4D97-AF65-F5344CB8AC3E}">
        <p14:creationId xmlns:p14="http://schemas.microsoft.com/office/powerpoint/2010/main" val="7518986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49</a:t>
            </a:fld>
            <a:endParaRPr lang="en-GB"/>
          </a:p>
        </p:txBody>
      </p:sp>
    </p:spTree>
    <p:extLst>
      <p:ext uri="{BB962C8B-B14F-4D97-AF65-F5344CB8AC3E}">
        <p14:creationId xmlns:p14="http://schemas.microsoft.com/office/powerpoint/2010/main" val="22906957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We may not notice it from day to day, but it certainly is constantly shifting beneath our feet.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78</a:t>
            </a:fld>
            <a:endParaRPr lang="en-GB"/>
          </a:p>
        </p:txBody>
      </p:sp>
    </p:spTree>
    <p:extLst>
      <p:ext uri="{BB962C8B-B14F-4D97-AF65-F5344CB8AC3E}">
        <p14:creationId xmlns:p14="http://schemas.microsoft.com/office/powerpoint/2010/main" val="1413262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Y5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80</a:t>
            </a:fld>
            <a:endParaRPr lang="en-GB"/>
          </a:p>
        </p:txBody>
      </p:sp>
    </p:spTree>
    <p:extLst>
      <p:ext uri="{BB962C8B-B14F-4D97-AF65-F5344CB8AC3E}">
        <p14:creationId xmlns:p14="http://schemas.microsoft.com/office/powerpoint/2010/main" val="597261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83</a:t>
            </a:fld>
            <a:endParaRPr lang="en-GB"/>
          </a:p>
        </p:txBody>
      </p:sp>
    </p:spTree>
    <p:extLst>
      <p:ext uri="{BB962C8B-B14F-4D97-AF65-F5344CB8AC3E}">
        <p14:creationId xmlns:p14="http://schemas.microsoft.com/office/powerpoint/2010/main" val="24035561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84</a:t>
            </a:fld>
            <a:endParaRPr lang="en-GB"/>
          </a:p>
        </p:txBody>
      </p:sp>
    </p:spTree>
    <p:extLst>
      <p:ext uri="{BB962C8B-B14F-4D97-AF65-F5344CB8AC3E}">
        <p14:creationId xmlns:p14="http://schemas.microsoft.com/office/powerpoint/2010/main" val="8875030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85</a:t>
            </a:fld>
            <a:endParaRPr lang="en-GB"/>
          </a:p>
        </p:txBody>
      </p:sp>
    </p:spTree>
    <p:extLst>
      <p:ext uri="{BB962C8B-B14F-4D97-AF65-F5344CB8AC3E}">
        <p14:creationId xmlns:p14="http://schemas.microsoft.com/office/powerpoint/2010/main" val="34652445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86</a:t>
            </a:fld>
            <a:endParaRPr lang="en-GB"/>
          </a:p>
        </p:txBody>
      </p:sp>
    </p:spTree>
    <p:extLst>
      <p:ext uri="{BB962C8B-B14F-4D97-AF65-F5344CB8AC3E}">
        <p14:creationId xmlns:p14="http://schemas.microsoft.com/office/powerpoint/2010/main" val="36007793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87</a:t>
            </a:fld>
            <a:endParaRPr lang="en-GB"/>
          </a:p>
        </p:txBody>
      </p:sp>
    </p:spTree>
    <p:extLst>
      <p:ext uri="{BB962C8B-B14F-4D97-AF65-F5344CB8AC3E}">
        <p14:creationId xmlns:p14="http://schemas.microsoft.com/office/powerpoint/2010/main" val="21136527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88</a:t>
            </a:fld>
            <a:endParaRPr lang="en-GB"/>
          </a:p>
        </p:txBody>
      </p:sp>
    </p:spTree>
    <p:extLst>
      <p:ext uri="{BB962C8B-B14F-4D97-AF65-F5344CB8AC3E}">
        <p14:creationId xmlns:p14="http://schemas.microsoft.com/office/powerpoint/2010/main" val="3988768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You might not notice the mountains slowly wearing away or the valleys starting to deform as they grow deeper or  the cliffs we depend on crumbling into the sea, but it is always happening.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118</a:t>
            </a:fld>
            <a:endParaRPr lang="en-GB"/>
          </a:p>
        </p:txBody>
      </p:sp>
    </p:spTree>
    <p:extLst>
      <p:ext uri="{BB962C8B-B14F-4D97-AF65-F5344CB8AC3E}">
        <p14:creationId xmlns:p14="http://schemas.microsoft.com/office/powerpoint/2010/main" val="28242640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Y5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120</a:t>
            </a:fld>
            <a:endParaRPr lang="en-GB"/>
          </a:p>
        </p:txBody>
      </p:sp>
    </p:spTree>
    <p:extLst>
      <p:ext uri="{BB962C8B-B14F-4D97-AF65-F5344CB8AC3E}">
        <p14:creationId xmlns:p14="http://schemas.microsoft.com/office/powerpoint/2010/main" val="32712452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123</a:t>
            </a:fld>
            <a:endParaRPr lang="en-GB"/>
          </a:p>
        </p:txBody>
      </p:sp>
    </p:spTree>
    <p:extLst>
      <p:ext uri="{BB962C8B-B14F-4D97-AF65-F5344CB8AC3E}">
        <p14:creationId xmlns:p14="http://schemas.microsoft.com/office/powerpoint/2010/main" val="6071406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124</a:t>
            </a:fld>
            <a:endParaRPr lang="en-GB"/>
          </a:p>
        </p:txBody>
      </p:sp>
    </p:spTree>
    <p:extLst>
      <p:ext uri="{BB962C8B-B14F-4D97-AF65-F5344CB8AC3E}">
        <p14:creationId xmlns:p14="http://schemas.microsoft.com/office/powerpoint/2010/main" val="396844425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125</a:t>
            </a:fld>
            <a:endParaRPr lang="en-GB"/>
          </a:p>
        </p:txBody>
      </p:sp>
    </p:spTree>
    <p:extLst>
      <p:ext uri="{BB962C8B-B14F-4D97-AF65-F5344CB8AC3E}">
        <p14:creationId xmlns:p14="http://schemas.microsoft.com/office/powerpoint/2010/main" val="4149913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a:p>
        </p:txBody>
      </p:sp>
    </p:spTree>
    <p:extLst>
      <p:ext uri="{BB962C8B-B14F-4D97-AF65-F5344CB8AC3E}">
        <p14:creationId xmlns:p14="http://schemas.microsoft.com/office/powerpoint/2010/main" val="3574108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126</a:t>
            </a:fld>
            <a:endParaRPr lang="en-GB"/>
          </a:p>
        </p:txBody>
      </p:sp>
    </p:spTree>
    <p:extLst>
      <p:ext uri="{BB962C8B-B14F-4D97-AF65-F5344CB8AC3E}">
        <p14:creationId xmlns:p14="http://schemas.microsoft.com/office/powerpoint/2010/main" val="116905827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127</a:t>
            </a:fld>
            <a:endParaRPr lang="en-GB"/>
          </a:p>
        </p:txBody>
      </p:sp>
    </p:spTree>
    <p:extLst>
      <p:ext uri="{BB962C8B-B14F-4D97-AF65-F5344CB8AC3E}">
        <p14:creationId xmlns:p14="http://schemas.microsoft.com/office/powerpoint/2010/main" val="70586724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128</a:t>
            </a:fld>
            <a:endParaRPr lang="en-GB"/>
          </a:p>
        </p:txBody>
      </p:sp>
    </p:spTree>
    <p:extLst>
      <p:ext uri="{BB962C8B-B14F-4D97-AF65-F5344CB8AC3E}">
        <p14:creationId xmlns:p14="http://schemas.microsoft.com/office/powerpoint/2010/main" val="381034060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Meanwhile, forest floors decompose, the temperature of the earth’s atmosphere raises a degree or two and the Earth we depend on is forced to change.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157</a:t>
            </a:fld>
            <a:endParaRPr lang="en-GB"/>
          </a:p>
        </p:txBody>
      </p:sp>
    </p:spTree>
    <p:extLst>
      <p:ext uri="{BB962C8B-B14F-4D97-AF65-F5344CB8AC3E}">
        <p14:creationId xmlns:p14="http://schemas.microsoft.com/office/powerpoint/2010/main" val="62098872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159</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162</a:t>
            </a:fld>
            <a:endParaRPr lang="en-GB"/>
          </a:p>
        </p:txBody>
      </p:sp>
    </p:spTree>
    <p:extLst>
      <p:ext uri="{BB962C8B-B14F-4D97-AF65-F5344CB8AC3E}">
        <p14:creationId xmlns:p14="http://schemas.microsoft.com/office/powerpoint/2010/main" val="402379117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163</a:t>
            </a:fld>
            <a:endParaRPr lang="en-GB"/>
          </a:p>
        </p:txBody>
      </p:sp>
    </p:spTree>
    <p:extLst>
      <p:ext uri="{BB962C8B-B14F-4D97-AF65-F5344CB8AC3E}">
        <p14:creationId xmlns:p14="http://schemas.microsoft.com/office/powerpoint/2010/main" val="15116140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Controversy convenience especially exaggerate occasionally frequently decompose delight deserve decent</a:t>
            </a:r>
          </a:p>
        </p:txBody>
      </p:sp>
      <p:sp>
        <p:nvSpPr>
          <p:cNvPr id="4" name="Slide Number Placeholder 3"/>
          <p:cNvSpPr>
            <a:spLocks noGrp="1"/>
          </p:cNvSpPr>
          <p:nvPr>
            <p:ph type="sldNum" sz="quarter" idx="5"/>
          </p:nvPr>
        </p:nvSpPr>
        <p:spPr/>
        <p:txBody>
          <a:bodyPr/>
          <a:lstStyle/>
          <a:p>
            <a:fld id="{A370640F-E73A-4148-92BA-D1C70A966614}" type="slidenum">
              <a:rPr lang="en-GB" smtClean="0"/>
              <a:t>194</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unhappy undress unable actual learn mishap mistreat misprint mislead mistrust </a:t>
            </a:r>
          </a:p>
        </p:txBody>
      </p:sp>
      <p:sp>
        <p:nvSpPr>
          <p:cNvPr id="4" name="Slide Number Placeholder 3"/>
          <p:cNvSpPr>
            <a:spLocks noGrp="1"/>
          </p:cNvSpPr>
          <p:nvPr>
            <p:ph type="sldNum" sz="quarter" idx="5"/>
          </p:nvPr>
        </p:nvSpPr>
        <p:spPr/>
        <p:txBody>
          <a:bodyPr/>
          <a:lstStyle/>
          <a:p>
            <a:fld id="{A370640F-E73A-4148-92BA-D1C70A966614}" type="slidenum">
              <a:rPr lang="en-GB" smtClean="0"/>
              <a:t>195</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196</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a:p>
        </p:txBody>
      </p:sp>
    </p:spTree>
    <p:extLst>
      <p:ext uri="{BB962C8B-B14F-4D97-AF65-F5344CB8AC3E}">
        <p14:creationId xmlns:p14="http://schemas.microsoft.com/office/powerpoint/2010/main" val="319765583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197</a:t>
            </a:fld>
            <a:endParaRPr lang="en-GB"/>
          </a:p>
        </p:txBody>
      </p:sp>
    </p:spTree>
    <p:extLst>
      <p:ext uri="{BB962C8B-B14F-4D97-AF65-F5344CB8AC3E}">
        <p14:creationId xmlns:p14="http://schemas.microsoft.com/office/powerpoint/2010/main" val="85910673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198</a:t>
            </a:fld>
            <a:endParaRPr lang="en-GB"/>
          </a:p>
        </p:txBody>
      </p:sp>
    </p:spTree>
    <p:extLst>
      <p:ext uri="{BB962C8B-B14F-4D97-AF65-F5344CB8AC3E}">
        <p14:creationId xmlns:p14="http://schemas.microsoft.com/office/powerpoint/2010/main" val="227971699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199</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200</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201</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202</a:t>
            </a:fld>
            <a:endParaRPr lang="en-GB"/>
          </a:p>
        </p:txBody>
      </p:sp>
    </p:spTree>
    <p:extLst>
      <p:ext uri="{BB962C8B-B14F-4D97-AF65-F5344CB8AC3E}">
        <p14:creationId xmlns:p14="http://schemas.microsoft.com/office/powerpoint/2010/main" val="1055988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203</a:t>
            </a:fld>
            <a:endParaRPr lang="en-GB"/>
          </a:p>
        </p:txBody>
      </p:sp>
    </p:spTree>
    <p:extLst>
      <p:ext uri="{BB962C8B-B14F-4D97-AF65-F5344CB8AC3E}">
        <p14:creationId xmlns:p14="http://schemas.microsoft.com/office/powerpoint/2010/main" val="321193094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204</a:t>
            </a:fld>
            <a:endParaRPr lang="en-GB"/>
          </a:p>
        </p:txBody>
      </p:sp>
    </p:spTree>
    <p:extLst>
      <p:ext uri="{BB962C8B-B14F-4D97-AF65-F5344CB8AC3E}">
        <p14:creationId xmlns:p14="http://schemas.microsoft.com/office/powerpoint/2010/main" val="289681861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205</a:t>
            </a:fld>
            <a:endParaRPr lang="en-GB"/>
          </a:p>
        </p:txBody>
      </p:sp>
    </p:spTree>
    <p:extLst>
      <p:ext uri="{BB962C8B-B14F-4D97-AF65-F5344CB8AC3E}">
        <p14:creationId xmlns:p14="http://schemas.microsoft.com/office/powerpoint/2010/main" val="80891799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206</a:t>
            </a:fld>
            <a:endParaRPr lang="en-GB"/>
          </a:p>
        </p:txBody>
      </p:sp>
    </p:spTree>
    <p:extLst>
      <p:ext uri="{BB962C8B-B14F-4D97-AF65-F5344CB8AC3E}">
        <p14:creationId xmlns:p14="http://schemas.microsoft.com/office/powerpoint/2010/main" val="1333347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a:t>
            </a:fld>
            <a:endParaRPr lang="en-GB"/>
          </a:p>
        </p:txBody>
      </p:sp>
    </p:spTree>
    <p:extLst>
      <p:ext uri="{BB962C8B-B14F-4D97-AF65-F5344CB8AC3E}">
        <p14:creationId xmlns:p14="http://schemas.microsoft.com/office/powerpoint/2010/main" val="7609140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a:t>
            </a:fld>
            <a:endParaRPr lang="en-GB"/>
          </a:p>
        </p:txBody>
      </p:sp>
    </p:spTree>
    <p:extLst>
      <p:ext uri="{BB962C8B-B14F-4D97-AF65-F5344CB8AC3E}">
        <p14:creationId xmlns:p14="http://schemas.microsoft.com/office/powerpoint/2010/main" val="1298934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a:t>
            </a:fld>
            <a:endParaRPr lang="en-GB"/>
          </a:p>
        </p:txBody>
      </p:sp>
    </p:spTree>
    <p:extLst>
      <p:ext uri="{BB962C8B-B14F-4D97-AF65-F5344CB8AC3E}">
        <p14:creationId xmlns:p14="http://schemas.microsoft.com/office/powerpoint/2010/main" val="1993193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a:t>
            </a:fld>
            <a:endParaRPr lang="en-GB"/>
          </a:p>
        </p:txBody>
      </p:sp>
    </p:spTree>
    <p:extLst>
      <p:ext uri="{BB962C8B-B14F-4D97-AF65-F5344CB8AC3E}">
        <p14:creationId xmlns:p14="http://schemas.microsoft.com/office/powerpoint/2010/main" val="19801928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There is no </a:t>
            </a:r>
            <a:r>
              <a:rPr lang="en-GB" sz="1200" dirty="0">
                <a:solidFill>
                  <a:srgbClr val="000000"/>
                </a:solidFill>
                <a:effectLst/>
                <a:highlight>
                  <a:srgbClr val="FFFF00"/>
                </a:highlight>
                <a:latin typeface="Twinkl Cursive Looped" panose="02000000000000000000" pitchFamily="2" charset="0"/>
                <a:ea typeface="Times New Roman" panose="02020603050405020304" pitchFamily="18" charset="0"/>
              </a:rPr>
              <a:t>controversy</a:t>
            </a:r>
            <a:r>
              <a:rPr lang="en-GB" sz="1200" dirty="0">
                <a:solidFill>
                  <a:srgbClr val="000000"/>
                </a:solidFill>
                <a:effectLst/>
                <a:latin typeface="Twinkl Cursive Looped" panose="02000000000000000000" pitchFamily="2" charset="0"/>
                <a:ea typeface="Times New Roman" panose="02020603050405020304" pitchFamily="18" charset="0"/>
              </a:rPr>
              <a:t> in the fact that Earth is always changing.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39</a:t>
            </a:fld>
            <a:endParaRPr lang="en-GB"/>
          </a:p>
        </p:txBody>
      </p:sp>
    </p:spTree>
    <p:extLst>
      <p:ext uri="{BB962C8B-B14F-4D97-AF65-F5344CB8AC3E}">
        <p14:creationId xmlns:p14="http://schemas.microsoft.com/office/powerpoint/2010/main" val="2944948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3" Type="http://schemas.openxmlformats.org/officeDocument/2006/relationships/hyperlink" Target="https://www.etymonline.com/word/especially#etymonline_v_11622" TargetMode="External"/><Relationship Id="rId2" Type="http://schemas.openxmlformats.org/officeDocument/2006/relationships/notesSlide" Target="../notesSlides/notesSlide43.xml"/><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hyperlink" Target="https://www.etymonline.com/word/-ly?ref=etymonline_crossreference#etymonline_v_32027" TargetMode="External"/><Relationship Id="rId4" Type="http://schemas.openxmlformats.org/officeDocument/2006/relationships/hyperlink" Target="https://www.etymonline.com/word/especial?ref=etymonline_crossreference" TargetMode="Externa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Y6</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Autumn 1</a:t>
            </a:r>
          </a:p>
          <a:p>
            <a:r>
              <a:rPr lang="en-GB" dirty="0">
                <a:latin typeface="Twinkl Cursive Looped" panose="02000000000000000000" pitchFamily="2" charset="0"/>
              </a:rPr>
              <a:t>Week 1</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People enjoy the convenience of the local store being open 24 hours.  </a:t>
            </a:r>
          </a:p>
        </p:txBody>
      </p:sp>
      <p:sp>
        <p:nvSpPr>
          <p:cNvPr id="3" name="Title 1">
            <a:extLst>
              <a:ext uri="{FF2B5EF4-FFF2-40B4-BE49-F238E27FC236}">
                <a16:creationId xmlns:a16="http://schemas.microsoft.com/office/drawing/2014/main" id="{21F5C9FE-B1F1-90C7-4981-14231D78BFF6}"/>
              </a:ext>
            </a:extLst>
          </p:cNvPr>
          <p:cNvSpPr txBox="1">
            <a:spLocks/>
          </p:cNvSpPr>
          <p:nvPr/>
        </p:nvSpPr>
        <p:spPr>
          <a:xfrm>
            <a:off x="6466364" y="1959429"/>
            <a:ext cx="3690007" cy="100378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699623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decent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837339" y="3649318"/>
            <a:ext cx="1008289"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very good - Clip Art Library">
            <a:extLst>
              <a:ext uri="{FF2B5EF4-FFF2-40B4-BE49-F238E27FC236}">
                <a16:creationId xmlns:a16="http://schemas.microsoft.com/office/drawing/2014/main" id="{95BE841E-E31E-0B94-0E50-C682F8B5A5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557" y="297996"/>
            <a:ext cx="2428875" cy="1885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8462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delete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918982" y="3665647"/>
            <a:ext cx="1008289"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Delete Stock Illustrations – 52,926 Delete Stock Illustrations, Vectors &amp;  Clipart - Dreamstime">
            <a:extLst>
              <a:ext uri="{FF2B5EF4-FFF2-40B4-BE49-F238E27FC236}">
                <a16:creationId xmlns:a16="http://schemas.microsoft.com/office/drawing/2014/main" id="{B8ECB896-CA5D-19C5-326F-6E33382625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856" y="349704"/>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2875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delight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4683284" y="3592286"/>
            <a:ext cx="106437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Delight Vector Clip Art Royalty Free. 10,543 Delight clipart vector EPS  illustrations and images available to search from thousands of stock  illustration designers.">
            <a:extLst>
              <a:ext uri="{FF2B5EF4-FFF2-40B4-BE49-F238E27FC236}">
                <a16:creationId xmlns:a16="http://schemas.microsoft.com/office/drawing/2014/main" id="{023B0306-1748-588A-E540-D84BAEDD824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572"/>
          <a:stretch/>
        </p:blipFill>
        <p:spPr bwMode="auto">
          <a:xfrm>
            <a:off x="391886" y="495982"/>
            <a:ext cx="2133600" cy="20022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0577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7835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acceptable standards of respectable behaviour</a:t>
            </a:r>
            <a:endParaRPr lang="en-GB" i="1" dirty="0">
              <a:latin typeface="Twinkl Cursive Looped" panose="02000000000000000000" pitchFamily="2" charset="0"/>
            </a:endParaRPr>
          </a:p>
        </p:txBody>
      </p:sp>
      <p:pic>
        <p:nvPicPr>
          <p:cNvPr id="43010" name="Picture 2" descr="very good - Clip Art Library">
            <a:extLst>
              <a:ext uri="{FF2B5EF4-FFF2-40B4-BE49-F238E27FC236}">
                <a16:creationId xmlns:a16="http://schemas.microsoft.com/office/drawing/2014/main" id="{1055D6F6-C76F-5E59-CA36-272A6AA60F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557" y="297996"/>
            <a:ext cx="2428875" cy="18859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CD7EC6D-FD14-1EE5-05FF-BDE3565A4E33}"/>
              </a:ext>
            </a:extLst>
          </p:cNvPr>
          <p:cNvSpPr txBox="1"/>
          <p:nvPr/>
        </p:nvSpPr>
        <p:spPr>
          <a:xfrm>
            <a:off x="4600575" y="297996"/>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decent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52B9A8AA-48AE-3556-F574-970FF7A2B893}"/>
              </a:ext>
            </a:extLst>
          </p:cNvPr>
          <p:cNvSpPr txBox="1"/>
          <p:nvPr/>
        </p:nvSpPr>
        <p:spPr>
          <a:xfrm>
            <a:off x="3049361" y="1536174"/>
            <a:ext cx="813571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 + cent = decent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9DFD6B0D-921B-4EB5-CBC0-3BB3ECDA6478}"/>
              </a:ext>
            </a:extLst>
          </p:cNvPr>
          <p:cNvSpPr txBox="1"/>
          <p:nvPr/>
        </p:nvSpPr>
        <p:spPr>
          <a:xfrm>
            <a:off x="3800475" y="3137879"/>
            <a:ext cx="609872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rPr>
              <a:t>ADJECTIVE </a:t>
            </a:r>
            <a:endParaRPr lang="en-GB" dirty="0"/>
          </a:p>
        </p:txBody>
      </p:sp>
    </p:spTree>
    <p:extLst>
      <p:ext uri="{BB962C8B-B14F-4D97-AF65-F5344CB8AC3E}">
        <p14:creationId xmlns:p14="http://schemas.microsoft.com/office/powerpoint/2010/main" val="4232295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0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260609"/>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remove or obliterate information</a:t>
            </a:r>
            <a:endParaRPr lang="en-GB" i="1" dirty="0">
              <a:latin typeface="Twinkl Cursive Looped" panose="02000000000000000000" pitchFamily="2" charset="0"/>
            </a:endParaRPr>
          </a:p>
        </p:txBody>
      </p:sp>
      <p:pic>
        <p:nvPicPr>
          <p:cNvPr id="25602" name="Picture 2" descr="Delete Stock Illustrations – 52,926 Delete Stock Illustrations, Vectors &amp;  Clipart - Dreamstime">
            <a:extLst>
              <a:ext uri="{FF2B5EF4-FFF2-40B4-BE49-F238E27FC236}">
                <a16:creationId xmlns:a16="http://schemas.microsoft.com/office/drawing/2014/main" id="{30B73E5D-31E8-3DCF-BF7F-F6EB6D6232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856" y="349704"/>
            <a:ext cx="2466975" cy="18478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7EB47939-7CCD-3B16-B195-ED29C8FFB212}"/>
              </a:ext>
            </a:extLst>
          </p:cNvPr>
          <p:cNvSpPr txBox="1"/>
          <p:nvPr/>
        </p:nvSpPr>
        <p:spPr>
          <a:xfrm>
            <a:off x="4306661" y="304728"/>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delete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C6D92142-95F4-6121-3989-9F6650CBA999}"/>
              </a:ext>
            </a:extLst>
          </p:cNvPr>
          <p:cNvSpPr txBox="1"/>
          <p:nvPr/>
        </p:nvSpPr>
        <p:spPr>
          <a:xfrm>
            <a:off x="3261633" y="1604154"/>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lete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delete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4FBDCCC6-945D-F038-AEEC-69A084F9A995}"/>
              </a:ext>
            </a:extLst>
          </p:cNvPr>
          <p:cNvSpPr txBox="1"/>
          <p:nvPr/>
        </p:nvSpPr>
        <p:spPr>
          <a:xfrm>
            <a:off x="4486275" y="322125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3235937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967897"/>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to take pleasure in</a:t>
            </a:r>
            <a:endParaRPr lang="en-GB" i="1" dirty="0">
              <a:latin typeface="Twinkl Cursive Looped" panose="02000000000000000000" pitchFamily="2" charset="0"/>
            </a:endParaRPr>
          </a:p>
        </p:txBody>
      </p:sp>
      <p:pic>
        <p:nvPicPr>
          <p:cNvPr id="4" name="Picture 2" descr="Delight Vector Clip Art Royalty Free. 10,543 Delight clipart vector EPS  illustrations and images available to search from thousands of stock  illustration designers.">
            <a:extLst>
              <a:ext uri="{FF2B5EF4-FFF2-40B4-BE49-F238E27FC236}">
                <a16:creationId xmlns:a16="http://schemas.microsoft.com/office/drawing/2014/main" id="{77BE1F40-55EB-4BC0-EBA6-4A3B6314F9C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572"/>
          <a:stretch/>
        </p:blipFill>
        <p:spPr bwMode="auto">
          <a:xfrm>
            <a:off x="391886" y="495982"/>
            <a:ext cx="2133600" cy="200229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E4DBAE15-5F97-685F-F386-8EA08536831B}"/>
              </a:ext>
            </a:extLst>
          </p:cNvPr>
          <p:cNvSpPr txBox="1"/>
          <p:nvPr/>
        </p:nvSpPr>
        <p:spPr>
          <a:xfrm>
            <a:off x="4661808" y="330102"/>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delight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7" name="TextBox 6">
            <a:extLst>
              <a:ext uri="{FF2B5EF4-FFF2-40B4-BE49-F238E27FC236}">
                <a16:creationId xmlns:a16="http://schemas.microsoft.com/office/drawing/2014/main" id="{2BA027C8-7366-61D7-71F9-E9A798C1A7BC}"/>
              </a:ext>
            </a:extLst>
          </p:cNvPr>
          <p:cNvSpPr txBox="1"/>
          <p:nvPr/>
        </p:nvSpPr>
        <p:spPr>
          <a:xfrm>
            <a:off x="2982685" y="1715096"/>
            <a:ext cx="8235043"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 + light = delight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9" name="TextBox 8">
            <a:extLst>
              <a:ext uri="{FF2B5EF4-FFF2-40B4-BE49-F238E27FC236}">
                <a16:creationId xmlns:a16="http://schemas.microsoft.com/office/drawing/2014/main" id="{D666AFB1-71E7-1E7A-29C0-CC8ADD45905E}"/>
              </a:ext>
            </a:extLst>
          </p:cNvPr>
          <p:cNvSpPr txBox="1"/>
          <p:nvPr/>
        </p:nvSpPr>
        <p:spPr>
          <a:xfrm>
            <a:off x="4661808" y="342900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2179223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9"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Teachers’ behaviour must be decent as they are role models for the younger generation</a:t>
            </a:r>
            <a:r>
              <a:rPr lang="en-GB" dirty="0"/>
              <a:t>.</a:t>
            </a:r>
            <a:endParaRPr lang="en-GB" i="1" dirty="0"/>
          </a:p>
        </p:txBody>
      </p:sp>
      <p:sp>
        <p:nvSpPr>
          <p:cNvPr id="3" name="Title 1">
            <a:extLst>
              <a:ext uri="{FF2B5EF4-FFF2-40B4-BE49-F238E27FC236}">
                <a16:creationId xmlns:a16="http://schemas.microsoft.com/office/drawing/2014/main" id="{6E014077-3E7E-3DC9-918B-35711F251D84}"/>
              </a:ext>
            </a:extLst>
          </p:cNvPr>
          <p:cNvSpPr txBox="1">
            <a:spLocks/>
          </p:cNvSpPr>
          <p:nvPr/>
        </p:nvSpPr>
        <p:spPr>
          <a:xfrm>
            <a:off x="441122" y="2981148"/>
            <a:ext cx="2661307" cy="840502"/>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523089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delete key on the computer was broken causing lots of issues for students</a:t>
            </a:r>
            <a:r>
              <a:rPr lang="en-GB" dirty="0"/>
              <a:t>.</a:t>
            </a:r>
            <a:endParaRPr lang="en-GB" i="1" dirty="0"/>
          </a:p>
        </p:txBody>
      </p:sp>
      <p:sp>
        <p:nvSpPr>
          <p:cNvPr id="3" name="Title 1">
            <a:extLst>
              <a:ext uri="{FF2B5EF4-FFF2-40B4-BE49-F238E27FC236}">
                <a16:creationId xmlns:a16="http://schemas.microsoft.com/office/drawing/2014/main" id="{04B3DA2F-0399-7DE2-6C17-7E1A4F6F8C9F}"/>
              </a:ext>
            </a:extLst>
          </p:cNvPr>
          <p:cNvSpPr txBox="1">
            <a:spLocks/>
          </p:cNvSpPr>
          <p:nvPr/>
        </p:nvSpPr>
        <p:spPr>
          <a:xfrm>
            <a:off x="2678137" y="2122715"/>
            <a:ext cx="1828550"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773257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delight was clear on the children’s faces.</a:t>
            </a:r>
            <a:endParaRPr lang="en-GB" dirty="0"/>
          </a:p>
        </p:txBody>
      </p:sp>
      <p:sp>
        <p:nvSpPr>
          <p:cNvPr id="3" name="Title 1">
            <a:extLst>
              <a:ext uri="{FF2B5EF4-FFF2-40B4-BE49-F238E27FC236}">
                <a16:creationId xmlns:a16="http://schemas.microsoft.com/office/drawing/2014/main" id="{367568FD-D4BA-4F43-2CFD-67E88AC97360}"/>
              </a:ext>
            </a:extLst>
          </p:cNvPr>
          <p:cNvSpPr txBox="1">
            <a:spLocks/>
          </p:cNvSpPr>
          <p:nvPr/>
        </p:nvSpPr>
        <p:spPr>
          <a:xfrm>
            <a:off x="3037366" y="3008749"/>
            <a:ext cx="2236764"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899282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90470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207497"/>
            <a:ext cx="10515600" cy="1481650"/>
          </a:xfrm>
        </p:spPr>
        <p:txBody>
          <a:bodyPr>
            <a:normAutofit fontScale="90000"/>
          </a:bodyPr>
          <a:lstStyle/>
          <a:p>
            <a:pPr algn="ctr"/>
            <a:r>
              <a:rPr lang="en-GB" dirty="0">
                <a:latin typeface="Twinkl Cursive Looped" panose="02000000000000000000" pitchFamily="2" charset="0"/>
              </a:rPr>
              <a:t>Adverbials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-possibility</a:t>
            </a:r>
            <a:br>
              <a:rPr lang="en-GB" dirty="0">
                <a:latin typeface="Twinkl Cursive Looped" panose="02000000000000000000" pitchFamily="2" charset="0"/>
              </a:rPr>
            </a:br>
            <a:r>
              <a:rPr lang="en-GB" dirty="0">
                <a:latin typeface="Twinkl Cursive Looped" panose="02000000000000000000" pitchFamily="2" charset="0"/>
              </a:rPr>
              <a:t> –frequency              </a:t>
            </a:r>
            <a:br>
              <a:rPr lang="en-GB" dirty="0">
                <a:latin typeface="Twinkl Cursive Looped" panose="02000000000000000000" pitchFamily="2" charset="0"/>
              </a:rPr>
            </a:br>
            <a:r>
              <a:rPr lang="en-GB" dirty="0">
                <a:latin typeface="Twinkl Cursive Looped" panose="02000000000000000000" pitchFamily="2" charset="0"/>
              </a:rPr>
              <a:t>–modal verbs</a:t>
            </a:r>
          </a:p>
        </p:txBody>
      </p:sp>
    </p:spTree>
    <p:extLst>
      <p:ext uri="{BB962C8B-B14F-4D97-AF65-F5344CB8AC3E}">
        <p14:creationId xmlns:p14="http://schemas.microsoft.com/office/powerpoint/2010/main" val="41309724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236197"/>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used to single out one person or thing over all others </a:t>
            </a:r>
            <a:endParaRPr lang="en-GB" i="1" dirty="0">
              <a:latin typeface="Twinkl Cursive Looped" panose="02000000000000000000" pitchFamily="2" charset="0"/>
            </a:endParaRPr>
          </a:p>
        </p:txBody>
      </p:sp>
      <p:pic>
        <p:nvPicPr>
          <p:cNvPr id="3" name="Picture 2" descr="Especially For Young, Inexperienced Writers, First - Hand Signals Clip Art  - Free Transparent PNG Clipart Images Download">
            <a:extLst>
              <a:ext uri="{FF2B5EF4-FFF2-40B4-BE49-F238E27FC236}">
                <a16:creationId xmlns:a16="http://schemas.microsoft.com/office/drawing/2014/main" id="{9C94AF8B-C459-55E0-6248-7F9D37560B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357" y="261938"/>
            <a:ext cx="2057400" cy="22193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5365BB25-81B6-A8F4-9E63-4EE28B4B8021}"/>
              </a:ext>
            </a:extLst>
          </p:cNvPr>
          <p:cNvSpPr txBox="1"/>
          <p:nvPr/>
        </p:nvSpPr>
        <p:spPr>
          <a:xfrm>
            <a:off x="4453619" y="3559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especially</a:t>
            </a:r>
            <a:endParaRPr lang="en-GB" dirty="0"/>
          </a:p>
        </p:txBody>
      </p:sp>
      <p:sp>
        <p:nvSpPr>
          <p:cNvPr id="7" name="TextBox 6">
            <a:extLst>
              <a:ext uri="{FF2B5EF4-FFF2-40B4-BE49-F238E27FC236}">
                <a16:creationId xmlns:a16="http://schemas.microsoft.com/office/drawing/2014/main" id="{54A4B944-8BE8-C4D7-4C14-25EC269283FB}"/>
              </a:ext>
            </a:extLst>
          </p:cNvPr>
          <p:cNvSpPr txBox="1"/>
          <p:nvPr/>
        </p:nvSpPr>
        <p:spPr>
          <a:xfrm>
            <a:off x="4453619" y="197343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a:t>
            </a:r>
            <a:endParaRPr lang="en-GB" dirty="0"/>
          </a:p>
        </p:txBody>
      </p:sp>
    </p:spTree>
    <p:extLst>
      <p:ext uri="{BB962C8B-B14F-4D97-AF65-F5344CB8AC3E}">
        <p14:creationId xmlns:p14="http://schemas.microsoft.com/office/powerpoint/2010/main" val="3024973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Children especially love spelling quizzes.</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208751CA-F184-CEBC-7374-757C474C9503}"/>
              </a:ext>
            </a:extLst>
          </p:cNvPr>
          <p:cNvSpPr txBox="1">
            <a:spLocks/>
          </p:cNvSpPr>
          <p:nvPr/>
        </p:nvSpPr>
        <p:spPr>
          <a:xfrm>
            <a:off x="3951765" y="3080824"/>
            <a:ext cx="2971549"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285720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44121" y="504365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represent (something) as being larger, better, or worse than it really is </a:t>
            </a:r>
            <a:endParaRPr lang="en-GB" i="1" dirty="0"/>
          </a:p>
        </p:txBody>
      </p:sp>
      <p:pic>
        <p:nvPicPr>
          <p:cNvPr id="10242" name="Picture 2" descr="372 Exaggerate Stock Vector Illustration and Royalty Free Exaggerate Clipart">
            <a:extLst>
              <a:ext uri="{FF2B5EF4-FFF2-40B4-BE49-F238E27FC236}">
                <a16:creationId xmlns:a16="http://schemas.microsoft.com/office/drawing/2014/main" id="{3AF2521E-120B-C290-793B-31A6B924C6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24" y="332695"/>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07C0DB8-F737-1F86-170D-47413C63109D}"/>
              </a:ext>
            </a:extLst>
          </p:cNvPr>
          <p:cNvSpPr txBox="1"/>
          <p:nvPr/>
        </p:nvSpPr>
        <p:spPr>
          <a:xfrm>
            <a:off x="4404633" y="33269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exaggerate</a:t>
            </a:r>
            <a:endParaRPr lang="en-GB" dirty="0"/>
          </a:p>
        </p:txBody>
      </p:sp>
      <p:sp>
        <p:nvSpPr>
          <p:cNvPr id="6" name="TextBox 5">
            <a:extLst>
              <a:ext uri="{FF2B5EF4-FFF2-40B4-BE49-F238E27FC236}">
                <a16:creationId xmlns:a16="http://schemas.microsoft.com/office/drawing/2014/main" id="{5899D10F-4354-D6D4-C1D0-9D6821998010}"/>
              </a:ext>
            </a:extLst>
          </p:cNvPr>
          <p:cNvSpPr txBox="1"/>
          <p:nvPr/>
        </p:nvSpPr>
        <p:spPr>
          <a:xfrm>
            <a:off x="4567919" y="196798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spTree>
    <p:extLst>
      <p:ext uri="{BB962C8B-B14F-4D97-AF65-F5344CB8AC3E}">
        <p14:creationId xmlns:p14="http://schemas.microsoft.com/office/powerpoint/2010/main" val="1679866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fisherman would exaggerate how big his catch was.</a:t>
            </a:r>
            <a:endParaRPr lang="en-GB" i="1" dirty="0"/>
          </a:p>
        </p:txBody>
      </p:sp>
      <p:sp>
        <p:nvSpPr>
          <p:cNvPr id="3" name="Title 1">
            <a:extLst>
              <a:ext uri="{FF2B5EF4-FFF2-40B4-BE49-F238E27FC236}">
                <a16:creationId xmlns:a16="http://schemas.microsoft.com/office/drawing/2014/main" id="{531CD206-B0C5-C08D-F444-A4B69C6C5CA6}"/>
              </a:ext>
            </a:extLst>
          </p:cNvPr>
          <p:cNvSpPr txBox="1">
            <a:spLocks/>
          </p:cNvSpPr>
          <p:nvPr/>
        </p:nvSpPr>
        <p:spPr>
          <a:xfrm>
            <a:off x="7739994" y="2955471"/>
            <a:ext cx="3461406" cy="86617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619917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1253681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4177499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61258" y="1877787"/>
            <a:ext cx="11642272"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There is no controversy in the fact that Earth is always changing.  We may not notice it from day to day, but it certainly is constantly shifting beneath our feet.  You might not notice the mountains slowly wearing away or the valleys starting to deform as they grow deeper or  the cliffs we depend on crumbling into the sea, but it is always happening.  Meanwhile, forest floors decompose, the temperature of the earth’s atmosphere raises a degree or two and the Earth we depend on is forced to change.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117374132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61258" y="1877787"/>
            <a:ext cx="11642272"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There is no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controversy</a:t>
            </a:r>
            <a:r>
              <a:rPr lang="en-GB" sz="4000" dirty="0">
                <a:solidFill>
                  <a:srgbClr val="000000"/>
                </a:solidFill>
                <a:effectLst/>
                <a:latin typeface="Twinkl Cursive Looped" panose="02000000000000000000" pitchFamily="2" charset="0"/>
                <a:ea typeface="Times New Roman" panose="02020603050405020304" pitchFamily="18" charset="0"/>
              </a:rPr>
              <a:t> in the fact that Earth is always changing.  We may not notice it from day to day, but it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certainly</a:t>
            </a:r>
            <a:r>
              <a:rPr lang="en-GB" sz="4000" dirty="0">
                <a:solidFill>
                  <a:srgbClr val="000000"/>
                </a:solidFill>
                <a:effectLst/>
                <a:latin typeface="Twinkl Cursive Looped" panose="02000000000000000000" pitchFamily="2" charset="0"/>
                <a:ea typeface="Times New Roman" panose="02020603050405020304" pitchFamily="18" charset="0"/>
              </a:rPr>
              <a:t> is constantly shifting beneath our feet.  You might not notice the mountains slowly wearing away or the valleys starting to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deform</a:t>
            </a:r>
            <a:r>
              <a:rPr lang="en-GB" sz="4000" dirty="0">
                <a:solidFill>
                  <a:srgbClr val="000000"/>
                </a:solidFill>
                <a:effectLst/>
                <a:latin typeface="Twinkl Cursive Looped" panose="02000000000000000000" pitchFamily="2" charset="0"/>
                <a:ea typeface="Times New Roman" panose="02020603050405020304" pitchFamily="18" charset="0"/>
              </a:rPr>
              <a:t> as they grow deeper or  the cliffs we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depend</a:t>
            </a:r>
            <a:r>
              <a:rPr lang="en-GB" sz="4000" dirty="0">
                <a:solidFill>
                  <a:srgbClr val="000000"/>
                </a:solidFill>
                <a:effectLst/>
                <a:latin typeface="Twinkl Cursive Looped" panose="02000000000000000000" pitchFamily="2" charset="0"/>
                <a:ea typeface="Times New Roman" panose="02020603050405020304" pitchFamily="18" charset="0"/>
              </a:rPr>
              <a:t> on crumbling into the sea, but it is always happening.  Meanwhile, forest floors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decompose</a:t>
            </a:r>
            <a:r>
              <a:rPr lang="en-GB" sz="4000" dirty="0">
                <a:solidFill>
                  <a:srgbClr val="000000"/>
                </a:solidFill>
                <a:effectLst/>
                <a:latin typeface="Twinkl Cursive Looped" panose="02000000000000000000" pitchFamily="2" charset="0"/>
                <a:ea typeface="Times New Roman" panose="02020603050405020304" pitchFamily="18" charset="0"/>
              </a:rPr>
              <a:t>, the temperature of the earth’s atmosphere raises a degree or two and the Earth we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depend</a:t>
            </a:r>
            <a:r>
              <a:rPr lang="en-GB" sz="4000" dirty="0">
                <a:solidFill>
                  <a:srgbClr val="000000"/>
                </a:solidFill>
                <a:effectLst/>
                <a:latin typeface="Twinkl Cursive Looped" panose="02000000000000000000" pitchFamily="2" charset="0"/>
                <a:ea typeface="Times New Roman" panose="02020603050405020304" pitchFamily="18" charset="0"/>
              </a:rPr>
              <a:t> on is forced to change.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1808691313"/>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3082847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3795712"/>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You might not notice the mountains slowly wearing away or the valleys starting to deform as they grow deeper or  the cliffs we depend on crumbling into the sea, but it is always happening.</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715480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adverbials</a:t>
            </a:r>
          </a:p>
        </p:txBody>
      </p:sp>
    </p:spTree>
    <p:extLst>
      <p:ext uri="{BB962C8B-B14F-4D97-AF65-F5344CB8AC3E}">
        <p14:creationId xmlns:p14="http://schemas.microsoft.com/office/powerpoint/2010/main" val="154055124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Autumn 2</a:t>
            </a:r>
          </a:p>
          <a:p>
            <a:r>
              <a:rPr lang="en-GB" sz="7200" dirty="0">
                <a:latin typeface="Twinkl Cursive Looped" panose="02000000000000000000" pitchFamily="2" charset="0"/>
              </a:rPr>
              <a:t>Week 1 - Thursday</a:t>
            </a:r>
          </a:p>
          <a:p>
            <a:endParaRPr lang="en-GB" sz="7200" dirty="0"/>
          </a:p>
        </p:txBody>
      </p:sp>
    </p:spTree>
    <p:extLst>
      <p:ext uri="{BB962C8B-B14F-4D97-AF65-F5344CB8AC3E}">
        <p14:creationId xmlns:p14="http://schemas.microsoft.com/office/powerpoint/2010/main" val="302980275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31D0414-567F-44F5-C7E4-B82B21EB622B}"/>
              </a:ext>
            </a:extLst>
          </p:cNvPr>
          <p:cNvPicPr>
            <a:picLocks noChangeAspect="1"/>
          </p:cNvPicPr>
          <p:nvPr/>
        </p:nvPicPr>
        <p:blipFill rotWithShape="1">
          <a:blip r:embed="rId2"/>
          <a:srcRect l="11384" t="11887" r="10670" b="7837"/>
          <a:stretch/>
        </p:blipFill>
        <p:spPr>
          <a:xfrm>
            <a:off x="342899" y="0"/>
            <a:ext cx="11843788" cy="6858000"/>
          </a:xfrm>
          <a:prstGeom prst="rect">
            <a:avLst/>
          </a:prstGeom>
        </p:spPr>
      </p:pic>
    </p:spTree>
    <p:extLst>
      <p:ext uri="{BB962C8B-B14F-4D97-AF65-F5344CB8AC3E}">
        <p14:creationId xmlns:p14="http://schemas.microsoft.com/office/powerpoint/2010/main" val="356401142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81231585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24021688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0691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Definition – prolonged public disagreement or heated discussion</a:t>
            </a:r>
          </a:p>
        </p:txBody>
      </p:sp>
      <p:pic>
        <p:nvPicPr>
          <p:cNvPr id="3" name="Picture 2" descr="1,819 Controversy Illustrations &amp; Clip Art - iStock">
            <a:extLst>
              <a:ext uri="{FF2B5EF4-FFF2-40B4-BE49-F238E27FC236}">
                <a16:creationId xmlns:a16="http://schemas.microsoft.com/office/drawing/2014/main" id="{AC09F95D-F196-1223-11E6-AD2F1F7F61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899" y="369435"/>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B7931C3D-75D5-ECA5-E756-8F0F67252129}"/>
              </a:ext>
            </a:extLst>
          </p:cNvPr>
          <p:cNvSpPr txBox="1"/>
          <p:nvPr/>
        </p:nvSpPr>
        <p:spPr>
          <a:xfrm>
            <a:off x="4176032" y="36943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controversy</a:t>
            </a:r>
            <a:endParaRPr lang="en-GB" dirty="0"/>
          </a:p>
        </p:txBody>
      </p:sp>
      <p:sp>
        <p:nvSpPr>
          <p:cNvPr id="9" name="TextBox 8">
            <a:extLst>
              <a:ext uri="{FF2B5EF4-FFF2-40B4-BE49-F238E27FC236}">
                <a16:creationId xmlns:a16="http://schemas.microsoft.com/office/drawing/2014/main" id="{71170176-D216-3B7E-AC7F-ED8A82665E14}"/>
              </a:ext>
            </a:extLst>
          </p:cNvPr>
          <p:cNvSpPr txBox="1"/>
          <p:nvPr/>
        </p:nvSpPr>
        <p:spPr>
          <a:xfrm>
            <a:off x="4829175" y="252159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299684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9" grpId="0"/>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There was controversy over the lead role for the Y6 performance.</a:t>
            </a:r>
          </a:p>
        </p:txBody>
      </p:sp>
      <p:sp>
        <p:nvSpPr>
          <p:cNvPr id="4" name="Title 1">
            <a:extLst>
              <a:ext uri="{FF2B5EF4-FFF2-40B4-BE49-F238E27FC236}">
                <a16:creationId xmlns:a16="http://schemas.microsoft.com/office/drawing/2014/main" id="{ED12E998-8B70-126E-ADB8-9A6C13CD0431}"/>
              </a:ext>
            </a:extLst>
          </p:cNvPr>
          <p:cNvSpPr txBox="1">
            <a:spLocks/>
          </p:cNvSpPr>
          <p:nvPr/>
        </p:nvSpPr>
        <p:spPr>
          <a:xfrm>
            <a:off x="4758996" y="3080824"/>
            <a:ext cx="3486933"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2379739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58197494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the state of being able to proceed with something without difficulty</a:t>
            </a:r>
          </a:p>
        </p:txBody>
      </p:sp>
      <p:pic>
        <p:nvPicPr>
          <p:cNvPr id="3" name="Picture 2" descr="Convenience Store Stock Illustrations – 4,467 Convenience Store Stock  Illustrations, Vectors &amp; Clipart - Dreamstime">
            <a:extLst>
              <a:ext uri="{FF2B5EF4-FFF2-40B4-BE49-F238E27FC236}">
                <a16:creationId xmlns:a16="http://schemas.microsoft.com/office/drawing/2014/main" id="{FFAD86F1-15AA-FE42-FA68-FE102F534D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495" y="48986"/>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5906BF0-6D7D-DDA5-45CB-DC4AA39456FB}"/>
              </a:ext>
            </a:extLst>
          </p:cNvPr>
          <p:cNvSpPr txBox="1"/>
          <p:nvPr/>
        </p:nvSpPr>
        <p:spPr>
          <a:xfrm>
            <a:off x="3914775" y="29226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convenience</a:t>
            </a:r>
            <a:endParaRPr lang="en-GB" dirty="0"/>
          </a:p>
        </p:txBody>
      </p:sp>
      <p:sp>
        <p:nvSpPr>
          <p:cNvPr id="7" name="TextBox 6">
            <a:extLst>
              <a:ext uri="{FF2B5EF4-FFF2-40B4-BE49-F238E27FC236}">
                <a16:creationId xmlns:a16="http://schemas.microsoft.com/office/drawing/2014/main" id="{8DC818AD-7F42-34A4-5A53-1E440A234A9F}"/>
              </a:ext>
            </a:extLst>
          </p:cNvPr>
          <p:cNvSpPr txBox="1"/>
          <p:nvPr/>
        </p:nvSpPr>
        <p:spPr>
          <a:xfrm>
            <a:off x="4698547" y="226073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3583432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People enjoy the convenience of the local store being open 24 hours.  </a:t>
            </a:r>
          </a:p>
        </p:txBody>
      </p:sp>
      <p:sp>
        <p:nvSpPr>
          <p:cNvPr id="3" name="Title 1">
            <a:extLst>
              <a:ext uri="{FF2B5EF4-FFF2-40B4-BE49-F238E27FC236}">
                <a16:creationId xmlns:a16="http://schemas.microsoft.com/office/drawing/2014/main" id="{21F5C9FE-B1F1-90C7-4981-14231D78BFF6}"/>
              </a:ext>
            </a:extLst>
          </p:cNvPr>
          <p:cNvSpPr txBox="1">
            <a:spLocks/>
          </p:cNvSpPr>
          <p:nvPr/>
        </p:nvSpPr>
        <p:spPr>
          <a:xfrm>
            <a:off x="6466364" y="1959429"/>
            <a:ext cx="3690007" cy="100378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3439500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207497"/>
            <a:ext cx="10515600" cy="1481650"/>
          </a:xfrm>
        </p:spPr>
        <p:txBody>
          <a:bodyPr>
            <a:normAutofit fontScale="90000"/>
          </a:bodyPr>
          <a:lstStyle/>
          <a:p>
            <a:pPr algn="ctr"/>
            <a:r>
              <a:rPr lang="en-GB" dirty="0">
                <a:latin typeface="Twinkl Cursive Looped" panose="02000000000000000000" pitchFamily="2" charset="0"/>
              </a:rPr>
              <a:t>Adverbials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-possibility</a:t>
            </a:r>
            <a:br>
              <a:rPr lang="en-GB" dirty="0">
                <a:latin typeface="Twinkl Cursive Looped" panose="02000000000000000000" pitchFamily="2" charset="0"/>
              </a:rPr>
            </a:br>
            <a:r>
              <a:rPr lang="en-GB" dirty="0">
                <a:latin typeface="Twinkl Cursive Looped" panose="02000000000000000000" pitchFamily="2" charset="0"/>
              </a:rPr>
              <a:t> –frequency              </a:t>
            </a:r>
            <a:br>
              <a:rPr lang="en-GB" dirty="0">
                <a:latin typeface="Twinkl Cursive Looped" panose="02000000000000000000" pitchFamily="2" charset="0"/>
              </a:rPr>
            </a:br>
            <a:r>
              <a:rPr lang="en-GB" dirty="0">
                <a:latin typeface="Twinkl Cursive Looped" panose="02000000000000000000" pitchFamily="2" charset="0"/>
              </a:rPr>
              <a:t>–modal verbs</a:t>
            </a:r>
          </a:p>
        </p:txBody>
      </p:sp>
    </p:spTree>
    <p:extLst>
      <p:ext uri="{BB962C8B-B14F-4D97-AF65-F5344CB8AC3E}">
        <p14:creationId xmlns:p14="http://schemas.microsoft.com/office/powerpoint/2010/main" val="1473190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-adverbials</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add detail of where, when, how, frequency of the verb</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6354511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adverbials</a:t>
            </a:r>
          </a:p>
        </p:txBody>
      </p:sp>
    </p:spTree>
    <p:extLst>
      <p:ext uri="{BB962C8B-B14F-4D97-AF65-F5344CB8AC3E}">
        <p14:creationId xmlns:p14="http://schemas.microsoft.com/office/powerpoint/2010/main" val="113694510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-adverbials</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add detail of where, when, how, frequency of the verb</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35331417"/>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might</a:t>
            </a:r>
          </a:p>
        </p:txBody>
      </p:sp>
      <p:pic>
        <p:nvPicPr>
          <p:cNvPr id="3074" name="Picture 2" descr="T Madas Impossible Certain Even chance LikelyUnlikelyvery likely Very  unlikely ppt download">
            <a:extLst>
              <a:ext uri="{FF2B5EF4-FFF2-40B4-BE49-F238E27FC236}">
                <a16:creationId xmlns:a16="http://schemas.microsoft.com/office/drawing/2014/main" id="{E682F21F-5EF1-0E47-4244-F36B3094FE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01"/>
          <a:stretch/>
        </p:blipFill>
        <p:spPr bwMode="auto">
          <a:xfrm>
            <a:off x="176213" y="219075"/>
            <a:ext cx="4101873" cy="213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1175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should</a:t>
            </a:r>
          </a:p>
        </p:txBody>
      </p:sp>
      <p:pic>
        <p:nvPicPr>
          <p:cNvPr id="3074" name="Picture 2" descr="T Madas Impossible Certain Even chance LikelyUnlikelyvery likely Very  unlikely ppt download">
            <a:extLst>
              <a:ext uri="{FF2B5EF4-FFF2-40B4-BE49-F238E27FC236}">
                <a16:creationId xmlns:a16="http://schemas.microsoft.com/office/drawing/2014/main" id="{E682F21F-5EF1-0E47-4244-F36B3094FE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01"/>
          <a:stretch/>
        </p:blipFill>
        <p:spPr bwMode="auto">
          <a:xfrm>
            <a:off x="176213" y="219075"/>
            <a:ext cx="4101873" cy="213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1859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could</a:t>
            </a:r>
          </a:p>
        </p:txBody>
      </p:sp>
      <p:pic>
        <p:nvPicPr>
          <p:cNvPr id="3074" name="Picture 2" descr="T Madas Impossible Certain Even chance LikelyUnlikelyvery likely Very  unlikely ppt download">
            <a:extLst>
              <a:ext uri="{FF2B5EF4-FFF2-40B4-BE49-F238E27FC236}">
                <a16:creationId xmlns:a16="http://schemas.microsoft.com/office/drawing/2014/main" id="{E682F21F-5EF1-0E47-4244-F36B3094FE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01"/>
          <a:stretch/>
        </p:blipFill>
        <p:spPr bwMode="auto">
          <a:xfrm>
            <a:off x="176213" y="219075"/>
            <a:ext cx="4101873" cy="213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7590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43273630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prefix </a:t>
            </a:r>
            <a:br>
              <a:rPr lang="en-GB" dirty="0">
                <a:latin typeface="Twinkl Cursive Looped" panose="02000000000000000000" pitchFamily="2" charset="0"/>
              </a:rPr>
            </a:br>
            <a:r>
              <a:rPr lang="en-GB" dirty="0">
                <a:latin typeface="Twinkl Cursive Looped" panose="02000000000000000000" pitchFamily="2" charset="0"/>
              </a:rPr>
              <a:t>de-</a:t>
            </a:r>
          </a:p>
        </p:txBody>
      </p:sp>
    </p:spTree>
    <p:extLst>
      <p:ext uri="{BB962C8B-B14F-4D97-AF65-F5344CB8AC3E}">
        <p14:creationId xmlns:p14="http://schemas.microsoft.com/office/powerpoint/2010/main" val="84225887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a:t>
            </a:r>
          </a:p>
        </p:txBody>
      </p:sp>
    </p:spTree>
    <p:extLst>
      <p:ext uri="{BB962C8B-B14F-4D97-AF65-F5344CB8AC3E}">
        <p14:creationId xmlns:p14="http://schemas.microsoft.com/office/powerpoint/2010/main" val="3731793329"/>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de-</a:t>
            </a:r>
            <a:br>
              <a:rPr lang="en-GB" dirty="0">
                <a:latin typeface="Twinkl Cursive Looped" panose="02000000000000000000" pitchFamily="2" charset="0"/>
              </a:rPr>
            </a:br>
            <a:r>
              <a:rPr lang="en-GB" dirty="0">
                <a:latin typeface="Twinkl Cursive Looped" panose="02000000000000000000" pitchFamily="2" charset="0"/>
              </a:rPr>
              <a:t>meaning ‘off’ or ‘from’</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3241510919"/>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defeat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837339" y="3649318"/>
            <a:ext cx="1008289"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900+ Defeated Clip Art | Royalty Free - GoGraph">
            <a:extLst>
              <a:ext uri="{FF2B5EF4-FFF2-40B4-BE49-F238E27FC236}">
                <a16:creationId xmlns:a16="http://schemas.microsoft.com/office/drawing/2014/main" id="{9212D870-356D-0AEE-77ED-CF44810B6D5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469"/>
          <a:stretch/>
        </p:blipFill>
        <p:spPr bwMode="auto">
          <a:xfrm>
            <a:off x="474209" y="317047"/>
            <a:ext cx="2295525" cy="16913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0825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certainly</a:t>
            </a:r>
          </a:p>
        </p:txBody>
      </p:sp>
      <p:pic>
        <p:nvPicPr>
          <p:cNvPr id="3074" name="Picture 2" descr="T Madas Impossible Certain Even chance LikelyUnlikelyvery likely Very  unlikely ppt download">
            <a:extLst>
              <a:ext uri="{FF2B5EF4-FFF2-40B4-BE49-F238E27FC236}">
                <a16:creationId xmlns:a16="http://schemas.microsoft.com/office/drawing/2014/main" id="{E682F21F-5EF1-0E47-4244-F36B3094FE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01"/>
          <a:stretch/>
        </p:blipFill>
        <p:spPr bwMode="auto">
          <a:xfrm>
            <a:off x="176213" y="219075"/>
            <a:ext cx="4101873" cy="213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4793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deserve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706711" y="3665647"/>
            <a:ext cx="1008289"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133 Deserve Illustrations &amp; Clip Art - iStock">
            <a:extLst>
              <a:ext uri="{FF2B5EF4-FFF2-40B4-BE49-F238E27FC236}">
                <a16:creationId xmlns:a16="http://schemas.microsoft.com/office/drawing/2014/main" id="{251F48C6-D32E-FCA5-5164-F46D5F3632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852" y="22979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1109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depend</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4617970" y="3592286"/>
            <a:ext cx="106437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Plants Depend On Water, Soil And Sunlight To Grow Bigger - Tree Clip Art,  HD Png Download - kindpng">
            <a:extLst>
              <a:ext uri="{FF2B5EF4-FFF2-40B4-BE49-F238E27FC236}">
                <a16:creationId xmlns:a16="http://schemas.microsoft.com/office/drawing/2014/main" id="{767887E3-5E5E-8B29-8F26-C6E5DBC644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4928" y="414338"/>
            <a:ext cx="2133600"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9457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38419"/>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win a victory in something over someone else</a:t>
            </a:r>
            <a:endParaRPr lang="en-GB" i="1" dirty="0">
              <a:latin typeface="Twinkl Cursive Looped" panose="02000000000000000000" pitchFamily="2" charset="0"/>
            </a:endParaRPr>
          </a:p>
        </p:txBody>
      </p:sp>
      <p:pic>
        <p:nvPicPr>
          <p:cNvPr id="4" name="Picture 2" descr="900+ Defeated Clip Art | Royalty Free - GoGraph">
            <a:extLst>
              <a:ext uri="{FF2B5EF4-FFF2-40B4-BE49-F238E27FC236}">
                <a16:creationId xmlns:a16="http://schemas.microsoft.com/office/drawing/2014/main" id="{F51956E8-DDB0-61C0-E7D8-15386581947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469"/>
          <a:stretch/>
        </p:blipFill>
        <p:spPr bwMode="auto">
          <a:xfrm>
            <a:off x="474209" y="317047"/>
            <a:ext cx="2295525" cy="169136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C01CEF1D-B4DB-6F9E-BDBC-E512C2077783}"/>
              </a:ext>
            </a:extLst>
          </p:cNvPr>
          <p:cNvSpPr txBox="1"/>
          <p:nvPr/>
        </p:nvSpPr>
        <p:spPr>
          <a:xfrm>
            <a:off x="4682218" y="22860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defeat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7" name="TextBox 6">
            <a:extLst>
              <a:ext uri="{FF2B5EF4-FFF2-40B4-BE49-F238E27FC236}">
                <a16:creationId xmlns:a16="http://schemas.microsoft.com/office/drawing/2014/main" id="{6D914367-A70A-276F-A61D-15D63B735BDA}"/>
              </a:ext>
            </a:extLst>
          </p:cNvPr>
          <p:cNvSpPr txBox="1"/>
          <p:nvPr/>
        </p:nvSpPr>
        <p:spPr>
          <a:xfrm>
            <a:off x="3049361" y="1536174"/>
            <a:ext cx="8462282"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 + feat = defeat</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9" name="TextBox 8">
            <a:extLst>
              <a:ext uri="{FF2B5EF4-FFF2-40B4-BE49-F238E27FC236}">
                <a16:creationId xmlns:a16="http://schemas.microsoft.com/office/drawing/2014/main" id="{8BCC113F-D6E1-8FD6-032D-6063C0F4A7A8}"/>
              </a:ext>
            </a:extLst>
          </p:cNvPr>
          <p:cNvSpPr txBox="1"/>
          <p:nvPr/>
        </p:nvSpPr>
        <p:spPr>
          <a:xfrm>
            <a:off x="5255080" y="311647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974278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9" grpId="0"/>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13662"/>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to do something or have qualities worthy of something</a:t>
            </a:r>
            <a:endParaRPr lang="en-GB" i="1" dirty="0">
              <a:latin typeface="Twinkl Cursive Looped" panose="02000000000000000000" pitchFamily="2" charset="0"/>
            </a:endParaRPr>
          </a:p>
        </p:txBody>
      </p:sp>
      <p:pic>
        <p:nvPicPr>
          <p:cNvPr id="15362" name="Picture 2" descr="133 Deserve Illustrations &amp; Clip Art - iStock">
            <a:extLst>
              <a:ext uri="{FF2B5EF4-FFF2-40B4-BE49-F238E27FC236}">
                <a16:creationId xmlns:a16="http://schemas.microsoft.com/office/drawing/2014/main" id="{CBBEC396-0FF2-7249-1700-85179986B2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852" y="229792"/>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C655E0A8-2C33-1B39-F4D7-114AE00369CD}"/>
              </a:ext>
            </a:extLst>
          </p:cNvPr>
          <p:cNvSpPr txBox="1"/>
          <p:nvPr/>
        </p:nvSpPr>
        <p:spPr>
          <a:xfrm>
            <a:off x="4698546" y="229792"/>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deserve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B35A7D89-2A52-0511-56AF-137F57BBECC4}"/>
              </a:ext>
            </a:extLst>
          </p:cNvPr>
          <p:cNvSpPr txBox="1"/>
          <p:nvPr/>
        </p:nvSpPr>
        <p:spPr>
          <a:xfrm>
            <a:off x="3049360" y="1544338"/>
            <a:ext cx="7988753"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 + serve = deserve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5C0916E6-7089-0305-D301-A7B7669BB2B6}"/>
              </a:ext>
            </a:extLst>
          </p:cNvPr>
          <p:cNvSpPr txBox="1"/>
          <p:nvPr/>
        </p:nvSpPr>
        <p:spPr>
          <a:xfrm>
            <a:off x="5090432" y="291479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508219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485083"/>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to be controlled or determined by something</a:t>
            </a:r>
            <a:endParaRPr lang="en-GB" i="1" dirty="0">
              <a:latin typeface="Twinkl Cursive Looped" panose="02000000000000000000" pitchFamily="2" charset="0"/>
            </a:endParaRPr>
          </a:p>
        </p:txBody>
      </p:sp>
      <p:pic>
        <p:nvPicPr>
          <p:cNvPr id="13314" name="Picture 2" descr="Plants Depend On Water, Soil And Sunlight To Grow Bigger - Tree Clip Art,  HD Png Download - kindpng">
            <a:extLst>
              <a:ext uri="{FF2B5EF4-FFF2-40B4-BE49-F238E27FC236}">
                <a16:creationId xmlns:a16="http://schemas.microsoft.com/office/drawing/2014/main" id="{FA7D5272-50E6-BE3F-6A36-0389BE4D79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4928" y="414338"/>
            <a:ext cx="2133600"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97369BA-6E12-A398-61F8-FB31CF32AE51}"/>
              </a:ext>
            </a:extLst>
          </p:cNvPr>
          <p:cNvSpPr txBox="1"/>
          <p:nvPr/>
        </p:nvSpPr>
        <p:spPr>
          <a:xfrm>
            <a:off x="4600576" y="193238"/>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depend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0C8593C9-7D20-C066-24E8-554562D55CAB}"/>
              </a:ext>
            </a:extLst>
          </p:cNvPr>
          <p:cNvSpPr txBox="1"/>
          <p:nvPr/>
        </p:nvSpPr>
        <p:spPr>
          <a:xfrm>
            <a:off x="3049360" y="1536174"/>
            <a:ext cx="8494939"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 + pend = depend</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17E6FC23-6702-7CF0-D9C1-57E7D7FA091B}"/>
              </a:ext>
            </a:extLst>
          </p:cNvPr>
          <p:cNvSpPr txBox="1"/>
          <p:nvPr/>
        </p:nvSpPr>
        <p:spPr>
          <a:xfrm>
            <a:off x="5074104" y="293185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27188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 chess, the object is to defeat your opponent. </a:t>
            </a:r>
            <a:endParaRPr lang="en-GB" i="1" dirty="0"/>
          </a:p>
        </p:txBody>
      </p:sp>
      <p:sp>
        <p:nvSpPr>
          <p:cNvPr id="3" name="Title 1">
            <a:extLst>
              <a:ext uri="{FF2B5EF4-FFF2-40B4-BE49-F238E27FC236}">
                <a16:creationId xmlns:a16="http://schemas.microsoft.com/office/drawing/2014/main" id="{7BAB4326-63C8-F56F-D774-35D98DDC77B9}"/>
              </a:ext>
            </a:extLst>
          </p:cNvPr>
          <p:cNvSpPr txBox="1">
            <a:spLocks/>
          </p:cNvSpPr>
          <p:nvPr/>
        </p:nvSpPr>
        <p:spPr>
          <a:xfrm>
            <a:off x="8899322" y="2981148"/>
            <a:ext cx="2661307" cy="840502"/>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8639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Everyone deserves to be loved.</a:t>
            </a:r>
            <a:endParaRPr lang="en-GB" i="1" dirty="0"/>
          </a:p>
        </p:txBody>
      </p:sp>
      <p:sp>
        <p:nvSpPr>
          <p:cNvPr id="3" name="Title 1">
            <a:extLst>
              <a:ext uri="{FF2B5EF4-FFF2-40B4-BE49-F238E27FC236}">
                <a16:creationId xmlns:a16="http://schemas.microsoft.com/office/drawing/2014/main" id="{187A820A-9FAD-F714-0BE3-5510E1937679}"/>
              </a:ext>
            </a:extLst>
          </p:cNvPr>
          <p:cNvSpPr txBox="1">
            <a:spLocks/>
          </p:cNvSpPr>
          <p:nvPr/>
        </p:nvSpPr>
        <p:spPr>
          <a:xfrm>
            <a:off x="4359979" y="3721973"/>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05235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People depend on the government to run the country. </a:t>
            </a:r>
            <a:endParaRPr lang="en-GB" i="1" dirty="0"/>
          </a:p>
        </p:txBody>
      </p:sp>
      <p:sp>
        <p:nvSpPr>
          <p:cNvPr id="3" name="Title 1">
            <a:extLst>
              <a:ext uri="{FF2B5EF4-FFF2-40B4-BE49-F238E27FC236}">
                <a16:creationId xmlns:a16="http://schemas.microsoft.com/office/drawing/2014/main" id="{DB59DDCF-C126-D904-9999-AC872CCD9F44}"/>
              </a:ext>
            </a:extLst>
          </p:cNvPr>
          <p:cNvSpPr txBox="1">
            <a:spLocks/>
          </p:cNvSpPr>
          <p:nvPr/>
        </p:nvSpPr>
        <p:spPr>
          <a:xfrm>
            <a:off x="3216980" y="2981148"/>
            <a:ext cx="2285750"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44746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16898627"/>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236197"/>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used to single out one person or thing over all others </a:t>
            </a:r>
            <a:endParaRPr lang="en-GB" i="1" dirty="0">
              <a:latin typeface="Twinkl Cursive Looped" panose="02000000000000000000" pitchFamily="2" charset="0"/>
            </a:endParaRPr>
          </a:p>
        </p:txBody>
      </p:sp>
      <p:pic>
        <p:nvPicPr>
          <p:cNvPr id="3" name="Picture 2" descr="Especially For Young, Inexperienced Writers, First - Hand Signals Clip Art  - Free Transparent PNG Clipart Images Download">
            <a:extLst>
              <a:ext uri="{FF2B5EF4-FFF2-40B4-BE49-F238E27FC236}">
                <a16:creationId xmlns:a16="http://schemas.microsoft.com/office/drawing/2014/main" id="{9C94AF8B-C459-55E0-6248-7F9D37560B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357" y="261938"/>
            <a:ext cx="2057400" cy="22193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5365BB25-81B6-A8F4-9E63-4EE28B4B8021}"/>
              </a:ext>
            </a:extLst>
          </p:cNvPr>
          <p:cNvSpPr txBox="1"/>
          <p:nvPr/>
        </p:nvSpPr>
        <p:spPr>
          <a:xfrm>
            <a:off x="4453619" y="3559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especially</a:t>
            </a:r>
            <a:endParaRPr lang="en-GB" dirty="0"/>
          </a:p>
        </p:txBody>
      </p:sp>
      <p:sp>
        <p:nvSpPr>
          <p:cNvPr id="7" name="TextBox 6">
            <a:extLst>
              <a:ext uri="{FF2B5EF4-FFF2-40B4-BE49-F238E27FC236}">
                <a16:creationId xmlns:a16="http://schemas.microsoft.com/office/drawing/2014/main" id="{54A4B944-8BE8-C4D7-4C14-25EC269283FB}"/>
              </a:ext>
            </a:extLst>
          </p:cNvPr>
          <p:cNvSpPr txBox="1"/>
          <p:nvPr/>
        </p:nvSpPr>
        <p:spPr>
          <a:xfrm>
            <a:off x="4453619" y="197343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a:t>
            </a:r>
            <a:endParaRPr lang="en-GB" dirty="0"/>
          </a:p>
        </p:txBody>
      </p:sp>
    </p:spTree>
    <p:extLst>
      <p:ext uri="{BB962C8B-B14F-4D97-AF65-F5344CB8AC3E}">
        <p14:creationId xmlns:p14="http://schemas.microsoft.com/office/powerpoint/2010/main" val="475369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definitely</a:t>
            </a:r>
          </a:p>
        </p:txBody>
      </p:sp>
      <p:pic>
        <p:nvPicPr>
          <p:cNvPr id="3074" name="Picture 2" descr="T Madas Impossible Certain Even chance LikelyUnlikelyvery likely Very  unlikely ppt download">
            <a:extLst>
              <a:ext uri="{FF2B5EF4-FFF2-40B4-BE49-F238E27FC236}">
                <a16:creationId xmlns:a16="http://schemas.microsoft.com/office/drawing/2014/main" id="{E682F21F-5EF1-0E47-4244-F36B3094FE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01"/>
          <a:stretch/>
        </p:blipFill>
        <p:spPr bwMode="auto">
          <a:xfrm>
            <a:off x="176213" y="219075"/>
            <a:ext cx="4101873" cy="213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544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Children especially love spelling quizzes.</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208751CA-F184-CEBC-7374-757C474C9503}"/>
              </a:ext>
            </a:extLst>
          </p:cNvPr>
          <p:cNvSpPr txBox="1">
            <a:spLocks/>
          </p:cNvSpPr>
          <p:nvPr/>
        </p:nvSpPr>
        <p:spPr>
          <a:xfrm>
            <a:off x="3951765" y="3080824"/>
            <a:ext cx="2971549"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009068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44121" y="504365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represent (something) as being larger, better, or worse than it really is </a:t>
            </a:r>
            <a:endParaRPr lang="en-GB" i="1" dirty="0"/>
          </a:p>
        </p:txBody>
      </p:sp>
      <p:pic>
        <p:nvPicPr>
          <p:cNvPr id="10242" name="Picture 2" descr="372 Exaggerate Stock Vector Illustration and Royalty Free Exaggerate Clipart">
            <a:extLst>
              <a:ext uri="{FF2B5EF4-FFF2-40B4-BE49-F238E27FC236}">
                <a16:creationId xmlns:a16="http://schemas.microsoft.com/office/drawing/2014/main" id="{3AF2521E-120B-C290-793B-31A6B924C6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24" y="332695"/>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07C0DB8-F737-1F86-170D-47413C63109D}"/>
              </a:ext>
            </a:extLst>
          </p:cNvPr>
          <p:cNvSpPr txBox="1"/>
          <p:nvPr/>
        </p:nvSpPr>
        <p:spPr>
          <a:xfrm>
            <a:off x="4404633" y="33269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exaggerate</a:t>
            </a:r>
            <a:endParaRPr lang="en-GB" dirty="0"/>
          </a:p>
        </p:txBody>
      </p:sp>
      <p:sp>
        <p:nvSpPr>
          <p:cNvPr id="6" name="TextBox 5">
            <a:extLst>
              <a:ext uri="{FF2B5EF4-FFF2-40B4-BE49-F238E27FC236}">
                <a16:creationId xmlns:a16="http://schemas.microsoft.com/office/drawing/2014/main" id="{5899D10F-4354-D6D4-C1D0-9D6821998010}"/>
              </a:ext>
            </a:extLst>
          </p:cNvPr>
          <p:cNvSpPr txBox="1"/>
          <p:nvPr/>
        </p:nvSpPr>
        <p:spPr>
          <a:xfrm>
            <a:off x="4567919" y="196798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spTree>
    <p:extLst>
      <p:ext uri="{BB962C8B-B14F-4D97-AF65-F5344CB8AC3E}">
        <p14:creationId xmlns:p14="http://schemas.microsoft.com/office/powerpoint/2010/main" val="169041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fisherman would exaggerate how big his catch was.</a:t>
            </a:r>
            <a:endParaRPr lang="en-GB" i="1" dirty="0"/>
          </a:p>
        </p:txBody>
      </p:sp>
      <p:sp>
        <p:nvSpPr>
          <p:cNvPr id="3" name="Title 1">
            <a:extLst>
              <a:ext uri="{FF2B5EF4-FFF2-40B4-BE49-F238E27FC236}">
                <a16:creationId xmlns:a16="http://schemas.microsoft.com/office/drawing/2014/main" id="{531CD206-B0C5-C08D-F444-A4B69C6C5CA6}"/>
              </a:ext>
            </a:extLst>
          </p:cNvPr>
          <p:cNvSpPr txBox="1">
            <a:spLocks/>
          </p:cNvSpPr>
          <p:nvPr/>
        </p:nvSpPr>
        <p:spPr>
          <a:xfrm>
            <a:off x="7739994" y="2955471"/>
            <a:ext cx="3461406" cy="86617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973278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9366930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37741287"/>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61258" y="1877787"/>
            <a:ext cx="11642272"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There is no controversy in the fact that Earth is always changing.  We may not notice it from day to day, but it certainly is constantly shifting beneath our feet.  You might not notice the mountains slowly wearing away or the valleys starting to deform as they grow deeper or  the cliffs we depend on crumbling into the sea, but it is always happening.  Meanwhile, forest floors decompose, the temperature of the earth’s atmosphere raises a degree or two and the Earth we depend on is forced to change.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3257094028"/>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61258" y="1877787"/>
            <a:ext cx="11642272"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There is no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controversy</a:t>
            </a:r>
            <a:r>
              <a:rPr lang="en-GB" sz="4000" dirty="0">
                <a:solidFill>
                  <a:srgbClr val="000000"/>
                </a:solidFill>
                <a:effectLst/>
                <a:latin typeface="Twinkl Cursive Looped" panose="02000000000000000000" pitchFamily="2" charset="0"/>
                <a:ea typeface="Times New Roman" panose="02020603050405020304" pitchFamily="18" charset="0"/>
              </a:rPr>
              <a:t> in the fact that Earth is always changing.  We may not notice it from day to day, but it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certainly</a:t>
            </a:r>
            <a:r>
              <a:rPr lang="en-GB" sz="4000" dirty="0">
                <a:solidFill>
                  <a:srgbClr val="000000"/>
                </a:solidFill>
                <a:effectLst/>
                <a:latin typeface="Twinkl Cursive Looped" panose="02000000000000000000" pitchFamily="2" charset="0"/>
                <a:ea typeface="Times New Roman" panose="02020603050405020304" pitchFamily="18" charset="0"/>
              </a:rPr>
              <a:t> is constantly shifting beneath our feet.  You might not notice the mountains slowly wearing away or the valleys starting to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deform</a:t>
            </a:r>
            <a:r>
              <a:rPr lang="en-GB" sz="4000" dirty="0">
                <a:solidFill>
                  <a:srgbClr val="000000"/>
                </a:solidFill>
                <a:effectLst/>
                <a:latin typeface="Twinkl Cursive Looped" panose="02000000000000000000" pitchFamily="2" charset="0"/>
                <a:ea typeface="Times New Roman" panose="02020603050405020304" pitchFamily="18" charset="0"/>
              </a:rPr>
              <a:t> as they grow deeper or  the cliffs we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depend</a:t>
            </a:r>
            <a:r>
              <a:rPr lang="en-GB" sz="4000" dirty="0">
                <a:solidFill>
                  <a:srgbClr val="000000"/>
                </a:solidFill>
                <a:effectLst/>
                <a:latin typeface="Twinkl Cursive Looped" panose="02000000000000000000" pitchFamily="2" charset="0"/>
                <a:ea typeface="Times New Roman" panose="02020603050405020304" pitchFamily="18" charset="0"/>
              </a:rPr>
              <a:t> on crumbling into the sea, but it is always happening.  Meanwhile, forest floors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decompose</a:t>
            </a:r>
            <a:r>
              <a:rPr lang="en-GB" sz="4000" dirty="0">
                <a:solidFill>
                  <a:srgbClr val="000000"/>
                </a:solidFill>
                <a:effectLst/>
                <a:latin typeface="Twinkl Cursive Looped" panose="02000000000000000000" pitchFamily="2" charset="0"/>
                <a:ea typeface="Times New Roman" panose="02020603050405020304" pitchFamily="18" charset="0"/>
              </a:rPr>
              <a:t>, the temperature of the earth’s atmosphere raises a degree or two and the Earth we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depend</a:t>
            </a:r>
            <a:r>
              <a:rPr lang="en-GB" sz="4000" dirty="0">
                <a:solidFill>
                  <a:srgbClr val="000000"/>
                </a:solidFill>
                <a:effectLst/>
                <a:latin typeface="Twinkl Cursive Looped" panose="02000000000000000000" pitchFamily="2" charset="0"/>
                <a:ea typeface="Times New Roman" panose="02020603050405020304" pitchFamily="18" charset="0"/>
              </a:rPr>
              <a:t> on is forced to change.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363069188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19438037"/>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Meanwhile, forest floors decompose, the temperature of the earth’s atmosphere raises a degree or two and the Earth we depend on is forced to change.</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197388705"/>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Autumn 2</a:t>
            </a:r>
          </a:p>
          <a:p>
            <a:r>
              <a:rPr lang="en-GB" sz="7200" dirty="0">
                <a:latin typeface="Twinkl Cursive Looped" panose="02000000000000000000" pitchFamily="2" charset="0"/>
              </a:rPr>
              <a:t>Week 1 -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possibly</a:t>
            </a:r>
          </a:p>
        </p:txBody>
      </p:sp>
      <p:pic>
        <p:nvPicPr>
          <p:cNvPr id="3074" name="Picture 2" descr="T Madas Impossible Certain Even chance LikelyUnlikelyvery likely Very  unlikely ppt download">
            <a:extLst>
              <a:ext uri="{FF2B5EF4-FFF2-40B4-BE49-F238E27FC236}">
                <a16:creationId xmlns:a16="http://schemas.microsoft.com/office/drawing/2014/main" id="{E682F21F-5EF1-0E47-4244-F36B3094FE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01"/>
          <a:stretch/>
        </p:blipFill>
        <p:spPr bwMode="auto">
          <a:xfrm>
            <a:off x="176213" y="219075"/>
            <a:ext cx="4101873" cy="213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182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31D0414-567F-44F5-C7E4-B82B21EB622B}"/>
              </a:ext>
            </a:extLst>
          </p:cNvPr>
          <p:cNvPicPr>
            <a:picLocks noChangeAspect="1"/>
          </p:cNvPicPr>
          <p:nvPr/>
        </p:nvPicPr>
        <p:blipFill rotWithShape="1">
          <a:blip r:embed="rId2"/>
          <a:srcRect l="11384" t="11887" r="10670" b="7837"/>
          <a:stretch/>
        </p:blipFill>
        <p:spPr>
          <a:xfrm>
            <a:off x="342899" y="0"/>
            <a:ext cx="11843788" cy="6858000"/>
          </a:xfrm>
          <a:prstGeom prst="rect">
            <a:avLst/>
          </a:prstGeom>
        </p:spPr>
      </p:pic>
    </p:spTree>
    <p:extLst>
      <p:ext uri="{BB962C8B-B14F-4D97-AF65-F5344CB8AC3E}">
        <p14:creationId xmlns:p14="http://schemas.microsoft.com/office/powerpoint/2010/main" val="405584098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controversy</a:t>
            </a:r>
          </a:p>
        </p:txBody>
      </p:sp>
    </p:spTree>
    <p:extLst>
      <p:ext uri="{BB962C8B-B14F-4D97-AF65-F5344CB8AC3E}">
        <p14:creationId xmlns:p14="http://schemas.microsoft.com/office/powerpoint/2010/main" val="3866864438"/>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convenience</a:t>
            </a:r>
          </a:p>
        </p:txBody>
      </p:sp>
    </p:spTree>
    <p:extLst>
      <p:ext uri="{BB962C8B-B14F-4D97-AF65-F5344CB8AC3E}">
        <p14:creationId xmlns:p14="http://schemas.microsoft.com/office/powerpoint/2010/main" val="3221187074"/>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certainly</a:t>
            </a:r>
          </a:p>
        </p:txBody>
      </p:sp>
    </p:spTree>
    <p:extLst>
      <p:ext uri="{BB962C8B-B14F-4D97-AF65-F5344CB8AC3E}">
        <p14:creationId xmlns:p14="http://schemas.microsoft.com/office/powerpoint/2010/main" val="2916884084"/>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definitely</a:t>
            </a:r>
          </a:p>
        </p:txBody>
      </p:sp>
    </p:spTree>
    <p:extLst>
      <p:ext uri="{BB962C8B-B14F-4D97-AF65-F5344CB8AC3E}">
        <p14:creationId xmlns:p14="http://schemas.microsoft.com/office/powerpoint/2010/main" val="1612179683"/>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possibly</a:t>
            </a:r>
          </a:p>
        </p:txBody>
      </p:sp>
    </p:spTree>
    <p:extLst>
      <p:ext uri="{BB962C8B-B14F-4D97-AF65-F5344CB8AC3E}">
        <p14:creationId xmlns:p14="http://schemas.microsoft.com/office/powerpoint/2010/main" val="4213858259"/>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probably</a:t>
            </a:r>
          </a:p>
        </p:txBody>
      </p:sp>
    </p:spTree>
    <p:extLst>
      <p:ext uri="{BB962C8B-B14F-4D97-AF65-F5344CB8AC3E}">
        <p14:creationId xmlns:p14="http://schemas.microsoft.com/office/powerpoint/2010/main" val="41186698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frequently</a:t>
            </a:r>
          </a:p>
        </p:txBody>
      </p:sp>
    </p:spTree>
    <p:extLst>
      <p:ext uri="{BB962C8B-B14F-4D97-AF65-F5344CB8AC3E}">
        <p14:creationId xmlns:p14="http://schemas.microsoft.com/office/powerpoint/2010/main" val="2242183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perhaps</a:t>
            </a:r>
          </a:p>
        </p:txBody>
      </p:sp>
    </p:spTree>
    <p:extLst>
      <p:ext uri="{BB962C8B-B14F-4D97-AF65-F5344CB8AC3E}">
        <p14:creationId xmlns:p14="http://schemas.microsoft.com/office/powerpoint/2010/main" val="68097805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often</a:t>
            </a:r>
          </a:p>
        </p:txBody>
      </p:sp>
    </p:spTree>
    <p:extLst>
      <p:ext uri="{BB962C8B-B14F-4D97-AF65-F5344CB8AC3E}">
        <p14:creationId xmlns:p14="http://schemas.microsoft.com/office/powerpoint/2010/main" val="406454785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occasionally </a:t>
            </a:r>
          </a:p>
        </p:txBody>
      </p:sp>
    </p:spTree>
    <p:extLst>
      <p:ext uri="{BB962C8B-B14F-4D97-AF65-F5344CB8AC3E}">
        <p14:creationId xmlns:p14="http://schemas.microsoft.com/office/powerpoint/2010/main" val="606007093"/>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rarely</a:t>
            </a:r>
          </a:p>
        </p:txBody>
      </p:sp>
    </p:spTree>
    <p:extLst>
      <p:ext uri="{BB962C8B-B14F-4D97-AF65-F5344CB8AC3E}">
        <p14:creationId xmlns:p14="http://schemas.microsoft.com/office/powerpoint/2010/main" val="3045267707"/>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always</a:t>
            </a:r>
          </a:p>
        </p:txBody>
      </p:sp>
    </p:spTree>
    <p:extLst>
      <p:ext uri="{BB962C8B-B14F-4D97-AF65-F5344CB8AC3E}">
        <p14:creationId xmlns:p14="http://schemas.microsoft.com/office/powerpoint/2010/main" val="382858346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might</a:t>
            </a:r>
          </a:p>
        </p:txBody>
      </p:sp>
    </p:spTree>
    <p:extLst>
      <p:ext uri="{BB962C8B-B14F-4D97-AF65-F5344CB8AC3E}">
        <p14:creationId xmlns:p14="http://schemas.microsoft.com/office/powerpoint/2010/main" val="297431195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should</a:t>
            </a:r>
          </a:p>
        </p:txBody>
      </p:sp>
    </p:spTree>
    <p:extLst>
      <p:ext uri="{BB962C8B-B14F-4D97-AF65-F5344CB8AC3E}">
        <p14:creationId xmlns:p14="http://schemas.microsoft.com/office/powerpoint/2010/main" val="393137614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could</a:t>
            </a:r>
          </a:p>
        </p:txBody>
      </p:sp>
    </p:spTree>
    <p:extLst>
      <p:ext uri="{BB962C8B-B14F-4D97-AF65-F5344CB8AC3E}">
        <p14:creationId xmlns:p14="http://schemas.microsoft.com/office/powerpoint/2010/main" val="2444606345"/>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deflate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prefix </a:t>
            </a:r>
            <a:br>
              <a:rPr lang="en-GB" dirty="0">
                <a:latin typeface="Twinkl Cursive Looped" panose="02000000000000000000" pitchFamily="2" charset="0"/>
              </a:rPr>
            </a:br>
            <a:r>
              <a:rPr lang="en-GB" dirty="0">
                <a:latin typeface="Twinkl Cursive Looped" panose="02000000000000000000" pitchFamily="2" charset="0"/>
              </a:rPr>
              <a:t>de-</a:t>
            </a:r>
          </a:p>
        </p:txBody>
      </p:sp>
    </p:spTree>
    <p:extLst>
      <p:ext uri="{BB962C8B-B14F-4D97-AF65-F5344CB8AC3E}">
        <p14:creationId xmlns:p14="http://schemas.microsoft.com/office/powerpoint/2010/main" val="3375751367"/>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deform</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decode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8272345"/>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decompose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defuse</a:t>
            </a:r>
          </a:p>
        </p:txBody>
      </p:sp>
    </p:spTree>
    <p:extLst>
      <p:ext uri="{BB962C8B-B14F-4D97-AF65-F5344CB8AC3E}">
        <p14:creationId xmlns:p14="http://schemas.microsoft.com/office/powerpoint/2010/main" val="805782854"/>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degree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decent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2669322"/>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delete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delight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defeat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deserve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598214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a:t>
            </a:r>
          </a:p>
        </p:txBody>
      </p:sp>
    </p:spTree>
    <p:extLst>
      <p:ext uri="{BB962C8B-B14F-4D97-AF65-F5344CB8AC3E}">
        <p14:creationId xmlns:p14="http://schemas.microsoft.com/office/powerpoint/2010/main" val="263833836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depend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93025048"/>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especially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exaggerate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controversy convenience especially exaggerate occasionally frequently decompose delight deserve decent</a:t>
            </a:r>
          </a:p>
        </p:txBody>
      </p:sp>
    </p:spTree>
    <p:extLst>
      <p:ext uri="{BB962C8B-B14F-4D97-AF65-F5344CB8AC3E}">
        <p14:creationId xmlns:p14="http://schemas.microsoft.com/office/powerpoint/2010/main" val="3886991875"/>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3982998"/>
            <a:ext cx="11800115" cy="769441"/>
          </a:xfrm>
          <a:prstGeom prst="rect">
            <a:avLst/>
          </a:prstGeom>
          <a:noFill/>
        </p:spPr>
        <p:txBody>
          <a:bodyPr wrap="square" rtlCol="0">
            <a:spAutoFit/>
          </a:bodyPr>
          <a:lstStyle/>
          <a:p>
            <a:r>
              <a:rPr lang="en-GB" sz="4400" dirty="0">
                <a:solidFill>
                  <a:srgbClr val="FF0000"/>
                </a:solidFill>
                <a:latin typeface="Twinkl Cursive Looped" panose="02000000000000000000" pitchFamily="2" charset="0"/>
              </a:rPr>
              <a:t>noun</a:t>
            </a:r>
            <a:r>
              <a:rPr lang="en-GB" sz="4400" dirty="0">
                <a:latin typeface="Twinkl Cursive Looped" panose="02000000000000000000" pitchFamily="2" charset="0"/>
              </a:rPr>
              <a:t> </a:t>
            </a:r>
            <a:r>
              <a:rPr lang="en-GB" sz="4400" dirty="0">
                <a:solidFill>
                  <a:srgbClr val="00B050"/>
                </a:solidFill>
                <a:latin typeface="Twinkl Cursive Looped" panose="02000000000000000000" pitchFamily="2" charset="0"/>
              </a:rPr>
              <a:t>adverb </a:t>
            </a:r>
            <a:r>
              <a:rPr lang="en-GB" sz="4400" dirty="0">
                <a:solidFill>
                  <a:srgbClr val="0070C0"/>
                </a:solidFill>
                <a:latin typeface="Twinkl Cursive Looped" panose="02000000000000000000" pitchFamily="2" charset="0"/>
              </a:rPr>
              <a:t>verb </a:t>
            </a:r>
            <a:r>
              <a:rPr lang="en-GB" sz="4400" dirty="0">
                <a:solidFill>
                  <a:srgbClr val="7030A0"/>
                </a:solidFill>
                <a:latin typeface="Twinkl Cursive Looped" panose="02000000000000000000" pitchFamily="2" charset="0"/>
              </a:rPr>
              <a:t>adjective</a:t>
            </a:r>
            <a:r>
              <a:rPr lang="en-GB" sz="4400" dirty="0">
                <a:latin typeface="Twinkl Cursive Looped" panose="02000000000000000000" pitchFamily="2" charset="0"/>
              </a:rPr>
              <a:t> </a:t>
            </a:r>
            <a:r>
              <a:rPr lang="en-GB" sz="4400" dirty="0">
                <a:solidFill>
                  <a:srgbClr val="FF0000"/>
                </a:solidFill>
                <a:latin typeface="Twinkl Cursive Looped" panose="02000000000000000000" pitchFamily="2" charset="0"/>
              </a:rPr>
              <a:t>noun </a:t>
            </a:r>
            <a:endParaRPr lang="en-GB" sz="72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223157" y="1305342"/>
            <a:ext cx="11293927" cy="1938992"/>
          </a:xfrm>
          <a:prstGeom prst="rect">
            <a:avLst/>
          </a:prstGeom>
          <a:noFill/>
        </p:spPr>
        <p:txBody>
          <a:bodyPr wrap="square" rtlCol="0">
            <a:spAutoFit/>
          </a:bodyPr>
          <a:lstStyle/>
          <a:p>
            <a:endParaRPr lang="en-GB" sz="4800" dirty="0">
              <a:latin typeface="Twinkl Cursive Looped" panose="02000000000000000000" pitchFamily="2" charset="0"/>
            </a:endParaRPr>
          </a:p>
          <a:p>
            <a:endParaRPr lang="en-GB" sz="7200" dirty="0"/>
          </a:p>
        </p:txBody>
      </p:sp>
      <p:sp>
        <p:nvSpPr>
          <p:cNvPr id="5" name="TextBox 4">
            <a:extLst>
              <a:ext uri="{FF2B5EF4-FFF2-40B4-BE49-F238E27FC236}">
                <a16:creationId xmlns:a16="http://schemas.microsoft.com/office/drawing/2014/main" id="{DDBB687B-F47A-E175-188E-FFC29DC06CAD}"/>
              </a:ext>
            </a:extLst>
          </p:cNvPr>
          <p:cNvSpPr txBox="1"/>
          <p:nvPr/>
        </p:nvSpPr>
        <p:spPr>
          <a:xfrm>
            <a:off x="391885" y="1471681"/>
            <a:ext cx="1129392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Children especially love spelling quizzes.</a:t>
            </a:r>
          </a:p>
        </p:txBody>
      </p:sp>
      <p:sp>
        <p:nvSpPr>
          <p:cNvPr id="6" name="Rectangle 5">
            <a:extLst>
              <a:ext uri="{FF2B5EF4-FFF2-40B4-BE49-F238E27FC236}">
                <a16:creationId xmlns:a16="http://schemas.microsoft.com/office/drawing/2014/main" id="{9E910E92-A28E-F7D6-0C61-BDCE772DECDD}"/>
              </a:ext>
            </a:extLst>
          </p:cNvPr>
          <p:cNvSpPr/>
          <p:nvPr/>
        </p:nvSpPr>
        <p:spPr>
          <a:xfrm>
            <a:off x="2841171" y="1471681"/>
            <a:ext cx="2792186" cy="83099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2B17542D-DD6E-D4EE-4576-B41EC6CB6CB3}"/>
              </a:ext>
            </a:extLst>
          </p:cNvPr>
          <p:cNvSpPr/>
          <p:nvPr/>
        </p:nvSpPr>
        <p:spPr>
          <a:xfrm>
            <a:off x="1883228" y="3982998"/>
            <a:ext cx="1725386" cy="7752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25843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8" y="4234267"/>
            <a:ext cx="11740242" cy="707886"/>
          </a:xfrm>
          <a:prstGeom prst="rect">
            <a:avLst/>
          </a:prstGeom>
          <a:noFill/>
        </p:spPr>
        <p:txBody>
          <a:bodyPr wrap="square" rtlCol="0">
            <a:spAutoFit/>
          </a:bodyPr>
          <a:lstStyle/>
          <a:p>
            <a:r>
              <a:rPr lang="en-GB" sz="4000" dirty="0">
                <a:solidFill>
                  <a:schemeClr val="tx1">
                    <a:lumMod val="65000"/>
                    <a:lumOff val="35000"/>
                  </a:schemeClr>
                </a:solidFill>
                <a:latin typeface="Twinkl Cursive Looped" panose="02000000000000000000" pitchFamily="2" charset="0"/>
              </a:rPr>
              <a:t>determiner</a:t>
            </a:r>
            <a:r>
              <a:rPr lang="en-GB" sz="4000" dirty="0">
                <a:solidFill>
                  <a:srgbClr val="FF0000"/>
                </a:solidFill>
                <a:latin typeface="Twinkl Cursive Looped" panose="02000000000000000000" pitchFamily="2" charset="0"/>
              </a:rPr>
              <a:t> noun</a:t>
            </a:r>
            <a:r>
              <a:rPr lang="en-GB" sz="4000" dirty="0">
                <a:latin typeface="Twinkl Cursive Looped" panose="02000000000000000000" pitchFamily="2" charset="0"/>
              </a:rPr>
              <a:t> (m)</a:t>
            </a:r>
            <a:r>
              <a:rPr lang="en-GB" sz="4000" dirty="0">
                <a:solidFill>
                  <a:srgbClr val="0070C0"/>
                </a:solidFill>
                <a:latin typeface="Twinkl Cursive Looped" panose="02000000000000000000" pitchFamily="2" charset="0"/>
              </a:rPr>
              <a:t>verb</a:t>
            </a:r>
            <a:r>
              <a:rPr lang="en-GB" sz="4000" dirty="0">
                <a:latin typeface="Twinkl Cursive Looped" panose="02000000000000000000" pitchFamily="2" charset="0"/>
              </a:rPr>
              <a:t> </a:t>
            </a:r>
            <a:r>
              <a:rPr lang="en-GB" sz="4000" dirty="0">
                <a:solidFill>
                  <a:schemeClr val="accent2">
                    <a:lumMod val="40000"/>
                    <a:lumOff val="60000"/>
                  </a:schemeClr>
                </a:solidFill>
                <a:latin typeface="Twinkl Cursive Looped" panose="02000000000000000000" pitchFamily="2" charset="0"/>
              </a:rPr>
              <a:t>pronoun</a:t>
            </a:r>
            <a:r>
              <a:rPr lang="en-GB" sz="4000" dirty="0">
                <a:solidFill>
                  <a:srgbClr val="FF0000"/>
                </a:solidFill>
                <a:latin typeface="Twinkl Cursive Looped" panose="02000000000000000000" pitchFamily="2" charset="0"/>
              </a:rPr>
              <a:t> </a:t>
            </a:r>
            <a:r>
              <a:rPr lang="en-GB" sz="4000" dirty="0">
                <a:latin typeface="Twinkl Cursive Looped" panose="02000000000000000000" pitchFamily="2" charset="0"/>
              </a:rPr>
              <a:t>(m)</a:t>
            </a:r>
            <a:r>
              <a:rPr lang="en-GB" sz="4000" dirty="0">
                <a:solidFill>
                  <a:schemeClr val="accent1"/>
                </a:solidFill>
                <a:latin typeface="Twinkl Cursive Looped" panose="02000000000000000000" pitchFamily="2" charset="0"/>
              </a:rPr>
              <a:t>verb </a:t>
            </a:r>
            <a:r>
              <a:rPr lang="en-GB" sz="4000" dirty="0" err="1">
                <a:solidFill>
                  <a:schemeClr val="accent1"/>
                </a:solidFill>
                <a:latin typeface="Twinkl Cursive Looped" panose="02000000000000000000" pitchFamily="2" charset="0"/>
              </a:rPr>
              <a:t>verb</a:t>
            </a:r>
            <a:endParaRPr lang="en-GB" sz="4000" dirty="0">
              <a:solidFill>
                <a:schemeClr val="accent1"/>
              </a:solidFill>
              <a:latin typeface="Twinkl Cursive Looped" panose="02000000000000000000" pitchFamily="2" charset="0"/>
            </a:endParaRPr>
          </a:p>
        </p:txBody>
      </p:sp>
      <p:sp>
        <p:nvSpPr>
          <p:cNvPr id="4" name="TextBox 3">
            <a:extLst>
              <a:ext uri="{FF2B5EF4-FFF2-40B4-BE49-F238E27FC236}">
                <a16:creationId xmlns:a16="http://schemas.microsoft.com/office/drawing/2014/main" id="{43F3AC6A-7BE1-DEB7-5A7A-5669BF772270}"/>
              </a:ext>
            </a:extLst>
          </p:cNvPr>
          <p:cNvSpPr txBox="1"/>
          <p:nvPr/>
        </p:nvSpPr>
        <p:spPr>
          <a:xfrm>
            <a:off x="451758" y="1702165"/>
            <a:ext cx="11141528"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The runner would exaggerate how quick he could run.</a:t>
            </a:r>
          </a:p>
        </p:txBody>
      </p:sp>
      <p:sp>
        <p:nvSpPr>
          <p:cNvPr id="5" name="Rectangle 4">
            <a:extLst>
              <a:ext uri="{FF2B5EF4-FFF2-40B4-BE49-F238E27FC236}">
                <a16:creationId xmlns:a16="http://schemas.microsoft.com/office/drawing/2014/main" id="{C7CBB293-0597-F271-2C08-086043B58447}"/>
              </a:ext>
            </a:extLst>
          </p:cNvPr>
          <p:cNvSpPr/>
          <p:nvPr/>
        </p:nvSpPr>
        <p:spPr>
          <a:xfrm>
            <a:off x="4169227" y="1702165"/>
            <a:ext cx="2215243" cy="7752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FE50279C-A7B5-2581-8C7B-E1454F8781E5}"/>
              </a:ext>
            </a:extLst>
          </p:cNvPr>
          <p:cNvSpPr/>
          <p:nvPr/>
        </p:nvSpPr>
        <p:spPr>
          <a:xfrm>
            <a:off x="4297136" y="4121888"/>
            <a:ext cx="1725386" cy="7752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64293040"/>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Autumn 1</a:t>
            </a:r>
          </a:p>
          <a:p>
            <a:r>
              <a:rPr lang="en-GB" sz="7200" dirty="0">
                <a:latin typeface="Twinkl Cursive Looped" panose="02000000000000000000" pitchFamily="2" charset="0"/>
              </a:rPr>
              <a:t>Week 1 -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de-</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‘off’ or ‘from’</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2083956769"/>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88403" y="3287209"/>
            <a:ext cx="11740242" cy="3693319"/>
          </a:xfrm>
          <a:prstGeom prst="rect">
            <a:avLst/>
          </a:prstGeom>
          <a:noFill/>
        </p:spPr>
        <p:txBody>
          <a:bodyPr wrap="square" rtlCol="0">
            <a:spAutoFit/>
          </a:bodyPr>
          <a:lstStyle/>
          <a:p>
            <a:r>
              <a:rPr lang="en-GB" b="1" dirty="0">
                <a:solidFill>
                  <a:srgbClr val="83001D"/>
                </a:solidFill>
                <a:effectLst/>
              </a:rPr>
              <a:t>exaggerate (v.)</a:t>
            </a:r>
          </a:p>
          <a:p>
            <a:r>
              <a:rPr lang="en-GB" b="1" dirty="0">
                <a:solidFill>
                  <a:srgbClr val="83001D"/>
                </a:solidFill>
                <a:effectLst/>
              </a:rPr>
              <a:t>Origin and meaning of exaggerate1530s, "to pile up, accumulate," from Latin </a:t>
            </a:r>
            <a:r>
              <a:rPr lang="en-GB" b="1" dirty="0" err="1">
                <a:solidFill>
                  <a:srgbClr val="83001D"/>
                </a:solidFill>
                <a:effectLst/>
              </a:rPr>
              <a:t>exaggeratus</a:t>
            </a:r>
            <a:r>
              <a:rPr lang="en-GB" b="1" dirty="0">
                <a:solidFill>
                  <a:srgbClr val="83001D"/>
                </a:solidFill>
                <a:effectLst/>
              </a:rPr>
              <a:t>, past participle of </a:t>
            </a:r>
            <a:r>
              <a:rPr lang="en-GB" b="1" dirty="0" err="1">
                <a:solidFill>
                  <a:srgbClr val="83001D"/>
                </a:solidFill>
                <a:effectLst/>
              </a:rPr>
              <a:t>exaggerare</a:t>
            </a:r>
            <a:r>
              <a:rPr lang="en-GB" b="1" dirty="0">
                <a:solidFill>
                  <a:srgbClr val="83001D"/>
                </a:solidFill>
                <a:effectLst/>
              </a:rPr>
              <a:t> "heighten, amplify, magnify," literally "to heap, pile, load, fill," from ex, here probably "thoroughly" (see ex-), + </a:t>
            </a:r>
            <a:r>
              <a:rPr lang="en-GB" b="1" dirty="0" err="1">
                <a:solidFill>
                  <a:srgbClr val="83001D"/>
                </a:solidFill>
                <a:effectLst/>
              </a:rPr>
              <a:t>aggerare</a:t>
            </a:r>
            <a:r>
              <a:rPr lang="en-GB" b="1" dirty="0">
                <a:solidFill>
                  <a:srgbClr val="83001D"/>
                </a:solidFill>
                <a:effectLst/>
              </a:rPr>
              <a:t> "heap up, accumulate," figuratively "amplify, magnify," from agger (genitive </a:t>
            </a:r>
            <a:r>
              <a:rPr lang="en-GB" b="1" dirty="0" err="1">
                <a:solidFill>
                  <a:srgbClr val="83001D"/>
                </a:solidFill>
                <a:effectLst/>
              </a:rPr>
              <a:t>aggeris</a:t>
            </a:r>
            <a:r>
              <a:rPr lang="en-GB" b="1" dirty="0">
                <a:solidFill>
                  <a:srgbClr val="83001D"/>
                </a:solidFill>
                <a:effectLst/>
              </a:rPr>
              <a:t>) "heap," from </a:t>
            </a:r>
            <a:r>
              <a:rPr lang="en-GB" b="1" dirty="0" err="1">
                <a:solidFill>
                  <a:srgbClr val="83001D"/>
                </a:solidFill>
                <a:effectLst/>
              </a:rPr>
              <a:t>aggerere</a:t>
            </a:r>
            <a:r>
              <a:rPr lang="en-GB" b="1" dirty="0">
                <a:solidFill>
                  <a:srgbClr val="83001D"/>
                </a:solidFill>
                <a:effectLst/>
              </a:rPr>
              <a:t> "bring together, carry toward," from assimilated form of ad "to, toward" (see ad-) + </a:t>
            </a:r>
            <a:r>
              <a:rPr lang="en-GB" b="1" dirty="0" err="1">
                <a:solidFill>
                  <a:srgbClr val="83001D"/>
                </a:solidFill>
                <a:effectLst/>
              </a:rPr>
              <a:t>gerere</a:t>
            </a:r>
            <a:r>
              <a:rPr lang="en-GB" b="1" dirty="0">
                <a:solidFill>
                  <a:srgbClr val="83001D"/>
                </a:solidFill>
                <a:effectLst/>
              </a:rPr>
              <a:t> "carry" (see gest). Sense of "overstate" first recorded in English 1560s. Related: Exaggerated; exaggerating.</a:t>
            </a:r>
          </a:p>
          <a:p>
            <a:endParaRPr lang="en-GB" b="1" dirty="0">
              <a:solidFill>
                <a:srgbClr val="83001D"/>
              </a:solidFill>
            </a:endParaRPr>
          </a:p>
          <a:p>
            <a:endParaRPr lang="en-GB" b="1" dirty="0">
              <a:solidFill>
                <a:srgbClr val="83001D"/>
              </a:solidFill>
              <a:effectLst/>
            </a:endParaRPr>
          </a:p>
          <a:p>
            <a:endParaRPr lang="en-GB" b="1" dirty="0">
              <a:solidFill>
                <a:srgbClr val="83001D"/>
              </a:solidFill>
            </a:endParaRPr>
          </a:p>
          <a:p>
            <a:pPr algn="l"/>
            <a:r>
              <a:rPr lang="en-GB" b="1" i="0" u="none" strike="noStrike" dirty="0">
                <a:solidFill>
                  <a:srgbClr val="83001D"/>
                </a:solidFill>
                <a:effectLst/>
                <a:latin typeface="Georgia" panose="02040502050405020303" pitchFamily="18" charset="0"/>
                <a:hlinkClick r:id="rId3" tooltip="Origin and meaning of especially"/>
              </a:rPr>
              <a:t>especially (adv.)</a:t>
            </a:r>
            <a:endParaRPr lang="en-GB" b="0" i="0" dirty="0">
              <a:effectLst/>
              <a:latin typeface="Georgia" panose="02040502050405020303" pitchFamily="18" charset="0"/>
            </a:endParaRPr>
          </a:p>
          <a:p>
            <a:pPr algn="l"/>
            <a:r>
              <a:rPr lang="en-GB" b="0" i="0" dirty="0">
                <a:effectLst/>
                <a:latin typeface="Georgia" panose="02040502050405020303" pitchFamily="18" charset="0"/>
              </a:rPr>
              <a:t>c. 1400, from </a:t>
            </a:r>
            <a:r>
              <a:rPr lang="en-GB" b="1" i="0" dirty="0">
                <a:solidFill>
                  <a:srgbClr val="83001D"/>
                </a:solidFill>
                <a:effectLst/>
                <a:latin typeface="Georgia" panose="02040502050405020303" pitchFamily="18" charset="0"/>
                <a:hlinkClick r:id="rId4" tooltip="Etymology, meaning and definition of especial "/>
              </a:rPr>
              <a:t>especial</a:t>
            </a:r>
            <a:r>
              <a:rPr lang="en-GB" b="0" i="0" dirty="0">
                <a:effectLst/>
                <a:latin typeface="Georgia" panose="02040502050405020303" pitchFamily="18" charset="0"/>
              </a:rPr>
              <a:t> + </a:t>
            </a:r>
            <a:r>
              <a:rPr lang="en-GB" b="1" i="0" dirty="0">
                <a:solidFill>
                  <a:srgbClr val="83001D"/>
                </a:solidFill>
                <a:effectLst/>
                <a:latin typeface="Georgia" panose="02040502050405020303" pitchFamily="18" charset="0"/>
                <a:hlinkClick r:id="rId5" tooltip="Etymology, meaning and definition of -ly "/>
              </a:rPr>
              <a:t>-</a:t>
            </a:r>
            <a:r>
              <a:rPr lang="en-GB" b="1" i="0" dirty="0" err="1">
                <a:solidFill>
                  <a:srgbClr val="83001D"/>
                </a:solidFill>
                <a:effectLst/>
                <a:latin typeface="Georgia" panose="02040502050405020303" pitchFamily="18" charset="0"/>
                <a:hlinkClick r:id="rId5" tooltip="Etymology, meaning and definition of -ly "/>
              </a:rPr>
              <a:t>ly</a:t>
            </a:r>
            <a:r>
              <a:rPr lang="en-GB" b="0" i="0" dirty="0">
                <a:effectLst/>
                <a:latin typeface="Georgia" panose="02040502050405020303" pitchFamily="18" charset="0"/>
              </a:rPr>
              <a:t> (2).</a:t>
            </a:r>
          </a:p>
          <a:p>
            <a:endParaRPr lang="en-GB" b="1" dirty="0">
              <a:solidFill>
                <a:srgbClr val="83001D"/>
              </a:solidFill>
              <a:effectLst/>
            </a:endParaRPr>
          </a:p>
          <a:p>
            <a:r>
              <a:rPr lang="en-GB" b="1" dirty="0">
                <a:solidFill>
                  <a:srgbClr val="83001D"/>
                </a:solidFill>
                <a:effectLst/>
              </a:rPr>
              <a:t> </a:t>
            </a:r>
          </a:p>
        </p:txBody>
      </p:sp>
      <p:pic>
        <p:nvPicPr>
          <p:cNvPr id="3" name="Picture 2">
            <a:extLst>
              <a:ext uri="{FF2B5EF4-FFF2-40B4-BE49-F238E27FC236}">
                <a16:creationId xmlns:a16="http://schemas.microsoft.com/office/drawing/2014/main" id="{17B5F048-EC4D-D72B-1C5A-C3EAF6648BA2}"/>
              </a:ext>
            </a:extLst>
          </p:cNvPr>
          <p:cNvPicPr>
            <a:picLocks noChangeAspect="1"/>
          </p:cNvPicPr>
          <p:nvPr/>
        </p:nvPicPr>
        <p:blipFill rotWithShape="1">
          <a:blip r:embed="rId6"/>
          <a:srcRect l="11716" t="41878" r="39505" b="25461"/>
          <a:stretch/>
        </p:blipFill>
        <p:spPr bwMode="auto">
          <a:xfrm>
            <a:off x="4267879" y="246180"/>
            <a:ext cx="7760766" cy="292018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58172481"/>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524315"/>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Can you find synonyms and antonyms for exaggerate?</a:t>
            </a:r>
          </a:p>
        </p:txBody>
      </p:sp>
    </p:spTree>
    <p:extLst>
      <p:ext uri="{BB962C8B-B14F-4D97-AF65-F5344CB8AC3E}">
        <p14:creationId xmlns:p14="http://schemas.microsoft.com/office/powerpoint/2010/main" val="4027390957"/>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5509200"/>
          </a:xfrm>
          <a:prstGeom prst="rect">
            <a:avLst/>
          </a:prstGeom>
          <a:noFill/>
        </p:spPr>
        <p:txBody>
          <a:bodyPr wrap="square" rtlCol="0">
            <a:spAutoFit/>
          </a:bodyPr>
          <a:lstStyle/>
          <a:p>
            <a:r>
              <a:rPr lang="en-GB" sz="7200" dirty="0">
                <a:latin typeface="Twinkl Cursive Looped" panose="02000000000000000000" pitchFamily="2" charset="0"/>
              </a:rPr>
              <a:t>Synonyms of exaggerate…</a:t>
            </a:r>
          </a:p>
          <a:p>
            <a:pPr algn="l">
              <a:buFont typeface="Arial" panose="020B0604020202020204" pitchFamily="34" charset="0"/>
              <a:buChar char="•"/>
            </a:pPr>
            <a:r>
              <a:rPr lang="en-GB" sz="4000" b="0" i="0" dirty="0">
                <a:solidFill>
                  <a:srgbClr val="202124"/>
                </a:solidFill>
                <a:effectLst/>
                <a:latin typeface="Twinkl Cursive Looped" panose="02000000000000000000" pitchFamily="2" charset="0"/>
              </a:rPr>
              <a:t>overstate · overemphasize · overstress · overestimate · overvalue · magnify · amplify · aggrandize · inflate · embellish · embroider · colour · elaborate · over-elaborate · oversell · overdraw · overplay · dramatize · hyperbolize · add colour · stretch the truth · catastrophize · overpitch · draw the longbow</a:t>
            </a:r>
            <a:endParaRPr lang="en-GB" sz="40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1758391887"/>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3046988"/>
          </a:xfrm>
          <a:prstGeom prst="rect">
            <a:avLst/>
          </a:prstGeom>
          <a:noFill/>
        </p:spPr>
        <p:txBody>
          <a:bodyPr wrap="square" rtlCol="0">
            <a:spAutoFit/>
          </a:bodyPr>
          <a:lstStyle/>
          <a:p>
            <a:r>
              <a:rPr lang="en-GB" sz="7200" dirty="0">
                <a:latin typeface="Twinkl Cursive Looped" panose="02000000000000000000" pitchFamily="2" charset="0"/>
              </a:rPr>
              <a:t>Antonyms of exaggerate…</a:t>
            </a:r>
          </a:p>
          <a:p>
            <a:pPr algn="l">
              <a:buFont typeface="Arial" panose="020B0604020202020204" pitchFamily="34" charset="0"/>
              <a:buChar char="•"/>
            </a:pPr>
            <a:r>
              <a:rPr lang="en-GB" sz="6000" dirty="0">
                <a:solidFill>
                  <a:srgbClr val="202124"/>
                </a:solidFill>
                <a:latin typeface="Twinkl Cursive Looped" panose="02000000000000000000" pitchFamily="2" charset="0"/>
              </a:rPr>
              <a:t>P</a:t>
            </a:r>
            <a:r>
              <a:rPr lang="en-GB" sz="6000" b="0" i="0" dirty="0">
                <a:solidFill>
                  <a:srgbClr val="202124"/>
                </a:solidFill>
                <a:effectLst/>
                <a:latin typeface="Twinkl Cursive Looped" panose="02000000000000000000" pitchFamily="2" charset="0"/>
              </a:rPr>
              <a:t>lay down </a:t>
            </a:r>
          </a:p>
          <a:p>
            <a:pPr algn="l">
              <a:buFont typeface="Arial" panose="020B0604020202020204" pitchFamily="34" charset="0"/>
              <a:buChar char="•"/>
            </a:pPr>
            <a:r>
              <a:rPr lang="en-GB" sz="6000" b="0" i="0" dirty="0">
                <a:solidFill>
                  <a:srgbClr val="202124"/>
                </a:solidFill>
                <a:effectLst/>
                <a:latin typeface="Twinkl Cursive Looped" panose="02000000000000000000" pitchFamily="2" charset="0"/>
              </a:rPr>
              <a:t>Understate </a:t>
            </a:r>
            <a:endParaRPr lang="en-GB" sz="60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4236194322"/>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4524315"/>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7200" i="1" dirty="0">
                <a:latin typeface="Twinkl Cursive Looped" panose="02000000000000000000" pitchFamily="2" charset="0"/>
              </a:rPr>
              <a:t>Can you find synonyms and antonyms for especially?</a:t>
            </a:r>
          </a:p>
        </p:txBody>
      </p:sp>
    </p:spTree>
    <p:extLst>
      <p:ext uri="{BB962C8B-B14F-4D97-AF65-F5344CB8AC3E}">
        <p14:creationId xmlns:p14="http://schemas.microsoft.com/office/powerpoint/2010/main" val="1434904610"/>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671691"/>
            <a:ext cx="11740242" cy="6186309"/>
          </a:xfrm>
          <a:prstGeom prst="rect">
            <a:avLst/>
          </a:prstGeom>
          <a:noFill/>
        </p:spPr>
        <p:txBody>
          <a:bodyPr wrap="square" rtlCol="0">
            <a:spAutoFit/>
          </a:bodyPr>
          <a:lstStyle/>
          <a:p>
            <a:r>
              <a:rPr lang="en-GB" sz="7200" dirty="0">
                <a:latin typeface="Twinkl Cursive Looped" panose="02000000000000000000" pitchFamily="2" charset="0"/>
              </a:rPr>
              <a:t>Synonyms of especially…</a:t>
            </a:r>
          </a:p>
          <a:p>
            <a:pPr algn="l">
              <a:buFont typeface="Arial" panose="020B0604020202020204" pitchFamily="34" charset="0"/>
              <a:buChar char="•"/>
            </a:pPr>
            <a:r>
              <a:rPr lang="en-GB" sz="3600" b="0" i="0" dirty="0">
                <a:solidFill>
                  <a:srgbClr val="202124"/>
                </a:solidFill>
                <a:effectLst/>
                <a:latin typeface="Twinkl Cursive Looped" panose="02000000000000000000" pitchFamily="2" charset="0"/>
              </a:rPr>
              <a:t>mainly · mostly · chiefly · principally · for the most part · in the main · on the whole · largely · by and large · to a large extent · to a great degree · predominantly · above all · first and foremost · basically · substantially · overall · in general · particularly · in particular · primarily · generally · usually · typically · commonly · as a rule · expressly · specially · specifically · exclusively · just · uniquely · precisely · explicitly · purposefully · on purpose · with someone/something in mind</a:t>
            </a:r>
            <a:endParaRPr lang="en-GB" sz="36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3578857731"/>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69473" y="821595"/>
            <a:ext cx="11740242" cy="3970318"/>
          </a:xfrm>
          <a:prstGeom prst="rect">
            <a:avLst/>
          </a:prstGeom>
          <a:noFill/>
        </p:spPr>
        <p:txBody>
          <a:bodyPr wrap="square" rtlCol="0">
            <a:spAutoFit/>
          </a:bodyPr>
          <a:lstStyle/>
          <a:p>
            <a:r>
              <a:rPr lang="en-GB" sz="7200" dirty="0">
                <a:latin typeface="Twinkl Cursive Looped" panose="02000000000000000000" pitchFamily="2" charset="0"/>
              </a:rPr>
              <a:t>Antonyms of especially…</a:t>
            </a:r>
          </a:p>
          <a:p>
            <a:pPr algn="l">
              <a:buFont typeface="Arial" panose="020B0604020202020204" pitchFamily="34" charset="0"/>
              <a:buChar char="•"/>
            </a:pPr>
            <a:r>
              <a:rPr lang="en-GB" sz="6000" b="0" i="0" dirty="0">
                <a:solidFill>
                  <a:srgbClr val="202124"/>
                </a:solidFill>
                <a:effectLst/>
                <a:latin typeface="Twinkl Cursive Looped" panose="02000000000000000000" pitchFamily="2" charset="0"/>
              </a:rPr>
              <a:t>Somewhat</a:t>
            </a:r>
          </a:p>
          <a:p>
            <a:pPr algn="l">
              <a:buFont typeface="Arial" panose="020B0604020202020204" pitchFamily="34" charset="0"/>
              <a:buChar char="•"/>
            </a:pPr>
            <a:r>
              <a:rPr lang="en-GB" sz="6000" b="0" i="0" dirty="0">
                <a:solidFill>
                  <a:srgbClr val="202124"/>
                </a:solidFill>
                <a:effectLst/>
                <a:latin typeface="Twinkl Cursive Looped" panose="02000000000000000000" pitchFamily="2" charset="0"/>
              </a:rPr>
              <a:t>Slightly </a:t>
            </a:r>
          </a:p>
          <a:p>
            <a:pPr algn="l">
              <a:buFont typeface="Arial" panose="020B0604020202020204" pitchFamily="34" charset="0"/>
              <a:buChar char="•"/>
            </a:pPr>
            <a:r>
              <a:rPr lang="en-GB" sz="6000" dirty="0">
                <a:solidFill>
                  <a:srgbClr val="202124"/>
                </a:solidFill>
                <a:latin typeface="Twinkl Cursive Looped" panose="02000000000000000000" pitchFamily="2" charset="0"/>
              </a:rPr>
              <a:t>G</a:t>
            </a:r>
            <a:r>
              <a:rPr lang="en-GB" sz="6000" b="0" i="0" dirty="0">
                <a:solidFill>
                  <a:srgbClr val="202124"/>
                </a:solidFill>
                <a:effectLst/>
                <a:latin typeface="Twinkl Cursive Looped" panose="02000000000000000000" pitchFamily="2" charset="0"/>
              </a:rPr>
              <a:t>enerally</a:t>
            </a:r>
            <a:endParaRPr lang="en-GB" sz="6000" dirty="0">
              <a:solidFill>
                <a:srgbClr val="FF0000"/>
              </a:solidFill>
              <a:latin typeface="Twinkl Cursive Looped" panose="02000000000000000000" pitchFamily="2" charset="0"/>
            </a:endParaRPr>
          </a:p>
        </p:txBody>
      </p:sp>
    </p:spTree>
    <p:extLst>
      <p:ext uri="{BB962C8B-B14F-4D97-AF65-F5344CB8AC3E}">
        <p14:creationId xmlns:p14="http://schemas.microsoft.com/office/powerpoint/2010/main" val="537079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deflate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837339" y="3649318"/>
            <a:ext cx="1008289"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Deflate Balloon Stock Illustrations – 23 Deflate Balloon Stock  Illustrations, Vectors &amp; Clipart - Dreamstime">
            <a:extLst>
              <a:ext uri="{FF2B5EF4-FFF2-40B4-BE49-F238E27FC236}">
                <a16:creationId xmlns:a16="http://schemas.microsoft.com/office/drawing/2014/main" id="{B579BB43-84B5-04DC-3AF1-0FC04DAB73E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7371"/>
          <a:stretch/>
        </p:blipFill>
        <p:spPr bwMode="auto">
          <a:xfrm>
            <a:off x="266699" y="310243"/>
            <a:ext cx="2215244" cy="28634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32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deform</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706711" y="3665647"/>
            <a:ext cx="1008289"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Deforming Stock Illustrations – 869 Deforming Stock Illustrations, Vectors  &amp; Clipart - Dreamstime">
            <a:extLst>
              <a:ext uri="{FF2B5EF4-FFF2-40B4-BE49-F238E27FC236}">
                <a16:creationId xmlns:a16="http://schemas.microsoft.com/office/drawing/2014/main" id="{31457562-0520-9203-FD24-311ABAECB9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692" y="469446"/>
            <a:ext cx="2581275"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2912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decode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4732270" y="3592286"/>
            <a:ext cx="106437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Download Decode and encode pictures. Write the symbols under cute insects.  for free in 2022 | Classroom charts, Symbols, Picture">
            <a:extLst>
              <a:ext uri="{FF2B5EF4-FFF2-40B4-BE49-F238E27FC236}">
                <a16:creationId xmlns:a16="http://schemas.microsoft.com/office/drawing/2014/main" id="{8CCF74B3-70E3-DDD8-D2F0-A6CFE4D5ED1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7752" b="46020"/>
          <a:stretch/>
        </p:blipFill>
        <p:spPr bwMode="auto">
          <a:xfrm>
            <a:off x="199347" y="428794"/>
            <a:ext cx="2976940" cy="19441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400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968829"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let air or gas out of something</a:t>
            </a:r>
            <a:endParaRPr lang="en-GB" i="1" dirty="0">
              <a:latin typeface="Twinkl Cursive Looped" panose="02000000000000000000" pitchFamily="2" charset="0"/>
            </a:endParaRPr>
          </a:p>
        </p:txBody>
      </p:sp>
      <p:pic>
        <p:nvPicPr>
          <p:cNvPr id="4098" name="Picture 2" descr="Deflate Balloon Stock Illustrations – 23 Deflate Balloon Stock  Illustrations, Vectors &amp; Clipart - Dreamstime">
            <a:extLst>
              <a:ext uri="{FF2B5EF4-FFF2-40B4-BE49-F238E27FC236}">
                <a16:creationId xmlns:a16="http://schemas.microsoft.com/office/drawing/2014/main" id="{BD167FC5-2A9F-C49E-DA1D-20212E87DEF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7371"/>
          <a:stretch/>
        </p:blipFill>
        <p:spPr bwMode="auto">
          <a:xfrm>
            <a:off x="266699" y="310243"/>
            <a:ext cx="2215244" cy="286347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147CC4D-A166-72E2-9813-1779DBEA3265}"/>
              </a:ext>
            </a:extLst>
          </p:cNvPr>
          <p:cNvSpPr txBox="1"/>
          <p:nvPr/>
        </p:nvSpPr>
        <p:spPr>
          <a:xfrm>
            <a:off x="4600575" y="23416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deflate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7090B535-1E7D-33FE-8EAF-0795A222F26A}"/>
              </a:ext>
            </a:extLst>
          </p:cNvPr>
          <p:cNvSpPr txBox="1"/>
          <p:nvPr/>
        </p:nvSpPr>
        <p:spPr>
          <a:xfrm>
            <a:off x="3049360" y="1536174"/>
            <a:ext cx="7858125"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flate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deflate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4B33AAB6-59B8-348C-879F-B21778D2DA3C}"/>
              </a:ext>
            </a:extLst>
          </p:cNvPr>
          <p:cNvSpPr txBox="1"/>
          <p:nvPr/>
        </p:nvSpPr>
        <p:spPr>
          <a:xfrm>
            <a:off x="5255080" y="2152224"/>
            <a:ext cx="6098720" cy="1938992"/>
          </a:xfrm>
          <a:prstGeom prst="rect">
            <a:avLst/>
          </a:prstGeom>
          <a:noFill/>
        </p:spPr>
        <p:txBody>
          <a:bodyPr wrap="square">
            <a:spAutoFit/>
          </a:bodyPr>
          <a:lstStyle/>
          <a:p>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2788724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9441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distort the shape of something</a:t>
            </a:r>
            <a:endParaRPr lang="en-GB" i="1" dirty="0">
              <a:latin typeface="Twinkl Cursive Looped" panose="02000000000000000000" pitchFamily="2" charset="0"/>
            </a:endParaRPr>
          </a:p>
        </p:txBody>
      </p:sp>
      <p:pic>
        <p:nvPicPr>
          <p:cNvPr id="6146" name="Picture 2" descr="Deforming Stock Illustrations – 869 Deforming Stock Illustrations, Vectors  &amp; Clipart - Dreamstime">
            <a:extLst>
              <a:ext uri="{FF2B5EF4-FFF2-40B4-BE49-F238E27FC236}">
                <a16:creationId xmlns:a16="http://schemas.microsoft.com/office/drawing/2014/main" id="{51DBC0CF-0F5C-5206-F0F4-381C1EA8FE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692" y="469446"/>
            <a:ext cx="2581275" cy="17716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662A72B8-F3FB-76FC-A07E-D0715FB26E61}"/>
              </a:ext>
            </a:extLst>
          </p:cNvPr>
          <p:cNvSpPr txBox="1"/>
          <p:nvPr/>
        </p:nvSpPr>
        <p:spPr>
          <a:xfrm>
            <a:off x="4518932" y="402207"/>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deform</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5C97AD8B-FDFE-4D6F-7F35-A69337C16E4C}"/>
              </a:ext>
            </a:extLst>
          </p:cNvPr>
          <p:cNvSpPr txBox="1"/>
          <p:nvPr/>
        </p:nvSpPr>
        <p:spPr>
          <a:xfrm>
            <a:off x="2830967" y="1663590"/>
            <a:ext cx="8625568"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 + form = deform</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E1DEC643-D979-497A-1D19-A00607FF6755}"/>
              </a:ext>
            </a:extLst>
          </p:cNvPr>
          <p:cNvSpPr txBox="1"/>
          <p:nvPr/>
        </p:nvSpPr>
        <p:spPr>
          <a:xfrm>
            <a:off x="4698547" y="3013502"/>
            <a:ext cx="609872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rPr>
              <a:t>VERB</a:t>
            </a:r>
            <a:endParaRPr lang="en-GB" dirty="0"/>
          </a:p>
        </p:txBody>
      </p:sp>
    </p:spTree>
    <p:extLst>
      <p:ext uri="{BB962C8B-B14F-4D97-AF65-F5344CB8AC3E}">
        <p14:creationId xmlns:p14="http://schemas.microsoft.com/office/powerpoint/2010/main" val="352546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87211"/>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convert a coded message into intelligible language</a:t>
            </a:r>
            <a:endParaRPr lang="en-GB" i="1" dirty="0">
              <a:latin typeface="Twinkl Cursive Looped" panose="02000000000000000000" pitchFamily="2" charset="0"/>
            </a:endParaRPr>
          </a:p>
        </p:txBody>
      </p:sp>
      <p:pic>
        <p:nvPicPr>
          <p:cNvPr id="5" name="Picture 2" descr="Download Decode and encode pictures. Write the symbols under cute insects.  for free in 2022 | Classroom charts, Symbols, Picture">
            <a:extLst>
              <a:ext uri="{FF2B5EF4-FFF2-40B4-BE49-F238E27FC236}">
                <a16:creationId xmlns:a16="http://schemas.microsoft.com/office/drawing/2014/main" id="{B4291291-00AB-B417-B022-EE9C1723718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7752" b="46020"/>
          <a:stretch/>
        </p:blipFill>
        <p:spPr bwMode="auto">
          <a:xfrm>
            <a:off x="199347" y="428794"/>
            <a:ext cx="2976940" cy="194412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9247056-503E-F30B-2EDA-14F4D9AEC82C}"/>
              </a:ext>
            </a:extLst>
          </p:cNvPr>
          <p:cNvSpPr txBox="1"/>
          <p:nvPr/>
        </p:nvSpPr>
        <p:spPr>
          <a:xfrm>
            <a:off x="4355648" y="336153"/>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decode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7" name="TextBox 6">
            <a:extLst>
              <a:ext uri="{FF2B5EF4-FFF2-40B4-BE49-F238E27FC236}">
                <a16:creationId xmlns:a16="http://schemas.microsoft.com/office/drawing/2014/main" id="{E418BAC1-A59E-3B64-D179-4EC8FFBC764F}"/>
              </a:ext>
            </a:extLst>
          </p:cNvPr>
          <p:cNvSpPr txBox="1"/>
          <p:nvPr/>
        </p:nvSpPr>
        <p:spPr>
          <a:xfrm>
            <a:off x="3049360" y="1536174"/>
            <a:ext cx="7809139"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 + code = decode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9" name="TextBox 8">
            <a:extLst>
              <a:ext uri="{FF2B5EF4-FFF2-40B4-BE49-F238E27FC236}">
                <a16:creationId xmlns:a16="http://schemas.microsoft.com/office/drawing/2014/main" id="{4909AB85-CE56-CA56-01F7-68A8F7573380}"/>
              </a:ext>
            </a:extLst>
          </p:cNvPr>
          <p:cNvSpPr txBox="1"/>
          <p:nvPr/>
        </p:nvSpPr>
        <p:spPr>
          <a:xfrm>
            <a:off x="4567919" y="286989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1649393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7" grpId="0"/>
      <p:bldP spid="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balloon was allowed to deflate slowly so it didn’t burst and frighten people</a:t>
            </a:r>
            <a:r>
              <a:rPr lang="en-GB" dirty="0"/>
              <a:t>.</a:t>
            </a:r>
            <a:endParaRPr lang="en-GB" i="1" dirty="0"/>
          </a:p>
        </p:txBody>
      </p:sp>
      <p:sp>
        <p:nvSpPr>
          <p:cNvPr id="3" name="Title 1">
            <a:extLst>
              <a:ext uri="{FF2B5EF4-FFF2-40B4-BE49-F238E27FC236}">
                <a16:creationId xmlns:a16="http://schemas.microsoft.com/office/drawing/2014/main" id="{826A8716-E3DD-B049-2CCE-703E54760FAB}"/>
              </a:ext>
            </a:extLst>
          </p:cNvPr>
          <p:cNvSpPr txBox="1">
            <a:spLocks/>
          </p:cNvSpPr>
          <p:nvPr/>
        </p:nvSpPr>
        <p:spPr>
          <a:xfrm>
            <a:off x="844550" y="2981148"/>
            <a:ext cx="2661307"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645874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ice-sculpture was left to melt and deform in the sun</a:t>
            </a:r>
            <a:r>
              <a:rPr lang="en-GB" dirty="0"/>
              <a:t>.</a:t>
            </a:r>
            <a:endParaRPr lang="en-GB" i="1" dirty="0"/>
          </a:p>
        </p:txBody>
      </p:sp>
      <p:sp>
        <p:nvSpPr>
          <p:cNvPr id="3" name="Title 1">
            <a:extLst>
              <a:ext uri="{FF2B5EF4-FFF2-40B4-BE49-F238E27FC236}">
                <a16:creationId xmlns:a16="http://schemas.microsoft.com/office/drawing/2014/main" id="{A666AD84-5BC6-20EB-783F-95F19647DC43}"/>
              </a:ext>
            </a:extLst>
          </p:cNvPr>
          <p:cNvSpPr txBox="1">
            <a:spLocks/>
          </p:cNvSpPr>
          <p:nvPr/>
        </p:nvSpPr>
        <p:spPr>
          <a:xfrm>
            <a:off x="3951766" y="3721973"/>
            <a:ext cx="2302078"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1009560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In WW2, German messages were scrutinised to decode them</a:t>
            </a:r>
            <a:r>
              <a:rPr lang="en-GB" dirty="0"/>
              <a:t>.</a:t>
            </a:r>
            <a:endParaRPr lang="en-GB" i="1" dirty="0"/>
          </a:p>
        </p:txBody>
      </p:sp>
      <p:sp>
        <p:nvSpPr>
          <p:cNvPr id="3" name="Title 1">
            <a:extLst>
              <a:ext uri="{FF2B5EF4-FFF2-40B4-BE49-F238E27FC236}">
                <a16:creationId xmlns:a16="http://schemas.microsoft.com/office/drawing/2014/main" id="{311F89C4-43ED-FC87-F05F-7689DAB6DFAA}"/>
              </a:ext>
            </a:extLst>
          </p:cNvPr>
          <p:cNvSpPr txBox="1">
            <a:spLocks/>
          </p:cNvSpPr>
          <p:nvPr/>
        </p:nvSpPr>
        <p:spPr>
          <a:xfrm>
            <a:off x="6096001" y="3721973"/>
            <a:ext cx="2296886"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650291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31D0414-567F-44F5-C7E4-B82B21EB622B}"/>
              </a:ext>
            </a:extLst>
          </p:cNvPr>
          <p:cNvPicPr>
            <a:picLocks noChangeAspect="1"/>
          </p:cNvPicPr>
          <p:nvPr/>
        </p:nvPicPr>
        <p:blipFill rotWithShape="1">
          <a:blip r:embed="rId2"/>
          <a:srcRect l="11384" t="11887" r="10670" b="7837"/>
          <a:stretch/>
        </p:blipFill>
        <p:spPr>
          <a:xfrm>
            <a:off x="342899" y="0"/>
            <a:ext cx="11843788" cy="6858000"/>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236197"/>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used to single out one person or thing over all others </a:t>
            </a:r>
            <a:endParaRPr lang="en-GB" i="1" dirty="0">
              <a:latin typeface="Twinkl Cursive Looped" panose="02000000000000000000" pitchFamily="2" charset="0"/>
            </a:endParaRPr>
          </a:p>
        </p:txBody>
      </p:sp>
      <p:pic>
        <p:nvPicPr>
          <p:cNvPr id="3" name="Picture 2" descr="Especially For Young, Inexperienced Writers, First - Hand Signals Clip Art  - Free Transparent PNG Clipart Images Download">
            <a:extLst>
              <a:ext uri="{FF2B5EF4-FFF2-40B4-BE49-F238E27FC236}">
                <a16:creationId xmlns:a16="http://schemas.microsoft.com/office/drawing/2014/main" id="{9C94AF8B-C459-55E0-6248-7F9D37560B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357" y="261938"/>
            <a:ext cx="2057400" cy="22193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5365BB25-81B6-A8F4-9E63-4EE28B4B8021}"/>
              </a:ext>
            </a:extLst>
          </p:cNvPr>
          <p:cNvSpPr txBox="1"/>
          <p:nvPr/>
        </p:nvSpPr>
        <p:spPr>
          <a:xfrm>
            <a:off x="4453619" y="3559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especially</a:t>
            </a:r>
            <a:endParaRPr lang="en-GB" dirty="0"/>
          </a:p>
        </p:txBody>
      </p:sp>
      <p:sp>
        <p:nvSpPr>
          <p:cNvPr id="7" name="TextBox 6">
            <a:extLst>
              <a:ext uri="{FF2B5EF4-FFF2-40B4-BE49-F238E27FC236}">
                <a16:creationId xmlns:a16="http://schemas.microsoft.com/office/drawing/2014/main" id="{54A4B944-8BE8-C4D7-4C14-25EC269283FB}"/>
              </a:ext>
            </a:extLst>
          </p:cNvPr>
          <p:cNvSpPr txBox="1"/>
          <p:nvPr/>
        </p:nvSpPr>
        <p:spPr>
          <a:xfrm>
            <a:off x="4453619" y="197343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a:t>
            </a:r>
            <a:endParaRPr lang="en-GB" dirty="0"/>
          </a:p>
        </p:txBody>
      </p:sp>
    </p:spTree>
    <p:extLst>
      <p:ext uri="{BB962C8B-B14F-4D97-AF65-F5344CB8AC3E}">
        <p14:creationId xmlns:p14="http://schemas.microsoft.com/office/powerpoint/2010/main" val="1965264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Children especially love spelling quizzes.</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208751CA-F184-CEBC-7374-757C474C9503}"/>
              </a:ext>
            </a:extLst>
          </p:cNvPr>
          <p:cNvSpPr txBox="1">
            <a:spLocks/>
          </p:cNvSpPr>
          <p:nvPr/>
        </p:nvSpPr>
        <p:spPr>
          <a:xfrm>
            <a:off x="3951765" y="3080824"/>
            <a:ext cx="2971549"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022513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44121" y="504365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represent (something) as being larger, better, or worse than it really is </a:t>
            </a:r>
            <a:endParaRPr lang="en-GB" i="1" dirty="0"/>
          </a:p>
        </p:txBody>
      </p:sp>
      <p:pic>
        <p:nvPicPr>
          <p:cNvPr id="10242" name="Picture 2" descr="372 Exaggerate Stock Vector Illustration and Royalty Free Exaggerate Clipart">
            <a:extLst>
              <a:ext uri="{FF2B5EF4-FFF2-40B4-BE49-F238E27FC236}">
                <a16:creationId xmlns:a16="http://schemas.microsoft.com/office/drawing/2014/main" id="{3AF2521E-120B-C290-793B-31A6B924C6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24" y="332695"/>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07C0DB8-F737-1F86-170D-47413C63109D}"/>
              </a:ext>
            </a:extLst>
          </p:cNvPr>
          <p:cNvSpPr txBox="1"/>
          <p:nvPr/>
        </p:nvSpPr>
        <p:spPr>
          <a:xfrm>
            <a:off x="4404633" y="33269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exaggerate</a:t>
            </a:r>
            <a:endParaRPr lang="en-GB" dirty="0"/>
          </a:p>
        </p:txBody>
      </p:sp>
      <p:sp>
        <p:nvSpPr>
          <p:cNvPr id="6" name="TextBox 5">
            <a:extLst>
              <a:ext uri="{FF2B5EF4-FFF2-40B4-BE49-F238E27FC236}">
                <a16:creationId xmlns:a16="http://schemas.microsoft.com/office/drawing/2014/main" id="{5899D10F-4354-D6D4-C1D0-9D6821998010}"/>
              </a:ext>
            </a:extLst>
          </p:cNvPr>
          <p:cNvSpPr txBox="1"/>
          <p:nvPr/>
        </p:nvSpPr>
        <p:spPr>
          <a:xfrm>
            <a:off x="4567919" y="196798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spTree>
    <p:extLst>
      <p:ext uri="{BB962C8B-B14F-4D97-AF65-F5344CB8AC3E}">
        <p14:creationId xmlns:p14="http://schemas.microsoft.com/office/powerpoint/2010/main" val="3014948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fisherman would exaggerate how big his catch was.</a:t>
            </a:r>
            <a:endParaRPr lang="en-GB" i="1" dirty="0"/>
          </a:p>
        </p:txBody>
      </p:sp>
      <p:sp>
        <p:nvSpPr>
          <p:cNvPr id="3" name="Title 1">
            <a:extLst>
              <a:ext uri="{FF2B5EF4-FFF2-40B4-BE49-F238E27FC236}">
                <a16:creationId xmlns:a16="http://schemas.microsoft.com/office/drawing/2014/main" id="{531CD206-B0C5-C08D-F444-A4B69C6C5CA6}"/>
              </a:ext>
            </a:extLst>
          </p:cNvPr>
          <p:cNvSpPr txBox="1">
            <a:spLocks/>
          </p:cNvSpPr>
          <p:nvPr/>
        </p:nvSpPr>
        <p:spPr>
          <a:xfrm>
            <a:off x="7739994" y="2955471"/>
            <a:ext cx="3461406" cy="86617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461860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61258" y="1877787"/>
            <a:ext cx="11642272"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There is no controversy in the fact that Earth is always changing.  We may not notice it from day to day, but it certainly is constantly shifting beneath our feet.  You might not notice the mountains slowly wearing away or the valleys starting to deform as they grow deeper or  the cliffs we depend on crumbling into the sea, but it is always happening.  Meanwhile, forest floors decompose, the temperature of the earth’s atmosphere raises a degree or two and the Earth we depend on is forced to change.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24335001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61258" y="1877787"/>
            <a:ext cx="11642272"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There is no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controversy</a:t>
            </a:r>
            <a:r>
              <a:rPr lang="en-GB" sz="4000" dirty="0">
                <a:solidFill>
                  <a:srgbClr val="000000"/>
                </a:solidFill>
                <a:effectLst/>
                <a:latin typeface="Twinkl Cursive Looped" panose="02000000000000000000" pitchFamily="2" charset="0"/>
                <a:ea typeface="Times New Roman" panose="02020603050405020304" pitchFamily="18" charset="0"/>
              </a:rPr>
              <a:t> in the fact that Earth is always changing.  We may not notice it from day to day, but it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certainly</a:t>
            </a:r>
            <a:r>
              <a:rPr lang="en-GB" sz="4000" dirty="0">
                <a:solidFill>
                  <a:srgbClr val="000000"/>
                </a:solidFill>
                <a:effectLst/>
                <a:latin typeface="Twinkl Cursive Looped" panose="02000000000000000000" pitchFamily="2" charset="0"/>
                <a:ea typeface="Times New Roman" panose="02020603050405020304" pitchFamily="18" charset="0"/>
              </a:rPr>
              <a:t> is constantly shifting beneath our feet.  You might not notice the mountains slowly wearing away or the valleys starting to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deform</a:t>
            </a:r>
            <a:r>
              <a:rPr lang="en-GB" sz="4000" dirty="0">
                <a:solidFill>
                  <a:srgbClr val="000000"/>
                </a:solidFill>
                <a:effectLst/>
                <a:latin typeface="Twinkl Cursive Looped" panose="02000000000000000000" pitchFamily="2" charset="0"/>
                <a:ea typeface="Times New Roman" panose="02020603050405020304" pitchFamily="18" charset="0"/>
              </a:rPr>
              <a:t> as they grow deeper or  the cliffs we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depend</a:t>
            </a:r>
            <a:r>
              <a:rPr lang="en-GB" sz="4000" dirty="0">
                <a:solidFill>
                  <a:srgbClr val="000000"/>
                </a:solidFill>
                <a:effectLst/>
                <a:latin typeface="Twinkl Cursive Looped" panose="02000000000000000000" pitchFamily="2" charset="0"/>
                <a:ea typeface="Times New Roman" panose="02020603050405020304" pitchFamily="18" charset="0"/>
              </a:rPr>
              <a:t> on crumbling into the sea, but it is always happening.  Meanwhile, forest floors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decompose</a:t>
            </a:r>
            <a:r>
              <a:rPr lang="en-GB" sz="4000" dirty="0">
                <a:solidFill>
                  <a:srgbClr val="000000"/>
                </a:solidFill>
                <a:effectLst/>
                <a:latin typeface="Twinkl Cursive Looped" panose="02000000000000000000" pitchFamily="2" charset="0"/>
                <a:ea typeface="Times New Roman" panose="02020603050405020304" pitchFamily="18" charset="0"/>
              </a:rPr>
              <a:t>, the temperature of the earth’s atmosphere raises a degree or two and the Earth we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depend</a:t>
            </a:r>
            <a:r>
              <a:rPr lang="en-GB" sz="4000" dirty="0">
                <a:solidFill>
                  <a:srgbClr val="000000"/>
                </a:solidFill>
                <a:effectLst/>
                <a:latin typeface="Twinkl Cursive Looped" panose="02000000000000000000" pitchFamily="2" charset="0"/>
                <a:ea typeface="Times New Roman" panose="02020603050405020304" pitchFamily="18" charset="0"/>
              </a:rPr>
              <a:t> on is forced to change.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346113311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There is no </a:t>
            </a:r>
            <a:r>
              <a:rPr lang="en-GB" sz="6000" dirty="0">
                <a:solidFill>
                  <a:srgbClr val="000000"/>
                </a:solidFill>
                <a:effectLst/>
                <a:highlight>
                  <a:srgbClr val="FFFF00"/>
                </a:highlight>
                <a:latin typeface="Twinkl Cursive Looped" panose="02000000000000000000" pitchFamily="2" charset="0"/>
                <a:ea typeface="Times New Roman" panose="02020603050405020304" pitchFamily="18" charset="0"/>
              </a:rPr>
              <a:t>controversy</a:t>
            </a:r>
            <a:r>
              <a:rPr lang="en-GB" sz="6000" dirty="0">
                <a:solidFill>
                  <a:srgbClr val="000000"/>
                </a:solidFill>
                <a:effectLst/>
                <a:latin typeface="Twinkl Cursive Looped" panose="02000000000000000000" pitchFamily="2" charset="0"/>
                <a:ea typeface="Times New Roman" panose="02020603050405020304" pitchFamily="18" charset="0"/>
              </a:rPr>
              <a:t> in the fact that Earth is always changing.</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Autumn 2</a:t>
            </a:r>
          </a:p>
          <a:p>
            <a:r>
              <a:rPr lang="en-GB" sz="7200" dirty="0">
                <a:latin typeface="Twinkl Cursive Looped" panose="02000000000000000000" pitchFamily="2" charset="0"/>
              </a:rPr>
              <a:t>Week 1 -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31D0414-567F-44F5-C7E4-B82B21EB622B}"/>
              </a:ext>
            </a:extLst>
          </p:cNvPr>
          <p:cNvPicPr>
            <a:picLocks noChangeAspect="1"/>
          </p:cNvPicPr>
          <p:nvPr/>
        </p:nvPicPr>
        <p:blipFill rotWithShape="1">
          <a:blip r:embed="rId2"/>
          <a:srcRect l="11384" t="11887" r="10670" b="7837"/>
          <a:stretch/>
        </p:blipFill>
        <p:spPr>
          <a:xfrm>
            <a:off x="342899" y="0"/>
            <a:ext cx="11843788" cy="6858000"/>
          </a:xfrm>
          <a:prstGeom prst="rect">
            <a:avLst/>
          </a:prstGeom>
        </p:spPr>
      </p:pic>
    </p:spTree>
    <p:extLst>
      <p:ext uri="{BB962C8B-B14F-4D97-AF65-F5344CB8AC3E}">
        <p14:creationId xmlns:p14="http://schemas.microsoft.com/office/powerpoint/2010/main" val="397642105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8913196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57580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0691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Definition – prolonged public disagreement or heated discussion</a:t>
            </a:r>
          </a:p>
        </p:txBody>
      </p:sp>
      <p:pic>
        <p:nvPicPr>
          <p:cNvPr id="3" name="Picture 2" descr="1,819 Controversy Illustrations &amp; Clip Art - iStock">
            <a:extLst>
              <a:ext uri="{FF2B5EF4-FFF2-40B4-BE49-F238E27FC236}">
                <a16:creationId xmlns:a16="http://schemas.microsoft.com/office/drawing/2014/main" id="{AC09F95D-F196-1223-11E6-AD2F1F7F61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899" y="369435"/>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B7931C3D-75D5-ECA5-E756-8F0F67252129}"/>
              </a:ext>
            </a:extLst>
          </p:cNvPr>
          <p:cNvSpPr txBox="1"/>
          <p:nvPr/>
        </p:nvSpPr>
        <p:spPr>
          <a:xfrm>
            <a:off x="4176032" y="36943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controversy</a:t>
            </a:r>
            <a:endParaRPr lang="en-GB" dirty="0"/>
          </a:p>
        </p:txBody>
      </p:sp>
      <p:sp>
        <p:nvSpPr>
          <p:cNvPr id="9" name="TextBox 8">
            <a:extLst>
              <a:ext uri="{FF2B5EF4-FFF2-40B4-BE49-F238E27FC236}">
                <a16:creationId xmlns:a16="http://schemas.microsoft.com/office/drawing/2014/main" id="{71170176-D216-3B7E-AC7F-ED8A82665E14}"/>
              </a:ext>
            </a:extLst>
          </p:cNvPr>
          <p:cNvSpPr txBox="1"/>
          <p:nvPr/>
        </p:nvSpPr>
        <p:spPr>
          <a:xfrm>
            <a:off x="4829175" y="252159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1346188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9"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There was controversy over the lead role for the Y6 performance.</a:t>
            </a:r>
          </a:p>
        </p:txBody>
      </p:sp>
      <p:sp>
        <p:nvSpPr>
          <p:cNvPr id="4" name="Title 1">
            <a:extLst>
              <a:ext uri="{FF2B5EF4-FFF2-40B4-BE49-F238E27FC236}">
                <a16:creationId xmlns:a16="http://schemas.microsoft.com/office/drawing/2014/main" id="{ED12E998-8B70-126E-ADB8-9A6C13CD0431}"/>
              </a:ext>
            </a:extLst>
          </p:cNvPr>
          <p:cNvSpPr txBox="1">
            <a:spLocks/>
          </p:cNvSpPr>
          <p:nvPr/>
        </p:nvSpPr>
        <p:spPr>
          <a:xfrm>
            <a:off x="4758996" y="3080824"/>
            <a:ext cx="3486933"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3372823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1383795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the state of being able to proceed with something without difficulty</a:t>
            </a:r>
          </a:p>
        </p:txBody>
      </p:sp>
      <p:pic>
        <p:nvPicPr>
          <p:cNvPr id="3" name="Picture 2" descr="Convenience Store Stock Illustrations – 4,467 Convenience Store Stock  Illustrations, Vectors &amp; Clipart - Dreamstime">
            <a:extLst>
              <a:ext uri="{FF2B5EF4-FFF2-40B4-BE49-F238E27FC236}">
                <a16:creationId xmlns:a16="http://schemas.microsoft.com/office/drawing/2014/main" id="{FFAD86F1-15AA-FE42-FA68-FE102F534D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495" y="48986"/>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5906BF0-6D7D-DDA5-45CB-DC4AA39456FB}"/>
              </a:ext>
            </a:extLst>
          </p:cNvPr>
          <p:cNvSpPr txBox="1"/>
          <p:nvPr/>
        </p:nvSpPr>
        <p:spPr>
          <a:xfrm>
            <a:off x="3914775" y="29226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convenience</a:t>
            </a:r>
            <a:endParaRPr lang="en-GB" dirty="0"/>
          </a:p>
        </p:txBody>
      </p:sp>
      <p:sp>
        <p:nvSpPr>
          <p:cNvPr id="7" name="TextBox 6">
            <a:extLst>
              <a:ext uri="{FF2B5EF4-FFF2-40B4-BE49-F238E27FC236}">
                <a16:creationId xmlns:a16="http://schemas.microsoft.com/office/drawing/2014/main" id="{8DC818AD-7F42-34A4-5A53-1E440A234A9F}"/>
              </a:ext>
            </a:extLst>
          </p:cNvPr>
          <p:cNvSpPr txBox="1"/>
          <p:nvPr/>
        </p:nvSpPr>
        <p:spPr>
          <a:xfrm>
            <a:off x="4698547" y="226073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2210749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People enjoy the convenience of the local store being open 24 hours.  </a:t>
            </a:r>
          </a:p>
        </p:txBody>
      </p:sp>
      <p:sp>
        <p:nvSpPr>
          <p:cNvPr id="3" name="Title 1">
            <a:extLst>
              <a:ext uri="{FF2B5EF4-FFF2-40B4-BE49-F238E27FC236}">
                <a16:creationId xmlns:a16="http://schemas.microsoft.com/office/drawing/2014/main" id="{21F5C9FE-B1F1-90C7-4981-14231D78BFF6}"/>
              </a:ext>
            </a:extLst>
          </p:cNvPr>
          <p:cNvSpPr txBox="1">
            <a:spLocks/>
          </p:cNvSpPr>
          <p:nvPr/>
        </p:nvSpPr>
        <p:spPr>
          <a:xfrm>
            <a:off x="6466364" y="1959429"/>
            <a:ext cx="3690007" cy="100378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852946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207497"/>
            <a:ext cx="10515600" cy="1481650"/>
          </a:xfrm>
        </p:spPr>
        <p:txBody>
          <a:bodyPr>
            <a:normAutofit fontScale="90000"/>
          </a:bodyPr>
          <a:lstStyle/>
          <a:p>
            <a:pPr algn="ctr"/>
            <a:r>
              <a:rPr lang="en-GB" dirty="0">
                <a:latin typeface="Twinkl Cursive Looped" panose="02000000000000000000" pitchFamily="2" charset="0"/>
              </a:rPr>
              <a:t>Adverbials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-possibility</a:t>
            </a:r>
            <a:br>
              <a:rPr lang="en-GB" dirty="0">
                <a:latin typeface="Twinkl Cursive Looped" panose="02000000000000000000" pitchFamily="2" charset="0"/>
              </a:rPr>
            </a:br>
            <a:r>
              <a:rPr lang="en-GB" dirty="0">
                <a:latin typeface="Twinkl Cursive Looped" panose="02000000000000000000" pitchFamily="2" charset="0"/>
              </a:rPr>
              <a:t> –frequency              </a:t>
            </a:r>
            <a:br>
              <a:rPr lang="en-GB" dirty="0">
                <a:latin typeface="Twinkl Cursive Looped" panose="02000000000000000000" pitchFamily="2" charset="0"/>
              </a:rPr>
            </a:br>
            <a:r>
              <a:rPr lang="en-GB" dirty="0">
                <a:latin typeface="Twinkl Cursive Looped" panose="02000000000000000000" pitchFamily="2" charset="0"/>
              </a:rPr>
              <a:t>–modal verbs</a:t>
            </a:r>
          </a:p>
        </p:txBody>
      </p:sp>
    </p:spTree>
    <p:extLst>
      <p:ext uri="{BB962C8B-B14F-4D97-AF65-F5344CB8AC3E}">
        <p14:creationId xmlns:p14="http://schemas.microsoft.com/office/powerpoint/2010/main" val="16822717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adverbials</a:t>
            </a:r>
          </a:p>
        </p:txBody>
      </p:sp>
    </p:spTree>
    <p:extLst>
      <p:ext uri="{BB962C8B-B14F-4D97-AF65-F5344CB8AC3E}">
        <p14:creationId xmlns:p14="http://schemas.microsoft.com/office/powerpoint/2010/main" val="13717817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-adverbials</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add detail of where, when, how, frequency of the verb</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569907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probably</a:t>
            </a:r>
          </a:p>
        </p:txBody>
      </p:sp>
      <p:pic>
        <p:nvPicPr>
          <p:cNvPr id="3074" name="Picture 2" descr="T Madas Impossible Certain Even chance LikelyUnlikelyvery likely Very  unlikely ppt download">
            <a:extLst>
              <a:ext uri="{FF2B5EF4-FFF2-40B4-BE49-F238E27FC236}">
                <a16:creationId xmlns:a16="http://schemas.microsoft.com/office/drawing/2014/main" id="{E682F21F-5EF1-0E47-4244-F36B3094FE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01"/>
          <a:stretch/>
        </p:blipFill>
        <p:spPr bwMode="auto">
          <a:xfrm>
            <a:off x="176213" y="219075"/>
            <a:ext cx="4101873" cy="213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2229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frequently</a:t>
            </a:r>
          </a:p>
        </p:txBody>
      </p:sp>
      <p:pic>
        <p:nvPicPr>
          <p:cNvPr id="3074" name="Picture 2" descr="T Madas Impossible Certain Even chance LikelyUnlikelyvery likely Very  unlikely ppt download">
            <a:extLst>
              <a:ext uri="{FF2B5EF4-FFF2-40B4-BE49-F238E27FC236}">
                <a16:creationId xmlns:a16="http://schemas.microsoft.com/office/drawing/2014/main" id="{E682F21F-5EF1-0E47-4244-F36B3094FE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01"/>
          <a:stretch/>
        </p:blipFill>
        <p:spPr bwMode="auto">
          <a:xfrm>
            <a:off x="176213" y="219075"/>
            <a:ext cx="4101873" cy="213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2769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perhaps</a:t>
            </a:r>
          </a:p>
        </p:txBody>
      </p:sp>
      <p:pic>
        <p:nvPicPr>
          <p:cNvPr id="3074" name="Picture 2" descr="T Madas Impossible Certain Even chance LikelyUnlikelyvery likely Very  unlikely ppt download">
            <a:extLst>
              <a:ext uri="{FF2B5EF4-FFF2-40B4-BE49-F238E27FC236}">
                <a16:creationId xmlns:a16="http://schemas.microsoft.com/office/drawing/2014/main" id="{E682F21F-5EF1-0E47-4244-F36B3094FE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01"/>
          <a:stretch/>
        </p:blipFill>
        <p:spPr bwMode="auto">
          <a:xfrm>
            <a:off x="176213" y="219075"/>
            <a:ext cx="4101873" cy="213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2001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53621509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prefix </a:t>
            </a:r>
            <a:br>
              <a:rPr lang="en-GB" dirty="0">
                <a:latin typeface="Twinkl Cursive Looped" panose="02000000000000000000" pitchFamily="2" charset="0"/>
              </a:rPr>
            </a:br>
            <a:r>
              <a:rPr lang="en-GB" dirty="0">
                <a:latin typeface="Twinkl Cursive Looped" panose="02000000000000000000" pitchFamily="2" charset="0"/>
              </a:rPr>
              <a:t>de-</a:t>
            </a:r>
          </a:p>
        </p:txBody>
      </p:sp>
    </p:spTree>
    <p:extLst>
      <p:ext uri="{BB962C8B-B14F-4D97-AF65-F5344CB8AC3E}">
        <p14:creationId xmlns:p14="http://schemas.microsoft.com/office/powerpoint/2010/main" val="8667550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a:t>
            </a:r>
          </a:p>
        </p:txBody>
      </p:sp>
    </p:spTree>
    <p:extLst>
      <p:ext uri="{BB962C8B-B14F-4D97-AF65-F5344CB8AC3E}">
        <p14:creationId xmlns:p14="http://schemas.microsoft.com/office/powerpoint/2010/main" val="193572343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de-</a:t>
            </a:r>
            <a:br>
              <a:rPr lang="en-GB" dirty="0">
                <a:latin typeface="Twinkl Cursive Looped" panose="02000000000000000000" pitchFamily="2" charset="0"/>
              </a:rPr>
            </a:br>
            <a:r>
              <a:rPr lang="en-GB" dirty="0">
                <a:latin typeface="Twinkl Cursive Looped" panose="02000000000000000000" pitchFamily="2" charset="0"/>
              </a:rPr>
              <a:t>meaning ‘off’ or ‘from’</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686853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0691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Definition – prolonged public disagreement or heated discussion</a:t>
            </a:r>
          </a:p>
        </p:txBody>
      </p:sp>
      <p:pic>
        <p:nvPicPr>
          <p:cNvPr id="3" name="Picture 2" descr="1,819 Controversy Illustrations &amp; Clip Art - iStock">
            <a:extLst>
              <a:ext uri="{FF2B5EF4-FFF2-40B4-BE49-F238E27FC236}">
                <a16:creationId xmlns:a16="http://schemas.microsoft.com/office/drawing/2014/main" id="{AC09F95D-F196-1223-11E6-AD2F1F7F61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899" y="369435"/>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B7931C3D-75D5-ECA5-E756-8F0F67252129}"/>
              </a:ext>
            </a:extLst>
          </p:cNvPr>
          <p:cNvSpPr txBox="1"/>
          <p:nvPr/>
        </p:nvSpPr>
        <p:spPr>
          <a:xfrm>
            <a:off x="4176032" y="36943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controversy</a:t>
            </a:r>
            <a:endParaRPr lang="en-GB" dirty="0"/>
          </a:p>
        </p:txBody>
      </p:sp>
      <p:sp>
        <p:nvSpPr>
          <p:cNvPr id="9" name="TextBox 8">
            <a:extLst>
              <a:ext uri="{FF2B5EF4-FFF2-40B4-BE49-F238E27FC236}">
                <a16:creationId xmlns:a16="http://schemas.microsoft.com/office/drawing/2014/main" id="{71170176-D216-3B7E-AC7F-ED8A82665E14}"/>
              </a:ext>
            </a:extLst>
          </p:cNvPr>
          <p:cNvSpPr txBox="1"/>
          <p:nvPr/>
        </p:nvSpPr>
        <p:spPr>
          <a:xfrm>
            <a:off x="4829175" y="252159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1617130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9"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decompose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086224" y="3665646"/>
            <a:ext cx="1008289"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Decompose Stock Illustrations – 956 Decompose Stock Illustrations, Vectors  &amp; Clipart - Dreamstime">
            <a:extLst>
              <a:ext uri="{FF2B5EF4-FFF2-40B4-BE49-F238E27FC236}">
                <a16:creationId xmlns:a16="http://schemas.microsoft.com/office/drawing/2014/main" id="{14E31CD3-E5AD-72DA-C221-5819E18DE7A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054"/>
          <a:stretch/>
        </p:blipFill>
        <p:spPr bwMode="auto">
          <a:xfrm>
            <a:off x="0" y="0"/>
            <a:ext cx="2470941" cy="22968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2058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defuse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837339" y="3665647"/>
            <a:ext cx="1008289"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Defusing Stock Illustrations – 22 Defusing Stock Illustrations, Vectors &amp;  Clipart - Dreamstime">
            <a:extLst>
              <a:ext uri="{FF2B5EF4-FFF2-40B4-BE49-F238E27FC236}">
                <a16:creationId xmlns:a16="http://schemas.microsoft.com/office/drawing/2014/main" id="{6CA167A5-DE25-EEDD-0B48-0A223DCBED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67" y="22979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5999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degree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8423529B-2619-4C00-BACD-5C5E084218E0}"/>
              </a:ext>
            </a:extLst>
          </p:cNvPr>
          <p:cNvSpPr/>
          <p:nvPr/>
        </p:nvSpPr>
        <p:spPr>
          <a:xfrm>
            <a:off x="4732270" y="3592286"/>
            <a:ext cx="1064373" cy="761169"/>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Thermometer Degrees Celsius Clip Art - vector clip ... - ClipArt Best -  ClipArt Best">
            <a:extLst>
              <a:ext uri="{FF2B5EF4-FFF2-40B4-BE49-F238E27FC236}">
                <a16:creationId xmlns:a16="http://schemas.microsoft.com/office/drawing/2014/main" id="{708338D5-7D71-625A-449D-9CB40367C4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021" y="191182"/>
            <a:ext cx="1046694" cy="26989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8233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485083"/>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to become rotten</a:t>
            </a:r>
            <a:endParaRPr lang="en-GB" i="1" dirty="0">
              <a:latin typeface="Twinkl Cursive Looped" panose="02000000000000000000" pitchFamily="2" charset="0"/>
            </a:endParaRPr>
          </a:p>
        </p:txBody>
      </p:sp>
      <p:pic>
        <p:nvPicPr>
          <p:cNvPr id="4" name="Picture 2" descr="Decompose Stock Illustrations – 956 Decompose Stock Illustrations, Vectors  &amp; Clipart - Dreamstime">
            <a:extLst>
              <a:ext uri="{FF2B5EF4-FFF2-40B4-BE49-F238E27FC236}">
                <a16:creationId xmlns:a16="http://schemas.microsoft.com/office/drawing/2014/main" id="{26CF203C-27A3-B2B6-3507-304CBF5E1BE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054"/>
          <a:stretch/>
        </p:blipFill>
        <p:spPr bwMode="auto">
          <a:xfrm>
            <a:off x="0" y="0"/>
            <a:ext cx="2470941" cy="229688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91F9A22C-88A8-5FFF-DDEF-58A235BA5AF5}"/>
              </a:ext>
            </a:extLst>
          </p:cNvPr>
          <p:cNvSpPr txBox="1"/>
          <p:nvPr/>
        </p:nvSpPr>
        <p:spPr>
          <a:xfrm>
            <a:off x="4143375" y="21409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decompose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7" name="TextBox 6">
            <a:extLst>
              <a:ext uri="{FF2B5EF4-FFF2-40B4-BE49-F238E27FC236}">
                <a16:creationId xmlns:a16="http://schemas.microsoft.com/office/drawing/2014/main" id="{245792BC-2C11-286A-8DC7-BB2C6B61E9CC}"/>
              </a:ext>
            </a:extLst>
          </p:cNvPr>
          <p:cNvSpPr txBox="1"/>
          <p:nvPr/>
        </p:nvSpPr>
        <p:spPr>
          <a:xfrm>
            <a:off x="1839572" y="1720841"/>
            <a:ext cx="9519556"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 + compose = decompose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9" name="TextBox 8">
            <a:extLst>
              <a:ext uri="{FF2B5EF4-FFF2-40B4-BE49-F238E27FC236}">
                <a16:creationId xmlns:a16="http://schemas.microsoft.com/office/drawing/2014/main" id="{DABE02F5-3B3E-4AAC-BDD2-E4B7D2DE5A4B}"/>
              </a:ext>
            </a:extLst>
          </p:cNvPr>
          <p:cNvSpPr txBox="1"/>
          <p:nvPr/>
        </p:nvSpPr>
        <p:spPr>
          <a:xfrm>
            <a:off x="5090432" y="3469420"/>
            <a:ext cx="609872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rPr>
              <a:t>VERB</a:t>
            </a:r>
            <a:endParaRPr lang="en-GB" dirty="0"/>
          </a:p>
        </p:txBody>
      </p:sp>
    </p:spTree>
    <p:extLst>
      <p:ext uri="{BB962C8B-B14F-4D97-AF65-F5344CB8AC3E}">
        <p14:creationId xmlns:p14="http://schemas.microsoft.com/office/powerpoint/2010/main" val="3584202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9"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76350"/>
            <a:ext cx="121920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remove the fuse from something to prevent it from exploding</a:t>
            </a:r>
            <a:endParaRPr lang="en-GB" i="1" dirty="0">
              <a:latin typeface="Twinkl Cursive Looped" panose="02000000000000000000" pitchFamily="2" charset="0"/>
            </a:endParaRPr>
          </a:p>
        </p:txBody>
      </p:sp>
      <p:pic>
        <p:nvPicPr>
          <p:cNvPr id="35842" name="Picture 2" descr="Defusing Stock Illustrations – 22 Defusing Stock Illustrations, Vectors &amp;  Clipart - Dreamstime">
            <a:extLst>
              <a:ext uri="{FF2B5EF4-FFF2-40B4-BE49-F238E27FC236}">
                <a16:creationId xmlns:a16="http://schemas.microsoft.com/office/drawing/2014/main" id="{A2E0712E-5B62-0A94-3CE6-1715346FC6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67" y="229792"/>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8D6D23A-88ED-B752-61F5-005FA29B6E59}"/>
              </a:ext>
            </a:extLst>
          </p:cNvPr>
          <p:cNvSpPr txBox="1"/>
          <p:nvPr/>
        </p:nvSpPr>
        <p:spPr>
          <a:xfrm>
            <a:off x="4633233" y="289322"/>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defuse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0B4E17C0-304D-1683-1653-E7BBEA14B965}"/>
              </a:ext>
            </a:extLst>
          </p:cNvPr>
          <p:cNvSpPr txBox="1"/>
          <p:nvPr/>
        </p:nvSpPr>
        <p:spPr>
          <a:xfrm>
            <a:off x="3082017" y="1726586"/>
            <a:ext cx="8772525"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 + fuse = defuse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5C8C0F64-2A93-13DE-DBF9-DD001941F57E}"/>
              </a:ext>
            </a:extLst>
          </p:cNvPr>
          <p:cNvSpPr txBox="1"/>
          <p:nvPr/>
        </p:nvSpPr>
        <p:spPr>
          <a:xfrm>
            <a:off x="5008789" y="3429000"/>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2459313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8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23900"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a unit of measure e.g. temperature / angle</a:t>
            </a:r>
            <a:endParaRPr lang="en-GB" i="1" dirty="0">
              <a:latin typeface="Twinkl Cursive Looped" panose="02000000000000000000" pitchFamily="2" charset="0"/>
            </a:endParaRPr>
          </a:p>
        </p:txBody>
      </p:sp>
      <p:pic>
        <p:nvPicPr>
          <p:cNvPr id="4" name="Picture 2" descr="Thermometer Degrees Celsius Clip Art - vector clip ... - ClipArt Best -  ClipArt Best">
            <a:extLst>
              <a:ext uri="{FF2B5EF4-FFF2-40B4-BE49-F238E27FC236}">
                <a16:creationId xmlns:a16="http://schemas.microsoft.com/office/drawing/2014/main" id="{9EBDA0B4-BABD-29E4-A3A0-4F3BBA5DEE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8021" y="191182"/>
            <a:ext cx="1046694" cy="269897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CBD30066-C1C7-4623-7338-8360CFC2B4AB}"/>
              </a:ext>
            </a:extLst>
          </p:cNvPr>
          <p:cNvSpPr txBox="1"/>
          <p:nvPr/>
        </p:nvSpPr>
        <p:spPr>
          <a:xfrm>
            <a:off x="3996418" y="191182"/>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degree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7" name="TextBox 6">
            <a:extLst>
              <a:ext uri="{FF2B5EF4-FFF2-40B4-BE49-F238E27FC236}">
                <a16:creationId xmlns:a16="http://schemas.microsoft.com/office/drawing/2014/main" id="{00894E0F-5A21-1B17-C6BB-D4209B1717DB}"/>
              </a:ext>
            </a:extLst>
          </p:cNvPr>
          <p:cNvSpPr txBox="1"/>
          <p:nvPr/>
        </p:nvSpPr>
        <p:spPr>
          <a:xfrm>
            <a:off x="2579913" y="1985209"/>
            <a:ext cx="7515225"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gree</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degree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9" name="TextBox 8">
            <a:extLst>
              <a:ext uri="{FF2B5EF4-FFF2-40B4-BE49-F238E27FC236}">
                <a16:creationId xmlns:a16="http://schemas.microsoft.com/office/drawing/2014/main" id="{6AE0290A-35C6-9346-AF56-0DC1E2ECA9CB}"/>
              </a:ext>
            </a:extLst>
          </p:cNvPr>
          <p:cNvSpPr txBox="1"/>
          <p:nvPr/>
        </p:nvSpPr>
        <p:spPr>
          <a:xfrm>
            <a:off x="4502604" y="2809740"/>
            <a:ext cx="6098720" cy="1938992"/>
          </a:xfrm>
          <a:prstGeom prst="rect">
            <a:avLst/>
          </a:prstGeom>
          <a:noFill/>
        </p:spPr>
        <p:txBody>
          <a:bodyPr wrap="square">
            <a:spAutoFit/>
          </a:bodyPr>
          <a:lstStyle/>
          <a:p>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endParaRPr lang="en-GB" dirty="0"/>
          </a:p>
        </p:txBody>
      </p:sp>
    </p:spTree>
    <p:extLst>
      <p:ext uri="{BB962C8B-B14F-4D97-AF65-F5344CB8AC3E}">
        <p14:creationId xmlns:p14="http://schemas.microsoft.com/office/powerpoint/2010/main" val="3758309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9"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fruit was left to decompose in the sun as a school experiment. </a:t>
            </a:r>
            <a:endParaRPr lang="en-GB" i="1" dirty="0"/>
          </a:p>
        </p:txBody>
      </p:sp>
      <p:sp>
        <p:nvSpPr>
          <p:cNvPr id="3" name="Title 1">
            <a:extLst>
              <a:ext uri="{FF2B5EF4-FFF2-40B4-BE49-F238E27FC236}">
                <a16:creationId xmlns:a16="http://schemas.microsoft.com/office/drawing/2014/main" id="{EE129257-E5C1-3428-34C5-68BCC41353F9}"/>
              </a:ext>
            </a:extLst>
          </p:cNvPr>
          <p:cNvSpPr txBox="1">
            <a:spLocks/>
          </p:cNvSpPr>
          <p:nvPr/>
        </p:nvSpPr>
        <p:spPr>
          <a:xfrm>
            <a:off x="7152164" y="3080824"/>
            <a:ext cx="3330779" cy="74082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213174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bomb was set to explode, but the police came to defuse it.</a:t>
            </a:r>
            <a:endParaRPr lang="en-GB" i="1" dirty="0"/>
          </a:p>
        </p:txBody>
      </p:sp>
      <p:sp>
        <p:nvSpPr>
          <p:cNvPr id="3" name="Title 1">
            <a:extLst>
              <a:ext uri="{FF2B5EF4-FFF2-40B4-BE49-F238E27FC236}">
                <a16:creationId xmlns:a16="http://schemas.microsoft.com/office/drawing/2014/main" id="{515AF67C-B862-BD33-7400-4B2978E12088}"/>
              </a:ext>
            </a:extLst>
          </p:cNvPr>
          <p:cNvSpPr txBox="1">
            <a:spLocks/>
          </p:cNvSpPr>
          <p:nvPr/>
        </p:nvSpPr>
        <p:spPr>
          <a:xfrm>
            <a:off x="7511394" y="3721973"/>
            <a:ext cx="2008164"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931239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temperature rose degree by degree to become the hottest day of the year. </a:t>
            </a:r>
            <a:endParaRPr lang="en-GB" i="1" dirty="0"/>
          </a:p>
        </p:txBody>
      </p:sp>
      <p:sp>
        <p:nvSpPr>
          <p:cNvPr id="3" name="Title 1">
            <a:extLst>
              <a:ext uri="{FF2B5EF4-FFF2-40B4-BE49-F238E27FC236}">
                <a16:creationId xmlns:a16="http://schemas.microsoft.com/office/drawing/2014/main" id="{C29091D3-F6CF-966B-26F7-1555694868E5}"/>
              </a:ext>
            </a:extLst>
          </p:cNvPr>
          <p:cNvSpPr txBox="1">
            <a:spLocks/>
          </p:cNvSpPr>
          <p:nvPr/>
        </p:nvSpPr>
        <p:spPr>
          <a:xfrm>
            <a:off x="7870623" y="2240323"/>
            <a:ext cx="2122464"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
        <p:nvSpPr>
          <p:cNvPr id="4" name="Title 1">
            <a:extLst>
              <a:ext uri="{FF2B5EF4-FFF2-40B4-BE49-F238E27FC236}">
                <a16:creationId xmlns:a16="http://schemas.microsoft.com/office/drawing/2014/main" id="{AFD24560-A971-67D6-CCAB-B156F700AC2A}"/>
              </a:ext>
            </a:extLst>
          </p:cNvPr>
          <p:cNvSpPr txBox="1">
            <a:spLocks/>
          </p:cNvSpPr>
          <p:nvPr/>
        </p:nvSpPr>
        <p:spPr>
          <a:xfrm>
            <a:off x="1137681" y="3056919"/>
            <a:ext cx="2122464"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3789234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1" nodeType="clickEffect">
                                  <p:stCondLst>
                                    <p:cond delay="0"/>
                                  </p:stCondLst>
                                  <p:childTnLst>
                                    <p:set>
                                      <p:cBhvr>
                                        <p:cTn id="18"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P spid="4" grpId="1"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65071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There was controversy over the lead role for the Y6 performance.</a:t>
            </a:r>
          </a:p>
        </p:txBody>
      </p:sp>
      <p:sp>
        <p:nvSpPr>
          <p:cNvPr id="4" name="Title 1">
            <a:extLst>
              <a:ext uri="{FF2B5EF4-FFF2-40B4-BE49-F238E27FC236}">
                <a16:creationId xmlns:a16="http://schemas.microsoft.com/office/drawing/2014/main" id="{ED12E998-8B70-126E-ADB8-9A6C13CD0431}"/>
              </a:ext>
            </a:extLst>
          </p:cNvPr>
          <p:cNvSpPr txBox="1">
            <a:spLocks/>
          </p:cNvSpPr>
          <p:nvPr/>
        </p:nvSpPr>
        <p:spPr>
          <a:xfrm>
            <a:off x="4758996" y="3080824"/>
            <a:ext cx="3486933"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153914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236197"/>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used to single out one person or thing over all others </a:t>
            </a:r>
            <a:endParaRPr lang="en-GB" i="1" dirty="0">
              <a:latin typeface="Twinkl Cursive Looped" panose="02000000000000000000" pitchFamily="2" charset="0"/>
            </a:endParaRPr>
          </a:p>
        </p:txBody>
      </p:sp>
      <p:pic>
        <p:nvPicPr>
          <p:cNvPr id="3" name="Picture 2" descr="Especially For Young, Inexperienced Writers, First - Hand Signals Clip Art  - Free Transparent PNG Clipart Images Download">
            <a:extLst>
              <a:ext uri="{FF2B5EF4-FFF2-40B4-BE49-F238E27FC236}">
                <a16:creationId xmlns:a16="http://schemas.microsoft.com/office/drawing/2014/main" id="{9C94AF8B-C459-55E0-6248-7F9D37560B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357" y="261938"/>
            <a:ext cx="2057400" cy="22193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5365BB25-81B6-A8F4-9E63-4EE28B4B8021}"/>
              </a:ext>
            </a:extLst>
          </p:cNvPr>
          <p:cNvSpPr txBox="1"/>
          <p:nvPr/>
        </p:nvSpPr>
        <p:spPr>
          <a:xfrm>
            <a:off x="4453619" y="3559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especially</a:t>
            </a:r>
            <a:endParaRPr lang="en-GB" dirty="0"/>
          </a:p>
        </p:txBody>
      </p:sp>
      <p:sp>
        <p:nvSpPr>
          <p:cNvPr id="7" name="TextBox 6">
            <a:extLst>
              <a:ext uri="{FF2B5EF4-FFF2-40B4-BE49-F238E27FC236}">
                <a16:creationId xmlns:a16="http://schemas.microsoft.com/office/drawing/2014/main" id="{54A4B944-8BE8-C4D7-4C14-25EC269283FB}"/>
              </a:ext>
            </a:extLst>
          </p:cNvPr>
          <p:cNvSpPr txBox="1"/>
          <p:nvPr/>
        </p:nvSpPr>
        <p:spPr>
          <a:xfrm>
            <a:off x="4453619" y="197343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ADVERB</a:t>
            </a:r>
            <a:endParaRPr lang="en-GB" dirty="0"/>
          </a:p>
        </p:txBody>
      </p:sp>
    </p:spTree>
    <p:extLst>
      <p:ext uri="{BB962C8B-B14F-4D97-AF65-F5344CB8AC3E}">
        <p14:creationId xmlns:p14="http://schemas.microsoft.com/office/powerpoint/2010/main" val="3872435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Children especially love spelling quizzes.</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208751CA-F184-CEBC-7374-757C474C9503}"/>
              </a:ext>
            </a:extLst>
          </p:cNvPr>
          <p:cNvSpPr txBox="1">
            <a:spLocks/>
          </p:cNvSpPr>
          <p:nvPr/>
        </p:nvSpPr>
        <p:spPr>
          <a:xfrm>
            <a:off x="3951765" y="3080824"/>
            <a:ext cx="2971549"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647342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44121" y="504365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represent (something) as being larger, better, or worse than it really is </a:t>
            </a:r>
            <a:endParaRPr lang="en-GB" i="1" dirty="0"/>
          </a:p>
        </p:txBody>
      </p:sp>
      <p:pic>
        <p:nvPicPr>
          <p:cNvPr id="10242" name="Picture 2" descr="372 Exaggerate Stock Vector Illustration and Royalty Free Exaggerate Clipart">
            <a:extLst>
              <a:ext uri="{FF2B5EF4-FFF2-40B4-BE49-F238E27FC236}">
                <a16:creationId xmlns:a16="http://schemas.microsoft.com/office/drawing/2014/main" id="{3AF2521E-120B-C290-793B-31A6B924C6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424" y="332695"/>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07C0DB8-F737-1F86-170D-47413C63109D}"/>
              </a:ext>
            </a:extLst>
          </p:cNvPr>
          <p:cNvSpPr txBox="1"/>
          <p:nvPr/>
        </p:nvSpPr>
        <p:spPr>
          <a:xfrm>
            <a:off x="4404633" y="33269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exaggerate</a:t>
            </a:r>
            <a:endParaRPr lang="en-GB" dirty="0"/>
          </a:p>
        </p:txBody>
      </p:sp>
      <p:sp>
        <p:nvSpPr>
          <p:cNvPr id="6" name="TextBox 5">
            <a:extLst>
              <a:ext uri="{FF2B5EF4-FFF2-40B4-BE49-F238E27FC236}">
                <a16:creationId xmlns:a16="http://schemas.microsoft.com/office/drawing/2014/main" id="{5899D10F-4354-D6D4-C1D0-9D6821998010}"/>
              </a:ext>
            </a:extLst>
          </p:cNvPr>
          <p:cNvSpPr txBox="1"/>
          <p:nvPr/>
        </p:nvSpPr>
        <p:spPr>
          <a:xfrm>
            <a:off x="4567919" y="196798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a:t>
            </a:r>
            <a:endParaRPr lang="en-GB" dirty="0"/>
          </a:p>
        </p:txBody>
      </p:sp>
    </p:spTree>
    <p:extLst>
      <p:ext uri="{BB962C8B-B14F-4D97-AF65-F5344CB8AC3E}">
        <p14:creationId xmlns:p14="http://schemas.microsoft.com/office/powerpoint/2010/main" val="3209135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fisherman would exaggerate how big his catch was.</a:t>
            </a:r>
            <a:endParaRPr lang="en-GB" i="1" dirty="0"/>
          </a:p>
        </p:txBody>
      </p:sp>
      <p:sp>
        <p:nvSpPr>
          <p:cNvPr id="3" name="Title 1">
            <a:extLst>
              <a:ext uri="{FF2B5EF4-FFF2-40B4-BE49-F238E27FC236}">
                <a16:creationId xmlns:a16="http://schemas.microsoft.com/office/drawing/2014/main" id="{531CD206-B0C5-C08D-F444-A4B69C6C5CA6}"/>
              </a:ext>
            </a:extLst>
          </p:cNvPr>
          <p:cNvSpPr txBox="1">
            <a:spLocks/>
          </p:cNvSpPr>
          <p:nvPr/>
        </p:nvSpPr>
        <p:spPr>
          <a:xfrm>
            <a:off x="7739994" y="2955471"/>
            <a:ext cx="3461406" cy="86617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547205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4326677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9069174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61258" y="1877787"/>
            <a:ext cx="11642272"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There is no controversy in the fact that Earth is always changing.  We may not notice it from day to day, but it certainly is constantly shifting beneath our feet.  You might not notice the mountains slowly wearing away or the valleys starting to deform as they grow deeper or  the cliffs we depend on crumbling into the sea, but it is always happening.  Meanwhile, forest floors decompose, the temperature of the earth’s atmosphere raises a degree or two and the Earth we depend on is forced to change.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176905811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61258" y="1877787"/>
            <a:ext cx="11642272"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a:t>
            </a: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There is no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controversy</a:t>
            </a:r>
            <a:r>
              <a:rPr lang="en-GB" sz="4000" dirty="0">
                <a:solidFill>
                  <a:srgbClr val="000000"/>
                </a:solidFill>
                <a:effectLst/>
                <a:latin typeface="Twinkl Cursive Looped" panose="02000000000000000000" pitchFamily="2" charset="0"/>
                <a:ea typeface="Times New Roman" panose="02020603050405020304" pitchFamily="18" charset="0"/>
              </a:rPr>
              <a:t> in the fact that Earth is always changing.  We may not notice it from day to day, but it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certainly</a:t>
            </a:r>
            <a:r>
              <a:rPr lang="en-GB" sz="4000" dirty="0">
                <a:solidFill>
                  <a:srgbClr val="000000"/>
                </a:solidFill>
                <a:effectLst/>
                <a:latin typeface="Twinkl Cursive Looped" panose="02000000000000000000" pitchFamily="2" charset="0"/>
                <a:ea typeface="Times New Roman" panose="02020603050405020304" pitchFamily="18" charset="0"/>
              </a:rPr>
              <a:t> is constantly shifting beneath our feet.  You might not notice the mountains slowly wearing away or the valleys starting to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deform</a:t>
            </a:r>
            <a:r>
              <a:rPr lang="en-GB" sz="4000" dirty="0">
                <a:solidFill>
                  <a:srgbClr val="000000"/>
                </a:solidFill>
                <a:effectLst/>
                <a:latin typeface="Twinkl Cursive Looped" panose="02000000000000000000" pitchFamily="2" charset="0"/>
                <a:ea typeface="Times New Roman" panose="02020603050405020304" pitchFamily="18" charset="0"/>
              </a:rPr>
              <a:t> as they grow deeper or  the cliffs we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depend</a:t>
            </a:r>
            <a:r>
              <a:rPr lang="en-GB" sz="4000" dirty="0">
                <a:solidFill>
                  <a:srgbClr val="000000"/>
                </a:solidFill>
                <a:effectLst/>
                <a:latin typeface="Twinkl Cursive Looped" panose="02000000000000000000" pitchFamily="2" charset="0"/>
                <a:ea typeface="Times New Roman" panose="02020603050405020304" pitchFamily="18" charset="0"/>
              </a:rPr>
              <a:t> on crumbling into the sea, but it is always happening.  Meanwhile, forest floors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decompose</a:t>
            </a:r>
            <a:r>
              <a:rPr lang="en-GB" sz="4000" dirty="0">
                <a:solidFill>
                  <a:srgbClr val="000000"/>
                </a:solidFill>
                <a:effectLst/>
                <a:latin typeface="Twinkl Cursive Looped" panose="02000000000000000000" pitchFamily="2" charset="0"/>
                <a:ea typeface="Times New Roman" panose="02020603050405020304" pitchFamily="18" charset="0"/>
              </a:rPr>
              <a:t>, the temperature of the earth’s atmosphere raises a degree or two and the Earth we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depend</a:t>
            </a:r>
            <a:r>
              <a:rPr lang="en-GB" sz="4000" dirty="0">
                <a:solidFill>
                  <a:srgbClr val="000000"/>
                </a:solidFill>
                <a:effectLst/>
                <a:latin typeface="Twinkl Cursive Looped" panose="02000000000000000000" pitchFamily="2" charset="0"/>
                <a:ea typeface="Times New Roman" panose="02020603050405020304" pitchFamily="18" charset="0"/>
              </a:rPr>
              <a:t> on is forced to change. </a:t>
            </a:r>
            <a:endParaRPr lang="en-GB" sz="5400" i="0" dirty="0">
              <a:solidFill>
                <a:srgbClr val="333333"/>
              </a:solidFill>
              <a:effectLst/>
              <a:latin typeface="Twinkl Cursive Looped" panose="02000000000000000000" pitchFamily="2" charset="0"/>
            </a:endParaRPr>
          </a:p>
        </p:txBody>
      </p:sp>
    </p:spTree>
    <p:extLst>
      <p:ext uri="{BB962C8B-B14F-4D97-AF65-F5344CB8AC3E}">
        <p14:creationId xmlns:p14="http://schemas.microsoft.com/office/powerpoint/2010/main" val="78676557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5110170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We may not notice it from day to day, but it </a:t>
            </a:r>
            <a:r>
              <a:rPr lang="en-GB" sz="6000" dirty="0">
                <a:solidFill>
                  <a:srgbClr val="000000"/>
                </a:solidFill>
                <a:effectLst/>
                <a:highlight>
                  <a:srgbClr val="FFFF00"/>
                </a:highlight>
                <a:latin typeface="Twinkl Cursive Looped" panose="02000000000000000000" pitchFamily="2" charset="0"/>
                <a:ea typeface="Times New Roman" panose="02020603050405020304" pitchFamily="18" charset="0"/>
              </a:rPr>
              <a:t>certainly</a:t>
            </a:r>
            <a:r>
              <a:rPr lang="en-GB" sz="6000" dirty="0">
                <a:solidFill>
                  <a:srgbClr val="000000"/>
                </a:solidFill>
                <a:effectLst/>
                <a:latin typeface="Twinkl Cursive Looped" panose="02000000000000000000" pitchFamily="2" charset="0"/>
                <a:ea typeface="Times New Roman" panose="02020603050405020304" pitchFamily="18" charset="0"/>
              </a:rPr>
              <a:t> is constantly shifting beneath our feet.</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440151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76000396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Autumn 2</a:t>
            </a:r>
          </a:p>
          <a:p>
            <a:r>
              <a:rPr lang="en-GB" sz="7200" dirty="0">
                <a:latin typeface="Twinkl Cursive Looped" panose="02000000000000000000" pitchFamily="2" charset="0"/>
              </a:rPr>
              <a:t>Week 1 - Wednesday</a:t>
            </a:r>
          </a:p>
          <a:p>
            <a:endParaRPr lang="en-GB" sz="7200" dirty="0"/>
          </a:p>
        </p:txBody>
      </p:sp>
    </p:spTree>
    <p:extLst>
      <p:ext uri="{BB962C8B-B14F-4D97-AF65-F5344CB8AC3E}">
        <p14:creationId xmlns:p14="http://schemas.microsoft.com/office/powerpoint/2010/main" val="54924079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31D0414-567F-44F5-C7E4-B82B21EB622B}"/>
              </a:ext>
            </a:extLst>
          </p:cNvPr>
          <p:cNvPicPr>
            <a:picLocks noChangeAspect="1"/>
          </p:cNvPicPr>
          <p:nvPr/>
        </p:nvPicPr>
        <p:blipFill rotWithShape="1">
          <a:blip r:embed="rId2"/>
          <a:srcRect l="11384" t="11887" r="10670" b="7837"/>
          <a:stretch/>
        </p:blipFill>
        <p:spPr>
          <a:xfrm>
            <a:off x="342899" y="0"/>
            <a:ext cx="11843788" cy="6858000"/>
          </a:xfrm>
          <a:prstGeom prst="rect">
            <a:avLst/>
          </a:prstGeom>
        </p:spPr>
      </p:pic>
    </p:spTree>
    <p:extLst>
      <p:ext uri="{BB962C8B-B14F-4D97-AF65-F5344CB8AC3E}">
        <p14:creationId xmlns:p14="http://schemas.microsoft.com/office/powerpoint/2010/main" val="309391645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78633962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03500678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0691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r>
              <a:rPr lang="en-GB" dirty="0">
                <a:latin typeface="Twinkl Cursive Looped" panose="02000000000000000000" pitchFamily="2" charset="0"/>
              </a:rPr>
              <a:t>Definition – prolonged public disagreement or heated discussion</a:t>
            </a:r>
          </a:p>
        </p:txBody>
      </p:sp>
      <p:pic>
        <p:nvPicPr>
          <p:cNvPr id="3" name="Picture 2" descr="1,819 Controversy Illustrations &amp; Clip Art - iStock">
            <a:extLst>
              <a:ext uri="{FF2B5EF4-FFF2-40B4-BE49-F238E27FC236}">
                <a16:creationId xmlns:a16="http://schemas.microsoft.com/office/drawing/2014/main" id="{AC09F95D-F196-1223-11E6-AD2F1F7F615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1899" y="369435"/>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B7931C3D-75D5-ECA5-E756-8F0F67252129}"/>
              </a:ext>
            </a:extLst>
          </p:cNvPr>
          <p:cNvSpPr txBox="1"/>
          <p:nvPr/>
        </p:nvSpPr>
        <p:spPr>
          <a:xfrm>
            <a:off x="4176032" y="36943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controversy</a:t>
            </a:r>
            <a:endParaRPr lang="en-GB" dirty="0"/>
          </a:p>
        </p:txBody>
      </p:sp>
      <p:sp>
        <p:nvSpPr>
          <p:cNvPr id="9" name="TextBox 8">
            <a:extLst>
              <a:ext uri="{FF2B5EF4-FFF2-40B4-BE49-F238E27FC236}">
                <a16:creationId xmlns:a16="http://schemas.microsoft.com/office/drawing/2014/main" id="{71170176-D216-3B7E-AC7F-ED8A82665E14}"/>
              </a:ext>
            </a:extLst>
          </p:cNvPr>
          <p:cNvSpPr txBox="1"/>
          <p:nvPr/>
        </p:nvSpPr>
        <p:spPr>
          <a:xfrm>
            <a:off x="4829175" y="252159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3024767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9"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There was controversy over the lead role for the Y6 performance.</a:t>
            </a:r>
          </a:p>
        </p:txBody>
      </p:sp>
      <p:sp>
        <p:nvSpPr>
          <p:cNvPr id="4" name="Title 1">
            <a:extLst>
              <a:ext uri="{FF2B5EF4-FFF2-40B4-BE49-F238E27FC236}">
                <a16:creationId xmlns:a16="http://schemas.microsoft.com/office/drawing/2014/main" id="{ED12E998-8B70-126E-ADB8-9A6C13CD0431}"/>
              </a:ext>
            </a:extLst>
          </p:cNvPr>
          <p:cNvSpPr txBox="1">
            <a:spLocks/>
          </p:cNvSpPr>
          <p:nvPr/>
        </p:nvSpPr>
        <p:spPr>
          <a:xfrm>
            <a:off x="4758996" y="3080824"/>
            <a:ext cx="3486933"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3655101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16638183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the state of being able to proceed with something without difficulty</a:t>
            </a:r>
          </a:p>
        </p:txBody>
      </p:sp>
      <p:pic>
        <p:nvPicPr>
          <p:cNvPr id="3" name="Picture 2" descr="Convenience Store Stock Illustrations – 4,467 Convenience Store Stock  Illustrations, Vectors &amp; Clipart - Dreamstime">
            <a:extLst>
              <a:ext uri="{FF2B5EF4-FFF2-40B4-BE49-F238E27FC236}">
                <a16:creationId xmlns:a16="http://schemas.microsoft.com/office/drawing/2014/main" id="{FFAD86F1-15AA-FE42-FA68-FE102F534D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495" y="48986"/>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5906BF0-6D7D-DDA5-45CB-DC4AA39456FB}"/>
              </a:ext>
            </a:extLst>
          </p:cNvPr>
          <p:cNvSpPr txBox="1"/>
          <p:nvPr/>
        </p:nvSpPr>
        <p:spPr>
          <a:xfrm>
            <a:off x="3914775" y="29226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convenience</a:t>
            </a:r>
            <a:endParaRPr lang="en-GB" dirty="0"/>
          </a:p>
        </p:txBody>
      </p:sp>
      <p:sp>
        <p:nvSpPr>
          <p:cNvPr id="7" name="TextBox 6">
            <a:extLst>
              <a:ext uri="{FF2B5EF4-FFF2-40B4-BE49-F238E27FC236}">
                <a16:creationId xmlns:a16="http://schemas.microsoft.com/office/drawing/2014/main" id="{8DC818AD-7F42-34A4-5A53-1E440A234A9F}"/>
              </a:ext>
            </a:extLst>
          </p:cNvPr>
          <p:cNvSpPr txBox="1"/>
          <p:nvPr/>
        </p:nvSpPr>
        <p:spPr>
          <a:xfrm>
            <a:off x="4698547" y="226073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2838037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People enjoy the convenience of the local store being open 24 hours.  </a:t>
            </a:r>
          </a:p>
        </p:txBody>
      </p:sp>
      <p:sp>
        <p:nvSpPr>
          <p:cNvPr id="3" name="Title 1">
            <a:extLst>
              <a:ext uri="{FF2B5EF4-FFF2-40B4-BE49-F238E27FC236}">
                <a16:creationId xmlns:a16="http://schemas.microsoft.com/office/drawing/2014/main" id="{21F5C9FE-B1F1-90C7-4981-14231D78BFF6}"/>
              </a:ext>
            </a:extLst>
          </p:cNvPr>
          <p:cNvSpPr txBox="1">
            <a:spLocks/>
          </p:cNvSpPr>
          <p:nvPr/>
        </p:nvSpPr>
        <p:spPr>
          <a:xfrm>
            <a:off x="6466364" y="1959429"/>
            <a:ext cx="3690007" cy="100378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2276514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207497"/>
            <a:ext cx="10515600" cy="1481650"/>
          </a:xfrm>
        </p:spPr>
        <p:txBody>
          <a:bodyPr>
            <a:normAutofit fontScale="90000"/>
          </a:bodyPr>
          <a:lstStyle/>
          <a:p>
            <a:pPr algn="ctr"/>
            <a:r>
              <a:rPr lang="en-GB" dirty="0">
                <a:latin typeface="Twinkl Cursive Looped" panose="02000000000000000000" pitchFamily="2" charset="0"/>
              </a:rPr>
              <a:t>Adverbials</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-possibility</a:t>
            </a:r>
            <a:br>
              <a:rPr lang="en-GB" dirty="0">
                <a:latin typeface="Twinkl Cursive Looped" panose="02000000000000000000" pitchFamily="2" charset="0"/>
              </a:rPr>
            </a:br>
            <a:r>
              <a:rPr lang="en-GB" dirty="0">
                <a:latin typeface="Twinkl Cursive Looped" panose="02000000000000000000" pitchFamily="2" charset="0"/>
              </a:rPr>
              <a:t> –frequency              </a:t>
            </a:r>
            <a:br>
              <a:rPr lang="en-GB" dirty="0">
                <a:latin typeface="Twinkl Cursive Looped" panose="02000000000000000000" pitchFamily="2" charset="0"/>
              </a:rPr>
            </a:br>
            <a:r>
              <a:rPr lang="en-GB" dirty="0">
                <a:latin typeface="Twinkl Cursive Looped" panose="02000000000000000000" pitchFamily="2" charset="0"/>
              </a:rPr>
              <a:t>–modal verbs</a:t>
            </a:r>
          </a:p>
        </p:txBody>
      </p:sp>
    </p:spTree>
    <p:extLst>
      <p:ext uri="{BB962C8B-B14F-4D97-AF65-F5344CB8AC3E}">
        <p14:creationId xmlns:p14="http://schemas.microsoft.com/office/powerpoint/2010/main" val="2945117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1"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the state of being able to proceed with something without difficulty</a:t>
            </a:r>
          </a:p>
        </p:txBody>
      </p:sp>
      <p:pic>
        <p:nvPicPr>
          <p:cNvPr id="3" name="Picture 2" descr="Convenience Store Stock Illustrations – 4,467 Convenience Store Stock  Illustrations, Vectors &amp; Clipart - Dreamstime">
            <a:extLst>
              <a:ext uri="{FF2B5EF4-FFF2-40B4-BE49-F238E27FC236}">
                <a16:creationId xmlns:a16="http://schemas.microsoft.com/office/drawing/2014/main" id="{FFAD86F1-15AA-FE42-FA68-FE102F534DF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6495" y="48986"/>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05906BF0-6D7D-DDA5-45CB-DC4AA39456FB}"/>
              </a:ext>
            </a:extLst>
          </p:cNvPr>
          <p:cNvSpPr txBox="1"/>
          <p:nvPr/>
        </p:nvSpPr>
        <p:spPr>
          <a:xfrm>
            <a:off x="3914775" y="29226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convenience</a:t>
            </a:r>
            <a:endParaRPr lang="en-GB" dirty="0"/>
          </a:p>
        </p:txBody>
      </p:sp>
      <p:sp>
        <p:nvSpPr>
          <p:cNvPr id="7" name="TextBox 6">
            <a:extLst>
              <a:ext uri="{FF2B5EF4-FFF2-40B4-BE49-F238E27FC236}">
                <a16:creationId xmlns:a16="http://schemas.microsoft.com/office/drawing/2014/main" id="{8DC818AD-7F42-34A4-5A53-1E440A234A9F}"/>
              </a:ext>
            </a:extLst>
          </p:cNvPr>
          <p:cNvSpPr txBox="1"/>
          <p:nvPr/>
        </p:nvSpPr>
        <p:spPr>
          <a:xfrm>
            <a:off x="4698547" y="226073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NOUN</a:t>
            </a:r>
            <a:endParaRPr lang="en-GB" dirty="0"/>
          </a:p>
        </p:txBody>
      </p:sp>
    </p:spTree>
    <p:extLst>
      <p:ext uri="{BB962C8B-B14F-4D97-AF65-F5344CB8AC3E}">
        <p14:creationId xmlns:p14="http://schemas.microsoft.com/office/powerpoint/2010/main" val="673813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adverbials</a:t>
            </a:r>
          </a:p>
        </p:txBody>
      </p:sp>
    </p:spTree>
    <p:extLst>
      <p:ext uri="{BB962C8B-B14F-4D97-AF65-F5344CB8AC3E}">
        <p14:creationId xmlns:p14="http://schemas.microsoft.com/office/powerpoint/2010/main" val="427282733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-adverbials</a:t>
            </a: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add detail of where, when, how, frequency of the verb</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869099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often</a:t>
            </a:r>
          </a:p>
        </p:txBody>
      </p:sp>
      <p:pic>
        <p:nvPicPr>
          <p:cNvPr id="3074" name="Picture 2" descr="T Madas Impossible Certain Even chance LikelyUnlikelyvery likely Very  unlikely ppt download">
            <a:extLst>
              <a:ext uri="{FF2B5EF4-FFF2-40B4-BE49-F238E27FC236}">
                <a16:creationId xmlns:a16="http://schemas.microsoft.com/office/drawing/2014/main" id="{E682F21F-5EF1-0E47-4244-F36B3094FE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01"/>
          <a:stretch/>
        </p:blipFill>
        <p:spPr bwMode="auto">
          <a:xfrm>
            <a:off x="176213" y="219075"/>
            <a:ext cx="4101873" cy="213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5764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occasionally</a:t>
            </a:r>
          </a:p>
        </p:txBody>
      </p:sp>
      <p:pic>
        <p:nvPicPr>
          <p:cNvPr id="3074" name="Picture 2" descr="T Madas Impossible Certain Even chance LikelyUnlikelyvery likely Very  unlikely ppt download">
            <a:extLst>
              <a:ext uri="{FF2B5EF4-FFF2-40B4-BE49-F238E27FC236}">
                <a16:creationId xmlns:a16="http://schemas.microsoft.com/office/drawing/2014/main" id="{E682F21F-5EF1-0E47-4244-F36B3094FE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01"/>
          <a:stretch/>
        </p:blipFill>
        <p:spPr bwMode="auto">
          <a:xfrm>
            <a:off x="176213" y="219075"/>
            <a:ext cx="4101873" cy="213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6373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rarely</a:t>
            </a:r>
          </a:p>
        </p:txBody>
      </p:sp>
      <p:pic>
        <p:nvPicPr>
          <p:cNvPr id="3074" name="Picture 2" descr="T Madas Impossible Certain Even chance LikelyUnlikelyvery likely Very  unlikely ppt download">
            <a:extLst>
              <a:ext uri="{FF2B5EF4-FFF2-40B4-BE49-F238E27FC236}">
                <a16:creationId xmlns:a16="http://schemas.microsoft.com/office/drawing/2014/main" id="{E682F21F-5EF1-0E47-4244-F36B3094FE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01"/>
          <a:stretch/>
        </p:blipFill>
        <p:spPr bwMode="auto">
          <a:xfrm>
            <a:off x="176213" y="219075"/>
            <a:ext cx="4101873" cy="213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7293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always</a:t>
            </a:r>
          </a:p>
        </p:txBody>
      </p:sp>
      <p:pic>
        <p:nvPicPr>
          <p:cNvPr id="3074" name="Picture 2" descr="T Madas Impossible Certain Even chance LikelyUnlikelyvery likely Very  unlikely ppt download">
            <a:extLst>
              <a:ext uri="{FF2B5EF4-FFF2-40B4-BE49-F238E27FC236}">
                <a16:creationId xmlns:a16="http://schemas.microsoft.com/office/drawing/2014/main" id="{E682F21F-5EF1-0E47-4244-F36B3094FEE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30601"/>
          <a:stretch/>
        </p:blipFill>
        <p:spPr bwMode="auto">
          <a:xfrm>
            <a:off x="176213" y="219075"/>
            <a:ext cx="4101873" cy="21322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826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0777115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prefix </a:t>
            </a:r>
            <a:br>
              <a:rPr lang="en-GB" dirty="0">
                <a:latin typeface="Twinkl Cursive Looped" panose="02000000000000000000" pitchFamily="2" charset="0"/>
              </a:rPr>
            </a:br>
            <a:r>
              <a:rPr lang="en-GB" dirty="0">
                <a:latin typeface="Twinkl Cursive Looped" panose="02000000000000000000" pitchFamily="2" charset="0"/>
              </a:rPr>
              <a:t>de-</a:t>
            </a:r>
          </a:p>
        </p:txBody>
      </p:sp>
    </p:spTree>
    <p:extLst>
      <p:ext uri="{BB962C8B-B14F-4D97-AF65-F5344CB8AC3E}">
        <p14:creationId xmlns:p14="http://schemas.microsoft.com/office/powerpoint/2010/main" val="121398607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a:t>
            </a:r>
          </a:p>
        </p:txBody>
      </p:sp>
    </p:spTree>
    <p:extLst>
      <p:ext uri="{BB962C8B-B14F-4D97-AF65-F5344CB8AC3E}">
        <p14:creationId xmlns:p14="http://schemas.microsoft.com/office/powerpoint/2010/main" val="110107989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dirty="0">
                <a:latin typeface="Twinkl Cursive Looped" panose="02000000000000000000" pitchFamily="2" charset="0"/>
              </a:rPr>
              <a:t>de-</a:t>
            </a:r>
            <a:br>
              <a:rPr lang="en-GB" dirty="0">
                <a:latin typeface="Twinkl Cursive Looped" panose="02000000000000000000" pitchFamily="2" charset="0"/>
              </a:rPr>
            </a:br>
            <a:r>
              <a:rPr lang="en-GB" dirty="0">
                <a:latin typeface="Twinkl Cursive Looped" panose="02000000000000000000" pitchFamily="2" charset="0"/>
              </a:rPr>
              <a:t>meaning ‘off’ or ‘from’</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32990176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8045</TotalTime>
  <Words>3450</Words>
  <Application>Microsoft Office PowerPoint</Application>
  <PresentationFormat>Widescreen</PresentationFormat>
  <Paragraphs>449</Paragraphs>
  <Slides>206</Slides>
  <Notes>49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206</vt:i4>
      </vt:variant>
    </vt:vector>
  </HeadingPairs>
  <TitlesOfParts>
    <vt:vector size="212" baseType="lpstr">
      <vt:lpstr>Arial</vt:lpstr>
      <vt:lpstr>Calibri</vt:lpstr>
      <vt:lpstr>Calibri Light</vt:lpstr>
      <vt:lpstr>Georgia</vt:lpstr>
      <vt:lpstr>Twinkl Cursive Looped</vt:lpstr>
      <vt:lpstr>Office Theme</vt:lpstr>
      <vt:lpstr>Spelling Y6</vt:lpstr>
      <vt:lpstr>PowerPoint Presentation</vt:lpstr>
      <vt:lpstr>PowerPoint Presentation</vt:lpstr>
      <vt:lpstr>Let’s Revisit and Review…</vt:lpstr>
      <vt:lpstr>Do you remember this challenge word?</vt:lpstr>
      <vt:lpstr>  Definition – prolonged public disagreement or heated discussion</vt:lpstr>
      <vt:lpstr> There was controversy over the lead role for the Y6 performance.</vt:lpstr>
      <vt:lpstr>Do you remember this challenge word?</vt:lpstr>
      <vt:lpstr>  Definition – the state of being able to proceed with something without difficulty</vt:lpstr>
      <vt:lpstr>  People enjoy the convenience of the local store being open 24 hours.  </vt:lpstr>
      <vt:lpstr>Adverbials  -possibility  –frequency               –modal verbs</vt:lpstr>
      <vt:lpstr>adverbials</vt:lpstr>
      <vt:lpstr>-adverbials   add detail of where, when, how, frequency of the verb</vt:lpstr>
      <vt:lpstr>certainly</vt:lpstr>
      <vt:lpstr>definitely</vt:lpstr>
      <vt:lpstr>possibly</vt:lpstr>
      <vt:lpstr>Let’s Teach and Practise</vt:lpstr>
      <vt:lpstr>The prefix  de-</vt:lpstr>
      <vt:lpstr>de-</vt:lpstr>
      <vt:lpstr>de-  meaning ‘off’ or ‘from’ </vt:lpstr>
      <vt:lpstr>deflate</vt:lpstr>
      <vt:lpstr>deform</vt:lpstr>
      <vt:lpstr>decode</vt:lpstr>
      <vt:lpstr>  Definition – let air or gas out of something</vt:lpstr>
      <vt:lpstr>  Definition – distort the shape of something</vt:lpstr>
      <vt:lpstr>  Definition – convert a coded message into intelligible language</vt:lpstr>
      <vt:lpstr>The balloon was allowed to deflate slowly so it didn’t burst and frighten people.</vt:lpstr>
      <vt:lpstr>The ice-sculpture was left to melt and deform in the sun.</vt:lpstr>
      <vt:lpstr>In WW2, German messages were scrutinised to decode them.</vt:lpstr>
      <vt:lpstr>New CHALLENGE words.</vt:lpstr>
      <vt:lpstr> Definition – used to single out one person or thing over all others </vt:lpstr>
      <vt:lpstr> Children especially love spelling quizzes.</vt:lpstr>
      <vt:lpstr> Definition - represent (something) as being larger, better, or worse than it really is </vt:lpstr>
      <vt:lpstr> The fisherman would exaggerate how big his catch was.</vt:lpstr>
      <vt:lpstr>Let’s Practise and Apply.</vt:lpstr>
      <vt:lpstr>Can you spot the spelling rule words and the challenge words?</vt:lpstr>
      <vt:lpstr>Fragile Earth There is no controversy in the fact that Earth is always changing.  We may not notice it from day to day, but it certainly is constantly shifting beneath our feet.  You might not notice the mountains slowly wearing away or the valleys starting to deform as they grow deeper or  the cliffs we depend on crumbling into the sea, but it is always happening.  Meanwhile, forest floors decompose, the temperature of the earth’s atmosphere raises a degree or two and the Earth we depend on is forced to change. </vt:lpstr>
      <vt:lpstr>Fragile Earth There is no controversy in the fact that Earth is always changing.  We may not notice it from day to day, but it certainly is constantly shifting beneath our feet.  You might not notice the mountains slowly wearing away or the valleys starting to deform as they grow deeper or  the cliffs we depend on crumbling into the sea, but it is always happening.  Meanwhile, forest floors decompose, the temperature of the earth’s atmosphere raises a degree or two and the Earth we depend on is forced to change. </vt:lpstr>
      <vt:lpstr>Write this sentence as I dictate it to you.</vt:lpstr>
      <vt:lpstr>There is no controversy in the fact that Earth is always changing.</vt:lpstr>
      <vt:lpstr>PowerPoint Presentation</vt:lpstr>
      <vt:lpstr>PowerPoint Presentation</vt:lpstr>
      <vt:lpstr>Let’s Revisit and Review…</vt:lpstr>
      <vt:lpstr>Do you remember this challenge word?</vt:lpstr>
      <vt:lpstr>  Definition – prolonged public disagreement or heated discussion</vt:lpstr>
      <vt:lpstr> There was controversy over the lead role for the Y6 performance.</vt:lpstr>
      <vt:lpstr>Do you remember this challenge word?</vt:lpstr>
      <vt:lpstr>  Definition – the state of being able to proceed with something without difficulty</vt:lpstr>
      <vt:lpstr>  People enjoy the convenience of the local store being open 24 hours.  </vt:lpstr>
      <vt:lpstr>Adverbials  -possibility  –frequency               –modal verbs</vt:lpstr>
      <vt:lpstr>adverbials</vt:lpstr>
      <vt:lpstr>-adverbials   add detail of where, when, how, frequency of the verb</vt:lpstr>
      <vt:lpstr>probably</vt:lpstr>
      <vt:lpstr>frequently</vt:lpstr>
      <vt:lpstr>perhaps</vt:lpstr>
      <vt:lpstr>Let’s Teach and Practise</vt:lpstr>
      <vt:lpstr>The prefix  de-</vt:lpstr>
      <vt:lpstr>de-</vt:lpstr>
      <vt:lpstr>de- meaning ‘off’ or ‘from’ </vt:lpstr>
      <vt:lpstr>decompose</vt:lpstr>
      <vt:lpstr>defuse</vt:lpstr>
      <vt:lpstr>degree</vt:lpstr>
      <vt:lpstr>  Definition – to become rotten</vt:lpstr>
      <vt:lpstr>  Definition – remove the fuse from something to prevent it from exploding</vt:lpstr>
      <vt:lpstr>  Definition – a unit of measure e.g. temperature / angle</vt:lpstr>
      <vt:lpstr>The fruit was left to decompose in the sun as a school experiment. </vt:lpstr>
      <vt:lpstr>The bomb was set to explode, but the police came to defuse it.</vt:lpstr>
      <vt:lpstr>The temperature rose degree by degree to become the hottest day of the year. </vt:lpstr>
      <vt:lpstr>New CHALLENGE words.</vt:lpstr>
      <vt:lpstr> Definition – used to single out one person or thing over all others </vt:lpstr>
      <vt:lpstr> Children especially love spelling quizzes.</vt:lpstr>
      <vt:lpstr> Definition - represent (something) as being larger, better, or worse than it really is </vt:lpstr>
      <vt:lpstr> The fisherman would exaggerate how big his catch was.</vt:lpstr>
      <vt:lpstr>Let’s Practise and Apply.</vt:lpstr>
      <vt:lpstr>Can you spot the spelling rule words and the challenge words?</vt:lpstr>
      <vt:lpstr>Fragile Earth There is no controversy in the fact that Earth is always changing.  We may not notice it from day to day, but it certainly is constantly shifting beneath our feet.  You might not notice the mountains slowly wearing away or the valleys starting to deform as they grow deeper or  the cliffs we depend on crumbling into the sea, but it is always happening.  Meanwhile, forest floors decompose, the temperature of the earth’s atmosphere raises a degree or two and the Earth we depend on is forced to change. </vt:lpstr>
      <vt:lpstr>Fragile Earth There is no controversy in the fact that Earth is always changing.  We may not notice it from day to day, but it certainly is constantly shifting beneath our feet.  You might not notice the mountains slowly wearing away or the valleys starting to deform as they grow deeper or  the cliffs we depend on crumbling into the sea, but it is always happening.  Meanwhile, forest floors decompose, the temperature of the earth’s atmosphere raises a degree or two and the Earth we depend on is forced to change. </vt:lpstr>
      <vt:lpstr>Write this sentence as I dictate it to you.</vt:lpstr>
      <vt:lpstr>We may not notice it from day to day, but it certainly is constantly shifting beneath our feet.</vt:lpstr>
      <vt:lpstr>PowerPoint Presentation</vt:lpstr>
      <vt:lpstr>PowerPoint Presentation</vt:lpstr>
      <vt:lpstr>Let’s Revisit and Review…</vt:lpstr>
      <vt:lpstr>Do you remember this challenge word?</vt:lpstr>
      <vt:lpstr>  Definition – prolonged public disagreement or heated discussion</vt:lpstr>
      <vt:lpstr> There was controversy over the lead role for the Y6 performance.</vt:lpstr>
      <vt:lpstr>Do you remember this challenge word?</vt:lpstr>
      <vt:lpstr>  Definition – the state of being able to proceed with something without difficulty</vt:lpstr>
      <vt:lpstr>  People enjoy the convenience of the local store being open 24 hours.  </vt:lpstr>
      <vt:lpstr>Adverbials  -possibility  –frequency               –modal verbs</vt:lpstr>
      <vt:lpstr>adverbials</vt:lpstr>
      <vt:lpstr>-adverbials   add detail of where, when, how, frequency of the verb</vt:lpstr>
      <vt:lpstr>often</vt:lpstr>
      <vt:lpstr>occasionally</vt:lpstr>
      <vt:lpstr>rarely</vt:lpstr>
      <vt:lpstr>always</vt:lpstr>
      <vt:lpstr>Let’s Teach and Practise</vt:lpstr>
      <vt:lpstr>The prefix  de-</vt:lpstr>
      <vt:lpstr>de-</vt:lpstr>
      <vt:lpstr>de- meaning ‘off’ or ‘from’ </vt:lpstr>
      <vt:lpstr>decent</vt:lpstr>
      <vt:lpstr>delete</vt:lpstr>
      <vt:lpstr>delight</vt:lpstr>
      <vt:lpstr>  Definition – acceptable standards of respectable behaviour</vt:lpstr>
      <vt:lpstr>  Definition – remove or obliterate information</vt:lpstr>
      <vt:lpstr>  Definition – to take pleasure in</vt:lpstr>
      <vt:lpstr>Teachers’ behaviour must be decent as they are role models for the younger generation.</vt:lpstr>
      <vt:lpstr>The delete key on the computer was broken causing lots of issues for students.</vt:lpstr>
      <vt:lpstr>The delight was clear on the children’s faces.</vt:lpstr>
      <vt:lpstr>New CHALLENGE words.</vt:lpstr>
      <vt:lpstr> Definition – used to single out one person or thing over all others </vt:lpstr>
      <vt:lpstr> Children especially love spelling quizzes.</vt:lpstr>
      <vt:lpstr> Definition - represent (something) as being larger, better, or worse than it really is </vt:lpstr>
      <vt:lpstr> The fisherman would exaggerate how big his catch was.</vt:lpstr>
      <vt:lpstr>Let’s Practise and Apply.</vt:lpstr>
      <vt:lpstr>Can you spot the spelling rule words and the challenge words?</vt:lpstr>
      <vt:lpstr>Fragile Earth There is no controversy in the fact that Earth is always changing.  We may not notice it from day to day, but it certainly is constantly shifting beneath our feet.  You might not notice the mountains slowly wearing away or the valleys starting to deform as they grow deeper or  the cliffs we depend on crumbling into the sea, but it is always happening.  Meanwhile, forest floors decompose, the temperature of the earth’s atmosphere raises a degree or two and the Earth we depend on is forced to change. </vt:lpstr>
      <vt:lpstr>Fragile Earth There is no controversy in the fact that Earth is always changing.  We may not notice it from day to day, but it certainly is constantly shifting beneath our feet.  You might not notice the mountains slowly wearing away or the valleys starting to deform as they grow deeper or  the cliffs we depend on crumbling into the sea, but it is always happening.  Meanwhile, forest floors decompose, the temperature of the earth’s atmosphere raises a degree or two and the Earth we depend on is forced to change. </vt:lpstr>
      <vt:lpstr>Write this sentence as I dictate it to you.</vt:lpstr>
      <vt:lpstr>You might not notice the mountains slowly wearing away or the valleys starting to deform as they grow deeper or  the cliffs we depend on crumbling into the sea, but it is always happening.</vt:lpstr>
      <vt:lpstr>PowerPoint Presentation</vt:lpstr>
      <vt:lpstr>PowerPoint Presentation</vt:lpstr>
      <vt:lpstr>Let’s Revisit and Review…</vt:lpstr>
      <vt:lpstr>Do you remember this challenge word?</vt:lpstr>
      <vt:lpstr>  Definition – prolonged public disagreement or heated discussion</vt:lpstr>
      <vt:lpstr> There was controversy over the lead role for the Y6 performance.</vt:lpstr>
      <vt:lpstr>Do you remember this challenge word?</vt:lpstr>
      <vt:lpstr>  Definition – the state of being able to proceed with something without difficulty</vt:lpstr>
      <vt:lpstr>  People enjoy the convenience of the local store being open 24 hours.  </vt:lpstr>
      <vt:lpstr>Adverbials  -possibility  –frequency               –modal verbs</vt:lpstr>
      <vt:lpstr>adverbials</vt:lpstr>
      <vt:lpstr>-adverbials   add detail of where, when, how, frequency of the verb</vt:lpstr>
      <vt:lpstr>might</vt:lpstr>
      <vt:lpstr>should</vt:lpstr>
      <vt:lpstr>could</vt:lpstr>
      <vt:lpstr>Let’s Teach and Practise</vt:lpstr>
      <vt:lpstr>The prefix  de-</vt:lpstr>
      <vt:lpstr>de-</vt:lpstr>
      <vt:lpstr>de- meaning ‘off’ or ‘from’ </vt:lpstr>
      <vt:lpstr>defeat</vt:lpstr>
      <vt:lpstr>deserve</vt:lpstr>
      <vt:lpstr>depend</vt:lpstr>
      <vt:lpstr>  Definition – win a victory in something over someone else</vt:lpstr>
      <vt:lpstr>  Definition – to do something or have qualities worthy of something</vt:lpstr>
      <vt:lpstr>  Definition – to be controlled or determined by something</vt:lpstr>
      <vt:lpstr>In chess, the object is to defeat your opponent. </vt:lpstr>
      <vt:lpstr>Everyone deserves to be loved.</vt:lpstr>
      <vt:lpstr>People depend on the government to run the country. </vt:lpstr>
      <vt:lpstr>New CHALLENGE words.</vt:lpstr>
      <vt:lpstr> Definition – used to single out one person or thing over all others </vt:lpstr>
      <vt:lpstr> Children especially love spelling quizzes.</vt:lpstr>
      <vt:lpstr> Definition - represent (something) as being larger, better, or worse than it really is </vt:lpstr>
      <vt:lpstr> The fisherman would exaggerate how big his catch was.</vt:lpstr>
      <vt:lpstr>Let’s Practise and Apply.</vt:lpstr>
      <vt:lpstr>Can you spot the spelling rule words and the challenge words?</vt:lpstr>
      <vt:lpstr>Fragile Earth There is no controversy in the fact that Earth is always changing.  We may not notice it from day to day, but it certainly is constantly shifting beneath our feet.  You might not notice the mountains slowly wearing away or the valleys starting to deform as they grow deeper or  the cliffs we depend on crumbling into the sea, but it is always happening.  Meanwhile, forest floors decompose, the temperature of the earth’s atmosphere raises a degree or two and the Earth we depend on is forced to change. </vt:lpstr>
      <vt:lpstr>Fragile Earth There is no controversy in the fact that Earth is always changing.  We may not notice it from day to day, but it certainly is constantly shifting beneath our feet.  You might not notice the mountains slowly wearing away or the valleys starting to deform as they grow deeper or  the cliffs we depend on crumbling into the sea, but it is always happening.  Meanwhile, forest floors decompose, the temperature of the earth’s atmosphere raises a degree or two and the Earth we depend on is forced to change. </vt:lpstr>
      <vt:lpstr>Write this sentence as I dictate it to you.</vt:lpstr>
      <vt:lpstr>Meanwhile, forest floors decompose, the temperature of the earth’s atmosphere raises a degree or two and the Earth we depend on is forced to change.</vt:lpstr>
      <vt:lpstr>PowerPoint Presentation</vt:lpstr>
      <vt:lpstr>PowerPoint Presentation</vt:lpstr>
      <vt:lpstr>Old challenge words…</vt:lpstr>
      <vt:lpstr>controversy</vt:lpstr>
      <vt:lpstr>convenience</vt:lpstr>
      <vt:lpstr>Old spelling rule words…</vt:lpstr>
      <vt:lpstr>certainly</vt:lpstr>
      <vt:lpstr>definitely</vt:lpstr>
      <vt:lpstr>possibly</vt:lpstr>
      <vt:lpstr>probably</vt:lpstr>
      <vt:lpstr>frequently</vt:lpstr>
      <vt:lpstr>perhaps</vt:lpstr>
      <vt:lpstr>often</vt:lpstr>
      <vt:lpstr>occasionally </vt:lpstr>
      <vt:lpstr>rarely</vt:lpstr>
      <vt:lpstr>always</vt:lpstr>
      <vt:lpstr>might</vt:lpstr>
      <vt:lpstr>should</vt:lpstr>
      <vt:lpstr>could</vt:lpstr>
      <vt:lpstr>New spelling rule words…</vt:lpstr>
      <vt:lpstr>deflate</vt:lpstr>
      <vt:lpstr>deform</vt:lpstr>
      <vt:lpstr>decode</vt:lpstr>
      <vt:lpstr>decompose</vt:lpstr>
      <vt:lpstr>defuse</vt:lpstr>
      <vt:lpstr>degree</vt:lpstr>
      <vt:lpstr>decent</vt:lpstr>
      <vt:lpstr>delete</vt:lpstr>
      <vt:lpstr>delight</vt:lpstr>
      <vt:lpstr>defeat</vt:lpstr>
      <vt:lpstr>deserve</vt:lpstr>
      <vt:lpstr>depend</vt:lpstr>
      <vt:lpstr>New challenge words…</vt:lpstr>
      <vt:lpstr>especially </vt:lpstr>
      <vt:lpstr>exaggerate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5</cp:revision>
  <cp:lastPrinted>2022-05-27T07:40:55Z</cp:lastPrinted>
  <dcterms:created xsi:type="dcterms:W3CDTF">2022-03-23T13:56:57Z</dcterms:created>
  <dcterms:modified xsi:type="dcterms:W3CDTF">2023-05-30T11:49:12Z</dcterms:modified>
</cp:coreProperties>
</file>