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0"/>
  </p:notesMasterIdLst>
  <p:sldIdLst>
    <p:sldId id="256" r:id="rId2"/>
    <p:sldId id="322" r:id="rId3"/>
    <p:sldId id="604" r:id="rId4"/>
    <p:sldId id="258" r:id="rId5"/>
    <p:sldId id="333" r:id="rId6"/>
    <p:sldId id="336" r:id="rId7"/>
    <p:sldId id="335" r:id="rId8"/>
    <p:sldId id="337" r:id="rId9"/>
    <p:sldId id="339" r:id="rId10"/>
    <p:sldId id="340" r:id="rId11"/>
    <p:sldId id="259" r:id="rId12"/>
    <p:sldId id="260" r:id="rId13"/>
    <p:sldId id="261" r:id="rId14"/>
    <p:sldId id="1169" r:id="rId15"/>
    <p:sldId id="1170" r:id="rId16"/>
    <p:sldId id="267" r:id="rId17"/>
    <p:sldId id="606" r:id="rId18"/>
    <p:sldId id="607" r:id="rId19"/>
    <p:sldId id="1171" r:id="rId20"/>
    <p:sldId id="282" r:id="rId21"/>
    <p:sldId id="285" r:id="rId22"/>
    <p:sldId id="284" r:id="rId23"/>
    <p:sldId id="1172" r:id="rId24"/>
    <p:sldId id="1175" r:id="rId25"/>
    <p:sldId id="1178" r:id="rId26"/>
    <p:sldId id="294" r:id="rId27"/>
    <p:sldId id="910" r:id="rId28"/>
    <p:sldId id="1183" r:id="rId29"/>
    <p:sldId id="303" r:id="rId30"/>
    <p:sldId id="1186" r:id="rId31"/>
    <p:sldId id="1187" r:id="rId32"/>
    <p:sldId id="1190" r:id="rId33"/>
    <p:sldId id="1191" r:id="rId34"/>
    <p:sldId id="304" r:id="rId35"/>
    <p:sldId id="318" r:id="rId36"/>
    <p:sldId id="316" r:id="rId37"/>
    <p:sldId id="1194" r:id="rId38"/>
    <p:sldId id="331" r:id="rId39"/>
    <p:sldId id="332" r:id="rId40"/>
    <p:sldId id="323" r:id="rId41"/>
    <p:sldId id="1201" r:id="rId42"/>
    <p:sldId id="1202" r:id="rId43"/>
    <p:sldId id="1203" r:id="rId44"/>
    <p:sldId id="1453" r:id="rId45"/>
    <p:sldId id="1454" r:id="rId46"/>
    <p:sldId id="1455" r:id="rId47"/>
    <p:sldId id="1456" r:id="rId48"/>
    <p:sldId id="1457" r:id="rId49"/>
    <p:sldId id="1458" r:id="rId50"/>
    <p:sldId id="1459" r:id="rId51"/>
    <p:sldId id="1460" r:id="rId52"/>
    <p:sldId id="1420" r:id="rId53"/>
    <p:sldId id="1421" r:id="rId54"/>
    <p:sldId id="1424" r:id="rId55"/>
    <p:sldId id="1226" r:id="rId56"/>
    <p:sldId id="1228" r:id="rId57"/>
    <p:sldId id="1229" r:id="rId58"/>
    <p:sldId id="1230" r:id="rId59"/>
    <p:sldId id="1232" r:id="rId60"/>
    <p:sldId id="1234" r:id="rId61"/>
    <p:sldId id="1236" r:id="rId62"/>
    <p:sldId id="1239" r:id="rId63"/>
    <p:sldId id="1242" r:id="rId64"/>
    <p:sldId id="1245" r:id="rId65"/>
    <p:sldId id="1246" r:id="rId66"/>
    <p:sldId id="1249" r:id="rId67"/>
    <p:sldId id="1252" r:id="rId68"/>
    <p:sldId id="1255" r:id="rId69"/>
    <p:sldId id="1477" r:id="rId70"/>
    <p:sldId id="1478" r:id="rId71"/>
    <p:sldId id="1479" r:id="rId72"/>
    <p:sldId id="1480" r:id="rId73"/>
    <p:sldId id="1268" r:id="rId74"/>
    <p:sldId id="1269" r:id="rId75"/>
    <p:sldId id="1270" r:id="rId76"/>
    <p:sldId id="1271" r:id="rId77"/>
    <p:sldId id="1272" r:id="rId78"/>
    <p:sldId id="1273" r:id="rId79"/>
    <p:sldId id="1195" r:id="rId80"/>
    <p:sldId id="1274" r:id="rId81"/>
    <p:sldId id="1275" r:id="rId82"/>
    <p:sldId id="1276" r:id="rId83"/>
    <p:sldId id="1461" r:id="rId84"/>
    <p:sldId id="1462" r:id="rId85"/>
    <p:sldId id="1463" r:id="rId86"/>
    <p:sldId id="1464" r:id="rId87"/>
    <p:sldId id="1465" r:id="rId88"/>
    <p:sldId id="1466" r:id="rId89"/>
    <p:sldId id="1467" r:id="rId90"/>
    <p:sldId id="1468" r:id="rId91"/>
    <p:sldId id="1294" r:id="rId92"/>
    <p:sldId id="1432" r:id="rId93"/>
    <p:sldId id="1435" r:id="rId94"/>
    <p:sldId id="1299" r:id="rId95"/>
    <p:sldId id="1301" r:id="rId96"/>
    <p:sldId id="1302" r:id="rId97"/>
    <p:sldId id="1303" r:id="rId98"/>
    <p:sldId id="1305" r:id="rId99"/>
    <p:sldId id="1307" r:id="rId100"/>
    <p:sldId id="1309" r:id="rId101"/>
    <p:sldId id="1312" r:id="rId102"/>
    <p:sldId id="1315" r:id="rId103"/>
    <p:sldId id="1318" r:id="rId104"/>
    <p:sldId id="1319" r:id="rId105"/>
    <p:sldId id="1322" r:id="rId106"/>
    <p:sldId id="1325" r:id="rId107"/>
    <p:sldId id="1328" r:id="rId108"/>
    <p:sldId id="1481" r:id="rId109"/>
    <p:sldId id="1482" r:id="rId110"/>
    <p:sldId id="1483" r:id="rId111"/>
    <p:sldId id="1484" r:id="rId112"/>
    <p:sldId id="1341" r:id="rId113"/>
    <p:sldId id="1342" r:id="rId114"/>
    <p:sldId id="1343" r:id="rId115"/>
    <p:sldId id="1344" r:id="rId116"/>
    <p:sldId id="1345" r:id="rId117"/>
    <p:sldId id="1346" r:id="rId118"/>
    <p:sldId id="1196" r:id="rId119"/>
    <p:sldId id="1347" r:id="rId120"/>
    <p:sldId id="1348" r:id="rId121"/>
    <p:sldId id="1349" r:id="rId122"/>
    <p:sldId id="1469" r:id="rId123"/>
    <p:sldId id="1470" r:id="rId124"/>
    <p:sldId id="1471" r:id="rId125"/>
    <p:sldId id="1472" r:id="rId126"/>
    <p:sldId id="1473" r:id="rId127"/>
    <p:sldId id="1474" r:id="rId128"/>
    <p:sldId id="1475" r:id="rId129"/>
    <p:sldId id="1476" r:id="rId130"/>
    <p:sldId id="1442" r:id="rId131"/>
    <p:sldId id="1443" r:id="rId132"/>
    <p:sldId id="1446" r:id="rId133"/>
    <p:sldId id="1372" r:id="rId134"/>
    <p:sldId id="1374" r:id="rId135"/>
    <p:sldId id="1375" r:id="rId136"/>
    <p:sldId id="1376" r:id="rId137"/>
    <p:sldId id="1378" r:id="rId138"/>
    <p:sldId id="1380" r:id="rId139"/>
    <p:sldId id="1382" r:id="rId140"/>
    <p:sldId id="1385" r:id="rId141"/>
    <p:sldId id="1388" r:id="rId142"/>
    <p:sldId id="1391" r:id="rId143"/>
    <p:sldId id="1392" r:id="rId144"/>
    <p:sldId id="1397" r:id="rId145"/>
    <p:sldId id="1398" r:id="rId146"/>
    <p:sldId id="1401" r:id="rId147"/>
    <p:sldId id="1485" r:id="rId148"/>
    <p:sldId id="1486" r:id="rId149"/>
    <p:sldId id="1487" r:id="rId150"/>
    <p:sldId id="1488" r:id="rId151"/>
    <p:sldId id="1414" r:id="rId152"/>
    <p:sldId id="1415" r:id="rId153"/>
    <p:sldId id="1416" r:id="rId154"/>
    <p:sldId id="1417" r:id="rId155"/>
    <p:sldId id="1418" r:id="rId156"/>
    <p:sldId id="1419" r:id="rId157"/>
    <p:sldId id="328" r:id="rId158"/>
    <p:sldId id="1197" r:id="rId159"/>
    <p:sldId id="595" r:id="rId160"/>
    <p:sldId id="551" r:id="rId161"/>
    <p:sldId id="552" r:id="rId162"/>
    <p:sldId id="596" r:id="rId163"/>
    <p:sldId id="553" r:id="rId164"/>
    <p:sldId id="554" r:id="rId165"/>
    <p:sldId id="555" r:id="rId166"/>
    <p:sldId id="556" r:id="rId167"/>
    <p:sldId id="562" r:id="rId168"/>
    <p:sldId id="563" r:id="rId169"/>
    <p:sldId id="564" r:id="rId170"/>
    <p:sldId id="565" r:id="rId171"/>
    <p:sldId id="569" r:id="rId172"/>
    <p:sldId id="570" r:id="rId173"/>
    <p:sldId id="571" r:id="rId174"/>
    <p:sldId id="594" r:id="rId175"/>
    <p:sldId id="557" r:id="rId176"/>
    <p:sldId id="558" r:id="rId177"/>
    <p:sldId id="559" r:id="rId178"/>
    <p:sldId id="566" r:id="rId179"/>
    <p:sldId id="567" r:id="rId180"/>
    <p:sldId id="568" r:id="rId181"/>
    <p:sldId id="573" r:id="rId182"/>
    <p:sldId id="574" r:id="rId183"/>
    <p:sldId id="575" r:id="rId184"/>
    <p:sldId id="580" r:id="rId185"/>
    <p:sldId id="581" r:id="rId186"/>
    <p:sldId id="582" r:id="rId187"/>
    <p:sldId id="560" r:id="rId188"/>
    <p:sldId id="593" r:id="rId189"/>
    <p:sldId id="561" r:id="rId190"/>
    <p:sldId id="550" r:id="rId191"/>
    <p:sldId id="597" r:id="rId192"/>
    <p:sldId id="583" r:id="rId193"/>
    <p:sldId id="584" r:id="rId194"/>
    <p:sldId id="587" r:id="rId195"/>
    <p:sldId id="590" r:id="rId196"/>
    <p:sldId id="591" r:id="rId197"/>
    <p:sldId id="592" r:id="rId198"/>
    <p:sldId id="598" r:id="rId19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69337A-ACFE-489F-B294-C0867A13679F}" v="213" dt="2023-05-30T14:19:55.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0469337A-ACFE-489F-B294-C0867A13679F}"/>
    <pc:docChg chg="custSel delSld modSld">
      <pc:chgData name="Kelly Stokes" userId="3e5c5154-569e-4d81-aa91-4f91841cdfa9" providerId="ADAL" clId="{0469337A-ACFE-489F-B294-C0867A13679F}" dt="2023-05-30T14:19:55.355" v="614"/>
      <pc:docMkLst>
        <pc:docMk/>
      </pc:docMkLst>
      <pc:sldChg chg="modSp mod">
        <pc:chgData name="Kelly Stokes" userId="3e5c5154-569e-4d81-aa91-4f91841cdfa9" providerId="ADAL" clId="{0469337A-ACFE-489F-B294-C0867A13679F}" dt="2023-05-30T13:47:44.072" v="67" actId="6549"/>
        <pc:sldMkLst>
          <pc:docMk/>
          <pc:sldMk cId="3963545113" sldId="261"/>
        </pc:sldMkLst>
        <pc:spChg chg="mod">
          <ac:chgData name="Kelly Stokes" userId="3e5c5154-569e-4d81-aa91-4f91841cdfa9" providerId="ADAL" clId="{0469337A-ACFE-489F-B294-C0867A13679F}" dt="2023-05-30T13:47:44.072" v="67" actId="6549"/>
          <ac:spMkLst>
            <pc:docMk/>
            <pc:sldMk cId="3963545113" sldId="261"/>
            <ac:spMk id="2" creationId="{52DA34BA-82FC-47C5-BCE1-BB65E08B92A1}"/>
          </ac:spMkLst>
        </pc:spChg>
      </pc:sldChg>
      <pc:sldChg chg="del">
        <pc:chgData name="Kelly Stokes" userId="3e5c5154-569e-4d81-aa91-4f91841cdfa9" providerId="ADAL" clId="{0469337A-ACFE-489F-B294-C0867A13679F}" dt="2023-05-30T13:47:59.330" v="68" actId="2696"/>
        <pc:sldMkLst>
          <pc:docMk/>
          <pc:sldMk cId="3375546017" sldId="262"/>
        </pc:sldMkLst>
      </pc:sldChg>
      <pc:sldChg chg="del">
        <pc:chgData name="Kelly Stokes" userId="3e5c5154-569e-4d81-aa91-4f91841cdfa9" providerId="ADAL" clId="{0469337A-ACFE-489F-B294-C0867A13679F}" dt="2023-05-30T13:47:59.330" v="68" actId="2696"/>
        <pc:sldMkLst>
          <pc:docMk/>
          <pc:sldMk cId="1960023406" sldId="263"/>
        </pc:sldMkLst>
      </pc:sldChg>
      <pc:sldChg chg="del">
        <pc:chgData name="Kelly Stokes" userId="3e5c5154-569e-4d81-aa91-4f91841cdfa9" providerId="ADAL" clId="{0469337A-ACFE-489F-B294-C0867A13679F}" dt="2023-05-30T13:49:01.955" v="76" actId="2696"/>
        <pc:sldMkLst>
          <pc:docMk/>
          <pc:sldMk cId="3929632485" sldId="271"/>
        </pc:sldMkLst>
      </pc:sldChg>
      <pc:sldChg chg="del">
        <pc:chgData name="Kelly Stokes" userId="3e5c5154-569e-4d81-aa91-4f91841cdfa9" providerId="ADAL" clId="{0469337A-ACFE-489F-B294-C0867A13679F}" dt="2023-05-30T13:49:01.955" v="76" actId="2696"/>
        <pc:sldMkLst>
          <pc:docMk/>
          <pc:sldMk cId="2556728928" sldId="272"/>
        </pc:sldMkLst>
      </pc:sldChg>
      <pc:sldChg chg="del">
        <pc:chgData name="Kelly Stokes" userId="3e5c5154-569e-4d81-aa91-4f91841cdfa9" providerId="ADAL" clId="{0469337A-ACFE-489F-B294-C0867A13679F}" dt="2023-05-30T13:49:01.955" v="76" actId="2696"/>
        <pc:sldMkLst>
          <pc:docMk/>
          <pc:sldMk cId="4028067212" sldId="273"/>
        </pc:sldMkLst>
      </pc:sldChg>
      <pc:sldChg chg="del">
        <pc:chgData name="Kelly Stokes" userId="3e5c5154-569e-4d81-aa91-4f91841cdfa9" providerId="ADAL" clId="{0469337A-ACFE-489F-B294-C0867A13679F}" dt="2023-05-30T13:49:01.955" v="76" actId="2696"/>
        <pc:sldMkLst>
          <pc:docMk/>
          <pc:sldMk cId="937917672" sldId="274"/>
        </pc:sldMkLst>
      </pc:sldChg>
      <pc:sldChg chg="del">
        <pc:chgData name="Kelly Stokes" userId="3e5c5154-569e-4d81-aa91-4f91841cdfa9" providerId="ADAL" clId="{0469337A-ACFE-489F-B294-C0867A13679F}" dt="2023-05-30T13:47:59.330" v="68" actId="2696"/>
        <pc:sldMkLst>
          <pc:docMk/>
          <pc:sldMk cId="602354299" sldId="278"/>
        </pc:sldMkLst>
      </pc:sldChg>
      <pc:sldChg chg="del">
        <pc:chgData name="Kelly Stokes" userId="3e5c5154-569e-4d81-aa91-4f91841cdfa9" providerId="ADAL" clId="{0469337A-ACFE-489F-B294-C0867A13679F}" dt="2023-05-30T13:47:59.330" v="68" actId="2696"/>
        <pc:sldMkLst>
          <pc:docMk/>
          <pc:sldMk cId="1359830562" sldId="279"/>
        </pc:sldMkLst>
      </pc:sldChg>
      <pc:sldChg chg="addSp modSp modAnim">
        <pc:chgData name="Kelly Stokes" userId="3e5c5154-569e-4d81-aa91-4f91841cdfa9" providerId="ADAL" clId="{0469337A-ACFE-489F-B294-C0867A13679F}" dt="2023-05-30T13:49:39.972" v="82"/>
        <pc:sldMkLst>
          <pc:docMk/>
          <pc:sldMk cId="1811321050" sldId="282"/>
        </pc:sldMkLst>
        <pc:picChg chg="add mod">
          <ac:chgData name="Kelly Stokes" userId="3e5c5154-569e-4d81-aa91-4f91841cdfa9" providerId="ADAL" clId="{0469337A-ACFE-489F-B294-C0867A13679F}" dt="2023-05-30T13:49:18.127" v="77"/>
          <ac:picMkLst>
            <pc:docMk/>
            <pc:sldMk cId="1811321050" sldId="282"/>
            <ac:picMk id="4" creationId="{F1464798-29B1-7ECD-F546-8E7C6B9052D7}"/>
          </ac:picMkLst>
        </pc:picChg>
      </pc:sldChg>
      <pc:sldChg chg="addSp modSp modAnim">
        <pc:chgData name="Kelly Stokes" userId="3e5c5154-569e-4d81-aa91-4f91841cdfa9" providerId="ADAL" clId="{0469337A-ACFE-489F-B294-C0867A13679F}" dt="2023-05-30T13:49:56.438" v="88"/>
        <pc:sldMkLst>
          <pc:docMk/>
          <pc:sldMk cId="2974002518" sldId="284"/>
        </pc:sldMkLst>
        <pc:picChg chg="add mod">
          <ac:chgData name="Kelly Stokes" userId="3e5c5154-569e-4d81-aa91-4f91841cdfa9" providerId="ADAL" clId="{0469337A-ACFE-489F-B294-C0867A13679F}" dt="2023-05-30T13:49:29.544" v="79"/>
          <ac:picMkLst>
            <pc:docMk/>
            <pc:sldMk cId="2974002518" sldId="284"/>
            <ac:picMk id="4" creationId="{8A0F84F6-830D-CAC7-5112-315BF06B5DE9}"/>
          </ac:picMkLst>
        </pc:picChg>
      </pc:sldChg>
      <pc:sldChg chg="addSp modSp modAnim">
        <pc:chgData name="Kelly Stokes" userId="3e5c5154-569e-4d81-aa91-4f91841cdfa9" providerId="ADAL" clId="{0469337A-ACFE-489F-B294-C0867A13679F}" dt="2023-05-30T13:49:48.880" v="85"/>
        <pc:sldMkLst>
          <pc:docMk/>
          <pc:sldMk cId="1000523104" sldId="285"/>
        </pc:sldMkLst>
        <pc:picChg chg="add mod">
          <ac:chgData name="Kelly Stokes" userId="3e5c5154-569e-4d81-aa91-4f91841cdfa9" providerId="ADAL" clId="{0469337A-ACFE-489F-B294-C0867A13679F}" dt="2023-05-30T13:49:24.099" v="78"/>
          <ac:picMkLst>
            <pc:docMk/>
            <pc:sldMk cId="1000523104" sldId="285"/>
            <ac:picMk id="4" creationId="{668EA9B7-D8AA-3946-83D7-E674CEA6E7AF}"/>
          </ac:picMkLst>
        </pc:picChg>
      </pc:sldChg>
      <pc:sldChg chg="addSp modSp mod modAnim">
        <pc:chgData name="Kelly Stokes" userId="3e5c5154-569e-4d81-aa91-4f91841cdfa9" providerId="ADAL" clId="{0469337A-ACFE-489F-B294-C0867A13679F}" dt="2023-05-30T13:52:41.832" v="151" actId="27636"/>
        <pc:sldMkLst>
          <pc:docMk/>
          <pc:sldMk cId="1645874759" sldId="294"/>
        </pc:sldMkLst>
        <pc:spChg chg="add mod">
          <ac:chgData name="Kelly Stokes" userId="3e5c5154-569e-4d81-aa91-4f91841cdfa9" providerId="ADAL" clId="{0469337A-ACFE-489F-B294-C0867A13679F}" dt="2023-05-30T13:52:41.832" v="151" actId="27636"/>
          <ac:spMkLst>
            <pc:docMk/>
            <pc:sldMk cId="1645874759" sldId="294"/>
            <ac:spMk id="3" creationId="{6BA57F99-ED7F-8714-E1A9-7326FACF4DAA}"/>
          </ac:spMkLst>
        </pc:spChg>
      </pc:sldChg>
      <pc:sldChg chg="del">
        <pc:chgData name="Kelly Stokes" userId="3e5c5154-569e-4d81-aa91-4f91841cdfa9" providerId="ADAL" clId="{0469337A-ACFE-489F-B294-C0867A13679F}" dt="2023-05-30T13:53:37.017" v="162" actId="2696"/>
        <pc:sldMkLst>
          <pc:docMk/>
          <pc:sldMk cId="1389999566" sldId="306"/>
        </pc:sldMkLst>
      </pc:sldChg>
      <pc:sldChg chg="del">
        <pc:chgData name="Kelly Stokes" userId="3e5c5154-569e-4d81-aa91-4f91841cdfa9" providerId="ADAL" clId="{0469337A-ACFE-489F-B294-C0867A13679F}" dt="2023-05-30T13:53:37.017" v="162" actId="2696"/>
        <pc:sldMkLst>
          <pc:docMk/>
          <pc:sldMk cId="1965264669" sldId="307"/>
        </pc:sldMkLst>
      </pc:sldChg>
      <pc:sldChg chg="del">
        <pc:chgData name="Kelly Stokes" userId="3e5c5154-569e-4d81-aa91-4f91841cdfa9" providerId="ADAL" clId="{0469337A-ACFE-489F-B294-C0867A13679F}" dt="2023-05-30T13:53:37.017" v="162" actId="2696"/>
        <pc:sldMkLst>
          <pc:docMk/>
          <pc:sldMk cId="2558544395" sldId="309"/>
        </pc:sldMkLst>
      </pc:sldChg>
      <pc:sldChg chg="del">
        <pc:chgData name="Kelly Stokes" userId="3e5c5154-569e-4d81-aa91-4f91841cdfa9" providerId="ADAL" clId="{0469337A-ACFE-489F-B294-C0867A13679F}" dt="2023-05-30T13:53:37.017" v="162" actId="2696"/>
        <pc:sldMkLst>
          <pc:docMk/>
          <pc:sldMk cId="3014948232" sldId="310"/>
        </pc:sldMkLst>
      </pc:sldChg>
      <pc:sldChg chg="del">
        <pc:chgData name="Kelly Stokes" userId="3e5c5154-569e-4d81-aa91-4f91841cdfa9" providerId="ADAL" clId="{0469337A-ACFE-489F-B294-C0867A13679F}" dt="2023-05-30T13:44:12.025" v="0" actId="2696"/>
        <pc:sldMkLst>
          <pc:docMk/>
          <pc:sldMk cId="2399081485" sldId="334"/>
        </pc:sldMkLst>
      </pc:sldChg>
      <pc:sldChg chg="addSp delSp modSp mod modAnim">
        <pc:chgData name="Kelly Stokes" userId="3e5c5154-569e-4d81-aa91-4f91841cdfa9" providerId="ADAL" clId="{0469337A-ACFE-489F-B294-C0867A13679F}" dt="2023-05-30T13:46:43.448" v="53" actId="27636"/>
        <pc:sldMkLst>
          <pc:docMk/>
          <pc:sldMk cId="153914121" sldId="335"/>
        </pc:sldMkLst>
        <pc:spChg chg="mod">
          <ac:chgData name="Kelly Stokes" userId="3e5c5154-569e-4d81-aa91-4f91841cdfa9" providerId="ADAL" clId="{0469337A-ACFE-489F-B294-C0867A13679F}" dt="2023-05-30T13:46:18.553" v="42" actId="20577"/>
          <ac:spMkLst>
            <pc:docMk/>
            <pc:sldMk cId="153914121" sldId="335"/>
            <ac:spMk id="2" creationId="{52DA34BA-82FC-47C5-BCE1-BB65E08B92A1}"/>
          </ac:spMkLst>
        </pc:spChg>
        <pc:spChg chg="add mod">
          <ac:chgData name="Kelly Stokes" userId="3e5c5154-569e-4d81-aa91-4f91841cdfa9" providerId="ADAL" clId="{0469337A-ACFE-489F-B294-C0867A13679F}" dt="2023-05-30T13:46:43.448" v="53" actId="27636"/>
          <ac:spMkLst>
            <pc:docMk/>
            <pc:sldMk cId="153914121" sldId="335"/>
            <ac:spMk id="3" creationId="{2C2F1C9B-7452-9BF2-8FFB-3A78CD0EE71A}"/>
          </ac:spMkLst>
        </pc:spChg>
        <pc:picChg chg="del">
          <ac:chgData name="Kelly Stokes" userId="3e5c5154-569e-4d81-aa91-4f91841cdfa9" providerId="ADAL" clId="{0469337A-ACFE-489F-B294-C0867A13679F}" dt="2023-05-30T13:46:19.544" v="43" actId="478"/>
          <ac:picMkLst>
            <pc:docMk/>
            <pc:sldMk cId="153914121" sldId="335"/>
            <ac:picMk id="2050" creationId="{B22C6C5E-580C-381F-D350-1C31F038C709}"/>
          </ac:picMkLst>
        </pc:picChg>
      </pc:sldChg>
      <pc:sldChg chg="addSp modSp mod modAnim">
        <pc:chgData name="Kelly Stokes" userId="3e5c5154-569e-4d81-aa91-4f91841cdfa9" providerId="ADAL" clId="{0469337A-ACFE-489F-B294-C0867A13679F}" dt="2023-05-30T13:46:12.660" v="41"/>
        <pc:sldMkLst>
          <pc:docMk/>
          <pc:sldMk cId="1617130601" sldId="336"/>
        </pc:sldMkLst>
        <pc:spChg chg="mod">
          <ac:chgData name="Kelly Stokes" userId="3e5c5154-569e-4d81-aa91-4f91841cdfa9" providerId="ADAL" clId="{0469337A-ACFE-489F-B294-C0867A13679F}" dt="2023-05-30T13:46:00.079" v="37" actId="1076"/>
          <ac:spMkLst>
            <pc:docMk/>
            <pc:sldMk cId="1617130601" sldId="336"/>
            <ac:spMk id="2" creationId="{52DA34BA-82FC-47C5-BCE1-BB65E08B92A1}"/>
          </ac:spMkLst>
        </pc:spChg>
        <pc:spChg chg="add mod">
          <ac:chgData name="Kelly Stokes" userId="3e5c5154-569e-4d81-aa91-4f91841cdfa9" providerId="ADAL" clId="{0469337A-ACFE-489F-B294-C0867A13679F}" dt="2023-05-30T13:45:43.489" v="28" actId="21"/>
          <ac:spMkLst>
            <pc:docMk/>
            <pc:sldMk cId="1617130601" sldId="336"/>
            <ac:spMk id="4" creationId="{E87FD3C9-A3EC-152A-15F4-5531B3CED55B}"/>
          </ac:spMkLst>
        </pc:spChg>
        <pc:spChg chg="add mod">
          <ac:chgData name="Kelly Stokes" userId="3e5c5154-569e-4d81-aa91-4f91841cdfa9" providerId="ADAL" clId="{0469337A-ACFE-489F-B294-C0867A13679F}" dt="2023-05-30T13:45:52.028" v="34" actId="20577"/>
          <ac:spMkLst>
            <pc:docMk/>
            <pc:sldMk cId="1617130601" sldId="336"/>
            <ac:spMk id="6" creationId="{CEFE133E-6716-9400-03B5-2916DFBBE7D2}"/>
          </ac:spMkLst>
        </pc:spChg>
      </pc:sldChg>
      <pc:sldChg chg="del">
        <pc:chgData name="Kelly Stokes" userId="3e5c5154-569e-4d81-aa91-4f91841cdfa9" providerId="ADAL" clId="{0469337A-ACFE-489F-B294-C0867A13679F}" dt="2023-05-30T13:44:12.025" v="0" actId="2696"/>
        <pc:sldMkLst>
          <pc:docMk/>
          <pc:sldMk cId="1406271744" sldId="338"/>
        </pc:sldMkLst>
      </pc:sldChg>
      <pc:sldChg chg="addSp modSp mod modAnim">
        <pc:chgData name="Kelly Stokes" userId="3e5c5154-569e-4d81-aa91-4f91841cdfa9" providerId="ADAL" clId="{0469337A-ACFE-489F-B294-C0867A13679F}" dt="2023-05-30T13:44:56.040" v="19"/>
        <pc:sldMkLst>
          <pc:docMk/>
          <pc:sldMk cId="673813282" sldId="339"/>
        </pc:sldMkLst>
        <pc:spChg chg="mod">
          <ac:chgData name="Kelly Stokes" userId="3e5c5154-569e-4d81-aa91-4f91841cdfa9" providerId="ADAL" clId="{0469337A-ACFE-489F-B294-C0867A13679F}" dt="2023-05-30T13:44:43.245" v="14" actId="1076"/>
          <ac:spMkLst>
            <pc:docMk/>
            <pc:sldMk cId="673813282" sldId="339"/>
            <ac:spMk id="2" creationId="{52DA34BA-82FC-47C5-BCE1-BB65E08B92A1}"/>
          </ac:spMkLst>
        </pc:spChg>
        <pc:spChg chg="add mod">
          <ac:chgData name="Kelly Stokes" userId="3e5c5154-569e-4d81-aa91-4f91841cdfa9" providerId="ADAL" clId="{0469337A-ACFE-489F-B294-C0867A13679F}" dt="2023-05-30T13:44:27.496" v="4" actId="21"/>
          <ac:spMkLst>
            <pc:docMk/>
            <pc:sldMk cId="673813282" sldId="339"/>
            <ac:spMk id="4" creationId="{0FEF496B-3F85-B45F-2960-67BA900A7769}"/>
          </ac:spMkLst>
        </pc:spChg>
        <pc:spChg chg="add mod">
          <ac:chgData name="Kelly Stokes" userId="3e5c5154-569e-4d81-aa91-4f91841cdfa9" providerId="ADAL" clId="{0469337A-ACFE-489F-B294-C0867A13679F}" dt="2023-05-30T13:44:46.090" v="15" actId="1076"/>
          <ac:spMkLst>
            <pc:docMk/>
            <pc:sldMk cId="673813282" sldId="339"/>
            <ac:spMk id="6" creationId="{53F2805E-68FE-5E56-83CF-F896B34DB6BF}"/>
          </ac:spMkLst>
        </pc:spChg>
      </pc:sldChg>
      <pc:sldChg chg="addSp delSp modSp mod modAnim">
        <pc:chgData name="Kelly Stokes" userId="3e5c5154-569e-4d81-aa91-4f91841cdfa9" providerId="ADAL" clId="{0469337A-ACFE-489F-B294-C0867A13679F}" dt="2023-05-30T13:45:15.405" v="23" actId="1076"/>
        <pc:sldMkLst>
          <pc:docMk/>
          <pc:sldMk cId="3809071896" sldId="340"/>
        </pc:sldMkLst>
        <pc:spChg chg="mod">
          <ac:chgData name="Kelly Stokes" userId="3e5c5154-569e-4d81-aa91-4f91841cdfa9" providerId="ADAL" clId="{0469337A-ACFE-489F-B294-C0867A13679F}" dt="2023-05-30T13:45:00.173" v="20" actId="20577"/>
          <ac:spMkLst>
            <pc:docMk/>
            <pc:sldMk cId="3809071896" sldId="340"/>
            <ac:spMk id="2" creationId="{52DA34BA-82FC-47C5-BCE1-BB65E08B92A1}"/>
          </ac:spMkLst>
        </pc:spChg>
        <pc:spChg chg="add mod">
          <ac:chgData name="Kelly Stokes" userId="3e5c5154-569e-4d81-aa91-4f91841cdfa9" providerId="ADAL" clId="{0469337A-ACFE-489F-B294-C0867A13679F}" dt="2023-05-30T13:45:15.405" v="23" actId="1076"/>
          <ac:spMkLst>
            <pc:docMk/>
            <pc:sldMk cId="3809071896" sldId="340"/>
            <ac:spMk id="3" creationId="{E63F6758-C572-F62A-5027-7D4E7873A35D}"/>
          </ac:spMkLst>
        </pc:spChg>
        <pc:picChg chg="del">
          <ac:chgData name="Kelly Stokes" userId="3e5c5154-569e-4d81-aa91-4f91841cdfa9" providerId="ADAL" clId="{0469337A-ACFE-489F-B294-C0867A13679F}" dt="2023-05-30T13:45:01.053" v="21" actId="478"/>
          <ac:picMkLst>
            <pc:docMk/>
            <pc:sldMk cId="3809071896" sldId="340"/>
            <ac:picMk id="4098" creationId="{13C5E117-FAA2-7F9E-3F1D-9B9C55EC03C6}"/>
          </ac:picMkLst>
        </pc:picChg>
      </pc:sldChg>
      <pc:sldChg chg="addSp modSp mod modAnim">
        <pc:chgData name="Kelly Stokes" userId="3e5c5154-569e-4d81-aa91-4f91841cdfa9" providerId="ADAL" clId="{0469337A-ACFE-489F-B294-C0867A13679F}" dt="2023-05-30T13:59:59.722" v="269"/>
        <pc:sldMkLst>
          <pc:docMk/>
          <pc:sldMk cId="694825332" sldId="584"/>
        </pc:sldMkLst>
        <pc:spChg chg="mod">
          <ac:chgData name="Kelly Stokes" userId="3e5c5154-569e-4d81-aa91-4f91841cdfa9" providerId="ADAL" clId="{0469337A-ACFE-489F-B294-C0867A13679F}" dt="2023-05-30T13:58:29.215" v="244" actId="21"/>
          <ac:spMkLst>
            <pc:docMk/>
            <pc:sldMk cId="694825332" sldId="584"/>
            <ac:spMk id="2" creationId="{02FB8773-AD3E-2543-510F-CEE32E75C793}"/>
          </ac:spMkLst>
        </pc:spChg>
        <pc:spChg chg="add mod">
          <ac:chgData name="Kelly Stokes" userId="3e5c5154-569e-4d81-aa91-4f91841cdfa9" providerId="ADAL" clId="{0469337A-ACFE-489F-B294-C0867A13679F}" dt="2023-05-30T13:58:38.236" v="248" actId="1076"/>
          <ac:spMkLst>
            <pc:docMk/>
            <pc:sldMk cId="694825332" sldId="584"/>
            <ac:spMk id="4" creationId="{BF12CF52-4F11-099B-A6ED-03EBF58B08F8}"/>
          </ac:spMkLst>
        </pc:spChg>
        <pc:spChg chg="add mod">
          <ac:chgData name="Kelly Stokes" userId="3e5c5154-569e-4d81-aa91-4f91841cdfa9" providerId="ADAL" clId="{0469337A-ACFE-489F-B294-C0867A13679F}" dt="2023-05-30T13:58:48.382" v="250" actId="207"/>
          <ac:spMkLst>
            <pc:docMk/>
            <pc:sldMk cId="694825332" sldId="584"/>
            <ac:spMk id="5" creationId="{CE64BAD4-6307-34D4-D070-74AA82B463E8}"/>
          </ac:spMkLst>
        </pc:spChg>
        <pc:spChg chg="add mod">
          <ac:chgData name="Kelly Stokes" userId="3e5c5154-569e-4d81-aa91-4f91841cdfa9" providerId="ADAL" clId="{0469337A-ACFE-489F-B294-C0867A13679F}" dt="2023-05-30T13:59:03.049" v="253" actId="14100"/>
          <ac:spMkLst>
            <pc:docMk/>
            <pc:sldMk cId="694825332" sldId="584"/>
            <ac:spMk id="6" creationId="{0E7465E2-07EC-8452-2338-BA28E2512659}"/>
          </ac:spMkLst>
        </pc:spChg>
      </pc:sldChg>
      <pc:sldChg chg="del">
        <pc:chgData name="Kelly Stokes" userId="3e5c5154-569e-4d81-aa91-4f91841cdfa9" providerId="ADAL" clId="{0469337A-ACFE-489F-B294-C0867A13679F}" dt="2023-05-30T13:59:08.129" v="254" actId="2696"/>
        <pc:sldMkLst>
          <pc:docMk/>
          <pc:sldMk cId="1181201419" sldId="586"/>
        </pc:sldMkLst>
      </pc:sldChg>
      <pc:sldChg chg="addSp modSp mod modAnim">
        <pc:chgData name="Kelly Stokes" userId="3e5c5154-569e-4d81-aa91-4f91841cdfa9" providerId="ADAL" clId="{0469337A-ACFE-489F-B294-C0867A13679F}" dt="2023-05-30T14:00:49.885" v="276" actId="1076"/>
        <pc:sldMkLst>
          <pc:docMk/>
          <pc:sldMk cId="2468947006" sldId="587"/>
        </pc:sldMkLst>
        <pc:spChg chg="mod">
          <ac:chgData name="Kelly Stokes" userId="3e5c5154-569e-4d81-aa91-4f91841cdfa9" providerId="ADAL" clId="{0469337A-ACFE-489F-B294-C0867A13679F}" dt="2023-05-30T13:59:17.717" v="257" actId="21"/>
          <ac:spMkLst>
            <pc:docMk/>
            <pc:sldMk cId="2468947006" sldId="587"/>
            <ac:spMk id="2" creationId="{02FB8773-AD3E-2543-510F-CEE32E75C793}"/>
          </ac:spMkLst>
        </pc:spChg>
        <pc:spChg chg="add mod">
          <ac:chgData name="Kelly Stokes" userId="3e5c5154-569e-4d81-aa91-4f91841cdfa9" providerId="ADAL" clId="{0469337A-ACFE-489F-B294-C0867A13679F}" dt="2023-05-30T14:00:49.885" v="276" actId="1076"/>
          <ac:spMkLst>
            <pc:docMk/>
            <pc:sldMk cId="2468947006" sldId="587"/>
            <ac:spMk id="3" creationId="{1565751F-2120-3751-2B9D-E27A9CA0F837}"/>
          </ac:spMkLst>
        </pc:spChg>
        <pc:spChg chg="add mod">
          <ac:chgData name="Kelly Stokes" userId="3e5c5154-569e-4d81-aa91-4f91841cdfa9" providerId="ADAL" clId="{0469337A-ACFE-489F-B294-C0867A13679F}" dt="2023-05-30T13:59:34.815" v="263" actId="14100"/>
          <ac:spMkLst>
            <pc:docMk/>
            <pc:sldMk cId="2468947006" sldId="587"/>
            <ac:spMk id="4" creationId="{915FD6C3-BA41-6B23-380A-776132137729}"/>
          </ac:spMkLst>
        </pc:spChg>
        <pc:spChg chg="add mod">
          <ac:chgData name="Kelly Stokes" userId="3e5c5154-569e-4d81-aa91-4f91841cdfa9" providerId="ADAL" clId="{0469337A-ACFE-489F-B294-C0867A13679F}" dt="2023-05-30T14:00:34.560" v="273" actId="1076"/>
          <ac:spMkLst>
            <pc:docMk/>
            <pc:sldMk cId="2468947006" sldId="587"/>
            <ac:spMk id="6" creationId="{8647EED8-3C20-4EF7-DD2F-6B3396382F8F}"/>
          </ac:spMkLst>
        </pc:spChg>
      </pc:sldChg>
      <pc:sldChg chg="del">
        <pc:chgData name="Kelly Stokes" userId="3e5c5154-569e-4d81-aa91-4f91841cdfa9" providerId="ADAL" clId="{0469337A-ACFE-489F-B294-C0867A13679F}" dt="2023-05-30T13:49:01.955" v="76" actId="2696"/>
        <pc:sldMkLst>
          <pc:docMk/>
          <pc:sldMk cId="2025548147" sldId="614"/>
        </pc:sldMkLst>
      </pc:sldChg>
      <pc:sldChg chg="addSp modSp mod modAnim">
        <pc:chgData name="Kelly Stokes" userId="3e5c5154-569e-4d81-aa91-4f91841cdfa9" providerId="ADAL" clId="{0469337A-ACFE-489F-B294-C0867A13679F}" dt="2023-05-30T13:52:57.489" v="157" actId="27636"/>
        <pc:sldMkLst>
          <pc:docMk/>
          <pc:sldMk cId="2684826010" sldId="910"/>
        </pc:sldMkLst>
        <pc:spChg chg="add mod">
          <ac:chgData name="Kelly Stokes" userId="3e5c5154-569e-4d81-aa91-4f91841cdfa9" providerId="ADAL" clId="{0469337A-ACFE-489F-B294-C0867A13679F}" dt="2023-05-30T13:52:57.489" v="157" actId="27636"/>
          <ac:spMkLst>
            <pc:docMk/>
            <pc:sldMk cId="2684826010" sldId="910"/>
            <ac:spMk id="3" creationId="{8E0F6D40-26CE-E336-FF2F-615590DA4477}"/>
          </ac:spMkLst>
        </pc:spChg>
      </pc:sldChg>
      <pc:sldChg chg="del">
        <pc:chgData name="Kelly Stokes" userId="3e5c5154-569e-4d81-aa91-4f91841cdfa9" providerId="ADAL" clId="{0469337A-ACFE-489F-B294-C0867A13679F}" dt="2023-05-30T13:46:47.320" v="54" actId="2696"/>
        <pc:sldMkLst>
          <pc:docMk/>
          <pc:sldMk cId="2630892820" sldId="1163"/>
        </pc:sldMkLst>
      </pc:sldChg>
      <pc:sldChg chg="del">
        <pc:chgData name="Kelly Stokes" userId="3e5c5154-569e-4d81-aa91-4f91841cdfa9" providerId="ADAL" clId="{0469337A-ACFE-489F-B294-C0867A13679F}" dt="2023-05-30T13:44:12.025" v="0" actId="2696"/>
        <pc:sldMkLst>
          <pc:docMk/>
          <pc:sldMk cId="315606774" sldId="1164"/>
        </pc:sldMkLst>
      </pc:sldChg>
      <pc:sldChg chg="del">
        <pc:chgData name="Kelly Stokes" userId="3e5c5154-569e-4d81-aa91-4f91841cdfa9" providerId="ADAL" clId="{0469337A-ACFE-489F-B294-C0867A13679F}" dt="2023-05-30T13:44:12.025" v="0" actId="2696"/>
        <pc:sldMkLst>
          <pc:docMk/>
          <pc:sldMk cId="1917031978" sldId="1165"/>
        </pc:sldMkLst>
      </pc:sldChg>
      <pc:sldChg chg="del">
        <pc:chgData name="Kelly Stokes" userId="3e5c5154-569e-4d81-aa91-4f91841cdfa9" providerId="ADAL" clId="{0469337A-ACFE-489F-B294-C0867A13679F}" dt="2023-05-30T13:45:23.382" v="24" actId="2696"/>
        <pc:sldMkLst>
          <pc:docMk/>
          <pc:sldMk cId="739438117" sldId="1166"/>
        </pc:sldMkLst>
      </pc:sldChg>
      <pc:sldChg chg="del">
        <pc:chgData name="Kelly Stokes" userId="3e5c5154-569e-4d81-aa91-4f91841cdfa9" providerId="ADAL" clId="{0469337A-ACFE-489F-B294-C0867A13679F}" dt="2023-05-30T13:44:12.025" v="0" actId="2696"/>
        <pc:sldMkLst>
          <pc:docMk/>
          <pc:sldMk cId="2763597259" sldId="1167"/>
        </pc:sldMkLst>
      </pc:sldChg>
      <pc:sldChg chg="del">
        <pc:chgData name="Kelly Stokes" userId="3e5c5154-569e-4d81-aa91-4f91841cdfa9" providerId="ADAL" clId="{0469337A-ACFE-489F-B294-C0867A13679F}" dt="2023-05-30T13:44:12.025" v="0" actId="2696"/>
        <pc:sldMkLst>
          <pc:docMk/>
          <pc:sldMk cId="2922974438" sldId="1168"/>
        </pc:sldMkLst>
      </pc:sldChg>
      <pc:sldChg chg="modAnim">
        <pc:chgData name="Kelly Stokes" userId="3e5c5154-569e-4d81-aa91-4f91841cdfa9" providerId="ADAL" clId="{0469337A-ACFE-489F-B294-C0867A13679F}" dt="2023-05-30T13:48:07.297" v="71"/>
        <pc:sldMkLst>
          <pc:docMk/>
          <pc:sldMk cId="590101752" sldId="1169"/>
        </pc:sldMkLst>
      </pc:sldChg>
      <pc:sldChg chg="modAnim">
        <pc:chgData name="Kelly Stokes" userId="3e5c5154-569e-4d81-aa91-4f91841cdfa9" providerId="ADAL" clId="{0469337A-ACFE-489F-B294-C0867A13679F}" dt="2023-05-30T13:48:15.922" v="74"/>
        <pc:sldMkLst>
          <pc:docMk/>
          <pc:sldMk cId="2808422138" sldId="1170"/>
        </pc:sldMkLst>
      </pc:sldChg>
      <pc:sldChg chg="modSp mod">
        <pc:chgData name="Kelly Stokes" userId="3e5c5154-569e-4d81-aa91-4f91841cdfa9" providerId="ADAL" clId="{0469337A-ACFE-489F-B294-C0867A13679F}" dt="2023-05-30T13:48:25.588" v="75" actId="1076"/>
        <pc:sldMkLst>
          <pc:docMk/>
          <pc:sldMk cId="2056235926" sldId="1171"/>
        </pc:sldMkLst>
        <pc:spChg chg="mod">
          <ac:chgData name="Kelly Stokes" userId="3e5c5154-569e-4d81-aa91-4f91841cdfa9" providerId="ADAL" clId="{0469337A-ACFE-489F-B294-C0867A13679F}" dt="2023-05-30T13:48:25.588" v="75" actId="1076"/>
          <ac:spMkLst>
            <pc:docMk/>
            <pc:sldMk cId="2056235926" sldId="1171"/>
            <ac:spMk id="2" creationId="{52DA34BA-82FC-47C5-BCE1-BB65E08B92A1}"/>
          </ac:spMkLst>
        </pc:spChg>
      </pc:sldChg>
      <pc:sldChg chg="addSp modSp mod modAnim">
        <pc:chgData name="Kelly Stokes" userId="3e5c5154-569e-4d81-aa91-4f91841cdfa9" providerId="ADAL" clId="{0469337A-ACFE-489F-B294-C0867A13679F}" dt="2023-05-30T13:50:46.334" v="108"/>
        <pc:sldMkLst>
          <pc:docMk/>
          <pc:sldMk cId="1874270375" sldId="1172"/>
        </pc:sldMkLst>
        <pc:spChg chg="mod">
          <ac:chgData name="Kelly Stokes" userId="3e5c5154-569e-4d81-aa91-4f91841cdfa9" providerId="ADAL" clId="{0469337A-ACFE-489F-B294-C0867A13679F}" dt="2023-05-30T13:50:31.290" v="102" actId="1076"/>
          <ac:spMkLst>
            <pc:docMk/>
            <pc:sldMk cId="1874270375" sldId="1172"/>
            <ac:spMk id="2" creationId="{52DA34BA-82FC-47C5-BCE1-BB65E08B92A1}"/>
          </ac:spMkLst>
        </pc:spChg>
        <pc:spChg chg="add mod">
          <ac:chgData name="Kelly Stokes" userId="3e5c5154-569e-4d81-aa91-4f91841cdfa9" providerId="ADAL" clId="{0469337A-ACFE-489F-B294-C0867A13679F}" dt="2023-05-30T13:50:19.269" v="95" actId="1076"/>
          <ac:spMkLst>
            <pc:docMk/>
            <pc:sldMk cId="1874270375" sldId="1172"/>
            <ac:spMk id="4" creationId="{5D9E056E-ED36-4BFF-1293-A3B5EF4950F1}"/>
          </ac:spMkLst>
        </pc:spChg>
        <pc:spChg chg="add mod">
          <ac:chgData name="Kelly Stokes" userId="3e5c5154-569e-4d81-aa91-4f91841cdfa9" providerId="ADAL" clId="{0469337A-ACFE-489F-B294-C0867A13679F}" dt="2023-05-30T13:50:16.002" v="94" actId="14100"/>
          <ac:spMkLst>
            <pc:docMk/>
            <pc:sldMk cId="1874270375" sldId="1172"/>
            <ac:spMk id="6" creationId="{1278B23F-3840-1B1F-5727-EEE7F1CB985F}"/>
          </ac:spMkLst>
        </pc:spChg>
        <pc:spChg chg="add mod">
          <ac:chgData name="Kelly Stokes" userId="3e5c5154-569e-4d81-aa91-4f91841cdfa9" providerId="ADAL" clId="{0469337A-ACFE-489F-B294-C0867A13679F}" dt="2023-05-30T13:50:29.181" v="101" actId="1076"/>
          <ac:spMkLst>
            <pc:docMk/>
            <pc:sldMk cId="1874270375" sldId="1172"/>
            <ac:spMk id="8" creationId="{8FC5324A-CE48-93B0-AF14-A47C72E06FDE}"/>
          </ac:spMkLst>
        </pc:spChg>
      </pc:sldChg>
      <pc:sldChg chg="del">
        <pc:chgData name="Kelly Stokes" userId="3e5c5154-569e-4d81-aa91-4f91841cdfa9" providerId="ADAL" clId="{0469337A-ACFE-489F-B294-C0867A13679F}" dt="2023-05-30T13:49:01.955" v="76" actId="2696"/>
        <pc:sldMkLst>
          <pc:docMk/>
          <pc:sldMk cId="2276946129" sldId="1173"/>
        </pc:sldMkLst>
      </pc:sldChg>
      <pc:sldChg chg="del">
        <pc:chgData name="Kelly Stokes" userId="3e5c5154-569e-4d81-aa91-4f91841cdfa9" providerId="ADAL" clId="{0469337A-ACFE-489F-B294-C0867A13679F}" dt="2023-05-30T13:49:01.955" v="76" actId="2696"/>
        <pc:sldMkLst>
          <pc:docMk/>
          <pc:sldMk cId="3940480789" sldId="1174"/>
        </pc:sldMkLst>
      </pc:sldChg>
      <pc:sldChg chg="addSp modSp mod modAnim">
        <pc:chgData name="Kelly Stokes" userId="3e5c5154-569e-4d81-aa91-4f91841cdfa9" providerId="ADAL" clId="{0469337A-ACFE-489F-B294-C0867A13679F}" dt="2023-05-30T13:51:35.006" v="127"/>
        <pc:sldMkLst>
          <pc:docMk/>
          <pc:sldMk cId="2060449576" sldId="1175"/>
        </pc:sldMkLst>
        <pc:spChg chg="mod">
          <ac:chgData name="Kelly Stokes" userId="3e5c5154-569e-4d81-aa91-4f91841cdfa9" providerId="ADAL" clId="{0469337A-ACFE-489F-B294-C0867A13679F}" dt="2023-05-30T13:50:52.587" v="109" actId="21"/>
          <ac:spMkLst>
            <pc:docMk/>
            <pc:sldMk cId="2060449576" sldId="1175"/>
            <ac:spMk id="2" creationId="{52DA34BA-82FC-47C5-BCE1-BB65E08B92A1}"/>
          </ac:spMkLst>
        </pc:spChg>
        <pc:spChg chg="add mod">
          <ac:chgData name="Kelly Stokes" userId="3e5c5154-569e-4d81-aa91-4f91841cdfa9" providerId="ADAL" clId="{0469337A-ACFE-489F-B294-C0867A13679F}" dt="2023-05-30T13:51:02.440" v="112" actId="1076"/>
          <ac:spMkLst>
            <pc:docMk/>
            <pc:sldMk cId="2060449576" sldId="1175"/>
            <ac:spMk id="4" creationId="{2062BF2E-B1FB-9342-AB14-783FC370435D}"/>
          </ac:spMkLst>
        </pc:spChg>
        <pc:spChg chg="add mod">
          <ac:chgData name="Kelly Stokes" userId="3e5c5154-569e-4d81-aa91-4f91841cdfa9" providerId="ADAL" clId="{0469337A-ACFE-489F-B294-C0867A13679F}" dt="2023-05-30T13:51:12.558" v="116" actId="14100"/>
          <ac:spMkLst>
            <pc:docMk/>
            <pc:sldMk cId="2060449576" sldId="1175"/>
            <ac:spMk id="6" creationId="{5A22927D-6CE3-D196-D299-1A1839590FDD}"/>
          </ac:spMkLst>
        </pc:spChg>
        <pc:spChg chg="add mod">
          <ac:chgData name="Kelly Stokes" userId="3e5c5154-569e-4d81-aa91-4f91841cdfa9" providerId="ADAL" clId="{0469337A-ACFE-489F-B294-C0867A13679F}" dt="2023-05-30T13:51:21.481" v="122" actId="1076"/>
          <ac:spMkLst>
            <pc:docMk/>
            <pc:sldMk cId="2060449576" sldId="1175"/>
            <ac:spMk id="8" creationId="{9EC0637B-1A5E-9DF6-1C23-E56871786496}"/>
          </ac:spMkLst>
        </pc:spChg>
      </pc:sldChg>
      <pc:sldChg chg="del">
        <pc:chgData name="Kelly Stokes" userId="3e5c5154-569e-4d81-aa91-4f91841cdfa9" providerId="ADAL" clId="{0469337A-ACFE-489F-B294-C0867A13679F}" dt="2023-05-30T13:49:01.955" v="76" actId="2696"/>
        <pc:sldMkLst>
          <pc:docMk/>
          <pc:sldMk cId="77001034" sldId="1176"/>
        </pc:sldMkLst>
      </pc:sldChg>
      <pc:sldChg chg="del">
        <pc:chgData name="Kelly Stokes" userId="3e5c5154-569e-4d81-aa91-4f91841cdfa9" providerId="ADAL" clId="{0469337A-ACFE-489F-B294-C0867A13679F}" dt="2023-05-30T13:49:01.955" v="76" actId="2696"/>
        <pc:sldMkLst>
          <pc:docMk/>
          <pc:sldMk cId="2539581930" sldId="1177"/>
        </pc:sldMkLst>
      </pc:sldChg>
      <pc:sldChg chg="addSp modSp mod modAnim">
        <pc:chgData name="Kelly Stokes" userId="3e5c5154-569e-4d81-aa91-4f91841cdfa9" providerId="ADAL" clId="{0469337A-ACFE-489F-B294-C0867A13679F}" dt="2023-05-30T13:52:23.618" v="145"/>
        <pc:sldMkLst>
          <pc:docMk/>
          <pc:sldMk cId="1732466831" sldId="1178"/>
        </pc:sldMkLst>
        <pc:spChg chg="mod">
          <ac:chgData name="Kelly Stokes" userId="3e5c5154-569e-4d81-aa91-4f91841cdfa9" providerId="ADAL" clId="{0469337A-ACFE-489F-B294-C0867A13679F}" dt="2023-05-30T13:51:42.938" v="128" actId="21"/>
          <ac:spMkLst>
            <pc:docMk/>
            <pc:sldMk cId="1732466831" sldId="1178"/>
            <ac:spMk id="2" creationId="{52DA34BA-82FC-47C5-BCE1-BB65E08B92A1}"/>
          </ac:spMkLst>
        </pc:spChg>
        <pc:spChg chg="add mod">
          <ac:chgData name="Kelly Stokes" userId="3e5c5154-569e-4d81-aa91-4f91841cdfa9" providerId="ADAL" clId="{0469337A-ACFE-489F-B294-C0867A13679F}" dt="2023-05-30T13:51:51.818" v="131" actId="1076"/>
          <ac:spMkLst>
            <pc:docMk/>
            <pc:sldMk cId="1732466831" sldId="1178"/>
            <ac:spMk id="4" creationId="{8B694022-8D03-7E7B-F2AB-D803032AE4CF}"/>
          </ac:spMkLst>
        </pc:spChg>
        <pc:spChg chg="add mod">
          <ac:chgData name="Kelly Stokes" userId="3e5c5154-569e-4d81-aa91-4f91841cdfa9" providerId="ADAL" clId="{0469337A-ACFE-489F-B294-C0867A13679F}" dt="2023-05-30T13:51:59.750" v="134" actId="21"/>
          <ac:spMkLst>
            <pc:docMk/>
            <pc:sldMk cId="1732466831" sldId="1178"/>
            <ac:spMk id="6" creationId="{A4EC881C-AAD2-572E-B0E4-FA72EB647B28}"/>
          </ac:spMkLst>
        </pc:spChg>
        <pc:spChg chg="add mod">
          <ac:chgData name="Kelly Stokes" userId="3e5c5154-569e-4d81-aa91-4f91841cdfa9" providerId="ADAL" clId="{0469337A-ACFE-489F-B294-C0867A13679F}" dt="2023-05-30T13:52:09.114" v="140" actId="1076"/>
          <ac:spMkLst>
            <pc:docMk/>
            <pc:sldMk cId="1732466831" sldId="1178"/>
            <ac:spMk id="8" creationId="{D1537A1D-D091-987C-9FAF-D3FDB07C4872}"/>
          </ac:spMkLst>
        </pc:spChg>
      </pc:sldChg>
      <pc:sldChg chg="del">
        <pc:chgData name="Kelly Stokes" userId="3e5c5154-569e-4d81-aa91-4f91841cdfa9" providerId="ADAL" clId="{0469337A-ACFE-489F-B294-C0867A13679F}" dt="2023-05-30T13:49:01.955" v="76" actId="2696"/>
        <pc:sldMkLst>
          <pc:docMk/>
          <pc:sldMk cId="2980778739" sldId="1179"/>
        </pc:sldMkLst>
      </pc:sldChg>
      <pc:sldChg chg="del">
        <pc:chgData name="Kelly Stokes" userId="3e5c5154-569e-4d81-aa91-4f91841cdfa9" providerId="ADAL" clId="{0469337A-ACFE-489F-B294-C0867A13679F}" dt="2023-05-30T13:49:01.955" v="76" actId="2696"/>
        <pc:sldMkLst>
          <pc:docMk/>
          <pc:sldMk cId="2140921031" sldId="1180"/>
        </pc:sldMkLst>
      </pc:sldChg>
      <pc:sldChg chg="del">
        <pc:chgData name="Kelly Stokes" userId="3e5c5154-569e-4d81-aa91-4f91841cdfa9" providerId="ADAL" clId="{0469337A-ACFE-489F-B294-C0867A13679F}" dt="2023-05-30T13:49:01.955" v="76" actId="2696"/>
        <pc:sldMkLst>
          <pc:docMk/>
          <pc:sldMk cId="4142532166" sldId="1181"/>
        </pc:sldMkLst>
      </pc:sldChg>
      <pc:sldChg chg="del">
        <pc:chgData name="Kelly Stokes" userId="3e5c5154-569e-4d81-aa91-4f91841cdfa9" providerId="ADAL" clId="{0469337A-ACFE-489F-B294-C0867A13679F}" dt="2023-05-30T13:49:01.955" v="76" actId="2696"/>
        <pc:sldMkLst>
          <pc:docMk/>
          <pc:sldMk cId="3777983545" sldId="1182"/>
        </pc:sldMkLst>
      </pc:sldChg>
      <pc:sldChg chg="addSp modSp mod modAnim">
        <pc:chgData name="Kelly Stokes" userId="3e5c5154-569e-4d81-aa91-4f91841cdfa9" providerId="ADAL" clId="{0469337A-ACFE-489F-B294-C0867A13679F}" dt="2023-05-30T13:53:08.288" v="161" actId="27636"/>
        <pc:sldMkLst>
          <pc:docMk/>
          <pc:sldMk cId="1499631063" sldId="1183"/>
        </pc:sldMkLst>
        <pc:spChg chg="add mod">
          <ac:chgData name="Kelly Stokes" userId="3e5c5154-569e-4d81-aa91-4f91841cdfa9" providerId="ADAL" clId="{0469337A-ACFE-489F-B294-C0867A13679F}" dt="2023-05-30T13:53:08.288" v="161" actId="27636"/>
          <ac:spMkLst>
            <pc:docMk/>
            <pc:sldMk cId="1499631063" sldId="1183"/>
            <ac:spMk id="3" creationId="{DAF2D0FA-084D-526F-078A-F6C6927FEEA9}"/>
          </ac:spMkLst>
        </pc:spChg>
      </pc:sldChg>
      <pc:sldChg chg="del">
        <pc:chgData name="Kelly Stokes" userId="3e5c5154-569e-4d81-aa91-4f91841cdfa9" providerId="ADAL" clId="{0469337A-ACFE-489F-B294-C0867A13679F}" dt="2023-05-30T13:49:01.955" v="76" actId="2696"/>
        <pc:sldMkLst>
          <pc:docMk/>
          <pc:sldMk cId="4272386133" sldId="1184"/>
        </pc:sldMkLst>
      </pc:sldChg>
      <pc:sldChg chg="del">
        <pc:chgData name="Kelly Stokes" userId="3e5c5154-569e-4d81-aa91-4f91841cdfa9" providerId="ADAL" clId="{0469337A-ACFE-489F-B294-C0867A13679F}" dt="2023-05-30T13:49:01.955" v="76" actId="2696"/>
        <pc:sldMkLst>
          <pc:docMk/>
          <pc:sldMk cId="1349886501" sldId="1185"/>
        </pc:sldMkLst>
      </pc:sldChg>
      <pc:sldChg chg="addSp modSp mod modAnim">
        <pc:chgData name="Kelly Stokes" userId="3e5c5154-569e-4d81-aa91-4f91841cdfa9" providerId="ADAL" clId="{0469337A-ACFE-489F-B294-C0867A13679F}" dt="2023-05-30T13:54:56.257" v="194"/>
        <pc:sldMkLst>
          <pc:docMk/>
          <pc:sldMk cId="713921438" sldId="1186"/>
        </pc:sldMkLst>
        <pc:spChg chg="mod">
          <ac:chgData name="Kelly Stokes" userId="3e5c5154-569e-4d81-aa91-4f91841cdfa9" providerId="ADAL" clId="{0469337A-ACFE-489F-B294-C0867A13679F}" dt="2023-05-30T13:54:40.695" v="188" actId="14100"/>
          <ac:spMkLst>
            <pc:docMk/>
            <pc:sldMk cId="713921438" sldId="1186"/>
            <ac:spMk id="2" creationId="{52DA34BA-82FC-47C5-BCE1-BB65E08B92A1}"/>
          </ac:spMkLst>
        </pc:spChg>
        <pc:spChg chg="add mod">
          <ac:chgData name="Kelly Stokes" userId="3e5c5154-569e-4d81-aa91-4f91841cdfa9" providerId="ADAL" clId="{0469337A-ACFE-489F-B294-C0867A13679F}" dt="2023-05-30T13:54:46.210" v="190" actId="1076"/>
          <ac:spMkLst>
            <pc:docMk/>
            <pc:sldMk cId="713921438" sldId="1186"/>
            <ac:spMk id="4" creationId="{C79BBEDD-4F5F-96D2-CF6D-6BADE493AD6A}"/>
          </ac:spMkLst>
        </pc:spChg>
        <pc:spChg chg="add mod">
          <ac:chgData name="Kelly Stokes" userId="3e5c5154-569e-4d81-aa91-4f91841cdfa9" providerId="ADAL" clId="{0469337A-ACFE-489F-B294-C0867A13679F}" dt="2023-05-30T13:54:43.168" v="189" actId="1076"/>
          <ac:spMkLst>
            <pc:docMk/>
            <pc:sldMk cId="713921438" sldId="1186"/>
            <ac:spMk id="6" creationId="{B81B9B47-31A1-19EA-4021-A9A7FDE14D08}"/>
          </ac:spMkLst>
        </pc:spChg>
      </pc:sldChg>
      <pc:sldChg chg="addSp modSp mod modAnim">
        <pc:chgData name="Kelly Stokes" userId="3e5c5154-569e-4d81-aa91-4f91841cdfa9" providerId="ADAL" clId="{0469337A-ACFE-489F-B294-C0867A13679F}" dt="2023-05-30T13:55:19.117" v="200" actId="27636"/>
        <pc:sldMkLst>
          <pc:docMk/>
          <pc:sldMk cId="2711656189" sldId="1187"/>
        </pc:sldMkLst>
        <pc:spChg chg="add mod">
          <ac:chgData name="Kelly Stokes" userId="3e5c5154-569e-4d81-aa91-4f91841cdfa9" providerId="ADAL" clId="{0469337A-ACFE-489F-B294-C0867A13679F}" dt="2023-05-30T13:55:19.117" v="200" actId="27636"/>
          <ac:spMkLst>
            <pc:docMk/>
            <pc:sldMk cId="2711656189" sldId="1187"/>
            <ac:spMk id="3" creationId="{CF175BD4-A2F6-4B9A-F0CF-F12AC14B8EE0}"/>
          </ac:spMkLst>
        </pc:spChg>
      </pc:sldChg>
      <pc:sldChg chg="del">
        <pc:chgData name="Kelly Stokes" userId="3e5c5154-569e-4d81-aa91-4f91841cdfa9" providerId="ADAL" clId="{0469337A-ACFE-489F-B294-C0867A13679F}" dt="2023-05-30T13:53:37.017" v="162" actId="2696"/>
        <pc:sldMkLst>
          <pc:docMk/>
          <pc:sldMk cId="964788003" sldId="1188"/>
        </pc:sldMkLst>
      </pc:sldChg>
      <pc:sldChg chg="del">
        <pc:chgData name="Kelly Stokes" userId="3e5c5154-569e-4d81-aa91-4f91841cdfa9" providerId="ADAL" clId="{0469337A-ACFE-489F-B294-C0867A13679F}" dt="2023-05-30T13:53:37.017" v="162" actId="2696"/>
        <pc:sldMkLst>
          <pc:docMk/>
          <pc:sldMk cId="1888327243" sldId="1189"/>
        </pc:sldMkLst>
      </pc:sldChg>
      <pc:sldChg chg="addSp modSp mod modAnim">
        <pc:chgData name="Kelly Stokes" userId="3e5c5154-569e-4d81-aa91-4f91841cdfa9" providerId="ADAL" clId="{0469337A-ACFE-489F-B294-C0867A13679F}" dt="2023-05-30T13:56:15.008" v="234"/>
        <pc:sldMkLst>
          <pc:docMk/>
          <pc:sldMk cId="50774304" sldId="1190"/>
        </pc:sldMkLst>
        <pc:spChg chg="mod">
          <ac:chgData name="Kelly Stokes" userId="3e5c5154-569e-4d81-aa91-4f91841cdfa9" providerId="ADAL" clId="{0469337A-ACFE-489F-B294-C0867A13679F}" dt="2023-05-30T13:56:02.605" v="229" actId="1076"/>
          <ac:spMkLst>
            <pc:docMk/>
            <pc:sldMk cId="50774304" sldId="1190"/>
            <ac:spMk id="2" creationId="{52DA34BA-82FC-47C5-BCE1-BB65E08B92A1}"/>
          </ac:spMkLst>
        </pc:spChg>
        <pc:spChg chg="add mod">
          <ac:chgData name="Kelly Stokes" userId="3e5c5154-569e-4d81-aa91-4f91841cdfa9" providerId="ADAL" clId="{0469337A-ACFE-489F-B294-C0867A13679F}" dt="2023-05-30T13:55:29.415" v="203" actId="1076"/>
          <ac:spMkLst>
            <pc:docMk/>
            <pc:sldMk cId="50774304" sldId="1190"/>
            <ac:spMk id="4" creationId="{747CB27E-A17F-227A-8CE4-D342224CA3D2}"/>
          </ac:spMkLst>
        </pc:spChg>
        <pc:spChg chg="add mod">
          <ac:chgData name="Kelly Stokes" userId="3e5c5154-569e-4d81-aa91-4f91841cdfa9" providerId="ADAL" clId="{0469337A-ACFE-489F-B294-C0867A13679F}" dt="2023-05-30T13:56:05.097" v="230" actId="1076"/>
          <ac:spMkLst>
            <pc:docMk/>
            <pc:sldMk cId="50774304" sldId="1190"/>
            <ac:spMk id="6" creationId="{F6457E8B-81EF-EAD2-B86E-63DE6A21120D}"/>
          </ac:spMkLst>
        </pc:spChg>
      </pc:sldChg>
      <pc:sldChg chg="addSp modSp mod modAnim">
        <pc:chgData name="Kelly Stokes" userId="3e5c5154-569e-4d81-aa91-4f91841cdfa9" providerId="ADAL" clId="{0469337A-ACFE-489F-B294-C0867A13679F}" dt="2023-05-30T13:56:32.479" v="238" actId="27636"/>
        <pc:sldMkLst>
          <pc:docMk/>
          <pc:sldMk cId="2346180090" sldId="1191"/>
        </pc:sldMkLst>
        <pc:spChg chg="add mod">
          <ac:chgData name="Kelly Stokes" userId="3e5c5154-569e-4d81-aa91-4f91841cdfa9" providerId="ADAL" clId="{0469337A-ACFE-489F-B294-C0867A13679F}" dt="2023-05-30T13:56:32.479" v="238" actId="27636"/>
          <ac:spMkLst>
            <pc:docMk/>
            <pc:sldMk cId="2346180090" sldId="1191"/>
            <ac:spMk id="3" creationId="{668B10F5-D440-7FD0-1429-E4C6B9B661C1}"/>
          </ac:spMkLst>
        </pc:spChg>
      </pc:sldChg>
      <pc:sldChg chg="del">
        <pc:chgData name="Kelly Stokes" userId="3e5c5154-569e-4d81-aa91-4f91841cdfa9" providerId="ADAL" clId="{0469337A-ACFE-489F-B294-C0867A13679F}" dt="2023-05-30T13:53:37.017" v="162" actId="2696"/>
        <pc:sldMkLst>
          <pc:docMk/>
          <pc:sldMk cId="3280306228" sldId="1192"/>
        </pc:sldMkLst>
      </pc:sldChg>
      <pc:sldChg chg="del">
        <pc:chgData name="Kelly Stokes" userId="3e5c5154-569e-4d81-aa91-4f91841cdfa9" providerId="ADAL" clId="{0469337A-ACFE-489F-B294-C0867A13679F}" dt="2023-05-30T13:53:37.017" v="162" actId="2696"/>
        <pc:sldMkLst>
          <pc:docMk/>
          <pc:sldMk cId="3683318157" sldId="1193"/>
        </pc:sldMkLst>
      </pc:sldChg>
      <pc:sldChg chg="del">
        <pc:chgData name="Kelly Stokes" userId="3e5c5154-569e-4d81-aa91-4f91841cdfa9" providerId="ADAL" clId="{0469337A-ACFE-489F-B294-C0867A13679F}" dt="2023-05-30T13:59:08.129" v="254" actId="2696"/>
        <pc:sldMkLst>
          <pc:docMk/>
          <pc:sldMk cId="1796272461" sldId="1198"/>
        </pc:sldMkLst>
      </pc:sldChg>
      <pc:sldChg chg="del">
        <pc:chgData name="Kelly Stokes" userId="3e5c5154-569e-4d81-aa91-4f91841cdfa9" providerId="ADAL" clId="{0469337A-ACFE-489F-B294-C0867A13679F}" dt="2023-05-30T13:58:19.967" v="242" actId="2696"/>
        <pc:sldMkLst>
          <pc:docMk/>
          <pc:sldMk cId="3961072175" sldId="1199"/>
        </pc:sldMkLst>
      </pc:sldChg>
      <pc:sldChg chg="del">
        <pc:chgData name="Kelly Stokes" userId="3e5c5154-569e-4d81-aa91-4f91841cdfa9" providerId="ADAL" clId="{0469337A-ACFE-489F-B294-C0867A13679F}" dt="2023-05-30T13:58:19.967" v="242" actId="2696"/>
        <pc:sldMkLst>
          <pc:docMk/>
          <pc:sldMk cId="1462912056" sldId="1200"/>
        </pc:sldMkLst>
      </pc:sldChg>
      <pc:sldChg chg="del">
        <pc:chgData name="Kelly Stokes" userId="3e5c5154-569e-4d81-aa91-4f91841cdfa9" providerId="ADAL" clId="{0469337A-ACFE-489F-B294-C0867A13679F}" dt="2023-05-30T13:57:14.293" v="239" actId="2696"/>
        <pc:sldMkLst>
          <pc:docMk/>
          <pc:sldMk cId="1960531209" sldId="1204"/>
        </pc:sldMkLst>
      </pc:sldChg>
      <pc:sldChg chg="del">
        <pc:chgData name="Kelly Stokes" userId="3e5c5154-569e-4d81-aa91-4f91841cdfa9" providerId="ADAL" clId="{0469337A-ACFE-489F-B294-C0867A13679F}" dt="2023-05-30T13:57:14.293" v="239" actId="2696"/>
        <pc:sldMkLst>
          <pc:docMk/>
          <pc:sldMk cId="956608611" sldId="1205"/>
        </pc:sldMkLst>
      </pc:sldChg>
      <pc:sldChg chg="del">
        <pc:chgData name="Kelly Stokes" userId="3e5c5154-569e-4d81-aa91-4f91841cdfa9" providerId="ADAL" clId="{0469337A-ACFE-489F-B294-C0867A13679F}" dt="2023-05-30T13:57:14.293" v="239" actId="2696"/>
        <pc:sldMkLst>
          <pc:docMk/>
          <pc:sldMk cId="1006015203" sldId="1206"/>
        </pc:sldMkLst>
      </pc:sldChg>
      <pc:sldChg chg="del">
        <pc:chgData name="Kelly Stokes" userId="3e5c5154-569e-4d81-aa91-4f91841cdfa9" providerId="ADAL" clId="{0469337A-ACFE-489F-B294-C0867A13679F}" dt="2023-05-30T13:57:14.293" v="239" actId="2696"/>
        <pc:sldMkLst>
          <pc:docMk/>
          <pc:sldMk cId="2744928805" sldId="1207"/>
        </pc:sldMkLst>
      </pc:sldChg>
      <pc:sldChg chg="del">
        <pc:chgData name="Kelly Stokes" userId="3e5c5154-569e-4d81-aa91-4f91841cdfa9" providerId="ADAL" clId="{0469337A-ACFE-489F-B294-C0867A13679F}" dt="2023-05-30T13:57:14.293" v="239" actId="2696"/>
        <pc:sldMkLst>
          <pc:docMk/>
          <pc:sldMk cId="990391101" sldId="1208"/>
        </pc:sldMkLst>
      </pc:sldChg>
      <pc:sldChg chg="del">
        <pc:chgData name="Kelly Stokes" userId="3e5c5154-569e-4d81-aa91-4f91841cdfa9" providerId="ADAL" clId="{0469337A-ACFE-489F-B294-C0867A13679F}" dt="2023-05-30T13:57:14.293" v="239" actId="2696"/>
        <pc:sldMkLst>
          <pc:docMk/>
          <pc:sldMk cId="21299383" sldId="1209"/>
        </pc:sldMkLst>
      </pc:sldChg>
      <pc:sldChg chg="del">
        <pc:chgData name="Kelly Stokes" userId="3e5c5154-569e-4d81-aa91-4f91841cdfa9" providerId="ADAL" clId="{0469337A-ACFE-489F-B294-C0867A13679F}" dt="2023-05-30T13:57:14.293" v="239" actId="2696"/>
        <pc:sldMkLst>
          <pc:docMk/>
          <pc:sldMk cId="517702048" sldId="1210"/>
        </pc:sldMkLst>
      </pc:sldChg>
      <pc:sldChg chg="del">
        <pc:chgData name="Kelly Stokes" userId="3e5c5154-569e-4d81-aa91-4f91841cdfa9" providerId="ADAL" clId="{0469337A-ACFE-489F-B294-C0867A13679F}" dt="2023-05-30T13:57:14.293" v="239" actId="2696"/>
        <pc:sldMkLst>
          <pc:docMk/>
          <pc:sldMk cId="1595107792" sldId="1211"/>
        </pc:sldMkLst>
      </pc:sldChg>
      <pc:sldChg chg="del">
        <pc:chgData name="Kelly Stokes" userId="3e5c5154-569e-4d81-aa91-4f91841cdfa9" providerId="ADAL" clId="{0469337A-ACFE-489F-B294-C0867A13679F}" dt="2023-05-30T13:57:14.293" v="239" actId="2696"/>
        <pc:sldMkLst>
          <pc:docMk/>
          <pc:sldMk cId="1890593873" sldId="1212"/>
        </pc:sldMkLst>
      </pc:sldChg>
      <pc:sldChg chg="del">
        <pc:chgData name="Kelly Stokes" userId="3e5c5154-569e-4d81-aa91-4f91841cdfa9" providerId="ADAL" clId="{0469337A-ACFE-489F-B294-C0867A13679F}" dt="2023-05-30T13:57:14.293" v="239" actId="2696"/>
        <pc:sldMkLst>
          <pc:docMk/>
          <pc:sldMk cId="2680625141" sldId="1213"/>
        </pc:sldMkLst>
      </pc:sldChg>
      <pc:sldChg chg="del">
        <pc:chgData name="Kelly Stokes" userId="3e5c5154-569e-4d81-aa91-4f91841cdfa9" providerId="ADAL" clId="{0469337A-ACFE-489F-B294-C0867A13679F}" dt="2023-05-30T13:57:14.293" v="239" actId="2696"/>
        <pc:sldMkLst>
          <pc:docMk/>
          <pc:sldMk cId="796093481" sldId="1214"/>
        </pc:sldMkLst>
      </pc:sldChg>
      <pc:sldChg chg="del">
        <pc:chgData name="Kelly Stokes" userId="3e5c5154-569e-4d81-aa91-4f91841cdfa9" providerId="ADAL" clId="{0469337A-ACFE-489F-B294-C0867A13679F}" dt="2023-05-30T13:57:14.293" v="239" actId="2696"/>
        <pc:sldMkLst>
          <pc:docMk/>
          <pc:sldMk cId="2419657022" sldId="1215"/>
        </pc:sldMkLst>
      </pc:sldChg>
      <pc:sldChg chg="del">
        <pc:chgData name="Kelly Stokes" userId="3e5c5154-569e-4d81-aa91-4f91841cdfa9" providerId="ADAL" clId="{0469337A-ACFE-489F-B294-C0867A13679F}" dt="2023-05-30T13:57:14.293" v="239" actId="2696"/>
        <pc:sldMkLst>
          <pc:docMk/>
          <pc:sldMk cId="1454498862" sldId="1216"/>
        </pc:sldMkLst>
      </pc:sldChg>
      <pc:sldChg chg="del">
        <pc:chgData name="Kelly Stokes" userId="3e5c5154-569e-4d81-aa91-4f91841cdfa9" providerId="ADAL" clId="{0469337A-ACFE-489F-B294-C0867A13679F}" dt="2023-05-30T13:57:14.293" v="239" actId="2696"/>
        <pc:sldMkLst>
          <pc:docMk/>
          <pc:sldMk cId="1756766799" sldId="1217"/>
        </pc:sldMkLst>
      </pc:sldChg>
      <pc:sldChg chg="del">
        <pc:chgData name="Kelly Stokes" userId="3e5c5154-569e-4d81-aa91-4f91841cdfa9" providerId="ADAL" clId="{0469337A-ACFE-489F-B294-C0867A13679F}" dt="2023-05-30T13:57:14.293" v="239" actId="2696"/>
        <pc:sldMkLst>
          <pc:docMk/>
          <pc:sldMk cId="959939250" sldId="1218"/>
        </pc:sldMkLst>
      </pc:sldChg>
      <pc:sldChg chg="del">
        <pc:chgData name="Kelly Stokes" userId="3e5c5154-569e-4d81-aa91-4f91841cdfa9" providerId="ADAL" clId="{0469337A-ACFE-489F-B294-C0867A13679F}" dt="2023-05-30T13:57:14.293" v="239" actId="2696"/>
        <pc:sldMkLst>
          <pc:docMk/>
          <pc:sldMk cId="2649699309" sldId="1219"/>
        </pc:sldMkLst>
      </pc:sldChg>
      <pc:sldChg chg="del">
        <pc:chgData name="Kelly Stokes" userId="3e5c5154-569e-4d81-aa91-4f91841cdfa9" providerId="ADAL" clId="{0469337A-ACFE-489F-B294-C0867A13679F}" dt="2023-05-30T13:57:14.293" v="239" actId="2696"/>
        <pc:sldMkLst>
          <pc:docMk/>
          <pc:sldMk cId="2692362139" sldId="1220"/>
        </pc:sldMkLst>
      </pc:sldChg>
      <pc:sldChg chg="del">
        <pc:chgData name="Kelly Stokes" userId="3e5c5154-569e-4d81-aa91-4f91841cdfa9" providerId="ADAL" clId="{0469337A-ACFE-489F-B294-C0867A13679F}" dt="2023-05-30T13:57:14.293" v="239" actId="2696"/>
        <pc:sldMkLst>
          <pc:docMk/>
          <pc:sldMk cId="3873275871" sldId="1221"/>
        </pc:sldMkLst>
      </pc:sldChg>
      <pc:sldChg chg="del">
        <pc:chgData name="Kelly Stokes" userId="3e5c5154-569e-4d81-aa91-4f91841cdfa9" providerId="ADAL" clId="{0469337A-ACFE-489F-B294-C0867A13679F}" dt="2023-05-30T14:02:26.496" v="280" actId="2696"/>
        <pc:sldMkLst>
          <pc:docMk/>
          <pc:sldMk cId="280191258" sldId="1223"/>
        </pc:sldMkLst>
      </pc:sldChg>
      <pc:sldChg chg="del">
        <pc:chgData name="Kelly Stokes" userId="3e5c5154-569e-4d81-aa91-4f91841cdfa9" providerId="ADAL" clId="{0469337A-ACFE-489F-B294-C0867A13679F}" dt="2023-05-30T14:02:26.496" v="280" actId="2696"/>
        <pc:sldMkLst>
          <pc:docMk/>
          <pc:sldMk cId="1655943919" sldId="1224"/>
        </pc:sldMkLst>
      </pc:sldChg>
      <pc:sldChg chg="modSp mod">
        <pc:chgData name="Kelly Stokes" userId="3e5c5154-569e-4d81-aa91-4f91841cdfa9" providerId="ADAL" clId="{0469337A-ACFE-489F-B294-C0867A13679F}" dt="2023-05-30T14:03:00.748" v="290" actId="1076"/>
        <pc:sldMkLst>
          <pc:docMk/>
          <pc:sldMk cId="1187343116" sldId="1230"/>
        </pc:sldMkLst>
        <pc:spChg chg="mod">
          <ac:chgData name="Kelly Stokes" userId="3e5c5154-569e-4d81-aa91-4f91841cdfa9" providerId="ADAL" clId="{0469337A-ACFE-489F-B294-C0867A13679F}" dt="2023-05-30T14:03:00.748" v="290" actId="1076"/>
          <ac:spMkLst>
            <pc:docMk/>
            <pc:sldMk cId="1187343116" sldId="1230"/>
            <ac:spMk id="2" creationId="{52DA34BA-82FC-47C5-BCE1-BB65E08B92A1}"/>
          </ac:spMkLst>
        </pc:spChg>
      </pc:sldChg>
      <pc:sldChg chg="del">
        <pc:chgData name="Kelly Stokes" userId="3e5c5154-569e-4d81-aa91-4f91841cdfa9" providerId="ADAL" clId="{0469337A-ACFE-489F-B294-C0867A13679F}" dt="2023-05-30T14:03:40.193" v="291" actId="2696"/>
        <pc:sldMkLst>
          <pc:docMk/>
          <pc:sldMk cId="3168059537" sldId="1231"/>
        </pc:sldMkLst>
      </pc:sldChg>
      <pc:sldChg chg="addSp modSp modAnim">
        <pc:chgData name="Kelly Stokes" userId="3e5c5154-569e-4d81-aa91-4f91841cdfa9" providerId="ADAL" clId="{0469337A-ACFE-489F-B294-C0867A13679F}" dt="2023-05-30T14:04:09.536" v="297"/>
        <pc:sldMkLst>
          <pc:docMk/>
          <pc:sldMk cId="367738467" sldId="1232"/>
        </pc:sldMkLst>
        <pc:picChg chg="add mod">
          <ac:chgData name="Kelly Stokes" userId="3e5c5154-569e-4d81-aa91-4f91841cdfa9" providerId="ADAL" clId="{0469337A-ACFE-489F-B294-C0867A13679F}" dt="2023-05-30T14:03:46.912" v="292"/>
          <ac:picMkLst>
            <pc:docMk/>
            <pc:sldMk cId="367738467" sldId="1232"/>
            <ac:picMk id="4" creationId="{82816516-7ED0-0B7D-446F-290B5C06F3D0}"/>
          </ac:picMkLst>
        </pc:picChg>
      </pc:sldChg>
      <pc:sldChg chg="del">
        <pc:chgData name="Kelly Stokes" userId="3e5c5154-569e-4d81-aa91-4f91841cdfa9" providerId="ADAL" clId="{0469337A-ACFE-489F-B294-C0867A13679F}" dt="2023-05-30T14:03:40.193" v="291" actId="2696"/>
        <pc:sldMkLst>
          <pc:docMk/>
          <pc:sldMk cId="1948927607" sldId="1233"/>
        </pc:sldMkLst>
      </pc:sldChg>
      <pc:sldChg chg="addSp modSp modAnim">
        <pc:chgData name="Kelly Stokes" userId="3e5c5154-569e-4d81-aa91-4f91841cdfa9" providerId="ADAL" clId="{0469337A-ACFE-489F-B294-C0867A13679F}" dt="2023-05-30T14:04:18.786" v="300"/>
        <pc:sldMkLst>
          <pc:docMk/>
          <pc:sldMk cId="2620715916" sldId="1234"/>
        </pc:sldMkLst>
        <pc:picChg chg="add mod">
          <ac:chgData name="Kelly Stokes" userId="3e5c5154-569e-4d81-aa91-4f91841cdfa9" providerId="ADAL" clId="{0469337A-ACFE-489F-B294-C0867A13679F}" dt="2023-05-30T14:03:53.230" v="293"/>
          <ac:picMkLst>
            <pc:docMk/>
            <pc:sldMk cId="2620715916" sldId="1234"/>
            <ac:picMk id="4" creationId="{2DD1D6C4-21D7-E34C-0E76-25A69C41A69E}"/>
          </ac:picMkLst>
        </pc:picChg>
      </pc:sldChg>
      <pc:sldChg chg="del">
        <pc:chgData name="Kelly Stokes" userId="3e5c5154-569e-4d81-aa91-4f91841cdfa9" providerId="ADAL" clId="{0469337A-ACFE-489F-B294-C0867A13679F}" dt="2023-05-30T14:03:40.193" v="291" actId="2696"/>
        <pc:sldMkLst>
          <pc:docMk/>
          <pc:sldMk cId="1427605598" sldId="1235"/>
        </pc:sldMkLst>
      </pc:sldChg>
      <pc:sldChg chg="addSp modSp modAnim">
        <pc:chgData name="Kelly Stokes" userId="3e5c5154-569e-4d81-aa91-4f91841cdfa9" providerId="ADAL" clId="{0469337A-ACFE-489F-B294-C0867A13679F}" dt="2023-05-30T14:04:27.500" v="303"/>
        <pc:sldMkLst>
          <pc:docMk/>
          <pc:sldMk cId="3454101113" sldId="1236"/>
        </pc:sldMkLst>
        <pc:picChg chg="add mod">
          <ac:chgData name="Kelly Stokes" userId="3e5c5154-569e-4d81-aa91-4f91841cdfa9" providerId="ADAL" clId="{0469337A-ACFE-489F-B294-C0867A13679F}" dt="2023-05-30T14:03:59.723" v="294"/>
          <ac:picMkLst>
            <pc:docMk/>
            <pc:sldMk cId="3454101113" sldId="1236"/>
            <ac:picMk id="4" creationId="{FDC5BD8F-E609-582F-7DE9-051D5C250CBF}"/>
          </ac:picMkLst>
        </pc:picChg>
      </pc:sldChg>
      <pc:sldChg chg="del">
        <pc:chgData name="Kelly Stokes" userId="3e5c5154-569e-4d81-aa91-4f91841cdfa9" providerId="ADAL" clId="{0469337A-ACFE-489F-B294-C0867A13679F}" dt="2023-05-30T14:03:40.193" v="291" actId="2696"/>
        <pc:sldMkLst>
          <pc:docMk/>
          <pc:sldMk cId="526585439" sldId="1237"/>
        </pc:sldMkLst>
      </pc:sldChg>
      <pc:sldChg chg="del">
        <pc:chgData name="Kelly Stokes" userId="3e5c5154-569e-4d81-aa91-4f91841cdfa9" providerId="ADAL" clId="{0469337A-ACFE-489F-B294-C0867A13679F}" dt="2023-05-30T14:03:40.193" v="291" actId="2696"/>
        <pc:sldMkLst>
          <pc:docMk/>
          <pc:sldMk cId="3885444993" sldId="1238"/>
        </pc:sldMkLst>
      </pc:sldChg>
      <pc:sldChg chg="addSp modSp mod modAnim">
        <pc:chgData name="Kelly Stokes" userId="3e5c5154-569e-4d81-aa91-4f91841cdfa9" providerId="ADAL" clId="{0469337A-ACFE-489F-B294-C0867A13679F}" dt="2023-05-30T14:05:15.463" v="324"/>
        <pc:sldMkLst>
          <pc:docMk/>
          <pc:sldMk cId="2523725002" sldId="1239"/>
        </pc:sldMkLst>
        <pc:spChg chg="mod">
          <ac:chgData name="Kelly Stokes" userId="3e5c5154-569e-4d81-aa91-4f91841cdfa9" providerId="ADAL" clId="{0469337A-ACFE-489F-B294-C0867A13679F}" dt="2023-05-30T14:04:33.563" v="304" actId="21"/>
          <ac:spMkLst>
            <pc:docMk/>
            <pc:sldMk cId="2523725002" sldId="1239"/>
            <ac:spMk id="2" creationId="{52DA34BA-82FC-47C5-BCE1-BB65E08B92A1}"/>
          </ac:spMkLst>
        </pc:spChg>
        <pc:spChg chg="add mod">
          <ac:chgData name="Kelly Stokes" userId="3e5c5154-569e-4d81-aa91-4f91841cdfa9" providerId="ADAL" clId="{0469337A-ACFE-489F-B294-C0867A13679F}" dt="2023-05-30T14:05:03.502" v="319" actId="1076"/>
          <ac:spMkLst>
            <pc:docMk/>
            <pc:sldMk cId="2523725002" sldId="1239"/>
            <ac:spMk id="4" creationId="{DF9804F5-E701-8F4E-7A9D-C2166AB40894}"/>
          </ac:spMkLst>
        </pc:spChg>
        <pc:spChg chg="add mod">
          <ac:chgData name="Kelly Stokes" userId="3e5c5154-569e-4d81-aa91-4f91841cdfa9" providerId="ADAL" clId="{0469337A-ACFE-489F-B294-C0867A13679F}" dt="2023-05-30T14:04:52.533" v="311" actId="14100"/>
          <ac:spMkLst>
            <pc:docMk/>
            <pc:sldMk cId="2523725002" sldId="1239"/>
            <ac:spMk id="6" creationId="{7FF69280-174E-68D0-43D1-4916471C4AF2}"/>
          </ac:spMkLst>
        </pc:spChg>
        <pc:spChg chg="add mod">
          <ac:chgData name="Kelly Stokes" userId="3e5c5154-569e-4d81-aa91-4f91841cdfa9" providerId="ADAL" clId="{0469337A-ACFE-489F-B294-C0867A13679F}" dt="2023-05-30T14:05:01.321" v="318" actId="1076"/>
          <ac:spMkLst>
            <pc:docMk/>
            <pc:sldMk cId="2523725002" sldId="1239"/>
            <ac:spMk id="8" creationId="{664E388B-18AC-0EEA-F384-5C2875C41B62}"/>
          </ac:spMkLst>
        </pc:spChg>
      </pc:sldChg>
      <pc:sldChg chg="del">
        <pc:chgData name="Kelly Stokes" userId="3e5c5154-569e-4d81-aa91-4f91841cdfa9" providerId="ADAL" clId="{0469337A-ACFE-489F-B294-C0867A13679F}" dt="2023-05-30T14:03:40.193" v="291" actId="2696"/>
        <pc:sldMkLst>
          <pc:docMk/>
          <pc:sldMk cId="2341024064" sldId="1240"/>
        </pc:sldMkLst>
      </pc:sldChg>
      <pc:sldChg chg="del">
        <pc:chgData name="Kelly Stokes" userId="3e5c5154-569e-4d81-aa91-4f91841cdfa9" providerId="ADAL" clId="{0469337A-ACFE-489F-B294-C0867A13679F}" dt="2023-05-30T14:03:40.193" v="291" actId="2696"/>
        <pc:sldMkLst>
          <pc:docMk/>
          <pc:sldMk cId="908724371" sldId="1241"/>
        </pc:sldMkLst>
      </pc:sldChg>
      <pc:sldChg chg="addSp modSp mod modAnim">
        <pc:chgData name="Kelly Stokes" userId="3e5c5154-569e-4d81-aa91-4f91841cdfa9" providerId="ADAL" clId="{0469337A-ACFE-489F-B294-C0867A13679F}" dt="2023-05-30T14:05:56.335" v="342"/>
        <pc:sldMkLst>
          <pc:docMk/>
          <pc:sldMk cId="3382685957" sldId="1242"/>
        </pc:sldMkLst>
        <pc:spChg chg="mod">
          <ac:chgData name="Kelly Stokes" userId="3e5c5154-569e-4d81-aa91-4f91841cdfa9" providerId="ADAL" clId="{0469337A-ACFE-489F-B294-C0867A13679F}" dt="2023-05-30T14:05:20.577" v="325" actId="21"/>
          <ac:spMkLst>
            <pc:docMk/>
            <pc:sldMk cId="3382685957" sldId="1242"/>
            <ac:spMk id="2" creationId="{52DA34BA-82FC-47C5-BCE1-BB65E08B92A1}"/>
          </ac:spMkLst>
        </pc:spChg>
        <pc:spChg chg="add mod">
          <ac:chgData name="Kelly Stokes" userId="3e5c5154-569e-4d81-aa91-4f91841cdfa9" providerId="ADAL" clId="{0469337A-ACFE-489F-B294-C0867A13679F}" dt="2023-05-30T14:05:41.070" v="336" actId="1076"/>
          <ac:spMkLst>
            <pc:docMk/>
            <pc:sldMk cId="3382685957" sldId="1242"/>
            <ac:spMk id="5" creationId="{2E03AE4B-B4DC-E479-323F-A0E5B0A7B7E2}"/>
          </ac:spMkLst>
        </pc:spChg>
        <pc:spChg chg="add mod">
          <ac:chgData name="Kelly Stokes" userId="3e5c5154-569e-4d81-aa91-4f91841cdfa9" providerId="ADAL" clId="{0469337A-ACFE-489F-B294-C0867A13679F}" dt="2023-05-30T14:05:43.365" v="337" actId="1076"/>
          <ac:spMkLst>
            <pc:docMk/>
            <pc:sldMk cId="3382685957" sldId="1242"/>
            <ac:spMk id="7" creationId="{EC44FB62-6A81-F4B3-12EB-3F423D9CDFE0}"/>
          </ac:spMkLst>
        </pc:spChg>
        <pc:spChg chg="add mod">
          <ac:chgData name="Kelly Stokes" userId="3e5c5154-569e-4d81-aa91-4f91841cdfa9" providerId="ADAL" clId="{0469337A-ACFE-489F-B294-C0867A13679F}" dt="2023-05-30T14:05:38.138" v="335" actId="1076"/>
          <ac:spMkLst>
            <pc:docMk/>
            <pc:sldMk cId="3382685957" sldId="1242"/>
            <ac:spMk id="9" creationId="{A59DABCF-D370-2A4D-1B78-B863236F162B}"/>
          </ac:spMkLst>
        </pc:spChg>
      </pc:sldChg>
      <pc:sldChg chg="del">
        <pc:chgData name="Kelly Stokes" userId="3e5c5154-569e-4d81-aa91-4f91841cdfa9" providerId="ADAL" clId="{0469337A-ACFE-489F-B294-C0867A13679F}" dt="2023-05-30T14:03:40.193" v="291" actId="2696"/>
        <pc:sldMkLst>
          <pc:docMk/>
          <pc:sldMk cId="1067476549" sldId="1243"/>
        </pc:sldMkLst>
      </pc:sldChg>
      <pc:sldChg chg="del">
        <pc:chgData name="Kelly Stokes" userId="3e5c5154-569e-4d81-aa91-4f91841cdfa9" providerId="ADAL" clId="{0469337A-ACFE-489F-B294-C0867A13679F}" dt="2023-05-30T14:03:40.193" v="291" actId="2696"/>
        <pc:sldMkLst>
          <pc:docMk/>
          <pc:sldMk cId="2324592805" sldId="1244"/>
        </pc:sldMkLst>
      </pc:sldChg>
      <pc:sldChg chg="addSp modSp mod modAnim">
        <pc:chgData name="Kelly Stokes" userId="3e5c5154-569e-4d81-aa91-4f91841cdfa9" providerId="ADAL" clId="{0469337A-ACFE-489F-B294-C0867A13679F}" dt="2023-05-30T14:06:42.587" v="361"/>
        <pc:sldMkLst>
          <pc:docMk/>
          <pc:sldMk cId="124347750" sldId="1245"/>
        </pc:sldMkLst>
        <pc:spChg chg="mod">
          <ac:chgData name="Kelly Stokes" userId="3e5c5154-569e-4d81-aa91-4f91841cdfa9" providerId="ADAL" clId="{0469337A-ACFE-489F-B294-C0867A13679F}" dt="2023-05-30T14:06:01.043" v="343" actId="21"/>
          <ac:spMkLst>
            <pc:docMk/>
            <pc:sldMk cId="124347750" sldId="1245"/>
            <ac:spMk id="2" creationId="{52DA34BA-82FC-47C5-BCE1-BB65E08B92A1}"/>
          </ac:spMkLst>
        </pc:spChg>
        <pc:spChg chg="add mod">
          <ac:chgData name="Kelly Stokes" userId="3e5c5154-569e-4d81-aa91-4f91841cdfa9" providerId="ADAL" clId="{0469337A-ACFE-489F-B294-C0867A13679F}" dt="2023-05-30T14:06:10.170" v="346" actId="1076"/>
          <ac:spMkLst>
            <pc:docMk/>
            <pc:sldMk cId="124347750" sldId="1245"/>
            <ac:spMk id="4" creationId="{70281643-190A-6322-71AD-C053F55E866D}"/>
          </ac:spMkLst>
        </pc:spChg>
        <pc:spChg chg="add mod">
          <ac:chgData name="Kelly Stokes" userId="3e5c5154-569e-4d81-aa91-4f91841cdfa9" providerId="ADAL" clId="{0469337A-ACFE-489F-B294-C0867A13679F}" dt="2023-05-30T14:06:21.806" v="350" actId="14100"/>
          <ac:spMkLst>
            <pc:docMk/>
            <pc:sldMk cId="124347750" sldId="1245"/>
            <ac:spMk id="6" creationId="{212F1C8A-6807-50ED-3802-AD8E93D8108E}"/>
          </ac:spMkLst>
        </pc:spChg>
        <pc:spChg chg="add mod">
          <ac:chgData name="Kelly Stokes" userId="3e5c5154-569e-4d81-aa91-4f91841cdfa9" providerId="ADAL" clId="{0469337A-ACFE-489F-B294-C0867A13679F}" dt="2023-05-30T14:06:30.191" v="356" actId="1076"/>
          <ac:spMkLst>
            <pc:docMk/>
            <pc:sldMk cId="124347750" sldId="1245"/>
            <ac:spMk id="8" creationId="{3146663A-6A68-9738-40B4-192826829B64}"/>
          </ac:spMkLst>
        </pc:spChg>
      </pc:sldChg>
      <pc:sldChg chg="addSp modSp mod modAnim">
        <pc:chgData name="Kelly Stokes" userId="3e5c5154-569e-4d81-aa91-4f91841cdfa9" providerId="ADAL" clId="{0469337A-ACFE-489F-B294-C0867A13679F}" dt="2023-05-30T14:07:01.832" v="371" actId="27636"/>
        <pc:sldMkLst>
          <pc:docMk/>
          <pc:sldMk cId="3186271871" sldId="1246"/>
        </pc:sldMkLst>
        <pc:spChg chg="add mod">
          <ac:chgData name="Kelly Stokes" userId="3e5c5154-569e-4d81-aa91-4f91841cdfa9" providerId="ADAL" clId="{0469337A-ACFE-489F-B294-C0867A13679F}" dt="2023-05-30T14:07:01.832" v="371" actId="27636"/>
          <ac:spMkLst>
            <pc:docMk/>
            <pc:sldMk cId="3186271871" sldId="1246"/>
            <ac:spMk id="3" creationId="{A5F4DC04-F306-0A38-F349-ADAFF0DE29F4}"/>
          </ac:spMkLst>
        </pc:spChg>
      </pc:sldChg>
      <pc:sldChg chg="addSp modSp mod modAnim">
        <pc:chgData name="Kelly Stokes" userId="3e5c5154-569e-4d81-aa91-4f91841cdfa9" providerId="ADAL" clId="{0469337A-ACFE-489F-B294-C0867A13679F}" dt="2023-05-30T14:07:12.916" v="376" actId="20577"/>
        <pc:sldMkLst>
          <pc:docMk/>
          <pc:sldMk cId="3121397549" sldId="1249"/>
        </pc:sldMkLst>
        <pc:spChg chg="add mod">
          <ac:chgData name="Kelly Stokes" userId="3e5c5154-569e-4d81-aa91-4f91841cdfa9" providerId="ADAL" clId="{0469337A-ACFE-489F-B294-C0867A13679F}" dt="2023-05-30T14:07:12.916" v="376" actId="20577"/>
          <ac:spMkLst>
            <pc:docMk/>
            <pc:sldMk cId="3121397549" sldId="1249"/>
            <ac:spMk id="3" creationId="{A2754413-DE5A-D9F7-3AF7-DB6974C99DEE}"/>
          </ac:spMkLst>
        </pc:spChg>
      </pc:sldChg>
      <pc:sldChg chg="addSp modSp mod modAnim">
        <pc:chgData name="Kelly Stokes" userId="3e5c5154-569e-4d81-aa91-4f91841cdfa9" providerId="ADAL" clId="{0469337A-ACFE-489F-B294-C0867A13679F}" dt="2023-05-30T14:07:27.525" v="382" actId="27636"/>
        <pc:sldMkLst>
          <pc:docMk/>
          <pc:sldMk cId="1310234562" sldId="1252"/>
        </pc:sldMkLst>
        <pc:spChg chg="add mod">
          <ac:chgData name="Kelly Stokes" userId="3e5c5154-569e-4d81-aa91-4f91841cdfa9" providerId="ADAL" clId="{0469337A-ACFE-489F-B294-C0867A13679F}" dt="2023-05-30T14:07:27.525" v="382" actId="27636"/>
          <ac:spMkLst>
            <pc:docMk/>
            <pc:sldMk cId="1310234562" sldId="1252"/>
            <ac:spMk id="3" creationId="{60D8F58E-0895-B287-4882-2B631360CD0C}"/>
          </ac:spMkLst>
        </pc:spChg>
      </pc:sldChg>
      <pc:sldChg chg="del">
        <pc:chgData name="Kelly Stokes" userId="3e5c5154-569e-4d81-aa91-4f91841cdfa9" providerId="ADAL" clId="{0469337A-ACFE-489F-B294-C0867A13679F}" dt="2023-05-30T14:01:29.403" v="277" actId="2696"/>
        <pc:sldMkLst>
          <pc:docMk/>
          <pc:sldMk cId="2117338708" sldId="1256"/>
        </pc:sldMkLst>
      </pc:sldChg>
      <pc:sldChg chg="del">
        <pc:chgData name="Kelly Stokes" userId="3e5c5154-569e-4d81-aa91-4f91841cdfa9" providerId="ADAL" clId="{0469337A-ACFE-489F-B294-C0867A13679F}" dt="2023-05-30T14:01:29.403" v="277" actId="2696"/>
        <pc:sldMkLst>
          <pc:docMk/>
          <pc:sldMk cId="1685392272" sldId="1257"/>
        </pc:sldMkLst>
      </pc:sldChg>
      <pc:sldChg chg="del">
        <pc:chgData name="Kelly Stokes" userId="3e5c5154-569e-4d81-aa91-4f91841cdfa9" providerId="ADAL" clId="{0469337A-ACFE-489F-B294-C0867A13679F}" dt="2023-05-30T14:01:29.403" v="277" actId="2696"/>
        <pc:sldMkLst>
          <pc:docMk/>
          <pc:sldMk cId="3828423817" sldId="1258"/>
        </pc:sldMkLst>
      </pc:sldChg>
      <pc:sldChg chg="del">
        <pc:chgData name="Kelly Stokes" userId="3e5c5154-569e-4d81-aa91-4f91841cdfa9" providerId="ADAL" clId="{0469337A-ACFE-489F-B294-C0867A13679F}" dt="2023-05-30T14:01:29.403" v="277" actId="2696"/>
        <pc:sldMkLst>
          <pc:docMk/>
          <pc:sldMk cId="362110581" sldId="1259"/>
        </pc:sldMkLst>
      </pc:sldChg>
      <pc:sldChg chg="del">
        <pc:chgData name="Kelly Stokes" userId="3e5c5154-569e-4d81-aa91-4f91841cdfa9" providerId="ADAL" clId="{0469337A-ACFE-489F-B294-C0867A13679F}" dt="2023-05-30T14:01:29.403" v="277" actId="2696"/>
        <pc:sldMkLst>
          <pc:docMk/>
          <pc:sldMk cId="3434770991" sldId="1260"/>
        </pc:sldMkLst>
      </pc:sldChg>
      <pc:sldChg chg="del">
        <pc:chgData name="Kelly Stokes" userId="3e5c5154-569e-4d81-aa91-4f91841cdfa9" providerId="ADAL" clId="{0469337A-ACFE-489F-B294-C0867A13679F}" dt="2023-05-30T14:01:29.403" v="277" actId="2696"/>
        <pc:sldMkLst>
          <pc:docMk/>
          <pc:sldMk cId="2594796478" sldId="1261"/>
        </pc:sldMkLst>
      </pc:sldChg>
      <pc:sldChg chg="del">
        <pc:chgData name="Kelly Stokes" userId="3e5c5154-569e-4d81-aa91-4f91841cdfa9" providerId="ADAL" clId="{0469337A-ACFE-489F-B294-C0867A13679F}" dt="2023-05-30T14:01:29.403" v="277" actId="2696"/>
        <pc:sldMkLst>
          <pc:docMk/>
          <pc:sldMk cId="100047132" sldId="1262"/>
        </pc:sldMkLst>
      </pc:sldChg>
      <pc:sldChg chg="del">
        <pc:chgData name="Kelly Stokes" userId="3e5c5154-569e-4d81-aa91-4f91841cdfa9" providerId="ADAL" clId="{0469337A-ACFE-489F-B294-C0867A13679F}" dt="2023-05-30T14:01:29.403" v="277" actId="2696"/>
        <pc:sldMkLst>
          <pc:docMk/>
          <pc:sldMk cId="3441979589" sldId="1263"/>
        </pc:sldMkLst>
      </pc:sldChg>
      <pc:sldChg chg="del">
        <pc:chgData name="Kelly Stokes" userId="3e5c5154-569e-4d81-aa91-4f91841cdfa9" providerId="ADAL" clId="{0469337A-ACFE-489F-B294-C0867A13679F}" dt="2023-05-30T14:01:29.403" v="277" actId="2696"/>
        <pc:sldMkLst>
          <pc:docMk/>
          <pc:sldMk cId="1531467980" sldId="1264"/>
        </pc:sldMkLst>
      </pc:sldChg>
      <pc:sldChg chg="del">
        <pc:chgData name="Kelly Stokes" userId="3e5c5154-569e-4d81-aa91-4f91841cdfa9" providerId="ADAL" clId="{0469337A-ACFE-489F-B294-C0867A13679F}" dt="2023-05-30T14:01:29.403" v="277" actId="2696"/>
        <pc:sldMkLst>
          <pc:docMk/>
          <pc:sldMk cId="4144232600" sldId="1265"/>
        </pc:sldMkLst>
      </pc:sldChg>
      <pc:sldChg chg="del">
        <pc:chgData name="Kelly Stokes" userId="3e5c5154-569e-4d81-aa91-4f91841cdfa9" providerId="ADAL" clId="{0469337A-ACFE-489F-B294-C0867A13679F}" dt="2023-05-30T14:01:29.403" v="277" actId="2696"/>
        <pc:sldMkLst>
          <pc:docMk/>
          <pc:sldMk cId="2471735907" sldId="1266"/>
        </pc:sldMkLst>
      </pc:sldChg>
      <pc:sldChg chg="del">
        <pc:chgData name="Kelly Stokes" userId="3e5c5154-569e-4d81-aa91-4f91841cdfa9" providerId="ADAL" clId="{0469337A-ACFE-489F-B294-C0867A13679F}" dt="2023-05-30T14:01:29.403" v="277" actId="2696"/>
        <pc:sldMkLst>
          <pc:docMk/>
          <pc:sldMk cId="1825002249" sldId="1267"/>
        </pc:sldMkLst>
      </pc:sldChg>
      <pc:sldChg chg="del">
        <pc:chgData name="Kelly Stokes" userId="3e5c5154-569e-4d81-aa91-4f91841cdfa9" providerId="ADAL" clId="{0469337A-ACFE-489F-B294-C0867A13679F}" dt="2023-05-30T13:57:32.279" v="240" actId="2696"/>
        <pc:sldMkLst>
          <pc:docMk/>
          <pc:sldMk cId="2220013532" sldId="1277"/>
        </pc:sldMkLst>
      </pc:sldChg>
      <pc:sldChg chg="del">
        <pc:chgData name="Kelly Stokes" userId="3e5c5154-569e-4d81-aa91-4f91841cdfa9" providerId="ADAL" clId="{0469337A-ACFE-489F-B294-C0867A13679F}" dt="2023-05-30T13:57:32.279" v="240" actId="2696"/>
        <pc:sldMkLst>
          <pc:docMk/>
          <pc:sldMk cId="2022304531" sldId="1278"/>
        </pc:sldMkLst>
      </pc:sldChg>
      <pc:sldChg chg="del">
        <pc:chgData name="Kelly Stokes" userId="3e5c5154-569e-4d81-aa91-4f91841cdfa9" providerId="ADAL" clId="{0469337A-ACFE-489F-B294-C0867A13679F}" dt="2023-05-30T13:57:32.279" v="240" actId="2696"/>
        <pc:sldMkLst>
          <pc:docMk/>
          <pc:sldMk cId="3597488427" sldId="1279"/>
        </pc:sldMkLst>
      </pc:sldChg>
      <pc:sldChg chg="del">
        <pc:chgData name="Kelly Stokes" userId="3e5c5154-569e-4d81-aa91-4f91841cdfa9" providerId="ADAL" clId="{0469337A-ACFE-489F-B294-C0867A13679F}" dt="2023-05-30T13:57:32.279" v="240" actId="2696"/>
        <pc:sldMkLst>
          <pc:docMk/>
          <pc:sldMk cId="1996874990" sldId="1280"/>
        </pc:sldMkLst>
      </pc:sldChg>
      <pc:sldChg chg="del">
        <pc:chgData name="Kelly Stokes" userId="3e5c5154-569e-4d81-aa91-4f91841cdfa9" providerId="ADAL" clId="{0469337A-ACFE-489F-B294-C0867A13679F}" dt="2023-05-30T13:57:32.279" v="240" actId="2696"/>
        <pc:sldMkLst>
          <pc:docMk/>
          <pc:sldMk cId="2885638935" sldId="1281"/>
        </pc:sldMkLst>
      </pc:sldChg>
      <pc:sldChg chg="del">
        <pc:chgData name="Kelly Stokes" userId="3e5c5154-569e-4d81-aa91-4f91841cdfa9" providerId="ADAL" clId="{0469337A-ACFE-489F-B294-C0867A13679F}" dt="2023-05-30T13:57:32.279" v="240" actId="2696"/>
        <pc:sldMkLst>
          <pc:docMk/>
          <pc:sldMk cId="3038840032" sldId="1282"/>
        </pc:sldMkLst>
      </pc:sldChg>
      <pc:sldChg chg="del">
        <pc:chgData name="Kelly Stokes" userId="3e5c5154-569e-4d81-aa91-4f91841cdfa9" providerId="ADAL" clId="{0469337A-ACFE-489F-B294-C0867A13679F}" dt="2023-05-30T13:57:32.279" v="240" actId="2696"/>
        <pc:sldMkLst>
          <pc:docMk/>
          <pc:sldMk cId="1282629947" sldId="1283"/>
        </pc:sldMkLst>
      </pc:sldChg>
      <pc:sldChg chg="del">
        <pc:chgData name="Kelly Stokes" userId="3e5c5154-569e-4d81-aa91-4f91841cdfa9" providerId="ADAL" clId="{0469337A-ACFE-489F-B294-C0867A13679F}" dt="2023-05-30T13:57:32.279" v="240" actId="2696"/>
        <pc:sldMkLst>
          <pc:docMk/>
          <pc:sldMk cId="958348872" sldId="1284"/>
        </pc:sldMkLst>
      </pc:sldChg>
      <pc:sldChg chg="del">
        <pc:chgData name="Kelly Stokes" userId="3e5c5154-569e-4d81-aa91-4f91841cdfa9" providerId="ADAL" clId="{0469337A-ACFE-489F-B294-C0867A13679F}" dt="2023-05-30T13:57:32.279" v="240" actId="2696"/>
        <pc:sldMkLst>
          <pc:docMk/>
          <pc:sldMk cId="3161041649" sldId="1285"/>
        </pc:sldMkLst>
      </pc:sldChg>
      <pc:sldChg chg="del">
        <pc:chgData name="Kelly Stokes" userId="3e5c5154-569e-4d81-aa91-4f91841cdfa9" providerId="ADAL" clId="{0469337A-ACFE-489F-B294-C0867A13679F}" dt="2023-05-30T13:57:32.279" v="240" actId="2696"/>
        <pc:sldMkLst>
          <pc:docMk/>
          <pc:sldMk cId="2982015515" sldId="1286"/>
        </pc:sldMkLst>
      </pc:sldChg>
      <pc:sldChg chg="del">
        <pc:chgData name="Kelly Stokes" userId="3e5c5154-569e-4d81-aa91-4f91841cdfa9" providerId="ADAL" clId="{0469337A-ACFE-489F-B294-C0867A13679F}" dt="2023-05-30T13:57:32.279" v="240" actId="2696"/>
        <pc:sldMkLst>
          <pc:docMk/>
          <pc:sldMk cId="378313684" sldId="1287"/>
        </pc:sldMkLst>
      </pc:sldChg>
      <pc:sldChg chg="del">
        <pc:chgData name="Kelly Stokes" userId="3e5c5154-569e-4d81-aa91-4f91841cdfa9" providerId="ADAL" clId="{0469337A-ACFE-489F-B294-C0867A13679F}" dt="2023-05-30T13:57:32.279" v="240" actId="2696"/>
        <pc:sldMkLst>
          <pc:docMk/>
          <pc:sldMk cId="37390919" sldId="1288"/>
        </pc:sldMkLst>
      </pc:sldChg>
      <pc:sldChg chg="del">
        <pc:chgData name="Kelly Stokes" userId="3e5c5154-569e-4d81-aa91-4f91841cdfa9" providerId="ADAL" clId="{0469337A-ACFE-489F-B294-C0867A13679F}" dt="2023-05-30T13:57:32.279" v="240" actId="2696"/>
        <pc:sldMkLst>
          <pc:docMk/>
          <pc:sldMk cId="3286258830" sldId="1289"/>
        </pc:sldMkLst>
      </pc:sldChg>
      <pc:sldChg chg="del">
        <pc:chgData name="Kelly Stokes" userId="3e5c5154-569e-4d81-aa91-4f91841cdfa9" providerId="ADAL" clId="{0469337A-ACFE-489F-B294-C0867A13679F}" dt="2023-05-30T13:57:32.279" v="240" actId="2696"/>
        <pc:sldMkLst>
          <pc:docMk/>
          <pc:sldMk cId="3301053629" sldId="1290"/>
        </pc:sldMkLst>
      </pc:sldChg>
      <pc:sldChg chg="del">
        <pc:chgData name="Kelly Stokes" userId="3e5c5154-569e-4d81-aa91-4f91841cdfa9" providerId="ADAL" clId="{0469337A-ACFE-489F-B294-C0867A13679F}" dt="2023-05-30T13:57:32.279" v="240" actId="2696"/>
        <pc:sldMkLst>
          <pc:docMk/>
          <pc:sldMk cId="1279082411" sldId="1291"/>
        </pc:sldMkLst>
      </pc:sldChg>
      <pc:sldChg chg="del">
        <pc:chgData name="Kelly Stokes" userId="3e5c5154-569e-4d81-aa91-4f91841cdfa9" providerId="ADAL" clId="{0469337A-ACFE-489F-B294-C0867A13679F}" dt="2023-05-30T13:57:32.279" v="240" actId="2696"/>
        <pc:sldMkLst>
          <pc:docMk/>
          <pc:sldMk cId="3408858745" sldId="1292"/>
        </pc:sldMkLst>
      </pc:sldChg>
      <pc:sldChg chg="del">
        <pc:chgData name="Kelly Stokes" userId="3e5c5154-569e-4d81-aa91-4f91841cdfa9" providerId="ADAL" clId="{0469337A-ACFE-489F-B294-C0867A13679F}" dt="2023-05-30T13:57:32.279" v="240" actId="2696"/>
        <pc:sldMkLst>
          <pc:docMk/>
          <pc:sldMk cId="664978664" sldId="1293"/>
        </pc:sldMkLst>
      </pc:sldChg>
      <pc:sldChg chg="modAnim">
        <pc:chgData name="Kelly Stokes" userId="3e5c5154-569e-4d81-aa91-4f91841cdfa9" providerId="ADAL" clId="{0469337A-ACFE-489F-B294-C0867A13679F}" dt="2023-05-30T14:07:54.957" v="385"/>
        <pc:sldMkLst>
          <pc:docMk/>
          <pc:sldMk cId="1876577002" sldId="1294"/>
        </pc:sldMkLst>
      </pc:sldChg>
      <pc:sldChg chg="del">
        <pc:chgData name="Kelly Stokes" userId="3e5c5154-569e-4d81-aa91-4f91841cdfa9" providerId="ADAL" clId="{0469337A-ACFE-489F-B294-C0867A13679F}" dt="2023-05-30T14:09:08.199" v="386" actId="2696"/>
        <pc:sldMkLst>
          <pc:docMk/>
          <pc:sldMk cId="3247929480" sldId="1296"/>
        </pc:sldMkLst>
      </pc:sldChg>
      <pc:sldChg chg="del">
        <pc:chgData name="Kelly Stokes" userId="3e5c5154-569e-4d81-aa91-4f91841cdfa9" providerId="ADAL" clId="{0469337A-ACFE-489F-B294-C0867A13679F}" dt="2023-05-30T14:09:08.199" v="386" actId="2696"/>
        <pc:sldMkLst>
          <pc:docMk/>
          <pc:sldMk cId="3670776865" sldId="1297"/>
        </pc:sldMkLst>
      </pc:sldChg>
      <pc:sldChg chg="modSp mod">
        <pc:chgData name="Kelly Stokes" userId="3e5c5154-569e-4d81-aa91-4f91841cdfa9" providerId="ADAL" clId="{0469337A-ACFE-489F-B294-C0867A13679F}" dt="2023-05-30T14:09:31.727" v="393" actId="1076"/>
        <pc:sldMkLst>
          <pc:docMk/>
          <pc:sldMk cId="3754213908" sldId="1303"/>
        </pc:sldMkLst>
        <pc:spChg chg="mod">
          <ac:chgData name="Kelly Stokes" userId="3e5c5154-569e-4d81-aa91-4f91841cdfa9" providerId="ADAL" clId="{0469337A-ACFE-489F-B294-C0867A13679F}" dt="2023-05-30T14:09:31.727" v="393" actId="1076"/>
          <ac:spMkLst>
            <pc:docMk/>
            <pc:sldMk cId="3754213908" sldId="1303"/>
            <ac:spMk id="2" creationId="{52DA34BA-82FC-47C5-BCE1-BB65E08B92A1}"/>
          </ac:spMkLst>
        </pc:spChg>
      </pc:sldChg>
      <pc:sldChg chg="del">
        <pc:chgData name="Kelly Stokes" userId="3e5c5154-569e-4d81-aa91-4f91841cdfa9" providerId="ADAL" clId="{0469337A-ACFE-489F-B294-C0867A13679F}" dt="2023-05-30T14:10:07.715" v="394" actId="2696"/>
        <pc:sldMkLst>
          <pc:docMk/>
          <pc:sldMk cId="2855825493" sldId="1304"/>
        </pc:sldMkLst>
      </pc:sldChg>
      <pc:sldChg chg="addSp modSp modAnim">
        <pc:chgData name="Kelly Stokes" userId="3e5c5154-569e-4d81-aa91-4f91841cdfa9" providerId="ADAL" clId="{0469337A-ACFE-489F-B294-C0867A13679F}" dt="2023-05-30T14:10:38.181" v="400"/>
        <pc:sldMkLst>
          <pc:docMk/>
          <pc:sldMk cId="1263270016" sldId="1305"/>
        </pc:sldMkLst>
        <pc:picChg chg="add mod">
          <ac:chgData name="Kelly Stokes" userId="3e5c5154-569e-4d81-aa91-4f91841cdfa9" providerId="ADAL" clId="{0469337A-ACFE-489F-B294-C0867A13679F}" dt="2023-05-30T14:10:17.433" v="395"/>
          <ac:picMkLst>
            <pc:docMk/>
            <pc:sldMk cId="1263270016" sldId="1305"/>
            <ac:picMk id="4" creationId="{6F3AF9D3-9561-C6A1-4373-16B5043FEFA4}"/>
          </ac:picMkLst>
        </pc:picChg>
      </pc:sldChg>
      <pc:sldChg chg="del">
        <pc:chgData name="Kelly Stokes" userId="3e5c5154-569e-4d81-aa91-4f91841cdfa9" providerId="ADAL" clId="{0469337A-ACFE-489F-B294-C0867A13679F}" dt="2023-05-30T14:10:07.715" v="394" actId="2696"/>
        <pc:sldMkLst>
          <pc:docMk/>
          <pc:sldMk cId="2685902899" sldId="1306"/>
        </pc:sldMkLst>
      </pc:sldChg>
      <pc:sldChg chg="addSp modSp modAnim">
        <pc:chgData name="Kelly Stokes" userId="3e5c5154-569e-4d81-aa91-4f91841cdfa9" providerId="ADAL" clId="{0469337A-ACFE-489F-B294-C0867A13679F}" dt="2023-05-30T14:10:46.275" v="403"/>
        <pc:sldMkLst>
          <pc:docMk/>
          <pc:sldMk cId="364196422" sldId="1307"/>
        </pc:sldMkLst>
        <pc:picChg chg="add mod">
          <ac:chgData name="Kelly Stokes" userId="3e5c5154-569e-4d81-aa91-4f91841cdfa9" providerId="ADAL" clId="{0469337A-ACFE-489F-B294-C0867A13679F}" dt="2023-05-30T14:10:23.442" v="396"/>
          <ac:picMkLst>
            <pc:docMk/>
            <pc:sldMk cId="364196422" sldId="1307"/>
            <ac:picMk id="4" creationId="{434A17DC-AB5D-A3DA-AEA4-A67D72A72691}"/>
          </ac:picMkLst>
        </pc:picChg>
      </pc:sldChg>
      <pc:sldChg chg="del">
        <pc:chgData name="Kelly Stokes" userId="3e5c5154-569e-4d81-aa91-4f91841cdfa9" providerId="ADAL" clId="{0469337A-ACFE-489F-B294-C0867A13679F}" dt="2023-05-30T14:10:07.715" v="394" actId="2696"/>
        <pc:sldMkLst>
          <pc:docMk/>
          <pc:sldMk cId="1494470037" sldId="1308"/>
        </pc:sldMkLst>
      </pc:sldChg>
      <pc:sldChg chg="addSp modSp modAnim">
        <pc:chgData name="Kelly Stokes" userId="3e5c5154-569e-4d81-aa91-4f91841cdfa9" providerId="ADAL" clId="{0469337A-ACFE-489F-B294-C0867A13679F}" dt="2023-05-30T14:10:54.329" v="406"/>
        <pc:sldMkLst>
          <pc:docMk/>
          <pc:sldMk cId="4123163510" sldId="1309"/>
        </pc:sldMkLst>
        <pc:picChg chg="add mod">
          <ac:chgData name="Kelly Stokes" userId="3e5c5154-569e-4d81-aa91-4f91841cdfa9" providerId="ADAL" clId="{0469337A-ACFE-489F-B294-C0867A13679F}" dt="2023-05-30T14:10:28.523" v="397"/>
          <ac:picMkLst>
            <pc:docMk/>
            <pc:sldMk cId="4123163510" sldId="1309"/>
            <ac:picMk id="4" creationId="{B9901752-D0C3-C496-81B9-4BC5950C50E8}"/>
          </ac:picMkLst>
        </pc:picChg>
      </pc:sldChg>
      <pc:sldChg chg="del">
        <pc:chgData name="Kelly Stokes" userId="3e5c5154-569e-4d81-aa91-4f91841cdfa9" providerId="ADAL" clId="{0469337A-ACFE-489F-B294-C0867A13679F}" dt="2023-05-30T14:10:07.715" v="394" actId="2696"/>
        <pc:sldMkLst>
          <pc:docMk/>
          <pc:sldMk cId="1410896283" sldId="1310"/>
        </pc:sldMkLst>
      </pc:sldChg>
      <pc:sldChg chg="del">
        <pc:chgData name="Kelly Stokes" userId="3e5c5154-569e-4d81-aa91-4f91841cdfa9" providerId="ADAL" clId="{0469337A-ACFE-489F-B294-C0867A13679F}" dt="2023-05-30T14:10:07.715" v="394" actId="2696"/>
        <pc:sldMkLst>
          <pc:docMk/>
          <pc:sldMk cId="3012107012" sldId="1311"/>
        </pc:sldMkLst>
      </pc:sldChg>
      <pc:sldChg chg="addSp modSp mod modAnim">
        <pc:chgData name="Kelly Stokes" userId="3e5c5154-569e-4d81-aa91-4f91841cdfa9" providerId="ADAL" clId="{0469337A-ACFE-489F-B294-C0867A13679F}" dt="2023-05-30T14:11:53.327" v="429"/>
        <pc:sldMkLst>
          <pc:docMk/>
          <pc:sldMk cId="2434022947" sldId="1312"/>
        </pc:sldMkLst>
        <pc:spChg chg="mod">
          <ac:chgData name="Kelly Stokes" userId="3e5c5154-569e-4d81-aa91-4f91841cdfa9" providerId="ADAL" clId="{0469337A-ACFE-489F-B294-C0867A13679F}" dt="2023-05-30T14:11:29.560" v="417" actId="1076"/>
          <ac:spMkLst>
            <pc:docMk/>
            <pc:sldMk cId="2434022947" sldId="1312"/>
            <ac:spMk id="2" creationId="{52DA34BA-82FC-47C5-BCE1-BB65E08B92A1}"/>
          </ac:spMkLst>
        </pc:spChg>
        <pc:spChg chg="add mod">
          <ac:chgData name="Kelly Stokes" userId="3e5c5154-569e-4d81-aa91-4f91841cdfa9" providerId="ADAL" clId="{0469337A-ACFE-489F-B294-C0867A13679F}" dt="2023-05-30T14:11:22.528" v="414" actId="1076"/>
          <ac:spMkLst>
            <pc:docMk/>
            <pc:sldMk cId="2434022947" sldId="1312"/>
            <ac:spMk id="4" creationId="{7142E80D-621B-77EE-2E80-73E175D5181C}"/>
          </ac:spMkLst>
        </pc:spChg>
        <pc:spChg chg="add mod">
          <ac:chgData name="Kelly Stokes" userId="3e5c5154-569e-4d81-aa91-4f91841cdfa9" providerId="ADAL" clId="{0469337A-ACFE-489F-B294-C0867A13679F}" dt="2023-05-30T14:11:15.186" v="412" actId="21"/>
          <ac:spMkLst>
            <pc:docMk/>
            <pc:sldMk cId="2434022947" sldId="1312"/>
            <ac:spMk id="6" creationId="{ACE39573-6B2A-2C92-6E32-1287DAC0CCD7}"/>
          </ac:spMkLst>
        </pc:spChg>
        <pc:spChg chg="add mod">
          <ac:chgData name="Kelly Stokes" userId="3e5c5154-569e-4d81-aa91-4f91841cdfa9" providerId="ADAL" clId="{0469337A-ACFE-489F-B294-C0867A13679F}" dt="2023-05-30T14:11:39.858" v="424" actId="1076"/>
          <ac:spMkLst>
            <pc:docMk/>
            <pc:sldMk cId="2434022947" sldId="1312"/>
            <ac:spMk id="8" creationId="{79229316-3F6F-9A19-402F-05B93FAE1C0A}"/>
          </ac:spMkLst>
        </pc:spChg>
      </pc:sldChg>
      <pc:sldChg chg="del">
        <pc:chgData name="Kelly Stokes" userId="3e5c5154-569e-4d81-aa91-4f91841cdfa9" providerId="ADAL" clId="{0469337A-ACFE-489F-B294-C0867A13679F}" dt="2023-05-30T14:10:07.715" v="394" actId="2696"/>
        <pc:sldMkLst>
          <pc:docMk/>
          <pc:sldMk cId="1660378115" sldId="1313"/>
        </pc:sldMkLst>
      </pc:sldChg>
      <pc:sldChg chg="del">
        <pc:chgData name="Kelly Stokes" userId="3e5c5154-569e-4d81-aa91-4f91841cdfa9" providerId="ADAL" clId="{0469337A-ACFE-489F-B294-C0867A13679F}" dt="2023-05-30T14:10:07.715" v="394" actId="2696"/>
        <pc:sldMkLst>
          <pc:docMk/>
          <pc:sldMk cId="2890691901" sldId="1314"/>
        </pc:sldMkLst>
      </pc:sldChg>
      <pc:sldChg chg="addSp modSp mod modAnim">
        <pc:chgData name="Kelly Stokes" userId="3e5c5154-569e-4d81-aa91-4f91841cdfa9" providerId="ADAL" clId="{0469337A-ACFE-489F-B294-C0867A13679F}" dt="2023-05-30T14:13:01.714" v="474"/>
        <pc:sldMkLst>
          <pc:docMk/>
          <pc:sldMk cId="3581032496" sldId="1315"/>
        </pc:sldMkLst>
        <pc:spChg chg="mod">
          <ac:chgData name="Kelly Stokes" userId="3e5c5154-569e-4d81-aa91-4f91841cdfa9" providerId="ADAL" clId="{0469337A-ACFE-489F-B294-C0867A13679F}" dt="2023-05-30T14:11:58.534" v="430" actId="21"/>
          <ac:spMkLst>
            <pc:docMk/>
            <pc:sldMk cId="3581032496" sldId="1315"/>
            <ac:spMk id="2" creationId="{52DA34BA-82FC-47C5-BCE1-BB65E08B92A1}"/>
          </ac:spMkLst>
        </pc:spChg>
        <pc:spChg chg="add mod">
          <ac:chgData name="Kelly Stokes" userId="3e5c5154-569e-4d81-aa91-4f91841cdfa9" providerId="ADAL" clId="{0469337A-ACFE-489F-B294-C0867A13679F}" dt="2023-05-30T14:12:21.869" v="436" actId="1076"/>
          <ac:spMkLst>
            <pc:docMk/>
            <pc:sldMk cId="3581032496" sldId="1315"/>
            <ac:spMk id="4" creationId="{311368A0-14D6-3ABC-8860-13C0C674D310}"/>
          </ac:spMkLst>
        </pc:spChg>
        <pc:spChg chg="add mod">
          <ac:chgData name="Kelly Stokes" userId="3e5c5154-569e-4d81-aa91-4f91841cdfa9" providerId="ADAL" clId="{0469337A-ACFE-489F-B294-C0867A13679F}" dt="2023-05-30T14:12:35.493" v="460" actId="14100"/>
          <ac:spMkLst>
            <pc:docMk/>
            <pc:sldMk cId="3581032496" sldId="1315"/>
            <ac:spMk id="6" creationId="{98D3A4C0-3216-B2B8-E264-553A455691A2}"/>
          </ac:spMkLst>
        </pc:spChg>
        <pc:spChg chg="add mod">
          <ac:chgData name="Kelly Stokes" userId="3e5c5154-569e-4d81-aa91-4f91841cdfa9" providerId="ADAL" clId="{0469337A-ACFE-489F-B294-C0867A13679F}" dt="2023-05-30T14:12:49.083" v="469" actId="1076"/>
          <ac:spMkLst>
            <pc:docMk/>
            <pc:sldMk cId="3581032496" sldId="1315"/>
            <ac:spMk id="8" creationId="{0F2C1563-9DE1-D099-1D0B-5C1C36E37EF2}"/>
          </ac:spMkLst>
        </pc:spChg>
      </pc:sldChg>
      <pc:sldChg chg="del">
        <pc:chgData name="Kelly Stokes" userId="3e5c5154-569e-4d81-aa91-4f91841cdfa9" providerId="ADAL" clId="{0469337A-ACFE-489F-B294-C0867A13679F}" dt="2023-05-30T14:10:07.715" v="394" actId="2696"/>
        <pc:sldMkLst>
          <pc:docMk/>
          <pc:sldMk cId="425972139" sldId="1316"/>
        </pc:sldMkLst>
      </pc:sldChg>
      <pc:sldChg chg="del">
        <pc:chgData name="Kelly Stokes" userId="3e5c5154-569e-4d81-aa91-4f91841cdfa9" providerId="ADAL" clId="{0469337A-ACFE-489F-B294-C0867A13679F}" dt="2023-05-30T14:10:07.715" v="394" actId="2696"/>
        <pc:sldMkLst>
          <pc:docMk/>
          <pc:sldMk cId="1128479150" sldId="1317"/>
        </pc:sldMkLst>
      </pc:sldChg>
      <pc:sldChg chg="addSp modSp mod modAnim">
        <pc:chgData name="Kelly Stokes" userId="3e5c5154-569e-4d81-aa91-4f91841cdfa9" providerId="ADAL" clId="{0469337A-ACFE-489F-B294-C0867A13679F}" dt="2023-05-30T14:13:51.807" v="498"/>
        <pc:sldMkLst>
          <pc:docMk/>
          <pc:sldMk cId="3131535063" sldId="1318"/>
        </pc:sldMkLst>
        <pc:spChg chg="mod">
          <ac:chgData name="Kelly Stokes" userId="3e5c5154-569e-4d81-aa91-4f91841cdfa9" providerId="ADAL" clId="{0469337A-ACFE-489F-B294-C0867A13679F}" dt="2023-05-30T14:13:08.182" v="475" actId="21"/>
          <ac:spMkLst>
            <pc:docMk/>
            <pc:sldMk cId="3131535063" sldId="1318"/>
            <ac:spMk id="2" creationId="{52DA34BA-82FC-47C5-BCE1-BB65E08B92A1}"/>
          </ac:spMkLst>
        </pc:spChg>
        <pc:spChg chg="add mod">
          <ac:chgData name="Kelly Stokes" userId="3e5c5154-569e-4d81-aa91-4f91841cdfa9" providerId="ADAL" clId="{0469337A-ACFE-489F-B294-C0867A13679F}" dt="2023-05-30T14:13:21.423" v="478" actId="1076"/>
          <ac:spMkLst>
            <pc:docMk/>
            <pc:sldMk cId="3131535063" sldId="1318"/>
            <ac:spMk id="4" creationId="{116E9F0D-0297-BD29-837D-7AEECBDCEB65}"/>
          </ac:spMkLst>
        </pc:spChg>
        <pc:spChg chg="add mod">
          <ac:chgData name="Kelly Stokes" userId="3e5c5154-569e-4d81-aa91-4f91841cdfa9" providerId="ADAL" clId="{0469337A-ACFE-489F-B294-C0867A13679F}" dt="2023-05-30T14:13:28.798" v="481" actId="1076"/>
          <ac:spMkLst>
            <pc:docMk/>
            <pc:sldMk cId="3131535063" sldId="1318"/>
            <ac:spMk id="6" creationId="{79C7AC99-1A96-6235-CB82-1B7F17F9596C}"/>
          </ac:spMkLst>
        </pc:spChg>
        <pc:spChg chg="add mod">
          <ac:chgData name="Kelly Stokes" userId="3e5c5154-569e-4d81-aa91-4f91841cdfa9" providerId="ADAL" clId="{0469337A-ACFE-489F-B294-C0867A13679F}" dt="2023-05-30T14:13:40.398" v="493" actId="1076"/>
          <ac:spMkLst>
            <pc:docMk/>
            <pc:sldMk cId="3131535063" sldId="1318"/>
            <ac:spMk id="8" creationId="{E9547E12-E8EF-A89C-1B4D-D690110A5C7A}"/>
          </ac:spMkLst>
        </pc:spChg>
      </pc:sldChg>
      <pc:sldChg chg="addSp modSp mod modAnim">
        <pc:chgData name="Kelly Stokes" userId="3e5c5154-569e-4d81-aa91-4f91841cdfa9" providerId="ADAL" clId="{0469337A-ACFE-489F-B294-C0867A13679F}" dt="2023-05-30T14:14:13.119" v="502" actId="27636"/>
        <pc:sldMkLst>
          <pc:docMk/>
          <pc:sldMk cId="936523477" sldId="1319"/>
        </pc:sldMkLst>
        <pc:spChg chg="add mod">
          <ac:chgData name="Kelly Stokes" userId="3e5c5154-569e-4d81-aa91-4f91841cdfa9" providerId="ADAL" clId="{0469337A-ACFE-489F-B294-C0867A13679F}" dt="2023-05-30T14:14:13.119" v="502" actId="27636"/>
          <ac:spMkLst>
            <pc:docMk/>
            <pc:sldMk cId="936523477" sldId="1319"/>
            <ac:spMk id="3" creationId="{F840E4CE-4DAC-C5C3-9487-D316EE37130E}"/>
          </ac:spMkLst>
        </pc:spChg>
      </pc:sldChg>
      <pc:sldChg chg="addSp modSp mod modAnim">
        <pc:chgData name="Kelly Stokes" userId="3e5c5154-569e-4d81-aa91-4f91841cdfa9" providerId="ADAL" clId="{0469337A-ACFE-489F-B294-C0867A13679F}" dt="2023-05-30T14:14:23.956" v="506" actId="27636"/>
        <pc:sldMkLst>
          <pc:docMk/>
          <pc:sldMk cId="3979505411" sldId="1322"/>
        </pc:sldMkLst>
        <pc:spChg chg="add mod">
          <ac:chgData name="Kelly Stokes" userId="3e5c5154-569e-4d81-aa91-4f91841cdfa9" providerId="ADAL" clId="{0469337A-ACFE-489F-B294-C0867A13679F}" dt="2023-05-30T14:14:23.956" v="506" actId="27636"/>
          <ac:spMkLst>
            <pc:docMk/>
            <pc:sldMk cId="3979505411" sldId="1322"/>
            <ac:spMk id="3" creationId="{38AC4771-F522-BE0C-49D7-FEB28E431D30}"/>
          </ac:spMkLst>
        </pc:spChg>
      </pc:sldChg>
      <pc:sldChg chg="addSp modSp mod modAnim">
        <pc:chgData name="Kelly Stokes" userId="3e5c5154-569e-4d81-aa91-4f91841cdfa9" providerId="ADAL" clId="{0469337A-ACFE-489F-B294-C0867A13679F}" dt="2023-05-30T14:14:36.112" v="514" actId="27636"/>
        <pc:sldMkLst>
          <pc:docMk/>
          <pc:sldMk cId="2280528936" sldId="1325"/>
        </pc:sldMkLst>
        <pc:spChg chg="add mod">
          <ac:chgData name="Kelly Stokes" userId="3e5c5154-569e-4d81-aa91-4f91841cdfa9" providerId="ADAL" clId="{0469337A-ACFE-489F-B294-C0867A13679F}" dt="2023-05-30T14:14:36.112" v="514" actId="27636"/>
          <ac:spMkLst>
            <pc:docMk/>
            <pc:sldMk cId="2280528936" sldId="1325"/>
            <ac:spMk id="3" creationId="{B6B88B8B-96E9-6B36-08E2-FF7E44B71B93}"/>
          </ac:spMkLst>
        </pc:spChg>
      </pc:sldChg>
      <pc:sldChg chg="del">
        <pc:chgData name="Kelly Stokes" userId="3e5c5154-569e-4d81-aa91-4f91841cdfa9" providerId="ADAL" clId="{0469337A-ACFE-489F-B294-C0867A13679F}" dt="2023-05-30T14:01:44.804" v="278" actId="2696"/>
        <pc:sldMkLst>
          <pc:docMk/>
          <pc:sldMk cId="2623420808" sldId="1329"/>
        </pc:sldMkLst>
      </pc:sldChg>
      <pc:sldChg chg="del">
        <pc:chgData name="Kelly Stokes" userId="3e5c5154-569e-4d81-aa91-4f91841cdfa9" providerId="ADAL" clId="{0469337A-ACFE-489F-B294-C0867A13679F}" dt="2023-05-30T14:01:44.804" v="278" actId="2696"/>
        <pc:sldMkLst>
          <pc:docMk/>
          <pc:sldMk cId="3085629918" sldId="1330"/>
        </pc:sldMkLst>
      </pc:sldChg>
      <pc:sldChg chg="del">
        <pc:chgData name="Kelly Stokes" userId="3e5c5154-569e-4d81-aa91-4f91841cdfa9" providerId="ADAL" clId="{0469337A-ACFE-489F-B294-C0867A13679F}" dt="2023-05-30T14:01:44.804" v="278" actId="2696"/>
        <pc:sldMkLst>
          <pc:docMk/>
          <pc:sldMk cId="3219629038" sldId="1331"/>
        </pc:sldMkLst>
      </pc:sldChg>
      <pc:sldChg chg="del">
        <pc:chgData name="Kelly Stokes" userId="3e5c5154-569e-4d81-aa91-4f91841cdfa9" providerId="ADAL" clId="{0469337A-ACFE-489F-B294-C0867A13679F}" dt="2023-05-30T14:01:44.804" v="278" actId="2696"/>
        <pc:sldMkLst>
          <pc:docMk/>
          <pc:sldMk cId="2639118771" sldId="1332"/>
        </pc:sldMkLst>
      </pc:sldChg>
      <pc:sldChg chg="del">
        <pc:chgData name="Kelly Stokes" userId="3e5c5154-569e-4d81-aa91-4f91841cdfa9" providerId="ADAL" clId="{0469337A-ACFE-489F-B294-C0867A13679F}" dt="2023-05-30T14:01:44.804" v="278" actId="2696"/>
        <pc:sldMkLst>
          <pc:docMk/>
          <pc:sldMk cId="2990061652" sldId="1333"/>
        </pc:sldMkLst>
      </pc:sldChg>
      <pc:sldChg chg="del">
        <pc:chgData name="Kelly Stokes" userId="3e5c5154-569e-4d81-aa91-4f91841cdfa9" providerId="ADAL" clId="{0469337A-ACFE-489F-B294-C0867A13679F}" dt="2023-05-30T14:01:44.804" v="278" actId="2696"/>
        <pc:sldMkLst>
          <pc:docMk/>
          <pc:sldMk cId="2424599033" sldId="1334"/>
        </pc:sldMkLst>
      </pc:sldChg>
      <pc:sldChg chg="del">
        <pc:chgData name="Kelly Stokes" userId="3e5c5154-569e-4d81-aa91-4f91841cdfa9" providerId="ADAL" clId="{0469337A-ACFE-489F-B294-C0867A13679F}" dt="2023-05-30T14:01:44.804" v="278" actId="2696"/>
        <pc:sldMkLst>
          <pc:docMk/>
          <pc:sldMk cId="561201964" sldId="1335"/>
        </pc:sldMkLst>
      </pc:sldChg>
      <pc:sldChg chg="del">
        <pc:chgData name="Kelly Stokes" userId="3e5c5154-569e-4d81-aa91-4f91841cdfa9" providerId="ADAL" clId="{0469337A-ACFE-489F-B294-C0867A13679F}" dt="2023-05-30T14:01:44.804" v="278" actId="2696"/>
        <pc:sldMkLst>
          <pc:docMk/>
          <pc:sldMk cId="232841009" sldId="1336"/>
        </pc:sldMkLst>
      </pc:sldChg>
      <pc:sldChg chg="del">
        <pc:chgData name="Kelly Stokes" userId="3e5c5154-569e-4d81-aa91-4f91841cdfa9" providerId="ADAL" clId="{0469337A-ACFE-489F-B294-C0867A13679F}" dt="2023-05-30T14:01:44.804" v="278" actId="2696"/>
        <pc:sldMkLst>
          <pc:docMk/>
          <pc:sldMk cId="1837851261" sldId="1337"/>
        </pc:sldMkLst>
      </pc:sldChg>
      <pc:sldChg chg="del">
        <pc:chgData name="Kelly Stokes" userId="3e5c5154-569e-4d81-aa91-4f91841cdfa9" providerId="ADAL" clId="{0469337A-ACFE-489F-B294-C0867A13679F}" dt="2023-05-30T14:01:44.804" v="278" actId="2696"/>
        <pc:sldMkLst>
          <pc:docMk/>
          <pc:sldMk cId="719368579" sldId="1338"/>
        </pc:sldMkLst>
      </pc:sldChg>
      <pc:sldChg chg="del">
        <pc:chgData name="Kelly Stokes" userId="3e5c5154-569e-4d81-aa91-4f91841cdfa9" providerId="ADAL" clId="{0469337A-ACFE-489F-B294-C0867A13679F}" dt="2023-05-30T14:01:44.804" v="278" actId="2696"/>
        <pc:sldMkLst>
          <pc:docMk/>
          <pc:sldMk cId="1983789828" sldId="1339"/>
        </pc:sldMkLst>
      </pc:sldChg>
      <pc:sldChg chg="del">
        <pc:chgData name="Kelly Stokes" userId="3e5c5154-569e-4d81-aa91-4f91841cdfa9" providerId="ADAL" clId="{0469337A-ACFE-489F-B294-C0867A13679F}" dt="2023-05-30T14:01:44.804" v="278" actId="2696"/>
        <pc:sldMkLst>
          <pc:docMk/>
          <pc:sldMk cId="3074307039" sldId="1340"/>
        </pc:sldMkLst>
      </pc:sldChg>
      <pc:sldChg chg="del">
        <pc:chgData name="Kelly Stokes" userId="3e5c5154-569e-4d81-aa91-4f91841cdfa9" providerId="ADAL" clId="{0469337A-ACFE-489F-B294-C0867A13679F}" dt="2023-05-30T13:57:48.610" v="241" actId="2696"/>
        <pc:sldMkLst>
          <pc:docMk/>
          <pc:sldMk cId="443857715" sldId="1350"/>
        </pc:sldMkLst>
      </pc:sldChg>
      <pc:sldChg chg="del">
        <pc:chgData name="Kelly Stokes" userId="3e5c5154-569e-4d81-aa91-4f91841cdfa9" providerId="ADAL" clId="{0469337A-ACFE-489F-B294-C0867A13679F}" dt="2023-05-30T13:57:48.610" v="241" actId="2696"/>
        <pc:sldMkLst>
          <pc:docMk/>
          <pc:sldMk cId="1846935318" sldId="1351"/>
        </pc:sldMkLst>
      </pc:sldChg>
      <pc:sldChg chg="del">
        <pc:chgData name="Kelly Stokes" userId="3e5c5154-569e-4d81-aa91-4f91841cdfa9" providerId="ADAL" clId="{0469337A-ACFE-489F-B294-C0867A13679F}" dt="2023-05-30T13:57:48.610" v="241" actId="2696"/>
        <pc:sldMkLst>
          <pc:docMk/>
          <pc:sldMk cId="262676088" sldId="1352"/>
        </pc:sldMkLst>
      </pc:sldChg>
      <pc:sldChg chg="del">
        <pc:chgData name="Kelly Stokes" userId="3e5c5154-569e-4d81-aa91-4f91841cdfa9" providerId="ADAL" clId="{0469337A-ACFE-489F-B294-C0867A13679F}" dt="2023-05-30T13:57:48.610" v="241" actId="2696"/>
        <pc:sldMkLst>
          <pc:docMk/>
          <pc:sldMk cId="1538782989" sldId="1353"/>
        </pc:sldMkLst>
      </pc:sldChg>
      <pc:sldChg chg="del">
        <pc:chgData name="Kelly Stokes" userId="3e5c5154-569e-4d81-aa91-4f91841cdfa9" providerId="ADAL" clId="{0469337A-ACFE-489F-B294-C0867A13679F}" dt="2023-05-30T13:57:48.610" v="241" actId="2696"/>
        <pc:sldMkLst>
          <pc:docMk/>
          <pc:sldMk cId="2700944446" sldId="1354"/>
        </pc:sldMkLst>
      </pc:sldChg>
      <pc:sldChg chg="del">
        <pc:chgData name="Kelly Stokes" userId="3e5c5154-569e-4d81-aa91-4f91841cdfa9" providerId="ADAL" clId="{0469337A-ACFE-489F-B294-C0867A13679F}" dt="2023-05-30T13:57:48.610" v="241" actId="2696"/>
        <pc:sldMkLst>
          <pc:docMk/>
          <pc:sldMk cId="20656743" sldId="1355"/>
        </pc:sldMkLst>
      </pc:sldChg>
      <pc:sldChg chg="del">
        <pc:chgData name="Kelly Stokes" userId="3e5c5154-569e-4d81-aa91-4f91841cdfa9" providerId="ADAL" clId="{0469337A-ACFE-489F-B294-C0867A13679F}" dt="2023-05-30T13:57:48.610" v="241" actId="2696"/>
        <pc:sldMkLst>
          <pc:docMk/>
          <pc:sldMk cId="1367701917" sldId="1356"/>
        </pc:sldMkLst>
      </pc:sldChg>
      <pc:sldChg chg="del">
        <pc:chgData name="Kelly Stokes" userId="3e5c5154-569e-4d81-aa91-4f91841cdfa9" providerId="ADAL" clId="{0469337A-ACFE-489F-B294-C0867A13679F}" dt="2023-05-30T13:57:48.610" v="241" actId="2696"/>
        <pc:sldMkLst>
          <pc:docMk/>
          <pc:sldMk cId="1258873537" sldId="1357"/>
        </pc:sldMkLst>
      </pc:sldChg>
      <pc:sldChg chg="del">
        <pc:chgData name="Kelly Stokes" userId="3e5c5154-569e-4d81-aa91-4f91841cdfa9" providerId="ADAL" clId="{0469337A-ACFE-489F-B294-C0867A13679F}" dt="2023-05-30T13:57:48.610" v="241" actId="2696"/>
        <pc:sldMkLst>
          <pc:docMk/>
          <pc:sldMk cId="2020306490" sldId="1358"/>
        </pc:sldMkLst>
      </pc:sldChg>
      <pc:sldChg chg="del">
        <pc:chgData name="Kelly Stokes" userId="3e5c5154-569e-4d81-aa91-4f91841cdfa9" providerId="ADAL" clId="{0469337A-ACFE-489F-B294-C0867A13679F}" dt="2023-05-30T13:57:48.610" v="241" actId="2696"/>
        <pc:sldMkLst>
          <pc:docMk/>
          <pc:sldMk cId="1277892158" sldId="1359"/>
        </pc:sldMkLst>
      </pc:sldChg>
      <pc:sldChg chg="del">
        <pc:chgData name="Kelly Stokes" userId="3e5c5154-569e-4d81-aa91-4f91841cdfa9" providerId="ADAL" clId="{0469337A-ACFE-489F-B294-C0867A13679F}" dt="2023-05-30T13:57:48.610" v="241" actId="2696"/>
        <pc:sldMkLst>
          <pc:docMk/>
          <pc:sldMk cId="725494552" sldId="1360"/>
        </pc:sldMkLst>
      </pc:sldChg>
      <pc:sldChg chg="del">
        <pc:chgData name="Kelly Stokes" userId="3e5c5154-569e-4d81-aa91-4f91841cdfa9" providerId="ADAL" clId="{0469337A-ACFE-489F-B294-C0867A13679F}" dt="2023-05-30T13:57:48.610" v="241" actId="2696"/>
        <pc:sldMkLst>
          <pc:docMk/>
          <pc:sldMk cId="3840762840" sldId="1361"/>
        </pc:sldMkLst>
      </pc:sldChg>
      <pc:sldChg chg="del">
        <pc:chgData name="Kelly Stokes" userId="3e5c5154-569e-4d81-aa91-4f91841cdfa9" providerId="ADAL" clId="{0469337A-ACFE-489F-B294-C0867A13679F}" dt="2023-05-30T13:57:48.610" v="241" actId="2696"/>
        <pc:sldMkLst>
          <pc:docMk/>
          <pc:sldMk cId="382367598" sldId="1362"/>
        </pc:sldMkLst>
      </pc:sldChg>
      <pc:sldChg chg="del">
        <pc:chgData name="Kelly Stokes" userId="3e5c5154-569e-4d81-aa91-4f91841cdfa9" providerId="ADAL" clId="{0469337A-ACFE-489F-B294-C0867A13679F}" dt="2023-05-30T13:57:48.610" v="241" actId="2696"/>
        <pc:sldMkLst>
          <pc:docMk/>
          <pc:sldMk cId="1226252190" sldId="1363"/>
        </pc:sldMkLst>
      </pc:sldChg>
      <pc:sldChg chg="del">
        <pc:chgData name="Kelly Stokes" userId="3e5c5154-569e-4d81-aa91-4f91841cdfa9" providerId="ADAL" clId="{0469337A-ACFE-489F-B294-C0867A13679F}" dt="2023-05-30T13:57:48.610" v="241" actId="2696"/>
        <pc:sldMkLst>
          <pc:docMk/>
          <pc:sldMk cId="3184666307" sldId="1364"/>
        </pc:sldMkLst>
      </pc:sldChg>
      <pc:sldChg chg="del">
        <pc:chgData name="Kelly Stokes" userId="3e5c5154-569e-4d81-aa91-4f91841cdfa9" providerId="ADAL" clId="{0469337A-ACFE-489F-B294-C0867A13679F}" dt="2023-05-30T13:57:48.610" v="241" actId="2696"/>
        <pc:sldMkLst>
          <pc:docMk/>
          <pc:sldMk cId="2813388627" sldId="1365"/>
        </pc:sldMkLst>
      </pc:sldChg>
      <pc:sldChg chg="del">
        <pc:chgData name="Kelly Stokes" userId="3e5c5154-569e-4d81-aa91-4f91841cdfa9" providerId="ADAL" clId="{0469337A-ACFE-489F-B294-C0867A13679F}" dt="2023-05-30T13:57:48.610" v="241" actId="2696"/>
        <pc:sldMkLst>
          <pc:docMk/>
          <pc:sldMk cId="2253742091" sldId="1366"/>
        </pc:sldMkLst>
      </pc:sldChg>
      <pc:sldChg chg="del">
        <pc:chgData name="Kelly Stokes" userId="3e5c5154-569e-4d81-aa91-4f91841cdfa9" providerId="ADAL" clId="{0469337A-ACFE-489F-B294-C0867A13679F}" dt="2023-05-30T13:57:48.610" v="241" actId="2696"/>
        <pc:sldMkLst>
          <pc:docMk/>
          <pc:sldMk cId="2516712635" sldId="1367"/>
        </pc:sldMkLst>
      </pc:sldChg>
      <pc:sldChg chg="del">
        <pc:chgData name="Kelly Stokes" userId="3e5c5154-569e-4d81-aa91-4f91841cdfa9" providerId="ADAL" clId="{0469337A-ACFE-489F-B294-C0867A13679F}" dt="2023-05-30T14:14:59.873" v="515" actId="2696"/>
        <pc:sldMkLst>
          <pc:docMk/>
          <pc:sldMk cId="3147869559" sldId="1369"/>
        </pc:sldMkLst>
      </pc:sldChg>
      <pc:sldChg chg="del">
        <pc:chgData name="Kelly Stokes" userId="3e5c5154-569e-4d81-aa91-4f91841cdfa9" providerId="ADAL" clId="{0469337A-ACFE-489F-B294-C0867A13679F}" dt="2023-05-30T14:14:59.873" v="515" actId="2696"/>
        <pc:sldMkLst>
          <pc:docMk/>
          <pc:sldMk cId="1745998435" sldId="1370"/>
        </pc:sldMkLst>
      </pc:sldChg>
      <pc:sldChg chg="modSp mod">
        <pc:chgData name="Kelly Stokes" userId="3e5c5154-569e-4d81-aa91-4f91841cdfa9" providerId="ADAL" clId="{0469337A-ACFE-489F-B294-C0867A13679F}" dt="2023-05-30T14:15:31.670" v="525" actId="1076"/>
        <pc:sldMkLst>
          <pc:docMk/>
          <pc:sldMk cId="340926704" sldId="1376"/>
        </pc:sldMkLst>
        <pc:spChg chg="mod">
          <ac:chgData name="Kelly Stokes" userId="3e5c5154-569e-4d81-aa91-4f91841cdfa9" providerId="ADAL" clId="{0469337A-ACFE-489F-B294-C0867A13679F}" dt="2023-05-30T14:15:31.670" v="525" actId="1076"/>
          <ac:spMkLst>
            <pc:docMk/>
            <pc:sldMk cId="340926704" sldId="1376"/>
            <ac:spMk id="2" creationId="{52DA34BA-82FC-47C5-BCE1-BB65E08B92A1}"/>
          </ac:spMkLst>
        </pc:spChg>
      </pc:sldChg>
      <pc:sldChg chg="del">
        <pc:chgData name="Kelly Stokes" userId="3e5c5154-569e-4d81-aa91-4f91841cdfa9" providerId="ADAL" clId="{0469337A-ACFE-489F-B294-C0867A13679F}" dt="2023-05-30T14:15:58.582" v="526" actId="2696"/>
        <pc:sldMkLst>
          <pc:docMk/>
          <pc:sldMk cId="98787149" sldId="1377"/>
        </pc:sldMkLst>
      </pc:sldChg>
      <pc:sldChg chg="addSp modSp modAnim">
        <pc:chgData name="Kelly Stokes" userId="3e5c5154-569e-4d81-aa91-4f91841cdfa9" providerId="ADAL" clId="{0469337A-ACFE-489F-B294-C0867A13679F}" dt="2023-05-30T14:17:15.910" v="547"/>
        <pc:sldMkLst>
          <pc:docMk/>
          <pc:sldMk cId="2146974050" sldId="1378"/>
        </pc:sldMkLst>
        <pc:picChg chg="add mod">
          <ac:chgData name="Kelly Stokes" userId="3e5c5154-569e-4d81-aa91-4f91841cdfa9" providerId="ADAL" clId="{0469337A-ACFE-489F-B294-C0867A13679F}" dt="2023-05-30T14:16:54.492" v="542"/>
          <ac:picMkLst>
            <pc:docMk/>
            <pc:sldMk cId="2146974050" sldId="1378"/>
            <ac:picMk id="4" creationId="{FDAF43F5-9169-FEB3-22F2-E15ABB0A75CD}"/>
          </ac:picMkLst>
        </pc:picChg>
      </pc:sldChg>
      <pc:sldChg chg="del">
        <pc:chgData name="Kelly Stokes" userId="3e5c5154-569e-4d81-aa91-4f91841cdfa9" providerId="ADAL" clId="{0469337A-ACFE-489F-B294-C0867A13679F}" dt="2023-05-30T14:15:58.582" v="526" actId="2696"/>
        <pc:sldMkLst>
          <pc:docMk/>
          <pc:sldMk cId="806150638" sldId="1379"/>
        </pc:sldMkLst>
      </pc:sldChg>
      <pc:sldChg chg="addSp modSp modAnim">
        <pc:chgData name="Kelly Stokes" userId="3e5c5154-569e-4d81-aa91-4f91841cdfa9" providerId="ADAL" clId="{0469337A-ACFE-489F-B294-C0867A13679F}" dt="2023-05-30T14:17:25.186" v="550"/>
        <pc:sldMkLst>
          <pc:docMk/>
          <pc:sldMk cId="1690947202" sldId="1380"/>
        </pc:sldMkLst>
        <pc:picChg chg="add mod">
          <ac:chgData name="Kelly Stokes" userId="3e5c5154-569e-4d81-aa91-4f91841cdfa9" providerId="ADAL" clId="{0469337A-ACFE-489F-B294-C0867A13679F}" dt="2023-05-30T14:16:59.475" v="543"/>
          <ac:picMkLst>
            <pc:docMk/>
            <pc:sldMk cId="1690947202" sldId="1380"/>
            <ac:picMk id="4" creationId="{98968320-0558-F875-4C20-E1E08D357B89}"/>
          </ac:picMkLst>
        </pc:picChg>
      </pc:sldChg>
      <pc:sldChg chg="del">
        <pc:chgData name="Kelly Stokes" userId="3e5c5154-569e-4d81-aa91-4f91841cdfa9" providerId="ADAL" clId="{0469337A-ACFE-489F-B294-C0867A13679F}" dt="2023-05-30T14:15:58.582" v="526" actId="2696"/>
        <pc:sldMkLst>
          <pc:docMk/>
          <pc:sldMk cId="2401257266" sldId="1381"/>
        </pc:sldMkLst>
      </pc:sldChg>
      <pc:sldChg chg="addSp modSp modAnim">
        <pc:chgData name="Kelly Stokes" userId="3e5c5154-569e-4d81-aa91-4f91841cdfa9" providerId="ADAL" clId="{0469337A-ACFE-489F-B294-C0867A13679F}" dt="2023-05-30T14:17:34.320" v="553"/>
        <pc:sldMkLst>
          <pc:docMk/>
          <pc:sldMk cId="494627294" sldId="1382"/>
        </pc:sldMkLst>
        <pc:picChg chg="add mod">
          <ac:chgData name="Kelly Stokes" userId="3e5c5154-569e-4d81-aa91-4f91841cdfa9" providerId="ADAL" clId="{0469337A-ACFE-489F-B294-C0867A13679F}" dt="2023-05-30T14:17:05.157" v="544"/>
          <ac:picMkLst>
            <pc:docMk/>
            <pc:sldMk cId="494627294" sldId="1382"/>
            <ac:picMk id="4" creationId="{3399BE17-BC8E-8A1D-A718-788DCDB527C6}"/>
          </ac:picMkLst>
        </pc:picChg>
      </pc:sldChg>
      <pc:sldChg chg="del">
        <pc:chgData name="Kelly Stokes" userId="3e5c5154-569e-4d81-aa91-4f91841cdfa9" providerId="ADAL" clId="{0469337A-ACFE-489F-B294-C0867A13679F}" dt="2023-05-30T14:15:58.582" v="526" actId="2696"/>
        <pc:sldMkLst>
          <pc:docMk/>
          <pc:sldMk cId="1084819391" sldId="1383"/>
        </pc:sldMkLst>
      </pc:sldChg>
      <pc:sldChg chg="del">
        <pc:chgData name="Kelly Stokes" userId="3e5c5154-569e-4d81-aa91-4f91841cdfa9" providerId="ADAL" clId="{0469337A-ACFE-489F-B294-C0867A13679F}" dt="2023-05-30T14:15:58.582" v="526" actId="2696"/>
        <pc:sldMkLst>
          <pc:docMk/>
          <pc:sldMk cId="1429164038" sldId="1384"/>
        </pc:sldMkLst>
      </pc:sldChg>
      <pc:sldChg chg="addSp modSp mod modAnim">
        <pc:chgData name="Kelly Stokes" userId="3e5c5154-569e-4d81-aa91-4f91841cdfa9" providerId="ADAL" clId="{0469337A-ACFE-489F-B294-C0867A13679F}" dt="2023-05-30T14:18:25.210" v="575"/>
        <pc:sldMkLst>
          <pc:docMk/>
          <pc:sldMk cId="2750112262" sldId="1385"/>
        </pc:sldMkLst>
        <pc:spChg chg="mod">
          <ac:chgData name="Kelly Stokes" userId="3e5c5154-569e-4d81-aa91-4f91841cdfa9" providerId="ADAL" clId="{0469337A-ACFE-489F-B294-C0867A13679F}" dt="2023-05-30T14:18:02.026" v="563" actId="1076"/>
          <ac:spMkLst>
            <pc:docMk/>
            <pc:sldMk cId="2750112262" sldId="1385"/>
            <ac:spMk id="2" creationId="{52DA34BA-82FC-47C5-BCE1-BB65E08B92A1}"/>
          </ac:spMkLst>
        </pc:spChg>
        <pc:spChg chg="add mod">
          <ac:chgData name="Kelly Stokes" userId="3e5c5154-569e-4d81-aa91-4f91841cdfa9" providerId="ADAL" clId="{0469337A-ACFE-489F-B294-C0867A13679F}" dt="2023-05-30T14:17:47.213" v="557" actId="1076"/>
          <ac:spMkLst>
            <pc:docMk/>
            <pc:sldMk cId="2750112262" sldId="1385"/>
            <ac:spMk id="4" creationId="{A6ED7FAB-297E-D1AA-820C-BA28B435D6EA}"/>
          </ac:spMkLst>
        </pc:spChg>
        <pc:spChg chg="add mod">
          <ac:chgData name="Kelly Stokes" userId="3e5c5154-569e-4d81-aa91-4f91841cdfa9" providerId="ADAL" clId="{0469337A-ACFE-489F-B294-C0867A13679F}" dt="2023-05-30T14:17:54.220" v="560" actId="14100"/>
          <ac:spMkLst>
            <pc:docMk/>
            <pc:sldMk cId="2750112262" sldId="1385"/>
            <ac:spMk id="6" creationId="{D4896AEE-9980-B4DD-34DC-8C778DD5C2D6}"/>
          </ac:spMkLst>
        </pc:spChg>
        <pc:spChg chg="add mod">
          <ac:chgData name="Kelly Stokes" userId="3e5c5154-569e-4d81-aa91-4f91841cdfa9" providerId="ADAL" clId="{0469337A-ACFE-489F-B294-C0867A13679F}" dt="2023-05-30T14:18:11.679" v="570" actId="1076"/>
          <ac:spMkLst>
            <pc:docMk/>
            <pc:sldMk cId="2750112262" sldId="1385"/>
            <ac:spMk id="8" creationId="{4B4FF561-9A4C-FD48-2A38-B78672BBE008}"/>
          </ac:spMkLst>
        </pc:spChg>
      </pc:sldChg>
      <pc:sldChg chg="del">
        <pc:chgData name="Kelly Stokes" userId="3e5c5154-569e-4d81-aa91-4f91841cdfa9" providerId="ADAL" clId="{0469337A-ACFE-489F-B294-C0867A13679F}" dt="2023-05-30T14:15:58.582" v="526" actId="2696"/>
        <pc:sldMkLst>
          <pc:docMk/>
          <pc:sldMk cId="702332703" sldId="1386"/>
        </pc:sldMkLst>
      </pc:sldChg>
      <pc:sldChg chg="del">
        <pc:chgData name="Kelly Stokes" userId="3e5c5154-569e-4d81-aa91-4f91841cdfa9" providerId="ADAL" clId="{0469337A-ACFE-489F-B294-C0867A13679F}" dt="2023-05-30T14:15:58.582" v="526" actId="2696"/>
        <pc:sldMkLst>
          <pc:docMk/>
          <pc:sldMk cId="963800105" sldId="1387"/>
        </pc:sldMkLst>
      </pc:sldChg>
      <pc:sldChg chg="addSp modSp mod modAnim">
        <pc:chgData name="Kelly Stokes" userId="3e5c5154-569e-4d81-aa91-4f91841cdfa9" providerId="ADAL" clId="{0469337A-ACFE-489F-B294-C0867A13679F}" dt="2023-05-30T14:19:07.919" v="594"/>
        <pc:sldMkLst>
          <pc:docMk/>
          <pc:sldMk cId="748274608" sldId="1388"/>
        </pc:sldMkLst>
        <pc:spChg chg="mod">
          <ac:chgData name="Kelly Stokes" userId="3e5c5154-569e-4d81-aa91-4f91841cdfa9" providerId="ADAL" clId="{0469337A-ACFE-489F-B294-C0867A13679F}" dt="2023-05-30T14:18:29.672" v="576" actId="21"/>
          <ac:spMkLst>
            <pc:docMk/>
            <pc:sldMk cId="748274608" sldId="1388"/>
            <ac:spMk id="2" creationId="{52DA34BA-82FC-47C5-BCE1-BB65E08B92A1}"/>
          </ac:spMkLst>
        </pc:spChg>
        <pc:spChg chg="add mod">
          <ac:chgData name="Kelly Stokes" userId="3e5c5154-569e-4d81-aa91-4f91841cdfa9" providerId="ADAL" clId="{0469337A-ACFE-489F-B294-C0867A13679F}" dt="2023-05-30T14:18:36.582" v="579" actId="1076"/>
          <ac:spMkLst>
            <pc:docMk/>
            <pc:sldMk cId="748274608" sldId="1388"/>
            <ac:spMk id="4" creationId="{7BFF979F-411F-7795-52D2-2947FB049360}"/>
          </ac:spMkLst>
        </pc:spChg>
        <pc:spChg chg="add mod">
          <ac:chgData name="Kelly Stokes" userId="3e5c5154-569e-4d81-aa91-4f91841cdfa9" providerId="ADAL" clId="{0469337A-ACFE-489F-B294-C0867A13679F}" dt="2023-05-30T14:18:43.962" v="582" actId="1076"/>
          <ac:spMkLst>
            <pc:docMk/>
            <pc:sldMk cId="748274608" sldId="1388"/>
            <ac:spMk id="6" creationId="{E9357247-208D-67CF-A792-7E2D0E0DE6BD}"/>
          </ac:spMkLst>
        </pc:spChg>
        <pc:spChg chg="add mod">
          <ac:chgData name="Kelly Stokes" userId="3e5c5154-569e-4d81-aa91-4f91841cdfa9" providerId="ADAL" clId="{0469337A-ACFE-489F-B294-C0867A13679F}" dt="2023-05-30T14:18:55.281" v="589" actId="1076"/>
          <ac:spMkLst>
            <pc:docMk/>
            <pc:sldMk cId="748274608" sldId="1388"/>
            <ac:spMk id="8" creationId="{882069F9-6C61-A339-0B74-FA7A07F12B64}"/>
          </ac:spMkLst>
        </pc:spChg>
      </pc:sldChg>
      <pc:sldChg chg="del">
        <pc:chgData name="Kelly Stokes" userId="3e5c5154-569e-4d81-aa91-4f91841cdfa9" providerId="ADAL" clId="{0469337A-ACFE-489F-B294-C0867A13679F}" dt="2023-05-30T14:15:58.582" v="526" actId="2696"/>
        <pc:sldMkLst>
          <pc:docMk/>
          <pc:sldMk cId="3594892482" sldId="1389"/>
        </pc:sldMkLst>
      </pc:sldChg>
      <pc:sldChg chg="del">
        <pc:chgData name="Kelly Stokes" userId="3e5c5154-569e-4d81-aa91-4f91841cdfa9" providerId="ADAL" clId="{0469337A-ACFE-489F-B294-C0867A13679F}" dt="2023-05-30T14:15:58.582" v="526" actId="2696"/>
        <pc:sldMkLst>
          <pc:docMk/>
          <pc:sldMk cId="818315816" sldId="1390"/>
        </pc:sldMkLst>
      </pc:sldChg>
      <pc:sldChg chg="addSp modSp mod modAnim">
        <pc:chgData name="Kelly Stokes" userId="3e5c5154-569e-4d81-aa91-4f91841cdfa9" providerId="ADAL" clId="{0469337A-ACFE-489F-B294-C0867A13679F}" dt="2023-05-30T14:19:55.355" v="614"/>
        <pc:sldMkLst>
          <pc:docMk/>
          <pc:sldMk cId="2755028949" sldId="1391"/>
        </pc:sldMkLst>
        <pc:spChg chg="mod">
          <ac:chgData name="Kelly Stokes" userId="3e5c5154-569e-4d81-aa91-4f91841cdfa9" providerId="ADAL" clId="{0469337A-ACFE-489F-B294-C0867A13679F}" dt="2023-05-30T14:19:36.247" v="604" actId="1076"/>
          <ac:spMkLst>
            <pc:docMk/>
            <pc:sldMk cId="2755028949" sldId="1391"/>
            <ac:spMk id="2" creationId="{52DA34BA-82FC-47C5-BCE1-BB65E08B92A1}"/>
          </ac:spMkLst>
        </pc:spChg>
        <pc:spChg chg="add mod">
          <ac:chgData name="Kelly Stokes" userId="3e5c5154-569e-4d81-aa91-4f91841cdfa9" providerId="ADAL" clId="{0469337A-ACFE-489F-B294-C0867A13679F}" dt="2023-05-30T14:19:20.469" v="598" actId="1076"/>
          <ac:spMkLst>
            <pc:docMk/>
            <pc:sldMk cId="2755028949" sldId="1391"/>
            <ac:spMk id="4" creationId="{05572DD6-B79B-8508-34FD-07CD4F7319E5}"/>
          </ac:spMkLst>
        </pc:spChg>
        <pc:spChg chg="add mod">
          <ac:chgData name="Kelly Stokes" userId="3e5c5154-569e-4d81-aa91-4f91841cdfa9" providerId="ADAL" clId="{0469337A-ACFE-489F-B294-C0867A13679F}" dt="2023-05-30T14:19:29.046" v="601" actId="14100"/>
          <ac:spMkLst>
            <pc:docMk/>
            <pc:sldMk cId="2755028949" sldId="1391"/>
            <ac:spMk id="6" creationId="{93932DEC-A619-9AEE-F7E2-4BD1B1844337}"/>
          </ac:spMkLst>
        </pc:spChg>
        <pc:spChg chg="add mod">
          <ac:chgData name="Kelly Stokes" userId="3e5c5154-569e-4d81-aa91-4f91841cdfa9" providerId="ADAL" clId="{0469337A-ACFE-489F-B294-C0867A13679F}" dt="2023-05-30T14:19:44.264" v="610" actId="1076"/>
          <ac:spMkLst>
            <pc:docMk/>
            <pc:sldMk cId="2755028949" sldId="1391"/>
            <ac:spMk id="8" creationId="{A21F5510-DA7C-A627-C88C-269611DEE1B9}"/>
          </ac:spMkLst>
        </pc:spChg>
      </pc:sldChg>
      <pc:sldChg chg="addSp modSp mod modAnim">
        <pc:chgData name="Kelly Stokes" userId="3e5c5154-569e-4d81-aa91-4f91841cdfa9" providerId="ADAL" clId="{0469337A-ACFE-489F-B294-C0867A13679F}" dt="2023-05-30T14:16:09.682" v="528" actId="1076"/>
        <pc:sldMkLst>
          <pc:docMk/>
          <pc:sldMk cId="1136264910" sldId="1392"/>
        </pc:sldMkLst>
        <pc:spChg chg="add mod">
          <ac:chgData name="Kelly Stokes" userId="3e5c5154-569e-4d81-aa91-4f91841cdfa9" providerId="ADAL" clId="{0469337A-ACFE-489F-B294-C0867A13679F}" dt="2023-05-30T14:16:09.682" v="528" actId="1076"/>
          <ac:spMkLst>
            <pc:docMk/>
            <pc:sldMk cId="1136264910" sldId="1392"/>
            <ac:spMk id="3" creationId="{0482B344-50FF-2211-8602-E6BFBC061D3E}"/>
          </ac:spMkLst>
        </pc:spChg>
      </pc:sldChg>
      <pc:sldChg chg="addSp modSp mod modAnim">
        <pc:chgData name="Kelly Stokes" userId="3e5c5154-569e-4d81-aa91-4f91841cdfa9" providerId="ADAL" clId="{0469337A-ACFE-489F-B294-C0867A13679F}" dt="2023-05-30T14:16:22.449" v="539" actId="27636"/>
        <pc:sldMkLst>
          <pc:docMk/>
          <pc:sldMk cId="2297411233" sldId="1397"/>
        </pc:sldMkLst>
        <pc:spChg chg="add mod">
          <ac:chgData name="Kelly Stokes" userId="3e5c5154-569e-4d81-aa91-4f91841cdfa9" providerId="ADAL" clId="{0469337A-ACFE-489F-B294-C0867A13679F}" dt="2023-05-30T14:16:22.449" v="539" actId="27636"/>
          <ac:spMkLst>
            <pc:docMk/>
            <pc:sldMk cId="2297411233" sldId="1397"/>
            <ac:spMk id="3" creationId="{0FD5B75C-4361-61A2-53E3-B7B74E0BE8AE}"/>
          </ac:spMkLst>
        </pc:spChg>
      </pc:sldChg>
      <pc:sldChg chg="addSp modSp mod modAnim">
        <pc:chgData name="Kelly Stokes" userId="3e5c5154-569e-4d81-aa91-4f91841cdfa9" providerId="ADAL" clId="{0469337A-ACFE-489F-B294-C0867A13679F}" dt="2023-05-30T14:16:28.259" v="541" actId="1076"/>
        <pc:sldMkLst>
          <pc:docMk/>
          <pc:sldMk cId="4047067503" sldId="1398"/>
        </pc:sldMkLst>
        <pc:spChg chg="add mod">
          <ac:chgData name="Kelly Stokes" userId="3e5c5154-569e-4d81-aa91-4f91841cdfa9" providerId="ADAL" clId="{0469337A-ACFE-489F-B294-C0867A13679F}" dt="2023-05-30T14:16:28.259" v="541" actId="1076"/>
          <ac:spMkLst>
            <pc:docMk/>
            <pc:sldMk cId="4047067503" sldId="1398"/>
            <ac:spMk id="3" creationId="{5860443F-0A96-8EEF-3B4D-FA6F405693A4}"/>
          </ac:spMkLst>
        </pc:spChg>
      </pc:sldChg>
      <pc:sldChg chg="del">
        <pc:chgData name="Kelly Stokes" userId="3e5c5154-569e-4d81-aa91-4f91841cdfa9" providerId="ADAL" clId="{0469337A-ACFE-489F-B294-C0867A13679F}" dt="2023-05-30T14:02:00.046" v="279" actId="2696"/>
        <pc:sldMkLst>
          <pc:docMk/>
          <pc:sldMk cId="2587144268" sldId="1402"/>
        </pc:sldMkLst>
      </pc:sldChg>
      <pc:sldChg chg="del">
        <pc:chgData name="Kelly Stokes" userId="3e5c5154-569e-4d81-aa91-4f91841cdfa9" providerId="ADAL" clId="{0469337A-ACFE-489F-B294-C0867A13679F}" dt="2023-05-30T14:02:00.046" v="279" actId="2696"/>
        <pc:sldMkLst>
          <pc:docMk/>
          <pc:sldMk cId="3046056345" sldId="1403"/>
        </pc:sldMkLst>
      </pc:sldChg>
      <pc:sldChg chg="del">
        <pc:chgData name="Kelly Stokes" userId="3e5c5154-569e-4d81-aa91-4f91841cdfa9" providerId="ADAL" clId="{0469337A-ACFE-489F-B294-C0867A13679F}" dt="2023-05-30T14:02:00.046" v="279" actId="2696"/>
        <pc:sldMkLst>
          <pc:docMk/>
          <pc:sldMk cId="3294392277" sldId="1404"/>
        </pc:sldMkLst>
      </pc:sldChg>
      <pc:sldChg chg="del">
        <pc:chgData name="Kelly Stokes" userId="3e5c5154-569e-4d81-aa91-4f91841cdfa9" providerId="ADAL" clId="{0469337A-ACFE-489F-B294-C0867A13679F}" dt="2023-05-30T14:02:00.046" v="279" actId="2696"/>
        <pc:sldMkLst>
          <pc:docMk/>
          <pc:sldMk cId="915962481" sldId="1405"/>
        </pc:sldMkLst>
      </pc:sldChg>
      <pc:sldChg chg="del">
        <pc:chgData name="Kelly Stokes" userId="3e5c5154-569e-4d81-aa91-4f91841cdfa9" providerId="ADAL" clId="{0469337A-ACFE-489F-B294-C0867A13679F}" dt="2023-05-30T14:02:00.046" v="279" actId="2696"/>
        <pc:sldMkLst>
          <pc:docMk/>
          <pc:sldMk cId="94126358" sldId="1406"/>
        </pc:sldMkLst>
      </pc:sldChg>
      <pc:sldChg chg="del">
        <pc:chgData name="Kelly Stokes" userId="3e5c5154-569e-4d81-aa91-4f91841cdfa9" providerId="ADAL" clId="{0469337A-ACFE-489F-B294-C0867A13679F}" dt="2023-05-30T14:02:00.046" v="279" actId="2696"/>
        <pc:sldMkLst>
          <pc:docMk/>
          <pc:sldMk cId="2890578980" sldId="1407"/>
        </pc:sldMkLst>
      </pc:sldChg>
      <pc:sldChg chg="del">
        <pc:chgData name="Kelly Stokes" userId="3e5c5154-569e-4d81-aa91-4f91841cdfa9" providerId="ADAL" clId="{0469337A-ACFE-489F-B294-C0867A13679F}" dt="2023-05-30T14:02:00.046" v="279" actId="2696"/>
        <pc:sldMkLst>
          <pc:docMk/>
          <pc:sldMk cId="3938876149" sldId="1408"/>
        </pc:sldMkLst>
      </pc:sldChg>
      <pc:sldChg chg="del">
        <pc:chgData name="Kelly Stokes" userId="3e5c5154-569e-4d81-aa91-4f91841cdfa9" providerId="ADAL" clId="{0469337A-ACFE-489F-B294-C0867A13679F}" dt="2023-05-30T14:02:00.046" v="279" actId="2696"/>
        <pc:sldMkLst>
          <pc:docMk/>
          <pc:sldMk cId="121155367" sldId="1409"/>
        </pc:sldMkLst>
      </pc:sldChg>
      <pc:sldChg chg="del">
        <pc:chgData name="Kelly Stokes" userId="3e5c5154-569e-4d81-aa91-4f91841cdfa9" providerId="ADAL" clId="{0469337A-ACFE-489F-B294-C0867A13679F}" dt="2023-05-30T14:02:00.046" v="279" actId="2696"/>
        <pc:sldMkLst>
          <pc:docMk/>
          <pc:sldMk cId="4208899267" sldId="1410"/>
        </pc:sldMkLst>
      </pc:sldChg>
      <pc:sldChg chg="del">
        <pc:chgData name="Kelly Stokes" userId="3e5c5154-569e-4d81-aa91-4f91841cdfa9" providerId="ADAL" clId="{0469337A-ACFE-489F-B294-C0867A13679F}" dt="2023-05-30T14:02:00.046" v="279" actId="2696"/>
        <pc:sldMkLst>
          <pc:docMk/>
          <pc:sldMk cId="3124313997" sldId="1411"/>
        </pc:sldMkLst>
      </pc:sldChg>
      <pc:sldChg chg="del">
        <pc:chgData name="Kelly Stokes" userId="3e5c5154-569e-4d81-aa91-4f91841cdfa9" providerId="ADAL" clId="{0469337A-ACFE-489F-B294-C0867A13679F}" dt="2023-05-30T14:02:00.046" v="279" actId="2696"/>
        <pc:sldMkLst>
          <pc:docMk/>
          <pc:sldMk cId="2254463419" sldId="1412"/>
        </pc:sldMkLst>
      </pc:sldChg>
      <pc:sldChg chg="del">
        <pc:chgData name="Kelly Stokes" userId="3e5c5154-569e-4d81-aa91-4f91841cdfa9" providerId="ADAL" clId="{0469337A-ACFE-489F-B294-C0867A13679F}" dt="2023-05-30T14:02:00.046" v="279" actId="2696"/>
        <pc:sldMkLst>
          <pc:docMk/>
          <pc:sldMk cId="4063647827" sldId="1413"/>
        </pc:sldMkLst>
      </pc:sldChg>
      <pc:sldChg chg="modAnim">
        <pc:chgData name="Kelly Stokes" userId="3e5c5154-569e-4d81-aa91-4f91841cdfa9" providerId="ADAL" clId="{0469337A-ACFE-489F-B294-C0867A13679F}" dt="2023-05-30T14:02:34.517" v="283"/>
        <pc:sldMkLst>
          <pc:docMk/>
          <pc:sldMk cId="1117613457" sldId="1420"/>
        </pc:sldMkLst>
      </pc:sldChg>
      <pc:sldChg chg="modAnim">
        <pc:chgData name="Kelly Stokes" userId="3e5c5154-569e-4d81-aa91-4f91841cdfa9" providerId="ADAL" clId="{0469337A-ACFE-489F-B294-C0867A13679F}" dt="2023-05-30T14:02:43.574" v="286"/>
        <pc:sldMkLst>
          <pc:docMk/>
          <pc:sldMk cId="391337734" sldId="1421"/>
        </pc:sldMkLst>
      </pc:sldChg>
      <pc:sldChg chg="del">
        <pc:chgData name="Kelly Stokes" userId="3e5c5154-569e-4d81-aa91-4f91841cdfa9" providerId="ADAL" clId="{0469337A-ACFE-489F-B294-C0867A13679F}" dt="2023-05-30T14:02:26.496" v="280" actId="2696"/>
        <pc:sldMkLst>
          <pc:docMk/>
          <pc:sldMk cId="2665184692" sldId="1422"/>
        </pc:sldMkLst>
      </pc:sldChg>
      <pc:sldChg chg="del">
        <pc:chgData name="Kelly Stokes" userId="3e5c5154-569e-4d81-aa91-4f91841cdfa9" providerId="ADAL" clId="{0469337A-ACFE-489F-B294-C0867A13679F}" dt="2023-05-30T14:02:26.496" v="280" actId="2696"/>
        <pc:sldMkLst>
          <pc:docMk/>
          <pc:sldMk cId="1964564730" sldId="1423"/>
        </pc:sldMkLst>
      </pc:sldChg>
      <pc:sldChg chg="modAnim">
        <pc:chgData name="Kelly Stokes" userId="3e5c5154-569e-4d81-aa91-4f91841cdfa9" providerId="ADAL" clId="{0469337A-ACFE-489F-B294-C0867A13679F}" dt="2023-05-30T14:02:52.683" v="289"/>
        <pc:sldMkLst>
          <pc:docMk/>
          <pc:sldMk cId="2909661706" sldId="1424"/>
        </pc:sldMkLst>
      </pc:sldChg>
      <pc:sldChg chg="del">
        <pc:chgData name="Kelly Stokes" userId="3e5c5154-569e-4d81-aa91-4f91841cdfa9" providerId="ADAL" clId="{0469337A-ACFE-489F-B294-C0867A13679F}" dt="2023-05-30T14:03:40.193" v="291" actId="2696"/>
        <pc:sldMkLst>
          <pc:docMk/>
          <pc:sldMk cId="930947659" sldId="1425"/>
        </pc:sldMkLst>
      </pc:sldChg>
      <pc:sldChg chg="del">
        <pc:chgData name="Kelly Stokes" userId="3e5c5154-569e-4d81-aa91-4f91841cdfa9" providerId="ADAL" clId="{0469337A-ACFE-489F-B294-C0867A13679F}" dt="2023-05-30T14:03:40.193" v="291" actId="2696"/>
        <pc:sldMkLst>
          <pc:docMk/>
          <pc:sldMk cId="742949897" sldId="1426"/>
        </pc:sldMkLst>
      </pc:sldChg>
      <pc:sldChg chg="del">
        <pc:chgData name="Kelly Stokes" userId="3e5c5154-569e-4d81-aa91-4f91841cdfa9" providerId="ADAL" clId="{0469337A-ACFE-489F-B294-C0867A13679F}" dt="2023-05-30T14:03:40.193" v="291" actId="2696"/>
        <pc:sldMkLst>
          <pc:docMk/>
          <pc:sldMk cId="1378428630" sldId="1427"/>
        </pc:sldMkLst>
      </pc:sldChg>
      <pc:sldChg chg="del">
        <pc:chgData name="Kelly Stokes" userId="3e5c5154-569e-4d81-aa91-4f91841cdfa9" providerId="ADAL" clId="{0469337A-ACFE-489F-B294-C0867A13679F}" dt="2023-05-30T14:03:40.193" v="291" actId="2696"/>
        <pc:sldMkLst>
          <pc:docMk/>
          <pc:sldMk cId="1968442899" sldId="1428"/>
        </pc:sldMkLst>
      </pc:sldChg>
      <pc:sldChg chg="del">
        <pc:chgData name="Kelly Stokes" userId="3e5c5154-569e-4d81-aa91-4f91841cdfa9" providerId="ADAL" clId="{0469337A-ACFE-489F-B294-C0867A13679F}" dt="2023-05-30T14:03:40.193" v="291" actId="2696"/>
        <pc:sldMkLst>
          <pc:docMk/>
          <pc:sldMk cId="2808906291" sldId="1429"/>
        </pc:sldMkLst>
      </pc:sldChg>
      <pc:sldChg chg="del">
        <pc:chgData name="Kelly Stokes" userId="3e5c5154-569e-4d81-aa91-4f91841cdfa9" providerId="ADAL" clId="{0469337A-ACFE-489F-B294-C0867A13679F}" dt="2023-05-30T14:03:40.193" v="291" actId="2696"/>
        <pc:sldMkLst>
          <pc:docMk/>
          <pc:sldMk cId="1798052849" sldId="1430"/>
        </pc:sldMkLst>
      </pc:sldChg>
      <pc:sldChg chg="del">
        <pc:chgData name="Kelly Stokes" userId="3e5c5154-569e-4d81-aa91-4f91841cdfa9" providerId="ADAL" clId="{0469337A-ACFE-489F-B294-C0867A13679F}" dt="2023-05-30T13:57:32.279" v="240" actId="2696"/>
        <pc:sldMkLst>
          <pc:docMk/>
          <pc:sldMk cId="1727485780" sldId="1431"/>
        </pc:sldMkLst>
      </pc:sldChg>
      <pc:sldChg chg="modAnim">
        <pc:chgData name="Kelly Stokes" userId="3e5c5154-569e-4d81-aa91-4f91841cdfa9" providerId="ADAL" clId="{0469337A-ACFE-489F-B294-C0867A13679F}" dt="2023-05-30T14:09:16.576" v="389"/>
        <pc:sldMkLst>
          <pc:docMk/>
          <pc:sldMk cId="3174449480" sldId="1432"/>
        </pc:sldMkLst>
      </pc:sldChg>
      <pc:sldChg chg="del">
        <pc:chgData name="Kelly Stokes" userId="3e5c5154-569e-4d81-aa91-4f91841cdfa9" providerId="ADAL" clId="{0469337A-ACFE-489F-B294-C0867A13679F}" dt="2023-05-30T14:09:08.199" v="386" actId="2696"/>
        <pc:sldMkLst>
          <pc:docMk/>
          <pc:sldMk cId="4089358577" sldId="1433"/>
        </pc:sldMkLst>
      </pc:sldChg>
      <pc:sldChg chg="del">
        <pc:chgData name="Kelly Stokes" userId="3e5c5154-569e-4d81-aa91-4f91841cdfa9" providerId="ADAL" clId="{0469337A-ACFE-489F-B294-C0867A13679F}" dt="2023-05-30T14:09:08.199" v="386" actId="2696"/>
        <pc:sldMkLst>
          <pc:docMk/>
          <pc:sldMk cId="431643917" sldId="1434"/>
        </pc:sldMkLst>
      </pc:sldChg>
      <pc:sldChg chg="modAnim">
        <pc:chgData name="Kelly Stokes" userId="3e5c5154-569e-4d81-aa91-4f91841cdfa9" providerId="ADAL" clId="{0469337A-ACFE-489F-B294-C0867A13679F}" dt="2023-05-30T14:09:25.189" v="392"/>
        <pc:sldMkLst>
          <pc:docMk/>
          <pc:sldMk cId="845072878" sldId="1435"/>
        </pc:sldMkLst>
      </pc:sldChg>
      <pc:sldChg chg="del">
        <pc:chgData name="Kelly Stokes" userId="3e5c5154-569e-4d81-aa91-4f91841cdfa9" providerId="ADAL" clId="{0469337A-ACFE-489F-B294-C0867A13679F}" dt="2023-05-30T14:10:07.715" v="394" actId="2696"/>
        <pc:sldMkLst>
          <pc:docMk/>
          <pc:sldMk cId="2026040147" sldId="1436"/>
        </pc:sldMkLst>
      </pc:sldChg>
      <pc:sldChg chg="del">
        <pc:chgData name="Kelly Stokes" userId="3e5c5154-569e-4d81-aa91-4f91841cdfa9" providerId="ADAL" clId="{0469337A-ACFE-489F-B294-C0867A13679F}" dt="2023-05-30T14:10:07.715" v="394" actId="2696"/>
        <pc:sldMkLst>
          <pc:docMk/>
          <pc:sldMk cId="1463855580" sldId="1437"/>
        </pc:sldMkLst>
      </pc:sldChg>
      <pc:sldChg chg="del">
        <pc:chgData name="Kelly Stokes" userId="3e5c5154-569e-4d81-aa91-4f91841cdfa9" providerId="ADAL" clId="{0469337A-ACFE-489F-B294-C0867A13679F}" dt="2023-05-30T14:10:07.715" v="394" actId="2696"/>
        <pc:sldMkLst>
          <pc:docMk/>
          <pc:sldMk cId="2628666479" sldId="1438"/>
        </pc:sldMkLst>
      </pc:sldChg>
      <pc:sldChg chg="del">
        <pc:chgData name="Kelly Stokes" userId="3e5c5154-569e-4d81-aa91-4f91841cdfa9" providerId="ADAL" clId="{0469337A-ACFE-489F-B294-C0867A13679F}" dt="2023-05-30T14:10:07.715" v="394" actId="2696"/>
        <pc:sldMkLst>
          <pc:docMk/>
          <pc:sldMk cId="3415761989" sldId="1439"/>
        </pc:sldMkLst>
      </pc:sldChg>
      <pc:sldChg chg="del">
        <pc:chgData name="Kelly Stokes" userId="3e5c5154-569e-4d81-aa91-4f91841cdfa9" providerId="ADAL" clId="{0469337A-ACFE-489F-B294-C0867A13679F}" dt="2023-05-30T14:10:07.715" v="394" actId="2696"/>
        <pc:sldMkLst>
          <pc:docMk/>
          <pc:sldMk cId="2056823966" sldId="1440"/>
        </pc:sldMkLst>
      </pc:sldChg>
      <pc:sldChg chg="del">
        <pc:chgData name="Kelly Stokes" userId="3e5c5154-569e-4d81-aa91-4f91841cdfa9" providerId="ADAL" clId="{0469337A-ACFE-489F-B294-C0867A13679F}" dt="2023-05-30T14:10:07.715" v="394" actId="2696"/>
        <pc:sldMkLst>
          <pc:docMk/>
          <pc:sldMk cId="986088242" sldId="1441"/>
        </pc:sldMkLst>
      </pc:sldChg>
      <pc:sldChg chg="modAnim">
        <pc:chgData name="Kelly Stokes" userId="3e5c5154-569e-4d81-aa91-4f91841cdfa9" providerId="ADAL" clId="{0469337A-ACFE-489F-B294-C0867A13679F}" dt="2023-05-30T14:15:08.745" v="518"/>
        <pc:sldMkLst>
          <pc:docMk/>
          <pc:sldMk cId="1179176398" sldId="1442"/>
        </pc:sldMkLst>
      </pc:sldChg>
      <pc:sldChg chg="modAnim">
        <pc:chgData name="Kelly Stokes" userId="3e5c5154-569e-4d81-aa91-4f91841cdfa9" providerId="ADAL" clId="{0469337A-ACFE-489F-B294-C0867A13679F}" dt="2023-05-30T14:15:17.135" v="521"/>
        <pc:sldMkLst>
          <pc:docMk/>
          <pc:sldMk cId="489543396" sldId="1443"/>
        </pc:sldMkLst>
      </pc:sldChg>
      <pc:sldChg chg="del">
        <pc:chgData name="Kelly Stokes" userId="3e5c5154-569e-4d81-aa91-4f91841cdfa9" providerId="ADAL" clId="{0469337A-ACFE-489F-B294-C0867A13679F}" dt="2023-05-30T14:14:59.873" v="515" actId="2696"/>
        <pc:sldMkLst>
          <pc:docMk/>
          <pc:sldMk cId="2708439443" sldId="1444"/>
        </pc:sldMkLst>
      </pc:sldChg>
      <pc:sldChg chg="del">
        <pc:chgData name="Kelly Stokes" userId="3e5c5154-569e-4d81-aa91-4f91841cdfa9" providerId="ADAL" clId="{0469337A-ACFE-489F-B294-C0867A13679F}" dt="2023-05-30T14:14:59.873" v="515" actId="2696"/>
        <pc:sldMkLst>
          <pc:docMk/>
          <pc:sldMk cId="3667878723" sldId="1445"/>
        </pc:sldMkLst>
      </pc:sldChg>
      <pc:sldChg chg="modAnim">
        <pc:chgData name="Kelly Stokes" userId="3e5c5154-569e-4d81-aa91-4f91841cdfa9" providerId="ADAL" clId="{0469337A-ACFE-489F-B294-C0867A13679F}" dt="2023-05-30T14:15:24.658" v="524"/>
        <pc:sldMkLst>
          <pc:docMk/>
          <pc:sldMk cId="2485256002" sldId="1446"/>
        </pc:sldMkLst>
      </pc:sldChg>
      <pc:sldChg chg="del">
        <pc:chgData name="Kelly Stokes" userId="3e5c5154-569e-4d81-aa91-4f91841cdfa9" providerId="ADAL" clId="{0469337A-ACFE-489F-B294-C0867A13679F}" dt="2023-05-30T14:15:58.582" v="526" actId="2696"/>
        <pc:sldMkLst>
          <pc:docMk/>
          <pc:sldMk cId="2081592171" sldId="1447"/>
        </pc:sldMkLst>
      </pc:sldChg>
      <pc:sldChg chg="del">
        <pc:chgData name="Kelly Stokes" userId="3e5c5154-569e-4d81-aa91-4f91841cdfa9" providerId="ADAL" clId="{0469337A-ACFE-489F-B294-C0867A13679F}" dt="2023-05-30T14:15:58.582" v="526" actId="2696"/>
        <pc:sldMkLst>
          <pc:docMk/>
          <pc:sldMk cId="1832421671" sldId="1448"/>
        </pc:sldMkLst>
      </pc:sldChg>
      <pc:sldChg chg="del">
        <pc:chgData name="Kelly Stokes" userId="3e5c5154-569e-4d81-aa91-4f91841cdfa9" providerId="ADAL" clId="{0469337A-ACFE-489F-B294-C0867A13679F}" dt="2023-05-30T14:15:58.582" v="526" actId="2696"/>
        <pc:sldMkLst>
          <pc:docMk/>
          <pc:sldMk cId="157839538" sldId="1449"/>
        </pc:sldMkLst>
      </pc:sldChg>
      <pc:sldChg chg="del">
        <pc:chgData name="Kelly Stokes" userId="3e5c5154-569e-4d81-aa91-4f91841cdfa9" providerId="ADAL" clId="{0469337A-ACFE-489F-B294-C0867A13679F}" dt="2023-05-30T14:15:58.582" v="526" actId="2696"/>
        <pc:sldMkLst>
          <pc:docMk/>
          <pc:sldMk cId="4260842984" sldId="1450"/>
        </pc:sldMkLst>
      </pc:sldChg>
      <pc:sldChg chg="del">
        <pc:chgData name="Kelly Stokes" userId="3e5c5154-569e-4d81-aa91-4f91841cdfa9" providerId="ADAL" clId="{0469337A-ACFE-489F-B294-C0867A13679F}" dt="2023-05-30T14:15:58.582" v="526" actId="2696"/>
        <pc:sldMkLst>
          <pc:docMk/>
          <pc:sldMk cId="1874084948" sldId="1451"/>
        </pc:sldMkLst>
      </pc:sldChg>
      <pc:sldChg chg="del">
        <pc:chgData name="Kelly Stokes" userId="3e5c5154-569e-4d81-aa91-4f91841cdfa9" providerId="ADAL" clId="{0469337A-ACFE-489F-B294-C0867A13679F}" dt="2023-05-30T14:15:58.582" v="526" actId="2696"/>
        <pc:sldMkLst>
          <pc:docMk/>
          <pc:sldMk cId="1860991552" sldId="145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Y5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3930640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615890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2315802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2685201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4271965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2296910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can criticise this and seek revenge, or we can recycle, rebuild and rewrite the future.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4193103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3003154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286338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33833164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410172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1045466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2497801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8360176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relevance of being able to recycle items means that less energy is used to create new things and less waste is being created.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2497769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14844931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28484787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15435903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4094621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1717874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39194427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461232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is no time to be hesitant about this change of attitude.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19994083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160</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161</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Correspond criticise hindrance excellent relevance expectant reflector rebellion revenge recycle</a:t>
            </a: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725280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return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980214"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turn clipart - Clip Art Library">
            <a:extLst>
              <a:ext uri="{FF2B5EF4-FFF2-40B4-BE49-F238E27FC236}">
                <a16:creationId xmlns:a16="http://schemas.microsoft.com/office/drawing/2014/main" id="{B9901752-D0C3-C496-81B9-4BC5950C50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16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action or hurting or harming someone in return of a wrong suffered at their hands</a:t>
            </a:r>
            <a:endParaRPr lang="en-GB" i="1" dirty="0">
              <a:latin typeface="Twinkl Cursive Looped" panose="02000000000000000000" pitchFamily="2" charset="0"/>
            </a:endParaRPr>
          </a:p>
        </p:txBody>
      </p:sp>
      <p:pic>
        <p:nvPicPr>
          <p:cNvPr id="65538" name="Picture 2" descr="600 Revenge Clip Art | Royalty Free - GoGraph">
            <a:extLst>
              <a:ext uri="{FF2B5EF4-FFF2-40B4-BE49-F238E27FC236}">
                <a16:creationId xmlns:a16="http://schemas.microsoft.com/office/drawing/2014/main" id="{D744D694-2202-5646-3C87-5E6A888FFA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3"/>
          <a:stretch/>
        </p:blipFill>
        <p:spPr bwMode="auto">
          <a:xfrm>
            <a:off x="401410" y="345454"/>
            <a:ext cx="2800350"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142E80D-621B-77EE-2E80-73E175D5181C}"/>
              </a:ext>
            </a:extLst>
          </p:cNvPr>
          <p:cNvSpPr txBox="1"/>
          <p:nvPr/>
        </p:nvSpPr>
        <p:spPr>
          <a:xfrm>
            <a:off x="4878161" y="20431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revenge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CE39573-6B2A-2C92-6E32-1287DAC0CCD7}"/>
              </a:ext>
            </a:extLst>
          </p:cNvPr>
          <p:cNvSpPr txBox="1"/>
          <p:nvPr/>
        </p:nvSpPr>
        <p:spPr>
          <a:xfrm>
            <a:off x="3049361" y="1536174"/>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venge = revenge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79229316-3F6F-9A19-402F-05B93FAE1C0A}"/>
              </a:ext>
            </a:extLst>
          </p:cNvPr>
          <p:cNvSpPr txBox="1"/>
          <p:nvPr/>
        </p:nvSpPr>
        <p:spPr>
          <a:xfrm>
            <a:off x="4878161" y="30869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434022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get or bring something back from somewhere</a:t>
            </a:r>
            <a:endParaRPr lang="en-GB" i="1" dirty="0">
              <a:latin typeface="Twinkl Cursive Looped" panose="02000000000000000000" pitchFamily="2" charset="0"/>
            </a:endParaRPr>
          </a:p>
        </p:txBody>
      </p:sp>
      <p:pic>
        <p:nvPicPr>
          <p:cNvPr id="34818" name="Picture 2" descr="778 Dog Retrieving Illustrations &amp; Clip Art - iStock">
            <a:extLst>
              <a:ext uri="{FF2B5EF4-FFF2-40B4-BE49-F238E27FC236}">
                <a16:creationId xmlns:a16="http://schemas.microsoft.com/office/drawing/2014/main" id="{556AAF31-3085-0FE5-3E25-94CE80CEC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202067"/>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11368A0-14D6-3ABC-8860-13C0C674D310}"/>
              </a:ext>
            </a:extLst>
          </p:cNvPr>
          <p:cNvSpPr txBox="1"/>
          <p:nvPr/>
        </p:nvSpPr>
        <p:spPr>
          <a:xfrm>
            <a:off x="4649561" y="3723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retrieved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98D3A4C0-3216-B2B8-E264-553A455691A2}"/>
              </a:ext>
            </a:extLst>
          </p:cNvPr>
          <p:cNvSpPr txBox="1"/>
          <p:nvPr/>
        </p:nvSpPr>
        <p:spPr>
          <a:xfrm>
            <a:off x="3049361" y="1536174"/>
            <a:ext cx="829899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trieved</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retrieved</a:t>
            </a:r>
            <a:endParaRPr lang="en-GB" dirty="0"/>
          </a:p>
        </p:txBody>
      </p:sp>
      <p:sp>
        <p:nvSpPr>
          <p:cNvPr id="8" name="TextBox 7">
            <a:extLst>
              <a:ext uri="{FF2B5EF4-FFF2-40B4-BE49-F238E27FC236}">
                <a16:creationId xmlns:a16="http://schemas.microsoft.com/office/drawing/2014/main" id="{0F2C1563-9DE1-D099-1D0B-5C1C36E37EF2}"/>
              </a:ext>
            </a:extLst>
          </p:cNvPr>
          <p:cNvSpPr txBox="1"/>
          <p:nvPr/>
        </p:nvSpPr>
        <p:spPr>
          <a:xfrm>
            <a:off x="5249637" y="32077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endParaRPr lang="en-GB" dirty="0"/>
          </a:p>
        </p:txBody>
      </p:sp>
    </p:spTree>
    <p:extLst>
      <p:ext uri="{BB962C8B-B14F-4D97-AF65-F5344CB8AC3E}">
        <p14:creationId xmlns:p14="http://schemas.microsoft.com/office/powerpoint/2010/main" val="358103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or go back to a place or person</a:t>
            </a:r>
            <a:endParaRPr lang="en-GB" i="1" dirty="0">
              <a:latin typeface="Twinkl Cursive Looped" panose="02000000000000000000" pitchFamily="2" charset="0"/>
            </a:endParaRPr>
          </a:p>
        </p:txBody>
      </p:sp>
      <p:pic>
        <p:nvPicPr>
          <p:cNvPr id="32770" name="Picture 2" descr="return clipart - Clip Art Library">
            <a:extLst>
              <a:ext uri="{FF2B5EF4-FFF2-40B4-BE49-F238E27FC236}">
                <a16:creationId xmlns:a16="http://schemas.microsoft.com/office/drawing/2014/main" id="{4B2C952C-D607-A3D0-3BCD-4DB5992B28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6E9F0D-0297-BD29-837D-7AEECBDCEB65}"/>
              </a:ext>
            </a:extLst>
          </p:cNvPr>
          <p:cNvSpPr txBox="1"/>
          <p:nvPr/>
        </p:nvSpPr>
        <p:spPr>
          <a:xfrm>
            <a:off x="5090432" y="26738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return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9C7AC99-1A96-6235-CB82-1B7F17F9596C}"/>
              </a:ext>
            </a:extLst>
          </p:cNvPr>
          <p:cNvSpPr txBox="1"/>
          <p:nvPr/>
        </p:nvSpPr>
        <p:spPr>
          <a:xfrm>
            <a:off x="3571876" y="16739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turn = return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9547E12-E8EF-A89C-1B4D-D690110A5C7A}"/>
              </a:ext>
            </a:extLst>
          </p:cNvPr>
          <p:cNvSpPr txBox="1"/>
          <p:nvPr/>
        </p:nvSpPr>
        <p:spPr>
          <a:xfrm>
            <a:off x="5204732" y="31393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13153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act of revenge is never recommended. </a:t>
            </a:r>
            <a:endParaRPr lang="en-GB" i="1" dirty="0"/>
          </a:p>
        </p:txBody>
      </p:sp>
      <p:sp>
        <p:nvSpPr>
          <p:cNvPr id="3" name="Title 1">
            <a:extLst>
              <a:ext uri="{FF2B5EF4-FFF2-40B4-BE49-F238E27FC236}">
                <a16:creationId xmlns:a16="http://schemas.microsoft.com/office/drawing/2014/main" id="{F840E4CE-4DAC-C5C3-9487-D316EE37130E}"/>
              </a:ext>
            </a:extLst>
          </p:cNvPr>
          <p:cNvSpPr txBox="1">
            <a:spLocks/>
          </p:cNvSpPr>
          <p:nvPr/>
        </p:nvSpPr>
        <p:spPr>
          <a:xfrm>
            <a:off x="5127422" y="3008749"/>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93652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boy retrieved his degree from the university.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38AC4771-F522-BE0C-49D7-FEB28E431D30}"/>
              </a:ext>
            </a:extLst>
          </p:cNvPr>
          <p:cNvSpPr txBox="1">
            <a:spLocks/>
          </p:cNvSpPr>
          <p:nvPr/>
        </p:nvSpPr>
        <p:spPr>
          <a:xfrm>
            <a:off x="3592536" y="2981148"/>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979505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children return to school year after year to learn new skills and knowledge.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6B88B8B-96E9-6B36-08E2-FF7E44B71B93}"/>
              </a:ext>
            </a:extLst>
          </p:cNvPr>
          <p:cNvSpPr txBox="1">
            <a:spLocks/>
          </p:cNvSpPr>
          <p:nvPr/>
        </p:nvSpPr>
        <p:spPr>
          <a:xfrm>
            <a:off x="4587999" y="2240323"/>
            <a:ext cx="2106715"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8052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0096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82117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5717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64938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5429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080591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9441514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98010676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7131992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6556896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relevance of being able to recycle items means that less energy is used to create new things and less waste is being created.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0448319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27519624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81874-A2E0-DC90-40F5-097E49803289}"/>
              </a:ext>
            </a:extLst>
          </p:cNvPr>
          <p:cNvPicPr>
            <a:picLocks noChangeAspect="1"/>
          </p:cNvPicPr>
          <p:nvPr/>
        </p:nvPicPr>
        <p:blipFill rotWithShape="1">
          <a:blip r:embed="rId2"/>
          <a:srcRect l="11384" t="11649" r="10803" b="8075"/>
          <a:stretch/>
        </p:blipFill>
        <p:spPr>
          <a:xfrm>
            <a:off x="163285" y="0"/>
            <a:ext cx="11625944" cy="6743448"/>
          </a:xfrm>
          <a:prstGeom prst="rect">
            <a:avLst/>
          </a:prstGeom>
        </p:spPr>
      </p:pic>
    </p:spTree>
    <p:extLst>
      <p:ext uri="{BB962C8B-B14F-4D97-AF65-F5344CB8AC3E}">
        <p14:creationId xmlns:p14="http://schemas.microsoft.com/office/powerpoint/2010/main" val="240621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9076589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4554939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41902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70145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458154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13326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1482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47705996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6047199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8725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hesitant</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Hesitate Stock Illustrations – 1,393 Hesitate Stock Illustrations, Vectors  &amp; Clipart - Dreamstime">
            <a:extLst>
              <a:ext uri="{FF2B5EF4-FFF2-40B4-BE49-F238E27FC236}">
                <a16:creationId xmlns:a16="http://schemas.microsoft.com/office/drawing/2014/main" id="{3A2BCA24-F23C-69CA-21FC-5AADCB9508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396" y="574902"/>
            <a:ext cx="23431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17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expectant</a:t>
            </a:r>
          </a:p>
        </p:txBody>
      </p:sp>
      <p:sp>
        <p:nvSpPr>
          <p:cNvPr id="3" name="Rectangle 2">
            <a:extLst>
              <a:ext uri="{FF2B5EF4-FFF2-40B4-BE49-F238E27FC236}">
                <a16:creationId xmlns:a16="http://schemas.microsoft.com/office/drawing/2014/main" id="{0366E0B6-702E-4814-82C6-08CA2D13F3C9}"/>
              </a:ext>
            </a:extLst>
          </p:cNvPr>
          <p:cNvSpPr/>
          <p:nvPr/>
        </p:nvSpPr>
        <p:spPr>
          <a:xfrm>
            <a:off x="6613071"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7586" name="Picture 2" descr="Free Pregnant Woman Silhouette Clipart, Download Free Pregnant Woman  Silhouette Clipart png images, Free ClipArts on Clipart Library">
            <a:extLst>
              <a:ext uri="{FF2B5EF4-FFF2-40B4-BE49-F238E27FC236}">
                <a16:creationId xmlns:a16="http://schemas.microsoft.com/office/drawing/2014/main" id="{D2188DE9-3271-2463-D0A0-FE7D5E8BBE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809"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543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observant</a:t>
            </a:r>
          </a:p>
        </p:txBody>
      </p:sp>
      <p:sp>
        <p:nvSpPr>
          <p:cNvPr id="3" name="Rectangle 2">
            <a:extLst>
              <a:ext uri="{FF2B5EF4-FFF2-40B4-BE49-F238E27FC236}">
                <a16:creationId xmlns:a16="http://schemas.microsoft.com/office/drawing/2014/main" id="{0366E0B6-702E-4814-82C6-08CA2D13F3C9}"/>
              </a:ext>
            </a:extLst>
          </p:cNvPr>
          <p:cNvSpPr/>
          <p:nvPr/>
        </p:nvSpPr>
        <p:spPr>
          <a:xfrm>
            <a:off x="6613071"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Binoculars, observant, plan, sight, vision icon - Download on Iconfinder">
            <a:extLst>
              <a:ext uri="{FF2B5EF4-FFF2-40B4-BE49-F238E27FC236}">
                <a16:creationId xmlns:a16="http://schemas.microsoft.com/office/drawing/2014/main" id="{B366123F-2C4A-3BF6-BBC4-72CA6EED3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3" y="3816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25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6659218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66736700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01127751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807196"/>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9267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reflector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55671"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74 Reflector Jacket Illustrations &amp; Clip Art - iStock">
            <a:extLst>
              <a:ext uri="{FF2B5EF4-FFF2-40B4-BE49-F238E27FC236}">
                <a16:creationId xmlns:a16="http://schemas.microsoft.com/office/drawing/2014/main" id="{FDAF43F5-9169-FEB3-22F2-E15ABB0A75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67" y="492578"/>
            <a:ext cx="206692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697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84271" y="3783944"/>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What are the best 11+ revision tips for the exam this summer?">
            <a:extLst>
              <a:ext uri="{FF2B5EF4-FFF2-40B4-BE49-F238E27FC236}">
                <a16:creationId xmlns:a16="http://schemas.microsoft.com/office/drawing/2014/main" id="{98968320-0558-F875-4C20-E1E08D357B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84" y="492578"/>
            <a:ext cx="20859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4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rebellion</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555672"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8,704 Rebellion Stock Vector Illustration and Royalty Free Rebellion Clipart">
            <a:extLst>
              <a:ext uri="{FF2B5EF4-FFF2-40B4-BE49-F238E27FC236}">
                <a16:creationId xmlns:a16="http://schemas.microsoft.com/office/drawing/2014/main" id="{3399BE17-BC8E-8A1D-A718-788DCDB527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70" y="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62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observance</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Observation Clipart and Stock Illustrations. 18,429 Observation vector EPS  illustrations and drawings available to search from thousands of royalty  free clip art graphic designers.">
            <a:extLst>
              <a:ext uri="{FF2B5EF4-FFF2-40B4-BE49-F238E27FC236}">
                <a16:creationId xmlns:a16="http://schemas.microsoft.com/office/drawing/2014/main" id="{212E4907-259B-8209-3257-6322884E8B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57"/>
          <a:stretch/>
        </p:blipFill>
        <p:spPr bwMode="auto">
          <a:xfrm>
            <a:off x="209550" y="451757"/>
            <a:ext cx="2400300" cy="1736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10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 y="5329991"/>
            <a:ext cx="12191999"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piece of material used for reflecting light in a certain direction</a:t>
            </a:r>
            <a:endParaRPr lang="en-GB" i="1" dirty="0">
              <a:latin typeface="Twinkl Cursive Looped" panose="02000000000000000000" pitchFamily="2" charset="0"/>
            </a:endParaRPr>
          </a:p>
        </p:txBody>
      </p:sp>
      <p:pic>
        <p:nvPicPr>
          <p:cNvPr id="69634" name="Picture 2" descr="174 Reflector Jacket Illustrations &amp; Clip Art - iStock">
            <a:extLst>
              <a:ext uri="{FF2B5EF4-FFF2-40B4-BE49-F238E27FC236}">
                <a16:creationId xmlns:a16="http://schemas.microsoft.com/office/drawing/2014/main" id="{7F6A9B36-AB9D-1BA1-9622-50C19FA4D4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67" y="492578"/>
            <a:ext cx="2066925" cy="2209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6ED7FAB-297E-D1AA-820C-BA28B435D6EA}"/>
              </a:ext>
            </a:extLst>
          </p:cNvPr>
          <p:cNvSpPr txBox="1"/>
          <p:nvPr/>
        </p:nvSpPr>
        <p:spPr>
          <a:xfrm>
            <a:off x="4584247" y="17643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reflector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D4896AEE-9980-B4DD-34DC-8C778DD5C2D6}"/>
              </a:ext>
            </a:extLst>
          </p:cNvPr>
          <p:cNvSpPr txBox="1"/>
          <p:nvPr/>
        </p:nvSpPr>
        <p:spPr>
          <a:xfrm>
            <a:off x="3049360" y="1528009"/>
            <a:ext cx="80377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flector</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reflector</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4FF561-9A4C-FD48-2A38-B78672BBE008}"/>
              </a:ext>
            </a:extLst>
          </p:cNvPr>
          <p:cNvSpPr txBox="1"/>
          <p:nvPr/>
        </p:nvSpPr>
        <p:spPr>
          <a:xfrm>
            <a:off x="5040086" y="3211970"/>
            <a:ext cx="651510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75011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examine and make corrections or alterations</a:t>
            </a:r>
            <a:endParaRPr lang="en-GB" i="1" dirty="0">
              <a:latin typeface="Twinkl Cursive Looped" panose="02000000000000000000" pitchFamily="2" charset="0"/>
            </a:endParaRPr>
          </a:p>
        </p:txBody>
      </p:sp>
      <p:pic>
        <p:nvPicPr>
          <p:cNvPr id="20482" name="Picture 2" descr="What are the best 11+ revision tips for the exam this summer?">
            <a:extLst>
              <a:ext uri="{FF2B5EF4-FFF2-40B4-BE49-F238E27FC236}">
                <a16:creationId xmlns:a16="http://schemas.microsoft.com/office/drawing/2014/main" id="{409E3D0A-5E48-0D2F-6AA3-408F563AB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84" y="492578"/>
            <a:ext cx="2085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BFF979F-411F-7795-52D2-2947FB049360}"/>
              </a:ext>
            </a:extLst>
          </p:cNvPr>
          <p:cNvSpPr txBox="1"/>
          <p:nvPr/>
        </p:nvSpPr>
        <p:spPr>
          <a:xfrm>
            <a:off x="4780189" y="29529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E9357247-208D-67CF-A792-7E2D0E0DE6BD}"/>
              </a:ext>
            </a:extLst>
          </p:cNvPr>
          <p:cNvSpPr txBox="1"/>
          <p:nvPr/>
        </p:nvSpPr>
        <p:spPr>
          <a:xfrm>
            <a:off x="3604532" y="15879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vise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revise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82069F9-6C61-A339-0B74-FA7A07F12B64}"/>
              </a:ext>
            </a:extLst>
          </p:cNvPr>
          <p:cNvSpPr txBox="1"/>
          <p:nvPr/>
        </p:nvSpPr>
        <p:spPr>
          <a:xfrm>
            <a:off x="5032376" y="32805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74827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21826"/>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an act of armed resistance to an established government or leader</a:t>
            </a:r>
            <a:endParaRPr lang="en-GB" i="1" dirty="0">
              <a:latin typeface="Twinkl Cursive Looped" panose="02000000000000000000" pitchFamily="2" charset="0"/>
            </a:endParaRPr>
          </a:p>
        </p:txBody>
      </p:sp>
      <p:pic>
        <p:nvPicPr>
          <p:cNvPr id="18434" name="Picture 2" descr="8,704 Rebellion Stock Vector Illustration and Royalty Free Rebellion Clipart">
            <a:extLst>
              <a:ext uri="{FF2B5EF4-FFF2-40B4-BE49-F238E27FC236}">
                <a16:creationId xmlns:a16="http://schemas.microsoft.com/office/drawing/2014/main" id="{F15C0DFB-FC5C-D8A9-C193-0D64580574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70" y="0"/>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5572DD6-B79B-8508-34FD-07CD4F7319E5}"/>
              </a:ext>
            </a:extLst>
          </p:cNvPr>
          <p:cNvSpPr txBox="1"/>
          <p:nvPr/>
        </p:nvSpPr>
        <p:spPr>
          <a:xfrm>
            <a:off x="4714876" y="22520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rebellion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93932DEC-A619-9AEE-F7E2-4BD1B1844337}"/>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bellion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rebellion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A21F5510-DA7C-A627-C88C-269611DEE1B9}"/>
              </a:ext>
            </a:extLst>
          </p:cNvPr>
          <p:cNvSpPr txBox="1"/>
          <p:nvPr/>
        </p:nvSpPr>
        <p:spPr>
          <a:xfrm>
            <a:off x="5105856" y="3387885"/>
            <a:ext cx="63844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27550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reflector on his bike made him visible to motorists.</a:t>
            </a:r>
            <a:endParaRPr lang="en-GB" i="1" dirty="0"/>
          </a:p>
        </p:txBody>
      </p:sp>
      <p:sp>
        <p:nvSpPr>
          <p:cNvPr id="3" name="Title 1">
            <a:extLst>
              <a:ext uri="{FF2B5EF4-FFF2-40B4-BE49-F238E27FC236}">
                <a16:creationId xmlns:a16="http://schemas.microsoft.com/office/drawing/2014/main" id="{0482B344-50FF-2211-8602-E6BFBC061D3E}"/>
              </a:ext>
            </a:extLst>
          </p:cNvPr>
          <p:cNvSpPr txBox="1">
            <a:spLocks/>
          </p:cNvSpPr>
          <p:nvPr/>
        </p:nvSpPr>
        <p:spPr>
          <a:xfrm>
            <a:off x="2743450"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36264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a:bodyPr>
          <a:lstStyle/>
          <a:p>
            <a:pPr algn="ctr"/>
            <a:r>
              <a:rPr lang="en-GB" dirty="0">
                <a:latin typeface="Twinkl Cursive Looped" panose="02000000000000000000" pitchFamily="2" charset="0"/>
              </a:rPr>
              <a:t>It is wise to revise for exams.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D5B75C-4361-61A2-53E3-B7B74E0BE8AE}"/>
              </a:ext>
            </a:extLst>
          </p:cNvPr>
          <p:cNvSpPr txBox="1">
            <a:spLocks/>
          </p:cNvSpPr>
          <p:nvPr/>
        </p:nvSpPr>
        <p:spPr>
          <a:xfrm>
            <a:off x="5225394" y="3721973"/>
            <a:ext cx="1877535"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9741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rebellion took place in France to demand democracy.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860443F-0A96-8EEF-3B4D-FA6F405693A4}"/>
              </a:ext>
            </a:extLst>
          </p:cNvPr>
          <p:cNvSpPr txBox="1">
            <a:spLocks/>
          </p:cNvSpPr>
          <p:nvPr/>
        </p:nvSpPr>
        <p:spPr>
          <a:xfrm>
            <a:off x="22209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4706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251716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35095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9981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81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
        <p:nvSpPr>
          <p:cNvPr id="3" name="Rectangle 2">
            <a:extLst>
              <a:ext uri="{FF2B5EF4-FFF2-40B4-BE49-F238E27FC236}">
                <a16:creationId xmlns:a16="http://schemas.microsoft.com/office/drawing/2014/main" id="{0366E0B6-702E-4814-82C6-08CA2D13F3C9}"/>
              </a:ext>
            </a:extLst>
          </p:cNvPr>
          <p:cNvSpPr/>
          <p:nvPr/>
        </p:nvSpPr>
        <p:spPr>
          <a:xfrm>
            <a:off x="6711043" y="3690258"/>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A group of flamboyant flamingos ready to hit the streets for some shopping.  Detailed accessories with their to… | Flamingo art, Flamingo pictures,  Flamingo painting">
            <a:extLst>
              <a:ext uri="{FF2B5EF4-FFF2-40B4-BE49-F238E27FC236}">
                <a16:creationId xmlns:a16="http://schemas.microsoft.com/office/drawing/2014/main" id="{22633C01-7BB4-4BEE-122B-F527CA754A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6" y="3163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42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9981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2671881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72730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95765027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2726255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130482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 time to be hesitant about this change of attitude.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18193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81874-A2E0-DC90-40F5-097E49803289}"/>
              </a:ext>
            </a:extLst>
          </p:cNvPr>
          <p:cNvPicPr>
            <a:picLocks noChangeAspect="1"/>
          </p:cNvPicPr>
          <p:nvPr/>
        </p:nvPicPr>
        <p:blipFill rotWithShape="1">
          <a:blip r:embed="rId2"/>
          <a:srcRect l="11384" t="11649" r="10803" b="8075"/>
          <a:stretch/>
        </p:blipFill>
        <p:spPr>
          <a:xfrm>
            <a:off x="163285" y="0"/>
            <a:ext cx="11625944" cy="6743448"/>
          </a:xfrm>
          <a:prstGeom prst="rect">
            <a:avLst/>
          </a:prstGeom>
        </p:spPr>
      </p:pic>
    </p:spTree>
    <p:extLst>
      <p:ext uri="{BB962C8B-B14F-4D97-AF65-F5344CB8AC3E}">
        <p14:creationId xmlns:p14="http://schemas.microsoft.com/office/powerpoint/2010/main" val="17519786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correspond</a:t>
            </a:r>
          </a:p>
        </p:txBody>
      </p:sp>
    </p:spTree>
    <p:extLst>
      <p:ext uri="{BB962C8B-B14F-4D97-AF65-F5344CB8AC3E}">
        <p14:creationId xmlns:p14="http://schemas.microsoft.com/office/powerpoint/2010/main" val="386686443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criticise</a:t>
            </a:r>
          </a:p>
        </p:txBody>
      </p:sp>
    </p:spTree>
    <p:extLst>
      <p:ext uri="{BB962C8B-B14F-4D97-AF65-F5344CB8AC3E}">
        <p14:creationId xmlns:p14="http://schemas.microsoft.com/office/powerpoint/2010/main" val="322118707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observance</a:t>
            </a:r>
          </a:p>
        </p:txBody>
      </p:sp>
    </p:spTree>
    <p:extLst>
      <p:ext uri="{BB962C8B-B14F-4D97-AF65-F5344CB8AC3E}">
        <p14:creationId xmlns:p14="http://schemas.microsoft.com/office/powerpoint/2010/main" val="29168840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flamboyance</a:t>
            </a:r>
          </a:p>
        </p:txBody>
      </p:sp>
    </p:spTree>
    <p:extLst>
      <p:ext uri="{BB962C8B-B14F-4D97-AF65-F5344CB8AC3E}">
        <p14:creationId xmlns:p14="http://schemas.microsoft.com/office/powerpoint/2010/main" val="161217968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tolerance</a:t>
            </a:r>
          </a:p>
        </p:txBody>
      </p:sp>
    </p:spTree>
    <p:extLst>
      <p:ext uri="{BB962C8B-B14F-4D97-AF65-F5344CB8AC3E}">
        <p14:creationId xmlns:p14="http://schemas.microsoft.com/office/powerpoint/2010/main" val="42138582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relevance</a:t>
            </a:r>
          </a:p>
        </p:txBody>
      </p:sp>
    </p:spTree>
    <p:extLst>
      <p:ext uri="{BB962C8B-B14F-4D97-AF65-F5344CB8AC3E}">
        <p14:creationId xmlns:p14="http://schemas.microsoft.com/office/powerpoint/2010/main" val="411866983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jubilance</a:t>
            </a:r>
          </a:p>
        </p:txBody>
      </p:sp>
    </p:spTree>
    <p:extLst>
      <p:ext uri="{BB962C8B-B14F-4D97-AF65-F5344CB8AC3E}">
        <p14:creationId xmlns:p14="http://schemas.microsoft.com/office/powerpoint/2010/main" val="22421838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relevant</a:t>
            </a:r>
          </a:p>
        </p:txBody>
      </p:sp>
    </p:spTree>
    <p:extLst>
      <p:ext uri="{BB962C8B-B14F-4D97-AF65-F5344CB8AC3E}">
        <p14:creationId xmlns:p14="http://schemas.microsoft.com/office/powerpoint/2010/main" val="68097805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tolerant</a:t>
            </a:r>
          </a:p>
        </p:txBody>
      </p:sp>
    </p:spTree>
    <p:extLst>
      <p:ext uri="{BB962C8B-B14F-4D97-AF65-F5344CB8AC3E}">
        <p14:creationId xmlns:p14="http://schemas.microsoft.com/office/powerpoint/2010/main" val="406454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263833836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restaurant </a:t>
            </a:r>
          </a:p>
        </p:txBody>
      </p:sp>
    </p:spTree>
    <p:extLst>
      <p:ext uri="{BB962C8B-B14F-4D97-AF65-F5344CB8AC3E}">
        <p14:creationId xmlns:p14="http://schemas.microsoft.com/office/powerpoint/2010/main" val="60600709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hesitant</a:t>
            </a:r>
          </a:p>
        </p:txBody>
      </p:sp>
    </p:spTree>
    <p:extLst>
      <p:ext uri="{BB962C8B-B14F-4D97-AF65-F5344CB8AC3E}">
        <p14:creationId xmlns:p14="http://schemas.microsoft.com/office/powerpoint/2010/main" val="304526770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expectant</a:t>
            </a:r>
          </a:p>
        </p:txBody>
      </p:sp>
    </p:spTree>
    <p:extLst>
      <p:ext uri="{BB962C8B-B14F-4D97-AF65-F5344CB8AC3E}">
        <p14:creationId xmlns:p14="http://schemas.microsoft.com/office/powerpoint/2010/main" val="382858346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observant </a:t>
            </a:r>
          </a:p>
        </p:txBody>
      </p:sp>
    </p:spTree>
    <p:extLst>
      <p:ext uri="{BB962C8B-B14F-4D97-AF65-F5344CB8AC3E}">
        <p14:creationId xmlns:p14="http://schemas.microsoft.com/office/powerpoint/2010/main" val="297431195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replace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revisit</a:t>
            </a:r>
          </a:p>
        </p:txBody>
      </p:sp>
    </p:spTree>
    <p:extLst>
      <p:ext uri="{BB962C8B-B14F-4D97-AF65-F5344CB8AC3E}">
        <p14:creationId xmlns:p14="http://schemas.microsoft.com/office/powerpoint/2010/main" val="80578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refresh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revenge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retired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return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reflector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rebellion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hindrance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758211"/>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23592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64672" y="544010"/>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correspond criticise hindrance excellent relevance expectant reflector rebellion revenge recycle</a:t>
            </a:r>
          </a:p>
        </p:txBody>
      </p:sp>
    </p:spTree>
    <p:extLst>
      <p:ext uri="{BB962C8B-B14F-4D97-AF65-F5344CB8AC3E}">
        <p14:creationId xmlns:p14="http://schemas.microsoft.com/office/powerpoint/2010/main" val="388699187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72143" y="2830009"/>
            <a:ext cx="11919857" cy="1569660"/>
          </a:xfrm>
          <a:prstGeom prst="rect">
            <a:avLst/>
          </a:prstGeom>
          <a:noFill/>
        </p:spPr>
        <p:txBody>
          <a:bodyPr wrap="square" rtlCol="0">
            <a:spAutoFit/>
          </a:bodyPr>
          <a:lstStyle/>
          <a:p>
            <a:r>
              <a:rPr lang="en-GB" sz="2400" dirty="0">
                <a:solidFill>
                  <a:schemeClr val="bg1">
                    <a:lumMod val="75000"/>
                  </a:schemeClr>
                </a:solidFill>
                <a:latin typeface="Twinkl Cursive Looped" panose="02000000000000000000" pitchFamily="2" charset="0"/>
              </a:rPr>
              <a:t>determiner</a:t>
            </a:r>
            <a:r>
              <a:rPr lang="en-GB" sz="2400" dirty="0">
                <a:solidFill>
                  <a:srgbClr val="FF0000"/>
                </a:solidFill>
                <a:latin typeface="Twinkl Cursive Looped" panose="02000000000000000000" pitchFamily="2" charset="0"/>
              </a:rPr>
              <a:t> </a:t>
            </a:r>
            <a:r>
              <a:rPr lang="en-GB" sz="2400" dirty="0">
                <a:solidFill>
                  <a:schemeClr val="accent4">
                    <a:lumMod val="60000"/>
                    <a:lumOff val="40000"/>
                  </a:schemeClr>
                </a:solidFill>
                <a:latin typeface="Twinkl Cursive Looped" panose="02000000000000000000" pitchFamily="2" charset="0"/>
              </a:rPr>
              <a:t>adjective</a:t>
            </a:r>
            <a:r>
              <a:rPr lang="en-GB" sz="2400" dirty="0">
                <a:solidFill>
                  <a:srgbClr val="00B05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 </a:t>
            </a:r>
            <a:r>
              <a:rPr lang="en-GB" sz="2400" dirty="0">
                <a:solidFill>
                  <a:srgbClr val="0070C0"/>
                </a:solidFill>
                <a:latin typeface="Twinkl Cursive Looped" panose="02000000000000000000" pitchFamily="2" charset="0"/>
              </a:rPr>
              <a:t>verb </a:t>
            </a:r>
            <a:r>
              <a:rPr lang="en-GB" sz="2400" dirty="0">
                <a:solidFill>
                  <a:schemeClr val="bg1">
                    <a:lumMod val="75000"/>
                  </a:schemeClr>
                </a:solidFill>
                <a:latin typeface="Twinkl Cursive Looped" panose="02000000000000000000" pitchFamily="2" charset="0"/>
              </a:rPr>
              <a:t>article</a:t>
            </a:r>
            <a:r>
              <a:rPr lang="en-GB" sz="2400" dirty="0">
                <a:solidFill>
                  <a:srgbClr val="0070C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a:t>
            </a:r>
            <a:r>
              <a:rPr lang="en-GB" sz="2400" dirty="0">
                <a:solidFill>
                  <a:srgbClr val="0070C0"/>
                </a:solidFill>
                <a:latin typeface="Twinkl Cursive Looped" panose="02000000000000000000" pitchFamily="2" charset="0"/>
              </a:rPr>
              <a:t> </a:t>
            </a:r>
            <a:r>
              <a:rPr lang="en-GB" sz="2400" dirty="0">
                <a:solidFill>
                  <a:srgbClr val="00B0F0"/>
                </a:solidFill>
                <a:latin typeface="Twinkl Cursive Looped" panose="02000000000000000000" pitchFamily="2" charset="0"/>
              </a:rPr>
              <a:t>adverb</a:t>
            </a:r>
            <a:r>
              <a:rPr lang="en-GB" sz="2400" dirty="0">
                <a:solidFill>
                  <a:srgbClr val="0070C0"/>
                </a:solidFill>
                <a:latin typeface="Twinkl Cursive Looped" panose="02000000000000000000" pitchFamily="2" charset="0"/>
              </a:rPr>
              <a:t> verb </a:t>
            </a:r>
            <a:r>
              <a:rPr lang="en-GB" sz="2400" dirty="0">
                <a:solidFill>
                  <a:schemeClr val="bg1">
                    <a:lumMod val="75000"/>
                  </a:schemeClr>
                </a:solidFill>
                <a:latin typeface="Twinkl Cursive Looped" panose="02000000000000000000" pitchFamily="2" charset="0"/>
              </a:rPr>
              <a:t>article</a:t>
            </a:r>
            <a:r>
              <a:rPr lang="en-GB" sz="2400" dirty="0">
                <a:solidFill>
                  <a:srgbClr val="0070C0"/>
                </a:solidFill>
                <a:latin typeface="Twinkl Cursive Looped" panose="02000000000000000000" pitchFamily="2" charset="0"/>
              </a:rPr>
              <a:t> </a:t>
            </a:r>
            <a:r>
              <a:rPr lang="en-GB" sz="2400" dirty="0">
                <a:solidFill>
                  <a:srgbClr val="FF0000"/>
                </a:solidFill>
                <a:latin typeface="Twinkl Cursive Looped" panose="02000000000000000000" pitchFamily="2" charset="0"/>
              </a:rPr>
              <a:t>noun</a:t>
            </a:r>
            <a:endParaRPr lang="en-GB" sz="2400" dirty="0">
              <a:solidFill>
                <a:srgbClr val="FF0000"/>
              </a:solidFill>
            </a:endParaRPr>
          </a:p>
          <a:p>
            <a:endParaRPr lang="en-GB" sz="7200" dirty="0"/>
          </a:p>
        </p:txBody>
      </p:sp>
      <p:sp>
        <p:nvSpPr>
          <p:cNvPr id="4" name="TextBox 3">
            <a:extLst>
              <a:ext uri="{FF2B5EF4-FFF2-40B4-BE49-F238E27FC236}">
                <a16:creationId xmlns:a16="http://schemas.microsoft.com/office/drawing/2014/main" id="{BF12CF52-4F11-099B-A6ED-03EBF58B08F8}"/>
              </a:ext>
            </a:extLst>
          </p:cNvPr>
          <p:cNvSpPr txBox="1"/>
          <p:nvPr/>
        </p:nvSpPr>
        <p:spPr>
          <a:xfrm>
            <a:off x="272143" y="1449718"/>
            <a:ext cx="10944225"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The over-large suitcase was a hindrance when climbing the stairs.</a:t>
            </a:r>
          </a:p>
        </p:txBody>
      </p:sp>
      <p:sp>
        <p:nvSpPr>
          <p:cNvPr id="5" name="Rectangle 4">
            <a:extLst>
              <a:ext uri="{FF2B5EF4-FFF2-40B4-BE49-F238E27FC236}">
                <a16:creationId xmlns:a16="http://schemas.microsoft.com/office/drawing/2014/main" id="{CE64BAD4-6307-34D4-D070-74AA82B463E8}"/>
              </a:ext>
            </a:extLst>
          </p:cNvPr>
          <p:cNvSpPr/>
          <p:nvPr/>
        </p:nvSpPr>
        <p:spPr>
          <a:xfrm>
            <a:off x="5061857" y="1449718"/>
            <a:ext cx="1649186" cy="5232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0E7465E2-07EC-8452-2338-BA28E2512659}"/>
              </a:ext>
            </a:extLst>
          </p:cNvPr>
          <p:cNvSpPr/>
          <p:nvPr/>
        </p:nvSpPr>
        <p:spPr>
          <a:xfrm>
            <a:off x="5388429" y="2905780"/>
            <a:ext cx="843642" cy="4089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482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animBg="1"/>
      <p:bldP spid="6"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123658"/>
          </a:xfrm>
          <a:prstGeom prst="rect">
            <a:avLst/>
          </a:prstGeom>
          <a:noFill/>
        </p:spPr>
        <p:txBody>
          <a:bodyPr wrap="square" rtlCol="0">
            <a:spAutoFit/>
          </a:bodyPr>
          <a:lstStyle/>
          <a:p>
            <a:pPr algn="ct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rgbClr val="FFC000"/>
                </a:solidFill>
                <a:latin typeface="Twinkl Cursive Looped" panose="02000000000000000000" pitchFamily="2" charset="0"/>
              </a:rPr>
              <a:t>adjective</a:t>
            </a:r>
            <a:endParaRPr lang="en-GB" sz="4400" dirty="0">
              <a:solidFill>
                <a:srgbClr val="FFC000"/>
              </a:solidFill>
              <a:latin typeface="Twinkl Cursive Looped" panose="02000000000000000000" pitchFamily="2" charset="0"/>
            </a:endParaRPr>
          </a:p>
          <a:p>
            <a:endParaRPr lang="en-GB" sz="7200" dirty="0"/>
          </a:p>
        </p:txBody>
      </p:sp>
      <p:sp>
        <p:nvSpPr>
          <p:cNvPr id="3" name="Rectangle 2">
            <a:extLst>
              <a:ext uri="{FF2B5EF4-FFF2-40B4-BE49-F238E27FC236}">
                <a16:creationId xmlns:a16="http://schemas.microsoft.com/office/drawing/2014/main" id="{1565751F-2120-3751-2B9D-E27A9CA0F837}"/>
              </a:ext>
            </a:extLst>
          </p:cNvPr>
          <p:cNvSpPr/>
          <p:nvPr/>
        </p:nvSpPr>
        <p:spPr>
          <a:xfrm>
            <a:off x="6422570" y="651645"/>
            <a:ext cx="3260272" cy="9013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915FD6C3-BA41-6B23-380A-776132137729}"/>
              </a:ext>
            </a:extLst>
          </p:cNvPr>
          <p:cNvSpPr/>
          <p:nvPr/>
        </p:nvSpPr>
        <p:spPr>
          <a:xfrm>
            <a:off x="6308270" y="2274838"/>
            <a:ext cx="3113315" cy="8497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8647EED8-3C20-4EF7-DD2F-6B3396382F8F}"/>
              </a:ext>
            </a:extLst>
          </p:cNvPr>
          <p:cNvSpPr txBox="1"/>
          <p:nvPr/>
        </p:nvSpPr>
        <p:spPr>
          <a:xfrm>
            <a:off x="1192667" y="651645"/>
            <a:ext cx="8946695" cy="110799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Christmas is excellent.</a:t>
            </a:r>
          </a:p>
        </p:txBody>
      </p:sp>
    </p:spTree>
    <p:extLst>
      <p:ext uri="{BB962C8B-B14F-4D97-AF65-F5344CB8AC3E}">
        <p14:creationId xmlns:p14="http://schemas.microsoft.com/office/powerpoint/2010/main" val="246894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6" grpId="0"/>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646331"/>
          </a:xfrm>
          <a:prstGeom prst="rect">
            <a:avLst/>
          </a:prstGeom>
          <a:noFill/>
        </p:spPr>
        <p:txBody>
          <a:bodyPr wrap="square" rtlCol="0">
            <a:spAutoFit/>
          </a:bodyPr>
          <a:lstStyle/>
          <a:p>
            <a:r>
              <a:rPr lang="en-GB" b="1">
                <a:solidFill>
                  <a:srgbClr val="83001D"/>
                </a:solidFill>
                <a:effectLst/>
              </a:rPr>
              <a:t>hindrance (n.)</a:t>
            </a:r>
          </a:p>
          <a:p>
            <a:r>
              <a:rPr lang="en-GB" b="1">
                <a:solidFill>
                  <a:srgbClr val="83001D"/>
                </a:solidFill>
                <a:effectLst/>
              </a:rPr>
              <a:t>mid-15c., a hybrid from hindren (see hinder (v.)) on model of French-derived words in -ance.</a:t>
            </a:r>
            <a:endParaRPr lang="en-GB" b="1" dirty="0">
              <a:solidFill>
                <a:srgbClr val="83001D"/>
              </a:solidFill>
              <a:effectLst/>
            </a:endParaRPr>
          </a:p>
        </p:txBody>
      </p:sp>
    </p:spTree>
    <p:extLst>
      <p:ext uri="{BB962C8B-B14F-4D97-AF65-F5344CB8AC3E}">
        <p14:creationId xmlns:p14="http://schemas.microsoft.com/office/powerpoint/2010/main" val="25581724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576666"/>
            <a:ext cx="11740242" cy="2031325"/>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rPr>
              <a:t>excellent (adj.)</a:t>
            </a:r>
          </a:p>
          <a:p>
            <a:pPr algn="l"/>
            <a:r>
              <a:rPr lang="en-GB" b="1" i="0" dirty="0">
                <a:solidFill>
                  <a:srgbClr val="83001D"/>
                </a:solidFill>
                <a:effectLst/>
                <a:latin typeface="Georgia" panose="02040502050405020303" pitchFamily="18" charset="0"/>
              </a:rPr>
              <a:t>"unexcelled, distinguished for superior merit of any kind, of surpassing character or quality, uncommonly valuable for any reason, remarkably good," mid-14c., from Old French excellent "outstanding, excellent," from Latin </a:t>
            </a:r>
            <a:r>
              <a:rPr lang="en-GB" b="1" i="0" dirty="0" err="1">
                <a:solidFill>
                  <a:srgbClr val="83001D"/>
                </a:solidFill>
                <a:effectLst/>
                <a:latin typeface="Georgia" panose="02040502050405020303" pitchFamily="18" charset="0"/>
              </a:rPr>
              <a:t>excellentem</a:t>
            </a:r>
            <a:r>
              <a:rPr lang="en-GB" b="1" i="0" dirty="0">
                <a:solidFill>
                  <a:srgbClr val="83001D"/>
                </a:solidFill>
                <a:effectLst/>
                <a:latin typeface="Georgia" panose="02040502050405020303" pitchFamily="18" charset="0"/>
              </a:rPr>
              <a:t> (nominative </a:t>
            </a:r>
            <a:r>
              <a:rPr lang="en-GB" b="1" i="0" dirty="0" err="1">
                <a:solidFill>
                  <a:srgbClr val="83001D"/>
                </a:solidFill>
                <a:effectLst/>
                <a:latin typeface="Georgia" panose="02040502050405020303" pitchFamily="18" charset="0"/>
              </a:rPr>
              <a:t>excellens</a:t>
            </a:r>
            <a:r>
              <a:rPr lang="en-GB" b="1" i="0" dirty="0">
                <a:solidFill>
                  <a:srgbClr val="83001D"/>
                </a:solidFill>
                <a:effectLst/>
                <a:latin typeface="Georgia" panose="02040502050405020303" pitchFamily="18" charset="0"/>
              </a:rPr>
              <a:t>) "towering, prominent, distinguished, superior, surpassing," present participle of </a:t>
            </a:r>
            <a:r>
              <a:rPr lang="en-GB" b="1" i="0" dirty="0" err="1">
                <a:solidFill>
                  <a:srgbClr val="83001D"/>
                </a:solidFill>
                <a:effectLst/>
                <a:latin typeface="Georgia" panose="02040502050405020303" pitchFamily="18" charset="0"/>
              </a:rPr>
              <a:t>excellere</a:t>
            </a:r>
            <a:r>
              <a:rPr lang="en-GB" b="1" i="0" dirty="0">
                <a:solidFill>
                  <a:srgbClr val="83001D"/>
                </a:solidFill>
                <a:effectLst/>
                <a:latin typeface="Georgia" panose="02040502050405020303" pitchFamily="18" charset="0"/>
              </a:rPr>
              <a:t> "surpass, be superior; to rise, be eminent," from ex "out from" (see ex-) + -</a:t>
            </a:r>
            <a:r>
              <a:rPr lang="en-GB" b="1" i="0" dirty="0" err="1">
                <a:solidFill>
                  <a:srgbClr val="83001D"/>
                </a:solidFill>
                <a:effectLst/>
                <a:latin typeface="Georgia" panose="02040502050405020303" pitchFamily="18" charset="0"/>
              </a:rPr>
              <a:t>cellere</a:t>
            </a:r>
            <a:r>
              <a:rPr lang="en-GB" b="1" i="0" dirty="0">
                <a:solidFill>
                  <a:srgbClr val="83001D"/>
                </a:solidFill>
                <a:effectLst/>
                <a:latin typeface="Georgia" panose="02040502050405020303" pitchFamily="18" charset="0"/>
              </a:rPr>
              <a:t> "rise high, tower," related to </a:t>
            </a:r>
            <a:r>
              <a:rPr lang="en-GB" b="1" i="0" dirty="0" err="1">
                <a:solidFill>
                  <a:srgbClr val="83001D"/>
                </a:solidFill>
                <a:effectLst/>
                <a:latin typeface="Georgia" panose="02040502050405020303" pitchFamily="18" charset="0"/>
              </a:rPr>
              <a:t>celsus</a:t>
            </a:r>
            <a:r>
              <a:rPr lang="en-GB" b="1" i="0" dirty="0">
                <a:solidFill>
                  <a:srgbClr val="83001D"/>
                </a:solidFill>
                <a:effectLst/>
                <a:latin typeface="Georgia" panose="02040502050405020303" pitchFamily="18" charset="0"/>
              </a:rPr>
              <a:t> "high, lofty, great," from PIE root *</a:t>
            </a:r>
            <a:r>
              <a:rPr lang="en-GB" b="1" i="0" dirty="0" err="1">
                <a:solidFill>
                  <a:srgbClr val="83001D"/>
                </a:solidFill>
                <a:effectLst/>
                <a:latin typeface="Georgia" panose="02040502050405020303" pitchFamily="18" charset="0"/>
              </a:rPr>
              <a:t>kel</a:t>
            </a:r>
            <a:r>
              <a:rPr lang="en-GB" b="1" i="0" dirty="0">
                <a:solidFill>
                  <a:srgbClr val="83001D"/>
                </a:solidFill>
                <a:effectLst/>
                <a:latin typeface="Georgia" panose="02040502050405020303" pitchFamily="18" charset="0"/>
              </a:rPr>
              <a:t>- (2) "to be prominent; hill." Related: Excellently</a:t>
            </a:r>
          </a:p>
        </p:txBody>
      </p:sp>
      <p:pic>
        <p:nvPicPr>
          <p:cNvPr id="3" name="Picture 2">
            <a:extLst>
              <a:ext uri="{FF2B5EF4-FFF2-40B4-BE49-F238E27FC236}">
                <a16:creationId xmlns:a16="http://schemas.microsoft.com/office/drawing/2014/main" id="{A706436C-9F3C-5271-64D1-C15C88007AE9}"/>
              </a:ext>
            </a:extLst>
          </p:cNvPr>
          <p:cNvPicPr>
            <a:picLocks noChangeAspect="1"/>
          </p:cNvPicPr>
          <p:nvPr/>
        </p:nvPicPr>
        <p:blipFill rotWithShape="1">
          <a:blip r:embed="rId3"/>
          <a:srcRect l="12244" t="43558" r="40102" b="23283"/>
          <a:stretch/>
        </p:blipFill>
        <p:spPr bwMode="auto">
          <a:xfrm>
            <a:off x="1137557" y="2980243"/>
            <a:ext cx="9916886" cy="38777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1221495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625652"/>
            <a:ext cx="11740242" cy="5909310"/>
          </a:xfrm>
          <a:prstGeom prst="rect">
            <a:avLst/>
          </a:prstGeom>
          <a:noFill/>
        </p:spPr>
        <p:txBody>
          <a:bodyPr wrap="square" rtlCol="0">
            <a:spAutoFit/>
          </a:bodyPr>
          <a:lstStyle/>
          <a:p>
            <a:r>
              <a:rPr lang="en-GB" sz="5400" dirty="0">
                <a:latin typeface="Twinkl Cursive Looped" panose="02000000000000000000" pitchFamily="2" charset="0"/>
              </a:rPr>
              <a:t>Let’s </a:t>
            </a:r>
            <a:r>
              <a:rPr lang="en-GB" sz="5400" i="1" dirty="0">
                <a:latin typeface="Twinkl Cursive Looped" panose="02000000000000000000" pitchFamily="2" charset="0"/>
              </a:rPr>
              <a:t>investigate….</a:t>
            </a:r>
          </a:p>
          <a:p>
            <a:endParaRPr lang="en-GB" sz="5400" i="1" dirty="0">
              <a:latin typeface="Twinkl Cursive Looped" panose="02000000000000000000" pitchFamily="2" charset="0"/>
            </a:endParaRPr>
          </a:p>
          <a:p>
            <a:r>
              <a:rPr lang="en-GB" sz="5400" i="1" dirty="0">
                <a:latin typeface="Twinkl Cursive Looped" panose="02000000000000000000" pitchFamily="2" charset="0"/>
              </a:rPr>
              <a:t>Can you create SATs style questions for the words hindrance and excellent?</a:t>
            </a:r>
          </a:p>
          <a:p>
            <a:r>
              <a:rPr lang="en-GB" sz="5400" i="1" dirty="0">
                <a:latin typeface="Twinkl Cursive Looped" panose="02000000000000000000" pitchFamily="2" charset="0"/>
              </a:rPr>
              <a:t>Can you produce a mark scheme to support your questions?</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recycle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cycle Clipart Vector Art, Icons, and Graphics for Free Download">
            <a:extLst>
              <a:ext uri="{FF2B5EF4-FFF2-40B4-BE49-F238E27FC236}">
                <a16:creationId xmlns:a16="http://schemas.microsoft.com/office/drawing/2014/main" id="{F1464798-29B1-7ECD-F546-8E7C6B9052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rebuild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588328" y="3624943"/>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7698574384e90282a739826b6dd82c1_business-building-blocks-clipart-clip-art-library_1000-750  - Stetson Motors 2010 Ltd.">
            <a:extLst>
              <a:ext uri="{FF2B5EF4-FFF2-40B4-BE49-F238E27FC236}">
                <a16:creationId xmlns:a16="http://schemas.microsoft.com/office/drawing/2014/main" id="{668EA9B7-D8AA-3946-83D7-E674CEA6E7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rewrite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18 Rewrite Illustrations &amp; Clip Art - iStock">
            <a:extLst>
              <a:ext uri="{FF2B5EF4-FFF2-40B4-BE49-F238E27FC236}">
                <a16:creationId xmlns:a16="http://schemas.microsoft.com/office/drawing/2014/main" id="{8A0F84F6-830D-CAC7-5112-315BF06B5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25923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into usable material </a:t>
            </a:r>
            <a:endParaRPr lang="en-GB" i="1" dirty="0">
              <a:latin typeface="Twinkl Cursive Looped" panose="02000000000000000000" pitchFamily="2" charset="0"/>
            </a:endParaRPr>
          </a:p>
        </p:txBody>
      </p:sp>
      <p:pic>
        <p:nvPicPr>
          <p:cNvPr id="8194" name="Picture 2" descr="Recycle Clipart Vector Art, Icons, and Graphics for Free Download">
            <a:extLst>
              <a:ext uri="{FF2B5EF4-FFF2-40B4-BE49-F238E27FC236}">
                <a16:creationId xmlns:a16="http://schemas.microsoft.com/office/drawing/2014/main" id="{E53FF59A-3ECB-5693-CA9F-605B09A202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079" y="492578"/>
            <a:ext cx="2933700" cy="1562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D9E056E-ED36-4BFF-1293-A3B5EF4950F1}"/>
              </a:ext>
            </a:extLst>
          </p:cNvPr>
          <p:cNvSpPr txBox="1"/>
          <p:nvPr/>
        </p:nvSpPr>
        <p:spPr>
          <a:xfrm>
            <a:off x="4714875" y="22400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278B23F-3840-1B1F-5727-EEE7F1CB985F}"/>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cycle = recycle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8FC5324A-CE48-93B0-AF14-A47C72E06FDE}"/>
              </a:ext>
            </a:extLst>
          </p:cNvPr>
          <p:cNvSpPr txBox="1"/>
          <p:nvPr/>
        </p:nvSpPr>
        <p:spPr>
          <a:xfrm>
            <a:off x="5253718" y="307446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7427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build something again after it has been destroyed</a:t>
            </a:r>
            <a:endParaRPr lang="en-GB" i="1" dirty="0">
              <a:latin typeface="Twinkl Cursive Looped" panose="02000000000000000000" pitchFamily="2" charset="0"/>
            </a:endParaRPr>
          </a:p>
        </p:txBody>
      </p:sp>
      <p:pic>
        <p:nvPicPr>
          <p:cNvPr id="10242" name="Picture 2" descr="b7698574384e90282a739826b6dd82c1_business-building-blocks-clipart-clip-art-library_1000-750  - Stetson Motors 2010 Ltd.">
            <a:extLst>
              <a:ext uri="{FF2B5EF4-FFF2-40B4-BE49-F238E27FC236}">
                <a16:creationId xmlns:a16="http://schemas.microsoft.com/office/drawing/2014/main" id="{D454D174-2A3C-D09D-2B52-9534BB953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99" y="268061"/>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062BF2E-B1FB-9342-AB14-783FC370435D}"/>
              </a:ext>
            </a:extLst>
          </p:cNvPr>
          <p:cNvSpPr txBox="1"/>
          <p:nvPr/>
        </p:nvSpPr>
        <p:spPr>
          <a:xfrm>
            <a:off x="4518932" y="26806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A22927D-6CE3-D196-D299-1A1839590FDD}"/>
              </a:ext>
            </a:extLst>
          </p:cNvPr>
          <p:cNvSpPr txBox="1"/>
          <p:nvPr/>
        </p:nvSpPr>
        <p:spPr>
          <a:xfrm>
            <a:off x="3049361" y="1536174"/>
            <a:ext cx="849403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build = rebuild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EC0637B-1A5E-9DF6-1C23-E56871786496}"/>
              </a:ext>
            </a:extLst>
          </p:cNvPr>
          <p:cNvSpPr txBox="1"/>
          <p:nvPr/>
        </p:nvSpPr>
        <p:spPr>
          <a:xfrm>
            <a:off x="4747533" y="30812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06044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write something again or alter or improve it</a:t>
            </a:r>
            <a:endParaRPr lang="en-GB" i="1" dirty="0">
              <a:latin typeface="Twinkl Cursive Looped" panose="02000000000000000000" pitchFamily="2" charset="0"/>
            </a:endParaRPr>
          </a:p>
        </p:txBody>
      </p:sp>
      <p:pic>
        <p:nvPicPr>
          <p:cNvPr id="12290" name="Picture 2" descr="118 Rewrite Illustrations &amp; Clip Art - iStock">
            <a:extLst>
              <a:ext uri="{FF2B5EF4-FFF2-40B4-BE49-F238E27FC236}">
                <a16:creationId xmlns:a16="http://schemas.microsoft.com/office/drawing/2014/main" id="{21EB9403-3814-DB56-31F1-C053AA5DE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93" y="352425"/>
            <a:ext cx="1828800" cy="24955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B694022-8D03-7E7B-F2AB-D803032AE4CF}"/>
              </a:ext>
            </a:extLst>
          </p:cNvPr>
          <p:cNvSpPr txBox="1"/>
          <p:nvPr/>
        </p:nvSpPr>
        <p:spPr>
          <a:xfrm>
            <a:off x="4535261"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4EC881C-AAD2-572E-B0E4-FA72EB647B28}"/>
              </a:ext>
            </a:extLst>
          </p:cNvPr>
          <p:cNvSpPr txBox="1"/>
          <p:nvPr/>
        </p:nvSpPr>
        <p:spPr>
          <a:xfrm>
            <a:off x="3049361" y="1438202"/>
            <a:ext cx="811484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write = rewrite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1537A1D-D091-987C-9FAF-D3FDB07C4872}"/>
              </a:ext>
            </a:extLst>
          </p:cNvPr>
          <p:cNvSpPr txBox="1"/>
          <p:nvPr/>
        </p:nvSpPr>
        <p:spPr>
          <a:xfrm>
            <a:off x="4845504" y="311147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73246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is important to recycle to save the environment. </a:t>
            </a:r>
            <a:endParaRPr lang="en-GB" i="1" dirty="0"/>
          </a:p>
        </p:txBody>
      </p:sp>
      <p:sp>
        <p:nvSpPr>
          <p:cNvPr id="3" name="Title 1">
            <a:extLst>
              <a:ext uri="{FF2B5EF4-FFF2-40B4-BE49-F238E27FC236}">
                <a16:creationId xmlns:a16="http://schemas.microsoft.com/office/drawing/2014/main" id="{6BA57F99-ED7F-8714-E1A9-7326FACF4DAA}"/>
              </a:ext>
            </a:extLst>
          </p:cNvPr>
          <p:cNvSpPr txBox="1">
            <a:spLocks/>
          </p:cNvSpPr>
          <p:nvPr/>
        </p:nvSpPr>
        <p:spPr>
          <a:xfrm>
            <a:off x="64500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Help is always well received when having to rebuild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E0F6D40-26CE-E336-FF2F-615590DA4477}"/>
              </a:ext>
            </a:extLst>
          </p:cNvPr>
          <p:cNvSpPr txBox="1">
            <a:spLocks/>
          </p:cNvSpPr>
          <p:nvPr/>
        </p:nvSpPr>
        <p:spPr>
          <a:xfrm>
            <a:off x="4587999" y="3821650"/>
            <a:ext cx="231898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8482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If work needs improvement, a rewrite is recommended.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AF2D0FA-084D-526F-078A-F6C6927FEEA9}"/>
              </a:ext>
            </a:extLst>
          </p:cNvPr>
          <p:cNvSpPr txBox="1">
            <a:spLocks/>
          </p:cNvSpPr>
          <p:nvPr/>
        </p:nvSpPr>
        <p:spPr>
          <a:xfrm>
            <a:off x="1796393" y="3821650"/>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963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81874-A2E0-DC90-40F5-097E49803289}"/>
              </a:ext>
            </a:extLst>
          </p:cNvPr>
          <p:cNvPicPr>
            <a:picLocks noChangeAspect="1"/>
          </p:cNvPicPr>
          <p:nvPr/>
        </p:nvPicPr>
        <p:blipFill rotWithShape="1">
          <a:blip r:embed="rId2"/>
          <a:srcRect l="11384" t="11649" r="10803" b="8075"/>
          <a:stretch/>
        </p:blipFill>
        <p:spPr>
          <a:xfrm>
            <a:off x="163285" y="0"/>
            <a:ext cx="11625944" cy="674344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713921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116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077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4618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4053166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81874-A2E0-DC90-40F5-097E49803289}"/>
              </a:ext>
            </a:extLst>
          </p:cNvPr>
          <p:cNvPicPr>
            <a:picLocks noChangeAspect="1"/>
          </p:cNvPicPr>
          <p:nvPr/>
        </p:nvPicPr>
        <p:blipFill rotWithShape="1">
          <a:blip r:embed="rId2"/>
          <a:srcRect l="11384" t="11649" r="10803" b="8075"/>
          <a:stretch/>
        </p:blipFill>
        <p:spPr>
          <a:xfrm>
            <a:off x="163285" y="0"/>
            <a:ext cx="11625944" cy="6743448"/>
          </a:xfrm>
          <a:prstGeom prst="rect">
            <a:avLst/>
          </a:prstGeom>
        </p:spPr>
      </p:pic>
    </p:spTree>
    <p:extLst>
      <p:ext uri="{BB962C8B-B14F-4D97-AF65-F5344CB8AC3E}">
        <p14:creationId xmlns:p14="http://schemas.microsoft.com/office/powerpoint/2010/main" val="9248457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73972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30018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54074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77872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017938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5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7493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123340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550807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57526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tolerance</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Tolerance Clip Art and Stock Illustrations. 25,195 Tolerance EPS  illustrations and vector clip art graphics available to search from  thousands of royalty free stock art creators.">
            <a:extLst>
              <a:ext uri="{FF2B5EF4-FFF2-40B4-BE49-F238E27FC236}">
                <a16:creationId xmlns:a16="http://schemas.microsoft.com/office/drawing/2014/main" id="{57CD3BCD-73C5-AD01-E485-0116C6C0FB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42"/>
          <a:stretch/>
        </p:blipFill>
        <p:spPr bwMode="auto">
          <a:xfrm>
            <a:off x="485775" y="385763"/>
            <a:ext cx="207645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761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relevance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Nonylphenols Family Closely Related Organic Compounds Stock Illustration  797682520 | Shutterstock">
            <a:extLst>
              <a:ext uri="{FF2B5EF4-FFF2-40B4-BE49-F238E27FC236}">
                <a16:creationId xmlns:a16="http://schemas.microsoft.com/office/drawing/2014/main" id="{856338F6-D731-6777-D3B4-865AEED1CA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905"/>
          <a:stretch/>
        </p:blipFill>
        <p:spPr bwMode="auto">
          <a:xfrm>
            <a:off x="0" y="430667"/>
            <a:ext cx="3133725" cy="128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3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jubilance</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Jubilance Cartoons and Comics - funny pictures from CartoonStock">
            <a:extLst>
              <a:ext uri="{FF2B5EF4-FFF2-40B4-BE49-F238E27FC236}">
                <a16:creationId xmlns:a16="http://schemas.microsoft.com/office/drawing/2014/main" id="{E90ACFF3-C175-509C-99DD-2D5C079F5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808" y="364839"/>
            <a:ext cx="17145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66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647830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35476928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3610068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2236" y="24276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873431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replace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00600"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ar Replace Window Stock Illustrations – 24 Car Replace Window Stock  Illustrations, Vectors &amp; Clipart - Dreamstime">
            <a:extLst>
              <a:ext uri="{FF2B5EF4-FFF2-40B4-BE49-F238E27FC236}">
                <a16:creationId xmlns:a16="http://schemas.microsoft.com/office/drawing/2014/main" id="{82816516-7ED0-0B7D-446F-290B5C06F3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829" y="302759"/>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73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revisit</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767942" y="3641272"/>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evisit Stock Illustrations – 104 Revisit Stock Illustrations, Vectors &amp;  Clipart - Dreamstime">
            <a:extLst>
              <a:ext uri="{FF2B5EF4-FFF2-40B4-BE49-F238E27FC236}">
                <a16:creationId xmlns:a16="http://schemas.microsoft.com/office/drawing/2014/main" id="{2DD1D6C4-21D7-E34C-0E76-25A69C41A6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360590" y="315007"/>
            <a:ext cx="2228850" cy="185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71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refresh </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833257" y="3641271"/>
            <a:ext cx="76744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Refresh Cliparts, Download Free Refresh Cliparts png images, Free  ClipArts on Clipart Library">
            <a:extLst>
              <a:ext uri="{FF2B5EF4-FFF2-40B4-BE49-F238E27FC236}">
                <a16:creationId xmlns:a16="http://schemas.microsoft.com/office/drawing/2014/main" id="{FDC5BD8F-E609-582F-7DE9-051D5C250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8" y="274184"/>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10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take the place of</a:t>
            </a:r>
            <a:endParaRPr lang="en-GB" i="1" dirty="0">
              <a:latin typeface="Twinkl Cursive Looped" panose="02000000000000000000" pitchFamily="2" charset="0"/>
            </a:endParaRPr>
          </a:p>
        </p:txBody>
      </p:sp>
      <p:pic>
        <p:nvPicPr>
          <p:cNvPr id="61442" name="Picture 2" descr="Car Replace Window Stock Illustrations – 24 Car Replace Window Stock  Illustrations, Vectors &amp; Clipart - Dreamstime">
            <a:extLst>
              <a:ext uri="{FF2B5EF4-FFF2-40B4-BE49-F238E27FC236}">
                <a16:creationId xmlns:a16="http://schemas.microsoft.com/office/drawing/2014/main" id="{3B9E64A9-E268-37FF-F5C7-2E4F0D101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829" y="302759"/>
            <a:ext cx="2438400" cy="18764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F9804F5-E701-8F4E-7A9D-C2166AB40894}"/>
              </a:ext>
            </a:extLst>
          </p:cNvPr>
          <p:cNvSpPr txBox="1"/>
          <p:nvPr/>
        </p:nvSpPr>
        <p:spPr>
          <a:xfrm>
            <a:off x="4355648" y="302759"/>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FF69280-174E-68D0-43D1-4916471C4AF2}"/>
              </a:ext>
            </a:extLst>
          </p:cNvPr>
          <p:cNvSpPr txBox="1"/>
          <p:nvPr/>
        </p:nvSpPr>
        <p:spPr>
          <a:xfrm>
            <a:off x="3049361" y="1536174"/>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place = replace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664E388B-18AC-0EEA-F384-5C2875C41B62}"/>
              </a:ext>
            </a:extLst>
          </p:cNvPr>
          <p:cNvSpPr txBox="1"/>
          <p:nvPr/>
        </p:nvSpPr>
        <p:spPr>
          <a:xfrm>
            <a:off x="4841423"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52372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come back or visit again</a:t>
            </a:r>
            <a:endParaRPr lang="en-GB" i="1" dirty="0">
              <a:latin typeface="Twinkl Cursive Looped" panose="02000000000000000000" pitchFamily="2" charset="0"/>
            </a:endParaRPr>
          </a:p>
        </p:txBody>
      </p:sp>
      <p:pic>
        <p:nvPicPr>
          <p:cNvPr id="4" name="Picture 2" descr="Revisit Stock Illustrations – 104 Revisit Stock Illustrations, Vectors &amp;  Clipart - Dreamstime">
            <a:extLst>
              <a:ext uri="{FF2B5EF4-FFF2-40B4-BE49-F238E27FC236}">
                <a16:creationId xmlns:a16="http://schemas.microsoft.com/office/drawing/2014/main" id="{07A9ECA0-5AEB-75D1-C845-70BE905E8BC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35"/>
          <a:stretch/>
        </p:blipFill>
        <p:spPr bwMode="auto">
          <a:xfrm>
            <a:off x="360590" y="315007"/>
            <a:ext cx="2228850" cy="185669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E03AE4B-B4DC-E479-323F-A0E5B0A7B7E2}"/>
              </a:ext>
            </a:extLst>
          </p:cNvPr>
          <p:cNvSpPr txBox="1"/>
          <p:nvPr/>
        </p:nvSpPr>
        <p:spPr>
          <a:xfrm>
            <a:off x="5204732" y="40323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revisit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C44FB62-6A81-F4B3-12EB-3F423D9CDFE0}"/>
              </a:ext>
            </a:extLst>
          </p:cNvPr>
          <p:cNvSpPr txBox="1"/>
          <p:nvPr/>
        </p:nvSpPr>
        <p:spPr>
          <a:xfrm>
            <a:off x="3359604" y="16780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visit = revisit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A59DABCF-D370-2A4D-1B78-B863236F162B}"/>
              </a:ext>
            </a:extLst>
          </p:cNvPr>
          <p:cNvSpPr txBox="1"/>
          <p:nvPr/>
        </p:nvSpPr>
        <p:spPr>
          <a:xfrm>
            <a:off x="5204732"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38268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488377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give new strength or energy to something</a:t>
            </a:r>
            <a:endParaRPr lang="en-GB" i="1" dirty="0">
              <a:latin typeface="Twinkl Cursive Looped" panose="02000000000000000000" pitchFamily="2" charset="0"/>
            </a:endParaRPr>
          </a:p>
        </p:txBody>
      </p:sp>
      <p:pic>
        <p:nvPicPr>
          <p:cNvPr id="47106" name="Picture 2" descr="Free Refresh Cliparts, Download Free Refresh Cliparts png images, Free  ClipArts on Clipart Library">
            <a:extLst>
              <a:ext uri="{FF2B5EF4-FFF2-40B4-BE49-F238E27FC236}">
                <a16:creationId xmlns:a16="http://schemas.microsoft.com/office/drawing/2014/main" id="{589BD199-E292-A360-80F6-CFD6E3A9D3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68" y="2741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0281643-190A-6322-71AD-C053F55E866D}"/>
              </a:ext>
            </a:extLst>
          </p:cNvPr>
          <p:cNvSpPr txBox="1"/>
          <p:nvPr/>
        </p:nvSpPr>
        <p:spPr>
          <a:xfrm>
            <a:off x="4992461" y="274184"/>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refresh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212F1C8A-6807-50ED-3802-AD8E93D8108E}"/>
              </a:ext>
            </a:extLst>
          </p:cNvPr>
          <p:cNvSpPr txBox="1"/>
          <p:nvPr/>
        </p:nvSpPr>
        <p:spPr>
          <a:xfrm>
            <a:off x="3049361" y="1536174"/>
            <a:ext cx="74499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re + fresh = refresh</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146663A-6A68-9738-40B4-192826829B64}"/>
              </a:ext>
            </a:extLst>
          </p:cNvPr>
          <p:cNvSpPr txBox="1"/>
          <p:nvPr/>
        </p:nvSpPr>
        <p:spPr>
          <a:xfrm>
            <a:off x="4992461" y="32183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2434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To replace a word in a sentence can make a significant difference.</a:t>
            </a:r>
            <a:endParaRPr lang="en-GB" i="1" dirty="0"/>
          </a:p>
        </p:txBody>
      </p:sp>
      <p:sp>
        <p:nvSpPr>
          <p:cNvPr id="3" name="Title 1">
            <a:extLst>
              <a:ext uri="{FF2B5EF4-FFF2-40B4-BE49-F238E27FC236}">
                <a16:creationId xmlns:a16="http://schemas.microsoft.com/office/drawing/2014/main" id="{A5F4DC04-F306-0A38-F349-ADAFF0DE29F4}"/>
              </a:ext>
            </a:extLst>
          </p:cNvPr>
          <p:cNvSpPr txBox="1">
            <a:spLocks/>
          </p:cNvSpPr>
          <p:nvPr/>
        </p:nvSpPr>
        <p:spPr>
          <a:xfrm>
            <a:off x="2335237" y="2981148"/>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8627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We revisit spellings so that they become automatic and require less working memory.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2754413-DE5A-D9F7-3AF7-DB6974C99DEE}"/>
              </a:ext>
            </a:extLst>
          </p:cNvPr>
          <p:cNvSpPr txBox="1">
            <a:spLocks/>
          </p:cNvSpPr>
          <p:nvPr/>
        </p:nvSpPr>
        <p:spPr>
          <a:xfrm>
            <a:off x="2286250" y="2240323"/>
            <a:ext cx="2024493"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12139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89857" y="3080825"/>
            <a:ext cx="10857593" cy="1481650"/>
          </a:xfrm>
        </p:spPr>
        <p:txBody>
          <a:bodyPr>
            <a:normAutofit fontScale="90000"/>
          </a:bodyPr>
          <a:lstStyle/>
          <a:p>
            <a:pPr algn="ctr"/>
            <a:r>
              <a:rPr lang="en-GB" dirty="0">
                <a:latin typeface="Twinkl Cursive Looped" panose="02000000000000000000" pitchFamily="2" charset="0"/>
              </a:rPr>
              <a:t>The refresh key on the computer allows internet sites to show the most up-to-date information.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0D8F58E-0895-B287-4882-2B631360CD0C}"/>
              </a:ext>
            </a:extLst>
          </p:cNvPr>
          <p:cNvSpPr txBox="1">
            <a:spLocks/>
          </p:cNvSpPr>
          <p:nvPr/>
        </p:nvSpPr>
        <p:spPr>
          <a:xfrm>
            <a:off x="2318909" y="2240323"/>
            <a:ext cx="2367392"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31023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009870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 thing that provides resistance, delay, or obstruction to something or someone</a:t>
            </a:r>
            <a:endParaRPr lang="en-GB" i="1" dirty="0">
              <a:latin typeface="Twinkl Cursive Looped" panose="02000000000000000000" pitchFamily="2" charset="0"/>
            </a:endParaRPr>
          </a:p>
        </p:txBody>
      </p:sp>
      <p:pic>
        <p:nvPicPr>
          <p:cNvPr id="13314" name="Picture 2" descr="Heavy suitcase stairs High Resolution Stock Photography and Images - Alamy">
            <a:extLst>
              <a:ext uri="{FF2B5EF4-FFF2-40B4-BE49-F238E27FC236}">
                <a16:creationId xmlns:a16="http://schemas.microsoft.com/office/drawing/2014/main" id="{29CD9B62-6AD5-954F-BDAE-12EFB1275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302" r="14885" b="18982"/>
          <a:stretch/>
        </p:blipFill>
        <p:spPr bwMode="auto">
          <a:xfrm>
            <a:off x="439964" y="277586"/>
            <a:ext cx="1617436" cy="148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79BBEDD-4F5F-96D2-CF6D-6BADE493AD6A}"/>
              </a:ext>
            </a:extLst>
          </p:cNvPr>
          <p:cNvSpPr txBox="1"/>
          <p:nvPr/>
        </p:nvSpPr>
        <p:spPr>
          <a:xfrm>
            <a:off x="4045404" y="2775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hindrance</a:t>
            </a:r>
            <a:endParaRPr lang="en-GB" dirty="0"/>
          </a:p>
        </p:txBody>
      </p:sp>
      <p:sp>
        <p:nvSpPr>
          <p:cNvPr id="6" name="TextBox 5">
            <a:extLst>
              <a:ext uri="{FF2B5EF4-FFF2-40B4-BE49-F238E27FC236}">
                <a16:creationId xmlns:a16="http://schemas.microsoft.com/office/drawing/2014/main" id="{B81B9B47-31A1-19EA-4021-A9A7FDE14D08}"/>
              </a:ext>
            </a:extLst>
          </p:cNvPr>
          <p:cNvSpPr txBox="1"/>
          <p:nvPr/>
        </p:nvSpPr>
        <p:spPr>
          <a:xfrm>
            <a:off x="4616904"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01207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over-large suitcase was a hindrance when climbing the stairs.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F175BD4-A2F6-4B9A-F0CF-F12AC14B8EE0}"/>
              </a:ext>
            </a:extLst>
          </p:cNvPr>
          <p:cNvSpPr txBox="1">
            <a:spLocks/>
          </p:cNvSpPr>
          <p:nvPr/>
        </p:nvSpPr>
        <p:spPr>
          <a:xfrm>
            <a:off x="1633108" y="2981148"/>
            <a:ext cx="3102178"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83742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extremely good; outstanding</a:t>
            </a:r>
            <a:endParaRPr lang="en-GB" i="1" dirty="0"/>
          </a:p>
        </p:txBody>
      </p:sp>
      <p:pic>
        <p:nvPicPr>
          <p:cNvPr id="14338" name="Picture 2" descr="Free Excellent Cliparts, Download Free Excellent Cliparts png images, Free  ClipArts on Clipart Library">
            <a:extLst>
              <a:ext uri="{FF2B5EF4-FFF2-40B4-BE49-F238E27FC236}">
                <a16:creationId xmlns:a16="http://schemas.microsoft.com/office/drawing/2014/main" id="{519E3DE1-3E85-E159-3EB8-F18AF6755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6" y="570820"/>
            <a:ext cx="3781425" cy="12096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7CB27E-A17F-227A-8CE4-D342224CA3D2}"/>
              </a:ext>
            </a:extLst>
          </p:cNvPr>
          <p:cNvSpPr txBox="1"/>
          <p:nvPr/>
        </p:nvSpPr>
        <p:spPr>
          <a:xfrm>
            <a:off x="4682219" y="26901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excellent</a:t>
            </a:r>
            <a:endParaRPr lang="en-GB" dirty="0"/>
          </a:p>
        </p:txBody>
      </p:sp>
      <p:sp>
        <p:nvSpPr>
          <p:cNvPr id="6" name="TextBox 5">
            <a:extLst>
              <a:ext uri="{FF2B5EF4-FFF2-40B4-BE49-F238E27FC236}">
                <a16:creationId xmlns:a16="http://schemas.microsoft.com/office/drawing/2014/main" id="{F6457E8B-81EF-EAD2-B86E-63DE6A21120D}"/>
              </a:ext>
            </a:extLst>
          </p:cNvPr>
          <p:cNvSpPr txBox="1"/>
          <p:nvPr/>
        </p:nvSpPr>
        <p:spPr>
          <a:xfrm>
            <a:off x="3963761" y="231485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41967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is excellent.</a:t>
            </a:r>
            <a:endParaRPr lang="en-GB" i="1" dirty="0"/>
          </a:p>
        </p:txBody>
      </p:sp>
      <p:sp>
        <p:nvSpPr>
          <p:cNvPr id="3" name="Title 1">
            <a:extLst>
              <a:ext uri="{FF2B5EF4-FFF2-40B4-BE49-F238E27FC236}">
                <a16:creationId xmlns:a16="http://schemas.microsoft.com/office/drawing/2014/main" id="{668B10F5-D440-7FD0-1429-E4C6B9B661C1}"/>
              </a:ext>
            </a:extLst>
          </p:cNvPr>
          <p:cNvSpPr txBox="1">
            <a:spLocks/>
          </p:cNvSpPr>
          <p:nvPr/>
        </p:nvSpPr>
        <p:spPr>
          <a:xfrm>
            <a:off x="6711294" y="372197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83683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92249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90464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a:t>
            </a:r>
          </a:p>
        </p:txBody>
      </p:sp>
    </p:spTree>
    <p:extLst>
      <p:ext uri="{BB962C8B-B14F-4D97-AF65-F5344CB8AC3E}">
        <p14:creationId xmlns:p14="http://schemas.microsoft.com/office/powerpoint/2010/main" val="20440678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observance</a:t>
            </a:r>
            <a:r>
              <a:rPr lang="en-GB" sz="4000" dirty="0">
                <a:solidFill>
                  <a:srgbClr val="000000"/>
                </a:solidFill>
                <a:effectLst/>
                <a:latin typeface="Twinkl Cursive Looped" panose="02000000000000000000" pitchFamily="2" charset="0"/>
                <a:ea typeface="Times New Roman" panose="02020603050405020304" pitchFamily="18" charset="0"/>
              </a:rPr>
              <a:t> of these forces acting on the Earth are seen as both natural and the work of people.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4000" dirty="0">
                <a:solidFill>
                  <a:srgbClr val="000000"/>
                </a:solidFill>
                <a:effectLst/>
                <a:latin typeface="Twinkl Cursive Looped" panose="02000000000000000000" pitchFamily="2" charset="0"/>
                <a:ea typeface="Times New Roman" panose="02020603050405020304" pitchFamily="18" charset="0"/>
              </a:rPr>
              <a:t> this and seek revenge, or we can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rebuild</a:t>
            </a:r>
            <a:r>
              <a:rPr lang="en-GB" sz="4000" dirty="0">
                <a:solidFill>
                  <a:srgbClr val="000000"/>
                </a:solidFill>
                <a:effectLst/>
                <a:latin typeface="Twinkl Cursive Looped" panose="02000000000000000000" pitchFamily="2" charset="0"/>
                <a:ea typeface="Times New Roman" panose="02020603050405020304" pitchFamily="18" charset="0"/>
              </a:rPr>
              <a:t>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rewrite</a:t>
            </a:r>
            <a:r>
              <a:rPr lang="en-GB" sz="4000" dirty="0">
                <a:solidFill>
                  <a:srgbClr val="000000"/>
                </a:solidFill>
                <a:effectLst/>
                <a:latin typeface="Twinkl Cursive Looped" panose="02000000000000000000" pitchFamily="2" charset="0"/>
                <a:ea typeface="Times New Roman" panose="02020603050405020304" pitchFamily="18" charset="0"/>
              </a:rPr>
              <a:t> the future.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relevance</a:t>
            </a:r>
            <a:r>
              <a:rPr lang="en-GB" sz="4000" dirty="0">
                <a:solidFill>
                  <a:srgbClr val="000000"/>
                </a:solidFill>
                <a:effectLst/>
                <a:latin typeface="Twinkl Cursive Looped" panose="02000000000000000000" pitchFamily="2" charset="0"/>
                <a:ea typeface="Times New Roman" panose="02020603050405020304" pitchFamily="18" charset="0"/>
              </a:rPr>
              <a:t> of being able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recycle</a:t>
            </a:r>
            <a:r>
              <a:rPr lang="en-GB" sz="4000" dirty="0">
                <a:solidFill>
                  <a:srgbClr val="000000"/>
                </a:solidFill>
                <a:effectLst/>
                <a:latin typeface="Twinkl Cursive Looped" panose="02000000000000000000" pitchFamily="2" charset="0"/>
                <a:ea typeface="Times New Roman" panose="02020603050405020304" pitchFamily="18" charset="0"/>
              </a:rPr>
              <a:t> items means that less energy is used to create new things and less waste is being created.  There is no time to be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hesitant</a:t>
            </a:r>
            <a:r>
              <a:rPr lang="en-GB" sz="4000" dirty="0">
                <a:solidFill>
                  <a:srgbClr val="000000"/>
                </a:solidFill>
                <a:effectLst/>
                <a:latin typeface="Twinkl Cursive Looped" panose="02000000000000000000" pitchFamily="2" charset="0"/>
                <a:ea typeface="Times New Roman" panose="02020603050405020304" pitchFamily="18" charset="0"/>
              </a:rPr>
              <a:t> about this change of attitude. </a:t>
            </a:r>
          </a:p>
        </p:txBody>
      </p:sp>
    </p:spTree>
    <p:extLst>
      <p:ext uri="{BB962C8B-B14F-4D97-AF65-F5344CB8AC3E}">
        <p14:creationId xmlns:p14="http://schemas.microsoft.com/office/powerpoint/2010/main" val="175673271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846094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We can criticise this and seek revenge, or we can recycle, rebuild and rewrite the future.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788882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775615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781874-A2E0-DC90-40F5-097E49803289}"/>
              </a:ext>
            </a:extLst>
          </p:cNvPr>
          <p:cNvPicPr>
            <a:picLocks noChangeAspect="1"/>
          </p:cNvPicPr>
          <p:nvPr/>
        </p:nvPicPr>
        <p:blipFill rotWithShape="1">
          <a:blip r:embed="rId2"/>
          <a:srcRect l="11384" t="11649" r="10803" b="8075"/>
          <a:stretch/>
        </p:blipFill>
        <p:spPr>
          <a:xfrm>
            <a:off x="163285" y="0"/>
            <a:ext cx="11625944" cy="6743448"/>
          </a:xfrm>
          <a:prstGeom prst="rect">
            <a:avLst/>
          </a:prstGeom>
        </p:spPr>
      </p:pic>
    </p:spTree>
    <p:extLst>
      <p:ext uri="{BB962C8B-B14F-4D97-AF65-F5344CB8AC3E}">
        <p14:creationId xmlns:p14="http://schemas.microsoft.com/office/powerpoint/2010/main" val="12119907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385321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188941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communicate by exchanging letters, emails and other messages</a:t>
            </a:r>
          </a:p>
        </p:txBody>
      </p:sp>
      <p:pic>
        <p:nvPicPr>
          <p:cNvPr id="1026" name="Picture 2" descr="correspondence clipart - Clip Art Library">
            <a:extLst>
              <a:ext uri="{FF2B5EF4-FFF2-40B4-BE49-F238E27FC236}">
                <a16:creationId xmlns:a16="http://schemas.microsoft.com/office/drawing/2014/main" id="{D4913A0C-1690-E22B-E084-9C6BAB0142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21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87FD3C9-A3EC-152A-15F4-5531B3CED55B}"/>
              </a:ext>
            </a:extLst>
          </p:cNvPr>
          <p:cNvSpPr txBox="1"/>
          <p:nvPr/>
        </p:nvSpPr>
        <p:spPr>
          <a:xfrm>
            <a:off x="4094389" y="31546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correspond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EFE133E-6716-9400-03B5-2916DFBBE7D2}"/>
              </a:ext>
            </a:extLst>
          </p:cNvPr>
          <p:cNvSpPr txBox="1"/>
          <p:nvPr/>
        </p:nvSpPr>
        <p:spPr>
          <a:xfrm>
            <a:off x="4910818" y="183605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47974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Adults tend to correspond with work colleagues through emails.  </a:t>
            </a:r>
          </a:p>
        </p:txBody>
      </p:sp>
      <p:sp>
        <p:nvSpPr>
          <p:cNvPr id="3" name="Title 1">
            <a:extLst>
              <a:ext uri="{FF2B5EF4-FFF2-40B4-BE49-F238E27FC236}">
                <a16:creationId xmlns:a16="http://schemas.microsoft.com/office/drawing/2014/main" id="{2C2F1C9B-7452-9BF2-8FFB-3A78CD0EE71A}"/>
              </a:ext>
            </a:extLst>
          </p:cNvPr>
          <p:cNvSpPr txBox="1">
            <a:spLocks/>
          </p:cNvSpPr>
          <p:nvPr/>
        </p:nvSpPr>
        <p:spPr>
          <a:xfrm>
            <a:off x="5829551" y="3080824"/>
            <a:ext cx="34287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92793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6580227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39928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Always be respectful when you criticise a piece of writing.</a:t>
            </a:r>
          </a:p>
        </p:txBody>
      </p:sp>
      <p:sp>
        <p:nvSpPr>
          <p:cNvPr id="3" name="Title 1">
            <a:extLst>
              <a:ext uri="{FF2B5EF4-FFF2-40B4-BE49-F238E27FC236}">
                <a16:creationId xmlns:a16="http://schemas.microsoft.com/office/drawing/2014/main" id="{E63F6758-C572-F62A-5027-7D4E7873A35D}"/>
              </a:ext>
            </a:extLst>
          </p:cNvPr>
          <p:cNvSpPr txBox="1">
            <a:spLocks/>
          </p:cNvSpPr>
          <p:nvPr/>
        </p:nvSpPr>
        <p:spPr>
          <a:xfrm>
            <a:off x="1894365" y="3821650"/>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5623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ance</a:t>
            </a:r>
            <a:r>
              <a:rPr lang="en-GB" dirty="0">
                <a:latin typeface="Twinkl Cursive Looped" panose="02000000000000000000" pitchFamily="2" charset="0"/>
              </a:rPr>
              <a:t> and -ant</a:t>
            </a:r>
          </a:p>
        </p:txBody>
      </p:sp>
    </p:spTree>
    <p:extLst>
      <p:ext uri="{BB962C8B-B14F-4D97-AF65-F5344CB8AC3E}">
        <p14:creationId xmlns:p14="http://schemas.microsoft.com/office/powerpoint/2010/main" val="33401286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55369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92341"/>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indicate the faults of (someone or something) in a disapproving way</a:t>
            </a:r>
          </a:p>
        </p:txBody>
      </p:sp>
      <p:pic>
        <p:nvPicPr>
          <p:cNvPr id="3074" name="Picture 2" descr="criticism png - Clip Art Library">
            <a:extLst>
              <a:ext uri="{FF2B5EF4-FFF2-40B4-BE49-F238E27FC236}">
                <a16:creationId xmlns:a16="http://schemas.microsoft.com/office/drawing/2014/main" id="{D6B2E1E0-51CB-8511-B168-DBCCB2C333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452" y="50737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FEF496B-3F85-B45F-2960-67BA900A7769}"/>
              </a:ext>
            </a:extLst>
          </p:cNvPr>
          <p:cNvSpPr txBox="1"/>
          <p:nvPr/>
        </p:nvSpPr>
        <p:spPr>
          <a:xfrm>
            <a:off x="4257676" y="19935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criticise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3F2805E-68FE-5E56-83CF-F896B34DB6BF}"/>
              </a:ext>
            </a:extLst>
          </p:cNvPr>
          <p:cNvSpPr txBox="1"/>
          <p:nvPr/>
        </p:nvSpPr>
        <p:spPr>
          <a:xfrm>
            <a:off x="46332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2710543"/>
            <a:ext cx="10515600" cy="3673927"/>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ance</a:t>
            </a:r>
            <a:br>
              <a:rPr lang="en-GB" dirty="0">
                <a:latin typeface="Twinkl Cursive Looped" panose="02000000000000000000" pitchFamily="2" charset="0"/>
              </a:rPr>
            </a:br>
            <a:br>
              <a:rPr lang="en-GB" dirty="0">
                <a:latin typeface="Twinkl Cursive Looped" panose="02000000000000000000" pitchFamily="2" charset="0"/>
              </a:rPr>
            </a:br>
            <a:r>
              <a:rPr lang="en-GB" sz="5300" dirty="0">
                <a:latin typeface="Twinkl Cursive Looped" panose="02000000000000000000" pitchFamily="2" charset="0"/>
              </a:rPr>
              <a:t>Use –ant and –</a:t>
            </a:r>
            <a:r>
              <a:rPr lang="en-GB" sz="5300" dirty="0" err="1">
                <a:latin typeface="Twinkl Cursive Looped" panose="02000000000000000000" pitchFamily="2" charset="0"/>
              </a:rPr>
              <a:t>ance</a:t>
            </a:r>
            <a:r>
              <a:rPr lang="en-GB" sz="5300" dirty="0">
                <a:latin typeface="Twinkl Cursive Looped" panose="02000000000000000000" pitchFamily="2" charset="0"/>
              </a:rPr>
              <a:t>/–</a:t>
            </a:r>
            <a:r>
              <a:rPr lang="en-GB" sz="5300" dirty="0" err="1">
                <a:latin typeface="Twinkl Cursive Looped" panose="02000000000000000000" pitchFamily="2" charset="0"/>
              </a:rPr>
              <a:t>ancy</a:t>
            </a:r>
            <a:r>
              <a:rPr lang="en-GB" sz="5300" dirty="0">
                <a:latin typeface="Twinkl Cursive Looped" panose="02000000000000000000" pitchFamily="2" charset="0"/>
              </a:rPr>
              <a:t> </a:t>
            </a:r>
            <a:br>
              <a:rPr lang="en-GB" sz="5300" dirty="0">
                <a:latin typeface="Twinkl Cursive Looped" panose="02000000000000000000" pitchFamily="2" charset="0"/>
              </a:rPr>
            </a:br>
            <a:r>
              <a:rPr lang="en-GB" sz="5300" dirty="0">
                <a:latin typeface="Twinkl Cursive Looped" panose="02000000000000000000" pitchFamily="2" charset="0"/>
              </a:rPr>
              <a:t>if there is a related word with a </a:t>
            </a:r>
            <a:br>
              <a:rPr lang="en-GB" sz="5300" dirty="0">
                <a:latin typeface="Twinkl Cursive Looped" panose="02000000000000000000" pitchFamily="2" charset="0"/>
              </a:rPr>
            </a:br>
            <a:r>
              <a:rPr lang="en-GB" sz="5300" dirty="0">
                <a:latin typeface="Twinkl Cursive Looped" panose="02000000000000000000" pitchFamily="2" charset="0"/>
              </a:rPr>
              <a:t>/æ/ or /</a:t>
            </a:r>
            <a:r>
              <a:rPr lang="en-GB" sz="5300" dirty="0" err="1">
                <a:latin typeface="Twinkl Cursive Looped" panose="02000000000000000000" pitchFamily="2" charset="0"/>
              </a:rPr>
              <a:t>eɪ</a:t>
            </a:r>
            <a:r>
              <a:rPr lang="en-GB" sz="5300" dirty="0">
                <a:latin typeface="Twinkl Cursive Looped" panose="02000000000000000000" pitchFamily="2" charset="0"/>
              </a:rPr>
              <a:t>/ sound</a:t>
            </a:r>
            <a:br>
              <a:rPr lang="en-GB" sz="5300" dirty="0">
                <a:latin typeface="Twinkl Cursive Looped" panose="02000000000000000000" pitchFamily="2" charset="0"/>
              </a:rPr>
            </a:br>
            <a:br>
              <a:rPr lang="en-GB" sz="5300" dirty="0">
                <a:latin typeface="Twinkl Cursive Looped" panose="02000000000000000000" pitchFamily="2" charset="0"/>
              </a:rPr>
            </a:br>
            <a:r>
              <a:rPr lang="en-GB" sz="5300" dirty="0">
                <a:latin typeface="Twinkl Cursive Looped" panose="02000000000000000000" pitchFamily="2" charset="0"/>
              </a:rPr>
              <a:t>in the right position; </a:t>
            </a:r>
            <a:br>
              <a:rPr lang="en-GB" sz="5300" dirty="0">
                <a:latin typeface="Twinkl Cursive Looped" panose="02000000000000000000" pitchFamily="2" charset="0"/>
              </a:rPr>
            </a:br>
            <a:r>
              <a:rPr lang="en-GB" sz="5300" dirty="0">
                <a:latin typeface="Twinkl Cursive Looped" panose="02000000000000000000" pitchFamily="2" charset="0"/>
              </a:rPr>
              <a:t>–</a:t>
            </a:r>
            <a:r>
              <a:rPr lang="en-GB" sz="5300" dirty="0" err="1">
                <a:latin typeface="Twinkl Cursive Looped" panose="02000000000000000000" pitchFamily="2" charset="0"/>
              </a:rPr>
              <a:t>ation</a:t>
            </a:r>
            <a:r>
              <a:rPr lang="en-GB" sz="5300" dirty="0">
                <a:latin typeface="Twinkl Cursive Looped" panose="02000000000000000000" pitchFamily="2" charset="0"/>
              </a:rPr>
              <a:t> endings are often a clue.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379231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relevant</a:t>
            </a:r>
          </a:p>
        </p:txBody>
      </p:sp>
      <p:sp>
        <p:nvSpPr>
          <p:cNvPr id="3" name="Rectangle 2">
            <a:extLst>
              <a:ext uri="{FF2B5EF4-FFF2-40B4-BE49-F238E27FC236}">
                <a16:creationId xmlns:a16="http://schemas.microsoft.com/office/drawing/2014/main" id="{13BB5EC0-7A96-4D29-A835-6FAE896C31A4}"/>
              </a:ext>
            </a:extLst>
          </p:cNvPr>
          <p:cNvSpPr/>
          <p:nvPr/>
        </p:nvSpPr>
        <p:spPr>
          <a:xfrm>
            <a:off x="6613070" y="3547382"/>
            <a:ext cx="16002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Life Science Clipart Biology Clipart Clip Art - Related To Physical Science  - Free Transparent PNG Clipart Images Download">
            <a:extLst>
              <a:ext uri="{FF2B5EF4-FFF2-40B4-BE49-F238E27FC236}">
                <a16:creationId xmlns:a16="http://schemas.microsoft.com/office/drawing/2014/main" id="{2F08FF37-5C89-E638-D16B-184CB86F7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535" y="476931"/>
            <a:ext cx="26574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577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tolerant</a:t>
            </a:r>
          </a:p>
        </p:txBody>
      </p:sp>
      <p:sp>
        <p:nvSpPr>
          <p:cNvPr id="3" name="Rectangle 2">
            <a:extLst>
              <a:ext uri="{FF2B5EF4-FFF2-40B4-BE49-F238E27FC236}">
                <a16:creationId xmlns:a16="http://schemas.microsoft.com/office/drawing/2014/main" id="{0366E0B6-702E-4814-82C6-08CA2D13F3C9}"/>
              </a:ext>
            </a:extLst>
          </p:cNvPr>
          <p:cNvSpPr/>
          <p:nvPr/>
        </p:nvSpPr>
        <p:spPr>
          <a:xfrm>
            <a:off x="6237514"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35,645 Tolerance Stock Illustrations, Cliparts and Royalty Free Tolerance  Vectors">
            <a:extLst>
              <a:ext uri="{FF2B5EF4-FFF2-40B4-BE49-F238E27FC236}">
                <a16:creationId xmlns:a16="http://schemas.microsoft.com/office/drawing/2014/main" id="{11B486C3-E0DA-2208-ECC6-5BFAE23BFD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152"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449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restaurant</a:t>
            </a:r>
          </a:p>
        </p:txBody>
      </p:sp>
      <p:sp>
        <p:nvSpPr>
          <p:cNvPr id="3" name="Rectangle 2">
            <a:extLst>
              <a:ext uri="{FF2B5EF4-FFF2-40B4-BE49-F238E27FC236}">
                <a16:creationId xmlns:a16="http://schemas.microsoft.com/office/drawing/2014/main" id="{0366E0B6-702E-4814-82C6-08CA2D13F3C9}"/>
              </a:ext>
            </a:extLst>
          </p:cNvPr>
          <p:cNvSpPr/>
          <p:nvPr/>
        </p:nvSpPr>
        <p:spPr>
          <a:xfrm>
            <a:off x="6727371" y="3673929"/>
            <a:ext cx="1763485"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Restaurant Building clipart - Clipart World">
            <a:extLst>
              <a:ext uri="{FF2B5EF4-FFF2-40B4-BE49-F238E27FC236}">
                <a16:creationId xmlns:a16="http://schemas.microsoft.com/office/drawing/2014/main" id="{1A7DE02F-455E-DDFE-C263-9E0587024C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70" y="340860"/>
            <a:ext cx="3024705" cy="21410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07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593201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re-</a:t>
            </a:r>
          </a:p>
        </p:txBody>
      </p:sp>
    </p:spTree>
    <p:extLst>
      <p:ext uri="{BB962C8B-B14F-4D97-AF65-F5344CB8AC3E}">
        <p14:creationId xmlns:p14="http://schemas.microsoft.com/office/powerpoint/2010/main" val="6680474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7526693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03250" y="2231739"/>
            <a:ext cx="10515600" cy="1481650"/>
          </a:xfrm>
        </p:spPr>
        <p:txBody>
          <a:bodyPr>
            <a:normAutofit fontScale="90000"/>
          </a:bodyPr>
          <a:lstStyle/>
          <a:p>
            <a:pPr algn="ctr"/>
            <a:r>
              <a:rPr lang="en-GB" dirty="0">
                <a:latin typeface="Twinkl Cursive Looped" panose="02000000000000000000" pitchFamily="2" charset="0"/>
              </a:rPr>
              <a:t>re-</a:t>
            </a:r>
            <a:br>
              <a:rPr lang="en-GB" dirty="0">
                <a:latin typeface="Twinkl Cursive Looped" panose="02000000000000000000" pitchFamily="2" charset="0"/>
              </a:rPr>
            </a:br>
            <a:r>
              <a:rPr lang="en-GB" dirty="0">
                <a:latin typeface="Twinkl Cursive Looped" panose="02000000000000000000" pitchFamily="2" charset="0"/>
              </a:rPr>
              <a:t>meaning ‘back’ or ‘again’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42139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revenge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637314" y="3681976"/>
            <a:ext cx="844096"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600 Revenge Clip Art | Royalty Free - GoGraph">
            <a:extLst>
              <a:ext uri="{FF2B5EF4-FFF2-40B4-BE49-F238E27FC236}">
                <a16:creationId xmlns:a16="http://schemas.microsoft.com/office/drawing/2014/main" id="{6F3AF9D3-9561-C6A1-4373-16B5043FEF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033"/>
          <a:stretch/>
        </p:blipFill>
        <p:spPr bwMode="auto">
          <a:xfrm>
            <a:off x="401410" y="345454"/>
            <a:ext cx="28003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27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retrieved</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4327071" y="3608614"/>
            <a:ext cx="702129"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778 Dog Retrieving Illustrations &amp; Clip Art - iStock">
            <a:extLst>
              <a:ext uri="{FF2B5EF4-FFF2-40B4-BE49-F238E27FC236}">
                <a16:creationId xmlns:a16="http://schemas.microsoft.com/office/drawing/2014/main" id="{434A17DC-AB5D-A3DA-AEA4-A67D72A72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202067"/>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96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8144</TotalTime>
  <Words>3250</Words>
  <Application>Microsoft Office PowerPoint</Application>
  <PresentationFormat>Widescreen</PresentationFormat>
  <Paragraphs>438</Paragraphs>
  <Slides>198</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198</vt:i4>
      </vt:variant>
    </vt:vector>
  </HeadingPairs>
  <TitlesOfParts>
    <vt:vector size="204" baseType="lpstr">
      <vt:lpstr>Arial</vt:lpstr>
      <vt:lpstr>Calibri</vt:lpstr>
      <vt:lpstr>Calibri Light</vt:lpstr>
      <vt:lpstr>Georgia</vt:lpstr>
      <vt:lpstr>Twinkl Cursive Looped</vt:lpstr>
      <vt:lpstr>Office Theme</vt:lpstr>
      <vt:lpstr>Spelling Y6</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observance</vt:lpstr>
      <vt:lpstr>flamboyance</vt:lpstr>
      <vt:lpstr>Let’s Teach and Practise</vt:lpstr>
      <vt:lpstr>The prefix re-</vt:lpstr>
      <vt:lpstr>re- </vt:lpstr>
      <vt:lpstr>re- meaning ‘back’ or ‘again’</vt:lpstr>
      <vt:lpstr>recycle</vt:lpstr>
      <vt:lpstr>rebuild n</vt:lpstr>
      <vt:lpstr>rewrite</vt:lpstr>
      <vt:lpstr>  Definition – convert into usable material </vt:lpstr>
      <vt:lpstr>  Definition – build something again after it has been destroyed</vt:lpstr>
      <vt:lpstr>  Definition – write something again or alter or improve it</vt:lpstr>
      <vt:lpstr>It is important to recycle to save the environment. </vt:lpstr>
      <vt:lpstr>Help is always well received when having to rebuild something.</vt:lpstr>
      <vt:lpstr>If work needs improvement, a rewrite is recommended.</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 observance of these forces acting on the Earth are seen as both natural and the work of people.</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tolerance</vt:lpstr>
      <vt:lpstr>relevance</vt:lpstr>
      <vt:lpstr>jubilance</vt:lpstr>
      <vt:lpstr>Let’s Teach and Practise</vt:lpstr>
      <vt:lpstr>The prefix re-</vt:lpstr>
      <vt:lpstr>re- </vt:lpstr>
      <vt:lpstr>re- meaning ‘back’ or ‘again’</vt:lpstr>
      <vt:lpstr>replace</vt:lpstr>
      <vt:lpstr>revisit n</vt:lpstr>
      <vt:lpstr>refresh </vt:lpstr>
      <vt:lpstr>  Definition – to take the place of</vt:lpstr>
      <vt:lpstr>  Definition – come back or visit again</vt:lpstr>
      <vt:lpstr>  Definition – give new strength or energy to something</vt:lpstr>
      <vt:lpstr>To replace a word in a sentence can make a significant difference.</vt:lpstr>
      <vt:lpstr>We revisit spellings so that they become automatic and require less working memory.</vt:lpstr>
      <vt:lpstr>The refresh key on the computer allows internet sites to show the most up-to-date information.</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We can criticise this and seek revenge, or we can recycle, rebuild and rewrite the future.</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relevant</vt:lpstr>
      <vt:lpstr>tolerant</vt:lpstr>
      <vt:lpstr>restaurant</vt:lpstr>
      <vt:lpstr>Let’s Teach and Practise</vt:lpstr>
      <vt:lpstr>The prefix re-</vt:lpstr>
      <vt:lpstr>re- </vt:lpstr>
      <vt:lpstr>re- meaning ‘back’ or ‘again’</vt:lpstr>
      <vt:lpstr>revenge</vt:lpstr>
      <vt:lpstr>retrieved n</vt:lpstr>
      <vt:lpstr>return</vt:lpstr>
      <vt:lpstr> Definition – action or hurting or harming someone in return of a wrong suffered at their hands</vt:lpstr>
      <vt:lpstr>  Definition – get or bring something back from somewhere</vt:lpstr>
      <vt:lpstr>  Definition – come or go back to a place or person</vt:lpstr>
      <vt:lpstr>The act of revenge is never recommended. </vt:lpstr>
      <vt:lpstr>The boy retrieved his degree from the university.</vt:lpstr>
      <vt:lpstr>The children return to school year after year to learn new skills and knowledge. </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 relevance of being able to recycle items means that less energy is used to create new things and less waste is being created.</vt:lpstr>
      <vt:lpstr>PowerPoint Presentation</vt:lpstr>
      <vt:lpstr>PowerPoint Presentation</vt:lpstr>
      <vt:lpstr>Let’s Revisit and Review…</vt:lpstr>
      <vt:lpstr>Do you remember this challenge word?</vt:lpstr>
      <vt:lpstr> Definition – communicate by exchanging letters, emails and other messages</vt:lpstr>
      <vt:lpstr> Adults tend to correspond with work colleagues through emails.  </vt:lpstr>
      <vt:lpstr>Do you remember this challenge word?</vt:lpstr>
      <vt:lpstr> Definition – indicate the faults of (someone or something) in a disapproving way</vt:lpstr>
      <vt:lpstr>  Always be respectful when you criticise a piece of writing.</vt:lpstr>
      <vt:lpstr>Words ending -ance and -ant</vt:lpstr>
      <vt:lpstr>-ance</vt:lpstr>
      <vt:lpstr>-ance  Use –ant and –ance/–ancy  if there is a related word with a  /æ/ or /eɪ/ sound  in the right position;  –ation endings are often a clue.</vt:lpstr>
      <vt:lpstr>hesitant</vt:lpstr>
      <vt:lpstr>expectant</vt:lpstr>
      <vt:lpstr>observant</vt:lpstr>
      <vt:lpstr>Let’s Teach and Practise</vt:lpstr>
      <vt:lpstr>The prefix re-</vt:lpstr>
      <vt:lpstr>re- </vt:lpstr>
      <vt:lpstr>re- meaning ‘back’ or ‘again’</vt:lpstr>
      <vt:lpstr>reflector</vt:lpstr>
      <vt:lpstr>revise n</vt:lpstr>
      <vt:lpstr>rebellion</vt:lpstr>
      <vt:lpstr>  Definition – a piece of material used for reflecting light in a certain direction</vt:lpstr>
      <vt:lpstr>  Definition – examine and make corrections or alterations</vt:lpstr>
      <vt:lpstr>  Definition – an act of armed resistance to an established government or leader</vt:lpstr>
      <vt:lpstr>The reflector on his bike made him visible to motorists.</vt:lpstr>
      <vt:lpstr>It is wise to revise for exams.</vt:lpstr>
      <vt:lpstr>The rebellion took place in France to demand democracy.</vt:lpstr>
      <vt:lpstr>New CHALLENGE words.</vt:lpstr>
      <vt:lpstr> Definition - a thing that provides resistance, delay, or obstruction to something or someone</vt:lpstr>
      <vt:lpstr> The over-large suitcase was a hindrance when climbing the stairs. </vt:lpstr>
      <vt:lpstr> Definition - extremely good; outstanding</vt:lpstr>
      <vt:lpstr> Christmas is excellent.</vt:lpstr>
      <vt:lpstr>Let’s Practise and Apply.</vt:lpstr>
      <vt:lpstr>Can you spot the spelling rule words and the challenge words?</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Fragile Earth   The observance of these forces acting on the Earth are seen as both natural and the work of people.  We can criticise this and seek revenge, or we can recycle, rebuild and rewrite the future.  The relevance of being able to recycle items means that less energy is used to create new things and less waste is being created.  There is no time to be hesitant about this change of attitude. </vt:lpstr>
      <vt:lpstr>Write this sentence as I dictate it to you.</vt:lpstr>
      <vt:lpstr>There is no time to be hesitant about this change of attitude.</vt:lpstr>
      <vt:lpstr>PowerPoint Presentation</vt:lpstr>
      <vt:lpstr>PowerPoint Presentation</vt:lpstr>
      <vt:lpstr>Old challenge words…</vt:lpstr>
      <vt:lpstr>correspond</vt:lpstr>
      <vt:lpstr>criticise</vt:lpstr>
      <vt:lpstr>Old spelling rule words…</vt:lpstr>
      <vt:lpstr>observance</vt:lpstr>
      <vt:lpstr>flamboyance</vt:lpstr>
      <vt:lpstr>tolerance</vt:lpstr>
      <vt:lpstr>relevance</vt:lpstr>
      <vt:lpstr>jubilance</vt:lpstr>
      <vt:lpstr>relevant</vt:lpstr>
      <vt:lpstr>tolerant</vt:lpstr>
      <vt:lpstr>restaurant </vt:lpstr>
      <vt:lpstr>hesitant</vt:lpstr>
      <vt:lpstr>expectant</vt:lpstr>
      <vt:lpstr>observant </vt:lpstr>
      <vt:lpstr>New spelling rule words…</vt:lpstr>
      <vt:lpstr>recycle</vt:lpstr>
      <vt:lpstr>rebuild</vt:lpstr>
      <vt:lpstr>rewrite</vt:lpstr>
      <vt:lpstr>replace</vt:lpstr>
      <vt:lpstr>revisit</vt:lpstr>
      <vt:lpstr>refresh</vt:lpstr>
      <vt:lpstr>revenge</vt:lpstr>
      <vt:lpstr>retired</vt:lpstr>
      <vt:lpstr>return</vt:lpstr>
      <vt:lpstr>reflector</vt:lpstr>
      <vt:lpstr>revise</vt:lpstr>
      <vt:lpstr>rebellion</vt:lpstr>
      <vt:lpstr>New challenge words…</vt:lpstr>
      <vt:lpstr>hindrance</vt:lpstr>
      <vt:lpstr>excellent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6</cp:revision>
  <cp:lastPrinted>2022-05-27T07:40:55Z</cp:lastPrinted>
  <dcterms:created xsi:type="dcterms:W3CDTF">2022-03-23T13:56:57Z</dcterms:created>
  <dcterms:modified xsi:type="dcterms:W3CDTF">2023-05-30T14:20:01Z</dcterms:modified>
</cp:coreProperties>
</file>