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8"/>
  </p:notesMasterIdLst>
  <p:sldIdLst>
    <p:sldId id="256" r:id="rId2"/>
    <p:sldId id="322" r:id="rId3"/>
    <p:sldId id="604" r:id="rId4"/>
    <p:sldId id="258" r:id="rId5"/>
    <p:sldId id="333" r:id="rId6"/>
    <p:sldId id="336" r:id="rId7"/>
    <p:sldId id="335" r:id="rId8"/>
    <p:sldId id="337" r:id="rId9"/>
    <p:sldId id="339" r:id="rId10"/>
    <p:sldId id="340" r:id="rId11"/>
    <p:sldId id="259" r:id="rId12"/>
    <p:sldId id="260" r:id="rId13"/>
    <p:sldId id="1454" r:id="rId14"/>
    <p:sldId id="1455" r:id="rId15"/>
    <p:sldId id="1456" r:id="rId16"/>
    <p:sldId id="1457" r:id="rId17"/>
    <p:sldId id="1458" r:id="rId18"/>
    <p:sldId id="267" r:id="rId19"/>
    <p:sldId id="605" r:id="rId20"/>
    <p:sldId id="606" r:id="rId21"/>
    <p:sldId id="607" r:id="rId22"/>
    <p:sldId id="282" r:id="rId23"/>
    <p:sldId id="285" r:id="rId24"/>
    <p:sldId id="284" r:id="rId25"/>
    <p:sldId id="1172" r:id="rId26"/>
    <p:sldId id="1174" r:id="rId27"/>
    <p:sldId id="1459" r:id="rId28"/>
    <p:sldId id="1697" r:id="rId29"/>
    <p:sldId id="1701" r:id="rId30"/>
    <p:sldId id="614" r:id="rId31"/>
    <p:sldId id="303" r:id="rId32"/>
    <p:sldId id="1462" r:id="rId33"/>
    <p:sldId id="1463" r:id="rId34"/>
    <p:sldId id="310" r:id="rId35"/>
    <p:sldId id="1466" r:id="rId36"/>
    <p:sldId id="304" r:id="rId37"/>
    <p:sldId id="318" r:id="rId38"/>
    <p:sldId id="316" r:id="rId39"/>
    <p:sldId id="1470" r:id="rId40"/>
    <p:sldId id="331" r:id="rId41"/>
    <p:sldId id="332" r:id="rId42"/>
    <p:sldId id="323" r:id="rId43"/>
    <p:sldId id="1473" r:id="rId44"/>
    <p:sldId id="1474" r:id="rId45"/>
    <p:sldId id="1475" r:id="rId46"/>
    <p:sldId id="1756" r:id="rId47"/>
    <p:sldId id="1757" r:id="rId48"/>
    <p:sldId id="1758" r:id="rId49"/>
    <p:sldId id="1759" r:id="rId50"/>
    <p:sldId id="1760" r:id="rId51"/>
    <p:sldId id="1761" r:id="rId52"/>
    <p:sldId id="1762" r:id="rId53"/>
    <p:sldId id="1763" r:id="rId54"/>
    <p:sldId id="1690" r:id="rId55"/>
    <p:sldId id="1691" r:id="rId56"/>
    <p:sldId id="1692" r:id="rId57"/>
    <p:sldId id="1504" r:id="rId58"/>
    <p:sldId id="1505" r:id="rId59"/>
    <p:sldId id="1506" r:id="rId60"/>
    <p:sldId id="1507" r:id="rId61"/>
    <p:sldId id="1509" r:id="rId62"/>
    <p:sldId id="1511" r:id="rId63"/>
    <p:sldId id="1513" r:id="rId64"/>
    <p:sldId id="1516" r:id="rId65"/>
    <p:sldId id="1519" r:id="rId66"/>
    <p:sldId id="1522" r:id="rId67"/>
    <p:sldId id="1523" r:id="rId68"/>
    <p:sldId id="1709" r:id="rId69"/>
    <p:sldId id="1713" r:id="rId70"/>
    <p:sldId id="1525" r:id="rId71"/>
    <p:sldId id="1780" r:id="rId72"/>
    <p:sldId id="1781" r:id="rId73"/>
    <p:sldId id="1782" r:id="rId74"/>
    <p:sldId id="1783" r:id="rId75"/>
    <p:sldId id="1538" r:id="rId76"/>
    <p:sldId id="1539" r:id="rId77"/>
    <p:sldId id="1540" r:id="rId78"/>
    <p:sldId id="1541" r:id="rId79"/>
    <p:sldId id="1542" r:id="rId80"/>
    <p:sldId id="1543" r:id="rId81"/>
    <p:sldId id="1472" r:id="rId82"/>
    <p:sldId id="1544" r:id="rId83"/>
    <p:sldId id="1545" r:id="rId84"/>
    <p:sldId id="1546" r:id="rId85"/>
    <p:sldId id="1764" r:id="rId86"/>
    <p:sldId id="1765" r:id="rId87"/>
    <p:sldId id="1766" r:id="rId88"/>
    <p:sldId id="1767" r:id="rId89"/>
    <p:sldId id="1768" r:id="rId90"/>
    <p:sldId id="1769" r:id="rId91"/>
    <p:sldId id="1770" r:id="rId92"/>
    <p:sldId id="1771" r:id="rId93"/>
    <p:sldId id="1565" r:id="rId94"/>
    <p:sldId id="1568" r:id="rId95"/>
    <p:sldId id="1571" r:id="rId96"/>
    <p:sldId id="1574" r:id="rId97"/>
    <p:sldId id="1575" r:id="rId98"/>
    <p:sldId id="1576" r:id="rId99"/>
    <p:sldId id="1577" r:id="rId100"/>
    <p:sldId id="1578" r:id="rId101"/>
    <p:sldId id="1580" r:id="rId102"/>
    <p:sldId id="1582" r:id="rId103"/>
    <p:sldId id="1584" r:id="rId104"/>
    <p:sldId id="1587" r:id="rId105"/>
    <p:sldId id="1590" r:id="rId106"/>
    <p:sldId id="1593" r:id="rId107"/>
    <p:sldId id="1716" r:id="rId108"/>
    <p:sldId id="1720" r:id="rId109"/>
    <p:sldId id="1724" r:id="rId110"/>
    <p:sldId id="1596" r:id="rId111"/>
    <p:sldId id="1784" r:id="rId112"/>
    <p:sldId id="1785" r:id="rId113"/>
    <p:sldId id="1786" r:id="rId114"/>
    <p:sldId id="1787" r:id="rId115"/>
    <p:sldId id="1609" r:id="rId116"/>
    <p:sldId id="1610" r:id="rId117"/>
    <p:sldId id="1611" r:id="rId118"/>
    <p:sldId id="1612" r:id="rId119"/>
    <p:sldId id="1613" r:id="rId120"/>
    <p:sldId id="1614" r:id="rId121"/>
    <p:sldId id="1471" r:id="rId122"/>
    <p:sldId id="1615" r:id="rId123"/>
    <p:sldId id="1616" r:id="rId124"/>
    <p:sldId id="1617" r:id="rId125"/>
    <p:sldId id="1772" r:id="rId126"/>
    <p:sldId id="1773" r:id="rId127"/>
    <p:sldId id="1774" r:id="rId128"/>
    <p:sldId id="1775" r:id="rId129"/>
    <p:sldId id="1776" r:id="rId130"/>
    <p:sldId id="1777" r:id="rId131"/>
    <p:sldId id="1778" r:id="rId132"/>
    <p:sldId id="1779" r:id="rId133"/>
    <p:sldId id="1747" r:id="rId134"/>
    <p:sldId id="1748" r:id="rId135"/>
    <p:sldId id="1749" r:id="rId136"/>
    <p:sldId id="1646" r:id="rId137"/>
    <p:sldId id="1647" r:id="rId138"/>
    <p:sldId id="1648" r:id="rId139"/>
    <p:sldId id="1649" r:id="rId140"/>
    <p:sldId id="1651" r:id="rId141"/>
    <p:sldId id="1653" r:id="rId142"/>
    <p:sldId id="1655" r:id="rId143"/>
    <p:sldId id="1658" r:id="rId144"/>
    <p:sldId id="1661" r:id="rId145"/>
    <p:sldId id="1664" r:id="rId146"/>
    <p:sldId id="1727" r:id="rId147"/>
    <p:sldId id="1731" r:id="rId148"/>
    <p:sldId id="1735" r:id="rId149"/>
    <p:sldId id="1667" r:id="rId150"/>
    <p:sldId id="1788" r:id="rId151"/>
    <p:sldId id="1789" r:id="rId152"/>
    <p:sldId id="1790" r:id="rId153"/>
    <p:sldId id="1791" r:id="rId154"/>
    <p:sldId id="1680" r:id="rId155"/>
    <p:sldId id="1681" r:id="rId156"/>
    <p:sldId id="1682" r:id="rId157"/>
    <p:sldId id="1683" r:id="rId158"/>
    <p:sldId id="1684" r:id="rId159"/>
    <p:sldId id="1685" r:id="rId160"/>
    <p:sldId id="328" r:id="rId161"/>
    <p:sldId id="1686" r:id="rId162"/>
    <p:sldId id="595" r:id="rId163"/>
    <p:sldId id="551" r:id="rId164"/>
    <p:sldId id="552" r:id="rId165"/>
    <p:sldId id="596" r:id="rId166"/>
    <p:sldId id="553" r:id="rId167"/>
    <p:sldId id="554" r:id="rId168"/>
    <p:sldId id="555" r:id="rId169"/>
    <p:sldId id="562" r:id="rId170"/>
    <p:sldId id="563" r:id="rId171"/>
    <p:sldId id="556" r:id="rId172"/>
    <p:sldId id="564" r:id="rId173"/>
    <p:sldId id="565" r:id="rId174"/>
    <p:sldId id="569" r:id="rId175"/>
    <p:sldId id="570" r:id="rId176"/>
    <p:sldId id="571" r:id="rId177"/>
    <p:sldId id="572" r:id="rId178"/>
    <p:sldId id="576" r:id="rId179"/>
    <p:sldId id="577" r:id="rId180"/>
    <p:sldId id="594" r:id="rId181"/>
    <p:sldId id="557" r:id="rId182"/>
    <p:sldId id="558" r:id="rId183"/>
    <p:sldId id="559" r:id="rId184"/>
    <p:sldId id="566" r:id="rId185"/>
    <p:sldId id="567" r:id="rId186"/>
    <p:sldId id="568" r:id="rId187"/>
    <p:sldId id="573" r:id="rId188"/>
    <p:sldId id="574" r:id="rId189"/>
    <p:sldId id="575" r:id="rId190"/>
    <p:sldId id="580" r:id="rId191"/>
    <p:sldId id="581" r:id="rId192"/>
    <p:sldId id="582" r:id="rId193"/>
    <p:sldId id="560" r:id="rId194"/>
    <p:sldId id="593" r:id="rId195"/>
    <p:sldId id="561" r:id="rId196"/>
    <p:sldId id="550" r:id="rId197"/>
    <p:sldId id="597" r:id="rId198"/>
    <p:sldId id="583" r:id="rId199"/>
    <p:sldId id="1161" r:id="rId200"/>
    <p:sldId id="587" r:id="rId201"/>
    <p:sldId id="590" r:id="rId202"/>
    <p:sldId id="591" r:id="rId203"/>
    <p:sldId id="592" r:id="rId204"/>
    <p:sldId id="598" r:id="rId205"/>
    <p:sldId id="602" r:id="rId206"/>
    <p:sldId id="1447" r:id="rId20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24EC7-5168-450F-93FE-2FC4E8FDE839}" v="230" dt="2023-05-30T15:08:38.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EDD24EC7-5168-450F-93FE-2FC4E8FDE839}"/>
    <pc:docChg chg="custSel delSld modSld">
      <pc:chgData name="Kelly Stokes" userId="3e5c5154-569e-4d81-aa91-4f91841cdfa9" providerId="ADAL" clId="{EDD24EC7-5168-450F-93FE-2FC4E8FDE839}" dt="2023-05-30T15:08:38.748" v="643" actId="27636"/>
      <pc:docMkLst>
        <pc:docMk/>
      </pc:docMkLst>
      <pc:sldChg chg="modNotesTx">
        <pc:chgData name="Kelly Stokes" userId="3e5c5154-569e-4d81-aa91-4f91841cdfa9" providerId="ADAL" clId="{EDD24EC7-5168-450F-93FE-2FC4E8FDE839}" dt="2023-05-30T14:24:57.290" v="0" actId="20577"/>
        <pc:sldMkLst>
          <pc:docMk/>
          <pc:sldMk cId="3945579917" sldId="256"/>
        </pc:sldMkLst>
      </pc:sldChg>
      <pc:sldChg chg="del">
        <pc:chgData name="Kelly Stokes" userId="3e5c5154-569e-4d81-aa91-4f91841cdfa9" providerId="ADAL" clId="{EDD24EC7-5168-450F-93FE-2FC4E8FDE839}" dt="2023-05-30T14:28:58.234" v="87" actId="2696"/>
        <pc:sldMkLst>
          <pc:docMk/>
          <pc:sldMk cId="3375546017" sldId="262"/>
        </pc:sldMkLst>
      </pc:sldChg>
      <pc:sldChg chg="del">
        <pc:chgData name="Kelly Stokes" userId="3e5c5154-569e-4d81-aa91-4f91841cdfa9" providerId="ADAL" clId="{EDD24EC7-5168-450F-93FE-2FC4E8FDE839}" dt="2023-05-30T14:28:58.234" v="87" actId="2696"/>
        <pc:sldMkLst>
          <pc:docMk/>
          <pc:sldMk cId="1960023406" sldId="263"/>
        </pc:sldMkLst>
      </pc:sldChg>
      <pc:sldChg chg="del">
        <pc:chgData name="Kelly Stokes" userId="3e5c5154-569e-4d81-aa91-4f91841cdfa9" providerId="ADAL" clId="{EDD24EC7-5168-450F-93FE-2FC4E8FDE839}" dt="2023-05-30T14:28:58.234" v="87" actId="2696"/>
        <pc:sldMkLst>
          <pc:docMk/>
          <pc:sldMk cId="2117913674" sldId="264"/>
        </pc:sldMkLst>
      </pc:sldChg>
      <pc:sldChg chg="del">
        <pc:chgData name="Kelly Stokes" userId="3e5c5154-569e-4d81-aa91-4f91841cdfa9" providerId="ADAL" clId="{EDD24EC7-5168-450F-93FE-2FC4E8FDE839}" dt="2023-05-30T14:28:58.234" v="87" actId="2696"/>
        <pc:sldMkLst>
          <pc:docMk/>
          <pc:sldMk cId="473809406" sldId="265"/>
        </pc:sldMkLst>
      </pc:sldChg>
      <pc:sldChg chg="del">
        <pc:chgData name="Kelly Stokes" userId="3e5c5154-569e-4d81-aa91-4f91841cdfa9" providerId="ADAL" clId="{EDD24EC7-5168-450F-93FE-2FC4E8FDE839}" dt="2023-05-30T14:30:26.706" v="101" actId="2696"/>
        <pc:sldMkLst>
          <pc:docMk/>
          <pc:sldMk cId="3929632485" sldId="271"/>
        </pc:sldMkLst>
      </pc:sldChg>
      <pc:sldChg chg="del">
        <pc:chgData name="Kelly Stokes" userId="3e5c5154-569e-4d81-aa91-4f91841cdfa9" providerId="ADAL" clId="{EDD24EC7-5168-450F-93FE-2FC4E8FDE839}" dt="2023-05-30T14:30:26.706" v="101" actId="2696"/>
        <pc:sldMkLst>
          <pc:docMk/>
          <pc:sldMk cId="2556728928" sldId="272"/>
        </pc:sldMkLst>
      </pc:sldChg>
      <pc:sldChg chg="del">
        <pc:chgData name="Kelly Stokes" userId="3e5c5154-569e-4d81-aa91-4f91841cdfa9" providerId="ADAL" clId="{EDD24EC7-5168-450F-93FE-2FC4E8FDE839}" dt="2023-05-30T14:30:26.706" v="101" actId="2696"/>
        <pc:sldMkLst>
          <pc:docMk/>
          <pc:sldMk cId="4028067212" sldId="273"/>
        </pc:sldMkLst>
      </pc:sldChg>
      <pc:sldChg chg="del">
        <pc:chgData name="Kelly Stokes" userId="3e5c5154-569e-4d81-aa91-4f91841cdfa9" providerId="ADAL" clId="{EDD24EC7-5168-450F-93FE-2FC4E8FDE839}" dt="2023-05-30T14:30:26.706" v="101" actId="2696"/>
        <pc:sldMkLst>
          <pc:docMk/>
          <pc:sldMk cId="937917672" sldId="274"/>
        </pc:sldMkLst>
      </pc:sldChg>
      <pc:sldChg chg="del">
        <pc:chgData name="Kelly Stokes" userId="3e5c5154-569e-4d81-aa91-4f91841cdfa9" providerId="ADAL" clId="{EDD24EC7-5168-450F-93FE-2FC4E8FDE839}" dt="2023-05-30T14:28:58.234" v="87" actId="2696"/>
        <pc:sldMkLst>
          <pc:docMk/>
          <pc:sldMk cId="602354299" sldId="278"/>
        </pc:sldMkLst>
      </pc:sldChg>
      <pc:sldChg chg="del">
        <pc:chgData name="Kelly Stokes" userId="3e5c5154-569e-4d81-aa91-4f91841cdfa9" providerId="ADAL" clId="{EDD24EC7-5168-450F-93FE-2FC4E8FDE839}" dt="2023-05-30T14:28:58.234" v="87" actId="2696"/>
        <pc:sldMkLst>
          <pc:docMk/>
          <pc:sldMk cId="1359830562" sldId="279"/>
        </pc:sldMkLst>
      </pc:sldChg>
      <pc:sldChg chg="del">
        <pc:chgData name="Kelly Stokes" userId="3e5c5154-569e-4d81-aa91-4f91841cdfa9" providerId="ADAL" clId="{EDD24EC7-5168-450F-93FE-2FC4E8FDE839}" dt="2023-05-30T14:28:58.234" v="87" actId="2696"/>
        <pc:sldMkLst>
          <pc:docMk/>
          <pc:sldMk cId="558073140" sldId="280"/>
        </pc:sldMkLst>
      </pc:sldChg>
      <pc:sldChg chg="del">
        <pc:chgData name="Kelly Stokes" userId="3e5c5154-569e-4d81-aa91-4f91841cdfa9" providerId="ADAL" clId="{EDD24EC7-5168-450F-93FE-2FC4E8FDE839}" dt="2023-05-30T14:28:58.234" v="87" actId="2696"/>
        <pc:sldMkLst>
          <pc:docMk/>
          <pc:sldMk cId="3202660458" sldId="281"/>
        </pc:sldMkLst>
      </pc:sldChg>
      <pc:sldChg chg="addSp modSp modAnim">
        <pc:chgData name="Kelly Stokes" userId="3e5c5154-569e-4d81-aa91-4f91841cdfa9" providerId="ADAL" clId="{EDD24EC7-5168-450F-93FE-2FC4E8FDE839}" dt="2023-05-30T14:31:42.858" v="121"/>
        <pc:sldMkLst>
          <pc:docMk/>
          <pc:sldMk cId="1811321050" sldId="282"/>
        </pc:sldMkLst>
        <pc:picChg chg="add mod">
          <ac:chgData name="Kelly Stokes" userId="3e5c5154-569e-4d81-aa91-4f91841cdfa9" providerId="ADAL" clId="{EDD24EC7-5168-450F-93FE-2FC4E8FDE839}" dt="2023-05-30T14:31:17.930" v="114"/>
          <ac:picMkLst>
            <pc:docMk/>
            <pc:sldMk cId="1811321050" sldId="282"/>
            <ac:picMk id="4" creationId="{22A84497-EC82-7D02-032F-429DFCFCD27A}"/>
          </ac:picMkLst>
        </pc:picChg>
      </pc:sldChg>
      <pc:sldChg chg="addSp modSp modAnim">
        <pc:chgData name="Kelly Stokes" userId="3e5c5154-569e-4d81-aa91-4f91841cdfa9" providerId="ADAL" clId="{EDD24EC7-5168-450F-93FE-2FC4E8FDE839}" dt="2023-05-30T14:31:59.907" v="127"/>
        <pc:sldMkLst>
          <pc:docMk/>
          <pc:sldMk cId="2974002518" sldId="284"/>
        </pc:sldMkLst>
        <pc:picChg chg="add mod">
          <ac:chgData name="Kelly Stokes" userId="3e5c5154-569e-4d81-aa91-4f91841cdfa9" providerId="ADAL" clId="{EDD24EC7-5168-450F-93FE-2FC4E8FDE839}" dt="2023-05-30T14:31:29.701" v="116"/>
          <ac:picMkLst>
            <pc:docMk/>
            <pc:sldMk cId="2974002518" sldId="284"/>
            <ac:picMk id="4" creationId="{BDA7831B-21FC-0203-6ACA-6AF7296464B0}"/>
          </ac:picMkLst>
        </pc:picChg>
      </pc:sldChg>
      <pc:sldChg chg="addSp modSp modAnim">
        <pc:chgData name="Kelly Stokes" userId="3e5c5154-569e-4d81-aa91-4f91841cdfa9" providerId="ADAL" clId="{EDD24EC7-5168-450F-93FE-2FC4E8FDE839}" dt="2023-05-30T14:31:50.736" v="124"/>
        <pc:sldMkLst>
          <pc:docMk/>
          <pc:sldMk cId="1000523104" sldId="285"/>
        </pc:sldMkLst>
        <pc:picChg chg="add mod">
          <ac:chgData name="Kelly Stokes" userId="3e5c5154-569e-4d81-aa91-4f91841cdfa9" providerId="ADAL" clId="{EDD24EC7-5168-450F-93FE-2FC4E8FDE839}" dt="2023-05-30T14:31:23.840" v="115"/>
          <ac:picMkLst>
            <pc:docMk/>
            <pc:sldMk cId="1000523104" sldId="285"/>
            <ac:picMk id="4" creationId="{72EC6050-997A-68B5-CF9C-6B0FBA5F6120}"/>
          </ac:picMkLst>
        </pc:picChg>
      </pc:sldChg>
      <pc:sldChg chg="del">
        <pc:chgData name="Kelly Stokes" userId="3e5c5154-569e-4d81-aa91-4f91841cdfa9" providerId="ADAL" clId="{EDD24EC7-5168-450F-93FE-2FC4E8FDE839}" dt="2023-05-30T14:34:44.236" v="189" actId="2696"/>
        <pc:sldMkLst>
          <pc:docMk/>
          <pc:sldMk cId="1389999566" sldId="306"/>
        </pc:sldMkLst>
      </pc:sldChg>
      <pc:sldChg chg="del">
        <pc:chgData name="Kelly Stokes" userId="3e5c5154-569e-4d81-aa91-4f91841cdfa9" providerId="ADAL" clId="{EDD24EC7-5168-450F-93FE-2FC4E8FDE839}" dt="2023-05-30T14:34:44.236" v="189" actId="2696"/>
        <pc:sldMkLst>
          <pc:docMk/>
          <pc:sldMk cId="1965264669" sldId="307"/>
        </pc:sldMkLst>
      </pc:sldChg>
      <pc:sldChg chg="del">
        <pc:chgData name="Kelly Stokes" userId="3e5c5154-569e-4d81-aa91-4f91841cdfa9" providerId="ADAL" clId="{EDD24EC7-5168-450F-93FE-2FC4E8FDE839}" dt="2023-05-30T14:34:44.236" v="189" actId="2696"/>
        <pc:sldMkLst>
          <pc:docMk/>
          <pc:sldMk cId="2558544395" sldId="309"/>
        </pc:sldMkLst>
      </pc:sldChg>
      <pc:sldChg chg="addSp modSp mod modAnim">
        <pc:chgData name="Kelly Stokes" userId="3e5c5154-569e-4d81-aa91-4f91841cdfa9" providerId="ADAL" clId="{EDD24EC7-5168-450F-93FE-2FC4E8FDE839}" dt="2023-05-30T14:37:15.914" v="261"/>
        <pc:sldMkLst>
          <pc:docMk/>
          <pc:sldMk cId="3014948232" sldId="310"/>
        </pc:sldMkLst>
        <pc:spChg chg="mod">
          <ac:chgData name="Kelly Stokes" userId="3e5c5154-569e-4d81-aa91-4f91841cdfa9" providerId="ADAL" clId="{EDD24EC7-5168-450F-93FE-2FC4E8FDE839}" dt="2023-05-30T14:37:02.655" v="256" actId="14100"/>
          <ac:spMkLst>
            <pc:docMk/>
            <pc:sldMk cId="3014948232" sldId="310"/>
            <ac:spMk id="2" creationId="{52DA34BA-82FC-47C5-BCE1-BB65E08B92A1}"/>
          </ac:spMkLst>
        </pc:spChg>
        <pc:spChg chg="add mod">
          <ac:chgData name="Kelly Stokes" userId="3e5c5154-569e-4d81-aa91-4f91841cdfa9" providerId="ADAL" clId="{EDD24EC7-5168-450F-93FE-2FC4E8FDE839}" dt="2023-05-30T14:36:26.930" v="233" actId="1076"/>
          <ac:spMkLst>
            <pc:docMk/>
            <pc:sldMk cId="3014948232" sldId="310"/>
            <ac:spMk id="5" creationId="{5310E02D-01AE-FEF8-7403-34EBEC05EA32}"/>
          </ac:spMkLst>
        </pc:spChg>
        <pc:spChg chg="add mod">
          <ac:chgData name="Kelly Stokes" userId="3e5c5154-569e-4d81-aa91-4f91841cdfa9" providerId="ADAL" clId="{EDD24EC7-5168-450F-93FE-2FC4E8FDE839}" dt="2023-05-30T14:36:50.283" v="240" actId="20577"/>
          <ac:spMkLst>
            <pc:docMk/>
            <pc:sldMk cId="3014948232" sldId="310"/>
            <ac:spMk id="7" creationId="{37BC0963-AD72-C5A6-6B9A-A486772A3285}"/>
          </ac:spMkLst>
        </pc:spChg>
        <pc:picChg chg="add mod">
          <ac:chgData name="Kelly Stokes" userId="3e5c5154-569e-4d81-aa91-4f91841cdfa9" providerId="ADAL" clId="{EDD24EC7-5168-450F-93FE-2FC4E8FDE839}" dt="2023-05-30T14:36:19.492" v="230"/>
          <ac:picMkLst>
            <pc:docMk/>
            <pc:sldMk cId="3014948232" sldId="310"/>
            <ac:picMk id="3" creationId="{DB15E1C2-B7D9-7E25-FBCE-A558F7E02780}"/>
          </ac:picMkLst>
        </pc:picChg>
      </pc:sldChg>
      <pc:sldChg chg="modNotesTx">
        <pc:chgData name="Kelly Stokes" userId="3e5c5154-569e-4d81-aa91-4f91841cdfa9" providerId="ADAL" clId="{EDD24EC7-5168-450F-93FE-2FC4E8FDE839}" dt="2023-05-30T14:25:00.284" v="1" actId="20577"/>
        <pc:sldMkLst>
          <pc:docMk/>
          <pc:sldMk cId="864376776" sldId="322"/>
        </pc:sldMkLst>
      </pc:sldChg>
      <pc:sldChg chg="modNotesTx">
        <pc:chgData name="Kelly Stokes" userId="3e5c5154-569e-4d81-aa91-4f91841cdfa9" providerId="ADAL" clId="{EDD24EC7-5168-450F-93FE-2FC4E8FDE839}" dt="2023-05-30T14:37:40.520" v="273" actId="20577"/>
        <pc:sldMkLst>
          <pc:docMk/>
          <pc:sldMk cId="3634764576" sldId="323"/>
        </pc:sldMkLst>
      </pc:sldChg>
      <pc:sldChg chg="del">
        <pc:chgData name="Kelly Stokes" userId="3e5c5154-569e-4d81-aa91-4f91841cdfa9" providerId="ADAL" clId="{EDD24EC7-5168-450F-93FE-2FC4E8FDE839}" dt="2023-05-30T14:25:28.001" v="2" actId="2696"/>
        <pc:sldMkLst>
          <pc:docMk/>
          <pc:sldMk cId="2399081485" sldId="334"/>
        </pc:sldMkLst>
      </pc:sldChg>
      <pc:sldChg chg="addSp delSp modSp mod modAnim">
        <pc:chgData name="Kelly Stokes" userId="3e5c5154-569e-4d81-aa91-4f91841cdfa9" providerId="ADAL" clId="{EDD24EC7-5168-450F-93FE-2FC4E8FDE839}" dt="2023-05-30T14:28:07.363" v="76" actId="27636"/>
        <pc:sldMkLst>
          <pc:docMk/>
          <pc:sldMk cId="153914121" sldId="335"/>
        </pc:sldMkLst>
        <pc:spChg chg="mod">
          <ac:chgData name="Kelly Stokes" userId="3e5c5154-569e-4d81-aa91-4f91841cdfa9" providerId="ADAL" clId="{EDD24EC7-5168-450F-93FE-2FC4E8FDE839}" dt="2023-05-30T14:27:48.336" v="70" actId="20577"/>
          <ac:spMkLst>
            <pc:docMk/>
            <pc:sldMk cId="153914121" sldId="335"/>
            <ac:spMk id="2" creationId="{52DA34BA-82FC-47C5-BCE1-BB65E08B92A1}"/>
          </ac:spMkLst>
        </pc:spChg>
        <pc:spChg chg="add mod">
          <ac:chgData name="Kelly Stokes" userId="3e5c5154-569e-4d81-aa91-4f91841cdfa9" providerId="ADAL" clId="{EDD24EC7-5168-450F-93FE-2FC4E8FDE839}" dt="2023-05-30T14:28:07.363" v="76" actId="27636"/>
          <ac:spMkLst>
            <pc:docMk/>
            <pc:sldMk cId="153914121" sldId="335"/>
            <ac:spMk id="4" creationId="{70CBE460-786F-7266-C425-3A3A3DB7ED6B}"/>
          </ac:spMkLst>
        </pc:spChg>
        <pc:picChg chg="del">
          <ac:chgData name="Kelly Stokes" userId="3e5c5154-569e-4d81-aa91-4f91841cdfa9" providerId="ADAL" clId="{EDD24EC7-5168-450F-93FE-2FC4E8FDE839}" dt="2023-05-30T14:27:14.929" v="64" actId="21"/>
          <ac:picMkLst>
            <pc:docMk/>
            <pc:sldMk cId="153914121" sldId="335"/>
            <ac:picMk id="3" creationId="{51EC2F30-FF0B-43A8-93A2-7614321F2B2E}"/>
          </ac:picMkLst>
        </pc:picChg>
      </pc:sldChg>
      <pc:sldChg chg="addSp modSp mod modAnim">
        <pc:chgData name="Kelly Stokes" userId="3e5c5154-569e-4d81-aa91-4f91841cdfa9" providerId="ADAL" clId="{EDD24EC7-5168-450F-93FE-2FC4E8FDE839}" dt="2023-05-30T14:27:44.344" v="69"/>
        <pc:sldMkLst>
          <pc:docMk/>
          <pc:sldMk cId="1617130601" sldId="336"/>
        </pc:sldMkLst>
        <pc:spChg chg="mod">
          <ac:chgData name="Kelly Stokes" userId="3e5c5154-569e-4d81-aa91-4f91841cdfa9" providerId="ADAL" clId="{EDD24EC7-5168-450F-93FE-2FC4E8FDE839}" dt="2023-05-30T14:27:11.404" v="63" actId="1076"/>
          <ac:spMkLst>
            <pc:docMk/>
            <pc:sldMk cId="1617130601" sldId="336"/>
            <ac:spMk id="2" creationId="{52DA34BA-82FC-47C5-BCE1-BB65E08B92A1}"/>
          </ac:spMkLst>
        </pc:spChg>
        <pc:spChg chg="add mod">
          <ac:chgData name="Kelly Stokes" userId="3e5c5154-569e-4d81-aa91-4f91841cdfa9" providerId="ADAL" clId="{EDD24EC7-5168-450F-93FE-2FC4E8FDE839}" dt="2023-05-30T14:26:55.656" v="41" actId="21"/>
          <ac:spMkLst>
            <pc:docMk/>
            <pc:sldMk cId="1617130601" sldId="336"/>
            <ac:spMk id="4" creationId="{714B67DE-C4FB-6737-4D26-59A1AC3AD680}"/>
          </ac:spMkLst>
        </pc:spChg>
        <pc:spChg chg="add mod">
          <ac:chgData name="Kelly Stokes" userId="3e5c5154-569e-4d81-aa91-4f91841cdfa9" providerId="ADAL" clId="{EDD24EC7-5168-450F-93FE-2FC4E8FDE839}" dt="2023-05-30T14:27:04.471" v="60" actId="20577"/>
          <ac:spMkLst>
            <pc:docMk/>
            <pc:sldMk cId="1617130601" sldId="336"/>
            <ac:spMk id="6" creationId="{8DEBF5C2-541F-BD67-9FB2-E86BB3563BBA}"/>
          </ac:spMkLst>
        </pc:spChg>
        <pc:picChg chg="add mod">
          <ac:chgData name="Kelly Stokes" userId="3e5c5154-569e-4d81-aa91-4f91841cdfa9" providerId="ADAL" clId="{EDD24EC7-5168-450F-93FE-2FC4E8FDE839}" dt="2023-05-30T14:27:17.205" v="65"/>
          <ac:picMkLst>
            <pc:docMk/>
            <pc:sldMk cId="1617130601" sldId="336"/>
            <ac:picMk id="7" creationId="{BBF211D9-354E-C2FA-65DB-EEC2CA2DC61C}"/>
          </ac:picMkLst>
        </pc:picChg>
      </pc:sldChg>
      <pc:sldChg chg="del">
        <pc:chgData name="Kelly Stokes" userId="3e5c5154-569e-4d81-aa91-4f91841cdfa9" providerId="ADAL" clId="{EDD24EC7-5168-450F-93FE-2FC4E8FDE839}" dt="2023-05-30T14:25:28.001" v="2" actId="2696"/>
        <pc:sldMkLst>
          <pc:docMk/>
          <pc:sldMk cId="1406271744" sldId="338"/>
        </pc:sldMkLst>
      </pc:sldChg>
      <pc:sldChg chg="addSp modSp mod modAnim">
        <pc:chgData name="Kelly Stokes" userId="3e5c5154-569e-4d81-aa91-4f91841cdfa9" providerId="ADAL" clId="{EDD24EC7-5168-450F-93FE-2FC4E8FDE839}" dt="2023-05-30T14:26:17.777" v="28"/>
        <pc:sldMkLst>
          <pc:docMk/>
          <pc:sldMk cId="673813282" sldId="339"/>
        </pc:sldMkLst>
        <pc:spChg chg="mod">
          <ac:chgData name="Kelly Stokes" userId="3e5c5154-569e-4d81-aa91-4f91841cdfa9" providerId="ADAL" clId="{EDD24EC7-5168-450F-93FE-2FC4E8FDE839}" dt="2023-05-30T14:25:54.340" v="12" actId="20577"/>
          <ac:spMkLst>
            <pc:docMk/>
            <pc:sldMk cId="673813282" sldId="339"/>
            <ac:spMk id="2" creationId="{52DA34BA-82FC-47C5-BCE1-BB65E08B92A1}"/>
          </ac:spMkLst>
        </pc:spChg>
        <pc:spChg chg="add mod">
          <ac:chgData name="Kelly Stokes" userId="3e5c5154-569e-4d81-aa91-4f91841cdfa9" providerId="ADAL" clId="{EDD24EC7-5168-450F-93FE-2FC4E8FDE839}" dt="2023-05-30T14:25:41.388" v="6" actId="1076"/>
          <ac:spMkLst>
            <pc:docMk/>
            <pc:sldMk cId="673813282" sldId="339"/>
            <ac:spMk id="4" creationId="{FE598518-9EBD-F8C1-DFE2-09A25F458CA9}"/>
          </ac:spMkLst>
        </pc:spChg>
        <pc:spChg chg="add mod">
          <ac:chgData name="Kelly Stokes" userId="3e5c5154-569e-4d81-aa91-4f91841cdfa9" providerId="ADAL" clId="{EDD24EC7-5168-450F-93FE-2FC4E8FDE839}" dt="2023-05-30T14:26:01.283" v="22" actId="1076"/>
          <ac:spMkLst>
            <pc:docMk/>
            <pc:sldMk cId="673813282" sldId="339"/>
            <ac:spMk id="6" creationId="{E9AA2F1F-83E8-D588-E127-55ACE6767AE8}"/>
          </ac:spMkLst>
        </pc:spChg>
        <pc:picChg chg="add mod">
          <ac:chgData name="Kelly Stokes" userId="3e5c5154-569e-4d81-aa91-4f91841cdfa9" providerId="ADAL" clId="{EDD24EC7-5168-450F-93FE-2FC4E8FDE839}" dt="2023-05-30T14:26:06.567" v="24"/>
          <ac:picMkLst>
            <pc:docMk/>
            <pc:sldMk cId="673813282" sldId="339"/>
            <ac:picMk id="7" creationId="{60045646-58D3-2843-7204-D39CCD27D4B7}"/>
          </ac:picMkLst>
        </pc:picChg>
      </pc:sldChg>
      <pc:sldChg chg="addSp delSp modSp mod modAnim">
        <pc:chgData name="Kelly Stokes" userId="3e5c5154-569e-4d81-aa91-4f91841cdfa9" providerId="ADAL" clId="{EDD24EC7-5168-450F-93FE-2FC4E8FDE839}" dt="2023-05-30T14:26:39.421" v="37" actId="27636"/>
        <pc:sldMkLst>
          <pc:docMk/>
          <pc:sldMk cId="3809071896" sldId="340"/>
        </pc:sldMkLst>
        <pc:spChg chg="mod">
          <ac:chgData name="Kelly Stokes" userId="3e5c5154-569e-4d81-aa91-4f91841cdfa9" providerId="ADAL" clId="{EDD24EC7-5168-450F-93FE-2FC4E8FDE839}" dt="2023-05-30T14:26:20.745" v="29" actId="20577"/>
          <ac:spMkLst>
            <pc:docMk/>
            <pc:sldMk cId="3809071896" sldId="340"/>
            <ac:spMk id="2" creationId="{52DA34BA-82FC-47C5-BCE1-BB65E08B92A1}"/>
          </ac:spMkLst>
        </pc:spChg>
        <pc:spChg chg="add mod">
          <ac:chgData name="Kelly Stokes" userId="3e5c5154-569e-4d81-aa91-4f91841cdfa9" providerId="ADAL" clId="{EDD24EC7-5168-450F-93FE-2FC4E8FDE839}" dt="2023-05-30T14:26:39.421" v="37" actId="27636"/>
          <ac:spMkLst>
            <pc:docMk/>
            <pc:sldMk cId="3809071896" sldId="340"/>
            <ac:spMk id="4" creationId="{F2688D38-0EE5-3426-4391-8BAD19023A3A}"/>
          </ac:spMkLst>
        </pc:spChg>
        <pc:picChg chg="del">
          <ac:chgData name="Kelly Stokes" userId="3e5c5154-569e-4d81-aa91-4f91841cdfa9" providerId="ADAL" clId="{EDD24EC7-5168-450F-93FE-2FC4E8FDE839}" dt="2023-05-30T14:26:03.653" v="23" actId="21"/>
          <ac:picMkLst>
            <pc:docMk/>
            <pc:sldMk cId="3809071896" sldId="340"/>
            <ac:picMk id="3" creationId="{BEDC457A-FEB9-CE0A-CE6B-20D35D50BDCA}"/>
          </ac:picMkLst>
        </pc:picChg>
      </pc:sldChg>
      <pc:sldChg chg="del">
        <pc:chgData name="Kelly Stokes" userId="3e5c5154-569e-4d81-aa91-4f91841cdfa9" providerId="ADAL" clId="{EDD24EC7-5168-450F-93FE-2FC4E8FDE839}" dt="2023-05-30T14:39:09.560" v="277" actId="2696"/>
        <pc:sldMkLst>
          <pc:docMk/>
          <pc:sldMk cId="694825332" sldId="584"/>
        </pc:sldMkLst>
      </pc:sldChg>
      <pc:sldChg chg="del">
        <pc:chgData name="Kelly Stokes" userId="3e5c5154-569e-4d81-aa91-4f91841cdfa9" providerId="ADAL" clId="{EDD24EC7-5168-450F-93FE-2FC4E8FDE839}" dt="2023-05-30T14:40:18.353" v="295" actId="2696"/>
        <pc:sldMkLst>
          <pc:docMk/>
          <pc:sldMk cId="1181201419" sldId="586"/>
        </pc:sldMkLst>
      </pc:sldChg>
      <pc:sldChg chg="addSp modSp mod modAnim">
        <pc:chgData name="Kelly Stokes" userId="3e5c5154-569e-4d81-aa91-4f91841cdfa9" providerId="ADAL" clId="{EDD24EC7-5168-450F-93FE-2FC4E8FDE839}" dt="2023-05-30T14:41:06.412" v="309"/>
        <pc:sldMkLst>
          <pc:docMk/>
          <pc:sldMk cId="2468947006" sldId="587"/>
        </pc:sldMkLst>
        <pc:spChg chg="mod">
          <ac:chgData name="Kelly Stokes" userId="3e5c5154-569e-4d81-aa91-4f91841cdfa9" providerId="ADAL" clId="{EDD24EC7-5168-450F-93FE-2FC4E8FDE839}" dt="2023-05-30T14:40:24.632" v="296" actId="21"/>
          <ac:spMkLst>
            <pc:docMk/>
            <pc:sldMk cId="2468947006" sldId="587"/>
            <ac:spMk id="2" creationId="{02FB8773-AD3E-2543-510F-CEE32E75C793}"/>
          </ac:spMkLst>
        </pc:spChg>
        <pc:spChg chg="add mod">
          <ac:chgData name="Kelly Stokes" userId="3e5c5154-569e-4d81-aa91-4f91841cdfa9" providerId="ADAL" clId="{EDD24EC7-5168-450F-93FE-2FC4E8FDE839}" dt="2023-05-30T14:40:34.021" v="300" actId="1076"/>
          <ac:spMkLst>
            <pc:docMk/>
            <pc:sldMk cId="2468947006" sldId="587"/>
            <ac:spMk id="4" creationId="{146B6269-5319-7523-29D9-0537704B992A}"/>
          </ac:spMkLst>
        </pc:spChg>
        <pc:spChg chg="add mod">
          <ac:chgData name="Kelly Stokes" userId="3e5c5154-569e-4d81-aa91-4f91841cdfa9" providerId="ADAL" clId="{EDD24EC7-5168-450F-93FE-2FC4E8FDE839}" dt="2023-05-30T14:40:42.830" v="302" actId="207"/>
          <ac:spMkLst>
            <pc:docMk/>
            <pc:sldMk cId="2468947006" sldId="587"/>
            <ac:spMk id="5" creationId="{61549843-7154-B3DC-0470-D3A02B3F5F10}"/>
          </ac:spMkLst>
        </pc:spChg>
        <pc:spChg chg="add mod">
          <ac:chgData name="Kelly Stokes" userId="3e5c5154-569e-4d81-aa91-4f91841cdfa9" providerId="ADAL" clId="{EDD24EC7-5168-450F-93FE-2FC4E8FDE839}" dt="2023-05-30T14:40:51.634" v="304" actId="207"/>
          <ac:spMkLst>
            <pc:docMk/>
            <pc:sldMk cId="2468947006" sldId="587"/>
            <ac:spMk id="6" creationId="{0A6E7F9E-B005-B493-B6D7-C59A4F281520}"/>
          </ac:spMkLst>
        </pc:spChg>
      </pc:sldChg>
      <pc:sldChg chg="modSp mod">
        <pc:chgData name="Kelly Stokes" userId="3e5c5154-569e-4d81-aa91-4f91841cdfa9" providerId="ADAL" clId="{EDD24EC7-5168-450F-93FE-2FC4E8FDE839}" dt="2023-05-30T14:29:45.634" v="100" actId="1076"/>
        <pc:sldMkLst>
          <pc:docMk/>
          <pc:sldMk cId="2083956769" sldId="607"/>
        </pc:sldMkLst>
        <pc:spChg chg="mod">
          <ac:chgData name="Kelly Stokes" userId="3e5c5154-569e-4d81-aa91-4f91841cdfa9" providerId="ADAL" clId="{EDD24EC7-5168-450F-93FE-2FC4E8FDE839}" dt="2023-05-30T14:29:45.634" v="100" actId="1076"/>
          <ac:spMkLst>
            <pc:docMk/>
            <pc:sldMk cId="2083956769" sldId="607"/>
            <ac:spMk id="2" creationId="{52DA34BA-82FC-47C5-BCE1-BB65E08B92A1}"/>
          </ac:spMkLst>
        </pc:spChg>
      </pc:sldChg>
      <pc:sldChg chg="addSp modSp mod modAnim">
        <pc:chgData name="Kelly Stokes" userId="3e5c5154-569e-4d81-aa91-4f91841cdfa9" providerId="ADAL" clId="{EDD24EC7-5168-450F-93FE-2FC4E8FDE839}" dt="2023-05-30T14:31:08.414" v="113" actId="27636"/>
        <pc:sldMkLst>
          <pc:docMk/>
          <pc:sldMk cId="2025548147" sldId="614"/>
        </pc:sldMkLst>
        <pc:spChg chg="add mod">
          <ac:chgData name="Kelly Stokes" userId="3e5c5154-569e-4d81-aa91-4f91841cdfa9" providerId="ADAL" clId="{EDD24EC7-5168-450F-93FE-2FC4E8FDE839}" dt="2023-05-30T14:31:08.414" v="113" actId="27636"/>
          <ac:spMkLst>
            <pc:docMk/>
            <pc:sldMk cId="2025548147" sldId="614"/>
            <ac:spMk id="3" creationId="{9F43431D-DADA-8D0B-66F3-B5D5C5648DF8}"/>
          </ac:spMkLst>
        </pc:spChg>
      </pc:sldChg>
      <pc:sldChg chg="addSp delSp modSp mod modAnim">
        <pc:chgData name="Kelly Stokes" userId="3e5c5154-569e-4d81-aa91-4f91841cdfa9" providerId="ADAL" clId="{EDD24EC7-5168-450F-93FE-2FC4E8FDE839}" dt="2023-05-30T14:40:08.298" v="294"/>
        <pc:sldMkLst>
          <pc:docMk/>
          <pc:sldMk cId="2073916068" sldId="1161"/>
        </pc:sldMkLst>
        <pc:spChg chg="del mod">
          <ac:chgData name="Kelly Stokes" userId="3e5c5154-569e-4d81-aa91-4f91841cdfa9" providerId="ADAL" clId="{EDD24EC7-5168-450F-93FE-2FC4E8FDE839}" dt="2023-05-30T14:39:18.268" v="281"/>
          <ac:spMkLst>
            <pc:docMk/>
            <pc:sldMk cId="2073916068" sldId="1161"/>
            <ac:spMk id="3" creationId="{E500F0D3-C8EE-77CA-D8A5-2252D46724AA}"/>
          </ac:spMkLst>
        </pc:spChg>
        <pc:spChg chg="add mod">
          <ac:chgData name="Kelly Stokes" userId="3e5c5154-569e-4d81-aa91-4f91841cdfa9" providerId="ADAL" clId="{EDD24EC7-5168-450F-93FE-2FC4E8FDE839}" dt="2023-05-30T14:39:29.549" v="285" actId="1076"/>
          <ac:spMkLst>
            <pc:docMk/>
            <pc:sldMk cId="2073916068" sldId="1161"/>
            <ac:spMk id="5" creationId="{C5E5173E-F646-C57C-1382-A5B2D10362D4}"/>
          </ac:spMkLst>
        </pc:spChg>
        <pc:spChg chg="add mod">
          <ac:chgData name="Kelly Stokes" userId="3e5c5154-569e-4d81-aa91-4f91841cdfa9" providerId="ADAL" clId="{EDD24EC7-5168-450F-93FE-2FC4E8FDE839}" dt="2023-05-30T14:39:41.646" v="287" actId="207"/>
          <ac:spMkLst>
            <pc:docMk/>
            <pc:sldMk cId="2073916068" sldId="1161"/>
            <ac:spMk id="6" creationId="{74289E12-2497-06FD-7CB3-384982B72656}"/>
          </ac:spMkLst>
        </pc:spChg>
        <pc:spChg chg="add mod">
          <ac:chgData name="Kelly Stokes" userId="3e5c5154-569e-4d81-aa91-4f91841cdfa9" providerId="ADAL" clId="{EDD24EC7-5168-450F-93FE-2FC4E8FDE839}" dt="2023-05-30T14:39:52.198" v="289" actId="207"/>
          <ac:spMkLst>
            <pc:docMk/>
            <pc:sldMk cId="2073916068" sldId="1161"/>
            <ac:spMk id="7" creationId="{B9716AE9-D5B0-EC2B-42DE-D1240F5C623B}"/>
          </ac:spMkLst>
        </pc:spChg>
      </pc:sldChg>
      <pc:sldChg chg="del">
        <pc:chgData name="Kelly Stokes" userId="3e5c5154-569e-4d81-aa91-4f91841cdfa9" providerId="ADAL" clId="{EDD24EC7-5168-450F-93FE-2FC4E8FDE839}" dt="2023-05-30T14:30:26.706" v="101" actId="2696"/>
        <pc:sldMkLst>
          <pc:docMk/>
          <pc:sldMk cId="2113091321" sldId="1168"/>
        </pc:sldMkLst>
      </pc:sldChg>
      <pc:sldChg chg="del">
        <pc:chgData name="Kelly Stokes" userId="3e5c5154-569e-4d81-aa91-4f91841cdfa9" providerId="ADAL" clId="{EDD24EC7-5168-450F-93FE-2FC4E8FDE839}" dt="2023-05-30T14:30:26.706" v="101" actId="2696"/>
        <pc:sldMkLst>
          <pc:docMk/>
          <pc:sldMk cId="2589405811" sldId="1169"/>
        </pc:sldMkLst>
      </pc:sldChg>
      <pc:sldChg chg="addSp modSp mod modAnim">
        <pc:chgData name="Kelly Stokes" userId="3e5c5154-569e-4d81-aa91-4f91841cdfa9" providerId="ADAL" clId="{EDD24EC7-5168-450F-93FE-2FC4E8FDE839}" dt="2023-05-30T14:32:49.933" v="148"/>
        <pc:sldMkLst>
          <pc:docMk/>
          <pc:sldMk cId="3692881541" sldId="1172"/>
        </pc:sldMkLst>
        <pc:spChg chg="mod">
          <ac:chgData name="Kelly Stokes" userId="3e5c5154-569e-4d81-aa91-4f91841cdfa9" providerId="ADAL" clId="{EDD24EC7-5168-450F-93FE-2FC4E8FDE839}" dt="2023-05-30T14:32:25.250" v="135" actId="1076"/>
          <ac:spMkLst>
            <pc:docMk/>
            <pc:sldMk cId="3692881541" sldId="1172"/>
            <ac:spMk id="2" creationId="{52DA34BA-82FC-47C5-BCE1-BB65E08B92A1}"/>
          </ac:spMkLst>
        </pc:spChg>
        <pc:spChg chg="add mod">
          <ac:chgData name="Kelly Stokes" userId="3e5c5154-569e-4d81-aa91-4f91841cdfa9" providerId="ADAL" clId="{EDD24EC7-5168-450F-93FE-2FC4E8FDE839}" dt="2023-05-30T14:32:14.723" v="131" actId="1076"/>
          <ac:spMkLst>
            <pc:docMk/>
            <pc:sldMk cId="3692881541" sldId="1172"/>
            <ac:spMk id="4" creationId="{BC00C6A6-2BE5-4BD0-E606-2ABBD4A617A7}"/>
          </ac:spMkLst>
        </pc:spChg>
        <pc:spChg chg="add mod">
          <ac:chgData name="Kelly Stokes" userId="3e5c5154-569e-4d81-aa91-4f91841cdfa9" providerId="ADAL" clId="{EDD24EC7-5168-450F-93FE-2FC4E8FDE839}" dt="2023-05-30T14:32:36.835" v="143" actId="1076"/>
          <ac:spMkLst>
            <pc:docMk/>
            <pc:sldMk cId="3692881541" sldId="1172"/>
            <ac:spMk id="6" creationId="{C1C5E38C-4E9C-D552-7A28-A6D4F5FF497D}"/>
          </ac:spMkLst>
        </pc:spChg>
        <pc:spChg chg="add mod">
          <ac:chgData name="Kelly Stokes" userId="3e5c5154-569e-4d81-aa91-4f91841cdfa9" providerId="ADAL" clId="{EDD24EC7-5168-450F-93FE-2FC4E8FDE839}" dt="2023-05-30T14:32:33.944" v="142" actId="1076"/>
          <ac:spMkLst>
            <pc:docMk/>
            <pc:sldMk cId="3692881541" sldId="1172"/>
            <ac:spMk id="8" creationId="{91FF6021-8FD9-1BFA-CD08-6525F16C5745}"/>
          </ac:spMkLst>
        </pc:spChg>
      </pc:sldChg>
      <pc:sldChg chg="del">
        <pc:chgData name="Kelly Stokes" userId="3e5c5154-569e-4d81-aa91-4f91841cdfa9" providerId="ADAL" clId="{EDD24EC7-5168-450F-93FE-2FC4E8FDE839}" dt="2023-05-30T14:30:26.706" v="101" actId="2696"/>
        <pc:sldMkLst>
          <pc:docMk/>
          <pc:sldMk cId="1046714863" sldId="1173"/>
        </pc:sldMkLst>
      </pc:sldChg>
      <pc:sldChg chg="addSp modSp mod modAnim">
        <pc:chgData name="Kelly Stokes" userId="3e5c5154-569e-4d81-aa91-4f91841cdfa9" providerId="ADAL" clId="{EDD24EC7-5168-450F-93FE-2FC4E8FDE839}" dt="2023-05-30T14:33:35.249" v="168"/>
        <pc:sldMkLst>
          <pc:docMk/>
          <pc:sldMk cId="3540915890" sldId="1174"/>
        </pc:sldMkLst>
        <pc:spChg chg="mod">
          <ac:chgData name="Kelly Stokes" userId="3e5c5154-569e-4d81-aa91-4f91841cdfa9" providerId="ADAL" clId="{EDD24EC7-5168-450F-93FE-2FC4E8FDE839}" dt="2023-05-30T14:33:14.168" v="157" actId="20577"/>
          <ac:spMkLst>
            <pc:docMk/>
            <pc:sldMk cId="3540915890" sldId="1174"/>
            <ac:spMk id="2" creationId="{52DA34BA-82FC-47C5-BCE1-BB65E08B92A1}"/>
          </ac:spMkLst>
        </pc:spChg>
        <pc:spChg chg="add mod">
          <ac:chgData name="Kelly Stokes" userId="3e5c5154-569e-4d81-aa91-4f91841cdfa9" providerId="ADAL" clId="{EDD24EC7-5168-450F-93FE-2FC4E8FDE839}" dt="2023-05-30T14:33:10.971" v="155" actId="1076"/>
          <ac:spMkLst>
            <pc:docMk/>
            <pc:sldMk cId="3540915890" sldId="1174"/>
            <ac:spMk id="4" creationId="{9ED2BA7F-7ADF-8F3E-63C1-A8C3D557C106}"/>
          </ac:spMkLst>
        </pc:spChg>
        <pc:spChg chg="add mod">
          <ac:chgData name="Kelly Stokes" userId="3e5c5154-569e-4d81-aa91-4f91841cdfa9" providerId="ADAL" clId="{EDD24EC7-5168-450F-93FE-2FC4E8FDE839}" dt="2023-05-30T14:33:08.335" v="154" actId="21"/>
          <ac:spMkLst>
            <pc:docMk/>
            <pc:sldMk cId="3540915890" sldId="1174"/>
            <ac:spMk id="6" creationId="{5B89B32A-82D8-6A7F-6102-7EA6D7589A67}"/>
          </ac:spMkLst>
        </pc:spChg>
        <pc:spChg chg="add mod">
          <ac:chgData name="Kelly Stokes" userId="3e5c5154-569e-4d81-aa91-4f91841cdfa9" providerId="ADAL" clId="{EDD24EC7-5168-450F-93FE-2FC4E8FDE839}" dt="2023-05-30T14:33:21.316" v="163" actId="20577"/>
          <ac:spMkLst>
            <pc:docMk/>
            <pc:sldMk cId="3540915890" sldId="1174"/>
            <ac:spMk id="8" creationId="{990AE3D0-5182-82AC-4463-2BCF6671F7E9}"/>
          </ac:spMkLst>
        </pc:spChg>
      </pc:sldChg>
      <pc:sldChg chg="del">
        <pc:chgData name="Kelly Stokes" userId="3e5c5154-569e-4d81-aa91-4f91841cdfa9" providerId="ADAL" clId="{EDD24EC7-5168-450F-93FE-2FC4E8FDE839}" dt="2023-05-30T14:30:26.706" v="101" actId="2696"/>
        <pc:sldMkLst>
          <pc:docMk/>
          <pc:sldMk cId="3259696299" sldId="1175"/>
        </pc:sldMkLst>
      </pc:sldChg>
      <pc:sldChg chg="del">
        <pc:chgData name="Kelly Stokes" userId="3e5c5154-569e-4d81-aa91-4f91841cdfa9" providerId="ADAL" clId="{EDD24EC7-5168-450F-93FE-2FC4E8FDE839}" dt="2023-05-30T14:30:26.706" v="101" actId="2696"/>
        <pc:sldMkLst>
          <pc:docMk/>
          <pc:sldMk cId="1493261783" sldId="1176"/>
        </pc:sldMkLst>
      </pc:sldChg>
      <pc:sldChg chg="del">
        <pc:chgData name="Kelly Stokes" userId="3e5c5154-569e-4d81-aa91-4f91841cdfa9" providerId="ADAL" clId="{EDD24EC7-5168-450F-93FE-2FC4E8FDE839}" dt="2023-05-30T14:25:28.001" v="2" actId="2696"/>
        <pc:sldMkLst>
          <pc:docMk/>
          <pc:sldMk cId="2367029885" sldId="1448"/>
        </pc:sldMkLst>
      </pc:sldChg>
      <pc:sldChg chg="del">
        <pc:chgData name="Kelly Stokes" userId="3e5c5154-569e-4d81-aa91-4f91841cdfa9" providerId="ADAL" clId="{EDD24EC7-5168-450F-93FE-2FC4E8FDE839}" dt="2023-05-30T14:25:28.001" v="2" actId="2696"/>
        <pc:sldMkLst>
          <pc:docMk/>
          <pc:sldMk cId="1535584485" sldId="1449"/>
        </pc:sldMkLst>
      </pc:sldChg>
      <pc:sldChg chg="del">
        <pc:chgData name="Kelly Stokes" userId="3e5c5154-569e-4d81-aa91-4f91841cdfa9" providerId="ADAL" clId="{EDD24EC7-5168-450F-93FE-2FC4E8FDE839}" dt="2023-05-30T14:25:28.001" v="2" actId="2696"/>
        <pc:sldMkLst>
          <pc:docMk/>
          <pc:sldMk cId="1163117465" sldId="1450"/>
        </pc:sldMkLst>
      </pc:sldChg>
      <pc:sldChg chg="del">
        <pc:chgData name="Kelly Stokes" userId="3e5c5154-569e-4d81-aa91-4f91841cdfa9" providerId="ADAL" clId="{EDD24EC7-5168-450F-93FE-2FC4E8FDE839}" dt="2023-05-30T14:25:28.001" v="2" actId="2696"/>
        <pc:sldMkLst>
          <pc:docMk/>
          <pc:sldMk cId="3197262980" sldId="1451"/>
        </pc:sldMkLst>
      </pc:sldChg>
      <pc:sldChg chg="del">
        <pc:chgData name="Kelly Stokes" userId="3e5c5154-569e-4d81-aa91-4f91841cdfa9" providerId="ADAL" clId="{EDD24EC7-5168-450F-93FE-2FC4E8FDE839}" dt="2023-05-30T14:25:28.001" v="2" actId="2696"/>
        <pc:sldMkLst>
          <pc:docMk/>
          <pc:sldMk cId="1324581999" sldId="1452"/>
        </pc:sldMkLst>
      </pc:sldChg>
      <pc:sldChg chg="del">
        <pc:chgData name="Kelly Stokes" userId="3e5c5154-569e-4d81-aa91-4f91841cdfa9" providerId="ADAL" clId="{EDD24EC7-5168-450F-93FE-2FC4E8FDE839}" dt="2023-05-30T14:25:28.001" v="2" actId="2696"/>
        <pc:sldMkLst>
          <pc:docMk/>
          <pc:sldMk cId="2422639352" sldId="1453"/>
        </pc:sldMkLst>
      </pc:sldChg>
      <pc:sldChg chg="modSp mod">
        <pc:chgData name="Kelly Stokes" userId="3e5c5154-569e-4d81-aa91-4f91841cdfa9" providerId="ADAL" clId="{EDD24EC7-5168-450F-93FE-2FC4E8FDE839}" dt="2023-05-30T14:28:39.443" v="86" actId="1076"/>
        <pc:sldMkLst>
          <pc:docMk/>
          <pc:sldMk cId="544989660" sldId="1454"/>
        </pc:sldMkLst>
        <pc:spChg chg="mod">
          <ac:chgData name="Kelly Stokes" userId="3e5c5154-569e-4d81-aa91-4f91841cdfa9" providerId="ADAL" clId="{EDD24EC7-5168-450F-93FE-2FC4E8FDE839}" dt="2023-05-30T14:28:39.443" v="86" actId="1076"/>
          <ac:spMkLst>
            <pc:docMk/>
            <pc:sldMk cId="544989660" sldId="1454"/>
            <ac:spMk id="2" creationId="{52DA34BA-82FC-47C5-BCE1-BB65E08B92A1}"/>
          </ac:spMkLst>
        </pc:spChg>
      </pc:sldChg>
      <pc:sldChg chg="modAnim">
        <pc:chgData name="Kelly Stokes" userId="3e5c5154-569e-4d81-aa91-4f91841cdfa9" providerId="ADAL" clId="{EDD24EC7-5168-450F-93FE-2FC4E8FDE839}" dt="2023-05-30T14:29:07.284" v="90"/>
        <pc:sldMkLst>
          <pc:docMk/>
          <pc:sldMk cId="3515900881" sldId="1455"/>
        </pc:sldMkLst>
      </pc:sldChg>
      <pc:sldChg chg="modAnim">
        <pc:chgData name="Kelly Stokes" userId="3e5c5154-569e-4d81-aa91-4f91841cdfa9" providerId="ADAL" clId="{EDD24EC7-5168-450F-93FE-2FC4E8FDE839}" dt="2023-05-30T14:29:16.401" v="93"/>
        <pc:sldMkLst>
          <pc:docMk/>
          <pc:sldMk cId="1599270955" sldId="1456"/>
        </pc:sldMkLst>
      </pc:sldChg>
      <pc:sldChg chg="modAnim">
        <pc:chgData name="Kelly Stokes" userId="3e5c5154-569e-4d81-aa91-4f91841cdfa9" providerId="ADAL" clId="{EDD24EC7-5168-450F-93FE-2FC4E8FDE839}" dt="2023-05-30T14:29:24.993" v="96"/>
        <pc:sldMkLst>
          <pc:docMk/>
          <pc:sldMk cId="639316750" sldId="1457"/>
        </pc:sldMkLst>
      </pc:sldChg>
      <pc:sldChg chg="modAnim">
        <pc:chgData name="Kelly Stokes" userId="3e5c5154-569e-4d81-aa91-4f91841cdfa9" providerId="ADAL" clId="{EDD24EC7-5168-450F-93FE-2FC4E8FDE839}" dt="2023-05-30T14:29:33.576" v="99"/>
        <pc:sldMkLst>
          <pc:docMk/>
          <pc:sldMk cId="3168163938" sldId="1458"/>
        </pc:sldMkLst>
      </pc:sldChg>
      <pc:sldChg chg="addSp modSp mod modAnim">
        <pc:chgData name="Kelly Stokes" userId="3e5c5154-569e-4d81-aa91-4f91841cdfa9" providerId="ADAL" clId="{EDD24EC7-5168-450F-93FE-2FC4E8FDE839}" dt="2023-05-30T14:34:21.120" v="188"/>
        <pc:sldMkLst>
          <pc:docMk/>
          <pc:sldMk cId="2011167711" sldId="1459"/>
        </pc:sldMkLst>
        <pc:spChg chg="mod">
          <ac:chgData name="Kelly Stokes" userId="3e5c5154-569e-4d81-aa91-4f91841cdfa9" providerId="ADAL" clId="{EDD24EC7-5168-450F-93FE-2FC4E8FDE839}" dt="2023-05-30T14:33:59.368" v="177" actId="1076"/>
          <ac:spMkLst>
            <pc:docMk/>
            <pc:sldMk cId="2011167711" sldId="1459"/>
            <ac:spMk id="2" creationId="{52DA34BA-82FC-47C5-BCE1-BB65E08B92A1}"/>
          </ac:spMkLst>
        </pc:spChg>
        <pc:spChg chg="add mod">
          <ac:chgData name="Kelly Stokes" userId="3e5c5154-569e-4d81-aa91-4f91841cdfa9" providerId="ADAL" clId="{EDD24EC7-5168-450F-93FE-2FC4E8FDE839}" dt="2023-05-30T14:33:47.938" v="172" actId="1076"/>
          <ac:spMkLst>
            <pc:docMk/>
            <pc:sldMk cId="2011167711" sldId="1459"/>
            <ac:spMk id="4" creationId="{DC86CE1B-3D0A-212C-5626-7FB745B52998}"/>
          </ac:spMkLst>
        </pc:spChg>
        <pc:spChg chg="add mod">
          <ac:chgData name="Kelly Stokes" userId="3e5c5154-569e-4d81-aa91-4f91841cdfa9" providerId="ADAL" clId="{EDD24EC7-5168-450F-93FE-2FC4E8FDE839}" dt="2023-05-30T14:33:56.444" v="176" actId="1076"/>
          <ac:spMkLst>
            <pc:docMk/>
            <pc:sldMk cId="2011167711" sldId="1459"/>
            <ac:spMk id="6" creationId="{0AF32672-2213-DB36-6AB0-A5C5BF99DBFA}"/>
          </ac:spMkLst>
        </pc:spChg>
        <pc:spChg chg="add mod">
          <ac:chgData name="Kelly Stokes" userId="3e5c5154-569e-4d81-aa91-4f91841cdfa9" providerId="ADAL" clId="{EDD24EC7-5168-450F-93FE-2FC4E8FDE839}" dt="2023-05-30T14:34:06.769" v="183" actId="1076"/>
          <ac:spMkLst>
            <pc:docMk/>
            <pc:sldMk cId="2011167711" sldId="1459"/>
            <ac:spMk id="8" creationId="{4D4F3CFC-CE17-4686-8787-05666660ADFF}"/>
          </ac:spMkLst>
        </pc:spChg>
      </pc:sldChg>
      <pc:sldChg chg="del">
        <pc:chgData name="Kelly Stokes" userId="3e5c5154-569e-4d81-aa91-4f91841cdfa9" providerId="ADAL" clId="{EDD24EC7-5168-450F-93FE-2FC4E8FDE839}" dt="2023-05-30T14:30:26.706" v="101" actId="2696"/>
        <pc:sldMkLst>
          <pc:docMk/>
          <pc:sldMk cId="413315086" sldId="1461"/>
        </pc:sldMkLst>
      </pc:sldChg>
      <pc:sldChg chg="addSp modSp mod modAnim">
        <pc:chgData name="Kelly Stokes" userId="3e5c5154-569e-4d81-aa91-4f91841cdfa9" providerId="ADAL" clId="{EDD24EC7-5168-450F-93FE-2FC4E8FDE839}" dt="2023-05-30T14:35:48.049" v="221"/>
        <pc:sldMkLst>
          <pc:docMk/>
          <pc:sldMk cId="3121698782" sldId="1462"/>
        </pc:sldMkLst>
        <pc:spChg chg="mod">
          <ac:chgData name="Kelly Stokes" userId="3e5c5154-569e-4d81-aa91-4f91841cdfa9" providerId="ADAL" clId="{EDD24EC7-5168-450F-93FE-2FC4E8FDE839}" dt="2023-05-30T14:35:37.496" v="217" actId="20577"/>
          <ac:spMkLst>
            <pc:docMk/>
            <pc:sldMk cId="3121698782" sldId="1462"/>
            <ac:spMk id="2" creationId="{52DA34BA-82FC-47C5-BCE1-BB65E08B92A1}"/>
          </ac:spMkLst>
        </pc:spChg>
        <pc:spChg chg="add mod">
          <ac:chgData name="Kelly Stokes" userId="3e5c5154-569e-4d81-aa91-4f91841cdfa9" providerId="ADAL" clId="{EDD24EC7-5168-450F-93FE-2FC4E8FDE839}" dt="2023-05-30T14:34:55.650" v="192" actId="1076"/>
          <ac:spMkLst>
            <pc:docMk/>
            <pc:sldMk cId="3121698782" sldId="1462"/>
            <ac:spMk id="4" creationId="{8088558D-C3C8-036B-3FD7-BE5EE96BCA56}"/>
          </ac:spMkLst>
        </pc:spChg>
        <pc:spChg chg="add mod">
          <ac:chgData name="Kelly Stokes" userId="3e5c5154-569e-4d81-aa91-4f91841cdfa9" providerId="ADAL" clId="{EDD24EC7-5168-450F-93FE-2FC4E8FDE839}" dt="2023-05-30T14:35:27.869" v="199" actId="1076"/>
          <ac:spMkLst>
            <pc:docMk/>
            <pc:sldMk cId="3121698782" sldId="1462"/>
            <ac:spMk id="6" creationId="{B53818DE-0571-A4E5-FB64-4FEB7166050B}"/>
          </ac:spMkLst>
        </pc:spChg>
      </pc:sldChg>
      <pc:sldChg chg="addSp modSp mod modAnim">
        <pc:chgData name="Kelly Stokes" userId="3e5c5154-569e-4d81-aa91-4f91841cdfa9" providerId="ADAL" clId="{EDD24EC7-5168-450F-93FE-2FC4E8FDE839}" dt="2023-05-30T14:36:06.506" v="227" actId="27636"/>
        <pc:sldMkLst>
          <pc:docMk/>
          <pc:sldMk cId="2434042033" sldId="1463"/>
        </pc:sldMkLst>
        <pc:spChg chg="add mod">
          <ac:chgData name="Kelly Stokes" userId="3e5c5154-569e-4d81-aa91-4f91841cdfa9" providerId="ADAL" clId="{EDD24EC7-5168-450F-93FE-2FC4E8FDE839}" dt="2023-05-30T14:36:06.506" v="227" actId="27636"/>
          <ac:spMkLst>
            <pc:docMk/>
            <pc:sldMk cId="2434042033" sldId="1463"/>
            <ac:spMk id="3" creationId="{AE0E2982-4DBA-99FF-4CC7-0293AFD4C5F9}"/>
          </ac:spMkLst>
        </pc:spChg>
      </pc:sldChg>
      <pc:sldChg chg="del">
        <pc:chgData name="Kelly Stokes" userId="3e5c5154-569e-4d81-aa91-4f91841cdfa9" providerId="ADAL" clId="{EDD24EC7-5168-450F-93FE-2FC4E8FDE839}" dt="2023-05-30T14:34:44.236" v="189" actId="2696"/>
        <pc:sldMkLst>
          <pc:docMk/>
          <pc:sldMk cId="942384868" sldId="1464"/>
        </pc:sldMkLst>
      </pc:sldChg>
      <pc:sldChg chg="del">
        <pc:chgData name="Kelly Stokes" userId="3e5c5154-569e-4d81-aa91-4f91841cdfa9" providerId="ADAL" clId="{EDD24EC7-5168-450F-93FE-2FC4E8FDE839}" dt="2023-05-30T14:34:44.236" v="189" actId="2696"/>
        <pc:sldMkLst>
          <pc:docMk/>
          <pc:sldMk cId="660759213" sldId="1465"/>
        </pc:sldMkLst>
      </pc:sldChg>
      <pc:sldChg chg="addSp delSp modSp mod modAnim">
        <pc:chgData name="Kelly Stokes" userId="3e5c5154-569e-4d81-aa91-4f91841cdfa9" providerId="ADAL" clId="{EDD24EC7-5168-450F-93FE-2FC4E8FDE839}" dt="2023-05-30T14:37:28.864" v="271" actId="27636"/>
        <pc:sldMkLst>
          <pc:docMk/>
          <pc:sldMk cId="3372389409" sldId="1466"/>
        </pc:sldMkLst>
        <pc:spChg chg="mod">
          <ac:chgData name="Kelly Stokes" userId="3e5c5154-569e-4d81-aa91-4f91841cdfa9" providerId="ADAL" clId="{EDD24EC7-5168-450F-93FE-2FC4E8FDE839}" dt="2023-05-30T14:37:19.798" v="262" actId="20577"/>
          <ac:spMkLst>
            <pc:docMk/>
            <pc:sldMk cId="3372389409" sldId="1466"/>
            <ac:spMk id="2" creationId="{52DA34BA-82FC-47C5-BCE1-BB65E08B92A1}"/>
          </ac:spMkLst>
        </pc:spChg>
        <pc:spChg chg="add mod">
          <ac:chgData name="Kelly Stokes" userId="3e5c5154-569e-4d81-aa91-4f91841cdfa9" providerId="ADAL" clId="{EDD24EC7-5168-450F-93FE-2FC4E8FDE839}" dt="2023-05-30T14:37:28.864" v="271" actId="27636"/>
          <ac:spMkLst>
            <pc:docMk/>
            <pc:sldMk cId="3372389409" sldId="1466"/>
            <ac:spMk id="3" creationId="{D37A11CE-1B35-AD32-8FFB-3C89DB20E8D1}"/>
          </ac:spMkLst>
        </pc:spChg>
        <pc:picChg chg="del">
          <ac:chgData name="Kelly Stokes" userId="3e5c5154-569e-4d81-aa91-4f91841cdfa9" providerId="ADAL" clId="{EDD24EC7-5168-450F-93FE-2FC4E8FDE839}" dt="2023-05-30T14:36:17.306" v="229" actId="21"/>
          <ac:picMkLst>
            <pc:docMk/>
            <pc:sldMk cId="3372389409" sldId="1466"/>
            <ac:picMk id="3074" creationId="{45F70D36-0133-95D3-FF14-302D71DEBC04}"/>
          </ac:picMkLst>
        </pc:picChg>
      </pc:sldChg>
      <pc:sldChg chg="del">
        <pc:chgData name="Kelly Stokes" userId="3e5c5154-569e-4d81-aa91-4f91841cdfa9" providerId="ADAL" clId="{EDD24EC7-5168-450F-93FE-2FC4E8FDE839}" dt="2023-05-30T14:34:44.236" v="189" actId="2696"/>
        <pc:sldMkLst>
          <pc:docMk/>
          <pc:sldMk cId="2801208871" sldId="1467"/>
        </pc:sldMkLst>
      </pc:sldChg>
      <pc:sldChg chg="del">
        <pc:chgData name="Kelly Stokes" userId="3e5c5154-569e-4d81-aa91-4f91841cdfa9" providerId="ADAL" clId="{EDD24EC7-5168-450F-93FE-2FC4E8FDE839}" dt="2023-05-30T14:34:44.236" v="189" actId="2696"/>
        <pc:sldMkLst>
          <pc:docMk/>
          <pc:sldMk cId="3870679688" sldId="1468"/>
        </pc:sldMkLst>
      </pc:sldChg>
      <pc:sldChg chg="del">
        <pc:chgData name="Kelly Stokes" userId="3e5c5154-569e-4d81-aa91-4f91841cdfa9" providerId="ADAL" clId="{EDD24EC7-5168-450F-93FE-2FC4E8FDE839}" dt="2023-05-30T14:34:44.236" v="189" actId="2696"/>
        <pc:sldMkLst>
          <pc:docMk/>
          <pc:sldMk cId="3908081193" sldId="1469"/>
        </pc:sldMkLst>
      </pc:sldChg>
      <pc:sldChg chg="del">
        <pc:chgData name="Kelly Stokes" userId="3e5c5154-569e-4d81-aa91-4f91841cdfa9" providerId="ADAL" clId="{EDD24EC7-5168-450F-93FE-2FC4E8FDE839}" dt="2023-05-30T14:37:55.374" v="274" actId="2696"/>
        <pc:sldMkLst>
          <pc:docMk/>
          <pc:sldMk cId="1789590336" sldId="1476"/>
        </pc:sldMkLst>
      </pc:sldChg>
      <pc:sldChg chg="del">
        <pc:chgData name="Kelly Stokes" userId="3e5c5154-569e-4d81-aa91-4f91841cdfa9" providerId="ADAL" clId="{EDD24EC7-5168-450F-93FE-2FC4E8FDE839}" dt="2023-05-30T14:37:55.374" v="274" actId="2696"/>
        <pc:sldMkLst>
          <pc:docMk/>
          <pc:sldMk cId="364213825" sldId="1477"/>
        </pc:sldMkLst>
      </pc:sldChg>
      <pc:sldChg chg="del">
        <pc:chgData name="Kelly Stokes" userId="3e5c5154-569e-4d81-aa91-4f91841cdfa9" providerId="ADAL" clId="{EDD24EC7-5168-450F-93FE-2FC4E8FDE839}" dt="2023-05-30T14:37:55.374" v="274" actId="2696"/>
        <pc:sldMkLst>
          <pc:docMk/>
          <pc:sldMk cId="4070066713" sldId="1478"/>
        </pc:sldMkLst>
      </pc:sldChg>
      <pc:sldChg chg="del">
        <pc:chgData name="Kelly Stokes" userId="3e5c5154-569e-4d81-aa91-4f91841cdfa9" providerId="ADAL" clId="{EDD24EC7-5168-450F-93FE-2FC4E8FDE839}" dt="2023-05-30T14:37:55.374" v="274" actId="2696"/>
        <pc:sldMkLst>
          <pc:docMk/>
          <pc:sldMk cId="3102281327" sldId="1479"/>
        </pc:sldMkLst>
      </pc:sldChg>
      <pc:sldChg chg="del">
        <pc:chgData name="Kelly Stokes" userId="3e5c5154-569e-4d81-aa91-4f91841cdfa9" providerId="ADAL" clId="{EDD24EC7-5168-450F-93FE-2FC4E8FDE839}" dt="2023-05-30T14:37:55.374" v="274" actId="2696"/>
        <pc:sldMkLst>
          <pc:docMk/>
          <pc:sldMk cId="1523997974" sldId="1480"/>
        </pc:sldMkLst>
      </pc:sldChg>
      <pc:sldChg chg="del">
        <pc:chgData name="Kelly Stokes" userId="3e5c5154-569e-4d81-aa91-4f91841cdfa9" providerId="ADAL" clId="{EDD24EC7-5168-450F-93FE-2FC4E8FDE839}" dt="2023-05-30T14:37:55.374" v="274" actId="2696"/>
        <pc:sldMkLst>
          <pc:docMk/>
          <pc:sldMk cId="427293647" sldId="1481"/>
        </pc:sldMkLst>
      </pc:sldChg>
      <pc:sldChg chg="del">
        <pc:chgData name="Kelly Stokes" userId="3e5c5154-569e-4d81-aa91-4f91841cdfa9" providerId="ADAL" clId="{EDD24EC7-5168-450F-93FE-2FC4E8FDE839}" dt="2023-05-30T14:37:55.374" v="274" actId="2696"/>
        <pc:sldMkLst>
          <pc:docMk/>
          <pc:sldMk cId="1018049285" sldId="1482"/>
        </pc:sldMkLst>
      </pc:sldChg>
      <pc:sldChg chg="del">
        <pc:chgData name="Kelly Stokes" userId="3e5c5154-569e-4d81-aa91-4f91841cdfa9" providerId="ADAL" clId="{EDD24EC7-5168-450F-93FE-2FC4E8FDE839}" dt="2023-05-30T14:37:55.374" v="274" actId="2696"/>
        <pc:sldMkLst>
          <pc:docMk/>
          <pc:sldMk cId="906900554" sldId="1483"/>
        </pc:sldMkLst>
      </pc:sldChg>
      <pc:sldChg chg="del">
        <pc:chgData name="Kelly Stokes" userId="3e5c5154-569e-4d81-aa91-4f91841cdfa9" providerId="ADAL" clId="{EDD24EC7-5168-450F-93FE-2FC4E8FDE839}" dt="2023-05-30T14:37:55.374" v="274" actId="2696"/>
        <pc:sldMkLst>
          <pc:docMk/>
          <pc:sldMk cId="3469978399" sldId="1484"/>
        </pc:sldMkLst>
      </pc:sldChg>
      <pc:sldChg chg="del">
        <pc:chgData name="Kelly Stokes" userId="3e5c5154-569e-4d81-aa91-4f91841cdfa9" providerId="ADAL" clId="{EDD24EC7-5168-450F-93FE-2FC4E8FDE839}" dt="2023-05-30T14:37:55.374" v="274" actId="2696"/>
        <pc:sldMkLst>
          <pc:docMk/>
          <pc:sldMk cId="2055495641" sldId="1485"/>
        </pc:sldMkLst>
      </pc:sldChg>
      <pc:sldChg chg="del">
        <pc:chgData name="Kelly Stokes" userId="3e5c5154-569e-4d81-aa91-4f91841cdfa9" providerId="ADAL" clId="{EDD24EC7-5168-450F-93FE-2FC4E8FDE839}" dt="2023-05-30T14:37:55.374" v="274" actId="2696"/>
        <pc:sldMkLst>
          <pc:docMk/>
          <pc:sldMk cId="1429776098" sldId="1486"/>
        </pc:sldMkLst>
      </pc:sldChg>
      <pc:sldChg chg="del">
        <pc:chgData name="Kelly Stokes" userId="3e5c5154-569e-4d81-aa91-4f91841cdfa9" providerId="ADAL" clId="{EDD24EC7-5168-450F-93FE-2FC4E8FDE839}" dt="2023-05-30T14:37:55.374" v="274" actId="2696"/>
        <pc:sldMkLst>
          <pc:docMk/>
          <pc:sldMk cId="938435002" sldId="1487"/>
        </pc:sldMkLst>
      </pc:sldChg>
      <pc:sldChg chg="del">
        <pc:chgData name="Kelly Stokes" userId="3e5c5154-569e-4d81-aa91-4f91841cdfa9" providerId="ADAL" clId="{EDD24EC7-5168-450F-93FE-2FC4E8FDE839}" dt="2023-05-30T14:37:55.374" v="274" actId="2696"/>
        <pc:sldMkLst>
          <pc:docMk/>
          <pc:sldMk cId="1560022234" sldId="1488"/>
        </pc:sldMkLst>
      </pc:sldChg>
      <pc:sldChg chg="del">
        <pc:chgData name="Kelly Stokes" userId="3e5c5154-569e-4d81-aa91-4f91841cdfa9" providerId="ADAL" clId="{EDD24EC7-5168-450F-93FE-2FC4E8FDE839}" dt="2023-05-30T14:37:55.374" v="274" actId="2696"/>
        <pc:sldMkLst>
          <pc:docMk/>
          <pc:sldMk cId="2768694024" sldId="1489"/>
        </pc:sldMkLst>
      </pc:sldChg>
      <pc:sldChg chg="del">
        <pc:chgData name="Kelly Stokes" userId="3e5c5154-569e-4d81-aa91-4f91841cdfa9" providerId="ADAL" clId="{EDD24EC7-5168-450F-93FE-2FC4E8FDE839}" dt="2023-05-30T14:37:55.374" v="274" actId="2696"/>
        <pc:sldMkLst>
          <pc:docMk/>
          <pc:sldMk cId="1684601835" sldId="1490"/>
        </pc:sldMkLst>
      </pc:sldChg>
      <pc:sldChg chg="del">
        <pc:chgData name="Kelly Stokes" userId="3e5c5154-569e-4d81-aa91-4f91841cdfa9" providerId="ADAL" clId="{EDD24EC7-5168-450F-93FE-2FC4E8FDE839}" dt="2023-05-30T14:37:55.374" v="274" actId="2696"/>
        <pc:sldMkLst>
          <pc:docMk/>
          <pc:sldMk cId="1093228822" sldId="1491"/>
        </pc:sldMkLst>
      </pc:sldChg>
      <pc:sldChg chg="del">
        <pc:chgData name="Kelly Stokes" userId="3e5c5154-569e-4d81-aa91-4f91841cdfa9" providerId="ADAL" clId="{EDD24EC7-5168-450F-93FE-2FC4E8FDE839}" dt="2023-05-30T14:37:55.374" v="274" actId="2696"/>
        <pc:sldMkLst>
          <pc:docMk/>
          <pc:sldMk cId="1962803238" sldId="1492"/>
        </pc:sldMkLst>
      </pc:sldChg>
      <pc:sldChg chg="del">
        <pc:chgData name="Kelly Stokes" userId="3e5c5154-569e-4d81-aa91-4f91841cdfa9" providerId="ADAL" clId="{EDD24EC7-5168-450F-93FE-2FC4E8FDE839}" dt="2023-05-30T14:37:55.374" v="274" actId="2696"/>
        <pc:sldMkLst>
          <pc:docMk/>
          <pc:sldMk cId="3035128933" sldId="1493"/>
        </pc:sldMkLst>
      </pc:sldChg>
      <pc:sldChg chg="del">
        <pc:chgData name="Kelly Stokes" userId="3e5c5154-569e-4d81-aa91-4f91841cdfa9" providerId="ADAL" clId="{EDD24EC7-5168-450F-93FE-2FC4E8FDE839}" dt="2023-05-30T14:43:15.370" v="313" actId="2696"/>
        <pc:sldMkLst>
          <pc:docMk/>
          <pc:sldMk cId="3095554960" sldId="1495"/>
        </pc:sldMkLst>
      </pc:sldChg>
      <pc:sldChg chg="del">
        <pc:chgData name="Kelly Stokes" userId="3e5c5154-569e-4d81-aa91-4f91841cdfa9" providerId="ADAL" clId="{EDD24EC7-5168-450F-93FE-2FC4E8FDE839}" dt="2023-05-30T14:43:15.370" v="313" actId="2696"/>
        <pc:sldMkLst>
          <pc:docMk/>
          <pc:sldMk cId="1842420930" sldId="1496"/>
        </pc:sldMkLst>
      </pc:sldChg>
      <pc:sldChg chg="del">
        <pc:chgData name="Kelly Stokes" userId="3e5c5154-569e-4d81-aa91-4f91841cdfa9" providerId="ADAL" clId="{EDD24EC7-5168-450F-93FE-2FC4E8FDE839}" dt="2023-05-30T14:43:15.370" v="313" actId="2696"/>
        <pc:sldMkLst>
          <pc:docMk/>
          <pc:sldMk cId="2600948578" sldId="1498"/>
        </pc:sldMkLst>
      </pc:sldChg>
      <pc:sldChg chg="del">
        <pc:chgData name="Kelly Stokes" userId="3e5c5154-569e-4d81-aa91-4f91841cdfa9" providerId="ADAL" clId="{EDD24EC7-5168-450F-93FE-2FC4E8FDE839}" dt="2023-05-30T14:43:15.370" v="313" actId="2696"/>
        <pc:sldMkLst>
          <pc:docMk/>
          <pc:sldMk cId="2832421003" sldId="1499"/>
        </pc:sldMkLst>
      </pc:sldChg>
      <pc:sldChg chg="del">
        <pc:chgData name="Kelly Stokes" userId="3e5c5154-569e-4d81-aa91-4f91841cdfa9" providerId="ADAL" clId="{EDD24EC7-5168-450F-93FE-2FC4E8FDE839}" dt="2023-05-30T14:48:37.144" v="323" actId="2696"/>
        <pc:sldMkLst>
          <pc:docMk/>
          <pc:sldMk cId="2417596893" sldId="1508"/>
        </pc:sldMkLst>
      </pc:sldChg>
      <pc:sldChg chg="addSp modSp modAnim">
        <pc:chgData name="Kelly Stokes" userId="3e5c5154-569e-4d81-aa91-4f91841cdfa9" providerId="ADAL" clId="{EDD24EC7-5168-450F-93FE-2FC4E8FDE839}" dt="2023-05-30T14:49:04.927" v="329"/>
        <pc:sldMkLst>
          <pc:docMk/>
          <pc:sldMk cId="15156655" sldId="1509"/>
        </pc:sldMkLst>
        <pc:picChg chg="add mod">
          <ac:chgData name="Kelly Stokes" userId="3e5c5154-569e-4d81-aa91-4f91841cdfa9" providerId="ADAL" clId="{EDD24EC7-5168-450F-93FE-2FC4E8FDE839}" dt="2023-05-30T14:48:42.567" v="324"/>
          <ac:picMkLst>
            <pc:docMk/>
            <pc:sldMk cId="15156655" sldId="1509"/>
            <ac:picMk id="4" creationId="{6AFBDA6A-2165-86E8-9524-2C97545ADACA}"/>
          </ac:picMkLst>
        </pc:picChg>
      </pc:sldChg>
      <pc:sldChg chg="del">
        <pc:chgData name="Kelly Stokes" userId="3e5c5154-569e-4d81-aa91-4f91841cdfa9" providerId="ADAL" clId="{EDD24EC7-5168-450F-93FE-2FC4E8FDE839}" dt="2023-05-30T14:48:37.144" v="323" actId="2696"/>
        <pc:sldMkLst>
          <pc:docMk/>
          <pc:sldMk cId="3308982604" sldId="1510"/>
        </pc:sldMkLst>
      </pc:sldChg>
      <pc:sldChg chg="addSp modSp modAnim">
        <pc:chgData name="Kelly Stokes" userId="3e5c5154-569e-4d81-aa91-4f91841cdfa9" providerId="ADAL" clId="{EDD24EC7-5168-450F-93FE-2FC4E8FDE839}" dt="2023-05-30T14:49:15.984" v="332"/>
        <pc:sldMkLst>
          <pc:docMk/>
          <pc:sldMk cId="1674792708" sldId="1511"/>
        </pc:sldMkLst>
        <pc:picChg chg="add mod">
          <ac:chgData name="Kelly Stokes" userId="3e5c5154-569e-4d81-aa91-4f91841cdfa9" providerId="ADAL" clId="{EDD24EC7-5168-450F-93FE-2FC4E8FDE839}" dt="2023-05-30T14:48:47.829" v="325"/>
          <ac:picMkLst>
            <pc:docMk/>
            <pc:sldMk cId="1674792708" sldId="1511"/>
            <ac:picMk id="4" creationId="{3873912F-0AAE-F8C3-3370-9F69F23B1005}"/>
          </ac:picMkLst>
        </pc:picChg>
      </pc:sldChg>
      <pc:sldChg chg="del">
        <pc:chgData name="Kelly Stokes" userId="3e5c5154-569e-4d81-aa91-4f91841cdfa9" providerId="ADAL" clId="{EDD24EC7-5168-450F-93FE-2FC4E8FDE839}" dt="2023-05-30T14:48:37.144" v="323" actId="2696"/>
        <pc:sldMkLst>
          <pc:docMk/>
          <pc:sldMk cId="2743233966" sldId="1512"/>
        </pc:sldMkLst>
      </pc:sldChg>
      <pc:sldChg chg="addSp modSp modAnim">
        <pc:chgData name="Kelly Stokes" userId="3e5c5154-569e-4d81-aa91-4f91841cdfa9" providerId="ADAL" clId="{EDD24EC7-5168-450F-93FE-2FC4E8FDE839}" dt="2023-05-30T14:49:24.805" v="335"/>
        <pc:sldMkLst>
          <pc:docMk/>
          <pc:sldMk cId="677398575" sldId="1513"/>
        </pc:sldMkLst>
        <pc:picChg chg="add mod">
          <ac:chgData name="Kelly Stokes" userId="3e5c5154-569e-4d81-aa91-4f91841cdfa9" providerId="ADAL" clId="{EDD24EC7-5168-450F-93FE-2FC4E8FDE839}" dt="2023-05-30T14:48:53.402" v="326"/>
          <ac:picMkLst>
            <pc:docMk/>
            <pc:sldMk cId="677398575" sldId="1513"/>
            <ac:picMk id="4" creationId="{0CE5BDDD-1AFC-BAA1-BA82-2AD13D7DC16E}"/>
          </ac:picMkLst>
        </pc:picChg>
      </pc:sldChg>
      <pc:sldChg chg="del">
        <pc:chgData name="Kelly Stokes" userId="3e5c5154-569e-4d81-aa91-4f91841cdfa9" providerId="ADAL" clId="{EDD24EC7-5168-450F-93FE-2FC4E8FDE839}" dt="2023-05-30T14:48:37.144" v="323" actId="2696"/>
        <pc:sldMkLst>
          <pc:docMk/>
          <pc:sldMk cId="539627049" sldId="1514"/>
        </pc:sldMkLst>
      </pc:sldChg>
      <pc:sldChg chg="del">
        <pc:chgData name="Kelly Stokes" userId="3e5c5154-569e-4d81-aa91-4f91841cdfa9" providerId="ADAL" clId="{EDD24EC7-5168-450F-93FE-2FC4E8FDE839}" dt="2023-05-30T14:48:37.144" v="323" actId="2696"/>
        <pc:sldMkLst>
          <pc:docMk/>
          <pc:sldMk cId="3464958471" sldId="1515"/>
        </pc:sldMkLst>
      </pc:sldChg>
      <pc:sldChg chg="addSp modSp mod modAnim">
        <pc:chgData name="Kelly Stokes" userId="3e5c5154-569e-4d81-aa91-4f91841cdfa9" providerId="ADAL" clId="{EDD24EC7-5168-450F-93FE-2FC4E8FDE839}" dt="2023-05-30T14:50:08.205" v="356"/>
        <pc:sldMkLst>
          <pc:docMk/>
          <pc:sldMk cId="3495456432" sldId="1516"/>
        </pc:sldMkLst>
        <pc:spChg chg="mod">
          <ac:chgData name="Kelly Stokes" userId="3e5c5154-569e-4d81-aa91-4f91841cdfa9" providerId="ADAL" clId="{EDD24EC7-5168-450F-93FE-2FC4E8FDE839}" dt="2023-05-30T14:49:53.721" v="351" actId="1076"/>
          <ac:spMkLst>
            <pc:docMk/>
            <pc:sldMk cId="3495456432" sldId="1516"/>
            <ac:spMk id="2" creationId="{52DA34BA-82FC-47C5-BCE1-BB65E08B92A1}"/>
          </ac:spMkLst>
        </pc:spChg>
        <pc:spChg chg="add mod">
          <ac:chgData name="Kelly Stokes" userId="3e5c5154-569e-4d81-aa91-4f91841cdfa9" providerId="ADAL" clId="{EDD24EC7-5168-450F-93FE-2FC4E8FDE839}" dt="2023-05-30T14:49:35.671" v="339" actId="1076"/>
          <ac:spMkLst>
            <pc:docMk/>
            <pc:sldMk cId="3495456432" sldId="1516"/>
            <ac:spMk id="4" creationId="{9E5A93D5-13EB-0973-4D6C-0C0EB913E76E}"/>
          </ac:spMkLst>
        </pc:spChg>
        <pc:spChg chg="add mod">
          <ac:chgData name="Kelly Stokes" userId="3e5c5154-569e-4d81-aa91-4f91841cdfa9" providerId="ADAL" clId="{EDD24EC7-5168-450F-93FE-2FC4E8FDE839}" dt="2023-05-30T14:49:42.750" v="342" actId="14100"/>
          <ac:spMkLst>
            <pc:docMk/>
            <pc:sldMk cId="3495456432" sldId="1516"/>
            <ac:spMk id="6" creationId="{16438372-A6C5-1CA2-BA1D-41A12D01A343}"/>
          </ac:spMkLst>
        </pc:spChg>
        <pc:spChg chg="add mod">
          <ac:chgData name="Kelly Stokes" userId="3e5c5154-569e-4d81-aa91-4f91841cdfa9" providerId="ADAL" clId="{EDD24EC7-5168-450F-93FE-2FC4E8FDE839}" dt="2023-05-30T14:49:51.583" v="350" actId="1076"/>
          <ac:spMkLst>
            <pc:docMk/>
            <pc:sldMk cId="3495456432" sldId="1516"/>
            <ac:spMk id="8" creationId="{570455DA-D996-20A9-5A35-0E9AD40CF19A}"/>
          </ac:spMkLst>
        </pc:spChg>
      </pc:sldChg>
      <pc:sldChg chg="del">
        <pc:chgData name="Kelly Stokes" userId="3e5c5154-569e-4d81-aa91-4f91841cdfa9" providerId="ADAL" clId="{EDD24EC7-5168-450F-93FE-2FC4E8FDE839}" dt="2023-05-30T14:48:37.144" v="323" actId="2696"/>
        <pc:sldMkLst>
          <pc:docMk/>
          <pc:sldMk cId="564672536" sldId="1517"/>
        </pc:sldMkLst>
      </pc:sldChg>
      <pc:sldChg chg="del">
        <pc:chgData name="Kelly Stokes" userId="3e5c5154-569e-4d81-aa91-4f91841cdfa9" providerId="ADAL" clId="{EDD24EC7-5168-450F-93FE-2FC4E8FDE839}" dt="2023-05-30T14:48:37.144" v="323" actId="2696"/>
        <pc:sldMkLst>
          <pc:docMk/>
          <pc:sldMk cId="2655213898" sldId="1518"/>
        </pc:sldMkLst>
      </pc:sldChg>
      <pc:sldChg chg="addSp modSp mod modAnim">
        <pc:chgData name="Kelly Stokes" userId="3e5c5154-569e-4d81-aa91-4f91841cdfa9" providerId="ADAL" clId="{EDD24EC7-5168-450F-93FE-2FC4E8FDE839}" dt="2023-05-30T14:51:00.169" v="378"/>
        <pc:sldMkLst>
          <pc:docMk/>
          <pc:sldMk cId="4000382999" sldId="1519"/>
        </pc:sldMkLst>
        <pc:spChg chg="mod">
          <ac:chgData name="Kelly Stokes" userId="3e5c5154-569e-4d81-aa91-4f91841cdfa9" providerId="ADAL" clId="{EDD24EC7-5168-450F-93FE-2FC4E8FDE839}" dt="2023-05-30T14:50:39.174" v="367" actId="1076"/>
          <ac:spMkLst>
            <pc:docMk/>
            <pc:sldMk cId="4000382999" sldId="1519"/>
            <ac:spMk id="2" creationId="{52DA34BA-82FC-47C5-BCE1-BB65E08B92A1}"/>
          </ac:spMkLst>
        </pc:spChg>
        <pc:spChg chg="add mod">
          <ac:chgData name="Kelly Stokes" userId="3e5c5154-569e-4d81-aa91-4f91841cdfa9" providerId="ADAL" clId="{EDD24EC7-5168-450F-93FE-2FC4E8FDE839}" dt="2023-05-30T14:50:25.905" v="362" actId="1076"/>
          <ac:spMkLst>
            <pc:docMk/>
            <pc:sldMk cId="4000382999" sldId="1519"/>
            <ac:spMk id="4" creationId="{7FCCE4D8-21F4-97EF-4240-1F3DB2A77471}"/>
          </ac:spMkLst>
        </pc:spChg>
        <pc:spChg chg="add mod">
          <ac:chgData name="Kelly Stokes" userId="3e5c5154-569e-4d81-aa91-4f91841cdfa9" providerId="ADAL" clId="{EDD24EC7-5168-450F-93FE-2FC4E8FDE839}" dt="2023-05-30T14:50:32.021" v="364" actId="14100"/>
          <ac:spMkLst>
            <pc:docMk/>
            <pc:sldMk cId="4000382999" sldId="1519"/>
            <ac:spMk id="6" creationId="{6C2F3F56-EFD9-6483-FAA2-FB2DC1954F23}"/>
          </ac:spMkLst>
        </pc:spChg>
        <pc:spChg chg="add mod">
          <ac:chgData name="Kelly Stokes" userId="3e5c5154-569e-4d81-aa91-4f91841cdfa9" providerId="ADAL" clId="{EDD24EC7-5168-450F-93FE-2FC4E8FDE839}" dt="2023-05-30T14:50:46.917" v="373" actId="1076"/>
          <ac:spMkLst>
            <pc:docMk/>
            <pc:sldMk cId="4000382999" sldId="1519"/>
            <ac:spMk id="8" creationId="{0BBE1375-83EC-9D57-F398-2971C5BD6B79}"/>
          </ac:spMkLst>
        </pc:spChg>
      </pc:sldChg>
      <pc:sldChg chg="del">
        <pc:chgData name="Kelly Stokes" userId="3e5c5154-569e-4d81-aa91-4f91841cdfa9" providerId="ADAL" clId="{EDD24EC7-5168-450F-93FE-2FC4E8FDE839}" dt="2023-05-30T14:48:37.144" v="323" actId="2696"/>
        <pc:sldMkLst>
          <pc:docMk/>
          <pc:sldMk cId="3012223668" sldId="1520"/>
        </pc:sldMkLst>
      </pc:sldChg>
      <pc:sldChg chg="del">
        <pc:chgData name="Kelly Stokes" userId="3e5c5154-569e-4d81-aa91-4f91841cdfa9" providerId="ADAL" clId="{EDD24EC7-5168-450F-93FE-2FC4E8FDE839}" dt="2023-05-30T14:48:37.144" v="323" actId="2696"/>
        <pc:sldMkLst>
          <pc:docMk/>
          <pc:sldMk cId="181960921" sldId="1521"/>
        </pc:sldMkLst>
      </pc:sldChg>
      <pc:sldChg chg="addSp modSp mod modAnim">
        <pc:chgData name="Kelly Stokes" userId="3e5c5154-569e-4d81-aa91-4f91841cdfa9" providerId="ADAL" clId="{EDD24EC7-5168-450F-93FE-2FC4E8FDE839}" dt="2023-05-30T14:51:52.485" v="399"/>
        <pc:sldMkLst>
          <pc:docMk/>
          <pc:sldMk cId="2967349330" sldId="1522"/>
        </pc:sldMkLst>
        <pc:spChg chg="mod">
          <ac:chgData name="Kelly Stokes" userId="3e5c5154-569e-4d81-aa91-4f91841cdfa9" providerId="ADAL" clId="{EDD24EC7-5168-450F-93FE-2FC4E8FDE839}" dt="2023-05-30T14:51:30.446" v="388" actId="1076"/>
          <ac:spMkLst>
            <pc:docMk/>
            <pc:sldMk cId="2967349330" sldId="1522"/>
            <ac:spMk id="2" creationId="{52DA34BA-82FC-47C5-BCE1-BB65E08B92A1}"/>
          </ac:spMkLst>
        </pc:spChg>
        <pc:spChg chg="add mod">
          <ac:chgData name="Kelly Stokes" userId="3e5c5154-569e-4d81-aa91-4f91841cdfa9" providerId="ADAL" clId="{EDD24EC7-5168-450F-93FE-2FC4E8FDE839}" dt="2023-05-30T14:51:13.438" v="382" actId="1076"/>
          <ac:spMkLst>
            <pc:docMk/>
            <pc:sldMk cId="2967349330" sldId="1522"/>
            <ac:spMk id="4" creationId="{D9C7CA3D-2C73-DA5B-AB41-42E4CF40EDE4}"/>
          </ac:spMkLst>
        </pc:spChg>
        <pc:spChg chg="add mod">
          <ac:chgData name="Kelly Stokes" userId="3e5c5154-569e-4d81-aa91-4f91841cdfa9" providerId="ADAL" clId="{EDD24EC7-5168-450F-93FE-2FC4E8FDE839}" dt="2023-05-30T14:51:27.473" v="387" actId="21"/>
          <ac:spMkLst>
            <pc:docMk/>
            <pc:sldMk cId="2967349330" sldId="1522"/>
            <ac:spMk id="6" creationId="{ABB3E035-DFD9-2025-E51D-97639122D318}"/>
          </ac:spMkLst>
        </pc:spChg>
        <pc:spChg chg="add mod">
          <ac:chgData name="Kelly Stokes" userId="3e5c5154-569e-4d81-aa91-4f91841cdfa9" providerId="ADAL" clId="{EDD24EC7-5168-450F-93FE-2FC4E8FDE839}" dt="2023-05-30T14:51:38.014" v="394" actId="1076"/>
          <ac:spMkLst>
            <pc:docMk/>
            <pc:sldMk cId="2967349330" sldId="1522"/>
            <ac:spMk id="8" creationId="{369942EB-A002-9832-A0B4-8A562FEB415D}"/>
          </ac:spMkLst>
        </pc:spChg>
      </pc:sldChg>
      <pc:sldChg chg="addSp modSp mod modAnim">
        <pc:chgData name="Kelly Stokes" userId="3e5c5154-569e-4d81-aa91-4f91841cdfa9" providerId="ADAL" clId="{EDD24EC7-5168-450F-93FE-2FC4E8FDE839}" dt="2023-05-30T14:52:07.688" v="401" actId="1076"/>
        <pc:sldMkLst>
          <pc:docMk/>
          <pc:sldMk cId="2105072905" sldId="1523"/>
        </pc:sldMkLst>
        <pc:spChg chg="add mod">
          <ac:chgData name="Kelly Stokes" userId="3e5c5154-569e-4d81-aa91-4f91841cdfa9" providerId="ADAL" clId="{EDD24EC7-5168-450F-93FE-2FC4E8FDE839}" dt="2023-05-30T14:52:07.688" v="401" actId="1076"/>
          <ac:spMkLst>
            <pc:docMk/>
            <pc:sldMk cId="2105072905" sldId="1523"/>
            <ac:spMk id="3" creationId="{65C004A6-83C3-FB5A-E1BC-0E098D1BCED9}"/>
          </ac:spMkLst>
        </pc:spChg>
      </pc:sldChg>
      <pc:sldChg chg="del">
        <pc:chgData name="Kelly Stokes" userId="3e5c5154-569e-4d81-aa91-4f91841cdfa9" providerId="ADAL" clId="{EDD24EC7-5168-450F-93FE-2FC4E8FDE839}" dt="2023-05-30T14:41:40.712" v="310" actId="2696"/>
        <pc:sldMkLst>
          <pc:docMk/>
          <pc:sldMk cId="2569852060" sldId="1526"/>
        </pc:sldMkLst>
      </pc:sldChg>
      <pc:sldChg chg="del">
        <pc:chgData name="Kelly Stokes" userId="3e5c5154-569e-4d81-aa91-4f91841cdfa9" providerId="ADAL" clId="{EDD24EC7-5168-450F-93FE-2FC4E8FDE839}" dt="2023-05-30T14:41:40.712" v="310" actId="2696"/>
        <pc:sldMkLst>
          <pc:docMk/>
          <pc:sldMk cId="441597444" sldId="1527"/>
        </pc:sldMkLst>
      </pc:sldChg>
      <pc:sldChg chg="del">
        <pc:chgData name="Kelly Stokes" userId="3e5c5154-569e-4d81-aa91-4f91841cdfa9" providerId="ADAL" clId="{EDD24EC7-5168-450F-93FE-2FC4E8FDE839}" dt="2023-05-30T14:41:40.712" v="310" actId="2696"/>
        <pc:sldMkLst>
          <pc:docMk/>
          <pc:sldMk cId="3627182398" sldId="1528"/>
        </pc:sldMkLst>
      </pc:sldChg>
      <pc:sldChg chg="del">
        <pc:chgData name="Kelly Stokes" userId="3e5c5154-569e-4d81-aa91-4f91841cdfa9" providerId="ADAL" clId="{EDD24EC7-5168-450F-93FE-2FC4E8FDE839}" dt="2023-05-30T14:41:40.712" v="310" actId="2696"/>
        <pc:sldMkLst>
          <pc:docMk/>
          <pc:sldMk cId="2822062233" sldId="1529"/>
        </pc:sldMkLst>
      </pc:sldChg>
      <pc:sldChg chg="del">
        <pc:chgData name="Kelly Stokes" userId="3e5c5154-569e-4d81-aa91-4f91841cdfa9" providerId="ADAL" clId="{EDD24EC7-5168-450F-93FE-2FC4E8FDE839}" dt="2023-05-30T14:41:40.712" v="310" actId="2696"/>
        <pc:sldMkLst>
          <pc:docMk/>
          <pc:sldMk cId="859071552" sldId="1530"/>
        </pc:sldMkLst>
      </pc:sldChg>
      <pc:sldChg chg="del">
        <pc:chgData name="Kelly Stokes" userId="3e5c5154-569e-4d81-aa91-4f91841cdfa9" providerId="ADAL" clId="{EDD24EC7-5168-450F-93FE-2FC4E8FDE839}" dt="2023-05-30T14:41:40.712" v="310" actId="2696"/>
        <pc:sldMkLst>
          <pc:docMk/>
          <pc:sldMk cId="2326665963" sldId="1531"/>
        </pc:sldMkLst>
      </pc:sldChg>
      <pc:sldChg chg="del">
        <pc:chgData name="Kelly Stokes" userId="3e5c5154-569e-4d81-aa91-4f91841cdfa9" providerId="ADAL" clId="{EDD24EC7-5168-450F-93FE-2FC4E8FDE839}" dt="2023-05-30T14:41:40.712" v="310" actId="2696"/>
        <pc:sldMkLst>
          <pc:docMk/>
          <pc:sldMk cId="75882148" sldId="1532"/>
        </pc:sldMkLst>
      </pc:sldChg>
      <pc:sldChg chg="del">
        <pc:chgData name="Kelly Stokes" userId="3e5c5154-569e-4d81-aa91-4f91841cdfa9" providerId="ADAL" clId="{EDD24EC7-5168-450F-93FE-2FC4E8FDE839}" dt="2023-05-30T14:41:40.712" v="310" actId="2696"/>
        <pc:sldMkLst>
          <pc:docMk/>
          <pc:sldMk cId="2762689976" sldId="1533"/>
        </pc:sldMkLst>
      </pc:sldChg>
      <pc:sldChg chg="del">
        <pc:chgData name="Kelly Stokes" userId="3e5c5154-569e-4d81-aa91-4f91841cdfa9" providerId="ADAL" clId="{EDD24EC7-5168-450F-93FE-2FC4E8FDE839}" dt="2023-05-30T14:41:40.712" v="310" actId="2696"/>
        <pc:sldMkLst>
          <pc:docMk/>
          <pc:sldMk cId="1480453626" sldId="1534"/>
        </pc:sldMkLst>
      </pc:sldChg>
      <pc:sldChg chg="del">
        <pc:chgData name="Kelly Stokes" userId="3e5c5154-569e-4d81-aa91-4f91841cdfa9" providerId="ADAL" clId="{EDD24EC7-5168-450F-93FE-2FC4E8FDE839}" dt="2023-05-30T14:41:40.712" v="310" actId="2696"/>
        <pc:sldMkLst>
          <pc:docMk/>
          <pc:sldMk cId="1966874888" sldId="1535"/>
        </pc:sldMkLst>
      </pc:sldChg>
      <pc:sldChg chg="del">
        <pc:chgData name="Kelly Stokes" userId="3e5c5154-569e-4d81-aa91-4f91841cdfa9" providerId="ADAL" clId="{EDD24EC7-5168-450F-93FE-2FC4E8FDE839}" dt="2023-05-30T14:41:40.712" v="310" actId="2696"/>
        <pc:sldMkLst>
          <pc:docMk/>
          <pc:sldMk cId="3325148319" sldId="1536"/>
        </pc:sldMkLst>
      </pc:sldChg>
      <pc:sldChg chg="del">
        <pc:chgData name="Kelly Stokes" userId="3e5c5154-569e-4d81-aa91-4f91841cdfa9" providerId="ADAL" clId="{EDD24EC7-5168-450F-93FE-2FC4E8FDE839}" dt="2023-05-30T14:41:40.712" v="310" actId="2696"/>
        <pc:sldMkLst>
          <pc:docMk/>
          <pc:sldMk cId="2109374343" sldId="1537"/>
        </pc:sldMkLst>
      </pc:sldChg>
      <pc:sldChg chg="del">
        <pc:chgData name="Kelly Stokes" userId="3e5c5154-569e-4d81-aa91-4f91841cdfa9" providerId="ADAL" clId="{EDD24EC7-5168-450F-93FE-2FC4E8FDE839}" dt="2023-05-30T14:38:24.532" v="275" actId="2696"/>
        <pc:sldMkLst>
          <pc:docMk/>
          <pc:sldMk cId="3339855212" sldId="1547"/>
        </pc:sldMkLst>
      </pc:sldChg>
      <pc:sldChg chg="del">
        <pc:chgData name="Kelly Stokes" userId="3e5c5154-569e-4d81-aa91-4f91841cdfa9" providerId="ADAL" clId="{EDD24EC7-5168-450F-93FE-2FC4E8FDE839}" dt="2023-05-30T14:38:24.532" v="275" actId="2696"/>
        <pc:sldMkLst>
          <pc:docMk/>
          <pc:sldMk cId="2722404905" sldId="1548"/>
        </pc:sldMkLst>
      </pc:sldChg>
      <pc:sldChg chg="del">
        <pc:chgData name="Kelly Stokes" userId="3e5c5154-569e-4d81-aa91-4f91841cdfa9" providerId="ADAL" clId="{EDD24EC7-5168-450F-93FE-2FC4E8FDE839}" dt="2023-05-30T14:38:24.532" v="275" actId="2696"/>
        <pc:sldMkLst>
          <pc:docMk/>
          <pc:sldMk cId="4044490619" sldId="1549"/>
        </pc:sldMkLst>
      </pc:sldChg>
      <pc:sldChg chg="del">
        <pc:chgData name="Kelly Stokes" userId="3e5c5154-569e-4d81-aa91-4f91841cdfa9" providerId="ADAL" clId="{EDD24EC7-5168-450F-93FE-2FC4E8FDE839}" dt="2023-05-30T14:38:24.532" v="275" actId="2696"/>
        <pc:sldMkLst>
          <pc:docMk/>
          <pc:sldMk cId="377252677" sldId="1550"/>
        </pc:sldMkLst>
      </pc:sldChg>
      <pc:sldChg chg="del">
        <pc:chgData name="Kelly Stokes" userId="3e5c5154-569e-4d81-aa91-4f91841cdfa9" providerId="ADAL" clId="{EDD24EC7-5168-450F-93FE-2FC4E8FDE839}" dt="2023-05-30T14:38:24.532" v="275" actId="2696"/>
        <pc:sldMkLst>
          <pc:docMk/>
          <pc:sldMk cId="3360004765" sldId="1551"/>
        </pc:sldMkLst>
      </pc:sldChg>
      <pc:sldChg chg="del">
        <pc:chgData name="Kelly Stokes" userId="3e5c5154-569e-4d81-aa91-4f91841cdfa9" providerId="ADAL" clId="{EDD24EC7-5168-450F-93FE-2FC4E8FDE839}" dt="2023-05-30T14:38:24.532" v="275" actId="2696"/>
        <pc:sldMkLst>
          <pc:docMk/>
          <pc:sldMk cId="4136286048" sldId="1552"/>
        </pc:sldMkLst>
      </pc:sldChg>
      <pc:sldChg chg="del">
        <pc:chgData name="Kelly Stokes" userId="3e5c5154-569e-4d81-aa91-4f91841cdfa9" providerId="ADAL" clId="{EDD24EC7-5168-450F-93FE-2FC4E8FDE839}" dt="2023-05-30T14:38:24.532" v="275" actId="2696"/>
        <pc:sldMkLst>
          <pc:docMk/>
          <pc:sldMk cId="153877699" sldId="1553"/>
        </pc:sldMkLst>
      </pc:sldChg>
      <pc:sldChg chg="del">
        <pc:chgData name="Kelly Stokes" userId="3e5c5154-569e-4d81-aa91-4f91841cdfa9" providerId="ADAL" clId="{EDD24EC7-5168-450F-93FE-2FC4E8FDE839}" dt="2023-05-30T14:38:24.532" v="275" actId="2696"/>
        <pc:sldMkLst>
          <pc:docMk/>
          <pc:sldMk cId="2047160576" sldId="1554"/>
        </pc:sldMkLst>
      </pc:sldChg>
      <pc:sldChg chg="del">
        <pc:chgData name="Kelly Stokes" userId="3e5c5154-569e-4d81-aa91-4f91841cdfa9" providerId="ADAL" clId="{EDD24EC7-5168-450F-93FE-2FC4E8FDE839}" dt="2023-05-30T14:38:24.532" v="275" actId="2696"/>
        <pc:sldMkLst>
          <pc:docMk/>
          <pc:sldMk cId="2003898177" sldId="1555"/>
        </pc:sldMkLst>
      </pc:sldChg>
      <pc:sldChg chg="del">
        <pc:chgData name="Kelly Stokes" userId="3e5c5154-569e-4d81-aa91-4f91841cdfa9" providerId="ADAL" clId="{EDD24EC7-5168-450F-93FE-2FC4E8FDE839}" dt="2023-05-30T14:38:24.532" v="275" actId="2696"/>
        <pc:sldMkLst>
          <pc:docMk/>
          <pc:sldMk cId="1288357039" sldId="1556"/>
        </pc:sldMkLst>
      </pc:sldChg>
      <pc:sldChg chg="del">
        <pc:chgData name="Kelly Stokes" userId="3e5c5154-569e-4d81-aa91-4f91841cdfa9" providerId="ADAL" clId="{EDD24EC7-5168-450F-93FE-2FC4E8FDE839}" dt="2023-05-30T14:38:24.532" v="275" actId="2696"/>
        <pc:sldMkLst>
          <pc:docMk/>
          <pc:sldMk cId="2600432663" sldId="1557"/>
        </pc:sldMkLst>
      </pc:sldChg>
      <pc:sldChg chg="del">
        <pc:chgData name="Kelly Stokes" userId="3e5c5154-569e-4d81-aa91-4f91841cdfa9" providerId="ADAL" clId="{EDD24EC7-5168-450F-93FE-2FC4E8FDE839}" dt="2023-05-30T14:38:24.532" v="275" actId="2696"/>
        <pc:sldMkLst>
          <pc:docMk/>
          <pc:sldMk cId="1556493542" sldId="1558"/>
        </pc:sldMkLst>
      </pc:sldChg>
      <pc:sldChg chg="del">
        <pc:chgData name="Kelly Stokes" userId="3e5c5154-569e-4d81-aa91-4f91841cdfa9" providerId="ADAL" clId="{EDD24EC7-5168-450F-93FE-2FC4E8FDE839}" dt="2023-05-30T14:38:24.532" v="275" actId="2696"/>
        <pc:sldMkLst>
          <pc:docMk/>
          <pc:sldMk cId="3012009309" sldId="1559"/>
        </pc:sldMkLst>
      </pc:sldChg>
      <pc:sldChg chg="del">
        <pc:chgData name="Kelly Stokes" userId="3e5c5154-569e-4d81-aa91-4f91841cdfa9" providerId="ADAL" clId="{EDD24EC7-5168-450F-93FE-2FC4E8FDE839}" dt="2023-05-30T14:38:24.532" v="275" actId="2696"/>
        <pc:sldMkLst>
          <pc:docMk/>
          <pc:sldMk cId="1336861045" sldId="1560"/>
        </pc:sldMkLst>
      </pc:sldChg>
      <pc:sldChg chg="del">
        <pc:chgData name="Kelly Stokes" userId="3e5c5154-569e-4d81-aa91-4f91841cdfa9" providerId="ADAL" clId="{EDD24EC7-5168-450F-93FE-2FC4E8FDE839}" dt="2023-05-30T14:38:24.532" v="275" actId="2696"/>
        <pc:sldMkLst>
          <pc:docMk/>
          <pc:sldMk cId="1674121633" sldId="1561"/>
        </pc:sldMkLst>
      </pc:sldChg>
      <pc:sldChg chg="del">
        <pc:chgData name="Kelly Stokes" userId="3e5c5154-569e-4d81-aa91-4f91841cdfa9" providerId="ADAL" clId="{EDD24EC7-5168-450F-93FE-2FC4E8FDE839}" dt="2023-05-30T14:38:24.532" v="275" actId="2696"/>
        <pc:sldMkLst>
          <pc:docMk/>
          <pc:sldMk cId="3424746628" sldId="1562"/>
        </pc:sldMkLst>
      </pc:sldChg>
      <pc:sldChg chg="del">
        <pc:chgData name="Kelly Stokes" userId="3e5c5154-569e-4d81-aa91-4f91841cdfa9" providerId="ADAL" clId="{EDD24EC7-5168-450F-93FE-2FC4E8FDE839}" dt="2023-05-30T14:38:24.532" v="275" actId="2696"/>
        <pc:sldMkLst>
          <pc:docMk/>
          <pc:sldMk cId="1924215026" sldId="1563"/>
        </pc:sldMkLst>
      </pc:sldChg>
      <pc:sldChg chg="del">
        <pc:chgData name="Kelly Stokes" userId="3e5c5154-569e-4d81-aa91-4f91841cdfa9" providerId="ADAL" clId="{EDD24EC7-5168-450F-93FE-2FC4E8FDE839}" dt="2023-05-30T14:38:24.532" v="275" actId="2696"/>
        <pc:sldMkLst>
          <pc:docMk/>
          <pc:sldMk cId="143252447" sldId="1564"/>
        </pc:sldMkLst>
      </pc:sldChg>
      <pc:sldChg chg="modAnim">
        <pc:chgData name="Kelly Stokes" userId="3e5c5154-569e-4d81-aa91-4f91841cdfa9" providerId="ADAL" clId="{EDD24EC7-5168-450F-93FE-2FC4E8FDE839}" dt="2023-05-30T14:57:02.693" v="423"/>
        <pc:sldMkLst>
          <pc:docMk/>
          <pc:sldMk cId="1024983354" sldId="1565"/>
        </pc:sldMkLst>
      </pc:sldChg>
      <pc:sldChg chg="del">
        <pc:chgData name="Kelly Stokes" userId="3e5c5154-569e-4d81-aa91-4f91841cdfa9" providerId="ADAL" clId="{EDD24EC7-5168-450F-93FE-2FC4E8FDE839}" dt="2023-05-30T14:56:41.480" v="419" actId="2696"/>
        <pc:sldMkLst>
          <pc:docMk/>
          <pc:sldMk cId="3415955041" sldId="1566"/>
        </pc:sldMkLst>
      </pc:sldChg>
      <pc:sldChg chg="del">
        <pc:chgData name="Kelly Stokes" userId="3e5c5154-569e-4d81-aa91-4f91841cdfa9" providerId="ADAL" clId="{EDD24EC7-5168-450F-93FE-2FC4E8FDE839}" dt="2023-05-30T14:56:41.480" v="419" actId="2696"/>
        <pc:sldMkLst>
          <pc:docMk/>
          <pc:sldMk cId="1122866844" sldId="1567"/>
        </pc:sldMkLst>
      </pc:sldChg>
      <pc:sldChg chg="modAnim">
        <pc:chgData name="Kelly Stokes" userId="3e5c5154-569e-4d81-aa91-4f91841cdfa9" providerId="ADAL" clId="{EDD24EC7-5168-450F-93FE-2FC4E8FDE839}" dt="2023-05-30T14:57:11.992" v="425"/>
        <pc:sldMkLst>
          <pc:docMk/>
          <pc:sldMk cId="2567967534" sldId="1568"/>
        </pc:sldMkLst>
      </pc:sldChg>
      <pc:sldChg chg="del">
        <pc:chgData name="Kelly Stokes" userId="3e5c5154-569e-4d81-aa91-4f91841cdfa9" providerId="ADAL" clId="{EDD24EC7-5168-450F-93FE-2FC4E8FDE839}" dt="2023-05-30T14:56:41.480" v="419" actId="2696"/>
        <pc:sldMkLst>
          <pc:docMk/>
          <pc:sldMk cId="826169051" sldId="1569"/>
        </pc:sldMkLst>
      </pc:sldChg>
      <pc:sldChg chg="del">
        <pc:chgData name="Kelly Stokes" userId="3e5c5154-569e-4d81-aa91-4f91841cdfa9" providerId="ADAL" clId="{EDD24EC7-5168-450F-93FE-2FC4E8FDE839}" dt="2023-05-30T14:56:41.480" v="419" actId="2696"/>
        <pc:sldMkLst>
          <pc:docMk/>
          <pc:sldMk cId="3793278107" sldId="1570"/>
        </pc:sldMkLst>
      </pc:sldChg>
      <pc:sldChg chg="modAnim">
        <pc:chgData name="Kelly Stokes" userId="3e5c5154-569e-4d81-aa91-4f91841cdfa9" providerId="ADAL" clId="{EDD24EC7-5168-450F-93FE-2FC4E8FDE839}" dt="2023-05-30T14:57:19.838" v="428"/>
        <pc:sldMkLst>
          <pc:docMk/>
          <pc:sldMk cId="824148732" sldId="1571"/>
        </pc:sldMkLst>
      </pc:sldChg>
      <pc:sldChg chg="del">
        <pc:chgData name="Kelly Stokes" userId="3e5c5154-569e-4d81-aa91-4f91841cdfa9" providerId="ADAL" clId="{EDD24EC7-5168-450F-93FE-2FC4E8FDE839}" dt="2023-05-30T14:56:41.480" v="419" actId="2696"/>
        <pc:sldMkLst>
          <pc:docMk/>
          <pc:sldMk cId="442072597" sldId="1572"/>
        </pc:sldMkLst>
      </pc:sldChg>
      <pc:sldChg chg="del">
        <pc:chgData name="Kelly Stokes" userId="3e5c5154-569e-4d81-aa91-4f91841cdfa9" providerId="ADAL" clId="{EDD24EC7-5168-450F-93FE-2FC4E8FDE839}" dt="2023-05-30T14:56:41.480" v="419" actId="2696"/>
        <pc:sldMkLst>
          <pc:docMk/>
          <pc:sldMk cId="3603810971" sldId="1573"/>
        </pc:sldMkLst>
      </pc:sldChg>
      <pc:sldChg chg="modAnim">
        <pc:chgData name="Kelly Stokes" userId="3e5c5154-569e-4d81-aa91-4f91841cdfa9" providerId="ADAL" clId="{EDD24EC7-5168-450F-93FE-2FC4E8FDE839}" dt="2023-05-30T14:57:28.722" v="431"/>
        <pc:sldMkLst>
          <pc:docMk/>
          <pc:sldMk cId="3428357241" sldId="1574"/>
        </pc:sldMkLst>
      </pc:sldChg>
      <pc:sldChg chg="modSp mod">
        <pc:chgData name="Kelly Stokes" userId="3e5c5154-569e-4d81-aa91-4f91841cdfa9" providerId="ADAL" clId="{EDD24EC7-5168-450F-93FE-2FC4E8FDE839}" dt="2023-05-30T14:57:38.787" v="432" actId="1076"/>
        <pc:sldMkLst>
          <pc:docMk/>
          <pc:sldMk cId="1053438897" sldId="1578"/>
        </pc:sldMkLst>
        <pc:spChg chg="mod">
          <ac:chgData name="Kelly Stokes" userId="3e5c5154-569e-4d81-aa91-4f91841cdfa9" providerId="ADAL" clId="{EDD24EC7-5168-450F-93FE-2FC4E8FDE839}" dt="2023-05-30T14:57:38.787" v="432" actId="1076"/>
          <ac:spMkLst>
            <pc:docMk/>
            <pc:sldMk cId="1053438897" sldId="1578"/>
            <ac:spMk id="2" creationId="{52DA34BA-82FC-47C5-BCE1-BB65E08B92A1}"/>
          </ac:spMkLst>
        </pc:spChg>
      </pc:sldChg>
      <pc:sldChg chg="del">
        <pc:chgData name="Kelly Stokes" userId="3e5c5154-569e-4d81-aa91-4f91841cdfa9" providerId="ADAL" clId="{EDD24EC7-5168-450F-93FE-2FC4E8FDE839}" dt="2023-05-30T14:58:14.646" v="433" actId="2696"/>
        <pc:sldMkLst>
          <pc:docMk/>
          <pc:sldMk cId="3823990040" sldId="1579"/>
        </pc:sldMkLst>
      </pc:sldChg>
      <pc:sldChg chg="addSp modSp modAnim">
        <pc:chgData name="Kelly Stokes" userId="3e5c5154-569e-4d81-aa91-4f91841cdfa9" providerId="ADAL" clId="{EDD24EC7-5168-450F-93FE-2FC4E8FDE839}" dt="2023-05-30T15:00:09.621" v="439"/>
        <pc:sldMkLst>
          <pc:docMk/>
          <pc:sldMk cId="2998165564" sldId="1580"/>
        </pc:sldMkLst>
        <pc:picChg chg="add mod">
          <ac:chgData name="Kelly Stokes" userId="3e5c5154-569e-4d81-aa91-4f91841cdfa9" providerId="ADAL" clId="{EDD24EC7-5168-450F-93FE-2FC4E8FDE839}" dt="2023-05-30T14:58:25.426" v="434"/>
          <ac:picMkLst>
            <pc:docMk/>
            <pc:sldMk cId="2998165564" sldId="1580"/>
            <ac:picMk id="4" creationId="{4348844B-4FB5-4F1C-6802-B101405F6730}"/>
          </ac:picMkLst>
        </pc:picChg>
      </pc:sldChg>
      <pc:sldChg chg="del">
        <pc:chgData name="Kelly Stokes" userId="3e5c5154-569e-4d81-aa91-4f91841cdfa9" providerId="ADAL" clId="{EDD24EC7-5168-450F-93FE-2FC4E8FDE839}" dt="2023-05-30T14:58:14.646" v="433" actId="2696"/>
        <pc:sldMkLst>
          <pc:docMk/>
          <pc:sldMk cId="2460594303" sldId="1581"/>
        </pc:sldMkLst>
      </pc:sldChg>
      <pc:sldChg chg="addSp modSp modAnim">
        <pc:chgData name="Kelly Stokes" userId="3e5c5154-569e-4d81-aa91-4f91841cdfa9" providerId="ADAL" clId="{EDD24EC7-5168-450F-93FE-2FC4E8FDE839}" dt="2023-05-30T15:00:17.482" v="442"/>
        <pc:sldMkLst>
          <pc:docMk/>
          <pc:sldMk cId="3834009900" sldId="1582"/>
        </pc:sldMkLst>
        <pc:picChg chg="add mod">
          <ac:chgData name="Kelly Stokes" userId="3e5c5154-569e-4d81-aa91-4f91841cdfa9" providerId="ADAL" clId="{EDD24EC7-5168-450F-93FE-2FC4E8FDE839}" dt="2023-05-30T14:59:50.205" v="435"/>
          <ac:picMkLst>
            <pc:docMk/>
            <pc:sldMk cId="3834009900" sldId="1582"/>
            <ac:picMk id="4" creationId="{836B24CC-AFA8-5A00-AB39-25A97051EDB1}"/>
          </ac:picMkLst>
        </pc:picChg>
      </pc:sldChg>
      <pc:sldChg chg="del">
        <pc:chgData name="Kelly Stokes" userId="3e5c5154-569e-4d81-aa91-4f91841cdfa9" providerId="ADAL" clId="{EDD24EC7-5168-450F-93FE-2FC4E8FDE839}" dt="2023-05-30T14:58:14.646" v="433" actId="2696"/>
        <pc:sldMkLst>
          <pc:docMk/>
          <pc:sldMk cId="1911674811" sldId="1583"/>
        </pc:sldMkLst>
      </pc:sldChg>
      <pc:sldChg chg="addSp modSp modAnim">
        <pc:chgData name="Kelly Stokes" userId="3e5c5154-569e-4d81-aa91-4f91841cdfa9" providerId="ADAL" clId="{EDD24EC7-5168-450F-93FE-2FC4E8FDE839}" dt="2023-05-30T15:00:25.238" v="445"/>
        <pc:sldMkLst>
          <pc:docMk/>
          <pc:sldMk cId="1662003786" sldId="1584"/>
        </pc:sldMkLst>
        <pc:picChg chg="add mod">
          <ac:chgData name="Kelly Stokes" userId="3e5c5154-569e-4d81-aa91-4f91841cdfa9" providerId="ADAL" clId="{EDD24EC7-5168-450F-93FE-2FC4E8FDE839}" dt="2023-05-30T14:59:57.309" v="436"/>
          <ac:picMkLst>
            <pc:docMk/>
            <pc:sldMk cId="1662003786" sldId="1584"/>
            <ac:picMk id="4" creationId="{0DF30F87-A8FC-1663-5C7A-863798ABAAB5}"/>
          </ac:picMkLst>
        </pc:picChg>
      </pc:sldChg>
      <pc:sldChg chg="del">
        <pc:chgData name="Kelly Stokes" userId="3e5c5154-569e-4d81-aa91-4f91841cdfa9" providerId="ADAL" clId="{EDD24EC7-5168-450F-93FE-2FC4E8FDE839}" dt="2023-05-30T14:58:14.646" v="433" actId="2696"/>
        <pc:sldMkLst>
          <pc:docMk/>
          <pc:sldMk cId="2957984904" sldId="1585"/>
        </pc:sldMkLst>
      </pc:sldChg>
      <pc:sldChg chg="del">
        <pc:chgData name="Kelly Stokes" userId="3e5c5154-569e-4d81-aa91-4f91841cdfa9" providerId="ADAL" clId="{EDD24EC7-5168-450F-93FE-2FC4E8FDE839}" dt="2023-05-30T14:58:14.646" v="433" actId="2696"/>
        <pc:sldMkLst>
          <pc:docMk/>
          <pc:sldMk cId="3384451483" sldId="1586"/>
        </pc:sldMkLst>
      </pc:sldChg>
      <pc:sldChg chg="addSp modSp mod modAnim">
        <pc:chgData name="Kelly Stokes" userId="3e5c5154-569e-4d81-aa91-4f91841cdfa9" providerId="ADAL" clId="{EDD24EC7-5168-450F-93FE-2FC4E8FDE839}" dt="2023-05-30T15:01:06.052" v="465"/>
        <pc:sldMkLst>
          <pc:docMk/>
          <pc:sldMk cId="3603474012" sldId="1587"/>
        </pc:sldMkLst>
        <pc:spChg chg="mod">
          <ac:chgData name="Kelly Stokes" userId="3e5c5154-569e-4d81-aa91-4f91841cdfa9" providerId="ADAL" clId="{EDD24EC7-5168-450F-93FE-2FC4E8FDE839}" dt="2023-05-30T15:00:53.115" v="460" actId="1076"/>
          <ac:spMkLst>
            <pc:docMk/>
            <pc:sldMk cId="3603474012" sldId="1587"/>
            <ac:spMk id="2" creationId="{52DA34BA-82FC-47C5-BCE1-BB65E08B92A1}"/>
          </ac:spMkLst>
        </pc:spChg>
        <pc:spChg chg="add mod">
          <ac:chgData name="Kelly Stokes" userId="3e5c5154-569e-4d81-aa91-4f91841cdfa9" providerId="ADAL" clId="{EDD24EC7-5168-450F-93FE-2FC4E8FDE839}" dt="2023-05-30T15:00:35.990" v="449" actId="1076"/>
          <ac:spMkLst>
            <pc:docMk/>
            <pc:sldMk cId="3603474012" sldId="1587"/>
            <ac:spMk id="4" creationId="{D7AD9986-8E02-F2C9-0C3A-3223C982828A}"/>
          </ac:spMkLst>
        </pc:spChg>
        <pc:spChg chg="add mod">
          <ac:chgData name="Kelly Stokes" userId="3e5c5154-569e-4d81-aa91-4f91841cdfa9" providerId="ADAL" clId="{EDD24EC7-5168-450F-93FE-2FC4E8FDE839}" dt="2023-05-30T15:00:43.992" v="453" actId="1076"/>
          <ac:spMkLst>
            <pc:docMk/>
            <pc:sldMk cId="3603474012" sldId="1587"/>
            <ac:spMk id="6" creationId="{38A8BD5D-37AA-1CF3-B637-1E46A4557CAE}"/>
          </ac:spMkLst>
        </pc:spChg>
        <pc:spChg chg="add mod">
          <ac:chgData name="Kelly Stokes" userId="3e5c5154-569e-4d81-aa91-4f91841cdfa9" providerId="ADAL" clId="{EDD24EC7-5168-450F-93FE-2FC4E8FDE839}" dt="2023-05-30T15:00:50.942" v="459" actId="1076"/>
          <ac:spMkLst>
            <pc:docMk/>
            <pc:sldMk cId="3603474012" sldId="1587"/>
            <ac:spMk id="8" creationId="{5F26026F-F1CB-E5A7-E7FE-6631A78EF4F8}"/>
          </ac:spMkLst>
        </pc:spChg>
      </pc:sldChg>
      <pc:sldChg chg="del">
        <pc:chgData name="Kelly Stokes" userId="3e5c5154-569e-4d81-aa91-4f91841cdfa9" providerId="ADAL" clId="{EDD24EC7-5168-450F-93FE-2FC4E8FDE839}" dt="2023-05-30T14:58:14.646" v="433" actId="2696"/>
        <pc:sldMkLst>
          <pc:docMk/>
          <pc:sldMk cId="2844005702" sldId="1588"/>
        </pc:sldMkLst>
      </pc:sldChg>
      <pc:sldChg chg="del">
        <pc:chgData name="Kelly Stokes" userId="3e5c5154-569e-4d81-aa91-4f91841cdfa9" providerId="ADAL" clId="{EDD24EC7-5168-450F-93FE-2FC4E8FDE839}" dt="2023-05-30T14:58:14.646" v="433" actId="2696"/>
        <pc:sldMkLst>
          <pc:docMk/>
          <pc:sldMk cId="2038857270" sldId="1589"/>
        </pc:sldMkLst>
      </pc:sldChg>
      <pc:sldChg chg="addSp modSp mod modAnim">
        <pc:chgData name="Kelly Stokes" userId="3e5c5154-569e-4d81-aa91-4f91841cdfa9" providerId="ADAL" clId="{EDD24EC7-5168-450F-93FE-2FC4E8FDE839}" dt="2023-05-30T15:02:09.353" v="489"/>
        <pc:sldMkLst>
          <pc:docMk/>
          <pc:sldMk cId="3899904829" sldId="1590"/>
        </pc:sldMkLst>
        <pc:spChg chg="mod">
          <ac:chgData name="Kelly Stokes" userId="3e5c5154-569e-4d81-aa91-4f91841cdfa9" providerId="ADAL" clId="{EDD24EC7-5168-450F-93FE-2FC4E8FDE839}" dt="2023-05-30T15:01:44.154" v="477" actId="1076"/>
          <ac:spMkLst>
            <pc:docMk/>
            <pc:sldMk cId="3899904829" sldId="1590"/>
            <ac:spMk id="2" creationId="{52DA34BA-82FC-47C5-BCE1-BB65E08B92A1}"/>
          </ac:spMkLst>
        </pc:spChg>
        <pc:spChg chg="add mod">
          <ac:chgData name="Kelly Stokes" userId="3e5c5154-569e-4d81-aa91-4f91841cdfa9" providerId="ADAL" clId="{EDD24EC7-5168-450F-93FE-2FC4E8FDE839}" dt="2023-05-30T15:01:21.517" v="469" actId="1076"/>
          <ac:spMkLst>
            <pc:docMk/>
            <pc:sldMk cId="3899904829" sldId="1590"/>
            <ac:spMk id="4" creationId="{991C24E5-FFD2-0C01-C1F1-F7A70ED68D08}"/>
          </ac:spMkLst>
        </pc:spChg>
        <pc:spChg chg="add mod">
          <ac:chgData name="Kelly Stokes" userId="3e5c5154-569e-4d81-aa91-4f91841cdfa9" providerId="ADAL" clId="{EDD24EC7-5168-450F-93FE-2FC4E8FDE839}" dt="2023-05-30T15:01:36.942" v="474" actId="1076"/>
          <ac:spMkLst>
            <pc:docMk/>
            <pc:sldMk cId="3899904829" sldId="1590"/>
            <ac:spMk id="6" creationId="{4346C27D-37D2-22B3-CFB7-C5B99D2D236A}"/>
          </ac:spMkLst>
        </pc:spChg>
        <pc:spChg chg="add mod">
          <ac:chgData name="Kelly Stokes" userId="3e5c5154-569e-4d81-aa91-4f91841cdfa9" providerId="ADAL" clId="{EDD24EC7-5168-450F-93FE-2FC4E8FDE839}" dt="2023-05-30T15:01:54.649" v="484" actId="1076"/>
          <ac:spMkLst>
            <pc:docMk/>
            <pc:sldMk cId="3899904829" sldId="1590"/>
            <ac:spMk id="8" creationId="{72EE0D17-416F-92B5-35DA-B0CA53E5DDC0}"/>
          </ac:spMkLst>
        </pc:spChg>
      </pc:sldChg>
      <pc:sldChg chg="del">
        <pc:chgData name="Kelly Stokes" userId="3e5c5154-569e-4d81-aa91-4f91841cdfa9" providerId="ADAL" clId="{EDD24EC7-5168-450F-93FE-2FC4E8FDE839}" dt="2023-05-30T14:58:14.646" v="433" actId="2696"/>
        <pc:sldMkLst>
          <pc:docMk/>
          <pc:sldMk cId="3472514850" sldId="1591"/>
        </pc:sldMkLst>
      </pc:sldChg>
      <pc:sldChg chg="del">
        <pc:chgData name="Kelly Stokes" userId="3e5c5154-569e-4d81-aa91-4f91841cdfa9" providerId="ADAL" clId="{EDD24EC7-5168-450F-93FE-2FC4E8FDE839}" dt="2023-05-30T14:58:14.646" v="433" actId="2696"/>
        <pc:sldMkLst>
          <pc:docMk/>
          <pc:sldMk cId="894304434" sldId="1592"/>
        </pc:sldMkLst>
      </pc:sldChg>
      <pc:sldChg chg="addSp modSp mod modAnim">
        <pc:chgData name="Kelly Stokes" userId="3e5c5154-569e-4d81-aa91-4f91841cdfa9" providerId="ADAL" clId="{EDD24EC7-5168-450F-93FE-2FC4E8FDE839}" dt="2023-05-30T15:02:55.730" v="517"/>
        <pc:sldMkLst>
          <pc:docMk/>
          <pc:sldMk cId="2209137303" sldId="1593"/>
        </pc:sldMkLst>
        <pc:spChg chg="mod">
          <ac:chgData name="Kelly Stokes" userId="3e5c5154-569e-4d81-aa91-4f91841cdfa9" providerId="ADAL" clId="{EDD24EC7-5168-450F-93FE-2FC4E8FDE839}" dt="2023-05-30T15:02:18.351" v="490" actId="21"/>
          <ac:spMkLst>
            <pc:docMk/>
            <pc:sldMk cId="2209137303" sldId="1593"/>
            <ac:spMk id="2" creationId="{52DA34BA-82FC-47C5-BCE1-BB65E08B92A1}"/>
          </ac:spMkLst>
        </pc:spChg>
        <pc:spChg chg="add mod">
          <ac:chgData name="Kelly Stokes" userId="3e5c5154-569e-4d81-aa91-4f91841cdfa9" providerId="ADAL" clId="{EDD24EC7-5168-450F-93FE-2FC4E8FDE839}" dt="2023-05-30T15:02:25.024" v="493" actId="1076"/>
          <ac:spMkLst>
            <pc:docMk/>
            <pc:sldMk cId="2209137303" sldId="1593"/>
            <ac:spMk id="4" creationId="{A0A87B96-716D-6DFF-9AD5-23FAAB1C855E}"/>
          </ac:spMkLst>
        </pc:spChg>
        <pc:spChg chg="add mod">
          <ac:chgData name="Kelly Stokes" userId="3e5c5154-569e-4d81-aa91-4f91841cdfa9" providerId="ADAL" clId="{EDD24EC7-5168-450F-93FE-2FC4E8FDE839}" dt="2023-05-30T15:02:31.776" v="496" actId="14100"/>
          <ac:spMkLst>
            <pc:docMk/>
            <pc:sldMk cId="2209137303" sldId="1593"/>
            <ac:spMk id="6" creationId="{36C15FA8-1DDC-DFF8-1FA5-C22FBECC3DE0}"/>
          </ac:spMkLst>
        </pc:spChg>
        <pc:spChg chg="add mod">
          <ac:chgData name="Kelly Stokes" userId="3e5c5154-569e-4d81-aa91-4f91841cdfa9" providerId="ADAL" clId="{EDD24EC7-5168-450F-93FE-2FC4E8FDE839}" dt="2023-05-30T15:02:42.535" v="512" actId="1076"/>
          <ac:spMkLst>
            <pc:docMk/>
            <pc:sldMk cId="2209137303" sldId="1593"/>
            <ac:spMk id="8" creationId="{3E25B595-7554-E71F-E6B2-8803BBFBB6B2}"/>
          </ac:spMkLst>
        </pc:spChg>
      </pc:sldChg>
      <pc:sldChg chg="del">
        <pc:chgData name="Kelly Stokes" userId="3e5c5154-569e-4d81-aa91-4f91841cdfa9" providerId="ADAL" clId="{EDD24EC7-5168-450F-93FE-2FC4E8FDE839}" dt="2023-05-30T14:41:55.871" v="311" actId="2696"/>
        <pc:sldMkLst>
          <pc:docMk/>
          <pc:sldMk cId="3541189305" sldId="1597"/>
        </pc:sldMkLst>
      </pc:sldChg>
      <pc:sldChg chg="del">
        <pc:chgData name="Kelly Stokes" userId="3e5c5154-569e-4d81-aa91-4f91841cdfa9" providerId="ADAL" clId="{EDD24EC7-5168-450F-93FE-2FC4E8FDE839}" dt="2023-05-30T14:41:55.871" v="311" actId="2696"/>
        <pc:sldMkLst>
          <pc:docMk/>
          <pc:sldMk cId="2914922137" sldId="1598"/>
        </pc:sldMkLst>
      </pc:sldChg>
      <pc:sldChg chg="del">
        <pc:chgData name="Kelly Stokes" userId="3e5c5154-569e-4d81-aa91-4f91841cdfa9" providerId="ADAL" clId="{EDD24EC7-5168-450F-93FE-2FC4E8FDE839}" dt="2023-05-30T14:41:55.871" v="311" actId="2696"/>
        <pc:sldMkLst>
          <pc:docMk/>
          <pc:sldMk cId="1083413036" sldId="1599"/>
        </pc:sldMkLst>
      </pc:sldChg>
      <pc:sldChg chg="del">
        <pc:chgData name="Kelly Stokes" userId="3e5c5154-569e-4d81-aa91-4f91841cdfa9" providerId="ADAL" clId="{EDD24EC7-5168-450F-93FE-2FC4E8FDE839}" dt="2023-05-30T14:41:55.871" v="311" actId="2696"/>
        <pc:sldMkLst>
          <pc:docMk/>
          <pc:sldMk cId="866685192" sldId="1600"/>
        </pc:sldMkLst>
      </pc:sldChg>
      <pc:sldChg chg="del">
        <pc:chgData name="Kelly Stokes" userId="3e5c5154-569e-4d81-aa91-4f91841cdfa9" providerId="ADAL" clId="{EDD24EC7-5168-450F-93FE-2FC4E8FDE839}" dt="2023-05-30T14:41:55.871" v="311" actId="2696"/>
        <pc:sldMkLst>
          <pc:docMk/>
          <pc:sldMk cId="4293726030" sldId="1601"/>
        </pc:sldMkLst>
      </pc:sldChg>
      <pc:sldChg chg="del">
        <pc:chgData name="Kelly Stokes" userId="3e5c5154-569e-4d81-aa91-4f91841cdfa9" providerId="ADAL" clId="{EDD24EC7-5168-450F-93FE-2FC4E8FDE839}" dt="2023-05-30T14:41:55.871" v="311" actId="2696"/>
        <pc:sldMkLst>
          <pc:docMk/>
          <pc:sldMk cId="1354478551" sldId="1602"/>
        </pc:sldMkLst>
      </pc:sldChg>
      <pc:sldChg chg="del">
        <pc:chgData name="Kelly Stokes" userId="3e5c5154-569e-4d81-aa91-4f91841cdfa9" providerId="ADAL" clId="{EDD24EC7-5168-450F-93FE-2FC4E8FDE839}" dt="2023-05-30T14:41:55.871" v="311" actId="2696"/>
        <pc:sldMkLst>
          <pc:docMk/>
          <pc:sldMk cId="782078693" sldId="1603"/>
        </pc:sldMkLst>
      </pc:sldChg>
      <pc:sldChg chg="del">
        <pc:chgData name="Kelly Stokes" userId="3e5c5154-569e-4d81-aa91-4f91841cdfa9" providerId="ADAL" clId="{EDD24EC7-5168-450F-93FE-2FC4E8FDE839}" dt="2023-05-30T14:41:55.871" v="311" actId="2696"/>
        <pc:sldMkLst>
          <pc:docMk/>
          <pc:sldMk cId="293140741" sldId="1604"/>
        </pc:sldMkLst>
      </pc:sldChg>
      <pc:sldChg chg="del">
        <pc:chgData name="Kelly Stokes" userId="3e5c5154-569e-4d81-aa91-4f91841cdfa9" providerId="ADAL" clId="{EDD24EC7-5168-450F-93FE-2FC4E8FDE839}" dt="2023-05-30T14:41:55.871" v="311" actId="2696"/>
        <pc:sldMkLst>
          <pc:docMk/>
          <pc:sldMk cId="3349377234" sldId="1605"/>
        </pc:sldMkLst>
      </pc:sldChg>
      <pc:sldChg chg="del">
        <pc:chgData name="Kelly Stokes" userId="3e5c5154-569e-4d81-aa91-4f91841cdfa9" providerId="ADAL" clId="{EDD24EC7-5168-450F-93FE-2FC4E8FDE839}" dt="2023-05-30T14:41:55.871" v="311" actId="2696"/>
        <pc:sldMkLst>
          <pc:docMk/>
          <pc:sldMk cId="3942233636" sldId="1606"/>
        </pc:sldMkLst>
      </pc:sldChg>
      <pc:sldChg chg="del">
        <pc:chgData name="Kelly Stokes" userId="3e5c5154-569e-4d81-aa91-4f91841cdfa9" providerId="ADAL" clId="{EDD24EC7-5168-450F-93FE-2FC4E8FDE839}" dt="2023-05-30T14:41:55.871" v="311" actId="2696"/>
        <pc:sldMkLst>
          <pc:docMk/>
          <pc:sldMk cId="1992269419" sldId="1607"/>
        </pc:sldMkLst>
      </pc:sldChg>
      <pc:sldChg chg="del">
        <pc:chgData name="Kelly Stokes" userId="3e5c5154-569e-4d81-aa91-4f91841cdfa9" providerId="ADAL" clId="{EDD24EC7-5168-450F-93FE-2FC4E8FDE839}" dt="2023-05-30T14:41:55.871" v="311" actId="2696"/>
        <pc:sldMkLst>
          <pc:docMk/>
          <pc:sldMk cId="2898689191" sldId="1608"/>
        </pc:sldMkLst>
      </pc:sldChg>
      <pc:sldChg chg="del">
        <pc:chgData name="Kelly Stokes" userId="3e5c5154-569e-4d81-aa91-4f91841cdfa9" providerId="ADAL" clId="{EDD24EC7-5168-450F-93FE-2FC4E8FDE839}" dt="2023-05-30T14:38:39.744" v="276" actId="2696"/>
        <pc:sldMkLst>
          <pc:docMk/>
          <pc:sldMk cId="255871209" sldId="1618"/>
        </pc:sldMkLst>
      </pc:sldChg>
      <pc:sldChg chg="del">
        <pc:chgData name="Kelly Stokes" userId="3e5c5154-569e-4d81-aa91-4f91841cdfa9" providerId="ADAL" clId="{EDD24EC7-5168-450F-93FE-2FC4E8FDE839}" dt="2023-05-30T14:38:39.744" v="276" actId="2696"/>
        <pc:sldMkLst>
          <pc:docMk/>
          <pc:sldMk cId="1198589990" sldId="1619"/>
        </pc:sldMkLst>
      </pc:sldChg>
      <pc:sldChg chg="del">
        <pc:chgData name="Kelly Stokes" userId="3e5c5154-569e-4d81-aa91-4f91841cdfa9" providerId="ADAL" clId="{EDD24EC7-5168-450F-93FE-2FC4E8FDE839}" dt="2023-05-30T14:38:39.744" v="276" actId="2696"/>
        <pc:sldMkLst>
          <pc:docMk/>
          <pc:sldMk cId="1079562496" sldId="1620"/>
        </pc:sldMkLst>
      </pc:sldChg>
      <pc:sldChg chg="del">
        <pc:chgData name="Kelly Stokes" userId="3e5c5154-569e-4d81-aa91-4f91841cdfa9" providerId="ADAL" clId="{EDD24EC7-5168-450F-93FE-2FC4E8FDE839}" dt="2023-05-30T14:38:39.744" v="276" actId="2696"/>
        <pc:sldMkLst>
          <pc:docMk/>
          <pc:sldMk cId="4044337543" sldId="1621"/>
        </pc:sldMkLst>
      </pc:sldChg>
      <pc:sldChg chg="del">
        <pc:chgData name="Kelly Stokes" userId="3e5c5154-569e-4d81-aa91-4f91841cdfa9" providerId="ADAL" clId="{EDD24EC7-5168-450F-93FE-2FC4E8FDE839}" dt="2023-05-30T14:38:39.744" v="276" actId="2696"/>
        <pc:sldMkLst>
          <pc:docMk/>
          <pc:sldMk cId="4158261290" sldId="1622"/>
        </pc:sldMkLst>
      </pc:sldChg>
      <pc:sldChg chg="del">
        <pc:chgData name="Kelly Stokes" userId="3e5c5154-569e-4d81-aa91-4f91841cdfa9" providerId="ADAL" clId="{EDD24EC7-5168-450F-93FE-2FC4E8FDE839}" dt="2023-05-30T14:38:39.744" v="276" actId="2696"/>
        <pc:sldMkLst>
          <pc:docMk/>
          <pc:sldMk cId="636035787" sldId="1623"/>
        </pc:sldMkLst>
      </pc:sldChg>
      <pc:sldChg chg="del">
        <pc:chgData name="Kelly Stokes" userId="3e5c5154-569e-4d81-aa91-4f91841cdfa9" providerId="ADAL" clId="{EDD24EC7-5168-450F-93FE-2FC4E8FDE839}" dt="2023-05-30T14:38:39.744" v="276" actId="2696"/>
        <pc:sldMkLst>
          <pc:docMk/>
          <pc:sldMk cId="1705526921" sldId="1624"/>
        </pc:sldMkLst>
      </pc:sldChg>
      <pc:sldChg chg="del">
        <pc:chgData name="Kelly Stokes" userId="3e5c5154-569e-4d81-aa91-4f91841cdfa9" providerId="ADAL" clId="{EDD24EC7-5168-450F-93FE-2FC4E8FDE839}" dt="2023-05-30T14:38:39.744" v="276" actId="2696"/>
        <pc:sldMkLst>
          <pc:docMk/>
          <pc:sldMk cId="2807540469" sldId="1625"/>
        </pc:sldMkLst>
      </pc:sldChg>
      <pc:sldChg chg="del">
        <pc:chgData name="Kelly Stokes" userId="3e5c5154-569e-4d81-aa91-4f91841cdfa9" providerId="ADAL" clId="{EDD24EC7-5168-450F-93FE-2FC4E8FDE839}" dt="2023-05-30T14:38:39.744" v="276" actId="2696"/>
        <pc:sldMkLst>
          <pc:docMk/>
          <pc:sldMk cId="1218454464" sldId="1626"/>
        </pc:sldMkLst>
      </pc:sldChg>
      <pc:sldChg chg="del">
        <pc:chgData name="Kelly Stokes" userId="3e5c5154-569e-4d81-aa91-4f91841cdfa9" providerId="ADAL" clId="{EDD24EC7-5168-450F-93FE-2FC4E8FDE839}" dt="2023-05-30T14:38:39.744" v="276" actId="2696"/>
        <pc:sldMkLst>
          <pc:docMk/>
          <pc:sldMk cId="955837921" sldId="1627"/>
        </pc:sldMkLst>
      </pc:sldChg>
      <pc:sldChg chg="del">
        <pc:chgData name="Kelly Stokes" userId="3e5c5154-569e-4d81-aa91-4f91841cdfa9" providerId="ADAL" clId="{EDD24EC7-5168-450F-93FE-2FC4E8FDE839}" dt="2023-05-30T14:38:39.744" v="276" actId="2696"/>
        <pc:sldMkLst>
          <pc:docMk/>
          <pc:sldMk cId="4120633609" sldId="1628"/>
        </pc:sldMkLst>
      </pc:sldChg>
      <pc:sldChg chg="del">
        <pc:chgData name="Kelly Stokes" userId="3e5c5154-569e-4d81-aa91-4f91841cdfa9" providerId="ADAL" clId="{EDD24EC7-5168-450F-93FE-2FC4E8FDE839}" dt="2023-05-30T14:38:39.744" v="276" actId="2696"/>
        <pc:sldMkLst>
          <pc:docMk/>
          <pc:sldMk cId="1697125186" sldId="1629"/>
        </pc:sldMkLst>
      </pc:sldChg>
      <pc:sldChg chg="del">
        <pc:chgData name="Kelly Stokes" userId="3e5c5154-569e-4d81-aa91-4f91841cdfa9" providerId="ADAL" clId="{EDD24EC7-5168-450F-93FE-2FC4E8FDE839}" dt="2023-05-30T14:38:39.744" v="276" actId="2696"/>
        <pc:sldMkLst>
          <pc:docMk/>
          <pc:sldMk cId="1302234142" sldId="1630"/>
        </pc:sldMkLst>
      </pc:sldChg>
      <pc:sldChg chg="del">
        <pc:chgData name="Kelly Stokes" userId="3e5c5154-569e-4d81-aa91-4f91841cdfa9" providerId="ADAL" clId="{EDD24EC7-5168-450F-93FE-2FC4E8FDE839}" dt="2023-05-30T14:38:39.744" v="276" actId="2696"/>
        <pc:sldMkLst>
          <pc:docMk/>
          <pc:sldMk cId="278683183" sldId="1631"/>
        </pc:sldMkLst>
      </pc:sldChg>
      <pc:sldChg chg="del">
        <pc:chgData name="Kelly Stokes" userId="3e5c5154-569e-4d81-aa91-4f91841cdfa9" providerId="ADAL" clId="{EDD24EC7-5168-450F-93FE-2FC4E8FDE839}" dt="2023-05-30T14:38:39.744" v="276" actId="2696"/>
        <pc:sldMkLst>
          <pc:docMk/>
          <pc:sldMk cId="368044521" sldId="1632"/>
        </pc:sldMkLst>
      </pc:sldChg>
      <pc:sldChg chg="del">
        <pc:chgData name="Kelly Stokes" userId="3e5c5154-569e-4d81-aa91-4f91841cdfa9" providerId="ADAL" clId="{EDD24EC7-5168-450F-93FE-2FC4E8FDE839}" dt="2023-05-30T14:38:39.744" v="276" actId="2696"/>
        <pc:sldMkLst>
          <pc:docMk/>
          <pc:sldMk cId="1715376825" sldId="1633"/>
        </pc:sldMkLst>
      </pc:sldChg>
      <pc:sldChg chg="del">
        <pc:chgData name="Kelly Stokes" userId="3e5c5154-569e-4d81-aa91-4f91841cdfa9" providerId="ADAL" clId="{EDD24EC7-5168-450F-93FE-2FC4E8FDE839}" dt="2023-05-30T14:38:39.744" v="276" actId="2696"/>
        <pc:sldMkLst>
          <pc:docMk/>
          <pc:sldMk cId="24083285" sldId="1634"/>
        </pc:sldMkLst>
      </pc:sldChg>
      <pc:sldChg chg="del">
        <pc:chgData name="Kelly Stokes" userId="3e5c5154-569e-4d81-aa91-4f91841cdfa9" providerId="ADAL" clId="{EDD24EC7-5168-450F-93FE-2FC4E8FDE839}" dt="2023-05-30T14:38:39.744" v="276" actId="2696"/>
        <pc:sldMkLst>
          <pc:docMk/>
          <pc:sldMk cId="177931691" sldId="1635"/>
        </pc:sldMkLst>
      </pc:sldChg>
      <pc:sldChg chg="del">
        <pc:chgData name="Kelly Stokes" userId="3e5c5154-569e-4d81-aa91-4f91841cdfa9" providerId="ADAL" clId="{EDD24EC7-5168-450F-93FE-2FC4E8FDE839}" dt="2023-05-30T15:03:50.424" v="528" actId="2696"/>
        <pc:sldMkLst>
          <pc:docMk/>
          <pc:sldMk cId="1137902662" sldId="1637"/>
        </pc:sldMkLst>
      </pc:sldChg>
      <pc:sldChg chg="del">
        <pc:chgData name="Kelly Stokes" userId="3e5c5154-569e-4d81-aa91-4f91841cdfa9" providerId="ADAL" clId="{EDD24EC7-5168-450F-93FE-2FC4E8FDE839}" dt="2023-05-30T15:03:50.424" v="528" actId="2696"/>
        <pc:sldMkLst>
          <pc:docMk/>
          <pc:sldMk cId="2102644552" sldId="1638"/>
        </pc:sldMkLst>
      </pc:sldChg>
      <pc:sldChg chg="del">
        <pc:chgData name="Kelly Stokes" userId="3e5c5154-569e-4d81-aa91-4f91841cdfa9" providerId="ADAL" clId="{EDD24EC7-5168-450F-93FE-2FC4E8FDE839}" dt="2023-05-30T15:03:50.424" v="528" actId="2696"/>
        <pc:sldMkLst>
          <pc:docMk/>
          <pc:sldMk cId="1761671500" sldId="1640"/>
        </pc:sldMkLst>
      </pc:sldChg>
      <pc:sldChg chg="del">
        <pc:chgData name="Kelly Stokes" userId="3e5c5154-569e-4d81-aa91-4f91841cdfa9" providerId="ADAL" clId="{EDD24EC7-5168-450F-93FE-2FC4E8FDE839}" dt="2023-05-30T15:03:50.424" v="528" actId="2696"/>
        <pc:sldMkLst>
          <pc:docMk/>
          <pc:sldMk cId="691433782" sldId="1641"/>
        </pc:sldMkLst>
      </pc:sldChg>
      <pc:sldChg chg="modSp mod">
        <pc:chgData name="Kelly Stokes" userId="3e5c5154-569e-4d81-aa91-4f91841cdfa9" providerId="ADAL" clId="{EDD24EC7-5168-450F-93FE-2FC4E8FDE839}" dt="2023-05-30T15:04:25.479" v="538" actId="1076"/>
        <pc:sldMkLst>
          <pc:docMk/>
          <pc:sldMk cId="1891507320" sldId="1649"/>
        </pc:sldMkLst>
        <pc:spChg chg="mod">
          <ac:chgData name="Kelly Stokes" userId="3e5c5154-569e-4d81-aa91-4f91841cdfa9" providerId="ADAL" clId="{EDD24EC7-5168-450F-93FE-2FC4E8FDE839}" dt="2023-05-30T15:04:25.479" v="538" actId="1076"/>
          <ac:spMkLst>
            <pc:docMk/>
            <pc:sldMk cId="1891507320" sldId="1649"/>
            <ac:spMk id="2" creationId="{52DA34BA-82FC-47C5-BCE1-BB65E08B92A1}"/>
          </ac:spMkLst>
        </pc:spChg>
      </pc:sldChg>
      <pc:sldChg chg="del">
        <pc:chgData name="Kelly Stokes" userId="3e5c5154-569e-4d81-aa91-4f91841cdfa9" providerId="ADAL" clId="{EDD24EC7-5168-450F-93FE-2FC4E8FDE839}" dt="2023-05-30T15:04:59.886" v="539" actId="2696"/>
        <pc:sldMkLst>
          <pc:docMk/>
          <pc:sldMk cId="1763499" sldId="1650"/>
        </pc:sldMkLst>
      </pc:sldChg>
      <pc:sldChg chg="addSp modSp modAnim">
        <pc:chgData name="Kelly Stokes" userId="3e5c5154-569e-4d81-aa91-4f91841cdfa9" providerId="ADAL" clId="{EDD24EC7-5168-450F-93FE-2FC4E8FDE839}" dt="2023-05-30T15:05:31.910" v="545"/>
        <pc:sldMkLst>
          <pc:docMk/>
          <pc:sldMk cId="183802062" sldId="1651"/>
        </pc:sldMkLst>
        <pc:picChg chg="add mod">
          <ac:chgData name="Kelly Stokes" userId="3e5c5154-569e-4d81-aa91-4f91841cdfa9" providerId="ADAL" clId="{EDD24EC7-5168-450F-93FE-2FC4E8FDE839}" dt="2023-05-30T15:05:07.255" v="540"/>
          <ac:picMkLst>
            <pc:docMk/>
            <pc:sldMk cId="183802062" sldId="1651"/>
            <ac:picMk id="4" creationId="{823B58A6-5E61-0867-EE4A-D399277690B1}"/>
          </ac:picMkLst>
        </pc:picChg>
      </pc:sldChg>
      <pc:sldChg chg="del">
        <pc:chgData name="Kelly Stokes" userId="3e5c5154-569e-4d81-aa91-4f91841cdfa9" providerId="ADAL" clId="{EDD24EC7-5168-450F-93FE-2FC4E8FDE839}" dt="2023-05-30T15:04:59.886" v="539" actId="2696"/>
        <pc:sldMkLst>
          <pc:docMk/>
          <pc:sldMk cId="4046473577" sldId="1652"/>
        </pc:sldMkLst>
      </pc:sldChg>
      <pc:sldChg chg="addSp modSp modAnim">
        <pc:chgData name="Kelly Stokes" userId="3e5c5154-569e-4d81-aa91-4f91841cdfa9" providerId="ADAL" clId="{EDD24EC7-5168-450F-93FE-2FC4E8FDE839}" dt="2023-05-30T15:05:40.226" v="548"/>
        <pc:sldMkLst>
          <pc:docMk/>
          <pc:sldMk cId="417993918" sldId="1653"/>
        </pc:sldMkLst>
        <pc:picChg chg="add mod">
          <ac:chgData name="Kelly Stokes" userId="3e5c5154-569e-4d81-aa91-4f91841cdfa9" providerId="ADAL" clId="{EDD24EC7-5168-450F-93FE-2FC4E8FDE839}" dt="2023-05-30T15:05:12.617" v="541"/>
          <ac:picMkLst>
            <pc:docMk/>
            <pc:sldMk cId="417993918" sldId="1653"/>
            <ac:picMk id="4" creationId="{9ED59C7A-2947-4A5A-6F00-D0B364242F4A}"/>
          </ac:picMkLst>
        </pc:picChg>
      </pc:sldChg>
      <pc:sldChg chg="del">
        <pc:chgData name="Kelly Stokes" userId="3e5c5154-569e-4d81-aa91-4f91841cdfa9" providerId="ADAL" clId="{EDD24EC7-5168-450F-93FE-2FC4E8FDE839}" dt="2023-05-30T15:04:59.886" v="539" actId="2696"/>
        <pc:sldMkLst>
          <pc:docMk/>
          <pc:sldMk cId="1891786401" sldId="1654"/>
        </pc:sldMkLst>
      </pc:sldChg>
      <pc:sldChg chg="addSp modSp modAnim">
        <pc:chgData name="Kelly Stokes" userId="3e5c5154-569e-4d81-aa91-4f91841cdfa9" providerId="ADAL" clId="{EDD24EC7-5168-450F-93FE-2FC4E8FDE839}" dt="2023-05-30T15:05:48.753" v="551"/>
        <pc:sldMkLst>
          <pc:docMk/>
          <pc:sldMk cId="508244912" sldId="1655"/>
        </pc:sldMkLst>
        <pc:picChg chg="add mod">
          <ac:chgData name="Kelly Stokes" userId="3e5c5154-569e-4d81-aa91-4f91841cdfa9" providerId="ADAL" clId="{EDD24EC7-5168-450F-93FE-2FC4E8FDE839}" dt="2023-05-30T15:05:21.095" v="542"/>
          <ac:picMkLst>
            <pc:docMk/>
            <pc:sldMk cId="508244912" sldId="1655"/>
            <ac:picMk id="4" creationId="{988E74C6-FCCC-0F78-5EA0-D026D65EA27E}"/>
          </ac:picMkLst>
        </pc:picChg>
      </pc:sldChg>
      <pc:sldChg chg="del">
        <pc:chgData name="Kelly Stokes" userId="3e5c5154-569e-4d81-aa91-4f91841cdfa9" providerId="ADAL" clId="{EDD24EC7-5168-450F-93FE-2FC4E8FDE839}" dt="2023-05-30T15:04:59.886" v="539" actId="2696"/>
        <pc:sldMkLst>
          <pc:docMk/>
          <pc:sldMk cId="2055700030" sldId="1656"/>
        </pc:sldMkLst>
      </pc:sldChg>
      <pc:sldChg chg="del">
        <pc:chgData name="Kelly Stokes" userId="3e5c5154-569e-4d81-aa91-4f91841cdfa9" providerId="ADAL" clId="{EDD24EC7-5168-450F-93FE-2FC4E8FDE839}" dt="2023-05-30T15:04:59.886" v="539" actId="2696"/>
        <pc:sldMkLst>
          <pc:docMk/>
          <pc:sldMk cId="3959176842" sldId="1657"/>
        </pc:sldMkLst>
      </pc:sldChg>
      <pc:sldChg chg="addSp modSp mod modAnim">
        <pc:chgData name="Kelly Stokes" userId="3e5c5154-569e-4d81-aa91-4f91841cdfa9" providerId="ADAL" clId="{EDD24EC7-5168-450F-93FE-2FC4E8FDE839}" dt="2023-05-30T15:06:32.501" v="579"/>
        <pc:sldMkLst>
          <pc:docMk/>
          <pc:sldMk cId="822217653" sldId="1658"/>
        </pc:sldMkLst>
        <pc:spChg chg="mod">
          <ac:chgData name="Kelly Stokes" userId="3e5c5154-569e-4d81-aa91-4f91841cdfa9" providerId="ADAL" clId="{EDD24EC7-5168-450F-93FE-2FC4E8FDE839}" dt="2023-05-30T15:06:12.348" v="560" actId="1076"/>
          <ac:spMkLst>
            <pc:docMk/>
            <pc:sldMk cId="822217653" sldId="1658"/>
            <ac:spMk id="2" creationId="{52DA34BA-82FC-47C5-BCE1-BB65E08B92A1}"/>
          </ac:spMkLst>
        </pc:spChg>
        <pc:spChg chg="add mod">
          <ac:chgData name="Kelly Stokes" userId="3e5c5154-569e-4d81-aa91-4f91841cdfa9" providerId="ADAL" clId="{EDD24EC7-5168-450F-93FE-2FC4E8FDE839}" dt="2023-05-30T15:06:00.465" v="555" actId="1076"/>
          <ac:spMkLst>
            <pc:docMk/>
            <pc:sldMk cId="822217653" sldId="1658"/>
            <ac:spMk id="4" creationId="{6A59DA83-E885-467C-F20B-D2CDD0B5E1FE}"/>
          </ac:spMkLst>
        </pc:spChg>
        <pc:spChg chg="add mod">
          <ac:chgData name="Kelly Stokes" userId="3e5c5154-569e-4d81-aa91-4f91841cdfa9" providerId="ADAL" clId="{EDD24EC7-5168-450F-93FE-2FC4E8FDE839}" dt="2023-05-30T15:06:09.610" v="559" actId="14100"/>
          <ac:spMkLst>
            <pc:docMk/>
            <pc:sldMk cId="822217653" sldId="1658"/>
            <ac:spMk id="6" creationId="{87BA6DB8-3CC2-CC6D-A65A-ECBC774B52B2}"/>
          </ac:spMkLst>
        </pc:spChg>
        <pc:spChg chg="add mod">
          <ac:chgData name="Kelly Stokes" userId="3e5c5154-569e-4d81-aa91-4f91841cdfa9" providerId="ADAL" clId="{EDD24EC7-5168-450F-93FE-2FC4E8FDE839}" dt="2023-05-30T15:06:21.083" v="574" actId="1076"/>
          <ac:spMkLst>
            <pc:docMk/>
            <pc:sldMk cId="822217653" sldId="1658"/>
            <ac:spMk id="8" creationId="{40C891E1-D94D-EFFE-B75D-DB9E09150BD5}"/>
          </ac:spMkLst>
        </pc:spChg>
      </pc:sldChg>
      <pc:sldChg chg="del">
        <pc:chgData name="Kelly Stokes" userId="3e5c5154-569e-4d81-aa91-4f91841cdfa9" providerId="ADAL" clId="{EDD24EC7-5168-450F-93FE-2FC4E8FDE839}" dt="2023-05-30T15:04:59.886" v="539" actId="2696"/>
        <pc:sldMkLst>
          <pc:docMk/>
          <pc:sldMk cId="1397613543" sldId="1659"/>
        </pc:sldMkLst>
      </pc:sldChg>
      <pc:sldChg chg="del">
        <pc:chgData name="Kelly Stokes" userId="3e5c5154-569e-4d81-aa91-4f91841cdfa9" providerId="ADAL" clId="{EDD24EC7-5168-450F-93FE-2FC4E8FDE839}" dt="2023-05-30T15:04:59.886" v="539" actId="2696"/>
        <pc:sldMkLst>
          <pc:docMk/>
          <pc:sldMk cId="3566706630" sldId="1660"/>
        </pc:sldMkLst>
      </pc:sldChg>
      <pc:sldChg chg="addSp modSp mod modAnim">
        <pc:chgData name="Kelly Stokes" userId="3e5c5154-569e-4d81-aa91-4f91841cdfa9" providerId="ADAL" clId="{EDD24EC7-5168-450F-93FE-2FC4E8FDE839}" dt="2023-05-30T15:07:13.985" v="599"/>
        <pc:sldMkLst>
          <pc:docMk/>
          <pc:sldMk cId="60287760" sldId="1661"/>
        </pc:sldMkLst>
        <pc:spChg chg="mod">
          <ac:chgData name="Kelly Stokes" userId="3e5c5154-569e-4d81-aa91-4f91841cdfa9" providerId="ADAL" clId="{EDD24EC7-5168-450F-93FE-2FC4E8FDE839}" dt="2023-05-30T15:07:00.255" v="593" actId="1076"/>
          <ac:spMkLst>
            <pc:docMk/>
            <pc:sldMk cId="60287760" sldId="1661"/>
            <ac:spMk id="2" creationId="{52DA34BA-82FC-47C5-BCE1-BB65E08B92A1}"/>
          </ac:spMkLst>
        </pc:spChg>
        <pc:spChg chg="add mod">
          <ac:chgData name="Kelly Stokes" userId="3e5c5154-569e-4d81-aa91-4f91841cdfa9" providerId="ADAL" clId="{EDD24EC7-5168-450F-93FE-2FC4E8FDE839}" dt="2023-05-30T15:06:43.691" v="583" actId="1076"/>
          <ac:spMkLst>
            <pc:docMk/>
            <pc:sldMk cId="60287760" sldId="1661"/>
            <ac:spMk id="4" creationId="{1AC3FCF3-AD7F-F069-8B5E-A6C3CBDF054A}"/>
          </ac:spMkLst>
        </pc:spChg>
        <pc:spChg chg="add mod">
          <ac:chgData name="Kelly Stokes" userId="3e5c5154-569e-4d81-aa91-4f91841cdfa9" providerId="ADAL" clId="{EDD24EC7-5168-450F-93FE-2FC4E8FDE839}" dt="2023-05-30T15:06:52.308" v="587" actId="1076"/>
          <ac:spMkLst>
            <pc:docMk/>
            <pc:sldMk cId="60287760" sldId="1661"/>
            <ac:spMk id="6" creationId="{2D209742-4988-3DA9-0B75-3812EE7CEFB9}"/>
          </ac:spMkLst>
        </pc:spChg>
        <pc:spChg chg="add mod">
          <ac:chgData name="Kelly Stokes" userId="3e5c5154-569e-4d81-aa91-4f91841cdfa9" providerId="ADAL" clId="{EDD24EC7-5168-450F-93FE-2FC4E8FDE839}" dt="2023-05-30T15:07:02.016" v="594" actId="1076"/>
          <ac:spMkLst>
            <pc:docMk/>
            <pc:sldMk cId="60287760" sldId="1661"/>
            <ac:spMk id="8" creationId="{F9EF182A-8BC1-F364-5B68-27AB910907E8}"/>
          </ac:spMkLst>
        </pc:spChg>
      </pc:sldChg>
      <pc:sldChg chg="del">
        <pc:chgData name="Kelly Stokes" userId="3e5c5154-569e-4d81-aa91-4f91841cdfa9" providerId="ADAL" clId="{EDD24EC7-5168-450F-93FE-2FC4E8FDE839}" dt="2023-05-30T15:04:59.886" v="539" actId="2696"/>
        <pc:sldMkLst>
          <pc:docMk/>
          <pc:sldMk cId="944989136" sldId="1662"/>
        </pc:sldMkLst>
      </pc:sldChg>
      <pc:sldChg chg="del">
        <pc:chgData name="Kelly Stokes" userId="3e5c5154-569e-4d81-aa91-4f91841cdfa9" providerId="ADAL" clId="{EDD24EC7-5168-450F-93FE-2FC4E8FDE839}" dt="2023-05-30T15:04:59.886" v="539" actId="2696"/>
        <pc:sldMkLst>
          <pc:docMk/>
          <pc:sldMk cId="1015063424" sldId="1663"/>
        </pc:sldMkLst>
      </pc:sldChg>
      <pc:sldChg chg="addSp modSp mod modAnim">
        <pc:chgData name="Kelly Stokes" userId="3e5c5154-569e-4d81-aa91-4f91841cdfa9" providerId="ADAL" clId="{EDD24EC7-5168-450F-93FE-2FC4E8FDE839}" dt="2023-05-30T15:07:59.735" v="621"/>
        <pc:sldMkLst>
          <pc:docMk/>
          <pc:sldMk cId="1039815648" sldId="1664"/>
        </pc:sldMkLst>
        <pc:spChg chg="mod">
          <ac:chgData name="Kelly Stokes" userId="3e5c5154-569e-4d81-aa91-4f91841cdfa9" providerId="ADAL" clId="{EDD24EC7-5168-450F-93FE-2FC4E8FDE839}" dt="2023-05-30T15:07:37.327" v="609" actId="1076"/>
          <ac:spMkLst>
            <pc:docMk/>
            <pc:sldMk cId="1039815648" sldId="1664"/>
            <ac:spMk id="2" creationId="{52DA34BA-82FC-47C5-BCE1-BB65E08B92A1}"/>
          </ac:spMkLst>
        </pc:spChg>
        <pc:spChg chg="add mod">
          <ac:chgData name="Kelly Stokes" userId="3e5c5154-569e-4d81-aa91-4f91841cdfa9" providerId="ADAL" clId="{EDD24EC7-5168-450F-93FE-2FC4E8FDE839}" dt="2023-05-30T15:07:24.346" v="603" actId="1076"/>
          <ac:spMkLst>
            <pc:docMk/>
            <pc:sldMk cId="1039815648" sldId="1664"/>
            <ac:spMk id="4" creationId="{3C86411F-A1DF-D463-3DA7-347A65EF2CC9}"/>
          </ac:spMkLst>
        </pc:spChg>
        <pc:spChg chg="add mod">
          <ac:chgData name="Kelly Stokes" userId="3e5c5154-569e-4d81-aa91-4f91841cdfa9" providerId="ADAL" clId="{EDD24EC7-5168-450F-93FE-2FC4E8FDE839}" dt="2023-05-30T15:07:34.966" v="608" actId="1076"/>
          <ac:spMkLst>
            <pc:docMk/>
            <pc:sldMk cId="1039815648" sldId="1664"/>
            <ac:spMk id="6" creationId="{D2A56614-515D-ADD1-7EBA-EFCD3A92D991}"/>
          </ac:spMkLst>
        </pc:spChg>
        <pc:spChg chg="add mod">
          <ac:chgData name="Kelly Stokes" userId="3e5c5154-569e-4d81-aa91-4f91841cdfa9" providerId="ADAL" clId="{EDD24EC7-5168-450F-93FE-2FC4E8FDE839}" dt="2023-05-30T15:07:46.536" v="616" actId="1076"/>
          <ac:spMkLst>
            <pc:docMk/>
            <pc:sldMk cId="1039815648" sldId="1664"/>
            <ac:spMk id="8" creationId="{346A9BBE-6F2C-0D0E-AFE6-B2EA695D88EE}"/>
          </ac:spMkLst>
        </pc:spChg>
      </pc:sldChg>
      <pc:sldChg chg="del">
        <pc:chgData name="Kelly Stokes" userId="3e5c5154-569e-4d81-aa91-4f91841cdfa9" providerId="ADAL" clId="{EDD24EC7-5168-450F-93FE-2FC4E8FDE839}" dt="2023-05-30T14:42:09.949" v="312" actId="2696"/>
        <pc:sldMkLst>
          <pc:docMk/>
          <pc:sldMk cId="3376390578" sldId="1668"/>
        </pc:sldMkLst>
      </pc:sldChg>
      <pc:sldChg chg="del">
        <pc:chgData name="Kelly Stokes" userId="3e5c5154-569e-4d81-aa91-4f91841cdfa9" providerId="ADAL" clId="{EDD24EC7-5168-450F-93FE-2FC4E8FDE839}" dt="2023-05-30T14:42:09.949" v="312" actId="2696"/>
        <pc:sldMkLst>
          <pc:docMk/>
          <pc:sldMk cId="1716409032" sldId="1669"/>
        </pc:sldMkLst>
      </pc:sldChg>
      <pc:sldChg chg="del">
        <pc:chgData name="Kelly Stokes" userId="3e5c5154-569e-4d81-aa91-4f91841cdfa9" providerId="ADAL" clId="{EDD24EC7-5168-450F-93FE-2FC4E8FDE839}" dt="2023-05-30T14:42:09.949" v="312" actId="2696"/>
        <pc:sldMkLst>
          <pc:docMk/>
          <pc:sldMk cId="3470294956" sldId="1670"/>
        </pc:sldMkLst>
      </pc:sldChg>
      <pc:sldChg chg="del">
        <pc:chgData name="Kelly Stokes" userId="3e5c5154-569e-4d81-aa91-4f91841cdfa9" providerId="ADAL" clId="{EDD24EC7-5168-450F-93FE-2FC4E8FDE839}" dt="2023-05-30T14:42:09.949" v="312" actId="2696"/>
        <pc:sldMkLst>
          <pc:docMk/>
          <pc:sldMk cId="2306642387" sldId="1671"/>
        </pc:sldMkLst>
      </pc:sldChg>
      <pc:sldChg chg="del">
        <pc:chgData name="Kelly Stokes" userId="3e5c5154-569e-4d81-aa91-4f91841cdfa9" providerId="ADAL" clId="{EDD24EC7-5168-450F-93FE-2FC4E8FDE839}" dt="2023-05-30T14:42:09.949" v="312" actId="2696"/>
        <pc:sldMkLst>
          <pc:docMk/>
          <pc:sldMk cId="894137420" sldId="1672"/>
        </pc:sldMkLst>
      </pc:sldChg>
      <pc:sldChg chg="del">
        <pc:chgData name="Kelly Stokes" userId="3e5c5154-569e-4d81-aa91-4f91841cdfa9" providerId="ADAL" clId="{EDD24EC7-5168-450F-93FE-2FC4E8FDE839}" dt="2023-05-30T14:42:09.949" v="312" actId="2696"/>
        <pc:sldMkLst>
          <pc:docMk/>
          <pc:sldMk cId="3877932915" sldId="1673"/>
        </pc:sldMkLst>
      </pc:sldChg>
      <pc:sldChg chg="del">
        <pc:chgData name="Kelly Stokes" userId="3e5c5154-569e-4d81-aa91-4f91841cdfa9" providerId="ADAL" clId="{EDD24EC7-5168-450F-93FE-2FC4E8FDE839}" dt="2023-05-30T14:42:09.949" v="312" actId="2696"/>
        <pc:sldMkLst>
          <pc:docMk/>
          <pc:sldMk cId="1792772733" sldId="1674"/>
        </pc:sldMkLst>
      </pc:sldChg>
      <pc:sldChg chg="del">
        <pc:chgData name="Kelly Stokes" userId="3e5c5154-569e-4d81-aa91-4f91841cdfa9" providerId="ADAL" clId="{EDD24EC7-5168-450F-93FE-2FC4E8FDE839}" dt="2023-05-30T14:42:09.949" v="312" actId="2696"/>
        <pc:sldMkLst>
          <pc:docMk/>
          <pc:sldMk cId="982329954" sldId="1675"/>
        </pc:sldMkLst>
      </pc:sldChg>
      <pc:sldChg chg="del">
        <pc:chgData name="Kelly Stokes" userId="3e5c5154-569e-4d81-aa91-4f91841cdfa9" providerId="ADAL" clId="{EDD24EC7-5168-450F-93FE-2FC4E8FDE839}" dt="2023-05-30T14:42:09.949" v="312" actId="2696"/>
        <pc:sldMkLst>
          <pc:docMk/>
          <pc:sldMk cId="2520093443" sldId="1676"/>
        </pc:sldMkLst>
      </pc:sldChg>
      <pc:sldChg chg="del">
        <pc:chgData name="Kelly Stokes" userId="3e5c5154-569e-4d81-aa91-4f91841cdfa9" providerId="ADAL" clId="{EDD24EC7-5168-450F-93FE-2FC4E8FDE839}" dt="2023-05-30T14:42:09.949" v="312" actId="2696"/>
        <pc:sldMkLst>
          <pc:docMk/>
          <pc:sldMk cId="711318349" sldId="1677"/>
        </pc:sldMkLst>
      </pc:sldChg>
      <pc:sldChg chg="del">
        <pc:chgData name="Kelly Stokes" userId="3e5c5154-569e-4d81-aa91-4f91841cdfa9" providerId="ADAL" clId="{EDD24EC7-5168-450F-93FE-2FC4E8FDE839}" dt="2023-05-30T14:42:09.949" v="312" actId="2696"/>
        <pc:sldMkLst>
          <pc:docMk/>
          <pc:sldMk cId="1901955924" sldId="1678"/>
        </pc:sldMkLst>
      </pc:sldChg>
      <pc:sldChg chg="del">
        <pc:chgData name="Kelly Stokes" userId="3e5c5154-569e-4d81-aa91-4f91841cdfa9" providerId="ADAL" clId="{EDD24EC7-5168-450F-93FE-2FC4E8FDE839}" dt="2023-05-30T14:42:09.949" v="312" actId="2696"/>
        <pc:sldMkLst>
          <pc:docMk/>
          <pc:sldMk cId="3120671082" sldId="1679"/>
        </pc:sldMkLst>
      </pc:sldChg>
      <pc:sldChg chg="del">
        <pc:chgData name="Kelly Stokes" userId="3e5c5154-569e-4d81-aa91-4f91841cdfa9" providerId="ADAL" clId="{EDD24EC7-5168-450F-93FE-2FC4E8FDE839}" dt="2023-05-30T14:39:12.840" v="278" actId="2696"/>
        <pc:sldMkLst>
          <pc:docMk/>
          <pc:sldMk cId="448219254" sldId="1687"/>
        </pc:sldMkLst>
      </pc:sldChg>
      <pc:sldChg chg="del">
        <pc:chgData name="Kelly Stokes" userId="3e5c5154-569e-4d81-aa91-4f91841cdfa9" providerId="ADAL" clId="{EDD24EC7-5168-450F-93FE-2FC4E8FDE839}" dt="2023-05-30T14:40:18.353" v="295" actId="2696"/>
        <pc:sldMkLst>
          <pc:docMk/>
          <pc:sldMk cId="1086024246" sldId="1688"/>
        </pc:sldMkLst>
      </pc:sldChg>
      <pc:sldChg chg="del">
        <pc:chgData name="Kelly Stokes" userId="3e5c5154-569e-4d81-aa91-4f91841cdfa9" providerId="ADAL" clId="{EDD24EC7-5168-450F-93FE-2FC4E8FDE839}" dt="2023-05-30T14:40:18.353" v="295" actId="2696"/>
        <pc:sldMkLst>
          <pc:docMk/>
          <pc:sldMk cId="4284242727" sldId="1689"/>
        </pc:sldMkLst>
      </pc:sldChg>
      <pc:sldChg chg="modAnim">
        <pc:chgData name="Kelly Stokes" userId="3e5c5154-569e-4d81-aa91-4f91841cdfa9" providerId="ADAL" clId="{EDD24EC7-5168-450F-93FE-2FC4E8FDE839}" dt="2023-05-30T14:43:24.220" v="316"/>
        <pc:sldMkLst>
          <pc:docMk/>
          <pc:sldMk cId="2473507572" sldId="1690"/>
        </pc:sldMkLst>
      </pc:sldChg>
      <pc:sldChg chg="modAnim">
        <pc:chgData name="Kelly Stokes" userId="3e5c5154-569e-4d81-aa91-4f91841cdfa9" providerId="ADAL" clId="{EDD24EC7-5168-450F-93FE-2FC4E8FDE839}" dt="2023-05-30T14:43:31.795" v="319"/>
        <pc:sldMkLst>
          <pc:docMk/>
          <pc:sldMk cId="3582245410" sldId="1691"/>
        </pc:sldMkLst>
      </pc:sldChg>
      <pc:sldChg chg="modAnim">
        <pc:chgData name="Kelly Stokes" userId="3e5c5154-569e-4d81-aa91-4f91841cdfa9" providerId="ADAL" clId="{EDD24EC7-5168-450F-93FE-2FC4E8FDE839}" dt="2023-05-30T14:43:43.735" v="322"/>
        <pc:sldMkLst>
          <pc:docMk/>
          <pc:sldMk cId="1069121942" sldId="1692"/>
        </pc:sldMkLst>
      </pc:sldChg>
      <pc:sldChg chg="del">
        <pc:chgData name="Kelly Stokes" userId="3e5c5154-569e-4d81-aa91-4f91841cdfa9" providerId="ADAL" clId="{EDD24EC7-5168-450F-93FE-2FC4E8FDE839}" dt="2023-05-30T14:48:37.144" v="323" actId="2696"/>
        <pc:sldMkLst>
          <pc:docMk/>
          <pc:sldMk cId="1514015067" sldId="1693"/>
        </pc:sldMkLst>
      </pc:sldChg>
      <pc:sldChg chg="del">
        <pc:chgData name="Kelly Stokes" userId="3e5c5154-569e-4d81-aa91-4f91841cdfa9" providerId="ADAL" clId="{EDD24EC7-5168-450F-93FE-2FC4E8FDE839}" dt="2023-05-30T14:48:37.144" v="323" actId="2696"/>
        <pc:sldMkLst>
          <pc:docMk/>
          <pc:sldMk cId="3924159542" sldId="1694"/>
        </pc:sldMkLst>
      </pc:sldChg>
      <pc:sldChg chg="del">
        <pc:chgData name="Kelly Stokes" userId="3e5c5154-569e-4d81-aa91-4f91841cdfa9" providerId="ADAL" clId="{EDD24EC7-5168-450F-93FE-2FC4E8FDE839}" dt="2023-05-30T14:30:26.706" v="101" actId="2696"/>
        <pc:sldMkLst>
          <pc:docMk/>
          <pc:sldMk cId="1485678462" sldId="1695"/>
        </pc:sldMkLst>
      </pc:sldChg>
      <pc:sldChg chg="del">
        <pc:chgData name="Kelly Stokes" userId="3e5c5154-569e-4d81-aa91-4f91841cdfa9" providerId="ADAL" clId="{EDD24EC7-5168-450F-93FE-2FC4E8FDE839}" dt="2023-05-30T14:30:26.706" v="101" actId="2696"/>
        <pc:sldMkLst>
          <pc:docMk/>
          <pc:sldMk cId="3988958053" sldId="1696"/>
        </pc:sldMkLst>
      </pc:sldChg>
      <pc:sldChg chg="addSp modSp mod modAnim">
        <pc:chgData name="Kelly Stokes" userId="3e5c5154-569e-4d81-aa91-4f91841cdfa9" providerId="ADAL" clId="{EDD24EC7-5168-450F-93FE-2FC4E8FDE839}" dt="2023-05-30T14:30:49.668" v="107" actId="27636"/>
        <pc:sldMkLst>
          <pc:docMk/>
          <pc:sldMk cId="1451325414" sldId="1697"/>
        </pc:sldMkLst>
        <pc:spChg chg="add mod">
          <ac:chgData name="Kelly Stokes" userId="3e5c5154-569e-4d81-aa91-4f91841cdfa9" providerId="ADAL" clId="{EDD24EC7-5168-450F-93FE-2FC4E8FDE839}" dt="2023-05-30T14:30:49.668" v="107" actId="27636"/>
          <ac:spMkLst>
            <pc:docMk/>
            <pc:sldMk cId="1451325414" sldId="1697"/>
            <ac:spMk id="3" creationId="{82849CED-C0B1-847E-32C6-3D0F592BE922}"/>
          </ac:spMkLst>
        </pc:spChg>
      </pc:sldChg>
      <pc:sldChg chg="del">
        <pc:chgData name="Kelly Stokes" userId="3e5c5154-569e-4d81-aa91-4f91841cdfa9" providerId="ADAL" clId="{EDD24EC7-5168-450F-93FE-2FC4E8FDE839}" dt="2023-05-30T14:30:26.706" v="101" actId="2696"/>
        <pc:sldMkLst>
          <pc:docMk/>
          <pc:sldMk cId="1231492001" sldId="1698"/>
        </pc:sldMkLst>
      </pc:sldChg>
      <pc:sldChg chg="del">
        <pc:chgData name="Kelly Stokes" userId="3e5c5154-569e-4d81-aa91-4f91841cdfa9" providerId="ADAL" clId="{EDD24EC7-5168-450F-93FE-2FC4E8FDE839}" dt="2023-05-30T14:30:26.706" v="101" actId="2696"/>
        <pc:sldMkLst>
          <pc:docMk/>
          <pc:sldMk cId="2470311153" sldId="1699"/>
        </pc:sldMkLst>
      </pc:sldChg>
      <pc:sldChg chg="del">
        <pc:chgData name="Kelly Stokes" userId="3e5c5154-569e-4d81-aa91-4f91841cdfa9" providerId="ADAL" clId="{EDD24EC7-5168-450F-93FE-2FC4E8FDE839}" dt="2023-05-30T14:30:26.706" v="101" actId="2696"/>
        <pc:sldMkLst>
          <pc:docMk/>
          <pc:sldMk cId="2558478200" sldId="1700"/>
        </pc:sldMkLst>
      </pc:sldChg>
      <pc:sldChg chg="addSp modSp mod modAnim">
        <pc:chgData name="Kelly Stokes" userId="3e5c5154-569e-4d81-aa91-4f91841cdfa9" providerId="ADAL" clId="{EDD24EC7-5168-450F-93FE-2FC4E8FDE839}" dt="2023-05-30T14:30:55.464" v="109" actId="1076"/>
        <pc:sldMkLst>
          <pc:docMk/>
          <pc:sldMk cId="4155864243" sldId="1701"/>
        </pc:sldMkLst>
        <pc:spChg chg="add mod">
          <ac:chgData name="Kelly Stokes" userId="3e5c5154-569e-4d81-aa91-4f91841cdfa9" providerId="ADAL" clId="{EDD24EC7-5168-450F-93FE-2FC4E8FDE839}" dt="2023-05-30T14:30:55.464" v="109" actId="1076"/>
          <ac:spMkLst>
            <pc:docMk/>
            <pc:sldMk cId="4155864243" sldId="1701"/>
            <ac:spMk id="3" creationId="{8053B5B5-CC3E-1937-7E85-73B26AA8DDFB}"/>
          </ac:spMkLst>
        </pc:spChg>
      </pc:sldChg>
      <pc:sldChg chg="del">
        <pc:chgData name="Kelly Stokes" userId="3e5c5154-569e-4d81-aa91-4f91841cdfa9" providerId="ADAL" clId="{EDD24EC7-5168-450F-93FE-2FC4E8FDE839}" dt="2023-05-30T14:30:26.706" v="101" actId="2696"/>
        <pc:sldMkLst>
          <pc:docMk/>
          <pc:sldMk cId="3724178249" sldId="1702"/>
        </pc:sldMkLst>
      </pc:sldChg>
      <pc:sldChg chg="del">
        <pc:chgData name="Kelly Stokes" userId="3e5c5154-569e-4d81-aa91-4f91841cdfa9" providerId="ADAL" clId="{EDD24EC7-5168-450F-93FE-2FC4E8FDE839}" dt="2023-05-30T14:30:26.706" v="101" actId="2696"/>
        <pc:sldMkLst>
          <pc:docMk/>
          <pc:sldMk cId="3509954510" sldId="1703"/>
        </pc:sldMkLst>
      </pc:sldChg>
      <pc:sldChg chg="del">
        <pc:chgData name="Kelly Stokes" userId="3e5c5154-569e-4d81-aa91-4f91841cdfa9" providerId="ADAL" clId="{EDD24EC7-5168-450F-93FE-2FC4E8FDE839}" dt="2023-05-30T14:48:37.144" v="323" actId="2696"/>
        <pc:sldMkLst>
          <pc:docMk/>
          <pc:sldMk cId="827714198" sldId="1704"/>
        </pc:sldMkLst>
      </pc:sldChg>
      <pc:sldChg chg="del">
        <pc:chgData name="Kelly Stokes" userId="3e5c5154-569e-4d81-aa91-4f91841cdfa9" providerId="ADAL" clId="{EDD24EC7-5168-450F-93FE-2FC4E8FDE839}" dt="2023-05-30T14:48:37.144" v="323" actId="2696"/>
        <pc:sldMkLst>
          <pc:docMk/>
          <pc:sldMk cId="244950522" sldId="1708"/>
        </pc:sldMkLst>
      </pc:sldChg>
      <pc:sldChg chg="addSp modSp mod modAnim">
        <pc:chgData name="Kelly Stokes" userId="3e5c5154-569e-4d81-aa91-4f91841cdfa9" providerId="ADAL" clId="{EDD24EC7-5168-450F-93FE-2FC4E8FDE839}" dt="2023-05-30T14:52:19.822" v="406" actId="27636"/>
        <pc:sldMkLst>
          <pc:docMk/>
          <pc:sldMk cId="2277531298" sldId="1709"/>
        </pc:sldMkLst>
        <pc:spChg chg="add mod">
          <ac:chgData name="Kelly Stokes" userId="3e5c5154-569e-4d81-aa91-4f91841cdfa9" providerId="ADAL" clId="{EDD24EC7-5168-450F-93FE-2FC4E8FDE839}" dt="2023-05-30T14:52:19.822" v="406" actId="27636"/>
          <ac:spMkLst>
            <pc:docMk/>
            <pc:sldMk cId="2277531298" sldId="1709"/>
            <ac:spMk id="3" creationId="{C4B14BE2-6CB1-C2C8-E889-1B82B7408CDA}"/>
          </ac:spMkLst>
        </pc:spChg>
      </pc:sldChg>
      <pc:sldChg chg="del">
        <pc:chgData name="Kelly Stokes" userId="3e5c5154-569e-4d81-aa91-4f91841cdfa9" providerId="ADAL" clId="{EDD24EC7-5168-450F-93FE-2FC4E8FDE839}" dt="2023-05-30T14:48:37.144" v="323" actId="2696"/>
        <pc:sldMkLst>
          <pc:docMk/>
          <pc:sldMk cId="2982364110" sldId="1712"/>
        </pc:sldMkLst>
      </pc:sldChg>
      <pc:sldChg chg="addSp modSp mod modAnim">
        <pc:chgData name="Kelly Stokes" userId="3e5c5154-569e-4d81-aa91-4f91841cdfa9" providerId="ADAL" clId="{EDD24EC7-5168-450F-93FE-2FC4E8FDE839}" dt="2023-05-30T14:52:32.893" v="418" actId="27636"/>
        <pc:sldMkLst>
          <pc:docMk/>
          <pc:sldMk cId="2537599344" sldId="1713"/>
        </pc:sldMkLst>
        <pc:spChg chg="add mod">
          <ac:chgData name="Kelly Stokes" userId="3e5c5154-569e-4d81-aa91-4f91841cdfa9" providerId="ADAL" clId="{EDD24EC7-5168-450F-93FE-2FC4E8FDE839}" dt="2023-05-30T14:52:32.893" v="418" actId="27636"/>
          <ac:spMkLst>
            <pc:docMk/>
            <pc:sldMk cId="2537599344" sldId="1713"/>
            <ac:spMk id="3" creationId="{AF0ECD36-CB07-4215-B44E-FA5AD4022820}"/>
          </ac:spMkLst>
        </pc:spChg>
      </pc:sldChg>
      <pc:sldChg chg="del">
        <pc:chgData name="Kelly Stokes" userId="3e5c5154-569e-4d81-aa91-4f91841cdfa9" providerId="ADAL" clId="{EDD24EC7-5168-450F-93FE-2FC4E8FDE839}" dt="2023-05-30T14:58:14.646" v="433" actId="2696"/>
        <pc:sldMkLst>
          <pc:docMk/>
          <pc:sldMk cId="2154788855" sldId="1715"/>
        </pc:sldMkLst>
      </pc:sldChg>
      <pc:sldChg chg="addSp modSp mod modAnim">
        <pc:chgData name="Kelly Stokes" userId="3e5c5154-569e-4d81-aa91-4f91841cdfa9" providerId="ADAL" clId="{EDD24EC7-5168-450F-93FE-2FC4E8FDE839}" dt="2023-05-30T15:03:14.122" v="523" actId="27636"/>
        <pc:sldMkLst>
          <pc:docMk/>
          <pc:sldMk cId="1775192157" sldId="1716"/>
        </pc:sldMkLst>
        <pc:spChg chg="add mod">
          <ac:chgData name="Kelly Stokes" userId="3e5c5154-569e-4d81-aa91-4f91841cdfa9" providerId="ADAL" clId="{EDD24EC7-5168-450F-93FE-2FC4E8FDE839}" dt="2023-05-30T15:03:14.122" v="523" actId="27636"/>
          <ac:spMkLst>
            <pc:docMk/>
            <pc:sldMk cId="1775192157" sldId="1716"/>
            <ac:spMk id="3" creationId="{C24C4842-90A8-F3E7-AE7C-AF11F1E3C235}"/>
          </ac:spMkLst>
        </pc:spChg>
      </pc:sldChg>
      <pc:sldChg chg="del">
        <pc:chgData name="Kelly Stokes" userId="3e5c5154-569e-4d81-aa91-4f91841cdfa9" providerId="ADAL" clId="{EDD24EC7-5168-450F-93FE-2FC4E8FDE839}" dt="2023-05-30T14:58:14.646" v="433" actId="2696"/>
        <pc:sldMkLst>
          <pc:docMk/>
          <pc:sldMk cId="3923287668" sldId="1719"/>
        </pc:sldMkLst>
      </pc:sldChg>
      <pc:sldChg chg="addSp modSp mod modAnim">
        <pc:chgData name="Kelly Stokes" userId="3e5c5154-569e-4d81-aa91-4f91841cdfa9" providerId="ADAL" clId="{EDD24EC7-5168-450F-93FE-2FC4E8FDE839}" dt="2023-05-30T15:03:20.883" v="525" actId="1076"/>
        <pc:sldMkLst>
          <pc:docMk/>
          <pc:sldMk cId="255424038" sldId="1720"/>
        </pc:sldMkLst>
        <pc:spChg chg="add mod">
          <ac:chgData name="Kelly Stokes" userId="3e5c5154-569e-4d81-aa91-4f91841cdfa9" providerId="ADAL" clId="{EDD24EC7-5168-450F-93FE-2FC4E8FDE839}" dt="2023-05-30T15:03:20.883" v="525" actId="1076"/>
          <ac:spMkLst>
            <pc:docMk/>
            <pc:sldMk cId="255424038" sldId="1720"/>
            <ac:spMk id="3" creationId="{4069C54C-6705-D864-B311-979C86289F5D}"/>
          </ac:spMkLst>
        </pc:spChg>
      </pc:sldChg>
      <pc:sldChg chg="del">
        <pc:chgData name="Kelly Stokes" userId="3e5c5154-569e-4d81-aa91-4f91841cdfa9" providerId="ADAL" clId="{EDD24EC7-5168-450F-93FE-2FC4E8FDE839}" dt="2023-05-30T14:58:14.646" v="433" actId="2696"/>
        <pc:sldMkLst>
          <pc:docMk/>
          <pc:sldMk cId="1280867225" sldId="1723"/>
        </pc:sldMkLst>
      </pc:sldChg>
      <pc:sldChg chg="addSp modSp mod modAnim">
        <pc:chgData name="Kelly Stokes" userId="3e5c5154-569e-4d81-aa91-4f91841cdfa9" providerId="ADAL" clId="{EDD24EC7-5168-450F-93FE-2FC4E8FDE839}" dt="2023-05-30T15:03:30.654" v="527" actId="1076"/>
        <pc:sldMkLst>
          <pc:docMk/>
          <pc:sldMk cId="820858821" sldId="1724"/>
        </pc:sldMkLst>
        <pc:spChg chg="add mod">
          <ac:chgData name="Kelly Stokes" userId="3e5c5154-569e-4d81-aa91-4f91841cdfa9" providerId="ADAL" clId="{EDD24EC7-5168-450F-93FE-2FC4E8FDE839}" dt="2023-05-30T15:03:30.654" v="527" actId="1076"/>
          <ac:spMkLst>
            <pc:docMk/>
            <pc:sldMk cId="820858821" sldId="1724"/>
            <ac:spMk id="3" creationId="{7F8BC0B7-2DFB-3F85-BCB6-8E3C959D6EF6}"/>
          </ac:spMkLst>
        </pc:spChg>
      </pc:sldChg>
      <pc:sldChg chg="del">
        <pc:chgData name="Kelly Stokes" userId="3e5c5154-569e-4d81-aa91-4f91841cdfa9" providerId="ADAL" clId="{EDD24EC7-5168-450F-93FE-2FC4E8FDE839}" dt="2023-05-30T15:04:59.886" v="539" actId="2696"/>
        <pc:sldMkLst>
          <pc:docMk/>
          <pc:sldMk cId="4127120654" sldId="1726"/>
        </pc:sldMkLst>
      </pc:sldChg>
      <pc:sldChg chg="addSp modSp mod modAnim">
        <pc:chgData name="Kelly Stokes" userId="3e5c5154-569e-4d81-aa91-4f91841cdfa9" providerId="ADAL" clId="{EDD24EC7-5168-450F-93FE-2FC4E8FDE839}" dt="2023-05-30T15:08:19.067" v="631" actId="27636"/>
        <pc:sldMkLst>
          <pc:docMk/>
          <pc:sldMk cId="2051621745" sldId="1727"/>
        </pc:sldMkLst>
        <pc:spChg chg="add mod">
          <ac:chgData name="Kelly Stokes" userId="3e5c5154-569e-4d81-aa91-4f91841cdfa9" providerId="ADAL" clId="{EDD24EC7-5168-450F-93FE-2FC4E8FDE839}" dt="2023-05-30T15:08:19.067" v="631" actId="27636"/>
          <ac:spMkLst>
            <pc:docMk/>
            <pc:sldMk cId="2051621745" sldId="1727"/>
            <ac:spMk id="3" creationId="{C965405C-7F25-17DF-E254-04E0FDBFAC7E}"/>
          </ac:spMkLst>
        </pc:spChg>
      </pc:sldChg>
      <pc:sldChg chg="del">
        <pc:chgData name="Kelly Stokes" userId="3e5c5154-569e-4d81-aa91-4f91841cdfa9" providerId="ADAL" clId="{EDD24EC7-5168-450F-93FE-2FC4E8FDE839}" dt="2023-05-30T15:04:59.886" v="539" actId="2696"/>
        <pc:sldMkLst>
          <pc:docMk/>
          <pc:sldMk cId="344556863" sldId="1730"/>
        </pc:sldMkLst>
      </pc:sldChg>
      <pc:sldChg chg="addSp modSp mod modAnim">
        <pc:chgData name="Kelly Stokes" userId="3e5c5154-569e-4d81-aa91-4f91841cdfa9" providerId="ADAL" clId="{EDD24EC7-5168-450F-93FE-2FC4E8FDE839}" dt="2023-05-30T15:08:25.085" v="633" actId="1076"/>
        <pc:sldMkLst>
          <pc:docMk/>
          <pc:sldMk cId="3993789252" sldId="1731"/>
        </pc:sldMkLst>
        <pc:spChg chg="add mod">
          <ac:chgData name="Kelly Stokes" userId="3e5c5154-569e-4d81-aa91-4f91841cdfa9" providerId="ADAL" clId="{EDD24EC7-5168-450F-93FE-2FC4E8FDE839}" dt="2023-05-30T15:08:25.085" v="633" actId="1076"/>
          <ac:spMkLst>
            <pc:docMk/>
            <pc:sldMk cId="3993789252" sldId="1731"/>
            <ac:spMk id="3" creationId="{2E719B43-CEE7-1BB8-BAE6-5624DAC8C449}"/>
          </ac:spMkLst>
        </pc:spChg>
      </pc:sldChg>
      <pc:sldChg chg="del">
        <pc:chgData name="Kelly Stokes" userId="3e5c5154-569e-4d81-aa91-4f91841cdfa9" providerId="ADAL" clId="{EDD24EC7-5168-450F-93FE-2FC4E8FDE839}" dt="2023-05-30T15:04:59.886" v="539" actId="2696"/>
        <pc:sldMkLst>
          <pc:docMk/>
          <pc:sldMk cId="2283152411" sldId="1734"/>
        </pc:sldMkLst>
      </pc:sldChg>
      <pc:sldChg chg="addSp modSp mod modAnim">
        <pc:chgData name="Kelly Stokes" userId="3e5c5154-569e-4d81-aa91-4f91841cdfa9" providerId="ADAL" clId="{EDD24EC7-5168-450F-93FE-2FC4E8FDE839}" dt="2023-05-30T15:08:38.748" v="643" actId="27636"/>
        <pc:sldMkLst>
          <pc:docMk/>
          <pc:sldMk cId="2370158042" sldId="1735"/>
        </pc:sldMkLst>
        <pc:spChg chg="add mod">
          <ac:chgData name="Kelly Stokes" userId="3e5c5154-569e-4d81-aa91-4f91841cdfa9" providerId="ADAL" clId="{EDD24EC7-5168-450F-93FE-2FC4E8FDE839}" dt="2023-05-30T15:08:38.748" v="643" actId="27636"/>
          <ac:spMkLst>
            <pc:docMk/>
            <pc:sldMk cId="2370158042" sldId="1735"/>
            <ac:spMk id="3" creationId="{EF34C57F-348B-7AED-15D5-6A04C1EF1557}"/>
          </ac:spMkLst>
        </pc:spChg>
      </pc:sldChg>
      <pc:sldChg chg="del">
        <pc:chgData name="Kelly Stokes" userId="3e5c5154-569e-4d81-aa91-4f91841cdfa9" providerId="ADAL" clId="{EDD24EC7-5168-450F-93FE-2FC4E8FDE839}" dt="2023-05-30T14:48:37.144" v="323" actId="2696"/>
        <pc:sldMkLst>
          <pc:docMk/>
          <pc:sldMk cId="4161199077" sldId="1737"/>
        </pc:sldMkLst>
      </pc:sldChg>
      <pc:sldChg chg="del">
        <pc:chgData name="Kelly Stokes" userId="3e5c5154-569e-4d81-aa91-4f91841cdfa9" providerId="ADAL" clId="{EDD24EC7-5168-450F-93FE-2FC4E8FDE839}" dt="2023-05-30T14:48:37.144" v="323" actId="2696"/>
        <pc:sldMkLst>
          <pc:docMk/>
          <pc:sldMk cId="3303766024" sldId="1738"/>
        </pc:sldMkLst>
      </pc:sldChg>
      <pc:sldChg chg="del">
        <pc:chgData name="Kelly Stokes" userId="3e5c5154-569e-4d81-aa91-4f91841cdfa9" providerId="ADAL" clId="{EDD24EC7-5168-450F-93FE-2FC4E8FDE839}" dt="2023-05-30T14:48:37.144" v="323" actId="2696"/>
        <pc:sldMkLst>
          <pc:docMk/>
          <pc:sldMk cId="2208107427" sldId="1739"/>
        </pc:sldMkLst>
      </pc:sldChg>
      <pc:sldChg chg="del">
        <pc:chgData name="Kelly Stokes" userId="3e5c5154-569e-4d81-aa91-4f91841cdfa9" providerId="ADAL" clId="{EDD24EC7-5168-450F-93FE-2FC4E8FDE839}" dt="2023-05-30T14:48:37.144" v="323" actId="2696"/>
        <pc:sldMkLst>
          <pc:docMk/>
          <pc:sldMk cId="943684555" sldId="1740"/>
        </pc:sldMkLst>
      </pc:sldChg>
      <pc:sldChg chg="del">
        <pc:chgData name="Kelly Stokes" userId="3e5c5154-569e-4d81-aa91-4f91841cdfa9" providerId="ADAL" clId="{EDD24EC7-5168-450F-93FE-2FC4E8FDE839}" dt="2023-05-30T14:58:14.646" v="433" actId="2696"/>
        <pc:sldMkLst>
          <pc:docMk/>
          <pc:sldMk cId="3090663280" sldId="1741"/>
        </pc:sldMkLst>
      </pc:sldChg>
      <pc:sldChg chg="del">
        <pc:chgData name="Kelly Stokes" userId="3e5c5154-569e-4d81-aa91-4f91841cdfa9" providerId="ADAL" clId="{EDD24EC7-5168-450F-93FE-2FC4E8FDE839}" dt="2023-05-30T14:58:14.646" v="433" actId="2696"/>
        <pc:sldMkLst>
          <pc:docMk/>
          <pc:sldMk cId="1369698474" sldId="1742"/>
        </pc:sldMkLst>
      </pc:sldChg>
      <pc:sldChg chg="del">
        <pc:chgData name="Kelly Stokes" userId="3e5c5154-569e-4d81-aa91-4f91841cdfa9" providerId="ADAL" clId="{EDD24EC7-5168-450F-93FE-2FC4E8FDE839}" dt="2023-05-30T14:58:14.646" v="433" actId="2696"/>
        <pc:sldMkLst>
          <pc:docMk/>
          <pc:sldMk cId="3719860602" sldId="1743"/>
        </pc:sldMkLst>
      </pc:sldChg>
      <pc:sldChg chg="del">
        <pc:chgData name="Kelly Stokes" userId="3e5c5154-569e-4d81-aa91-4f91841cdfa9" providerId="ADAL" clId="{EDD24EC7-5168-450F-93FE-2FC4E8FDE839}" dt="2023-05-30T14:58:14.646" v="433" actId="2696"/>
        <pc:sldMkLst>
          <pc:docMk/>
          <pc:sldMk cId="3938948345" sldId="1744"/>
        </pc:sldMkLst>
      </pc:sldChg>
      <pc:sldChg chg="del">
        <pc:chgData name="Kelly Stokes" userId="3e5c5154-569e-4d81-aa91-4f91841cdfa9" providerId="ADAL" clId="{EDD24EC7-5168-450F-93FE-2FC4E8FDE839}" dt="2023-05-30T14:58:14.646" v="433" actId="2696"/>
        <pc:sldMkLst>
          <pc:docMk/>
          <pc:sldMk cId="3722371253" sldId="1745"/>
        </pc:sldMkLst>
      </pc:sldChg>
      <pc:sldChg chg="del">
        <pc:chgData name="Kelly Stokes" userId="3e5c5154-569e-4d81-aa91-4f91841cdfa9" providerId="ADAL" clId="{EDD24EC7-5168-450F-93FE-2FC4E8FDE839}" dt="2023-05-30T14:58:14.646" v="433" actId="2696"/>
        <pc:sldMkLst>
          <pc:docMk/>
          <pc:sldMk cId="1970409931" sldId="1746"/>
        </pc:sldMkLst>
      </pc:sldChg>
      <pc:sldChg chg="modAnim">
        <pc:chgData name="Kelly Stokes" userId="3e5c5154-569e-4d81-aa91-4f91841cdfa9" providerId="ADAL" clId="{EDD24EC7-5168-450F-93FE-2FC4E8FDE839}" dt="2023-05-30T15:03:57.628" v="531"/>
        <pc:sldMkLst>
          <pc:docMk/>
          <pc:sldMk cId="324082259" sldId="1747"/>
        </pc:sldMkLst>
      </pc:sldChg>
      <pc:sldChg chg="modAnim">
        <pc:chgData name="Kelly Stokes" userId="3e5c5154-569e-4d81-aa91-4f91841cdfa9" providerId="ADAL" clId="{EDD24EC7-5168-450F-93FE-2FC4E8FDE839}" dt="2023-05-30T15:04:05.942" v="534"/>
        <pc:sldMkLst>
          <pc:docMk/>
          <pc:sldMk cId="2658435022" sldId="1748"/>
        </pc:sldMkLst>
      </pc:sldChg>
      <pc:sldChg chg="modAnim">
        <pc:chgData name="Kelly Stokes" userId="3e5c5154-569e-4d81-aa91-4f91841cdfa9" providerId="ADAL" clId="{EDD24EC7-5168-450F-93FE-2FC4E8FDE839}" dt="2023-05-30T15:04:15.855" v="537"/>
        <pc:sldMkLst>
          <pc:docMk/>
          <pc:sldMk cId="971741198" sldId="1749"/>
        </pc:sldMkLst>
      </pc:sldChg>
      <pc:sldChg chg="del">
        <pc:chgData name="Kelly Stokes" userId="3e5c5154-569e-4d81-aa91-4f91841cdfa9" providerId="ADAL" clId="{EDD24EC7-5168-450F-93FE-2FC4E8FDE839}" dt="2023-05-30T15:04:59.886" v="539" actId="2696"/>
        <pc:sldMkLst>
          <pc:docMk/>
          <pc:sldMk cId="2246022804" sldId="1750"/>
        </pc:sldMkLst>
      </pc:sldChg>
      <pc:sldChg chg="del">
        <pc:chgData name="Kelly Stokes" userId="3e5c5154-569e-4d81-aa91-4f91841cdfa9" providerId="ADAL" clId="{EDD24EC7-5168-450F-93FE-2FC4E8FDE839}" dt="2023-05-30T15:04:59.886" v="539" actId="2696"/>
        <pc:sldMkLst>
          <pc:docMk/>
          <pc:sldMk cId="2479916661" sldId="1751"/>
        </pc:sldMkLst>
      </pc:sldChg>
      <pc:sldChg chg="del">
        <pc:chgData name="Kelly Stokes" userId="3e5c5154-569e-4d81-aa91-4f91841cdfa9" providerId="ADAL" clId="{EDD24EC7-5168-450F-93FE-2FC4E8FDE839}" dt="2023-05-30T15:04:59.886" v="539" actId="2696"/>
        <pc:sldMkLst>
          <pc:docMk/>
          <pc:sldMk cId="2696855078" sldId="1752"/>
        </pc:sldMkLst>
      </pc:sldChg>
      <pc:sldChg chg="del">
        <pc:chgData name="Kelly Stokes" userId="3e5c5154-569e-4d81-aa91-4f91841cdfa9" providerId="ADAL" clId="{EDD24EC7-5168-450F-93FE-2FC4E8FDE839}" dt="2023-05-30T15:04:59.886" v="539" actId="2696"/>
        <pc:sldMkLst>
          <pc:docMk/>
          <pc:sldMk cId="3667874257" sldId="1753"/>
        </pc:sldMkLst>
      </pc:sldChg>
      <pc:sldChg chg="del">
        <pc:chgData name="Kelly Stokes" userId="3e5c5154-569e-4d81-aa91-4f91841cdfa9" providerId="ADAL" clId="{EDD24EC7-5168-450F-93FE-2FC4E8FDE839}" dt="2023-05-30T15:04:59.886" v="539" actId="2696"/>
        <pc:sldMkLst>
          <pc:docMk/>
          <pc:sldMk cId="2158126607" sldId="1754"/>
        </pc:sldMkLst>
      </pc:sldChg>
      <pc:sldChg chg="del">
        <pc:chgData name="Kelly Stokes" userId="3e5c5154-569e-4d81-aa91-4f91841cdfa9" providerId="ADAL" clId="{EDD24EC7-5168-450F-93FE-2FC4E8FDE839}" dt="2023-05-30T15:04:59.886" v="539" actId="2696"/>
        <pc:sldMkLst>
          <pc:docMk/>
          <pc:sldMk cId="3176577111" sldId="17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30/05/2023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45066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204117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07703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428502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108362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291102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Hot molten rock can overthrow the Earth’s crust to cause devasting earthquakes and volcanoes.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3973048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Y5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2240364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77878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181747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1978666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180837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48425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39145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This can affect the occupancy of the planet as lives can be lost in these natural disasters.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405098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Y5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2825248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104120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552658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303869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3130144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198340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783214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Other natural disasters are from above our heads where overcast skies can bring violent storms or we can overcook as heatwaves increase year on year.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3527544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Desperate determined existence explanation hesitancy occupancy overarching overestimate overuse overslept</a:t>
            </a:r>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35947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294494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Y6</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3</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99182"/>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534388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overuse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407808" y="3814133"/>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obile Phone Overuse Internet Addiction Disorder Texting While Driving  IPhone PNG, Clipart, Addiction, Area, Argumentative, Bad">
            <a:extLst>
              <a:ext uri="{FF2B5EF4-FFF2-40B4-BE49-F238E27FC236}">
                <a16:creationId xmlns:a16="http://schemas.microsoft.com/office/drawing/2014/main" id="{4348844B-4FB5-4F1C-6802-B101405F6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16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overpaid</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3967843" y="3608616"/>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piggy bank clipart png - Clip Art Library">
            <a:extLst>
              <a:ext uri="{FF2B5EF4-FFF2-40B4-BE49-F238E27FC236}">
                <a16:creationId xmlns:a16="http://schemas.microsoft.com/office/drawing/2014/main" id="{836B24CC-AFA8-5A00-AB39-25A97051E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34"/>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overlook</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217308" y="3673929"/>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178 Rock Overlook Illustrations &amp; Clip Art - iStock">
            <a:extLst>
              <a:ext uri="{FF2B5EF4-FFF2-40B4-BE49-F238E27FC236}">
                <a16:creationId xmlns:a16="http://schemas.microsoft.com/office/drawing/2014/main" id="{0DF30F87-A8FC-1663-5C7A-863798ABA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5" y="166688"/>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0537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use too much</a:t>
            </a:r>
            <a:endParaRPr lang="en-GB" i="1" dirty="0">
              <a:latin typeface="Twinkl Cursive Looped" panose="02000000000000000000" pitchFamily="2" charset="0"/>
            </a:endParaRPr>
          </a:p>
        </p:txBody>
      </p:sp>
      <p:pic>
        <p:nvPicPr>
          <p:cNvPr id="22530" name="Picture 2" descr="Mobile Phone Overuse Internet Addiction Disorder Texting While Driving  IPhone PNG, Clipart, Addiction, Area, Argumentative, Bad">
            <a:extLst>
              <a:ext uri="{FF2B5EF4-FFF2-40B4-BE49-F238E27FC236}">
                <a16:creationId xmlns:a16="http://schemas.microsoft.com/office/drawing/2014/main" id="{7C9F08F0-B8DB-7160-38E1-FB1A65D97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43150" cy="1952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AD9986-8E02-F2C9-0C3A-3223C982828A}"/>
              </a:ext>
            </a:extLst>
          </p:cNvPr>
          <p:cNvSpPr txBox="1"/>
          <p:nvPr/>
        </p:nvSpPr>
        <p:spPr>
          <a:xfrm>
            <a:off x="4290333" y="329981"/>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overuse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38A8BD5D-37AA-1CF3-B637-1E46A4557CAE}"/>
              </a:ext>
            </a:extLst>
          </p:cNvPr>
          <p:cNvSpPr txBox="1"/>
          <p:nvPr/>
        </p:nvSpPr>
        <p:spPr>
          <a:xfrm>
            <a:off x="2477861" y="1491779"/>
            <a:ext cx="8511268"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use = overuse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5F26026F-F1CB-E5A7-E7FE-6631A78EF4F8}"/>
              </a:ext>
            </a:extLst>
          </p:cNvPr>
          <p:cNvSpPr txBox="1"/>
          <p:nvPr/>
        </p:nvSpPr>
        <p:spPr>
          <a:xfrm>
            <a:off x="4045404" y="324327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6034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298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paid too highly </a:t>
            </a:r>
            <a:endParaRPr lang="en-GB" i="1" dirty="0">
              <a:latin typeface="Twinkl Cursive Looped" panose="02000000000000000000" pitchFamily="2" charset="0"/>
            </a:endParaRPr>
          </a:p>
        </p:txBody>
      </p:sp>
      <p:pic>
        <p:nvPicPr>
          <p:cNvPr id="24578" name="Picture 2" descr="piggy bank clipart png - Clip Art Library">
            <a:extLst>
              <a:ext uri="{FF2B5EF4-FFF2-40B4-BE49-F238E27FC236}">
                <a16:creationId xmlns:a16="http://schemas.microsoft.com/office/drawing/2014/main" id="{A4E27F16-D287-AB50-0B8B-1B040B8C9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34"/>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1C24E5-FFD2-0C01-C1F1-F7A70ED68D08}"/>
              </a:ext>
            </a:extLst>
          </p:cNvPr>
          <p:cNvSpPr txBox="1"/>
          <p:nvPr/>
        </p:nvSpPr>
        <p:spPr>
          <a:xfrm>
            <a:off x="3865789" y="140834"/>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overpaid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4346C27D-37D2-22B3-CFB7-C5B99D2D236A}"/>
              </a:ext>
            </a:extLst>
          </p:cNvPr>
          <p:cNvSpPr txBox="1"/>
          <p:nvPr/>
        </p:nvSpPr>
        <p:spPr>
          <a:xfrm>
            <a:off x="2227491" y="1575287"/>
            <a:ext cx="830716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paid = overpaid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72EE0D17-416F-92B5-35DA-B0CA53E5DDC0}"/>
              </a:ext>
            </a:extLst>
          </p:cNvPr>
          <p:cNvSpPr txBox="1"/>
          <p:nvPr/>
        </p:nvSpPr>
        <p:spPr>
          <a:xfrm>
            <a:off x="4435931" y="2569709"/>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89990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44122" y="446875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fail to notice</a:t>
            </a:r>
            <a:endParaRPr lang="en-GB" i="1" dirty="0">
              <a:latin typeface="Twinkl Cursive Looped" panose="02000000000000000000" pitchFamily="2" charset="0"/>
            </a:endParaRPr>
          </a:p>
        </p:txBody>
      </p:sp>
      <p:pic>
        <p:nvPicPr>
          <p:cNvPr id="25602" name="Picture 2" descr="178 Rock Overlook Illustrations &amp; Clip Art - iStock">
            <a:extLst>
              <a:ext uri="{FF2B5EF4-FFF2-40B4-BE49-F238E27FC236}">
                <a16:creationId xmlns:a16="http://schemas.microsoft.com/office/drawing/2014/main" id="{C2EF5229-212A-CE34-C88D-79F00860E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5" y="166688"/>
            <a:ext cx="1895475"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A87B96-716D-6DFF-9AD5-23FAAB1C855E}"/>
              </a:ext>
            </a:extLst>
          </p:cNvPr>
          <p:cNvSpPr txBox="1"/>
          <p:nvPr/>
        </p:nvSpPr>
        <p:spPr>
          <a:xfrm>
            <a:off x="4225019" y="26126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overlook</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36C15FA8-1DDC-DFF8-1FA5-C22FBECC3DE0}"/>
              </a:ext>
            </a:extLst>
          </p:cNvPr>
          <p:cNvSpPr txBox="1"/>
          <p:nvPr/>
        </p:nvSpPr>
        <p:spPr>
          <a:xfrm>
            <a:off x="3049360" y="1536174"/>
            <a:ext cx="815203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look = overlook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E25B595-7554-E71F-E6B2-8803BBFBB6B2}"/>
              </a:ext>
            </a:extLst>
          </p:cNvPr>
          <p:cNvSpPr txBox="1"/>
          <p:nvPr/>
        </p:nvSpPr>
        <p:spPr>
          <a:xfrm>
            <a:off x="5102679" y="3396343"/>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VERB</a:t>
            </a:r>
            <a:endParaRPr lang="en-GB" dirty="0"/>
          </a:p>
        </p:txBody>
      </p:sp>
    </p:spTree>
    <p:extLst>
      <p:ext uri="{BB962C8B-B14F-4D97-AF65-F5344CB8AC3E}">
        <p14:creationId xmlns:p14="http://schemas.microsoft.com/office/powerpoint/2010/main" val="22091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overuse the word ‘literally’.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24C4842-90A8-F3E7-AE7C-AF11F1E3C235}"/>
              </a:ext>
            </a:extLst>
          </p:cNvPr>
          <p:cNvSpPr txBox="1">
            <a:spLocks/>
          </p:cNvSpPr>
          <p:nvPr/>
        </p:nvSpPr>
        <p:spPr>
          <a:xfrm>
            <a:off x="2955722" y="3821650"/>
            <a:ext cx="2514349"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7751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can never say teachers are overpaid.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4069C54C-6705-D864-B311-979C86289F5D}"/>
              </a:ext>
            </a:extLst>
          </p:cNvPr>
          <p:cNvSpPr txBox="1">
            <a:spLocks/>
          </p:cNvSpPr>
          <p:nvPr/>
        </p:nvSpPr>
        <p:spPr>
          <a:xfrm>
            <a:off x="4758996" y="3721973"/>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554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need to overlook poor spelling is not acceptable.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F8BC0B7-2DFB-3F85-BCB6-8E3C959D6EF6}"/>
              </a:ext>
            </a:extLst>
          </p:cNvPr>
          <p:cNvSpPr txBox="1">
            <a:spLocks/>
          </p:cNvSpPr>
          <p:nvPr/>
        </p:nvSpPr>
        <p:spPr>
          <a:xfrm>
            <a:off x="4588579"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82085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091221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6004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9976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9238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17150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591543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975402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23548597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2621880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8295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This can affect the occupancy of the planet as lives can be lost in these natural disasters.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8356722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2</a:t>
            </a:r>
          </a:p>
          <a:p>
            <a:r>
              <a:rPr lang="en-GB" sz="7200" dirty="0">
                <a:latin typeface="Twinkl Cursive Looped" panose="02000000000000000000" pitchFamily="2" charset="0"/>
              </a:rPr>
              <a:t>Week 3 - Thursday</a:t>
            </a:r>
          </a:p>
          <a:p>
            <a:endParaRPr lang="en-GB" sz="7200" dirty="0"/>
          </a:p>
        </p:txBody>
      </p:sp>
    </p:spTree>
    <p:extLst>
      <p:ext uri="{BB962C8B-B14F-4D97-AF65-F5344CB8AC3E}">
        <p14:creationId xmlns:p14="http://schemas.microsoft.com/office/powerpoint/2010/main" val="5521055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72848-B882-FEA9-8752-395AFE2D07F3}"/>
              </a:ext>
            </a:extLst>
          </p:cNvPr>
          <p:cNvPicPr>
            <a:picLocks noChangeAspect="1"/>
          </p:cNvPicPr>
          <p:nvPr/>
        </p:nvPicPr>
        <p:blipFill rotWithShape="1">
          <a:blip r:embed="rId2"/>
          <a:srcRect l="11651" t="11887" r="11071" b="7360"/>
          <a:stretch/>
        </p:blipFill>
        <p:spPr>
          <a:xfrm>
            <a:off x="228600" y="130629"/>
            <a:ext cx="11283043" cy="6629032"/>
          </a:xfrm>
          <a:prstGeom prst="rect">
            <a:avLst/>
          </a:prstGeom>
        </p:spPr>
      </p:pic>
    </p:spTree>
    <p:extLst>
      <p:ext uri="{BB962C8B-B14F-4D97-AF65-F5344CB8AC3E}">
        <p14:creationId xmlns:p14="http://schemas.microsoft.com/office/powerpoint/2010/main" val="7124936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57554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8881845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3765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347140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484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49896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5009843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0159157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32093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accountancy</a:t>
            </a:r>
          </a:p>
        </p:txBody>
      </p:sp>
      <p:sp>
        <p:nvSpPr>
          <p:cNvPr id="3" name="Rectangle 2">
            <a:extLst>
              <a:ext uri="{FF2B5EF4-FFF2-40B4-BE49-F238E27FC236}">
                <a16:creationId xmlns:a16="http://schemas.microsoft.com/office/drawing/2014/main" id="{13BB5EC0-7A96-4D29-A835-6FAE896C31A4}"/>
              </a:ext>
            </a:extLst>
          </p:cNvPr>
          <p:cNvSpPr/>
          <p:nvPr/>
        </p:nvSpPr>
        <p:spPr>
          <a:xfrm>
            <a:off x="6874328" y="3561670"/>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626" name="Picture 2" descr="Suscríbete - Accounting - Accounting Clip Art Png, Transparent Png ,  Transparent Png Image - PNGitem">
            <a:extLst>
              <a:ext uri="{FF2B5EF4-FFF2-40B4-BE49-F238E27FC236}">
                <a16:creationId xmlns:a16="http://schemas.microsoft.com/office/drawing/2014/main" id="{CCF8C7DD-83C1-F6B4-88F7-9246B2E8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6" y="342221"/>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truancy</a:t>
            </a:r>
          </a:p>
        </p:txBody>
      </p:sp>
      <p:sp>
        <p:nvSpPr>
          <p:cNvPr id="3" name="Rectangle 2">
            <a:extLst>
              <a:ext uri="{FF2B5EF4-FFF2-40B4-BE49-F238E27FC236}">
                <a16:creationId xmlns:a16="http://schemas.microsoft.com/office/drawing/2014/main" id="{0366E0B6-702E-4814-82C6-08CA2D13F3C9}"/>
              </a:ext>
            </a:extLst>
          </p:cNvPr>
          <p:cNvSpPr/>
          <p:nvPr/>
        </p:nvSpPr>
        <p:spPr>
          <a:xfrm>
            <a:off x="5785757" y="3821650"/>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650" name="Picture 2" descr="Truancy PNG Images, Truancy Clipart Free Download">
            <a:extLst>
              <a:ext uri="{FF2B5EF4-FFF2-40B4-BE49-F238E27FC236}">
                <a16:creationId xmlns:a16="http://schemas.microsoft.com/office/drawing/2014/main" id="{339AE4CA-8F62-D4F1-0592-1C1F7749F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06" y="420460"/>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3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buoyancy</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821650"/>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descr="Buoyancy Images – Browse 16,763 Stock Photos, Vectors, and Video | Adobe  Stock">
            <a:extLst>
              <a:ext uri="{FF2B5EF4-FFF2-40B4-BE49-F238E27FC236}">
                <a16:creationId xmlns:a16="http://schemas.microsoft.com/office/drawing/2014/main" id="{F0860FE0-68FA-4634-6598-369EFCB8E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03438"/>
            <a:ext cx="3511103" cy="191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7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1402139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11026027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9868605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688175"/>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9150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expectancy</a:t>
            </a:r>
          </a:p>
        </p:txBody>
      </p:sp>
      <p:sp>
        <p:nvSpPr>
          <p:cNvPr id="3" name="Rectangle 2">
            <a:extLst>
              <a:ext uri="{FF2B5EF4-FFF2-40B4-BE49-F238E27FC236}">
                <a16:creationId xmlns:a16="http://schemas.microsoft.com/office/drawing/2014/main" id="{13BB5EC0-7A96-4D29-A835-6FAE896C31A4}"/>
              </a:ext>
            </a:extLst>
          </p:cNvPr>
          <p:cNvSpPr/>
          <p:nvPr/>
        </p:nvSpPr>
        <p:spPr>
          <a:xfrm>
            <a:off x="6629400" y="3447370"/>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190 Lifespan Clip Art | Royalty Free - GoGraph">
            <a:extLst>
              <a:ext uri="{FF2B5EF4-FFF2-40B4-BE49-F238E27FC236}">
                <a16:creationId xmlns:a16="http://schemas.microsoft.com/office/drawing/2014/main" id="{1BB337F8-F9C0-25BD-E4EE-95574CCBF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60"/>
          <a:stretch/>
        </p:blipFill>
        <p:spPr bwMode="auto">
          <a:xfrm>
            <a:off x="415018" y="413657"/>
            <a:ext cx="26098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overbalance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705679" y="3682741"/>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all prevention excercises &amp; technology for motivation – Smart Ageing">
            <a:extLst>
              <a:ext uri="{FF2B5EF4-FFF2-40B4-BE49-F238E27FC236}">
                <a16:creationId xmlns:a16="http://schemas.microsoft.com/office/drawing/2014/main" id="{823B58A6-5E61-0867-EE4A-D39927769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5287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overcast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016829" y="3673930"/>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ee Clipart: Tango weather overcast | warszawianka">
            <a:extLst>
              <a:ext uri="{FF2B5EF4-FFF2-40B4-BE49-F238E27FC236}">
                <a16:creationId xmlns:a16="http://schemas.microsoft.com/office/drawing/2014/main" id="{9ED59C7A-2947-4A5A-6F00-D0B364242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overarching</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3645808" y="3673929"/>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Defend Digital Me | Defend Digital Me">
            <a:extLst>
              <a:ext uri="{FF2B5EF4-FFF2-40B4-BE49-F238E27FC236}">
                <a16:creationId xmlns:a16="http://schemas.microsoft.com/office/drawing/2014/main" id="{988E74C6-FCCC-0F78-5EA0-D026D65E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30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5219867"/>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fall over through a lack of balance</a:t>
            </a:r>
            <a:endParaRPr lang="en-GB" i="1" dirty="0">
              <a:latin typeface="Twinkl Cursive Looped" panose="02000000000000000000" pitchFamily="2" charset="0"/>
            </a:endParaRPr>
          </a:p>
        </p:txBody>
      </p:sp>
      <p:pic>
        <p:nvPicPr>
          <p:cNvPr id="30722" name="Picture 2" descr="Fall prevention excercises &amp; technology for motivation – Smart Ageing">
            <a:extLst>
              <a:ext uri="{FF2B5EF4-FFF2-40B4-BE49-F238E27FC236}">
                <a16:creationId xmlns:a16="http://schemas.microsoft.com/office/drawing/2014/main" id="{F6FCFC8C-0305-73C5-C0F2-3611DA59B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52875" cy="1152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59DA83-E885-467C-F20B-D2CDD0B5E1FE}"/>
              </a:ext>
            </a:extLst>
          </p:cNvPr>
          <p:cNvSpPr txBox="1"/>
          <p:nvPr/>
        </p:nvSpPr>
        <p:spPr>
          <a:xfrm>
            <a:off x="4502604" y="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overbalance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7BA6DB8-3CC2-CC6D-A65A-ECBC774B52B2}"/>
              </a:ext>
            </a:extLst>
          </p:cNvPr>
          <p:cNvSpPr txBox="1"/>
          <p:nvPr/>
        </p:nvSpPr>
        <p:spPr>
          <a:xfrm>
            <a:off x="1600200" y="1438202"/>
            <a:ext cx="10221685"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balance = overbalance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40C891E1-D94D-EFFE-B75D-DB9E09150BD5}"/>
              </a:ext>
            </a:extLst>
          </p:cNvPr>
          <p:cNvSpPr txBox="1"/>
          <p:nvPr/>
        </p:nvSpPr>
        <p:spPr>
          <a:xfrm>
            <a:off x="5204732" y="3273833"/>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VERB</a:t>
            </a:r>
            <a:endParaRPr lang="en-GB" dirty="0"/>
          </a:p>
        </p:txBody>
      </p:sp>
    </p:spTree>
    <p:extLst>
      <p:ext uri="{BB962C8B-B14F-4D97-AF65-F5344CB8AC3E}">
        <p14:creationId xmlns:p14="http://schemas.microsoft.com/office/powerpoint/2010/main" val="8222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4864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dull, grey weather</a:t>
            </a:r>
            <a:br>
              <a:rPr lang="en-GB" dirty="0">
                <a:latin typeface="Twinkl Cursive Looped" panose="02000000000000000000" pitchFamily="2" charset="0"/>
              </a:rPr>
            </a:br>
            <a:r>
              <a:rPr lang="en-GB" dirty="0">
                <a:latin typeface="Twinkl Cursive Looped" panose="02000000000000000000" pitchFamily="2" charset="0"/>
              </a:rPr>
              <a:t> </a:t>
            </a:r>
            <a:endParaRPr lang="en-GB" i="1" dirty="0">
              <a:latin typeface="Twinkl Cursive Looped" panose="02000000000000000000" pitchFamily="2" charset="0"/>
            </a:endParaRPr>
          </a:p>
        </p:txBody>
      </p:sp>
      <p:pic>
        <p:nvPicPr>
          <p:cNvPr id="31746" name="Picture 2" descr="Free Clipart: Tango weather overcast | warszawianka">
            <a:extLst>
              <a:ext uri="{FF2B5EF4-FFF2-40B4-BE49-F238E27FC236}">
                <a16:creationId xmlns:a16="http://schemas.microsoft.com/office/drawing/2014/main" id="{B29CD70A-4243-161D-7976-120C1703D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C3FCF3-AD7F-F069-8B5E-A6C3CBDF054A}"/>
              </a:ext>
            </a:extLst>
          </p:cNvPr>
          <p:cNvSpPr txBox="1"/>
          <p:nvPr/>
        </p:nvSpPr>
        <p:spPr>
          <a:xfrm>
            <a:off x="3931104" y="300038"/>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overcast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D209742-4988-3DA9-0B75-3812EE7CEFB9}"/>
              </a:ext>
            </a:extLst>
          </p:cNvPr>
          <p:cNvSpPr txBox="1"/>
          <p:nvPr/>
        </p:nvSpPr>
        <p:spPr>
          <a:xfrm>
            <a:off x="2379888" y="1371600"/>
            <a:ext cx="8086725"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cast = overcast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F9EF182A-8BC1-F364-5B68-27AB910907E8}"/>
              </a:ext>
            </a:extLst>
          </p:cNvPr>
          <p:cNvSpPr txBox="1"/>
          <p:nvPr/>
        </p:nvSpPr>
        <p:spPr>
          <a:xfrm>
            <a:off x="4698547" y="32279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602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44122" y="5174117"/>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all embracing</a:t>
            </a:r>
            <a:endParaRPr lang="en-GB" i="1" dirty="0">
              <a:latin typeface="Twinkl Cursive Looped" panose="02000000000000000000" pitchFamily="2" charset="0"/>
            </a:endParaRPr>
          </a:p>
        </p:txBody>
      </p:sp>
      <p:pic>
        <p:nvPicPr>
          <p:cNvPr id="33794" name="Picture 2" descr="Defend Digital Me | Defend Digital Me">
            <a:extLst>
              <a:ext uri="{FF2B5EF4-FFF2-40B4-BE49-F238E27FC236}">
                <a16:creationId xmlns:a16="http://schemas.microsoft.com/office/drawing/2014/main" id="{984AC58C-300B-85A3-821F-B034980C4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308"/>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86411F-A1DF-D463-3DA7-347A65EF2CC9}"/>
              </a:ext>
            </a:extLst>
          </p:cNvPr>
          <p:cNvSpPr txBox="1"/>
          <p:nvPr/>
        </p:nvSpPr>
        <p:spPr>
          <a:xfrm>
            <a:off x="4371975" y="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overarching</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D2A56614-515D-ADD1-7EBA-EFCD3A92D991}"/>
              </a:ext>
            </a:extLst>
          </p:cNvPr>
          <p:cNvSpPr txBox="1"/>
          <p:nvPr/>
        </p:nvSpPr>
        <p:spPr>
          <a:xfrm>
            <a:off x="1476375" y="1683883"/>
            <a:ext cx="103849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arching = overarching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46A9BBE-6F2C-0D0E-AFE6-B2EA695D88EE}"/>
              </a:ext>
            </a:extLst>
          </p:cNvPr>
          <p:cNvSpPr txBox="1"/>
          <p:nvPr/>
        </p:nvSpPr>
        <p:spPr>
          <a:xfrm>
            <a:off x="4925786" y="37913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10398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clowns overbalance on their unicycles.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965405C-7F25-17DF-E254-04E0FDBFAC7E}"/>
              </a:ext>
            </a:extLst>
          </p:cNvPr>
          <p:cNvSpPr txBox="1">
            <a:spLocks/>
          </p:cNvSpPr>
          <p:nvPr/>
        </p:nvSpPr>
        <p:spPr>
          <a:xfrm>
            <a:off x="4765346" y="3080824"/>
            <a:ext cx="3709183"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0516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overcast sky loomed in the distance.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2E719B43-CEE7-1BB8-BAE6-5624DAC8C449}"/>
              </a:ext>
            </a:extLst>
          </p:cNvPr>
          <p:cNvSpPr txBox="1">
            <a:spLocks/>
          </p:cNvSpPr>
          <p:nvPr/>
        </p:nvSpPr>
        <p:spPr>
          <a:xfrm>
            <a:off x="2612822"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9937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40871" y="3080825"/>
            <a:ext cx="10906579"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Do people have one overarching mind that spans two hemispheres?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F34C57F-348B-7AED-15D5-6A04C1EF1557}"/>
              </a:ext>
            </a:extLst>
          </p:cNvPr>
          <p:cNvSpPr txBox="1">
            <a:spLocks/>
          </p:cNvSpPr>
          <p:nvPr/>
        </p:nvSpPr>
        <p:spPr>
          <a:xfrm>
            <a:off x="7119507" y="2939143"/>
            <a:ext cx="3951264" cy="88250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3701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5631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hesitancy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73929"/>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230 Hesitant Clip Art | Royalty Free - GoGraph">
            <a:extLst>
              <a:ext uri="{FF2B5EF4-FFF2-40B4-BE49-F238E27FC236}">
                <a16:creationId xmlns:a16="http://schemas.microsoft.com/office/drawing/2014/main" id="{60A4D37A-E94B-4BD6-7763-59D86366F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441"/>
          <a:stretch/>
        </p:blipFill>
        <p:spPr bwMode="auto">
          <a:xfrm>
            <a:off x="572861" y="547007"/>
            <a:ext cx="1533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7309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1880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4199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18174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923412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987625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27619622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14121776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30388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Other natural disasters are from above our heads where overcast skies can bring violent storms or we can overcook as heatwaves increase year on year.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40553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discrepancy</a:t>
            </a:r>
          </a:p>
        </p:txBody>
      </p:sp>
      <p:sp>
        <p:nvSpPr>
          <p:cNvPr id="3" name="Rectangle 2">
            <a:extLst>
              <a:ext uri="{FF2B5EF4-FFF2-40B4-BE49-F238E27FC236}">
                <a16:creationId xmlns:a16="http://schemas.microsoft.com/office/drawing/2014/main" id="{4BCBA2DA-E95C-434C-BE81-320E182AE5EF}"/>
              </a:ext>
            </a:extLst>
          </p:cNvPr>
          <p:cNvSpPr/>
          <p:nvPr/>
        </p:nvSpPr>
        <p:spPr>
          <a:xfrm>
            <a:off x="6482443" y="3690259"/>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Discrepancy Stock Illustrations – 243 Discrepancy Stock Illustrations,  Vectors &amp; Clipart - Dreamstime">
            <a:extLst>
              <a:ext uri="{FF2B5EF4-FFF2-40B4-BE49-F238E27FC236}">
                <a16:creationId xmlns:a16="http://schemas.microsoft.com/office/drawing/2014/main" id="{EF5D91EA-A9C3-633B-B15A-330D77A75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53272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2</a:t>
            </a:r>
          </a:p>
          <a:p>
            <a:r>
              <a:rPr lang="en-GB" sz="7200" dirty="0">
                <a:latin typeface="Twinkl Cursive Looped" panose="02000000000000000000" pitchFamily="2" charset="0"/>
              </a:rPr>
              <a:t>Week 3 -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72848-B882-FEA9-8752-395AFE2D07F3}"/>
              </a:ext>
            </a:extLst>
          </p:cNvPr>
          <p:cNvPicPr>
            <a:picLocks noChangeAspect="1"/>
          </p:cNvPicPr>
          <p:nvPr/>
        </p:nvPicPr>
        <p:blipFill rotWithShape="1">
          <a:blip r:embed="rId2"/>
          <a:srcRect l="11651" t="11887" r="11071" b="7360"/>
          <a:stretch/>
        </p:blipFill>
        <p:spPr>
          <a:xfrm>
            <a:off x="228600" y="130629"/>
            <a:ext cx="11283043" cy="6629032"/>
          </a:xfrm>
          <a:prstGeom prst="rect">
            <a:avLst/>
          </a:prstGeom>
        </p:spPr>
      </p:pic>
    </p:spTree>
    <p:extLst>
      <p:ext uri="{BB962C8B-B14F-4D97-AF65-F5344CB8AC3E}">
        <p14:creationId xmlns:p14="http://schemas.microsoft.com/office/powerpoint/2010/main" val="17283133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desperate</a:t>
            </a:r>
          </a:p>
        </p:txBody>
      </p:sp>
    </p:spTree>
    <p:extLst>
      <p:ext uri="{BB962C8B-B14F-4D97-AF65-F5344CB8AC3E}">
        <p14:creationId xmlns:p14="http://schemas.microsoft.com/office/powerpoint/2010/main" val="38668644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determined</a:t>
            </a:r>
          </a:p>
        </p:txBody>
      </p:sp>
    </p:spTree>
    <p:extLst>
      <p:ext uri="{BB962C8B-B14F-4D97-AF65-F5344CB8AC3E}">
        <p14:creationId xmlns:p14="http://schemas.microsoft.com/office/powerpoint/2010/main" val="32211870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expectancy</a:t>
            </a:r>
          </a:p>
        </p:txBody>
      </p:sp>
    </p:spTree>
    <p:extLst>
      <p:ext uri="{BB962C8B-B14F-4D97-AF65-F5344CB8AC3E}">
        <p14:creationId xmlns:p14="http://schemas.microsoft.com/office/powerpoint/2010/main" val="291688408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hesitancy</a:t>
            </a:r>
          </a:p>
        </p:txBody>
      </p:sp>
    </p:spTree>
    <p:extLst>
      <p:ext uri="{BB962C8B-B14F-4D97-AF65-F5344CB8AC3E}">
        <p14:creationId xmlns:p14="http://schemas.microsoft.com/office/powerpoint/2010/main" val="16121796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discrepancy</a:t>
            </a:r>
          </a:p>
        </p:txBody>
      </p:sp>
    </p:spTree>
    <p:extLst>
      <p:ext uri="{BB962C8B-B14F-4D97-AF65-F5344CB8AC3E}">
        <p14:creationId xmlns:p14="http://schemas.microsoft.com/office/powerpoint/2010/main" val="42138582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infancy</a:t>
            </a:r>
          </a:p>
        </p:txBody>
      </p:sp>
    </p:spTree>
    <p:extLst>
      <p:ext uri="{BB962C8B-B14F-4D97-AF65-F5344CB8AC3E}">
        <p14:creationId xmlns:p14="http://schemas.microsoft.com/office/powerpoint/2010/main" val="224218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infancy</a:t>
            </a:r>
          </a:p>
        </p:txBody>
      </p:sp>
      <p:sp>
        <p:nvSpPr>
          <p:cNvPr id="3" name="Rectangle 2">
            <a:extLst>
              <a:ext uri="{FF2B5EF4-FFF2-40B4-BE49-F238E27FC236}">
                <a16:creationId xmlns:a16="http://schemas.microsoft.com/office/drawing/2014/main" id="{162CC6E8-06E9-4F6E-A75B-C2FED721CE28}"/>
              </a:ext>
            </a:extLst>
          </p:cNvPr>
          <p:cNvSpPr/>
          <p:nvPr/>
        </p:nvSpPr>
        <p:spPr>
          <a:xfrm>
            <a:off x="5796642" y="3673929"/>
            <a:ext cx="168184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78,954 Toddler Illustrations &amp; Clip Art - iStock">
            <a:extLst>
              <a:ext uri="{FF2B5EF4-FFF2-40B4-BE49-F238E27FC236}">
                <a16:creationId xmlns:a16="http://schemas.microsoft.com/office/drawing/2014/main" id="{FEA1B4CC-3153-0814-0197-7AB890339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7" y="398009"/>
            <a:ext cx="2481943" cy="249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redundancy</a:t>
            </a:r>
          </a:p>
        </p:txBody>
      </p:sp>
    </p:spTree>
    <p:extLst>
      <p:ext uri="{BB962C8B-B14F-4D97-AF65-F5344CB8AC3E}">
        <p14:creationId xmlns:p14="http://schemas.microsoft.com/office/powerpoint/2010/main" val="6809780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militancy </a:t>
            </a:r>
          </a:p>
        </p:txBody>
      </p:sp>
    </p:spTree>
    <p:extLst>
      <p:ext uri="{BB962C8B-B14F-4D97-AF65-F5344CB8AC3E}">
        <p14:creationId xmlns:p14="http://schemas.microsoft.com/office/powerpoint/2010/main" val="41186698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tenancy</a:t>
            </a:r>
          </a:p>
        </p:txBody>
      </p:sp>
    </p:spTree>
    <p:extLst>
      <p:ext uri="{BB962C8B-B14F-4D97-AF65-F5344CB8AC3E}">
        <p14:creationId xmlns:p14="http://schemas.microsoft.com/office/powerpoint/2010/main" val="40645478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occupancy</a:t>
            </a:r>
          </a:p>
        </p:txBody>
      </p:sp>
    </p:spTree>
    <p:extLst>
      <p:ext uri="{BB962C8B-B14F-4D97-AF65-F5344CB8AC3E}">
        <p14:creationId xmlns:p14="http://schemas.microsoft.com/office/powerpoint/2010/main" val="6060070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consultancy</a:t>
            </a:r>
          </a:p>
        </p:txBody>
      </p:sp>
    </p:spTree>
    <p:extLst>
      <p:ext uri="{BB962C8B-B14F-4D97-AF65-F5344CB8AC3E}">
        <p14:creationId xmlns:p14="http://schemas.microsoft.com/office/powerpoint/2010/main" val="30452677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pregnancy</a:t>
            </a:r>
          </a:p>
        </p:txBody>
      </p:sp>
    </p:spTree>
    <p:extLst>
      <p:ext uri="{BB962C8B-B14F-4D97-AF65-F5344CB8AC3E}">
        <p14:creationId xmlns:p14="http://schemas.microsoft.com/office/powerpoint/2010/main" val="38285834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ascendancy</a:t>
            </a:r>
          </a:p>
        </p:txBody>
      </p:sp>
    </p:spTree>
    <p:extLst>
      <p:ext uri="{BB962C8B-B14F-4D97-AF65-F5344CB8AC3E}">
        <p14:creationId xmlns:p14="http://schemas.microsoft.com/office/powerpoint/2010/main" val="29743119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accountancy</a:t>
            </a:r>
          </a:p>
        </p:txBody>
      </p:sp>
    </p:spTree>
    <p:extLst>
      <p:ext uri="{BB962C8B-B14F-4D97-AF65-F5344CB8AC3E}">
        <p14:creationId xmlns:p14="http://schemas.microsoft.com/office/powerpoint/2010/main" val="393137614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truancy</a:t>
            </a:r>
          </a:p>
        </p:txBody>
      </p:sp>
    </p:spTree>
    <p:extLst>
      <p:ext uri="{BB962C8B-B14F-4D97-AF65-F5344CB8AC3E}">
        <p14:creationId xmlns:p14="http://schemas.microsoft.com/office/powerpoint/2010/main" val="24446063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buoyancy</a:t>
            </a:r>
          </a:p>
        </p:txBody>
      </p:sp>
    </p:spTree>
    <p:extLst>
      <p:ext uri="{BB962C8B-B14F-4D97-AF65-F5344CB8AC3E}">
        <p14:creationId xmlns:p14="http://schemas.microsoft.com/office/powerpoint/2010/main" val="132452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overthrow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overturn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overslept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overcook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overreact</a:t>
            </a:r>
          </a:p>
        </p:txBody>
      </p:sp>
    </p:spTree>
    <p:extLst>
      <p:ext uri="{BB962C8B-B14F-4D97-AF65-F5344CB8AC3E}">
        <p14:creationId xmlns:p14="http://schemas.microsoft.com/office/powerpoint/2010/main" val="80578285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overestimate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overpaid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overlook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33757513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overbalance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overarching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existence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explanation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desperate determined existence explanation hesitancy occupancy overarching overestimate overuse overslept</a:t>
            </a:r>
          </a:p>
        </p:txBody>
      </p:sp>
    </p:spTree>
    <p:extLst>
      <p:ext uri="{BB962C8B-B14F-4D97-AF65-F5344CB8AC3E}">
        <p14:creationId xmlns:p14="http://schemas.microsoft.com/office/powerpoint/2010/main" val="38869918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527959" y="2266380"/>
            <a:ext cx="11968843" cy="707886"/>
          </a:xfrm>
          <a:prstGeom prst="rect">
            <a:avLst/>
          </a:prstGeom>
          <a:noFill/>
        </p:spPr>
        <p:txBody>
          <a:bodyPr wrap="square" rtlCol="0">
            <a:spAutoFit/>
          </a:bodyPr>
          <a:lstStyle/>
          <a:p>
            <a:r>
              <a:rPr lang="en-GB" sz="3600" dirty="0">
                <a:solidFill>
                  <a:srgbClr val="FF0000"/>
                </a:solidFill>
                <a:latin typeface="Twinkl Cursive Looped" panose="02000000000000000000" pitchFamily="2" charset="0"/>
              </a:rPr>
              <a:t>noun </a:t>
            </a:r>
            <a:r>
              <a:rPr lang="en-GB" sz="3600" dirty="0">
                <a:solidFill>
                  <a:srgbClr val="00B050"/>
                </a:solidFill>
                <a:latin typeface="Twinkl Cursive Looped" panose="02000000000000000000" pitchFamily="2" charset="0"/>
              </a:rPr>
              <a:t>verb</a:t>
            </a:r>
            <a:r>
              <a:rPr lang="en-GB" sz="3600" dirty="0">
                <a:solidFill>
                  <a:srgbClr val="FF0000"/>
                </a:solidFill>
                <a:latin typeface="Twinkl Cursive Looped" panose="02000000000000000000" pitchFamily="2" charset="0"/>
              </a:rPr>
              <a:t> </a:t>
            </a:r>
            <a:r>
              <a:rPr lang="en-GB" sz="3600" dirty="0">
                <a:solidFill>
                  <a:schemeClr val="accent4">
                    <a:lumMod val="75000"/>
                  </a:schemeClr>
                </a:solidFill>
                <a:latin typeface="Twinkl Cursive Looped" panose="02000000000000000000" pitchFamily="2" charset="0"/>
              </a:rPr>
              <a:t>preposition </a:t>
            </a:r>
            <a:r>
              <a:rPr lang="en-GB" sz="3600" dirty="0">
                <a:solidFill>
                  <a:schemeClr val="tx2">
                    <a:lumMod val="60000"/>
                    <a:lumOff val="40000"/>
                  </a:schemeClr>
                </a:solidFill>
                <a:latin typeface="Twinkl Cursive Looped" panose="02000000000000000000" pitchFamily="2" charset="0"/>
              </a:rPr>
              <a:t>article</a:t>
            </a:r>
            <a:r>
              <a:rPr lang="en-GB" sz="3600" dirty="0">
                <a:solidFill>
                  <a:schemeClr val="accent4">
                    <a:lumMod val="75000"/>
                  </a:schemeClr>
                </a:solidFill>
                <a:latin typeface="Twinkl Cursive Looped" panose="02000000000000000000" pitchFamily="2" charset="0"/>
              </a:rPr>
              <a:t> </a:t>
            </a:r>
            <a:r>
              <a:rPr lang="en-GB" sz="4000" dirty="0">
                <a:solidFill>
                  <a:srgbClr val="FF0000"/>
                </a:solidFill>
                <a:latin typeface="Twinkl Cursive Looped" panose="02000000000000000000" pitchFamily="2" charset="0"/>
              </a:rPr>
              <a:t>noun </a:t>
            </a:r>
            <a:r>
              <a:rPr lang="en-GB" sz="4000" dirty="0">
                <a:solidFill>
                  <a:schemeClr val="tx2">
                    <a:lumMod val="60000"/>
                    <a:lumOff val="40000"/>
                  </a:schemeClr>
                </a:solidFill>
                <a:latin typeface="Twinkl Cursive Looped" panose="02000000000000000000" pitchFamily="2" charset="0"/>
              </a:rPr>
              <a:t>determiner</a:t>
            </a:r>
            <a:r>
              <a:rPr lang="en-GB" sz="4000" dirty="0">
                <a:solidFill>
                  <a:srgbClr val="FF0000"/>
                </a:solidFill>
                <a:latin typeface="Twinkl Cursive Looped" panose="02000000000000000000" pitchFamily="2" charset="0"/>
              </a:rPr>
              <a:t> noun</a:t>
            </a:r>
            <a:endParaRPr lang="en-GB" sz="6000" dirty="0"/>
          </a:p>
        </p:txBody>
      </p:sp>
      <p:sp>
        <p:nvSpPr>
          <p:cNvPr id="5" name="TextBox 4">
            <a:extLst>
              <a:ext uri="{FF2B5EF4-FFF2-40B4-BE49-F238E27FC236}">
                <a16:creationId xmlns:a16="http://schemas.microsoft.com/office/drawing/2014/main" id="{C5E5173E-F646-C57C-1382-A5B2D10362D4}"/>
              </a:ext>
            </a:extLst>
          </p:cNvPr>
          <p:cNvSpPr txBox="1"/>
          <p:nvPr/>
        </p:nvSpPr>
        <p:spPr>
          <a:xfrm>
            <a:off x="372836" y="1011313"/>
            <a:ext cx="1144632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Christians believe in the existence of God. </a:t>
            </a: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4289E12-2497-06FD-7CB3-384982B72656}"/>
              </a:ext>
            </a:extLst>
          </p:cNvPr>
          <p:cNvSpPr/>
          <p:nvPr/>
        </p:nvSpPr>
        <p:spPr>
          <a:xfrm>
            <a:off x="7021286" y="1159329"/>
            <a:ext cx="2465614" cy="682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9716AE9-D5B0-EC2B-42DE-D1240F5C623B}"/>
              </a:ext>
            </a:extLst>
          </p:cNvPr>
          <p:cNvSpPr/>
          <p:nvPr/>
        </p:nvSpPr>
        <p:spPr>
          <a:xfrm>
            <a:off x="6384471" y="2400300"/>
            <a:ext cx="1306286" cy="57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39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1</a:t>
            </a:r>
          </a:p>
          <a:p>
            <a:r>
              <a:rPr lang="en-GB" sz="7200" dirty="0">
                <a:latin typeface="Twinkl Cursive Looped" panose="02000000000000000000" pitchFamily="2" charset="0"/>
              </a:rPr>
              <a:t>Week 3 -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1754326"/>
          </a:xfrm>
          <a:prstGeom prst="rect">
            <a:avLst/>
          </a:prstGeom>
          <a:noFill/>
        </p:spPr>
        <p:txBody>
          <a:bodyPr wrap="square" rtlCol="0">
            <a:spAutoFit/>
          </a:bodyPr>
          <a:lstStyle/>
          <a:p>
            <a:pPr algn="ctr"/>
            <a:r>
              <a:rPr lang="en-GB" sz="3600" dirty="0">
                <a:solidFill>
                  <a:schemeClr val="bg1">
                    <a:lumMod val="65000"/>
                  </a:schemeClr>
                </a:solidFill>
                <a:latin typeface="Twinkl Cursive Looped" panose="02000000000000000000" pitchFamily="2" charset="0"/>
              </a:rPr>
              <a:t>article </a:t>
            </a:r>
            <a:r>
              <a:rPr lang="en-GB" sz="3600" dirty="0">
                <a:solidFill>
                  <a:srgbClr val="7030A0"/>
                </a:solidFill>
                <a:latin typeface="Twinkl Cursive Looped" panose="02000000000000000000" pitchFamily="2" charset="0"/>
              </a:rPr>
              <a:t>adjective</a:t>
            </a:r>
            <a:r>
              <a:rPr lang="en-GB" sz="3600" dirty="0">
                <a:solidFill>
                  <a:schemeClr val="bg1">
                    <a:lumMod val="65000"/>
                  </a:schemeClr>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 </a:t>
            </a:r>
            <a:r>
              <a:rPr lang="en-GB" sz="3600" dirty="0">
                <a:solidFill>
                  <a:schemeClr val="accent4">
                    <a:lumMod val="75000"/>
                  </a:schemeClr>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adjective </a:t>
            </a:r>
            <a:r>
              <a:rPr lang="en-GB" sz="3600" dirty="0">
                <a:solidFill>
                  <a:srgbClr val="FF0000"/>
                </a:solidFill>
                <a:latin typeface="Twinkl Cursive Looped" panose="02000000000000000000" pitchFamily="2" charset="0"/>
              </a:rPr>
              <a:t>noun</a:t>
            </a:r>
            <a:endParaRPr lang="en-GB" sz="2400" dirty="0">
              <a:solidFill>
                <a:srgbClr val="FF0000"/>
              </a:solidFill>
              <a:latin typeface="Twinkl Cursive Looped" panose="02000000000000000000" pitchFamily="2" charset="0"/>
            </a:endParaRPr>
          </a:p>
          <a:p>
            <a:endParaRPr lang="en-GB" sz="7200" dirty="0"/>
          </a:p>
        </p:txBody>
      </p:sp>
      <p:sp>
        <p:nvSpPr>
          <p:cNvPr id="4" name="TextBox 3">
            <a:extLst>
              <a:ext uri="{FF2B5EF4-FFF2-40B4-BE49-F238E27FC236}">
                <a16:creationId xmlns:a16="http://schemas.microsoft.com/office/drawing/2014/main" id="{146B6269-5319-7523-29D9-0537704B992A}"/>
              </a:ext>
            </a:extLst>
          </p:cNvPr>
          <p:cNvSpPr txBox="1"/>
          <p:nvPr/>
        </p:nvSpPr>
        <p:spPr>
          <a:xfrm>
            <a:off x="465365" y="1150752"/>
            <a:ext cx="11201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An explanation text is useful in science lessons.</a:t>
            </a:r>
          </a:p>
        </p:txBody>
      </p:sp>
      <p:sp>
        <p:nvSpPr>
          <p:cNvPr id="5" name="Rectangle 4">
            <a:extLst>
              <a:ext uri="{FF2B5EF4-FFF2-40B4-BE49-F238E27FC236}">
                <a16:creationId xmlns:a16="http://schemas.microsoft.com/office/drawing/2014/main" id="{61549843-7154-B3DC-0470-D3A02B3F5F10}"/>
              </a:ext>
            </a:extLst>
          </p:cNvPr>
          <p:cNvSpPr/>
          <p:nvPr/>
        </p:nvSpPr>
        <p:spPr>
          <a:xfrm>
            <a:off x="1469571" y="1273629"/>
            <a:ext cx="2808515" cy="585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A6E7F9E-B005-B493-B6D7-C59A4F281520}"/>
              </a:ext>
            </a:extLst>
          </p:cNvPr>
          <p:cNvSpPr/>
          <p:nvPr/>
        </p:nvSpPr>
        <p:spPr>
          <a:xfrm>
            <a:off x="2204357" y="2274838"/>
            <a:ext cx="1763486" cy="745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89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52123"/>
            <a:ext cx="11740242" cy="1477328"/>
          </a:xfrm>
          <a:prstGeom prst="rect">
            <a:avLst/>
          </a:prstGeom>
          <a:noFill/>
        </p:spPr>
        <p:txBody>
          <a:bodyPr wrap="square" rtlCol="0">
            <a:spAutoFit/>
          </a:bodyPr>
          <a:lstStyle/>
          <a:p>
            <a:r>
              <a:rPr lang="en-GB" b="1" dirty="0">
                <a:solidFill>
                  <a:srgbClr val="83001D"/>
                </a:solidFill>
                <a:effectLst/>
              </a:rPr>
              <a:t>existence (n.)</a:t>
            </a:r>
          </a:p>
          <a:p>
            <a:r>
              <a:rPr lang="en-GB" b="1" dirty="0">
                <a:solidFill>
                  <a:srgbClr val="83001D"/>
                </a:solidFill>
                <a:effectLst/>
              </a:rPr>
              <a:t>late 14c., "reality," from Old French existence, from Medieval Latin </a:t>
            </a:r>
            <a:r>
              <a:rPr lang="en-GB" b="1" dirty="0" err="1">
                <a:solidFill>
                  <a:srgbClr val="83001D"/>
                </a:solidFill>
                <a:effectLst/>
              </a:rPr>
              <a:t>existentia</a:t>
            </a:r>
            <a:r>
              <a:rPr lang="en-GB" b="1" dirty="0">
                <a:solidFill>
                  <a:srgbClr val="83001D"/>
                </a:solidFill>
                <a:effectLst/>
              </a:rPr>
              <a:t>/</a:t>
            </a:r>
            <a:r>
              <a:rPr lang="en-GB" b="1" dirty="0" err="1">
                <a:solidFill>
                  <a:srgbClr val="83001D"/>
                </a:solidFill>
                <a:effectLst/>
              </a:rPr>
              <a:t>exsistentia</a:t>
            </a:r>
            <a:r>
              <a:rPr lang="en-GB" b="1" dirty="0">
                <a:solidFill>
                  <a:srgbClr val="83001D"/>
                </a:solidFill>
                <a:effectLst/>
              </a:rPr>
              <a:t>, from </a:t>
            </a:r>
            <a:r>
              <a:rPr lang="en-GB" b="1" dirty="0" err="1">
                <a:solidFill>
                  <a:srgbClr val="83001D"/>
                </a:solidFill>
                <a:effectLst/>
              </a:rPr>
              <a:t>existentem</a:t>
            </a:r>
            <a:r>
              <a:rPr lang="en-GB" b="1" dirty="0">
                <a:solidFill>
                  <a:srgbClr val="83001D"/>
                </a:solidFill>
                <a:effectLst/>
              </a:rPr>
              <a:t>/</a:t>
            </a:r>
            <a:r>
              <a:rPr lang="en-GB" b="1" dirty="0" err="1">
                <a:solidFill>
                  <a:srgbClr val="83001D"/>
                </a:solidFill>
                <a:effectLst/>
              </a:rPr>
              <a:t>exsistentem</a:t>
            </a:r>
            <a:r>
              <a:rPr lang="en-GB" b="1" dirty="0">
                <a:solidFill>
                  <a:srgbClr val="83001D"/>
                </a:solidFill>
                <a:effectLst/>
              </a:rPr>
              <a:t> (nominative </a:t>
            </a:r>
            <a:r>
              <a:rPr lang="en-GB" b="1" dirty="0" err="1">
                <a:solidFill>
                  <a:srgbClr val="83001D"/>
                </a:solidFill>
                <a:effectLst/>
              </a:rPr>
              <a:t>existens</a:t>
            </a:r>
            <a:r>
              <a:rPr lang="en-GB" b="1" dirty="0">
                <a:solidFill>
                  <a:srgbClr val="83001D"/>
                </a:solidFill>
                <a:effectLst/>
              </a:rPr>
              <a:t>/</a:t>
            </a:r>
            <a:r>
              <a:rPr lang="en-GB" b="1" dirty="0" err="1">
                <a:solidFill>
                  <a:srgbClr val="83001D"/>
                </a:solidFill>
                <a:effectLst/>
              </a:rPr>
              <a:t>exsistens</a:t>
            </a:r>
            <a:r>
              <a:rPr lang="en-GB" b="1" dirty="0">
                <a:solidFill>
                  <a:srgbClr val="83001D"/>
                </a:solidFill>
                <a:effectLst/>
              </a:rPr>
              <a:t>) "existent," present participle of Latin </a:t>
            </a:r>
            <a:r>
              <a:rPr lang="en-GB" b="1" dirty="0" err="1">
                <a:solidFill>
                  <a:srgbClr val="83001D"/>
                </a:solidFill>
                <a:effectLst/>
              </a:rPr>
              <a:t>existere</a:t>
            </a:r>
            <a:r>
              <a:rPr lang="en-GB" b="1" dirty="0">
                <a:solidFill>
                  <a:srgbClr val="83001D"/>
                </a:solidFill>
                <a:effectLst/>
              </a:rPr>
              <a:t>/</a:t>
            </a:r>
            <a:r>
              <a:rPr lang="en-GB" b="1" dirty="0" err="1">
                <a:solidFill>
                  <a:srgbClr val="83001D"/>
                </a:solidFill>
                <a:effectLst/>
              </a:rPr>
              <a:t>exsistere</a:t>
            </a:r>
            <a:r>
              <a:rPr lang="en-GB" b="1" dirty="0">
                <a:solidFill>
                  <a:srgbClr val="83001D"/>
                </a:solidFill>
                <a:effectLst/>
              </a:rPr>
              <a:t> "stand forth, come out, emerge; appear, be visible, come to light; arise, be produced; turn into," and, as a secondary meaning, "exist, be;" from ex "forth" (see ex-) + </a:t>
            </a:r>
            <a:r>
              <a:rPr lang="en-GB" b="1" dirty="0" err="1">
                <a:solidFill>
                  <a:srgbClr val="83001D"/>
                </a:solidFill>
                <a:effectLst/>
              </a:rPr>
              <a:t>sistere</a:t>
            </a:r>
            <a:r>
              <a:rPr lang="en-GB" b="1" dirty="0">
                <a:solidFill>
                  <a:srgbClr val="83001D"/>
                </a:solidFill>
                <a:effectLst/>
              </a:rPr>
              <a:t> "cause to stand," from PIE *</a:t>
            </a:r>
            <a:r>
              <a:rPr lang="en-GB" b="1" dirty="0" err="1">
                <a:solidFill>
                  <a:srgbClr val="83001D"/>
                </a:solidFill>
                <a:effectLst/>
              </a:rPr>
              <a:t>si-st</a:t>
            </a:r>
            <a:r>
              <a:rPr lang="en-GB" b="1" dirty="0">
                <a:solidFill>
                  <a:srgbClr val="83001D"/>
                </a:solidFill>
                <a:effectLst/>
              </a:rPr>
              <a:t>-, reduplicated form of root *</a:t>
            </a:r>
            <a:r>
              <a:rPr lang="en-GB" b="1" dirty="0" err="1">
                <a:solidFill>
                  <a:srgbClr val="83001D"/>
                </a:solidFill>
                <a:effectLst/>
              </a:rPr>
              <a:t>sta</a:t>
            </a:r>
            <a:r>
              <a:rPr lang="en-GB" b="1" dirty="0">
                <a:solidFill>
                  <a:srgbClr val="83001D"/>
                </a:solidFill>
                <a:effectLst/>
              </a:rPr>
              <a:t>- "to stand, make or be firm."</a:t>
            </a:r>
            <a:endParaRPr lang="en-GB"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DEDEC6B7-3F03-E787-E65B-D23D6E1DD0D7}"/>
              </a:ext>
            </a:extLst>
          </p:cNvPr>
          <p:cNvPicPr>
            <a:picLocks noChangeAspect="1"/>
          </p:cNvPicPr>
          <p:nvPr/>
        </p:nvPicPr>
        <p:blipFill rotWithShape="1">
          <a:blip r:embed="rId3"/>
          <a:srcRect l="12188" t="32372" r="38526" b="26417"/>
          <a:stretch/>
        </p:blipFill>
        <p:spPr>
          <a:xfrm>
            <a:off x="225879" y="1877786"/>
            <a:ext cx="10208078" cy="4798907"/>
          </a:xfrm>
          <a:prstGeom prst="rect">
            <a:avLst/>
          </a:prstGeom>
        </p:spPr>
      </p:pic>
    </p:spTree>
    <p:extLst>
      <p:ext uri="{BB962C8B-B14F-4D97-AF65-F5344CB8AC3E}">
        <p14:creationId xmlns:p14="http://schemas.microsoft.com/office/powerpoint/2010/main" val="255817248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576666"/>
            <a:ext cx="11740242" cy="1477328"/>
          </a:xfrm>
          <a:prstGeom prst="rect">
            <a:avLst/>
          </a:prstGeom>
          <a:noFill/>
        </p:spPr>
        <p:txBody>
          <a:bodyPr wrap="square" rtlCol="0">
            <a:spAutoFit/>
          </a:bodyPr>
          <a:lstStyle/>
          <a:p>
            <a:pPr algn="l"/>
            <a:r>
              <a:rPr lang="en-GB" b="1" i="0" dirty="0">
                <a:solidFill>
                  <a:srgbClr val="83001D"/>
                </a:solidFill>
                <a:effectLst/>
                <a:latin typeface="Georgia" panose="02040502050405020303" pitchFamily="18" charset="0"/>
              </a:rPr>
              <a:t>explanation (n.)</a:t>
            </a:r>
          </a:p>
          <a:p>
            <a:pPr algn="l"/>
            <a:r>
              <a:rPr lang="en-GB" b="1" i="0" dirty="0">
                <a:solidFill>
                  <a:srgbClr val="83001D"/>
                </a:solidFill>
                <a:effectLst/>
                <a:latin typeface="Georgia" panose="02040502050405020303" pitchFamily="18" charset="0"/>
              </a:rPr>
              <a:t>"an act of explaining; a meaning or interpretation assigned," late 14c., </a:t>
            </a:r>
            <a:r>
              <a:rPr lang="en-GB" b="1" i="0" dirty="0" err="1">
                <a:solidFill>
                  <a:srgbClr val="83001D"/>
                </a:solidFill>
                <a:effectLst/>
                <a:latin typeface="Georgia" panose="02040502050405020303" pitchFamily="18" charset="0"/>
              </a:rPr>
              <a:t>explanacioun</a:t>
            </a:r>
            <a:r>
              <a:rPr lang="en-GB" b="1" i="0" dirty="0">
                <a:solidFill>
                  <a:srgbClr val="83001D"/>
                </a:solidFill>
                <a:effectLst/>
                <a:latin typeface="Georgia" panose="02040502050405020303" pitchFamily="18" charset="0"/>
              </a:rPr>
              <a:t>, from Latin </a:t>
            </a:r>
            <a:r>
              <a:rPr lang="en-GB" b="1" i="0" dirty="0" err="1">
                <a:solidFill>
                  <a:srgbClr val="83001D"/>
                </a:solidFill>
                <a:effectLst/>
                <a:latin typeface="Georgia" panose="02040502050405020303" pitchFamily="18" charset="0"/>
              </a:rPr>
              <a:t>explanationem</a:t>
            </a:r>
            <a:r>
              <a:rPr lang="en-GB" b="1" i="0" dirty="0">
                <a:solidFill>
                  <a:srgbClr val="83001D"/>
                </a:solidFill>
                <a:effectLst/>
                <a:latin typeface="Georgia" panose="02040502050405020303" pitchFamily="18" charset="0"/>
              </a:rPr>
              <a:t> (nominative </a:t>
            </a:r>
            <a:r>
              <a:rPr lang="en-GB" b="1" i="0" dirty="0" err="1">
                <a:solidFill>
                  <a:srgbClr val="83001D"/>
                </a:solidFill>
                <a:effectLst/>
                <a:latin typeface="Georgia" panose="02040502050405020303" pitchFamily="18" charset="0"/>
              </a:rPr>
              <a:t>explanatio</a:t>
            </a:r>
            <a:r>
              <a:rPr lang="en-GB" b="1" i="0" dirty="0">
                <a:solidFill>
                  <a:srgbClr val="83001D"/>
                </a:solidFill>
                <a:effectLst/>
                <a:latin typeface="Georgia" panose="02040502050405020303" pitchFamily="18" charset="0"/>
              </a:rPr>
              <a:t>) "an explanation, interpretation," noun of action from past-participle stem of </a:t>
            </a:r>
            <a:r>
              <a:rPr lang="en-GB" b="1" i="0" dirty="0" err="1">
                <a:solidFill>
                  <a:srgbClr val="83001D"/>
                </a:solidFill>
                <a:effectLst/>
                <a:latin typeface="Georgia" panose="02040502050405020303" pitchFamily="18" charset="0"/>
              </a:rPr>
              <a:t>explanare</a:t>
            </a:r>
            <a:r>
              <a:rPr lang="en-GB" b="1" i="0" dirty="0">
                <a:solidFill>
                  <a:srgbClr val="83001D"/>
                </a:solidFill>
                <a:effectLst/>
                <a:latin typeface="Georgia" panose="02040502050405020303" pitchFamily="18" charset="0"/>
              </a:rPr>
              <a:t> "to make plain or clear, explain," literally "make level, flatten," from ex "out" (see ex-) + planus "flat" (from PIE root *</a:t>
            </a:r>
            <a:r>
              <a:rPr lang="en-GB" b="1" i="0" dirty="0" err="1">
                <a:solidFill>
                  <a:srgbClr val="83001D"/>
                </a:solidFill>
                <a:effectLst/>
                <a:latin typeface="Georgia" panose="02040502050405020303" pitchFamily="18" charset="0"/>
              </a:rPr>
              <a:t>pele</a:t>
            </a:r>
            <a:r>
              <a:rPr lang="en-GB" b="1" i="0" dirty="0">
                <a:solidFill>
                  <a:srgbClr val="83001D"/>
                </a:solidFill>
                <a:effectLst/>
                <a:latin typeface="Georgia" panose="02040502050405020303" pitchFamily="18" charset="0"/>
              </a:rPr>
              <a:t>- (2) "flat; to spread").</a:t>
            </a:r>
            <a:endParaRPr lang="en-GB" b="0" i="0" dirty="0">
              <a:effectLst/>
              <a:latin typeface="Georgia" panose="02040502050405020303" pitchFamily="18" charset="0"/>
            </a:endParaRPr>
          </a:p>
        </p:txBody>
      </p:sp>
      <p:pic>
        <p:nvPicPr>
          <p:cNvPr id="4" name="Picture 3">
            <a:extLst>
              <a:ext uri="{FF2B5EF4-FFF2-40B4-BE49-F238E27FC236}">
                <a16:creationId xmlns:a16="http://schemas.microsoft.com/office/drawing/2014/main" id="{9BF08AE4-73F5-735C-9FFB-5DD95DCCC004}"/>
              </a:ext>
            </a:extLst>
          </p:cNvPr>
          <p:cNvPicPr>
            <a:picLocks noChangeAspect="1"/>
          </p:cNvPicPr>
          <p:nvPr/>
        </p:nvPicPr>
        <p:blipFill rotWithShape="1">
          <a:blip r:embed="rId3"/>
          <a:srcRect l="12321" t="47856" r="46697" b="27370"/>
          <a:stretch/>
        </p:blipFill>
        <p:spPr>
          <a:xfrm>
            <a:off x="636814" y="2286000"/>
            <a:ext cx="11054443" cy="3757065"/>
          </a:xfrm>
          <a:prstGeom prst="rect">
            <a:avLst/>
          </a:prstGeom>
        </p:spPr>
      </p:pic>
    </p:spTree>
    <p:extLst>
      <p:ext uri="{BB962C8B-B14F-4D97-AF65-F5344CB8AC3E}">
        <p14:creationId xmlns:p14="http://schemas.microsoft.com/office/powerpoint/2010/main" val="8122149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existence and explanation?</a:t>
            </a:r>
          </a:p>
        </p:txBody>
      </p:sp>
    </p:spTree>
    <p:extLst>
      <p:ext uri="{BB962C8B-B14F-4D97-AF65-F5344CB8AC3E}">
        <p14:creationId xmlns:p14="http://schemas.microsoft.com/office/powerpoint/2010/main" val="40273909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existence…</a:t>
            </a:r>
          </a:p>
          <a:p>
            <a:pPr algn="l">
              <a:buFont typeface="Arial" panose="020B0604020202020204" pitchFamily="34" charset="0"/>
              <a:buChar char="•"/>
            </a:pPr>
            <a:r>
              <a:rPr lang="en-GB" sz="4800" b="0" i="0" dirty="0">
                <a:solidFill>
                  <a:srgbClr val="202124"/>
                </a:solidFill>
                <a:effectLst/>
                <a:latin typeface="Twinkl Cursive Looped" panose="02000000000000000000" pitchFamily="2" charset="0"/>
              </a:rPr>
              <a:t>Exist </a:t>
            </a:r>
          </a:p>
          <a:p>
            <a:pPr algn="l">
              <a:buFont typeface="Arial" panose="020B0604020202020204" pitchFamily="34" charset="0"/>
              <a:buChar char="•"/>
            </a:pPr>
            <a:r>
              <a:rPr lang="en-GB" sz="4800" dirty="0">
                <a:solidFill>
                  <a:srgbClr val="202124"/>
                </a:solidFill>
                <a:latin typeface="Twinkl Cursive Looped" panose="02000000000000000000" pitchFamily="2" charset="0"/>
              </a:rPr>
              <a:t>Coexistence</a:t>
            </a:r>
          </a:p>
          <a:p>
            <a:pPr algn="l">
              <a:buFont typeface="Arial" panose="020B0604020202020204" pitchFamily="34" charset="0"/>
              <a:buChar char="•"/>
            </a:pPr>
            <a:r>
              <a:rPr lang="en-GB" sz="4800" dirty="0">
                <a:solidFill>
                  <a:srgbClr val="202124"/>
                </a:solidFill>
                <a:latin typeface="Twinkl Cursive Looped" panose="02000000000000000000" pitchFamily="2" charset="0"/>
              </a:rPr>
              <a:t>Existent </a:t>
            </a:r>
          </a:p>
          <a:p>
            <a:pPr algn="l">
              <a:buFont typeface="Arial" panose="020B0604020202020204" pitchFamily="34" charset="0"/>
              <a:buChar char="•"/>
            </a:pPr>
            <a:r>
              <a:rPr lang="en-GB" sz="4800" dirty="0">
                <a:solidFill>
                  <a:srgbClr val="202124"/>
                </a:solidFill>
                <a:latin typeface="Twinkl Cursive Looped" panose="02000000000000000000" pitchFamily="2" charset="0"/>
              </a:rPr>
              <a:t>Existential </a:t>
            </a:r>
          </a:p>
          <a:p>
            <a:pPr algn="l">
              <a:buFont typeface="Arial" panose="020B0604020202020204" pitchFamily="34" charset="0"/>
              <a:buChar char="•"/>
            </a:pPr>
            <a:r>
              <a:rPr lang="en-GB" sz="4800" dirty="0">
                <a:solidFill>
                  <a:srgbClr val="202124"/>
                </a:solidFill>
                <a:latin typeface="Twinkl Cursive Looped" panose="02000000000000000000" pitchFamily="2" charset="0"/>
              </a:rPr>
              <a:t>Non-existent</a:t>
            </a:r>
          </a:p>
          <a:p>
            <a:pPr algn="l">
              <a:buFont typeface="Arial" panose="020B0604020202020204" pitchFamily="34" charset="0"/>
              <a:buChar char="•"/>
            </a:pPr>
            <a:r>
              <a:rPr lang="en-GB" sz="4800" dirty="0">
                <a:solidFill>
                  <a:srgbClr val="202124"/>
                </a:solidFill>
                <a:latin typeface="Twinkl Cursive Looped" panose="02000000000000000000" pitchFamily="2" charset="0"/>
              </a:rPr>
              <a:t>Pre-existent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8846"/>
            <a:ext cx="11740242" cy="5262979"/>
          </a:xfrm>
          <a:prstGeom prst="rect">
            <a:avLst/>
          </a:prstGeom>
          <a:noFill/>
        </p:spPr>
        <p:txBody>
          <a:bodyPr wrap="square" rtlCol="0">
            <a:spAutoFit/>
          </a:bodyPr>
          <a:lstStyle/>
          <a:p>
            <a:r>
              <a:rPr lang="en-GB" sz="7200" dirty="0">
                <a:latin typeface="Twinkl Cursive Looped" panose="02000000000000000000" pitchFamily="2" charset="0"/>
              </a:rPr>
              <a:t>Words linked to explanation…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Explanatory</a:t>
            </a:r>
          </a:p>
          <a:p>
            <a:pPr algn="l">
              <a:buFont typeface="Arial" panose="020B0604020202020204" pitchFamily="34" charset="0"/>
              <a:buChar char="•"/>
            </a:pPr>
            <a:r>
              <a:rPr lang="en-GB" sz="4800" dirty="0">
                <a:solidFill>
                  <a:srgbClr val="202124"/>
                </a:solidFill>
                <a:latin typeface="Twinkl Cursive Looped" panose="02000000000000000000" pitchFamily="2" charset="0"/>
              </a:rPr>
              <a:t>Interpretation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Misinterpretation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Notation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499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2688175"/>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overthrow</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015922" y="3813369"/>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overthrow clipart - Clip Art Library">
            <a:extLst>
              <a:ext uri="{FF2B5EF4-FFF2-40B4-BE49-F238E27FC236}">
                <a16:creationId xmlns:a16="http://schemas.microsoft.com/office/drawing/2014/main" id="{22A84497-EC82-7D02-032F-429DFCFCD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311"/>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overturn</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016829" y="3673930"/>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Overturn Stock Illustrations – 857 Overturn Stock Illustrations, Vectors &amp;  Clipart - Dreamstime">
            <a:extLst>
              <a:ext uri="{FF2B5EF4-FFF2-40B4-BE49-F238E27FC236}">
                <a16:creationId xmlns:a16="http://schemas.microsoft.com/office/drawing/2014/main" id="{72EC6050-997A-68B5-CF9C-6B0FBA5F6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2" y="31636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overslept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217308" y="3673929"/>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42 Overslept Clip Art | Royalty Free - GoGraph">
            <a:extLst>
              <a:ext uri="{FF2B5EF4-FFF2-40B4-BE49-F238E27FC236}">
                <a16:creationId xmlns:a16="http://schemas.microsoft.com/office/drawing/2014/main" id="{BDA7831B-21FC-0203-6ACA-6AF729646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02"/>
          <a:stretch/>
        </p:blipFill>
        <p:spPr bwMode="auto">
          <a:xfrm>
            <a:off x="529318" y="426586"/>
            <a:ext cx="2381250" cy="171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2471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remove forcibly from power</a:t>
            </a:r>
            <a:endParaRPr lang="en-GB" i="1" dirty="0">
              <a:latin typeface="Twinkl Cursive Looped" panose="02000000000000000000" pitchFamily="2" charset="0"/>
            </a:endParaRPr>
          </a:p>
        </p:txBody>
      </p:sp>
      <p:pic>
        <p:nvPicPr>
          <p:cNvPr id="8194" name="Picture 2" descr="overthrow clipart - Clip Art Library">
            <a:extLst>
              <a:ext uri="{FF2B5EF4-FFF2-40B4-BE49-F238E27FC236}">
                <a16:creationId xmlns:a16="http://schemas.microsoft.com/office/drawing/2014/main" id="{E48857A0-BEEE-6965-CA50-18528B409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311"/>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00C6A6-2BE5-4BD0-E606-2ABBD4A617A7}"/>
              </a:ext>
            </a:extLst>
          </p:cNvPr>
          <p:cNvSpPr txBox="1"/>
          <p:nvPr/>
        </p:nvSpPr>
        <p:spPr>
          <a:xfrm>
            <a:off x="4061732" y="137449"/>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overthrow</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C1C5E38C-4E9C-D552-7A28-A6D4F5FF497D}"/>
              </a:ext>
            </a:extLst>
          </p:cNvPr>
          <p:cNvSpPr txBox="1"/>
          <p:nvPr/>
        </p:nvSpPr>
        <p:spPr>
          <a:xfrm>
            <a:off x="2265590" y="1551351"/>
            <a:ext cx="8854168"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throw = overthrow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91FF6021-8FD9-1BFA-CD08-6525F16C5745}"/>
              </a:ext>
            </a:extLst>
          </p:cNvPr>
          <p:cNvSpPr txBox="1"/>
          <p:nvPr/>
        </p:nvSpPr>
        <p:spPr>
          <a:xfrm>
            <a:off x="4584247" y="3322866"/>
            <a:ext cx="616403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6928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tip something over so its on its side </a:t>
            </a:r>
            <a:endParaRPr lang="en-GB" i="1" dirty="0">
              <a:latin typeface="Twinkl Cursive Looped" panose="02000000000000000000" pitchFamily="2" charset="0"/>
            </a:endParaRPr>
          </a:p>
        </p:txBody>
      </p:sp>
      <p:pic>
        <p:nvPicPr>
          <p:cNvPr id="10242" name="Picture 2" descr="Overturn Stock Illustrations – 857 Overturn Stock Illustrations, Vectors &amp;  Clipart - Dreamstime">
            <a:extLst>
              <a:ext uri="{FF2B5EF4-FFF2-40B4-BE49-F238E27FC236}">
                <a16:creationId xmlns:a16="http://schemas.microsoft.com/office/drawing/2014/main" id="{26EA40A1-4D57-4174-075F-26E39CF47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2" y="31636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D2BA7F-7ADF-8F3E-63C1-A8C3D557C106}"/>
              </a:ext>
            </a:extLst>
          </p:cNvPr>
          <p:cNvSpPr txBox="1"/>
          <p:nvPr/>
        </p:nvSpPr>
        <p:spPr>
          <a:xfrm>
            <a:off x="4649561" y="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overturn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5B89B32A-82D8-6A7F-6102-7EA6D7589A67}"/>
              </a:ext>
            </a:extLst>
          </p:cNvPr>
          <p:cNvSpPr txBox="1"/>
          <p:nvPr/>
        </p:nvSpPr>
        <p:spPr>
          <a:xfrm>
            <a:off x="3049361" y="1536174"/>
            <a:ext cx="8984796"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turn = overturn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990AE3D0-5182-82AC-4463-2BCF6671F7E9}"/>
              </a:ext>
            </a:extLst>
          </p:cNvPr>
          <p:cNvSpPr txBox="1"/>
          <p:nvPr/>
        </p:nvSpPr>
        <p:spPr>
          <a:xfrm>
            <a:off x="4649561" y="28706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5409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6779" y="5332737"/>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sleep longer than intended</a:t>
            </a:r>
            <a:endParaRPr lang="en-GB" i="1" dirty="0">
              <a:latin typeface="Twinkl Cursive Looped" panose="02000000000000000000" pitchFamily="2" charset="0"/>
            </a:endParaRPr>
          </a:p>
        </p:txBody>
      </p:sp>
      <p:pic>
        <p:nvPicPr>
          <p:cNvPr id="1026" name="Picture 2" descr="42 Overslept Clip Art | Royalty Free - GoGraph">
            <a:extLst>
              <a:ext uri="{FF2B5EF4-FFF2-40B4-BE49-F238E27FC236}">
                <a16:creationId xmlns:a16="http://schemas.microsoft.com/office/drawing/2014/main" id="{6948F114-9F5B-F284-C91E-C703B9884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02"/>
          <a:stretch/>
        </p:blipFill>
        <p:spPr bwMode="auto">
          <a:xfrm>
            <a:off x="529318" y="426586"/>
            <a:ext cx="2381250" cy="1712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86CE1B-3D0A-212C-5626-7FB745B52998}"/>
              </a:ext>
            </a:extLst>
          </p:cNvPr>
          <p:cNvSpPr txBox="1"/>
          <p:nvPr/>
        </p:nvSpPr>
        <p:spPr>
          <a:xfrm>
            <a:off x="4306661" y="26126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overslept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0AF32672-2213-DB36-6AB0-A5C5BF99DBFA}"/>
              </a:ext>
            </a:extLst>
          </p:cNvPr>
          <p:cNvSpPr txBox="1"/>
          <p:nvPr/>
        </p:nvSpPr>
        <p:spPr>
          <a:xfrm>
            <a:off x="2910568" y="1525263"/>
            <a:ext cx="851036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slept = overslept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4D4F3CFC-CE17-4686-8787-05666660ADFF}"/>
              </a:ext>
            </a:extLst>
          </p:cNvPr>
          <p:cNvSpPr txBox="1"/>
          <p:nvPr/>
        </p:nvSpPr>
        <p:spPr>
          <a:xfrm>
            <a:off x="5057775" y="342900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20111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overthrow of Boris Johnson was reported heavily in the papers.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2849CED-C0B1-847E-32C6-3D0F592BE922}"/>
              </a:ext>
            </a:extLst>
          </p:cNvPr>
          <p:cNvSpPr txBox="1">
            <a:spLocks/>
          </p:cNvSpPr>
          <p:nvPr/>
        </p:nvSpPr>
        <p:spPr>
          <a:xfrm>
            <a:off x="2547508" y="2188029"/>
            <a:ext cx="3183821" cy="8927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4513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overturn of the lorry on the motorway caused severe congestion.</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053B5B5-CC3E-1937-7E85-73B26AA8DDFB}"/>
              </a:ext>
            </a:extLst>
          </p:cNvPr>
          <p:cNvSpPr txBox="1">
            <a:spLocks/>
          </p:cNvSpPr>
          <p:nvPr/>
        </p:nvSpPr>
        <p:spPr>
          <a:xfrm>
            <a:off x="2710793" y="2240323"/>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1558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72848-B882-FEA9-8752-395AFE2D07F3}"/>
              </a:ext>
            </a:extLst>
          </p:cNvPr>
          <p:cNvPicPr>
            <a:picLocks noChangeAspect="1"/>
          </p:cNvPicPr>
          <p:nvPr/>
        </p:nvPicPr>
        <p:blipFill rotWithShape="1">
          <a:blip r:embed="rId2"/>
          <a:srcRect l="11651" t="11887" r="11071" b="7360"/>
          <a:stretch/>
        </p:blipFill>
        <p:spPr>
          <a:xfrm>
            <a:off x="228600" y="130629"/>
            <a:ext cx="11283043" cy="6629032"/>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pupil overslept due to their alarm malfunctioning.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9F43431D-DADA-8D0B-66F3-B5D5C5648DF8}"/>
              </a:ext>
            </a:extLst>
          </p:cNvPr>
          <p:cNvSpPr txBox="1">
            <a:spLocks/>
          </p:cNvSpPr>
          <p:nvPr/>
        </p:nvSpPr>
        <p:spPr>
          <a:xfrm>
            <a:off x="4490608" y="2981148"/>
            <a:ext cx="2661307"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02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1216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4340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0149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3723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2433500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314445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2</a:t>
            </a:r>
          </a:p>
          <a:p>
            <a:r>
              <a:rPr lang="en-GB" sz="7200" dirty="0">
                <a:latin typeface="Twinkl Cursive Looped" panose="02000000000000000000" pitchFamily="2" charset="0"/>
              </a:rPr>
              <a:t>Week 3 -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72848-B882-FEA9-8752-395AFE2D07F3}"/>
              </a:ext>
            </a:extLst>
          </p:cNvPr>
          <p:cNvPicPr>
            <a:picLocks noChangeAspect="1"/>
          </p:cNvPicPr>
          <p:nvPr/>
        </p:nvPicPr>
        <p:blipFill rotWithShape="1">
          <a:blip r:embed="rId2"/>
          <a:srcRect l="11651" t="11887" r="11071" b="7360"/>
          <a:stretch/>
        </p:blipFill>
        <p:spPr>
          <a:xfrm>
            <a:off x="228600" y="130629"/>
            <a:ext cx="11283043" cy="6629032"/>
          </a:xfrm>
          <a:prstGeom prst="rect">
            <a:avLst/>
          </a:prstGeom>
        </p:spPr>
      </p:pic>
    </p:spTree>
    <p:extLst>
      <p:ext uri="{BB962C8B-B14F-4D97-AF65-F5344CB8AC3E}">
        <p14:creationId xmlns:p14="http://schemas.microsoft.com/office/powerpoint/2010/main" val="699510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55995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011373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0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668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2699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5509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26218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035274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8200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redundancy</a:t>
            </a:r>
          </a:p>
        </p:txBody>
      </p:sp>
      <p:sp>
        <p:nvSpPr>
          <p:cNvPr id="3" name="Rectangle 2">
            <a:extLst>
              <a:ext uri="{FF2B5EF4-FFF2-40B4-BE49-F238E27FC236}">
                <a16:creationId xmlns:a16="http://schemas.microsoft.com/office/drawing/2014/main" id="{13BB5EC0-7A96-4D29-A835-6FAE896C31A4}"/>
              </a:ext>
            </a:extLst>
          </p:cNvPr>
          <p:cNvSpPr/>
          <p:nvPr/>
        </p:nvSpPr>
        <p:spPr>
          <a:xfrm>
            <a:off x="6743700" y="3431041"/>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Selecting staff for redundancy? It pays to take professional advice first">
            <a:extLst>
              <a:ext uri="{FF2B5EF4-FFF2-40B4-BE49-F238E27FC236}">
                <a16:creationId xmlns:a16="http://schemas.microsoft.com/office/drawing/2014/main" id="{A68AEEB9-3D26-D432-D284-4201B5465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67" y="4633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militancy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73929"/>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38" name="Picture 2" descr="900+ Militant Clip Art | Royalty Free - GoGraph">
            <a:extLst>
              <a:ext uri="{FF2B5EF4-FFF2-40B4-BE49-F238E27FC236}">
                <a16:creationId xmlns:a16="http://schemas.microsoft.com/office/drawing/2014/main" id="{41E7DD33-A7ED-3418-AF44-C6240FBC8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624"/>
          <a:stretch/>
        </p:blipFill>
        <p:spPr bwMode="auto">
          <a:xfrm>
            <a:off x="358550" y="498022"/>
            <a:ext cx="1323294"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tenancy</a:t>
            </a:r>
          </a:p>
        </p:txBody>
      </p:sp>
      <p:sp>
        <p:nvSpPr>
          <p:cNvPr id="3" name="Rectangle 2">
            <a:extLst>
              <a:ext uri="{FF2B5EF4-FFF2-40B4-BE49-F238E27FC236}">
                <a16:creationId xmlns:a16="http://schemas.microsoft.com/office/drawing/2014/main" id="{4BCBA2DA-E95C-434C-BE81-320E182AE5EF}"/>
              </a:ext>
            </a:extLst>
          </p:cNvPr>
          <p:cNvSpPr/>
          <p:nvPr/>
        </p:nvSpPr>
        <p:spPr>
          <a:xfrm>
            <a:off x="5796643" y="3821650"/>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Landlord Property Stock Illustrations – 1,617 Landlord Property Stock  Illustrations, Vectors &amp; Clipart - Dreamstime">
            <a:extLst>
              <a:ext uri="{FF2B5EF4-FFF2-40B4-BE49-F238E27FC236}">
                <a16:creationId xmlns:a16="http://schemas.microsoft.com/office/drawing/2014/main" id="{6CF2A3EB-69A1-E27F-2096-C9C68317C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06" y="431346"/>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256962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3375065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33677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9095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overcook</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82622" y="3682741"/>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 overcook free vector eps, cdr, ai, svg vector illustration graphic art">
            <a:extLst>
              <a:ext uri="{FF2B5EF4-FFF2-40B4-BE49-F238E27FC236}">
                <a16:creationId xmlns:a16="http://schemas.microsoft.com/office/drawing/2014/main" id="{6AFBDA6A-2165-86E8-9524-2C97545AD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3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overreact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3886201" y="3657601"/>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Overreacting Woman Stock Illustrations – 11 Overreacting Woman Stock  Illustrations, Vectors &amp; Clipart - Dreamstime">
            <a:extLst>
              <a:ext uri="{FF2B5EF4-FFF2-40B4-BE49-F238E27FC236}">
                <a16:creationId xmlns:a16="http://schemas.microsoft.com/office/drawing/2014/main" id="{3873912F-0AAE-F8C3-3370-9F69F23B1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977"/>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overestimate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3547837" y="3608615"/>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35 Overestimate Illustrations &amp; Clip Art - iStock">
            <a:extLst>
              <a:ext uri="{FF2B5EF4-FFF2-40B4-BE49-F238E27FC236}">
                <a16:creationId xmlns:a16="http://schemas.microsoft.com/office/drawing/2014/main" id="{0CE5BDDD-1AFC-BAA1-BA82-2AD13D7DC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55915" y="515795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cook for too long</a:t>
            </a:r>
            <a:endParaRPr lang="en-GB" i="1" dirty="0">
              <a:latin typeface="Twinkl Cursive Looped" panose="02000000000000000000" pitchFamily="2" charset="0"/>
            </a:endParaRPr>
          </a:p>
        </p:txBody>
      </p:sp>
      <p:pic>
        <p:nvPicPr>
          <p:cNvPr id="17410" name="Picture 2" descr="✓ overcook free vector eps, cdr, ai, svg vector illustration graphic art">
            <a:extLst>
              <a:ext uri="{FF2B5EF4-FFF2-40B4-BE49-F238E27FC236}">
                <a16:creationId xmlns:a16="http://schemas.microsoft.com/office/drawing/2014/main" id="{BFF228C4-C3F0-61F8-FF35-40DFBBB89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3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5A93D5-13EB-0973-4D6C-0C0EB913E76E}"/>
              </a:ext>
            </a:extLst>
          </p:cNvPr>
          <p:cNvSpPr txBox="1"/>
          <p:nvPr/>
        </p:nvSpPr>
        <p:spPr>
          <a:xfrm>
            <a:off x="4241347" y="137449"/>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overcook</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16438372-A6C5-1CA2-BA1D-41A12D01A343}"/>
              </a:ext>
            </a:extLst>
          </p:cNvPr>
          <p:cNvSpPr txBox="1"/>
          <p:nvPr/>
        </p:nvSpPr>
        <p:spPr>
          <a:xfrm>
            <a:off x="3049360" y="1511681"/>
            <a:ext cx="8086725"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cook = overcook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570455DA-D996-20A9-5A35-0E9AD40CF19A}"/>
              </a:ext>
            </a:extLst>
          </p:cNvPr>
          <p:cNvSpPr txBox="1"/>
          <p:nvPr/>
        </p:nvSpPr>
        <p:spPr>
          <a:xfrm>
            <a:off x="5037365" y="303799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4954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096047"/>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respond more emotionally or forcibly than is justified </a:t>
            </a:r>
            <a:endParaRPr lang="en-GB" i="1" dirty="0">
              <a:latin typeface="Twinkl Cursive Looped" panose="02000000000000000000" pitchFamily="2" charset="0"/>
            </a:endParaRPr>
          </a:p>
        </p:txBody>
      </p:sp>
      <p:pic>
        <p:nvPicPr>
          <p:cNvPr id="19458" name="Picture 2" descr="Overreacting Woman Stock Illustrations – 11 Overreacting Woman Stock  Illustrations, Vectors &amp; Clipart - Dreamstime">
            <a:extLst>
              <a:ext uri="{FF2B5EF4-FFF2-40B4-BE49-F238E27FC236}">
                <a16:creationId xmlns:a16="http://schemas.microsoft.com/office/drawing/2014/main" id="{F66EBF3C-A0AD-B8B4-4BA2-2A4775E85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977"/>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CCE4D8-21F4-97EF-4240-1F3DB2A77471}"/>
              </a:ext>
            </a:extLst>
          </p:cNvPr>
          <p:cNvSpPr txBox="1"/>
          <p:nvPr/>
        </p:nvSpPr>
        <p:spPr>
          <a:xfrm>
            <a:off x="4208690" y="24351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overreact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6C2F3F56-EFD9-6483-FAA2-FB2DC1954F23}"/>
              </a:ext>
            </a:extLst>
          </p:cNvPr>
          <p:cNvSpPr txBox="1"/>
          <p:nvPr/>
        </p:nvSpPr>
        <p:spPr>
          <a:xfrm>
            <a:off x="2533650" y="1536174"/>
            <a:ext cx="832484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react = overreact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0BBE1375-83EC-9D57-F398-2971C5BD6B79}"/>
              </a:ext>
            </a:extLst>
          </p:cNvPr>
          <p:cNvSpPr txBox="1"/>
          <p:nvPr/>
        </p:nvSpPr>
        <p:spPr>
          <a:xfrm>
            <a:off x="5049611" y="3295553"/>
            <a:ext cx="637630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40003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1562" y="5219181"/>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form a too high estimate</a:t>
            </a:r>
            <a:endParaRPr lang="en-GB" i="1" dirty="0">
              <a:latin typeface="Twinkl Cursive Looped" panose="02000000000000000000" pitchFamily="2" charset="0"/>
            </a:endParaRPr>
          </a:p>
        </p:txBody>
      </p:sp>
      <p:pic>
        <p:nvPicPr>
          <p:cNvPr id="20482" name="Picture 2" descr="35 Overestimate Illustrations &amp; Clip Art - iStock">
            <a:extLst>
              <a:ext uri="{FF2B5EF4-FFF2-40B4-BE49-F238E27FC236}">
                <a16:creationId xmlns:a16="http://schemas.microsoft.com/office/drawing/2014/main" id="{9E20928B-D3ED-A5A0-86E2-7355C1131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C7CA3D-2C73-DA5B-AB41-42E4CF40EDE4}"/>
              </a:ext>
            </a:extLst>
          </p:cNvPr>
          <p:cNvSpPr txBox="1"/>
          <p:nvPr/>
        </p:nvSpPr>
        <p:spPr>
          <a:xfrm>
            <a:off x="4029075" y="26126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overestimate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BB3E035-DFD9-2025-E51D-97639122D318}"/>
              </a:ext>
            </a:extLst>
          </p:cNvPr>
          <p:cNvSpPr txBox="1"/>
          <p:nvPr/>
        </p:nvSpPr>
        <p:spPr>
          <a:xfrm>
            <a:off x="1676400" y="1540311"/>
            <a:ext cx="1051560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estimate = overestimate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69942EB-A002-9832-A0B4-8A562FEB415D}"/>
              </a:ext>
            </a:extLst>
          </p:cNvPr>
          <p:cNvSpPr txBox="1"/>
          <p:nvPr/>
        </p:nvSpPr>
        <p:spPr>
          <a:xfrm>
            <a:off x="4972051" y="3604187"/>
            <a:ext cx="631915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29673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 overcook a piece of food is a travesty.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65C004A6-83C3-FB5A-E1BC-0E098D1BCED9}"/>
              </a:ext>
            </a:extLst>
          </p:cNvPr>
          <p:cNvSpPr txBox="1">
            <a:spLocks/>
          </p:cNvSpPr>
          <p:nvPr/>
        </p:nvSpPr>
        <p:spPr>
          <a:xfrm>
            <a:off x="2302579"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1050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overreact to small things when they are tired.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4B14BE2-6CB1-C2C8-E889-1B82B7408CDA}"/>
              </a:ext>
            </a:extLst>
          </p:cNvPr>
          <p:cNvSpPr txBox="1">
            <a:spLocks/>
          </p:cNvSpPr>
          <p:nvPr/>
        </p:nvSpPr>
        <p:spPr>
          <a:xfrm>
            <a:off x="3428343" y="2955471"/>
            <a:ext cx="2667657" cy="866179"/>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2775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Do not overestimate how easy it is to learn new spellings.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F0ECD36-CB07-4215-B44E-FA5AD4022820}"/>
              </a:ext>
            </a:extLst>
          </p:cNvPr>
          <p:cNvSpPr txBox="1">
            <a:spLocks/>
          </p:cNvSpPr>
          <p:nvPr/>
        </p:nvSpPr>
        <p:spPr>
          <a:xfrm>
            <a:off x="3434693" y="2906486"/>
            <a:ext cx="3929493"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5375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539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13334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8431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3287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4169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18207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55620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31258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18815926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10015754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1815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Hot molten rock can overthrow the Earth’s crust to cause devasting earthquakes and volcanoes.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730174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Autumn 2</a:t>
            </a:r>
          </a:p>
          <a:p>
            <a:r>
              <a:rPr lang="en-GB" sz="7200" dirty="0">
                <a:latin typeface="Twinkl Cursive Looped" panose="02000000000000000000" pitchFamily="2" charset="0"/>
              </a:rPr>
              <a:t>Week 3 - Wednesday</a:t>
            </a:r>
          </a:p>
          <a:p>
            <a:endParaRPr lang="en-GB" sz="7200" dirty="0"/>
          </a:p>
        </p:txBody>
      </p:sp>
    </p:spTree>
    <p:extLst>
      <p:ext uri="{BB962C8B-B14F-4D97-AF65-F5344CB8AC3E}">
        <p14:creationId xmlns:p14="http://schemas.microsoft.com/office/powerpoint/2010/main" val="165380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72848-B882-FEA9-8752-395AFE2D07F3}"/>
              </a:ext>
            </a:extLst>
          </p:cNvPr>
          <p:cNvPicPr>
            <a:picLocks noChangeAspect="1"/>
          </p:cNvPicPr>
          <p:nvPr/>
        </p:nvPicPr>
        <p:blipFill rotWithShape="1">
          <a:blip r:embed="rId2"/>
          <a:srcRect l="11651" t="11887" r="11071" b="7360"/>
          <a:stretch/>
        </p:blipFill>
        <p:spPr>
          <a:xfrm>
            <a:off x="228600" y="130629"/>
            <a:ext cx="11283043" cy="6629032"/>
          </a:xfrm>
          <a:prstGeom prst="rect">
            <a:avLst/>
          </a:prstGeom>
        </p:spPr>
      </p:pic>
    </p:spTree>
    <p:extLst>
      <p:ext uri="{BB962C8B-B14F-4D97-AF65-F5344CB8AC3E}">
        <p14:creationId xmlns:p14="http://schemas.microsoft.com/office/powerpoint/2010/main" val="2806261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5006305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2309294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42345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93336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4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266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873437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2210456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001864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expectancy</a:t>
            </a:r>
          </a:p>
        </p:txBody>
      </p:sp>
      <p:sp>
        <p:nvSpPr>
          <p:cNvPr id="3" name="Rectangle 2">
            <a:extLst>
              <a:ext uri="{FF2B5EF4-FFF2-40B4-BE49-F238E27FC236}">
                <a16:creationId xmlns:a16="http://schemas.microsoft.com/office/drawing/2014/main" id="{13BB5EC0-7A96-4D29-A835-6FAE896C31A4}"/>
              </a:ext>
            </a:extLst>
          </p:cNvPr>
          <p:cNvSpPr/>
          <p:nvPr/>
        </p:nvSpPr>
        <p:spPr>
          <a:xfrm>
            <a:off x="6629400" y="3447370"/>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190 Lifespan Clip Art | Royalty Free - GoGraph">
            <a:extLst>
              <a:ext uri="{FF2B5EF4-FFF2-40B4-BE49-F238E27FC236}">
                <a16:creationId xmlns:a16="http://schemas.microsoft.com/office/drawing/2014/main" id="{1BB337F8-F9C0-25BD-E4EE-95574CCBF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60"/>
          <a:stretch/>
        </p:blipFill>
        <p:spPr bwMode="auto">
          <a:xfrm>
            <a:off x="415018" y="413657"/>
            <a:ext cx="26098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hesitancy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73929"/>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230 Hesitant Clip Art | Royalty Free - GoGraph">
            <a:extLst>
              <a:ext uri="{FF2B5EF4-FFF2-40B4-BE49-F238E27FC236}">
                <a16:creationId xmlns:a16="http://schemas.microsoft.com/office/drawing/2014/main" id="{60A4D37A-E94B-4BD6-7763-59D86366F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441"/>
          <a:stretch/>
        </p:blipFill>
        <p:spPr bwMode="auto">
          <a:xfrm>
            <a:off x="572861" y="547007"/>
            <a:ext cx="1533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discrepancy</a:t>
            </a:r>
          </a:p>
        </p:txBody>
      </p:sp>
      <p:sp>
        <p:nvSpPr>
          <p:cNvPr id="3" name="Rectangle 2">
            <a:extLst>
              <a:ext uri="{FF2B5EF4-FFF2-40B4-BE49-F238E27FC236}">
                <a16:creationId xmlns:a16="http://schemas.microsoft.com/office/drawing/2014/main" id="{4BCBA2DA-E95C-434C-BE81-320E182AE5EF}"/>
              </a:ext>
            </a:extLst>
          </p:cNvPr>
          <p:cNvSpPr/>
          <p:nvPr/>
        </p:nvSpPr>
        <p:spPr>
          <a:xfrm>
            <a:off x="6482443" y="3690259"/>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Discrepancy Stock Illustrations – 243 Discrepancy Stock Illustrations,  Vectors &amp; Clipart - Dreamstime">
            <a:extLst>
              <a:ext uri="{FF2B5EF4-FFF2-40B4-BE49-F238E27FC236}">
                <a16:creationId xmlns:a16="http://schemas.microsoft.com/office/drawing/2014/main" id="{EF5D91EA-A9C3-633B-B15A-330D77A75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53272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4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infancy</a:t>
            </a:r>
          </a:p>
        </p:txBody>
      </p:sp>
      <p:sp>
        <p:nvSpPr>
          <p:cNvPr id="3" name="Rectangle 2">
            <a:extLst>
              <a:ext uri="{FF2B5EF4-FFF2-40B4-BE49-F238E27FC236}">
                <a16:creationId xmlns:a16="http://schemas.microsoft.com/office/drawing/2014/main" id="{162CC6E8-06E9-4F6E-A75B-C2FED721CE28}"/>
              </a:ext>
            </a:extLst>
          </p:cNvPr>
          <p:cNvSpPr/>
          <p:nvPr/>
        </p:nvSpPr>
        <p:spPr>
          <a:xfrm>
            <a:off x="5796642" y="3673929"/>
            <a:ext cx="168184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78,954 Toddler Illustrations &amp; Clip Art - iStock">
            <a:extLst>
              <a:ext uri="{FF2B5EF4-FFF2-40B4-BE49-F238E27FC236}">
                <a16:creationId xmlns:a16="http://schemas.microsoft.com/office/drawing/2014/main" id="{FEA1B4CC-3153-0814-0197-7AB890339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7" y="398009"/>
            <a:ext cx="2481943" cy="249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3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6129345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29450579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79236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8300</TotalTime>
  <Words>3147</Words>
  <Application>Microsoft Office PowerPoint</Application>
  <PresentationFormat>Widescreen</PresentationFormat>
  <Paragraphs>423</Paragraphs>
  <Slides>206</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206</vt:i4>
      </vt:variant>
    </vt:vector>
  </HeadingPairs>
  <TitlesOfParts>
    <vt:vector size="212" baseType="lpstr">
      <vt:lpstr>Arial</vt:lpstr>
      <vt:lpstr>Calibri</vt:lpstr>
      <vt:lpstr>Calibri Light</vt:lpstr>
      <vt:lpstr>Georgia</vt:lpstr>
      <vt:lpstr>Twinkl Cursive Looped</vt:lpstr>
      <vt:lpstr>Office Theme</vt:lpstr>
      <vt:lpstr>Spelling Y6</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expectancy</vt:lpstr>
      <vt:lpstr>hesitancy</vt:lpstr>
      <vt:lpstr>discrepancy</vt:lpstr>
      <vt:lpstr>infancy</vt:lpstr>
      <vt:lpstr>Let’s Teach and Practise</vt:lpstr>
      <vt:lpstr>The prefix  over-</vt:lpstr>
      <vt:lpstr>over-</vt:lpstr>
      <vt:lpstr>over- meaning ‘too much’ or ‘more than enough’</vt:lpstr>
      <vt:lpstr>overthrow</vt:lpstr>
      <vt:lpstr>overturn n</vt:lpstr>
      <vt:lpstr>overslept</vt:lpstr>
      <vt:lpstr> Definition – remove forcibly from power</vt:lpstr>
      <vt:lpstr> Definition – tip something over so its on its side </vt:lpstr>
      <vt:lpstr> Definition – to sleep longer than intended</vt:lpstr>
      <vt:lpstr> The overthrow of Boris Johnson was reported heavily in the papers.</vt:lpstr>
      <vt:lpstr> The overturn of the lorry on the motorway caused severe congestion.</vt:lpstr>
      <vt:lpstr> The pupil overslept due to their alarm malfunctioning. </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Some of the most powerful, desperate and determined forces that affect our planet take place under the Earth’s surface. </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redundancy</vt:lpstr>
      <vt:lpstr>militancy</vt:lpstr>
      <vt:lpstr>tenancy</vt:lpstr>
      <vt:lpstr>Let’s Teach and Practise</vt:lpstr>
      <vt:lpstr>The prefix  over-</vt:lpstr>
      <vt:lpstr>over-</vt:lpstr>
      <vt:lpstr>over- meaning ‘too much’ or ‘more than enough’</vt:lpstr>
      <vt:lpstr>overcook</vt:lpstr>
      <vt:lpstr>overreact n</vt:lpstr>
      <vt:lpstr>overestimate</vt:lpstr>
      <vt:lpstr> Definition – cook for too long</vt:lpstr>
      <vt:lpstr> Definition – to respond more emotionally or forcibly than is justified </vt:lpstr>
      <vt:lpstr> Definition – to form a too high estimate</vt:lpstr>
      <vt:lpstr> To overcook a piece of food is a travesty.</vt:lpstr>
      <vt:lpstr> People overreact to small things when they are tired.</vt:lpstr>
      <vt:lpstr> Do not overestimate how easy it is to learn new spellings.</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Hot molten rock can overthrow the Earth’s crust to cause devasting earthquakes and volcanoes.</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expectancy</vt:lpstr>
      <vt:lpstr>hesitancy</vt:lpstr>
      <vt:lpstr>discrepancy</vt:lpstr>
      <vt:lpstr>infancy</vt:lpstr>
      <vt:lpstr>Let’s Teach and Practise</vt:lpstr>
      <vt:lpstr>The prefix  over-</vt:lpstr>
      <vt:lpstr>over-</vt:lpstr>
      <vt:lpstr>over- meaning ‘too much’ or ‘more than enough’</vt:lpstr>
      <vt:lpstr>overuse</vt:lpstr>
      <vt:lpstr>overpaid n</vt:lpstr>
      <vt:lpstr>overlook</vt:lpstr>
      <vt:lpstr> Definition – use too much</vt:lpstr>
      <vt:lpstr> Definition – paid too highly </vt:lpstr>
      <vt:lpstr> Definition – fail to notice</vt:lpstr>
      <vt:lpstr> People overuse the word ‘literally’. </vt:lpstr>
      <vt:lpstr> People can never say teachers are overpaid.</vt:lpstr>
      <vt:lpstr> The need to overlook poor spelling is not acceptable.</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This can affect the occupancy of the planet as lives can be lost in these natural disasters.</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accountancy</vt:lpstr>
      <vt:lpstr>truancy</vt:lpstr>
      <vt:lpstr>buoyancy</vt:lpstr>
      <vt:lpstr>Let’s Teach and Practise</vt:lpstr>
      <vt:lpstr>The prefix  over-</vt:lpstr>
      <vt:lpstr>over-</vt:lpstr>
      <vt:lpstr>over- meaning ‘too much’ or ‘more than enough’</vt:lpstr>
      <vt:lpstr>overbalance</vt:lpstr>
      <vt:lpstr>overcast n</vt:lpstr>
      <vt:lpstr>overarching</vt:lpstr>
      <vt:lpstr> Definition – fall over through a lack of balance</vt:lpstr>
      <vt:lpstr> Definition – dull, grey weather  </vt:lpstr>
      <vt:lpstr> Definition – all embracing</vt:lpstr>
      <vt:lpstr> The clowns overbalance on their unicycles.</vt:lpstr>
      <vt:lpstr> The overcast sky loomed in the distance.</vt:lpstr>
      <vt:lpstr> Do people have one overarching mind that spans two hemispheres?</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Other natural disasters are from above our heads where overcast skies can bring violent storms or we can overcook as heatwaves increase year on year.</vt:lpstr>
      <vt:lpstr>PowerPoint Presentation</vt:lpstr>
      <vt:lpstr>PowerPoint Presentation</vt:lpstr>
      <vt:lpstr>Old challenge words…</vt:lpstr>
      <vt:lpstr>desperate</vt:lpstr>
      <vt:lpstr>determined</vt:lpstr>
      <vt:lpstr>Old spelling rule words…</vt:lpstr>
      <vt:lpstr>expectancy</vt:lpstr>
      <vt:lpstr>hesitancy</vt:lpstr>
      <vt:lpstr>discrepancy</vt:lpstr>
      <vt:lpstr>infancy</vt:lpstr>
      <vt:lpstr>redundancy</vt:lpstr>
      <vt:lpstr>militancy </vt:lpstr>
      <vt:lpstr>tenancy</vt:lpstr>
      <vt:lpstr>occupancy</vt:lpstr>
      <vt:lpstr>consultancy</vt:lpstr>
      <vt:lpstr>pregnancy</vt:lpstr>
      <vt:lpstr>ascendancy</vt:lpstr>
      <vt:lpstr>accountancy</vt:lpstr>
      <vt:lpstr>truancy</vt:lpstr>
      <vt:lpstr>buoyancy</vt:lpstr>
      <vt:lpstr>New spelling rule words…</vt:lpstr>
      <vt:lpstr>overthrow</vt:lpstr>
      <vt:lpstr>overturn</vt:lpstr>
      <vt:lpstr>overslept</vt:lpstr>
      <vt:lpstr>overcook</vt:lpstr>
      <vt:lpstr>overreact</vt:lpstr>
      <vt:lpstr>overestimate</vt:lpstr>
      <vt:lpstr>overuse</vt:lpstr>
      <vt:lpstr>overpaid</vt:lpstr>
      <vt:lpstr>overlook</vt:lpstr>
      <vt:lpstr>overbalance</vt:lpstr>
      <vt:lpstr>overcast</vt:lpstr>
      <vt:lpstr>overarching</vt:lpstr>
      <vt:lpstr>New challenge words…</vt:lpstr>
      <vt:lpstr>existence </vt:lpstr>
      <vt:lpstr>explanation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6</cp:revision>
  <cp:lastPrinted>2022-05-27T07:40:55Z</cp:lastPrinted>
  <dcterms:created xsi:type="dcterms:W3CDTF">2022-03-23T13:56:57Z</dcterms:created>
  <dcterms:modified xsi:type="dcterms:W3CDTF">2023-05-30T15:08:39Z</dcterms:modified>
</cp:coreProperties>
</file>