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0"/>
  </p:notesMasterIdLst>
  <p:sldIdLst>
    <p:sldId id="256" r:id="rId2"/>
    <p:sldId id="322" r:id="rId3"/>
    <p:sldId id="1688" r:id="rId4"/>
    <p:sldId id="258" r:id="rId5"/>
    <p:sldId id="333" r:id="rId6"/>
    <p:sldId id="336" r:id="rId7"/>
    <p:sldId id="335" r:id="rId8"/>
    <p:sldId id="337" r:id="rId9"/>
    <p:sldId id="339" r:id="rId10"/>
    <p:sldId id="1448" r:id="rId11"/>
    <p:sldId id="259" r:id="rId12"/>
    <p:sldId id="260" r:id="rId13"/>
    <p:sldId id="261" r:id="rId14"/>
    <p:sldId id="1715" r:id="rId15"/>
    <p:sldId id="1716" r:id="rId16"/>
    <p:sldId id="267" r:id="rId17"/>
    <p:sldId id="605" r:id="rId18"/>
    <p:sldId id="606" r:id="rId19"/>
    <p:sldId id="607" r:id="rId20"/>
    <p:sldId id="282" r:id="rId21"/>
    <p:sldId id="1718" r:id="rId22"/>
    <p:sldId id="1720" r:id="rId23"/>
    <p:sldId id="1452" r:id="rId24"/>
    <p:sldId id="1723" r:id="rId25"/>
    <p:sldId id="1726" r:id="rId26"/>
    <p:sldId id="614" r:id="rId27"/>
    <p:sldId id="300" r:id="rId28"/>
    <p:sldId id="1182" r:id="rId29"/>
    <p:sldId id="303" r:id="rId30"/>
    <p:sldId id="1733" r:id="rId31"/>
    <p:sldId id="307" r:id="rId32"/>
    <p:sldId id="1737" r:id="rId33"/>
    <p:sldId id="310" r:id="rId34"/>
    <p:sldId id="304" r:id="rId35"/>
    <p:sldId id="318" r:id="rId36"/>
    <p:sldId id="316" r:id="rId37"/>
    <p:sldId id="1741" r:id="rId38"/>
    <p:sldId id="331" r:id="rId39"/>
    <p:sldId id="332" r:id="rId40"/>
    <p:sldId id="323" r:id="rId41"/>
    <p:sldId id="1747" r:id="rId42"/>
    <p:sldId id="1748" r:id="rId43"/>
    <p:sldId id="1749" r:id="rId44"/>
    <p:sldId id="1972" r:id="rId45"/>
    <p:sldId id="1973" r:id="rId46"/>
    <p:sldId id="1974" r:id="rId47"/>
    <p:sldId id="1975" r:id="rId48"/>
    <p:sldId id="1976" r:id="rId49"/>
    <p:sldId id="1758" r:id="rId50"/>
    <p:sldId id="1759" r:id="rId51"/>
    <p:sldId id="1760" r:id="rId52"/>
    <p:sldId id="1945" r:id="rId53"/>
    <p:sldId id="1946" r:id="rId54"/>
    <p:sldId id="1767" r:id="rId55"/>
    <p:sldId id="1768" r:id="rId56"/>
    <p:sldId id="1769" r:id="rId57"/>
    <p:sldId id="1770" r:id="rId58"/>
    <p:sldId id="1772" r:id="rId59"/>
    <p:sldId id="1774" r:id="rId60"/>
    <p:sldId id="1776" r:id="rId61"/>
    <p:sldId id="1779" r:id="rId62"/>
    <p:sldId id="1782" r:id="rId63"/>
    <p:sldId id="1785" r:id="rId64"/>
    <p:sldId id="1786" r:id="rId65"/>
    <p:sldId id="1789" r:id="rId66"/>
    <p:sldId id="1793" r:id="rId67"/>
    <p:sldId id="1794" r:id="rId68"/>
    <p:sldId id="1987" r:id="rId69"/>
    <p:sldId id="1988" r:id="rId70"/>
    <p:sldId id="1989" r:id="rId71"/>
    <p:sldId id="1990" r:id="rId72"/>
    <p:sldId id="1807" r:id="rId73"/>
    <p:sldId id="1808" r:id="rId74"/>
    <p:sldId id="1809" r:id="rId75"/>
    <p:sldId id="1810" r:id="rId76"/>
    <p:sldId id="1811" r:id="rId77"/>
    <p:sldId id="1812" r:id="rId78"/>
    <p:sldId id="1742" r:id="rId79"/>
    <p:sldId id="1813" r:id="rId80"/>
    <p:sldId id="1814" r:id="rId81"/>
    <p:sldId id="1815" r:id="rId82"/>
    <p:sldId id="1977" r:id="rId83"/>
    <p:sldId id="1978" r:id="rId84"/>
    <p:sldId id="1979" r:id="rId85"/>
    <p:sldId id="1980" r:id="rId86"/>
    <p:sldId id="1981" r:id="rId87"/>
    <p:sldId id="1824" r:id="rId88"/>
    <p:sldId id="1825" r:id="rId89"/>
    <p:sldId id="1826" r:id="rId90"/>
    <p:sldId id="1953" r:id="rId91"/>
    <p:sldId id="1954" r:id="rId92"/>
    <p:sldId id="1957" r:id="rId93"/>
    <p:sldId id="1833" r:id="rId94"/>
    <p:sldId id="1834" r:id="rId95"/>
    <p:sldId id="1835" r:id="rId96"/>
    <p:sldId id="1836" r:id="rId97"/>
    <p:sldId id="1838" r:id="rId98"/>
    <p:sldId id="1840" r:id="rId99"/>
    <p:sldId id="1842" r:id="rId100"/>
    <p:sldId id="1845" r:id="rId101"/>
    <p:sldId id="1848" r:id="rId102"/>
    <p:sldId id="1851" r:id="rId103"/>
    <p:sldId id="1852" r:id="rId104"/>
    <p:sldId id="1855" r:id="rId105"/>
    <p:sldId id="1859" r:id="rId106"/>
    <p:sldId id="1860" r:id="rId107"/>
    <p:sldId id="1991" r:id="rId108"/>
    <p:sldId id="1992" r:id="rId109"/>
    <p:sldId id="1993" r:id="rId110"/>
    <p:sldId id="1994" r:id="rId111"/>
    <p:sldId id="1873" r:id="rId112"/>
    <p:sldId id="1874" r:id="rId113"/>
    <p:sldId id="1875" r:id="rId114"/>
    <p:sldId id="1876" r:id="rId115"/>
    <p:sldId id="1877" r:id="rId116"/>
    <p:sldId id="1878" r:id="rId117"/>
    <p:sldId id="1743" r:id="rId118"/>
    <p:sldId id="1879" r:id="rId119"/>
    <p:sldId id="1880" r:id="rId120"/>
    <p:sldId id="1881" r:id="rId121"/>
    <p:sldId id="1982" r:id="rId122"/>
    <p:sldId id="1983" r:id="rId123"/>
    <p:sldId id="1984" r:id="rId124"/>
    <p:sldId id="1985" r:id="rId125"/>
    <p:sldId id="1986" r:id="rId126"/>
    <p:sldId id="1890" r:id="rId127"/>
    <p:sldId id="1891" r:id="rId128"/>
    <p:sldId id="1892" r:id="rId129"/>
    <p:sldId id="1964" r:id="rId130"/>
    <p:sldId id="1965" r:id="rId131"/>
    <p:sldId id="1899" r:id="rId132"/>
    <p:sldId id="1900" r:id="rId133"/>
    <p:sldId id="1901" r:id="rId134"/>
    <p:sldId id="1902" r:id="rId135"/>
    <p:sldId id="1904" r:id="rId136"/>
    <p:sldId id="1906" r:id="rId137"/>
    <p:sldId id="1908" r:id="rId138"/>
    <p:sldId id="1911" r:id="rId139"/>
    <p:sldId id="1914" r:id="rId140"/>
    <p:sldId id="1917" r:id="rId141"/>
    <p:sldId id="1918" r:id="rId142"/>
    <p:sldId id="1920" r:id="rId143"/>
    <p:sldId id="1925" r:id="rId144"/>
    <p:sldId id="1926" r:id="rId145"/>
    <p:sldId id="1995" r:id="rId146"/>
    <p:sldId id="1996" r:id="rId147"/>
    <p:sldId id="1997" r:id="rId148"/>
    <p:sldId id="1998" r:id="rId149"/>
    <p:sldId id="1939" r:id="rId150"/>
    <p:sldId id="1940" r:id="rId151"/>
    <p:sldId id="1941" r:id="rId152"/>
    <p:sldId id="1942" r:id="rId153"/>
    <p:sldId id="1943" r:id="rId154"/>
    <p:sldId id="1944" r:id="rId155"/>
    <p:sldId id="328" r:id="rId156"/>
    <p:sldId id="1744" r:id="rId157"/>
    <p:sldId id="595" r:id="rId158"/>
    <p:sldId id="551" r:id="rId159"/>
    <p:sldId id="552" r:id="rId160"/>
    <p:sldId id="596" r:id="rId161"/>
    <p:sldId id="553" r:id="rId162"/>
    <p:sldId id="554" r:id="rId163"/>
    <p:sldId id="555" r:id="rId164"/>
    <p:sldId id="556" r:id="rId165"/>
    <p:sldId id="562" r:id="rId166"/>
    <p:sldId id="563" r:id="rId167"/>
    <p:sldId id="564" r:id="rId168"/>
    <p:sldId id="565" r:id="rId169"/>
    <p:sldId id="569" r:id="rId170"/>
    <p:sldId id="594" r:id="rId171"/>
    <p:sldId id="557" r:id="rId172"/>
    <p:sldId id="558" r:id="rId173"/>
    <p:sldId id="559" r:id="rId174"/>
    <p:sldId id="566" r:id="rId175"/>
    <p:sldId id="567" r:id="rId176"/>
    <p:sldId id="568" r:id="rId177"/>
    <p:sldId id="573" r:id="rId178"/>
    <p:sldId id="574" r:id="rId179"/>
    <p:sldId id="575" r:id="rId180"/>
    <p:sldId id="580" r:id="rId181"/>
    <p:sldId id="581" r:id="rId182"/>
    <p:sldId id="582" r:id="rId183"/>
    <p:sldId id="560" r:id="rId184"/>
    <p:sldId id="593" r:id="rId185"/>
    <p:sldId id="561" r:id="rId186"/>
    <p:sldId id="550" r:id="rId187"/>
    <p:sldId id="597" r:id="rId188"/>
    <p:sldId id="583" r:id="rId189"/>
    <p:sldId id="584" r:id="rId190"/>
    <p:sldId id="1161" r:id="rId191"/>
    <p:sldId id="1745" r:id="rId192"/>
    <p:sldId id="586" r:id="rId193"/>
    <p:sldId id="587" r:id="rId194"/>
    <p:sldId id="1746" r:id="rId195"/>
    <p:sldId id="590" r:id="rId196"/>
    <p:sldId id="591" r:id="rId197"/>
    <p:sldId id="592" r:id="rId198"/>
    <p:sldId id="598" r:id="rId19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5AE01-7CC5-4269-BD8A-8F072E9E1006}" v="187" dt="2023-05-30T15:44:44.1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1447" autoAdjust="0"/>
  </p:normalViewPr>
  <p:slideViewPr>
    <p:cSldViewPr snapToGrid="0">
      <p:cViewPr varScale="1">
        <p:scale>
          <a:sx n="59" d="100"/>
          <a:sy n="59"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5675AE01-7CC5-4269-BD8A-8F072E9E1006}"/>
    <pc:docChg chg="undo custSel delSld modSld sldOrd">
      <pc:chgData name="Kelly Stokes" userId="3e5c5154-569e-4d81-aa91-4f91841cdfa9" providerId="ADAL" clId="{5675AE01-7CC5-4269-BD8A-8F072E9E1006}" dt="2023-05-30T15:44:44.208" v="655" actId="27636"/>
      <pc:docMkLst>
        <pc:docMk/>
      </pc:docMkLst>
      <pc:sldChg chg="modSp mod modNotesTx">
        <pc:chgData name="Kelly Stokes" userId="3e5c5154-569e-4d81-aa91-4f91841cdfa9" providerId="ADAL" clId="{5675AE01-7CC5-4269-BD8A-8F072E9E1006}" dt="2023-05-30T15:14:34.148" v="2" actId="20577"/>
        <pc:sldMkLst>
          <pc:docMk/>
          <pc:sldMk cId="3945579917" sldId="256"/>
        </pc:sldMkLst>
        <pc:spChg chg="mod">
          <ac:chgData name="Kelly Stokes" userId="3e5c5154-569e-4d81-aa91-4f91841cdfa9" providerId="ADAL" clId="{5675AE01-7CC5-4269-BD8A-8F072E9E1006}" dt="2023-05-30T15:14:30.006" v="1" actId="6549"/>
          <ac:spMkLst>
            <pc:docMk/>
            <pc:sldMk cId="3945579917" sldId="256"/>
            <ac:spMk id="2" creationId="{7EB92607-E334-409C-8872-AB6363C33D0F}"/>
          </ac:spMkLst>
        </pc:spChg>
      </pc:sldChg>
      <pc:sldChg chg="del">
        <pc:chgData name="Kelly Stokes" userId="3e5c5154-569e-4d81-aa91-4f91841cdfa9" providerId="ADAL" clId="{5675AE01-7CC5-4269-BD8A-8F072E9E1006}" dt="2023-05-30T15:18:08.277" v="66" actId="2696"/>
        <pc:sldMkLst>
          <pc:docMk/>
          <pc:sldMk cId="3375546017" sldId="262"/>
        </pc:sldMkLst>
      </pc:sldChg>
      <pc:sldChg chg="del">
        <pc:chgData name="Kelly Stokes" userId="3e5c5154-569e-4d81-aa91-4f91841cdfa9" providerId="ADAL" clId="{5675AE01-7CC5-4269-BD8A-8F072E9E1006}" dt="2023-05-30T15:18:08.277" v="66" actId="2696"/>
        <pc:sldMkLst>
          <pc:docMk/>
          <pc:sldMk cId="1960023406" sldId="263"/>
        </pc:sldMkLst>
      </pc:sldChg>
      <pc:sldChg chg="del">
        <pc:chgData name="Kelly Stokes" userId="3e5c5154-569e-4d81-aa91-4f91841cdfa9" providerId="ADAL" clId="{5675AE01-7CC5-4269-BD8A-8F072E9E1006}" dt="2023-05-30T15:19:06.116" v="78" actId="2696"/>
        <pc:sldMkLst>
          <pc:docMk/>
          <pc:sldMk cId="2556728928" sldId="272"/>
        </pc:sldMkLst>
      </pc:sldChg>
      <pc:sldChg chg="del">
        <pc:chgData name="Kelly Stokes" userId="3e5c5154-569e-4d81-aa91-4f91841cdfa9" providerId="ADAL" clId="{5675AE01-7CC5-4269-BD8A-8F072E9E1006}" dt="2023-05-30T15:19:06.116" v="78" actId="2696"/>
        <pc:sldMkLst>
          <pc:docMk/>
          <pc:sldMk cId="937917672" sldId="274"/>
        </pc:sldMkLst>
      </pc:sldChg>
      <pc:sldChg chg="del">
        <pc:chgData name="Kelly Stokes" userId="3e5c5154-569e-4d81-aa91-4f91841cdfa9" providerId="ADAL" clId="{5675AE01-7CC5-4269-BD8A-8F072E9E1006}" dt="2023-05-30T15:18:08.277" v="66" actId="2696"/>
        <pc:sldMkLst>
          <pc:docMk/>
          <pc:sldMk cId="602354299" sldId="278"/>
        </pc:sldMkLst>
      </pc:sldChg>
      <pc:sldChg chg="del">
        <pc:chgData name="Kelly Stokes" userId="3e5c5154-569e-4d81-aa91-4f91841cdfa9" providerId="ADAL" clId="{5675AE01-7CC5-4269-BD8A-8F072E9E1006}" dt="2023-05-30T15:18:08.277" v="66" actId="2696"/>
        <pc:sldMkLst>
          <pc:docMk/>
          <pc:sldMk cId="1359830562" sldId="279"/>
        </pc:sldMkLst>
      </pc:sldChg>
      <pc:sldChg chg="addSp modSp modAnim">
        <pc:chgData name="Kelly Stokes" userId="3e5c5154-569e-4d81-aa91-4f91841cdfa9" providerId="ADAL" clId="{5675AE01-7CC5-4269-BD8A-8F072E9E1006}" dt="2023-05-30T15:19:34.597" v="84"/>
        <pc:sldMkLst>
          <pc:docMk/>
          <pc:sldMk cId="1811321050" sldId="282"/>
        </pc:sldMkLst>
        <pc:picChg chg="add mod">
          <ac:chgData name="Kelly Stokes" userId="3e5c5154-569e-4d81-aa91-4f91841cdfa9" providerId="ADAL" clId="{5675AE01-7CC5-4269-BD8A-8F072E9E1006}" dt="2023-05-30T15:19:15.137" v="79"/>
          <ac:picMkLst>
            <pc:docMk/>
            <pc:sldMk cId="1811321050" sldId="282"/>
            <ac:picMk id="4" creationId="{3CACA4D4-45C8-B558-19C9-8807862DDD8B}"/>
          </ac:picMkLst>
        </pc:picChg>
      </pc:sldChg>
      <pc:sldChg chg="addSp modSp mod modAnim">
        <pc:chgData name="Kelly Stokes" userId="3e5c5154-569e-4d81-aa91-4f91841cdfa9" providerId="ADAL" clId="{5675AE01-7CC5-4269-BD8A-8F072E9E1006}" dt="2023-05-30T15:22:38.430" v="189" actId="1076"/>
        <pc:sldMkLst>
          <pc:docMk/>
          <pc:sldMk cId="547390631" sldId="300"/>
        </pc:sldMkLst>
        <pc:spChg chg="add mod">
          <ac:chgData name="Kelly Stokes" userId="3e5c5154-569e-4d81-aa91-4f91841cdfa9" providerId="ADAL" clId="{5675AE01-7CC5-4269-BD8A-8F072E9E1006}" dt="2023-05-30T15:22:38.430" v="189" actId="1076"/>
          <ac:spMkLst>
            <pc:docMk/>
            <pc:sldMk cId="547390631" sldId="300"/>
            <ac:spMk id="3" creationId="{BDB467F0-7A97-A37F-7E8D-A3D378C2112C}"/>
          </ac:spMkLst>
        </pc:spChg>
      </pc:sldChg>
      <pc:sldChg chg="del">
        <pc:chgData name="Kelly Stokes" userId="3e5c5154-569e-4d81-aa91-4f91841cdfa9" providerId="ADAL" clId="{5675AE01-7CC5-4269-BD8A-8F072E9E1006}" dt="2023-05-30T15:23:52.275" v="209" actId="2696"/>
        <pc:sldMkLst>
          <pc:docMk/>
          <pc:sldMk cId="1389999566" sldId="306"/>
        </pc:sldMkLst>
      </pc:sldChg>
      <pc:sldChg chg="addSp modSp mod ord modAnim">
        <pc:chgData name="Kelly Stokes" userId="3e5c5154-569e-4d81-aa91-4f91841cdfa9" providerId="ADAL" clId="{5675AE01-7CC5-4269-BD8A-8F072E9E1006}" dt="2023-05-30T15:23:06.207" v="199" actId="1076"/>
        <pc:sldMkLst>
          <pc:docMk/>
          <pc:sldMk cId="1965264669" sldId="307"/>
        </pc:sldMkLst>
        <pc:spChg chg="mod">
          <ac:chgData name="Kelly Stokes" userId="3e5c5154-569e-4d81-aa91-4f91841cdfa9" providerId="ADAL" clId="{5675AE01-7CC5-4269-BD8A-8F072E9E1006}" dt="2023-05-30T15:23:01.841" v="197" actId="20577"/>
          <ac:spMkLst>
            <pc:docMk/>
            <pc:sldMk cId="1965264669" sldId="307"/>
            <ac:spMk id="2" creationId="{52DA34BA-82FC-47C5-BCE1-BB65E08B92A1}"/>
          </ac:spMkLst>
        </pc:spChg>
        <pc:spChg chg="add mod">
          <ac:chgData name="Kelly Stokes" userId="3e5c5154-569e-4d81-aa91-4f91841cdfa9" providerId="ADAL" clId="{5675AE01-7CC5-4269-BD8A-8F072E9E1006}" dt="2023-05-30T15:23:06.207" v="199" actId="1076"/>
          <ac:spMkLst>
            <pc:docMk/>
            <pc:sldMk cId="1965264669" sldId="307"/>
            <ac:spMk id="3" creationId="{C328C385-6AD7-07C1-8F03-9089E8F5A5FE}"/>
          </ac:spMkLst>
        </pc:spChg>
      </pc:sldChg>
      <pc:sldChg chg="del">
        <pc:chgData name="Kelly Stokes" userId="3e5c5154-569e-4d81-aa91-4f91841cdfa9" providerId="ADAL" clId="{5675AE01-7CC5-4269-BD8A-8F072E9E1006}" dt="2023-05-30T15:23:19.429" v="200" actId="2696"/>
        <pc:sldMkLst>
          <pc:docMk/>
          <pc:sldMk cId="2558544395" sldId="309"/>
        </pc:sldMkLst>
      </pc:sldChg>
      <pc:sldChg chg="addSp modSp mod modAnim">
        <pc:chgData name="Kelly Stokes" userId="3e5c5154-569e-4d81-aa91-4f91841cdfa9" providerId="ADAL" clId="{5675AE01-7CC5-4269-BD8A-8F072E9E1006}" dt="2023-05-30T15:23:39.932" v="207" actId="27636"/>
        <pc:sldMkLst>
          <pc:docMk/>
          <pc:sldMk cId="3014948232" sldId="310"/>
        </pc:sldMkLst>
        <pc:spChg chg="mod">
          <ac:chgData name="Kelly Stokes" userId="3e5c5154-569e-4d81-aa91-4f91841cdfa9" providerId="ADAL" clId="{5675AE01-7CC5-4269-BD8A-8F072E9E1006}" dt="2023-05-30T15:23:24.548" v="203" actId="20577"/>
          <ac:spMkLst>
            <pc:docMk/>
            <pc:sldMk cId="3014948232" sldId="310"/>
            <ac:spMk id="2" creationId="{52DA34BA-82FC-47C5-BCE1-BB65E08B92A1}"/>
          </ac:spMkLst>
        </pc:spChg>
        <pc:spChg chg="add mod">
          <ac:chgData name="Kelly Stokes" userId="3e5c5154-569e-4d81-aa91-4f91841cdfa9" providerId="ADAL" clId="{5675AE01-7CC5-4269-BD8A-8F072E9E1006}" dt="2023-05-30T15:23:39.932" v="207" actId="27636"/>
          <ac:spMkLst>
            <pc:docMk/>
            <pc:sldMk cId="3014948232" sldId="310"/>
            <ac:spMk id="3" creationId="{2A27AF13-B083-EA45-74B5-F8B1A931679E}"/>
          </ac:spMkLst>
        </pc:spChg>
      </pc:sldChg>
      <pc:sldChg chg="modNotesTx">
        <pc:chgData name="Kelly Stokes" userId="3e5c5154-569e-4d81-aa91-4f91841cdfa9" providerId="ADAL" clId="{5675AE01-7CC5-4269-BD8A-8F072E9E1006}" dt="2023-05-30T15:14:37.655" v="3" actId="20577"/>
        <pc:sldMkLst>
          <pc:docMk/>
          <pc:sldMk cId="864376776" sldId="322"/>
        </pc:sldMkLst>
      </pc:sldChg>
      <pc:sldChg chg="modNotesTx">
        <pc:chgData name="Kelly Stokes" userId="3e5c5154-569e-4d81-aa91-4f91841cdfa9" providerId="ADAL" clId="{5675AE01-7CC5-4269-BD8A-8F072E9E1006}" dt="2023-05-30T15:15:00.111" v="4" actId="20577"/>
        <pc:sldMkLst>
          <pc:docMk/>
          <pc:sldMk cId="3634764576" sldId="323"/>
        </pc:sldMkLst>
      </pc:sldChg>
      <pc:sldChg chg="del">
        <pc:chgData name="Kelly Stokes" userId="3e5c5154-569e-4d81-aa91-4f91841cdfa9" providerId="ADAL" clId="{5675AE01-7CC5-4269-BD8A-8F072E9E1006}" dt="2023-05-30T15:15:56.068" v="6" actId="2696"/>
        <pc:sldMkLst>
          <pc:docMk/>
          <pc:sldMk cId="2399081485" sldId="334"/>
        </pc:sldMkLst>
      </pc:sldChg>
      <pc:sldChg chg="addSp delSp modSp mod modAnim">
        <pc:chgData name="Kelly Stokes" userId="3e5c5154-569e-4d81-aa91-4f91841cdfa9" providerId="ADAL" clId="{5675AE01-7CC5-4269-BD8A-8F072E9E1006}" dt="2023-05-30T15:16:51.759" v="40" actId="27636"/>
        <pc:sldMkLst>
          <pc:docMk/>
          <pc:sldMk cId="153914121" sldId="335"/>
        </pc:sldMkLst>
        <pc:spChg chg="mod">
          <ac:chgData name="Kelly Stokes" userId="3e5c5154-569e-4d81-aa91-4f91841cdfa9" providerId="ADAL" clId="{5675AE01-7CC5-4269-BD8A-8F072E9E1006}" dt="2023-05-30T15:16:35.242" v="31" actId="20577"/>
          <ac:spMkLst>
            <pc:docMk/>
            <pc:sldMk cId="153914121" sldId="335"/>
            <ac:spMk id="2" creationId="{52DA34BA-82FC-47C5-BCE1-BB65E08B92A1}"/>
          </ac:spMkLst>
        </pc:spChg>
        <pc:spChg chg="add mod">
          <ac:chgData name="Kelly Stokes" userId="3e5c5154-569e-4d81-aa91-4f91841cdfa9" providerId="ADAL" clId="{5675AE01-7CC5-4269-BD8A-8F072E9E1006}" dt="2023-05-30T15:16:51.759" v="40" actId="27636"/>
          <ac:spMkLst>
            <pc:docMk/>
            <pc:sldMk cId="153914121" sldId="335"/>
            <ac:spMk id="3" creationId="{C3AA3A5F-7117-052E-487D-78D77E5AC87E}"/>
          </ac:spMkLst>
        </pc:spChg>
        <pc:picChg chg="del">
          <ac:chgData name="Kelly Stokes" userId="3e5c5154-569e-4d81-aa91-4f91841cdfa9" providerId="ADAL" clId="{5675AE01-7CC5-4269-BD8A-8F072E9E1006}" dt="2023-05-30T15:16:36.061" v="32" actId="478"/>
          <ac:picMkLst>
            <pc:docMk/>
            <pc:sldMk cId="153914121" sldId="335"/>
            <ac:picMk id="4098" creationId="{7707599D-37FE-6FA0-1BDA-858A9560E27F}"/>
          </ac:picMkLst>
        </pc:picChg>
      </pc:sldChg>
      <pc:sldChg chg="addSp modSp mod modAnim">
        <pc:chgData name="Kelly Stokes" userId="3e5c5154-569e-4d81-aa91-4f91841cdfa9" providerId="ADAL" clId="{5675AE01-7CC5-4269-BD8A-8F072E9E1006}" dt="2023-05-30T15:16:32.629" v="30"/>
        <pc:sldMkLst>
          <pc:docMk/>
          <pc:sldMk cId="1617130601" sldId="336"/>
        </pc:sldMkLst>
        <pc:spChg chg="mod">
          <ac:chgData name="Kelly Stokes" userId="3e5c5154-569e-4d81-aa91-4f91841cdfa9" providerId="ADAL" clId="{5675AE01-7CC5-4269-BD8A-8F072E9E1006}" dt="2023-05-30T15:16:11.599" v="11" actId="1076"/>
          <ac:spMkLst>
            <pc:docMk/>
            <pc:sldMk cId="1617130601" sldId="336"/>
            <ac:spMk id="2" creationId="{52DA34BA-82FC-47C5-BCE1-BB65E08B92A1}"/>
          </ac:spMkLst>
        </pc:spChg>
        <pc:spChg chg="add mod">
          <ac:chgData name="Kelly Stokes" userId="3e5c5154-569e-4d81-aa91-4f91841cdfa9" providerId="ADAL" clId="{5675AE01-7CC5-4269-BD8A-8F072E9E1006}" dt="2023-05-30T15:16:09.208" v="10" actId="1076"/>
          <ac:spMkLst>
            <pc:docMk/>
            <pc:sldMk cId="1617130601" sldId="336"/>
            <ac:spMk id="4" creationId="{42009D63-06EB-1420-B4F5-5F2C292F6DF7}"/>
          </ac:spMkLst>
        </pc:spChg>
        <pc:spChg chg="add mod">
          <ac:chgData name="Kelly Stokes" userId="3e5c5154-569e-4d81-aa91-4f91841cdfa9" providerId="ADAL" clId="{5675AE01-7CC5-4269-BD8A-8F072E9E1006}" dt="2023-05-30T15:16:20.898" v="26" actId="1076"/>
          <ac:spMkLst>
            <pc:docMk/>
            <pc:sldMk cId="1617130601" sldId="336"/>
            <ac:spMk id="6" creationId="{10E4BC26-3AD1-DCB8-9072-807D3C390AEB}"/>
          </ac:spMkLst>
        </pc:spChg>
      </pc:sldChg>
      <pc:sldChg chg="del">
        <pc:chgData name="Kelly Stokes" userId="3e5c5154-569e-4d81-aa91-4f91841cdfa9" providerId="ADAL" clId="{5675AE01-7CC5-4269-BD8A-8F072E9E1006}" dt="2023-05-30T15:15:56.068" v="6" actId="2696"/>
        <pc:sldMkLst>
          <pc:docMk/>
          <pc:sldMk cId="1406271744" sldId="338"/>
        </pc:sldMkLst>
      </pc:sldChg>
      <pc:sldChg chg="addSp modSp mod modAnim">
        <pc:chgData name="Kelly Stokes" userId="3e5c5154-569e-4d81-aa91-4f91841cdfa9" providerId="ADAL" clId="{5675AE01-7CC5-4269-BD8A-8F072E9E1006}" dt="2023-05-30T15:17:49.320" v="65"/>
        <pc:sldMkLst>
          <pc:docMk/>
          <pc:sldMk cId="673813282" sldId="339"/>
        </pc:sldMkLst>
        <pc:spChg chg="mod">
          <ac:chgData name="Kelly Stokes" userId="3e5c5154-569e-4d81-aa91-4f91841cdfa9" providerId="ADAL" clId="{5675AE01-7CC5-4269-BD8A-8F072E9E1006}" dt="2023-05-30T15:17:38.031" v="61" actId="1076"/>
          <ac:spMkLst>
            <pc:docMk/>
            <pc:sldMk cId="673813282" sldId="339"/>
            <ac:spMk id="2" creationId="{52DA34BA-82FC-47C5-BCE1-BB65E08B92A1}"/>
          </ac:spMkLst>
        </pc:spChg>
        <pc:spChg chg="add mod">
          <ac:chgData name="Kelly Stokes" userId="3e5c5154-569e-4d81-aa91-4f91841cdfa9" providerId="ADAL" clId="{5675AE01-7CC5-4269-BD8A-8F072E9E1006}" dt="2023-05-30T15:17:19.698" v="52" actId="1076"/>
          <ac:spMkLst>
            <pc:docMk/>
            <pc:sldMk cId="673813282" sldId="339"/>
            <ac:spMk id="4" creationId="{8AC57415-482D-DCA8-3A55-CB77C17543CE}"/>
          </ac:spMkLst>
        </pc:spChg>
        <pc:spChg chg="add mod">
          <ac:chgData name="Kelly Stokes" userId="3e5c5154-569e-4d81-aa91-4f91841cdfa9" providerId="ADAL" clId="{5675AE01-7CC5-4269-BD8A-8F072E9E1006}" dt="2023-05-30T15:17:30.813" v="58" actId="1076"/>
          <ac:spMkLst>
            <pc:docMk/>
            <pc:sldMk cId="673813282" sldId="339"/>
            <ac:spMk id="6" creationId="{47D99E04-D87A-9345-139F-69C487513CCF}"/>
          </ac:spMkLst>
        </pc:spChg>
      </pc:sldChg>
      <pc:sldChg chg="modSp mod">
        <pc:chgData name="Kelly Stokes" userId="3e5c5154-569e-4d81-aa91-4f91841cdfa9" providerId="ADAL" clId="{5675AE01-7CC5-4269-BD8A-8F072E9E1006}" dt="2023-05-30T15:18:35.579" v="77" actId="1076"/>
        <pc:sldMkLst>
          <pc:docMk/>
          <pc:sldMk cId="2083956769" sldId="607"/>
        </pc:sldMkLst>
        <pc:spChg chg="mod">
          <ac:chgData name="Kelly Stokes" userId="3e5c5154-569e-4d81-aa91-4f91841cdfa9" providerId="ADAL" clId="{5675AE01-7CC5-4269-BD8A-8F072E9E1006}" dt="2023-05-30T15:18:35.579" v="77" actId="1076"/>
          <ac:spMkLst>
            <pc:docMk/>
            <pc:sldMk cId="2083956769" sldId="607"/>
            <ac:spMk id="2" creationId="{52DA34BA-82FC-47C5-BCE1-BB65E08B92A1}"/>
          </ac:spMkLst>
        </pc:spChg>
      </pc:sldChg>
      <pc:sldChg chg="addSp modSp mod modAnim">
        <pc:chgData name="Kelly Stokes" userId="3e5c5154-569e-4d81-aa91-4f91841cdfa9" providerId="ADAL" clId="{5675AE01-7CC5-4269-BD8A-8F072E9E1006}" dt="2023-05-30T15:22:30.804" v="187" actId="1076"/>
        <pc:sldMkLst>
          <pc:docMk/>
          <pc:sldMk cId="2025548147" sldId="614"/>
        </pc:sldMkLst>
        <pc:spChg chg="add mod">
          <ac:chgData name="Kelly Stokes" userId="3e5c5154-569e-4d81-aa91-4f91841cdfa9" providerId="ADAL" clId="{5675AE01-7CC5-4269-BD8A-8F072E9E1006}" dt="2023-05-30T15:22:30.804" v="187" actId="1076"/>
          <ac:spMkLst>
            <pc:docMk/>
            <pc:sldMk cId="2025548147" sldId="614"/>
            <ac:spMk id="3" creationId="{DB844241-EB0F-57C7-6F0A-1A5CB6E9F55F}"/>
          </ac:spMkLst>
        </pc:spChg>
      </pc:sldChg>
      <pc:sldChg chg="del">
        <pc:chgData name="Kelly Stokes" userId="3e5c5154-569e-4d81-aa91-4f91841cdfa9" providerId="ADAL" clId="{5675AE01-7CC5-4269-BD8A-8F072E9E1006}" dt="2023-05-30T15:19:06.116" v="78" actId="2696"/>
        <pc:sldMkLst>
          <pc:docMk/>
          <pc:sldMk cId="2113091321" sldId="1168"/>
        </pc:sldMkLst>
      </pc:sldChg>
      <pc:sldChg chg="addSp modSp mod modAnim">
        <pc:chgData name="Kelly Stokes" userId="3e5c5154-569e-4d81-aa91-4f91841cdfa9" providerId="ADAL" clId="{5675AE01-7CC5-4269-BD8A-8F072E9E1006}" dt="2023-05-30T15:22:49.155" v="192" actId="1076"/>
        <pc:sldMkLst>
          <pc:docMk/>
          <pc:sldMk cId="2184096790" sldId="1182"/>
        </pc:sldMkLst>
        <pc:spChg chg="add mod">
          <ac:chgData name="Kelly Stokes" userId="3e5c5154-569e-4d81-aa91-4f91841cdfa9" providerId="ADAL" clId="{5675AE01-7CC5-4269-BD8A-8F072E9E1006}" dt="2023-05-30T15:22:49.155" v="192" actId="1076"/>
          <ac:spMkLst>
            <pc:docMk/>
            <pc:sldMk cId="2184096790" sldId="1182"/>
            <ac:spMk id="3" creationId="{7D36194E-D9A6-D4D5-8EC6-A78E3BD33622}"/>
          </ac:spMkLst>
        </pc:spChg>
      </pc:sldChg>
      <pc:sldChg chg="addSp delSp modSp mod modAnim">
        <pc:chgData name="Kelly Stokes" userId="3e5c5154-569e-4d81-aa91-4f91841cdfa9" providerId="ADAL" clId="{5675AE01-7CC5-4269-BD8A-8F072E9E1006}" dt="2023-05-30T15:17:07.039" v="48" actId="27636"/>
        <pc:sldMkLst>
          <pc:docMk/>
          <pc:sldMk cId="3215557879" sldId="1448"/>
        </pc:sldMkLst>
        <pc:spChg chg="mod">
          <ac:chgData name="Kelly Stokes" userId="3e5c5154-569e-4d81-aa91-4f91841cdfa9" providerId="ADAL" clId="{5675AE01-7CC5-4269-BD8A-8F072E9E1006}" dt="2023-05-30T15:16:58.116" v="41" actId="20577"/>
          <ac:spMkLst>
            <pc:docMk/>
            <pc:sldMk cId="3215557879" sldId="1448"/>
            <ac:spMk id="2" creationId="{52DA34BA-82FC-47C5-BCE1-BB65E08B92A1}"/>
          </ac:spMkLst>
        </pc:spChg>
        <pc:spChg chg="add mod">
          <ac:chgData name="Kelly Stokes" userId="3e5c5154-569e-4d81-aa91-4f91841cdfa9" providerId="ADAL" clId="{5675AE01-7CC5-4269-BD8A-8F072E9E1006}" dt="2023-05-30T15:17:07.039" v="48" actId="27636"/>
          <ac:spMkLst>
            <pc:docMk/>
            <pc:sldMk cId="3215557879" sldId="1448"/>
            <ac:spMk id="3" creationId="{6E8070CB-64DE-8C6B-5D47-016D22640F1B}"/>
          </ac:spMkLst>
        </pc:spChg>
        <pc:picChg chg="del">
          <ac:chgData name="Kelly Stokes" userId="3e5c5154-569e-4d81-aa91-4f91841cdfa9" providerId="ADAL" clId="{5675AE01-7CC5-4269-BD8A-8F072E9E1006}" dt="2023-05-30T15:16:58.991" v="42" actId="478"/>
          <ac:picMkLst>
            <pc:docMk/>
            <pc:sldMk cId="3215557879" sldId="1448"/>
            <ac:picMk id="6146" creationId="{1163D419-CBC8-FA57-D329-CE1DA60D4F58}"/>
          </ac:picMkLst>
        </pc:picChg>
      </pc:sldChg>
      <pc:sldChg chg="addSp delSp modSp mod modAnim">
        <pc:chgData name="Kelly Stokes" userId="3e5c5154-569e-4d81-aa91-4f91841cdfa9" providerId="ADAL" clId="{5675AE01-7CC5-4269-BD8A-8F072E9E1006}" dt="2023-05-30T15:20:42.239" v="120"/>
        <pc:sldMkLst>
          <pc:docMk/>
          <pc:sldMk cId="2414958016" sldId="1452"/>
        </pc:sldMkLst>
        <pc:spChg chg="mod">
          <ac:chgData name="Kelly Stokes" userId="3e5c5154-569e-4d81-aa91-4f91841cdfa9" providerId="ADAL" clId="{5675AE01-7CC5-4269-BD8A-8F072E9E1006}" dt="2023-05-30T15:19:56.997" v="91" actId="21"/>
          <ac:spMkLst>
            <pc:docMk/>
            <pc:sldMk cId="2414958016" sldId="1452"/>
            <ac:spMk id="2" creationId="{52DA34BA-82FC-47C5-BCE1-BB65E08B92A1}"/>
          </ac:spMkLst>
        </pc:spChg>
        <pc:spChg chg="add mod">
          <ac:chgData name="Kelly Stokes" userId="3e5c5154-569e-4d81-aa91-4f91841cdfa9" providerId="ADAL" clId="{5675AE01-7CC5-4269-BD8A-8F072E9E1006}" dt="2023-05-30T15:20:07.479" v="96" actId="1076"/>
          <ac:spMkLst>
            <pc:docMk/>
            <pc:sldMk cId="2414958016" sldId="1452"/>
            <ac:spMk id="6" creationId="{1D273ECF-7476-BB69-CB86-B42073D31485}"/>
          </ac:spMkLst>
        </pc:spChg>
        <pc:spChg chg="add mod">
          <ac:chgData name="Kelly Stokes" userId="3e5c5154-569e-4d81-aa91-4f91841cdfa9" providerId="ADAL" clId="{5675AE01-7CC5-4269-BD8A-8F072E9E1006}" dt="2023-05-30T15:20:16.937" v="100" actId="1076"/>
          <ac:spMkLst>
            <pc:docMk/>
            <pc:sldMk cId="2414958016" sldId="1452"/>
            <ac:spMk id="9" creationId="{0C5B7F9A-572B-5B32-FD61-0263011DB05C}"/>
          </ac:spMkLst>
        </pc:spChg>
        <pc:spChg chg="add mod">
          <ac:chgData name="Kelly Stokes" userId="3e5c5154-569e-4d81-aa91-4f91841cdfa9" providerId="ADAL" clId="{5675AE01-7CC5-4269-BD8A-8F072E9E1006}" dt="2023-05-30T15:20:29.076" v="115" actId="1076"/>
          <ac:spMkLst>
            <pc:docMk/>
            <pc:sldMk cId="2414958016" sldId="1452"/>
            <ac:spMk id="11" creationId="{0E8EECE1-E734-D611-4FB2-4384F618F8E6}"/>
          </ac:spMkLst>
        </pc:spChg>
        <pc:picChg chg="add del">
          <ac:chgData name="Kelly Stokes" userId="3e5c5154-569e-4d81-aa91-4f91841cdfa9" providerId="ADAL" clId="{5675AE01-7CC5-4269-BD8A-8F072E9E1006}" dt="2023-05-30T15:20:00.620" v="93" actId="22"/>
          <ac:picMkLst>
            <pc:docMk/>
            <pc:sldMk cId="2414958016" sldId="1452"/>
            <ac:picMk id="4" creationId="{CCBB507C-480F-DA9F-FF77-6D0232F2512E}"/>
          </ac:picMkLst>
        </pc:picChg>
      </pc:sldChg>
      <pc:sldChg chg="del">
        <pc:chgData name="Kelly Stokes" userId="3e5c5154-569e-4d81-aa91-4f91841cdfa9" providerId="ADAL" clId="{5675AE01-7CC5-4269-BD8A-8F072E9E1006}" dt="2023-05-30T15:15:56.068" v="6" actId="2696"/>
        <pc:sldMkLst>
          <pc:docMk/>
          <pc:sldMk cId="2546383712" sldId="1714"/>
        </pc:sldMkLst>
      </pc:sldChg>
      <pc:sldChg chg="modAnim">
        <pc:chgData name="Kelly Stokes" userId="3e5c5154-569e-4d81-aa91-4f91841cdfa9" providerId="ADAL" clId="{5675AE01-7CC5-4269-BD8A-8F072E9E1006}" dt="2023-05-30T15:18:15.530" v="69"/>
        <pc:sldMkLst>
          <pc:docMk/>
          <pc:sldMk cId="3308276876" sldId="1715"/>
        </pc:sldMkLst>
      </pc:sldChg>
      <pc:sldChg chg="modAnim">
        <pc:chgData name="Kelly Stokes" userId="3e5c5154-569e-4d81-aa91-4f91841cdfa9" providerId="ADAL" clId="{5675AE01-7CC5-4269-BD8A-8F072E9E1006}" dt="2023-05-30T15:18:23.191" v="72"/>
        <pc:sldMkLst>
          <pc:docMk/>
          <pc:sldMk cId="3357498973" sldId="1716"/>
        </pc:sldMkLst>
      </pc:sldChg>
      <pc:sldChg chg="del">
        <pc:chgData name="Kelly Stokes" userId="3e5c5154-569e-4d81-aa91-4f91841cdfa9" providerId="ADAL" clId="{5675AE01-7CC5-4269-BD8A-8F072E9E1006}" dt="2023-05-30T15:19:06.116" v="78" actId="2696"/>
        <pc:sldMkLst>
          <pc:docMk/>
          <pc:sldMk cId="1407134200" sldId="1717"/>
        </pc:sldMkLst>
      </pc:sldChg>
      <pc:sldChg chg="addSp modSp modAnim">
        <pc:chgData name="Kelly Stokes" userId="3e5c5154-569e-4d81-aa91-4f91841cdfa9" providerId="ADAL" clId="{5675AE01-7CC5-4269-BD8A-8F072E9E1006}" dt="2023-05-30T15:19:42.937" v="87"/>
        <pc:sldMkLst>
          <pc:docMk/>
          <pc:sldMk cId="1718131639" sldId="1718"/>
        </pc:sldMkLst>
        <pc:picChg chg="add mod">
          <ac:chgData name="Kelly Stokes" userId="3e5c5154-569e-4d81-aa91-4f91841cdfa9" providerId="ADAL" clId="{5675AE01-7CC5-4269-BD8A-8F072E9E1006}" dt="2023-05-30T15:19:20.613" v="80"/>
          <ac:picMkLst>
            <pc:docMk/>
            <pc:sldMk cId="1718131639" sldId="1718"/>
            <ac:picMk id="4" creationId="{3AB4F0AA-235A-5C1A-753D-2FB70B3BA68B}"/>
          </ac:picMkLst>
        </pc:picChg>
      </pc:sldChg>
      <pc:sldChg chg="del">
        <pc:chgData name="Kelly Stokes" userId="3e5c5154-569e-4d81-aa91-4f91841cdfa9" providerId="ADAL" clId="{5675AE01-7CC5-4269-BD8A-8F072E9E1006}" dt="2023-05-30T15:19:06.116" v="78" actId="2696"/>
        <pc:sldMkLst>
          <pc:docMk/>
          <pc:sldMk cId="846267058" sldId="1719"/>
        </pc:sldMkLst>
      </pc:sldChg>
      <pc:sldChg chg="addSp modSp modAnim">
        <pc:chgData name="Kelly Stokes" userId="3e5c5154-569e-4d81-aa91-4f91841cdfa9" providerId="ADAL" clId="{5675AE01-7CC5-4269-BD8A-8F072E9E1006}" dt="2023-05-30T15:19:51.386" v="90"/>
        <pc:sldMkLst>
          <pc:docMk/>
          <pc:sldMk cId="2878072851" sldId="1720"/>
        </pc:sldMkLst>
        <pc:picChg chg="add mod">
          <ac:chgData name="Kelly Stokes" userId="3e5c5154-569e-4d81-aa91-4f91841cdfa9" providerId="ADAL" clId="{5675AE01-7CC5-4269-BD8A-8F072E9E1006}" dt="2023-05-30T15:19:25.624" v="81"/>
          <ac:picMkLst>
            <pc:docMk/>
            <pc:sldMk cId="2878072851" sldId="1720"/>
            <ac:picMk id="4" creationId="{11876771-19A3-4E8A-EF39-3189BD8AB976}"/>
          </ac:picMkLst>
        </pc:picChg>
      </pc:sldChg>
      <pc:sldChg chg="del">
        <pc:chgData name="Kelly Stokes" userId="3e5c5154-569e-4d81-aa91-4f91841cdfa9" providerId="ADAL" clId="{5675AE01-7CC5-4269-BD8A-8F072E9E1006}" dt="2023-05-30T15:19:06.116" v="78" actId="2696"/>
        <pc:sldMkLst>
          <pc:docMk/>
          <pc:sldMk cId="1519440035" sldId="1721"/>
        </pc:sldMkLst>
      </pc:sldChg>
      <pc:sldChg chg="del">
        <pc:chgData name="Kelly Stokes" userId="3e5c5154-569e-4d81-aa91-4f91841cdfa9" providerId="ADAL" clId="{5675AE01-7CC5-4269-BD8A-8F072E9E1006}" dt="2023-05-30T15:19:06.116" v="78" actId="2696"/>
        <pc:sldMkLst>
          <pc:docMk/>
          <pc:sldMk cId="2653472888" sldId="1722"/>
        </pc:sldMkLst>
      </pc:sldChg>
      <pc:sldChg chg="addSp modSp mod modAnim">
        <pc:chgData name="Kelly Stokes" userId="3e5c5154-569e-4d81-aa91-4f91841cdfa9" providerId="ADAL" clId="{5675AE01-7CC5-4269-BD8A-8F072E9E1006}" dt="2023-05-30T15:21:33.497" v="161"/>
        <pc:sldMkLst>
          <pc:docMk/>
          <pc:sldMk cId="542996512" sldId="1723"/>
        </pc:sldMkLst>
        <pc:spChg chg="mod">
          <ac:chgData name="Kelly Stokes" userId="3e5c5154-569e-4d81-aa91-4f91841cdfa9" providerId="ADAL" clId="{5675AE01-7CC5-4269-BD8A-8F072E9E1006}" dt="2023-05-30T15:20:49.644" v="121" actId="21"/>
          <ac:spMkLst>
            <pc:docMk/>
            <pc:sldMk cId="542996512" sldId="1723"/>
            <ac:spMk id="2" creationId="{52DA34BA-82FC-47C5-BCE1-BB65E08B92A1}"/>
          </ac:spMkLst>
        </pc:spChg>
        <pc:spChg chg="add mod">
          <ac:chgData name="Kelly Stokes" userId="3e5c5154-569e-4d81-aa91-4f91841cdfa9" providerId="ADAL" clId="{5675AE01-7CC5-4269-BD8A-8F072E9E1006}" dt="2023-05-30T15:20:57.683" v="124" actId="1076"/>
          <ac:spMkLst>
            <pc:docMk/>
            <pc:sldMk cId="542996512" sldId="1723"/>
            <ac:spMk id="5" creationId="{92958918-76E3-E9CB-FB77-3F348DFBE1BA}"/>
          </ac:spMkLst>
        </pc:spChg>
        <pc:spChg chg="add mod">
          <ac:chgData name="Kelly Stokes" userId="3e5c5154-569e-4d81-aa91-4f91841cdfa9" providerId="ADAL" clId="{5675AE01-7CC5-4269-BD8A-8F072E9E1006}" dt="2023-05-30T15:21:07.786" v="127" actId="14100"/>
          <ac:spMkLst>
            <pc:docMk/>
            <pc:sldMk cId="542996512" sldId="1723"/>
            <ac:spMk id="7" creationId="{88897FE3-BD64-4312-3EA1-C871409485B4}"/>
          </ac:spMkLst>
        </pc:spChg>
        <pc:spChg chg="add mod">
          <ac:chgData name="Kelly Stokes" userId="3e5c5154-569e-4d81-aa91-4f91841cdfa9" providerId="ADAL" clId="{5675AE01-7CC5-4269-BD8A-8F072E9E1006}" dt="2023-05-30T15:21:20.092" v="156" actId="1076"/>
          <ac:spMkLst>
            <pc:docMk/>
            <pc:sldMk cId="542996512" sldId="1723"/>
            <ac:spMk id="9" creationId="{E6F4886D-AEC5-8CDD-F819-D1F687C08B8D}"/>
          </ac:spMkLst>
        </pc:spChg>
      </pc:sldChg>
      <pc:sldChg chg="del">
        <pc:chgData name="Kelly Stokes" userId="3e5c5154-569e-4d81-aa91-4f91841cdfa9" providerId="ADAL" clId="{5675AE01-7CC5-4269-BD8A-8F072E9E1006}" dt="2023-05-30T15:19:06.116" v="78" actId="2696"/>
        <pc:sldMkLst>
          <pc:docMk/>
          <pc:sldMk cId="3501558817" sldId="1724"/>
        </pc:sldMkLst>
      </pc:sldChg>
      <pc:sldChg chg="del">
        <pc:chgData name="Kelly Stokes" userId="3e5c5154-569e-4d81-aa91-4f91841cdfa9" providerId="ADAL" clId="{5675AE01-7CC5-4269-BD8A-8F072E9E1006}" dt="2023-05-30T15:19:06.116" v="78" actId="2696"/>
        <pc:sldMkLst>
          <pc:docMk/>
          <pc:sldMk cId="985675291" sldId="1725"/>
        </pc:sldMkLst>
      </pc:sldChg>
      <pc:sldChg chg="addSp modSp mod modAnim">
        <pc:chgData name="Kelly Stokes" userId="3e5c5154-569e-4d81-aa91-4f91841cdfa9" providerId="ADAL" clId="{5675AE01-7CC5-4269-BD8A-8F072E9E1006}" dt="2023-05-30T15:22:18.523" v="185"/>
        <pc:sldMkLst>
          <pc:docMk/>
          <pc:sldMk cId="2854945322" sldId="1726"/>
        </pc:sldMkLst>
        <pc:spChg chg="mod">
          <ac:chgData name="Kelly Stokes" userId="3e5c5154-569e-4d81-aa91-4f91841cdfa9" providerId="ADAL" clId="{5675AE01-7CC5-4269-BD8A-8F072E9E1006}" dt="2023-05-30T15:21:40.539" v="162" actId="21"/>
          <ac:spMkLst>
            <pc:docMk/>
            <pc:sldMk cId="2854945322" sldId="1726"/>
            <ac:spMk id="2" creationId="{52DA34BA-82FC-47C5-BCE1-BB65E08B92A1}"/>
          </ac:spMkLst>
        </pc:spChg>
        <pc:spChg chg="add mod">
          <ac:chgData name="Kelly Stokes" userId="3e5c5154-569e-4d81-aa91-4f91841cdfa9" providerId="ADAL" clId="{5675AE01-7CC5-4269-BD8A-8F072E9E1006}" dt="2023-05-30T15:21:47.049" v="165" actId="1076"/>
          <ac:spMkLst>
            <pc:docMk/>
            <pc:sldMk cId="2854945322" sldId="1726"/>
            <ac:spMk id="4" creationId="{EB477EFB-5ADE-C819-A458-B1BC99A4DD6B}"/>
          </ac:spMkLst>
        </pc:spChg>
        <pc:spChg chg="add mod">
          <ac:chgData name="Kelly Stokes" userId="3e5c5154-569e-4d81-aa91-4f91841cdfa9" providerId="ADAL" clId="{5675AE01-7CC5-4269-BD8A-8F072E9E1006}" dt="2023-05-30T15:21:54.212" v="168" actId="14100"/>
          <ac:spMkLst>
            <pc:docMk/>
            <pc:sldMk cId="2854945322" sldId="1726"/>
            <ac:spMk id="6" creationId="{7EE80523-7E83-91B6-248E-566B87224F9B}"/>
          </ac:spMkLst>
        </pc:spChg>
        <pc:spChg chg="add mod">
          <ac:chgData name="Kelly Stokes" userId="3e5c5154-569e-4d81-aa91-4f91841cdfa9" providerId="ADAL" clId="{5675AE01-7CC5-4269-BD8A-8F072E9E1006}" dt="2023-05-30T15:22:04.936" v="180" actId="1076"/>
          <ac:spMkLst>
            <pc:docMk/>
            <pc:sldMk cId="2854945322" sldId="1726"/>
            <ac:spMk id="8" creationId="{328C4FA5-52E7-13B0-E4BE-A5AC5136F730}"/>
          </ac:spMkLst>
        </pc:spChg>
      </pc:sldChg>
      <pc:sldChg chg="del">
        <pc:chgData name="Kelly Stokes" userId="3e5c5154-569e-4d81-aa91-4f91841cdfa9" providerId="ADAL" clId="{5675AE01-7CC5-4269-BD8A-8F072E9E1006}" dt="2023-05-30T15:19:06.116" v="78" actId="2696"/>
        <pc:sldMkLst>
          <pc:docMk/>
          <pc:sldMk cId="4265714825" sldId="1727"/>
        </pc:sldMkLst>
      </pc:sldChg>
      <pc:sldChg chg="del">
        <pc:chgData name="Kelly Stokes" userId="3e5c5154-569e-4d81-aa91-4f91841cdfa9" providerId="ADAL" clId="{5675AE01-7CC5-4269-BD8A-8F072E9E1006}" dt="2023-05-30T15:19:06.116" v="78" actId="2696"/>
        <pc:sldMkLst>
          <pc:docMk/>
          <pc:sldMk cId="3707113275" sldId="1728"/>
        </pc:sldMkLst>
      </pc:sldChg>
      <pc:sldChg chg="del">
        <pc:chgData name="Kelly Stokes" userId="3e5c5154-569e-4d81-aa91-4f91841cdfa9" providerId="ADAL" clId="{5675AE01-7CC5-4269-BD8A-8F072E9E1006}" dt="2023-05-30T15:19:06.116" v="78" actId="2696"/>
        <pc:sldMkLst>
          <pc:docMk/>
          <pc:sldMk cId="2957672342" sldId="1730"/>
        </pc:sldMkLst>
      </pc:sldChg>
      <pc:sldChg chg="del">
        <pc:chgData name="Kelly Stokes" userId="3e5c5154-569e-4d81-aa91-4f91841cdfa9" providerId="ADAL" clId="{5675AE01-7CC5-4269-BD8A-8F072E9E1006}" dt="2023-05-30T15:19:06.116" v="78" actId="2696"/>
        <pc:sldMkLst>
          <pc:docMk/>
          <pc:sldMk cId="3570919544" sldId="1731"/>
        </pc:sldMkLst>
      </pc:sldChg>
      <pc:sldChg chg="del">
        <pc:chgData name="Kelly Stokes" userId="3e5c5154-569e-4d81-aa91-4f91841cdfa9" providerId="ADAL" clId="{5675AE01-7CC5-4269-BD8A-8F072E9E1006}" dt="2023-05-30T15:19:06.116" v="78" actId="2696"/>
        <pc:sldMkLst>
          <pc:docMk/>
          <pc:sldMk cId="3118094454" sldId="1732"/>
        </pc:sldMkLst>
      </pc:sldChg>
      <pc:sldChg chg="addSp modSp mod ord modAnim">
        <pc:chgData name="Kelly Stokes" userId="3e5c5154-569e-4d81-aa91-4f91841cdfa9" providerId="ADAL" clId="{5675AE01-7CC5-4269-BD8A-8F072E9E1006}" dt="2023-05-30T15:24:53.190" v="255"/>
        <pc:sldMkLst>
          <pc:docMk/>
          <pc:sldMk cId="4023334250" sldId="1733"/>
        </pc:sldMkLst>
        <pc:spChg chg="mod">
          <ac:chgData name="Kelly Stokes" userId="3e5c5154-569e-4d81-aa91-4f91841cdfa9" providerId="ADAL" clId="{5675AE01-7CC5-4269-BD8A-8F072E9E1006}" dt="2023-05-30T15:24:40.898" v="251"/>
          <ac:spMkLst>
            <pc:docMk/>
            <pc:sldMk cId="4023334250" sldId="1733"/>
            <ac:spMk id="2" creationId="{52DA34BA-82FC-47C5-BCE1-BB65E08B92A1}"/>
          </ac:spMkLst>
        </pc:spChg>
        <pc:spChg chg="add mod">
          <ac:chgData name="Kelly Stokes" userId="3e5c5154-569e-4d81-aa91-4f91841cdfa9" providerId="ADAL" clId="{5675AE01-7CC5-4269-BD8A-8F072E9E1006}" dt="2023-05-30T15:23:59.374" v="212" actId="1076"/>
          <ac:spMkLst>
            <pc:docMk/>
            <pc:sldMk cId="4023334250" sldId="1733"/>
            <ac:spMk id="4" creationId="{E419451C-D8DB-ABC6-6507-CF7635821788}"/>
          </ac:spMkLst>
        </pc:spChg>
        <pc:spChg chg="add mod">
          <ac:chgData name="Kelly Stokes" userId="3e5c5154-569e-4d81-aa91-4f91841cdfa9" providerId="ADAL" clId="{5675AE01-7CC5-4269-BD8A-8F072E9E1006}" dt="2023-05-30T15:24:14.142" v="229" actId="1076"/>
          <ac:spMkLst>
            <pc:docMk/>
            <pc:sldMk cId="4023334250" sldId="1733"/>
            <ac:spMk id="6" creationId="{01495FB9-2B77-4E0B-9445-EA4E0FBA518D}"/>
          </ac:spMkLst>
        </pc:spChg>
      </pc:sldChg>
      <pc:sldChg chg="del">
        <pc:chgData name="Kelly Stokes" userId="3e5c5154-569e-4d81-aa91-4f91841cdfa9" providerId="ADAL" clId="{5675AE01-7CC5-4269-BD8A-8F072E9E1006}" dt="2023-05-30T15:23:19.429" v="200" actId="2696"/>
        <pc:sldMkLst>
          <pc:docMk/>
          <pc:sldMk cId="710960314" sldId="1734"/>
        </pc:sldMkLst>
      </pc:sldChg>
      <pc:sldChg chg="del">
        <pc:chgData name="Kelly Stokes" userId="3e5c5154-569e-4d81-aa91-4f91841cdfa9" providerId="ADAL" clId="{5675AE01-7CC5-4269-BD8A-8F072E9E1006}" dt="2023-05-30T15:23:19.429" v="200" actId="2696"/>
        <pc:sldMkLst>
          <pc:docMk/>
          <pc:sldMk cId="4119450735" sldId="1735"/>
        </pc:sldMkLst>
      </pc:sldChg>
      <pc:sldChg chg="del">
        <pc:chgData name="Kelly Stokes" userId="3e5c5154-569e-4d81-aa91-4f91841cdfa9" providerId="ADAL" clId="{5675AE01-7CC5-4269-BD8A-8F072E9E1006}" dt="2023-05-30T15:23:19.429" v="200" actId="2696"/>
        <pc:sldMkLst>
          <pc:docMk/>
          <pc:sldMk cId="2770045785" sldId="1736"/>
        </pc:sldMkLst>
      </pc:sldChg>
      <pc:sldChg chg="addSp modSp mod ord">
        <pc:chgData name="Kelly Stokes" userId="3e5c5154-569e-4d81-aa91-4f91841cdfa9" providerId="ADAL" clId="{5675AE01-7CC5-4269-BD8A-8F072E9E1006}" dt="2023-05-30T15:25:45.709" v="286" actId="14100"/>
        <pc:sldMkLst>
          <pc:docMk/>
          <pc:sldMk cId="492377404" sldId="1737"/>
        </pc:sldMkLst>
        <pc:spChg chg="mod">
          <ac:chgData name="Kelly Stokes" userId="3e5c5154-569e-4d81-aa91-4f91841cdfa9" providerId="ADAL" clId="{5675AE01-7CC5-4269-BD8A-8F072E9E1006}" dt="2023-05-30T15:25:45.709" v="286" actId="14100"/>
          <ac:spMkLst>
            <pc:docMk/>
            <pc:sldMk cId="492377404" sldId="1737"/>
            <ac:spMk id="2" creationId="{52DA34BA-82FC-47C5-BCE1-BB65E08B92A1}"/>
          </ac:spMkLst>
        </pc:spChg>
        <pc:spChg chg="add mod">
          <ac:chgData name="Kelly Stokes" userId="3e5c5154-569e-4d81-aa91-4f91841cdfa9" providerId="ADAL" clId="{5675AE01-7CC5-4269-BD8A-8F072E9E1006}" dt="2023-05-30T15:25:04.013" v="258" actId="1076"/>
          <ac:spMkLst>
            <pc:docMk/>
            <pc:sldMk cId="492377404" sldId="1737"/>
            <ac:spMk id="4" creationId="{A71C07A4-15C3-9058-2405-10E3AF93ECF0}"/>
          </ac:spMkLst>
        </pc:spChg>
        <pc:spChg chg="add mod">
          <ac:chgData name="Kelly Stokes" userId="3e5c5154-569e-4d81-aa91-4f91841cdfa9" providerId="ADAL" clId="{5675AE01-7CC5-4269-BD8A-8F072E9E1006}" dt="2023-05-30T15:25:12.496" v="269" actId="20577"/>
          <ac:spMkLst>
            <pc:docMk/>
            <pc:sldMk cId="492377404" sldId="1737"/>
            <ac:spMk id="6" creationId="{BF0C13F9-2AD0-5C45-7E60-DBD3F75BE6A1}"/>
          </ac:spMkLst>
        </pc:spChg>
      </pc:sldChg>
      <pc:sldChg chg="del">
        <pc:chgData name="Kelly Stokes" userId="3e5c5154-569e-4d81-aa91-4f91841cdfa9" providerId="ADAL" clId="{5675AE01-7CC5-4269-BD8A-8F072E9E1006}" dt="2023-05-30T15:23:46.192" v="208" actId="2696"/>
        <pc:sldMkLst>
          <pc:docMk/>
          <pc:sldMk cId="3024341960" sldId="1738"/>
        </pc:sldMkLst>
      </pc:sldChg>
      <pc:sldChg chg="del">
        <pc:chgData name="Kelly Stokes" userId="3e5c5154-569e-4d81-aa91-4f91841cdfa9" providerId="ADAL" clId="{5675AE01-7CC5-4269-BD8A-8F072E9E1006}" dt="2023-05-30T15:23:46.192" v="208" actId="2696"/>
        <pc:sldMkLst>
          <pc:docMk/>
          <pc:sldMk cId="1314416753" sldId="1739"/>
        </pc:sldMkLst>
      </pc:sldChg>
      <pc:sldChg chg="del">
        <pc:chgData name="Kelly Stokes" userId="3e5c5154-569e-4d81-aa91-4f91841cdfa9" providerId="ADAL" clId="{5675AE01-7CC5-4269-BD8A-8F072E9E1006}" dt="2023-05-30T15:23:46.192" v="208" actId="2696"/>
        <pc:sldMkLst>
          <pc:docMk/>
          <pc:sldMk cId="865791241" sldId="1740"/>
        </pc:sldMkLst>
      </pc:sldChg>
      <pc:sldChg chg="modNotesTx">
        <pc:chgData name="Kelly Stokes" userId="3e5c5154-569e-4d81-aa91-4f91841cdfa9" providerId="ADAL" clId="{5675AE01-7CC5-4269-BD8A-8F072E9E1006}" dt="2023-05-30T15:15:12.661" v="5" actId="20577"/>
        <pc:sldMkLst>
          <pc:docMk/>
          <pc:sldMk cId="3989113184" sldId="1743"/>
        </pc:sldMkLst>
      </pc:sldChg>
      <pc:sldChg chg="del">
        <pc:chgData name="Kelly Stokes" userId="3e5c5154-569e-4d81-aa91-4f91841cdfa9" providerId="ADAL" clId="{5675AE01-7CC5-4269-BD8A-8F072E9E1006}" dt="2023-05-30T15:26:27.885" v="287" actId="2696"/>
        <pc:sldMkLst>
          <pc:docMk/>
          <pc:sldMk cId="469529773" sldId="1750"/>
        </pc:sldMkLst>
      </pc:sldChg>
      <pc:sldChg chg="del">
        <pc:chgData name="Kelly Stokes" userId="3e5c5154-569e-4d81-aa91-4f91841cdfa9" providerId="ADAL" clId="{5675AE01-7CC5-4269-BD8A-8F072E9E1006}" dt="2023-05-30T15:26:27.885" v="287" actId="2696"/>
        <pc:sldMkLst>
          <pc:docMk/>
          <pc:sldMk cId="2990590168" sldId="1751"/>
        </pc:sldMkLst>
      </pc:sldChg>
      <pc:sldChg chg="del">
        <pc:chgData name="Kelly Stokes" userId="3e5c5154-569e-4d81-aa91-4f91841cdfa9" providerId="ADAL" clId="{5675AE01-7CC5-4269-BD8A-8F072E9E1006}" dt="2023-05-30T15:26:27.885" v="287" actId="2696"/>
        <pc:sldMkLst>
          <pc:docMk/>
          <pc:sldMk cId="2403331164" sldId="1752"/>
        </pc:sldMkLst>
      </pc:sldChg>
      <pc:sldChg chg="del">
        <pc:chgData name="Kelly Stokes" userId="3e5c5154-569e-4d81-aa91-4f91841cdfa9" providerId="ADAL" clId="{5675AE01-7CC5-4269-BD8A-8F072E9E1006}" dt="2023-05-30T15:26:27.885" v="287" actId="2696"/>
        <pc:sldMkLst>
          <pc:docMk/>
          <pc:sldMk cId="492387295" sldId="1753"/>
        </pc:sldMkLst>
      </pc:sldChg>
      <pc:sldChg chg="del">
        <pc:chgData name="Kelly Stokes" userId="3e5c5154-569e-4d81-aa91-4f91841cdfa9" providerId="ADAL" clId="{5675AE01-7CC5-4269-BD8A-8F072E9E1006}" dt="2023-05-30T15:26:27.885" v="287" actId="2696"/>
        <pc:sldMkLst>
          <pc:docMk/>
          <pc:sldMk cId="4261261737" sldId="1754"/>
        </pc:sldMkLst>
      </pc:sldChg>
      <pc:sldChg chg="del">
        <pc:chgData name="Kelly Stokes" userId="3e5c5154-569e-4d81-aa91-4f91841cdfa9" providerId="ADAL" clId="{5675AE01-7CC5-4269-BD8A-8F072E9E1006}" dt="2023-05-30T15:26:27.885" v="287" actId="2696"/>
        <pc:sldMkLst>
          <pc:docMk/>
          <pc:sldMk cId="1158408960" sldId="1755"/>
        </pc:sldMkLst>
      </pc:sldChg>
      <pc:sldChg chg="del">
        <pc:chgData name="Kelly Stokes" userId="3e5c5154-569e-4d81-aa91-4f91841cdfa9" providerId="ADAL" clId="{5675AE01-7CC5-4269-BD8A-8F072E9E1006}" dt="2023-05-30T15:26:27.885" v="287" actId="2696"/>
        <pc:sldMkLst>
          <pc:docMk/>
          <pc:sldMk cId="2717814577" sldId="1756"/>
        </pc:sldMkLst>
      </pc:sldChg>
      <pc:sldChg chg="del">
        <pc:chgData name="Kelly Stokes" userId="3e5c5154-569e-4d81-aa91-4f91841cdfa9" providerId="ADAL" clId="{5675AE01-7CC5-4269-BD8A-8F072E9E1006}" dt="2023-05-30T15:26:27.885" v="287" actId="2696"/>
        <pc:sldMkLst>
          <pc:docMk/>
          <pc:sldMk cId="3323381880" sldId="1757"/>
        </pc:sldMkLst>
      </pc:sldChg>
      <pc:sldChg chg="del">
        <pc:chgData name="Kelly Stokes" userId="3e5c5154-569e-4d81-aa91-4f91841cdfa9" providerId="ADAL" clId="{5675AE01-7CC5-4269-BD8A-8F072E9E1006}" dt="2023-05-30T15:28:52.200" v="293" actId="2696"/>
        <pc:sldMkLst>
          <pc:docMk/>
          <pc:sldMk cId="2275411892" sldId="1761"/>
        </pc:sldMkLst>
      </pc:sldChg>
      <pc:sldChg chg="del">
        <pc:chgData name="Kelly Stokes" userId="3e5c5154-569e-4d81-aa91-4f91841cdfa9" providerId="ADAL" clId="{5675AE01-7CC5-4269-BD8A-8F072E9E1006}" dt="2023-05-30T15:28:52.200" v="293" actId="2696"/>
        <pc:sldMkLst>
          <pc:docMk/>
          <pc:sldMk cId="3592693408" sldId="1762"/>
        </pc:sldMkLst>
      </pc:sldChg>
      <pc:sldChg chg="del">
        <pc:chgData name="Kelly Stokes" userId="3e5c5154-569e-4d81-aa91-4f91841cdfa9" providerId="ADAL" clId="{5675AE01-7CC5-4269-BD8A-8F072E9E1006}" dt="2023-05-30T15:28:52.200" v="293" actId="2696"/>
        <pc:sldMkLst>
          <pc:docMk/>
          <pc:sldMk cId="1554220335" sldId="1764"/>
        </pc:sldMkLst>
      </pc:sldChg>
      <pc:sldChg chg="del">
        <pc:chgData name="Kelly Stokes" userId="3e5c5154-569e-4d81-aa91-4f91841cdfa9" providerId="ADAL" clId="{5675AE01-7CC5-4269-BD8A-8F072E9E1006}" dt="2023-05-30T15:28:52.200" v="293" actId="2696"/>
        <pc:sldMkLst>
          <pc:docMk/>
          <pc:sldMk cId="1644279633" sldId="1765"/>
        </pc:sldMkLst>
      </pc:sldChg>
      <pc:sldChg chg="del">
        <pc:chgData name="Kelly Stokes" userId="3e5c5154-569e-4d81-aa91-4f91841cdfa9" providerId="ADAL" clId="{5675AE01-7CC5-4269-BD8A-8F072E9E1006}" dt="2023-05-30T15:29:44.228" v="300" actId="2696"/>
        <pc:sldMkLst>
          <pc:docMk/>
          <pc:sldMk cId="3399391877" sldId="1771"/>
        </pc:sldMkLst>
      </pc:sldChg>
      <pc:sldChg chg="addSp modSp modAnim">
        <pc:chgData name="Kelly Stokes" userId="3e5c5154-569e-4d81-aa91-4f91841cdfa9" providerId="ADAL" clId="{5675AE01-7CC5-4269-BD8A-8F072E9E1006}" dt="2023-05-30T15:30:13.996" v="306"/>
        <pc:sldMkLst>
          <pc:docMk/>
          <pc:sldMk cId="1979817672" sldId="1772"/>
        </pc:sldMkLst>
        <pc:picChg chg="add mod">
          <ac:chgData name="Kelly Stokes" userId="3e5c5154-569e-4d81-aa91-4f91841cdfa9" providerId="ADAL" clId="{5675AE01-7CC5-4269-BD8A-8F072E9E1006}" dt="2023-05-30T15:29:51.189" v="301"/>
          <ac:picMkLst>
            <pc:docMk/>
            <pc:sldMk cId="1979817672" sldId="1772"/>
            <ac:picMk id="4" creationId="{25E13D5F-C667-A56F-633D-54C7FDBF35CE}"/>
          </ac:picMkLst>
        </pc:picChg>
      </pc:sldChg>
      <pc:sldChg chg="del">
        <pc:chgData name="Kelly Stokes" userId="3e5c5154-569e-4d81-aa91-4f91841cdfa9" providerId="ADAL" clId="{5675AE01-7CC5-4269-BD8A-8F072E9E1006}" dt="2023-05-30T15:29:44.228" v="300" actId="2696"/>
        <pc:sldMkLst>
          <pc:docMk/>
          <pc:sldMk cId="3591643407" sldId="1773"/>
        </pc:sldMkLst>
      </pc:sldChg>
      <pc:sldChg chg="addSp modSp modAnim">
        <pc:chgData name="Kelly Stokes" userId="3e5c5154-569e-4d81-aa91-4f91841cdfa9" providerId="ADAL" clId="{5675AE01-7CC5-4269-BD8A-8F072E9E1006}" dt="2023-05-30T15:30:22.538" v="309"/>
        <pc:sldMkLst>
          <pc:docMk/>
          <pc:sldMk cId="1163516819" sldId="1774"/>
        </pc:sldMkLst>
        <pc:picChg chg="add mod">
          <ac:chgData name="Kelly Stokes" userId="3e5c5154-569e-4d81-aa91-4f91841cdfa9" providerId="ADAL" clId="{5675AE01-7CC5-4269-BD8A-8F072E9E1006}" dt="2023-05-30T15:29:56.009" v="302"/>
          <ac:picMkLst>
            <pc:docMk/>
            <pc:sldMk cId="1163516819" sldId="1774"/>
            <ac:picMk id="4" creationId="{C9E0724D-A355-6A8D-2777-A6270850869A}"/>
          </ac:picMkLst>
        </pc:picChg>
      </pc:sldChg>
      <pc:sldChg chg="del">
        <pc:chgData name="Kelly Stokes" userId="3e5c5154-569e-4d81-aa91-4f91841cdfa9" providerId="ADAL" clId="{5675AE01-7CC5-4269-BD8A-8F072E9E1006}" dt="2023-05-30T15:29:44.228" v="300" actId="2696"/>
        <pc:sldMkLst>
          <pc:docMk/>
          <pc:sldMk cId="3173505786" sldId="1775"/>
        </pc:sldMkLst>
      </pc:sldChg>
      <pc:sldChg chg="addSp modSp modAnim">
        <pc:chgData name="Kelly Stokes" userId="3e5c5154-569e-4d81-aa91-4f91841cdfa9" providerId="ADAL" clId="{5675AE01-7CC5-4269-BD8A-8F072E9E1006}" dt="2023-05-30T15:30:30.933" v="312"/>
        <pc:sldMkLst>
          <pc:docMk/>
          <pc:sldMk cId="2456412327" sldId="1776"/>
        </pc:sldMkLst>
        <pc:picChg chg="add mod">
          <ac:chgData name="Kelly Stokes" userId="3e5c5154-569e-4d81-aa91-4f91841cdfa9" providerId="ADAL" clId="{5675AE01-7CC5-4269-BD8A-8F072E9E1006}" dt="2023-05-30T15:30:02.509" v="303"/>
          <ac:picMkLst>
            <pc:docMk/>
            <pc:sldMk cId="2456412327" sldId="1776"/>
            <ac:picMk id="4" creationId="{D045A5CE-EF49-1F9E-9CA3-AB79126F6EA5}"/>
          </ac:picMkLst>
        </pc:picChg>
      </pc:sldChg>
      <pc:sldChg chg="del">
        <pc:chgData name="Kelly Stokes" userId="3e5c5154-569e-4d81-aa91-4f91841cdfa9" providerId="ADAL" clId="{5675AE01-7CC5-4269-BD8A-8F072E9E1006}" dt="2023-05-30T15:29:44.228" v="300" actId="2696"/>
        <pc:sldMkLst>
          <pc:docMk/>
          <pc:sldMk cId="57277198" sldId="1777"/>
        </pc:sldMkLst>
      </pc:sldChg>
      <pc:sldChg chg="del">
        <pc:chgData name="Kelly Stokes" userId="3e5c5154-569e-4d81-aa91-4f91841cdfa9" providerId="ADAL" clId="{5675AE01-7CC5-4269-BD8A-8F072E9E1006}" dt="2023-05-30T15:29:44.228" v="300" actId="2696"/>
        <pc:sldMkLst>
          <pc:docMk/>
          <pc:sldMk cId="2508027918" sldId="1778"/>
        </pc:sldMkLst>
      </pc:sldChg>
      <pc:sldChg chg="addSp modSp mod modAnim">
        <pc:chgData name="Kelly Stokes" userId="3e5c5154-569e-4d81-aa91-4f91841cdfa9" providerId="ADAL" clId="{5675AE01-7CC5-4269-BD8A-8F072E9E1006}" dt="2023-05-30T15:31:13.937" v="335"/>
        <pc:sldMkLst>
          <pc:docMk/>
          <pc:sldMk cId="1082868334" sldId="1779"/>
        </pc:sldMkLst>
        <pc:spChg chg="mod">
          <ac:chgData name="Kelly Stokes" userId="3e5c5154-569e-4d81-aa91-4f91841cdfa9" providerId="ADAL" clId="{5675AE01-7CC5-4269-BD8A-8F072E9E1006}" dt="2023-05-30T15:30:35.984" v="313" actId="21"/>
          <ac:spMkLst>
            <pc:docMk/>
            <pc:sldMk cId="1082868334" sldId="1779"/>
            <ac:spMk id="2" creationId="{52DA34BA-82FC-47C5-BCE1-BB65E08B92A1}"/>
          </ac:spMkLst>
        </pc:spChg>
        <pc:spChg chg="add mod">
          <ac:chgData name="Kelly Stokes" userId="3e5c5154-569e-4d81-aa91-4f91841cdfa9" providerId="ADAL" clId="{5675AE01-7CC5-4269-BD8A-8F072E9E1006}" dt="2023-05-30T15:30:45.915" v="316" actId="1076"/>
          <ac:spMkLst>
            <pc:docMk/>
            <pc:sldMk cId="1082868334" sldId="1779"/>
            <ac:spMk id="4" creationId="{D0C8B33C-0CAA-2B6B-7D44-40F3B93F8BEF}"/>
          </ac:spMkLst>
        </pc:spChg>
        <pc:spChg chg="add mod">
          <ac:chgData name="Kelly Stokes" userId="3e5c5154-569e-4d81-aa91-4f91841cdfa9" providerId="ADAL" clId="{5675AE01-7CC5-4269-BD8A-8F072E9E1006}" dt="2023-05-30T15:30:52.467" v="319" actId="14100"/>
          <ac:spMkLst>
            <pc:docMk/>
            <pc:sldMk cId="1082868334" sldId="1779"/>
            <ac:spMk id="6" creationId="{818620C7-F6F5-3FEC-1C20-BFF937800BB3}"/>
          </ac:spMkLst>
        </pc:spChg>
        <pc:spChg chg="add mod">
          <ac:chgData name="Kelly Stokes" userId="3e5c5154-569e-4d81-aa91-4f91841cdfa9" providerId="ADAL" clId="{5675AE01-7CC5-4269-BD8A-8F072E9E1006}" dt="2023-05-30T15:31:01.566" v="330" actId="1076"/>
          <ac:spMkLst>
            <pc:docMk/>
            <pc:sldMk cId="1082868334" sldId="1779"/>
            <ac:spMk id="8" creationId="{DAF5FE61-4805-19D2-137B-03C3FBA7DA41}"/>
          </ac:spMkLst>
        </pc:spChg>
      </pc:sldChg>
      <pc:sldChg chg="del">
        <pc:chgData name="Kelly Stokes" userId="3e5c5154-569e-4d81-aa91-4f91841cdfa9" providerId="ADAL" clId="{5675AE01-7CC5-4269-BD8A-8F072E9E1006}" dt="2023-05-30T15:29:44.228" v="300" actId="2696"/>
        <pc:sldMkLst>
          <pc:docMk/>
          <pc:sldMk cId="2198802455" sldId="1780"/>
        </pc:sldMkLst>
      </pc:sldChg>
      <pc:sldChg chg="del">
        <pc:chgData name="Kelly Stokes" userId="3e5c5154-569e-4d81-aa91-4f91841cdfa9" providerId="ADAL" clId="{5675AE01-7CC5-4269-BD8A-8F072E9E1006}" dt="2023-05-30T15:29:44.228" v="300" actId="2696"/>
        <pc:sldMkLst>
          <pc:docMk/>
          <pc:sldMk cId="2486226572" sldId="1781"/>
        </pc:sldMkLst>
      </pc:sldChg>
      <pc:sldChg chg="addSp modSp mod modAnim">
        <pc:chgData name="Kelly Stokes" userId="3e5c5154-569e-4d81-aa91-4f91841cdfa9" providerId="ADAL" clId="{5675AE01-7CC5-4269-BD8A-8F072E9E1006}" dt="2023-05-30T15:31:57.243" v="361"/>
        <pc:sldMkLst>
          <pc:docMk/>
          <pc:sldMk cId="3235872655" sldId="1782"/>
        </pc:sldMkLst>
        <pc:spChg chg="mod">
          <ac:chgData name="Kelly Stokes" userId="3e5c5154-569e-4d81-aa91-4f91841cdfa9" providerId="ADAL" clId="{5675AE01-7CC5-4269-BD8A-8F072E9E1006}" dt="2023-05-30T15:31:18.349" v="336" actId="21"/>
          <ac:spMkLst>
            <pc:docMk/>
            <pc:sldMk cId="3235872655" sldId="1782"/>
            <ac:spMk id="2" creationId="{52DA34BA-82FC-47C5-BCE1-BB65E08B92A1}"/>
          </ac:spMkLst>
        </pc:spChg>
        <pc:spChg chg="add mod">
          <ac:chgData name="Kelly Stokes" userId="3e5c5154-569e-4d81-aa91-4f91841cdfa9" providerId="ADAL" clId="{5675AE01-7CC5-4269-BD8A-8F072E9E1006}" dt="2023-05-30T15:31:25.459" v="339" actId="1076"/>
          <ac:spMkLst>
            <pc:docMk/>
            <pc:sldMk cId="3235872655" sldId="1782"/>
            <ac:spMk id="4" creationId="{D6B4E35F-440E-C2DD-2BD7-9FD1FC87B078}"/>
          </ac:spMkLst>
        </pc:spChg>
        <pc:spChg chg="add mod">
          <ac:chgData name="Kelly Stokes" userId="3e5c5154-569e-4d81-aa91-4f91841cdfa9" providerId="ADAL" clId="{5675AE01-7CC5-4269-BD8A-8F072E9E1006}" dt="2023-05-30T15:31:32.289" v="342" actId="14100"/>
          <ac:spMkLst>
            <pc:docMk/>
            <pc:sldMk cId="3235872655" sldId="1782"/>
            <ac:spMk id="6" creationId="{A2F90B8D-4315-80AF-FC83-C6A30EDD0127}"/>
          </ac:spMkLst>
        </pc:spChg>
        <pc:spChg chg="add mod">
          <ac:chgData name="Kelly Stokes" userId="3e5c5154-569e-4d81-aa91-4f91841cdfa9" providerId="ADAL" clId="{5675AE01-7CC5-4269-BD8A-8F072E9E1006}" dt="2023-05-30T15:31:44.555" v="356" actId="1076"/>
          <ac:spMkLst>
            <pc:docMk/>
            <pc:sldMk cId="3235872655" sldId="1782"/>
            <ac:spMk id="8" creationId="{0349E274-12CB-4AE9-EA4F-95959FAAD925}"/>
          </ac:spMkLst>
        </pc:spChg>
      </pc:sldChg>
      <pc:sldChg chg="del">
        <pc:chgData name="Kelly Stokes" userId="3e5c5154-569e-4d81-aa91-4f91841cdfa9" providerId="ADAL" clId="{5675AE01-7CC5-4269-BD8A-8F072E9E1006}" dt="2023-05-30T15:29:44.228" v="300" actId="2696"/>
        <pc:sldMkLst>
          <pc:docMk/>
          <pc:sldMk cId="3133242354" sldId="1783"/>
        </pc:sldMkLst>
      </pc:sldChg>
      <pc:sldChg chg="del">
        <pc:chgData name="Kelly Stokes" userId="3e5c5154-569e-4d81-aa91-4f91841cdfa9" providerId="ADAL" clId="{5675AE01-7CC5-4269-BD8A-8F072E9E1006}" dt="2023-05-30T15:29:44.228" v="300" actId="2696"/>
        <pc:sldMkLst>
          <pc:docMk/>
          <pc:sldMk cId="1810430650" sldId="1784"/>
        </pc:sldMkLst>
      </pc:sldChg>
      <pc:sldChg chg="addSp modSp mod modAnim">
        <pc:chgData name="Kelly Stokes" userId="3e5c5154-569e-4d81-aa91-4f91841cdfa9" providerId="ADAL" clId="{5675AE01-7CC5-4269-BD8A-8F072E9E1006}" dt="2023-05-30T15:32:55.458" v="390"/>
        <pc:sldMkLst>
          <pc:docMk/>
          <pc:sldMk cId="86665363" sldId="1785"/>
        </pc:sldMkLst>
        <pc:spChg chg="mod">
          <ac:chgData name="Kelly Stokes" userId="3e5c5154-569e-4d81-aa91-4f91841cdfa9" providerId="ADAL" clId="{5675AE01-7CC5-4269-BD8A-8F072E9E1006}" dt="2023-05-30T15:32:33.615" v="374" actId="14100"/>
          <ac:spMkLst>
            <pc:docMk/>
            <pc:sldMk cId="86665363" sldId="1785"/>
            <ac:spMk id="2" creationId="{52DA34BA-82FC-47C5-BCE1-BB65E08B92A1}"/>
          </ac:spMkLst>
        </pc:spChg>
        <pc:spChg chg="add mod">
          <ac:chgData name="Kelly Stokes" userId="3e5c5154-569e-4d81-aa91-4f91841cdfa9" providerId="ADAL" clId="{5675AE01-7CC5-4269-BD8A-8F072E9E1006}" dt="2023-05-30T15:32:11.568" v="365" actId="1076"/>
          <ac:spMkLst>
            <pc:docMk/>
            <pc:sldMk cId="86665363" sldId="1785"/>
            <ac:spMk id="4" creationId="{B1E937B7-9214-BC63-F080-31CD57F54975}"/>
          </ac:spMkLst>
        </pc:spChg>
        <pc:spChg chg="add mod">
          <ac:chgData name="Kelly Stokes" userId="3e5c5154-569e-4d81-aa91-4f91841cdfa9" providerId="ADAL" clId="{5675AE01-7CC5-4269-BD8A-8F072E9E1006}" dt="2023-05-30T15:32:27.343" v="371" actId="1076"/>
          <ac:spMkLst>
            <pc:docMk/>
            <pc:sldMk cId="86665363" sldId="1785"/>
            <ac:spMk id="6" creationId="{D6364E73-298C-FA80-CF1C-959D05A699ED}"/>
          </ac:spMkLst>
        </pc:spChg>
        <pc:spChg chg="add mod">
          <ac:chgData name="Kelly Stokes" userId="3e5c5154-569e-4d81-aa91-4f91841cdfa9" providerId="ADAL" clId="{5675AE01-7CC5-4269-BD8A-8F072E9E1006}" dt="2023-05-30T15:32:42.239" v="385" actId="1076"/>
          <ac:spMkLst>
            <pc:docMk/>
            <pc:sldMk cId="86665363" sldId="1785"/>
            <ac:spMk id="8" creationId="{04D4AEA4-85D0-6AB7-2F32-88F632F30AC0}"/>
          </ac:spMkLst>
        </pc:spChg>
        <pc:picChg chg="mod">
          <ac:chgData name="Kelly Stokes" userId="3e5c5154-569e-4d81-aa91-4f91841cdfa9" providerId="ADAL" clId="{5675AE01-7CC5-4269-BD8A-8F072E9E1006}" dt="2023-05-30T15:32:22.830" v="369" actId="1076"/>
          <ac:picMkLst>
            <pc:docMk/>
            <pc:sldMk cId="86665363" sldId="1785"/>
            <ac:picMk id="50178" creationId="{D99AC2A6-4174-5EFF-56A8-FF972502D1F0}"/>
          </ac:picMkLst>
        </pc:picChg>
      </pc:sldChg>
      <pc:sldChg chg="addSp modSp mod modAnim">
        <pc:chgData name="Kelly Stokes" userId="3e5c5154-569e-4d81-aa91-4f91841cdfa9" providerId="ADAL" clId="{5675AE01-7CC5-4269-BD8A-8F072E9E1006}" dt="2023-05-30T15:33:14.179" v="396" actId="27636"/>
        <pc:sldMkLst>
          <pc:docMk/>
          <pc:sldMk cId="431076081" sldId="1786"/>
        </pc:sldMkLst>
        <pc:spChg chg="add mod">
          <ac:chgData name="Kelly Stokes" userId="3e5c5154-569e-4d81-aa91-4f91841cdfa9" providerId="ADAL" clId="{5675AE01-7CC5-4269-BD8A-8F072E9E1006}" dt="2023-05-30T15:33:14.179" v="396" actId="27636"/>
          <ac:spMkLst>
            <pc:docMk/>
            <pc:sldMk cId="431076081" sldId="1786"/>
            <ac:spMk id="3" creationId="{4087935A-299C-3EEB-AFE2-F7DABF7F5E55}"/>
          </ac:spMkLst>
        </pc:spChg>
      </pc:sldChg>
      <pc:sldChg chg="addSp modSp mod modAnim">
        <pc:chgData name="Kelly Stokes" userId="3e5c5154-569e-4d81-aa91-4f91841cdfa9" providerId="ADAL" clId="{5675AE01-7CC5-4269-BD8A-8F072E9E1006}" dt="2023-05-30T15:33:20.130" v="398" actId="1076"/>
        <pc:sldMkLst>
          <pc:docMk/>
          <pc:sldMk cId="3193084802" sldId="1789"/>
        </pc:sldMkLst>
        <pc:spChg chg="add mod">
          <ac:chgData name="Kelly Stokes" userId="3e5c5154-569e-4d81-aa91-4f91841cdfa9" providerId="ADAL" clId="{5675AE01-7CC5-4269-BD8A-8F072E9E1006}" dt="2023-05-30T15:33:20.130" v="398" actId="1076"/>
          <ac:spMkLst>
            <pc:docMk/>
            <pc:sldMk cId="3193084802" sldId="1789"/>
            <ac:spMk id="3" creationId="{90E1327A-960B-C102-3566-D981534D25A1}"/>
          </ac:spMkLst>
        </pc:spChg>
      </pc:sldChg>
      <pc:sldChg chg="addSp modSp mod modAnim">
        <pc:chgData name="Kelly Stokes" userId="3e5c5154-569e-4d81-aa91-4f91841cdfa9" providerId="ADAL" clId="{5675AE01-7CC5-4269-BD8A-8F072E9E1006}" dt="2023-05-30T15:33:33.228" v="403" actId="27636"/>
        <pc:sldMkLst>
          <pc:docMk/>
          <pc:sldMk cId="4185759241" sldId="1793"/>
        </pc:sldMkLst>
        <pc:spChg chg="add mod">
          <ac:chgData name="Kelly Stokes" userId="3e5c5154-569e-4d81-aa91-4f91841cdfa9" providerId="ADAL" clId="{5675AE01-7CC5-4269-BD8A-8F072E9E1006}" dt="2023-05-30T15:33:33.228" v="403" actId="27636"/>
          <ac:spMkLst>
            <pc:docMk/>
            <pc:sldMk cId="4185759241" sldId="1793"/>
            <ac:spMk id="3" creationId="{12076B36-E769-BAAC-DD83-C1CF811BBE0A}"/>
          </ac:spMkLst>
        </pc:spChg>
      </pc:sldChg>
      <pc:sldChg chg="del">
        <pc:chgData name="Kelly Stokes" userId="3e5c5154-569e-4d81-aa91-4f91841cdfa9" providerId="ADAL" clId="{5675AE01-7CC5-4269-BD8A-8F072E9E1006}" dt="2023-05-30T15:27:54.886" v="290" actId="2696"/>
        <pc:sldMkLst>
          <pc:docMk/>
          <pc:sldMk cId="2889860660" sldId="1795"/>
        </pc:sldMkLst>
      </pc:sldChg>
      <pc:sldChg chg="del">
        <pc:chgData name="Kelly Stokes" userId="3e5c5154-569e-4d81-aa91-4f91841cdfa9" providerId="ADAL" clId="{5675AE01-7CC5-4269-BD8A-8F072E9E1006}" dt="2023-05-30T15:27:54.886" v="290" actId="2696"/>
        <pc:sldMkLst>
          <pc:docMk/>
          <pc:sldMk cId="2036770724" sldId="1796"/>
        </pc:sldMkLst>
      </pc:sldChg>
      <pc:sldChg chg="del">
        <pc:chgData name="Kelly Stokes" userId="3e5c5154-569e-4d81-aa91-4f91841cdfa9" providerId="ADAL" clId="{5675AE01-7CC5-4269-BD8A-8F072E9E1006}" dt="2023-05-30T15:27:54.886" v="290" actId="2696"/>
        <pc:sldMkLst>
          <pc:docMk/>
          <pc:sldMk cId="2231988068" sldId="1797"/>
        </pc:sldMkLst>
      </pc:sldChg>
      <pc:sldChg chg="del">
        <pc:chgData name="Kelly Stokes" userId="3e5c5154-569e-4d81-aa91-4f91841cdfa9" providerId="ADAL" clId="{5675AE01-7CC5-4269-BD8A-8F072E9E1006}" dt="2023-05-30T15:27:54.886" v="290" actId="2696"/>
        <pc:sldMkLst>
          <pc:docMk/>
          <pc:sldMk cId="910770160" sldId="1798"/>
        </pc:sldMkLst>
      </pc:sldChg>
      <pc:sldChg chg="del">
        <pc:chgData name="Kelly Stokes" userId="3e5c5154-569e-4d81-aa91-4f91841cdfa9" providerId="ADAL" clId="{5675AE01-7CC5-4269-BD8A-8F072E9E1006}" dt="2023-05-30T15:27:54.886" v="290" actId="2696"/>
        <pc:sldMkLst>
          <pc:docMk/>
          <pc:sldMk cId="2901054277" sldId="1799"/>
        </pc:sldMkLst>
      </pc:sldChg>
      <pc:sldChg chg="del">
        <pc:chgData name="Kelly Stokes" userId="3e5c5154-569e-4d81-aa91-4f91841cdfa9" providerId="ADAL" clId="{5675AE01-7CC5-4269-BD8A-8F072E9E1006}" dt="2023-05-30T15:27:54.886" v="290" actId="2696"/>
        <pc:sldMkLst>
          <pc:docMk/>
          <pc:sldMk cId="1431412431" sldId="1800"/>
        </pc:sldMkLst>
      </pc:sldChg>
      <pc:sldChg chg="del">
        <pc:chgData name="Kelly Stokes" userId="3e5c5154-569e-4d81-aa91-4f91841cdfa9" providerId="ADAL" clId="{5675AE01-7CC5-4269-BD8A-8F072E9E1006}" dt="2023-05-30T15:27:54.886" v="290" actId="2696"/>
        <pc:sldMkLst>
          <pc:docMk/>
          <pc:sldMk cId="642040068" sldId="1801"/>
        </pc:sldMkLst>
      </pc:sldChg>
      <pc:sldChg chg="del">
        <pc:chgData name="Kelly Stokes" userId="3e5c5154-569e-4d81-aa91-4f91841cdfa9" providerId="ADAL" clId="{5675AE01-7CC5-4269-BD8A-8F072E9E1006}" dt="2023-05-30T15:27:54.886" v="290" actId="2696"/>
        <pc:sldMkLst>
          <pc:docMk/>
          <pc:sldMk cId="3824517730" sldId="1802"/>
        </pc:sldMkLst>
      </pc:sldChg>
      <pc:sldChg chg="del">
        <pc:chgData name="Kelly Stokes" userId="3e5c5154-569e-4d81-aa91-4f91841cdfa9" providerId="ADAL" clId="{5675AE01-7CC5-4269-BD8A-8F072E9E1006}" dt="2023-05-30T15:27:54.886" v="290" actId="2696"/>
        <pc:sldMkLst>
          <pc:docMk/>
          <pc:sldMk cId="3714030419" sldId="1803"/>
        </pc:sldMkLst>
      </pc:sldChg>
      <pc:sldChg chg="del">
        <pc:chgData name="Kelly Stokes" userId="3e5c5154-569e-4d81-aa91-4f91841cdfa9" providerId="ADAL" clId="{5675AE01-7CC5-4269-BD8A-8F072E9E1006}" dt="2023-05-30T15:27:54.886" v="290" actId="2696"/>
        <pc:sldMkLst>
          <pc:docMk/>
          <pc:sldMk cId="2247977474" sldId="1804"/>
        </pc:sldMkLst>
      </pc:sldChg>
      <pc:sldChg chg="del">
        <pc:chgData name="Kelly Stokes" userId="3e5c5154-569e-4d81-aa91-4f91841cdfa9" providerId="ADAL" clId="{5675AE01-7CC5-4269-BD8A-8F072E9E1006}" dt="2023-05-30T15:27:54.886" v="290" actId="2696"/>
        <pc:sldMkLst>
          <pc:docMk/>
          <pc:sldMk cId="279649702" sldId="1805"/>
        </pc:sldMkLst>
      </pc:sldChg>
      <pc:sldChg chg="del">
        <pc:chgData name="Kelly Stokes" userId="3e5c5154-569e-4d81-aa91-4f91841cdfa9" providerId="ADAL" clId="{5675AE01-7CC5-4269-BD8A-8F072E9E1006}" dt="2023-05-30T15:27:54.886" v="290" actId="2696"/>
        <pc:sldMkLst>
          <pc:docMk/>
          <pc:sldMk cId="3585525847" sldId="1806"/>
        </pc:sldMkLst>
      </pc:sldChg>
      <pc:sldChg chg="del">
        <pc:chgData name="Kelly Stokes" userId="3e5c5154-569e-4d81-aa91-4f91841cdfa9" providerId="ADAL" clId="{5675AE01-7CC5-4269-BD8A-8F072E9E1006}" dt="2023-05-30T15:26:41.652" v="288" actId="2696"/>
        <pc:sldMkLst>
          <pc:docMk/>
          <pc:sldMk cId="3443306473" sldId="1816"/>
        </pc:sldMkLst>
      </pc:sldChg>
      <pc:sldChg chg="del">
        <pc:chgData name="Kelly Stokes" userId="3e5c5154-569e-4d81-aa91-4f91841cdfa9" providerId="ADAL" clId="{5675AE01-7CC5-4269-BD8A-8F072E9E1006}" dt="2023-05-30T15:26:41.652" v="288" actId="2696"/>
        <pc:sldMkLst>
          <pc:docMk/>
          <pc:sldMk cId="4097965017" sldId="1817"/>
        </pc:sldMkLst>
      </pc:sldChg>
      <pc:sldChg chg="del">
        <pc:chgData name="Kelly Stokes" userId="3e5c5154-569e-4d81-aa91-4f91841cdfa9" providerId="ADAL" clId="{5675AE01-7CC5-4269-BD8A-8F072E9E1006}" dt="2023-05-30T15:26:41.652" v="288" actId="2696"/>
        <pc:sldMkLst>
          <pc:docMk/>
          <pc:sldMk cId="3764781957" sldId="1818"/>
        </pc:sldMkLst>
      </pc:sldChg>
      <pc:sldChg chg="del">
        <pc:chgData name="Kelly Stokes" userId="3e5c5154-569e-4d81-aa91-4f91841cdfa9" providerId="ADAL" clId="{5675AE01-7CC5-4269-BD8A-8F072E9E1006}" dt="2023-05-30T15:26:41.652" v="288" actId="2696"/>
        <pc:sldMkLst>
          <pc:docMk/>
          <pc:sldMk cId="518661748" sldId="1819"/>
        </pc:sldMkLst>
      </pc:sldChg>
      <pc:sldChg chg="del">
        <pc:chgData name="Kelly Stokes" userId="3e5c5154-569e-4d81-aa91-4f91841cdfa9" providerId="ADAL" clId="{5675AE01-7CC5-4269-BD8A-8F072E9E1006}" dt="2023-05-30T15:26:41.652" v="288" actId="2696"/>
        <pc:sldMkLst>
          <pc:docMk/>
          <pc:sldMk cId="90278460" sldId="1820"/>
        </pc:sldMkLst>
      </pc:sldChg>
      <pc:sldChg chg="del">
        <pc:chgData name="Kelly Stokes" userId="3e5c5154-569e-4d81-aa91-4f91841cdfa9" providerId="ADAL" clId="{5675AE01-7CC5-4269-BD8A-8F072E9E1006}" dt="2023-05-30T15:26:41.652" v="288" actId="2696"/>
        <pc:sldMkLst>
          <pc:docMk/>
          <pc:sldMk cId="763377562" sldId="1821"/>
        </pc:sldMkLst>
      </pc:sldChg>
      <pc:sldChg chg="del">
        <pc:chgData name="Kelly Stokes" userId="3e5c5154-569e-4d81-aa91-4f91841cdfa9" providerId="ADAL" clId="{5675AE01-7CC5-4269-BD8A-8F072E9E1006}" dt="2023-05-30T15:26:41.652" v="288" actId="2696"/>
        <pc:sldMkLst>
          <pc:docMk/>
          <pc:sldMk cId="328892362" sldId="1822"/>
        </pc:sldMkLst>
      </pc:sldChg>
      <pc:sldChg chg="del">
        <pc:chgData name="Kelly Stokes" userId="3e5c5154-569e-4d81-aa91-4f91841cdfa9" providerId="ADAL" clId="{5675AE01-7CC5-4269-BD8A-8F072E9E1006}" dt="2023-05-30T15:26:41.652" v="288" actId="2696"/>
        <pc:sldMkLst>
          <pc:docMk/>
          <pc:sldMk cId="1210820724" sldId="1823"/>
        </pc:sldMkLst>
      </pc:sldChg>
      <pc:sldChg chg="del">
        <pc:chgData name="Kelly Stokes" userId="3e5c5154-569e-4d81-aa91-4f91841cdfa9" providerId="ADAL" clId="{5675AE01-7CC5-4269-BD8A-8F072E9E1006}" dt="2023-05-30T15:33:53.798" v="404" actId="2696"/>
        <pc:sldMkLst>
          <pc:docMk/>
          <pc:sldMk cId="386494891" sldId="1827"/>
        </pc:sldMkLst>
      </pc:sldChg>
      <pc:sldChg chg="del">
        <pc:chgData name="Kelly Stokes" userId="3e5c5154-569e-4d81-aa91-4f91841cdfa9" providerId="ADAL" clId="{5675AE01-7CC5-4269-BD8A-8F072E9E1006}" dt="2023-05-30T15:33:53.798" v="404" actId="2696"/>
        <pc:sldMkLst>
          <pc:docMk/>
          <pc:sldMk cId="1294931617" sldId="1828"/>
        </pc:sldMkLst>
      </pc:sldChg>
      <pc:sldChg chg="del">
        <pc:chgData name="Kelly Stokes" userId="3e5c5154-569e-4d81-aa91-4f91841cdfa9" providerId="ADAL" clId="{5675AE01-7CC5-4269-BD8A-8F072E9E1006}" dt="2023-05-30T15:33:53.798" v="404" actId="2696"/>
        <pc:sldMkLst>
          <pc:docMk/>
          <pc:sldMk cId="3555454682" sldId="1830"/>
        </pc:sldMkLst>
      </pc:sldChg>
      <pc:sldChg chg="del">
        <pc:chgData name="Kelly Stokes" userId="3e5c5154-569e-4d81-aa91-4f91841cdfa9" providerId="ADAL" clId="{5675AE01-7CC5-4269-BD8A-8F072E9E1006}" dt="2023-05-30T15:33:53.798" v="404" actId="2696"/>
        <pc:sldMkLst>
          <pc:docMk/>
          <pc:sldMk cId="3624538270" sldId="1831"/>
        </pc:sldMkLst>
      </pc:sldChg>
      <pc:sldChg chg="del">
        <pc:chgData name="Kelly Stokes" userId="3e5c5154-569e-4d81-aa91-4f91841cdfa9" providerId="ADAL" clId="{5675AE01-7CC5-4269-BD8A-8F072E9E1006}" dt="2023-05-30T15:34:53.263" v="414" actId="2696"/>
        <pc:sldMkLst>
          <pc:docMk/>
          <pc:sldMk cId="825787802" sldId="1837"/>
        </pc:sldMkLst>
      </pc:sldChg>
      <pc:sldChg chg="addSp modSp modAnim">
        <pc:chgData name="Kelly Stokes" userId="3e5c5154-569e-4d81-aa91-4f91841cdfa9" providerId="ADAL" clId="{5675AE01-7CC5-4269-BD8A-8F072E9E1006}" dt="2023-05-30T15:35:19.701" v="420"/>
        <pc:sldMkLst>
          <pc:docMk/>
          <pc:sldMk cId="370499655" sldId="1838"/>
        </pc:sldMkLst>
        <pc:picChg chg="add mod">
          <ac:chgData name="Kelly Stokes" userId="3e5c5154-569e-4d81-aa91-4f91841cdfa9" providerId="ADAL" clId="{5675AE01-7CC5-4269-BD8A-8F072E9E1006}" dt="2023-05-30T15:34:59.749" v="415"/>
          <ac:picMkLst>
            <pc:docMk/>
            <pc:sldMk cId="370499655" sldId="1838"/>
            <ac:picMk id="4" creationId="{D1E3C957-615A-FB43-1884-FD7A2FB56FC3}"/>
          </ac:picMkLst>
        </pc:picChg>
      </pc:sldChg>
      <pc:sldChg chg="del">
        <pc:chgData name="Kelly Stokes" userId="3e5c5154-569e-4d81-aa91-4f91841cdfa9" providerId="ADAL" clId="{5675AE01-7CC5-4269-BD8A-8F072E9E1006}" dt="2023-05-30T15:34:53.263" v="414" actId="2696"/>
        <pc:sldMkLst>
          <pc:docMk/>
          <pc:sldMk cId="2827949635" sldId="1839"/>
        </pc:sldMkLst>
      </pc:sldChg>
      <pc:sldChg chg="addSp modSp modAnim">
        <pc:chgData name="Kelly Stokes" userId="3e5c5154-569e-4d81-aa91-4f91841cdfa9" providerId="ADAL" clId="{5675AE01-7CC5-4269-BD8A-8F072E9E1006}" dt="2023-05-30T15:35:27.707" v="423"/>
        <pc:sldMkLst>
          <pc:docMk/>
          <pc:sldMk cId="1957599198" sldId="1840"/>
        </pc:sldMkLst>
        <pc:picChg chg="add mod">
          <ac:chgData name="Kelly Stokes" userId="3e5c5154-569e-4d81-aa91-4f91841cdfa9" providerId="ADAL" clId="{5675AE01-7CC5-4269-BD8A-8F072E9E1006}" dt="2023-05-30T15:35:04.112" v="416"/>
          <ac:picMkLst>
            <pc:docMk/>
            <pc:sldMk cId="1957599198" sldId="1840"/>
            <ac:picMk id="4" creationId="{1F7D8FFC-820F-9190-DC68-1EB105B60FA6}"/>
          </ac:picMkLst>
        </pc:picChg>
      </pc:sldChg>
      <pc:sldChg chg="del">
        <pc:chgData name="Kelly Stokes" userId="3e5c5154-569e-4d81-aa91-4f91841cdfa9" providerId="ADAL" clId="{5675AE01-7CC5-4269-BD8A-8F072E9E1006}" dt="2023-05-30T15:34:53.263" v="414" actId="2696"/>
        <pc:sldMkLst>
          <pc:docMk/>
          <pc:sldMk cId="1654304011" sldId="1841"/>
        </pc:sldMkLst>
      </pc:sldChg>
      <pc:sldChg chg="addSp modSp modAnim">
        <pc:chgData name="Kelly Stokes" userId="3e5c5154-569e-4d81-aa91-4f91841cdfa9" providerId="ADAL" clId="{5675AE01-7CC5-4269-BD8A-8F072E9E1006}" dt="2023-05-30T15:35:35.486" v="426"/>
        <pc:sldMkLst>
          <pc:docMk/>
          <pc:sldMk cId="3727767865" sldId="1842"/>
        </pc:sldMkLst>
        <pc:picChg chg="add mod">
          <ac:chgData name="Kelly Stokes" userId="3e5c5154-569e-4d81-aa91-4f91841cdfa9" providerId="ADAL" clId="{5675AE01-7CC5-4269-BD8A-8F072E9E1006}" dt="2023-05-30T15:35:09.290" v="417"/>
          <ac:picMkLst>
            <pc:docMk/>
            <pc:sldMk cId="3727767865" sldId="1842"/>
            <ac:picMk id="4" creationId="{C8D45FC4-0464-888C-44C8-8002A05BEE5A}"/>
          </ac:picMkLst>
        </pc:picChg>
      </pc:sldChg>
      <pc:sldChg chg="del">
        <pc:chgData name="Kelly Stokes" userId="3e5c5154-569e-4d81-aa91-4f91841cdfa9" providerId="ADAL" clId="{5675AE01-7CC5-4269-BD8A-8F072E9E1006}" dt="2023-05-30T15:34:53.263" v="414" actId="2696"/>
        <pc:sldMkLst>
          <pc:docMk/>
          <pc:sldMk cId="3113043588" sldId="1843"/>
        </pc:sldMkLst>
      </pc:sldChg>
      <pc:sldChg chg="del">
        <pc:chgData name="Kelly Stokes" userId="3e5c5154-569e-4d81-aa91-4f91841cdfa9" providerId="ADAL" clId="{5675AE01-7CC5-4269-BD8A-8F072E9E1006}" dt="2023-05-30T15:34:53.263" v="414" actId="2696"/>
        <pc:sldMkLst>
          <pc:docMk/>
          <pc:sldMk cId="1811886577" sldId="1844"/>
        </pc:sldMkLst>
      </pc:sldChg>
      <pc:sldChg chg="addSp modSp mod modAnim">
        <pc:chgData name="Kelly Stokes" userId="3e5c5154-569e-4d81-aa91-4f91841cdfa9" providerId="ADAL" clId="{5675AE01-7CC5-4269-BD8A-8F072E9E1006}" dt="2023-05-30T15:36:22.808" v="450"/>
        <pc:sldMkLst>
          <pc:docMk/>
          <pc:sldMk cId="443245427" sldId="1845"/>
        </pc:sldMkLst>
        <pc:spChg chg="mod">
          <ac:chgData name="Kelly Stokes" userId="3e5c5154-569e-4d81-aa91-4f91841cdfa9" providerId="ADAL" clId="{5675AE01-7CC5-4269-BD8A-8F072E9E1006}" dt="2023-05-30T15:35:44.646" v="427" actId="21"/>
          <ac:spMkLst>
            <pc:docMk/>
            <pc:sldMk cId="443245427" sldId="1845"/>
            <ac:spMk id="2" creationId="{52DA34BA-82FC-47C5-BCE1-BB65E08B92A1}"/>
          </ac:spMkLst>
        </pc:spChg>
        <pc:spChg chg="add mod">
          <ac:chgData name="Kelly Stokes" userId="3e5c5154-569e-4d81-aa91-4f91841cdfa9" providerId="ADAL" clId="{5675AE01-7CC5-4269-BD8A-8F072E9E1006}" dt="2023-05-30T15:35:51.081" v="430" actId="1076"/>
          <ac:spMkLst>
            <pc:docMk/>
            <pc:sldMk cId="443245427" sldId="1845"/>
            <ac:spMk id="5" creationId="{1CBFDCC9-6991-50C5-6744-71B852D370DA}"/>
          </ac:spMkLst>
        </pc:spChg>
        <pc:spChg chg="add mod">
          <ac:chgData name="Kelly Stokes" userId="3e5c5154-569e-4d81-aa91-4f91841cdfa9" providerId="ADAL" clId="{5675AE01-7CC5-4269-BD8A-8F072E9E1006}" dt="2023-05-30T15:36:01" v="434" actId="1076"/>
          <ac:spMkLst>
            <pc:docMk/>
            <pc:sldMk cId="443245427" sldId="1845"/>
            <ac:spMk id="7" creationId="{2B77136E-58A4-8085-9489-D0DA8F804E1A}"/>
          </ac:spMkLst>
        </pc:spChg>
        <pc:spChg chg="add mod">
          <ac:chgData name="Kelly Stokes" userId="3e5c5154-569e-4d81-aa91-4f91841cdfa9" providerId="ADAL" clId="{5675AE01-7CC5-4269-BD8A-8F072E9E1006}" dt="2023-05-30T15:36:11.140" v="445" actId="1076"/>
          <ac:spMkLst>
            <pc:docMk/>
            <pc:sldMk cId="443245427" sldId="1845"/>
            <ac:spMk id="9" creationId="{029ACA9C-3253-C9E9-DF61-272DAC5DE91B}"/>
          </ac:spMkLst>
        </pc:spChg>
      </pc:sldChg>
      <pc:sldChg chg="del">
        <pc:chgData name="Kelly Stokes" userId="3e5c5154-569e-4d81-aa91-4f91841cdfa9" providerId="ADAL" clId="{5675AE01-7CC5-4269-BD8A-8F072E9E1006}" dt="2023-05-30T15:34:53.263" v="414" actId="2696"/>
        <pc:sldMkLst>
          <pc:docMk/>
          <pc:sldMk cId="3916200477" sldId="1846"/>
        </pc:sldMkLst>
      </pc:sldChg>
      <pc:sldChg chg="del">
        <pc:chgData name="Kelly Stokes" userId="3e5c5154-569e-4d81-aa91-4f91841cdfa9" providerId="ADAL" clId="{5675AE01-7CC5-4269-BD8A-8F072E9E1006}" dt="2023-05-30T15:34:53.263" v="414" actId="2696"/>
        <pc:sldMkLst>
          <pc:docMk/>
          <pc:sldMk cId="3347063646" sldId="1847"/>
        </pc:sldMkLst>
      </pc:sldChg>
      <pc:sldChg chg="addSp modSp mod modAnim">
        <pc:chgData name="Kelly Stokes" userId="3e5c5154-569e-4d81-aa91-4f91841cdfa9" providerId="ADAL" clId="{5675AE01-7CC5-4269-BD8A-8F072E9E1006}" dt="2023-05-30T15:37:18.405" v="488"/>
        <pc:sldMkLst>
          <pc:docMk/>
          <pc:sldMk cId="530475571" sldId="1848"/>
        </pc:sldMkLst>
        <pc:spChg chg="mod">
          <ac:chgData name="Kelly Stokes" userId="3e5c5154-569e-4d81-aa91-4f91841cdfa9" providerId="ADAL" clId="{5675AE01-7CC5-4269-BD8A-8F072E9E1006}" dt="2023-05-30T15:37:06.335" v="483" actId="14100"/>
          <ac:spMkLst>
            <pc:docMk/>
            <pc:sldMk cId="530475571" sldId="1848"/>
            <ac:spMk id="2" creationId="{52DA34BA-82FC-47C5-BCE1-BB65E08B92A1}"/>
          </ac:spMkLst>
        </pc:spChg>
        <pc:spChg chg="add mod">
          <ac:chgData name="Kelly Stokes" userId="3e5c5154-569e-4d81-aa91-4f91841cdfa9" providerId="ADAL" clId="{5675AE01-7CC5-4269-BD8A-8F072E9E1006}" dt="2023-05-30T15:36:33.749" v="454" actId="1076"/>
          <ac:spMkLst>
            <pc:docMk/>
            <pc:sldMk cId="530475571" sldId="1848"/>
            <ac:spMk id="4" creationId="{41BAC08B-3BF0-B811-88B3-D642498799E5}"/>
          </ac:spMkLst>
        </pc:spChg>
        <pc:spChg chg="add mod">
          <ac:chgData name="Kelly Stokes" userId="3e5c5154-569e-4d81-aa91-4f91841cdfa9" providerId="ADAL" clId="{5675AE01-7CC5-4269-BD8A-8F072E9E1006}" dt="2023-05-30T15:36:48.425" v="460" actId="1076"/>
          <ac:spMkLst>
            <pc:docMk/>
            <pc:sldMk cId="530475571" sldId="1848"/>
            <ac:spMk id="6" creationId="{F889A7E9-9254-FD6B-BC6D-42105E71A758}"/>
          </ac:spMkLst>
        </pc:spChg>
        <pc:spChg chg="add mod">
          <ac:chgData name="Kelly Stokes" userId="3e5c5154-569e-4d81-aa91-4f91841cdfa9" providerId="ADAL" clId="{5675AE01-7CC5-4269-BD8A-8F072E9E1006}" dt="2023-05-30T15:37:02.039" v="481" actId="1076"/>
          <ac:spMkLst>
            <pc:docMk/>
            <pc:sldMk cId="530475571" sldId="1848"/>
            <ac:spMk id="8" creationId="{70E336E8-8A95-721C-7D69-3B9368201B76}"/>
          </ac:spMkLst>
        </pc:spChg>
      </pc:sldChg>
      <pc:sldChg chg="del">
        <pc:chgData name="Kelly Stokes" userId="3e5c5154-569e-4d81-aa91-4f91841cdfa9" providerId="ADAL" clId="{5675AE01-7CC5-4269-BD8A-8F072E9E1006}" dt="2023-05-30T15:34:53.263" v="414" actId="2696"/>
        <pc:sldMkLst>
          <pc:docMk/>
          <pc:sldMk cId="2004712632" sldId="1849"/>
        </pc:sldMkLst>
      </pc:sldChg>
      <pc:sldChg chg="del">
        <pc:chgData name="Kelly Stokes" userId="3e5c5154-569e-4d81-aa91-4f91841cdfa9" providerId="ADAL" clId="{5675AE01-7CC5-4269-BD8A-8F072E9E1006}" dt="2023-05-30T15:34:53.263" v="414" actId="2696"/>
        <pc:sldMkLst>
          <pc:docMk/>
          <pc:sldMk cId="3166198018" sldId="1850"/>
        </pc:sldMkLst>
      </pc:sldChg>
      <pc:sldChg chg="addSp modSp mod modAnim">
        <pc:chgData name="Kelly Stokes" userId="3e5c5154-569e-4d81-aa91-4f91841cdfa9" providerId="ADAL" clId="{5675AE01-7CC5-4269-BD8A-8F072E9E1006}" dt="2023-05-30T15:38:13.057" v="517"/>
        <pc:sldMkLst>
          <pc:docMk/>
          <pc:sldMk cId="2035750958" sldId="1851"/>
        </pc:sldMkLst>
        <pc:spChg chg="mod">
          <ac:chgData name="Kelly Stokes" userId="3e5c5154-569e-4d81-aa91-4f91841cdfa9" providerId="ADAL" clId="{5675AE01-7CC5-4269-BD8A-8F072E9E1006}" dt="2023-05-30T15:37:48.233" v="500" actId="1076"/>
          <ac:spMkLst>
            <pc:docMk/>
            <pc:sldMk cId="2035750958" sldId="1851"/>
            <ac:spMk id="2" creationId="{52DA34BA-82FC-47C5-BCE1-BB65E08B92A1}"/>
          </ac:spMkLst>
        </pc:spChg>
        <pc:spChg chg="add mod">
          <ac:chgData name="Kelly Stokes" userId="3e5c5154-569e-4d81-aa91-4f91841cdfa9" providerId="ADAL" clId="{5675AE01-7CC5-4269-BD8A-8F072E9E1006}" dt="2023-05-30T15:37:29.109" v="492" actId="1076"/>
          <ac:spMkLst>
            <pc:docMk/>
            <pc:sldMk cId="2035750958" sldId="1851"/>
            <ac:spMk id="5" creationId="{4935D926-FF16-B69F-360E-4C52B1B79755}"/>
          </ac:spMkLst>
        </pc:spChg>
        <pc:spChg chg="add mod">
          <ac:chgData name="Kelly Stokes" userId="3e5c5154-569e-4d81-aa91-4f91841cdfa9" providerId="ADAL" clId="{5675AE01-7CC5-4269-BD8A-8F072E9E1006}" dt="2023-05-30T15:37:41.081" v="497" actId="1076"/>
          <ac:spMkLst>
            <pc:docMk/>
            <pc:sldMk cId="2035750958" sldId="1851"/>
            <ac:spMk id="7" creationId="{86D400C1-A4A1-63E9-A648-DA74CAA84AD4}"/>
          </ac:spMkLst>
        </pc:spChg>
        <pc:spChg chg="add mod">
          <ac:chgData name="Kelly Stokes" userId="3e5c5154-569e-4d81-aa91-4f91841cdfa9" providerId="ADAL" clId="{5675AE01-7CC5-4269-BD8A-8F072E9E1006}" dt="2023-05-30T15:37:59.258" v="511" actId="1076"/>
          <ac:spMkLst>
            <pc:docMk/>
            <pc:sldMk cId="2035750958" sldId="1851"/>
            <ac:spMk id="9" creationId="{142A2A4C-8960-E730-F445-2C272CB5F61C}"/>
          </ac:spMkLst>
        </pc:spChg>
      </pc:sldChg>
      <pc:sldChg chg="addSp modSp mod modAnim">
        <pc:chgData name="Kelly Stokes" userId="3e5c5154-569e-4d81-aa91-4f91841cdfa9" providerId="ADAL" clId="{5675AE01-7CC5-4269-BD8A-8F072E9E1006}" dt="2023-05-30T15:38:30.431" v="526" actId="27636"/>
        <pc:sldMkLst>
          <pc:docMk/>
          <pc:sldMk cId="2943068264" sldId="1852"/>
        </pc:sldMkLst>
        <pc:spChg chg="add mod">
          <ac:chgData name="Kelly Stokes" userId="3e5c5154-569e-4d81-aa91-4f91841cdfa9" providerId="ADAL" clId="{5675AE01-7CC5-4269-BD8A-8F072E9E1006}" dt="2023-05-30T15:38:30.431" v="526" actId="27636"/>
          <ac:spMkLst>
            <pc:docMk/>
            <pc:sldMk cId="2943068264" sldId="1852"/>
            <ac:spMk id="3" creationId="{93EBDCC7-CB28-2041-617B-C1AD923523F4}"/>
          </ac:spMkLst>
        </pc:spChg>
      </pc:sldChg>
      <pc:sldChg chg="addSp modSp mod modAnim">
        <pc:chgData name="Kelly Stokes" userId="3e5c5154-569e-4d81-aa91-4f91841cdfa9" providerId="ADAL" clId="{5675AE01-7CC5-4269-BD8A-8F072E9E1006}" dt="2023-05-30T15:38:39.370" v="530" actId="27636"/>
        <pc:sldMkLst>
          <pc:docMk/>
          <pc:sldMk cId="104935336" sldId="1855"/>
        </pc:sldMkLst>
        <pc:spChg chg="add mod">
          <ac:chgData name="Kelly Stokes" userId="3e5c5154-569e-4d81-aa91-4f91841cdfa9" providerId="ADAL" clId="{5675AE01-7CC5-4269-BD8A-8F072E9E1006}" dt="2023-05-30T15:38:39.370" v="530" actId="27636"/>
          <ac:spMkLst>
            <pc:docMk/>
            <pc:sldMk cId="104935336" sldId="1855"/>
            <ac:spMk id="3" creationId="{B9EC77A1-0572-238F-E6B4-C2D3B7855F1A}"/>
          </ac:spMkLst>
        </pc:spChg>
      </pc:sldChg>
      <pc:sldChg chg="addSp modSp mod modAnim">
        <pc:chgData name="Kelly Stokes" userId="3e5c5154-569e-4d81-aa91-4f91841cdfa9" providerId="ADAL" clId="{5675AE01-7CC5-4269-BD8A-8F072E9E1006}" dt="2023-05-30T15:38:45.289" v="532" actId="1076"/>
        <pc:sldMkLst>
          <pc:docMk/>
          <pc:sldMk cId="352615557" sldId="1859"/>
        </pc:sldMkLst>
        <pc:spChg chg="add mod">
          <ac:chgData name="Kelly Stokes" userId="3e5c5154-569e-4d81-aa91-4f91841cdfa9" providerId="ADAL" clId="{5675AE01-7CC5-4269-BD8A-8F072E9E1006}" dt="2023-05-30T15:38:45.289" v="532" actId="1076"/>
          <ac:spMkLst>
            <pc:docMk/>
            <pc:sldMk cId="352615557" sldId="1859"/>
            <ac:spMk id="3" creationId="{B930F3C6-20F7-2A70-453D-BE2B1B454E23}"/>
          </ac:spMkLst>
        </pc:spChg>
      </pc:sldChg>
      <pc:sldChg chg="del">
        <pc:chgData name="Kelly Stokes" userId="3e5c5154-569e-4d81-aa91-4f91841cdfa9" providerId="ADAL" clId="{5675AE01-7CC5-4269-BD8A-8F072E9E1006}" dt="2023-05-30T15:28:20.430" v="291" actId="2696"/>
        <pc:sldMkLst>
          <pc:docMk/>
          <pc:sldMk cId="1043929987" sldId="1861"/>
        </pc:sldMkLst>
      </pc:sldChg>
      <pc:sldChg chg="del">
        <pc:chgData name="Kelly Stokes" userId="3e5c5154-569e-4d81-aa91-4f91841cdfa9" providerId="ADAL" clId="{5675AE01-7CC5-4269-BD8A-8F072E9E1006}" dt="2023-05-30T15:28:20.430" v="291" actId="2696"/>
        <pc:sldMkLst>
          <pc:docMk/>
          <pc:sldMk cId="2883333573" sldId="1862"/>
        </pc:sldMkLst>
      </pc:sldChg>
      <pc:sldChg chg="del">
        <pc:chgData name="Kelly Stokes" userId="3e5c5154-569e-4d81-aa91-4f91841cdfa9" providerId="ADAL" clId="{5675AE01-7CC5-4269-BD8A-8F072E9E1006}" dt="2023-05-30T15:28:20.430" v="291" actId="2696"/>
        <pc:sldMkLst>
          <pc:docMk/>
          <pc:sldMk cId="1551530630" sldId="1863"/>
        </pc:sldMkLst>
      </pc:sldChg>
      <pc:sldChg chg="del">
        <pc:chgData name="Kelly Stokes" userId="3e5c5154-569e-4d81-aa91-4f91841cdfa9" providerId="ADAL" clId="{5675AE01-7CC5-4269-BD8A-8F072E9E1006}" dt="2023-05-30T15:28:20.430" v="291" actId="2696"/>
        <pc:sldMkLst>
          <pc:docMk/>
          <pc:sldMk cId="1502918678" sldId="1864"/>
        </pc:sldMkLst>
      </pc:sldChg>
      <pc:sldChg chg="del">
        <pc:chgData name="Kelly Stokes" userId="3e5c5154-569e-4d81-aa91-4f91841cdfa9" providerId="ADAL" clId="{5675AE01-7CC5-4269-BD8A-8F072E9E1006}" dt="2023-05-30T15:28:20.430" v="291" actId="2696"/>
        <pc:sldMkLst>
          <pc:docMk/>
          <pc:sldMk cId="2723668284" sldId="1865"/>
        </pc:sldMkLst>
      </pc:sldChg>
      <pc:sldChg chg="del">
        <pc:chgData name="Kelly Stokes" userId="3e5c5154-569e-4d81-aa91-4f91841cdfa9" providerId="ADAL" clId="{5675AE01-7CC5-4269-BD8A-8F072E9E1006}" dt="2023-05-30T15:28:20.430" v="291" actId="2696"/>
        <pc:sldMkLst>
          <pc:docMk/>
          <pc:sldMk cId="1957915166" sldId="1866"/>
        </pc:sldMkLst>
      </pc:sldChg>
      <pc:sldChg chg="del">
        <pc:chgData name="Kelly Stokes" userId="3e5c5154-569e-4d81-aa91-4f91841cdfa9" providerId="ADAL" clId="{5675AE01-7CC5-4269-BD8A-8F072E9E1006}" dt="2023-05-30T15:28:20.430" v="291" actId="2696"/>
        <pc:sldMkLst>
          <pc:docMk/>
          <pc:sldMk cId="3733009474" sldId="1867"/>
        </pc:sldMkLst>
      </pc:sldChg>
      <pc:sldChg chg="del">
        <pc:chgData name="Kelly Stokes" userId="3e5c5154-569e-4d81-aa91-4f91841cdfa9" providerId="ADAL" clId="{5675AE01-7CC5-4269-BD8A-8F072E9E1006}" dt="2023-05-30T15:28:20.430" v="291" actId="2696"/>
        <pc:sldMkLst>
          <pc:docMk/>
          <pc:sldMk cId="2432044684" sldId="1868"/>
        </pc:sldMkLst>
      </pc:sldChg>
      <pc:sldChg chg="del">
        <pc:chgData name="Kelly Stokes" userId="3e5c5154-569e-4d81-aa91-4f91841cdfa9" providerId="ADAL" clId="{5675AE01-7CC5-4269-BD8A-8F072E9E1006}" dt="2023-05-30T15:28:20.430" v="291" actId="2696"/>
        <pc:sldMkLst>
          <pc:docMk/>
          <pc:sldMk cId="2039926144" sldId="1869"/>
        </pc:sldMkLst>
      </pc:sldChg>
      <pc:sldChg chg="del">
        <pc:chgData name="Kelly Stokes" userId="3e5c5154-569e-4d81-aa91-4f91841cdfa9" providerId="ADAL" clId="{5675AE01-7CC5-4269-BD8A-8F072E9E1006}" dt="2023-05-30T15:28:20.430" v="291" actId="2696"/>
        <pc:sldMkLst>
          <pc:docMk/>
          <pc:sldMk cId="4035069944" sldId="1870"/>
        </pc:sldMkLst>
      </pc:sldChg>
      <pc:sldChg chg="del">
        <pc:chgData name="Kelly Stokes" userId="3e5c5154-569e-4d81-aa91-4f91841cdfa9" providerId="ADAL" clId="{5675AE01-7CC5-4269-BD8A-8F072E9E1006}" dt="2023-05-30T15:28:20.430" v="291" actId="2696"/>
        <pc:sldMkLst>
          <pc:docMk/>
          <pc:sldMk cId="692002912" sldId="1871"/>
        </pc:sldMkLst>
      </pc:sldChg>
      <pc:sldChg chg="del">
        <pc:chgData name="Kelly Stokes" userId="3e5c5154-569e-4d81-aa91-4f91841cdfa9" providerId="ADAL" clId="{5675AE01-7CC5-4269-BD8A-8F072E9E1006}" dt="2023-05-30T15:28:20.430" v="291" actId="2696"/>
        <pc:sldMkLst>
          <pc:docMk/>
          <pc:sldMk cId="3773316151" sldId="1872"/>
        </pc:sldMkLst>
      </pc:sldChg>
      <pc:sldChg chg="del">
        <pc:chgData name="Kelly Stokes" userId="3e5c5154-569e-4d81-aa91-4f91841cdfa9" providerId="ADAL" clId="{5675AE01-7CC5-4269-BD8A-8F072E9E1006}" dt="2023-05-30T15:26:55.941" v="289" actId="2696"/>
        <pc:sldMkLst>
          <pc:docMk/>
          <pc:sldMk cId="2190902985" sldId="1882"/>
        </pc:sldMkLst>
      </pc:sldChg>
      <pc:sldChg chg="del">
        <pc:chgData name="Kelly Stokes" userId="3e5c5154-569e-4d81-aa91-4f91841cdfa9" providerId="ADAL" clId="{5675AE01-7CC5-4269-BD8A-8F072E9E1006}" dt="2023-05-30T15:26:55.941" v="289" actId="2696"/>
        <pc:sldMkLst>
          <pc:docMk/>
          <pc:sldMk cId="415188265" sldId="1883"/>
        </pc:sldMkLst>
      </pc:sldChg>
      <pc:sldChg chg="del">
        <pc:chgData name="Kelly Stokes" userId="3e5c5154-569e-4d81-aa91-4f91841cdfa9" providerId="ADAL" clId="{5675AE01-7CC5-4269-BD8A-8F072E9E1006}" dt="2023-05-30T15:26:55.941" v="289" actId="2696"/>
        <pc:sldMkLst>
          <pc:docMk/>
          <pc:sldMk cId="3199019263" sldId="1884"/>
        </pc:sldMkLst>
      </pc:sldChg>
      <pc:sldChg chg="del">
        <pc:chgData name="Kelly Stokes" userId="3e5c5154-569e-4d81-aa91-4f91841cdfa9" providerId="ADAL" clId="{5675AE01-7CC5-4269-BD8A-8F072E9E1006}" dt="2023-05-30T15:26:55.941" v="289" actId="2696"/>
        <pc:sldMkLst>
          <pc:docMk/>
          <pc:sldMk cId="1552655900" sldId="1885"/>
        </pc:sldMkLst>
      </pc:sldChg>
      <pc:sldChg chg="del">
        <pc:chgData name="Kelly Stokes" userId="3e5c5154-569e-4d81-aa91-4f91841cdfa9" providerId="ADAL" clId="{5675AE01-7CC5-4269-BD8A-8F072E9E1006}" dt="2023-05-30T15:26:55.941" v="289" actId="2696"/>
        <pc:sldMkLst>
          <pc:docMk/>
          <pc:sldMk cId="683583004" sldId="1886"/>
        </pc:sldMkLst>
      </pc:sldChg>
      <pc:sldChg chg="del">
        <pc:chgData name="Kelly Stokes" userId="3e5c5154-569e-4d81-aa91-4f91841cdfa9" providerId="ADAL" clId="{5675AE01-7CC5-4269-BD8A-8F072E9E1006}" dt="2023-05-30T15:26:55.941" v="289" actId="2696"/>
        <pc:sldMkLst>
          <pc:docMk/>
          <pc:sldMk cId="3245344281" sldId="1887"/>
        </pc:sldMkLst>
      </pc:sldChg>
      <pc:sldChg chg="del">
        <pc:chgData name="Kelly Stokes" userId="3e5c5154-569e-4d81-aa91-4f91841cdfa9" providerId="ADAL" clId="{5675AE01-7CC5-4269-BD8A-8F072E9E1006}" dt="2023-05-30T15:26:55.941" v="289" actId="2696"/>
        <pc:sldMkLst>
          <pc:docMk/>
          <pc:sldMk cId="1614462353" sldId="1888"/>
        </pc:sldMkLst>
      </pc:sldChg>
      <pc:sldChg chg="del">
        <pc:chgData name="Kelly Stokes" userId="3e5c5154-569e-4d81-aa91-4f91841cdfa9" providerId="ADAL" clId="{5675AE01-7CC5-4269-BD8A-8F072E9E1006}" dt="2023-05-30T15:26:55.941" v="289" actId="2696"/>
        <pc:sldMkLst>
          <pc:docMk/>
          <pc:sldMk cId="796404721" sldId="1889"/>
        </pc:sldMkLst>
      </pc:sldChg>
      <pc:sldChg chg="del">
        <pc:chgData name="Kelly Stokes" userId="3e5c5154-569e-4d81-aa91-4f91841cdfa9" providerId="ADAL" clId="{5675AE01-7CC5-4269-BD8A-8F072E9E1006}" dt="2023-05-30T15:39:03.985" v="533" actId="2696"/>
        <pc:sldMkLst>
          <pc:docMk/>
          <pc:sldMk cId="2653798616" sldId="1893"/>
        </pc:sldMkLst>
      </pc:sldChg>
      <pc:sldChg chg="del">
        <pc:chgData name="Kelly Stokes" userId="3e5c5154-569e-4d81-aa91-4f91841cdfa9" providerId="ADAL" clId="{5675AE01-7CC5-4269-BD8A-8F072E9E1006}" dt="2023-05-30T15:39:03.985" v="533" actId="2696"/>
        <pc:sldMkLst>
          <pc:docMk/>
          <pc:sldMk cId="139305476" sldId="1894"/>
        </pc:sldMkLst>
      </pc:sldChg>
      <pc:sldChg chg="del">
        <pc:chgData name="Kelly Stokes" userId="3e5c5154-569e-4d81-aa91-4f91841cdfa9" providerId="ADAL" clId="{5675AE01-7CC5-4269-BD8A-8F072E9E1006}" dt="2023-05-30T15:39:03.985" v="533" actId="2696"/>
        <pc:sldMkLst>
          <pc:docMk/>
          <pc:sldMk cId="1512464294" sldId="1896"/>
        </pc:sldMkLst>
      </pc:sldChg>
      <pc:sldChg chg="del">
        <pc:chgData name="Kelly Stokes" userId="3e5c5154-569e-4d81-aa91-4f91841cdfa9" providerId="ADAL" clId="{5675AE01-7CC5-4269-BD8A-8F072E9E1006}" dt="2023-05-30T15:39:03.985" v="533" actId="2696"/>
        <pc:sldMkLst>
          <pc:docMk/>
          <pc:sldMk cId="3919091354" sldId="1897"/>
        </pc:sldMkLst>
      </pc:sldChg>
      <pc:sldChg chg="del">
        <pc:chgData name="Kelly Stokes" userId="3e5c5154-569e-4d81-aa91-4f91841cdfa9" providerId="ADAL" clId="{5675AE01-7CC5-4269-BD8A-8F072E9E1006}" dt="2023-05-30T15:40:23.805" v="540" actId="2696"/>
        <pc:sldMkLst>
          <pc:docMk/>
          <pc:sldMk cId="884940850" sldId="1903"/>
        </pc:sldMkLst>
      </pc:sldChg>
      <pc:sldChg chg="addSp modSp modAnim">
        <pc:chgData name="Kelly Stokes" userId="3e5c5154-569e-4d81-aa91-4f91841cdfa9" providerId="ADAL" clId="{5675AE01-7CC5-4269-BD8A-8F072E9E1006}" dt="2023-05-30T15:40:57.274" v="546"/>
        <pc:sldMkLst>
          <pc:docMk/>
          <pc:sldMk cId="2569288835" sldId="1904"/>
        </pc:sldMkLst>
        <pc:picChg chg="add mod">
          <ac:chgData name="Kelly Stokes" userId="3e5c5154-569e-4d81-aa91-4f91841cdfa9" providerId="ADAL" clId="{5675AE01-7CC5-4269-BD8A-8F072E9E1006}" dt="2023-05-30T15:40:31.279" v="541"/>
          <ac:picMkLst>
            <pc:docMk/>
            <pc:sldMk cId="2569288835" sldId="1904"/>
            <ac:picMk id="4" creationId="{5EF67856-569F-C1C5-DD8D-87D6569BD56B}"/>
          </ac:picMkLst>
        </pc:picChg>
      </pc:sldChg>
      <pc:sldChg chg="del">
        <pc:chgData name="Kelly Stokes" userId="3e5c5154-569e-4d81-aa91-4f91841cdfa9" providerId="ADAL" clId="{5675AE01-7CC5-4269-BD8A-8F072E9E1006}" dt="2023-05-30T15:40:23.805" v="540" actId="2696"/>
        <pc:sldMkLst>
          <pc:docMk/>
          <pc:sldMk cId="2750259714" sldId="1905"/>
        </pc:sldMkLst>
      </pc:sldChg>
      <pc:sldChg chg="addSp modSp modAnim">
        <pc:chgData name="Kelly Stokes" userId="3e5c5154-569e-4d81-aa91-4f91841cdfa9" providerId="ADAL" clId="{5675AE01-7CC5-4269-BD8A-8F072E9E1006}" dt="2023-05-30T15:41:04.753" v="549"/>
        <pc:sldMkLst>
          <pc:docMk/>
          <pc:sldMk cId="100905527" sldId="1906"/>
        </pc:sldMkLst>
        <pc:picChg chg="add mod">
          <ac:chgData name="Kelly Stokes" userId="3e5c5154-569e-4d81-aa91-4f91841cdfa9" providerId="ADAL" clId="{5675AE01-7CC5-4269-BD8A-8F072E9E1006}" dt="2023-05-30T15:40:37.020" v="542"/>
          <ac:picMkLst>
            <pc:docMk/>
            <pc:sldMk cId="100905527" sldId="1906"/>
            <ac:picMk id="4" creationId="{8F663330-29E4-C02F-D765-A689D07CB788}"/>
          </ac:picMkLst>
        </pc:picChg>
      </pc:sldChg>
      <pc:sldChg chg="del">
        <pc:chgData name="Kelly Stokes" userId="3e5c5154-569e-4d81-aa91-4f91841cdfa9" providerId="ADAL" clId="{5675AE01-7CC5-4269-BD8A-8F072E9E1006}" dt="2023-05-30T15:40:23.805" v="540" actId="2696"/>
        <pc:sldMkLst>
          <pc:docMk/>
          <pc:sldMk cId="669281510" sldId="1907"/>
        </pc:sldMkLst>
      </pc:sldChg>
      <pc:sldChg chg="addSp modSp modAnim">
        <pc:chgData name="Kelly Stokes" userId="3e5c5154-569e-4d81-aa91-4f91841cdfa9" providerId="ADAL" clId="{5675AE01-7CC5-4269-BD8A-8F072E9E1006}" dt="2023-05-30T15:41:13.248" v="552"/>
        <pc:sldMkLst>
          <pc:docMk/>
          <pc:sldMk cId="2338991353" sldId="1908"/>
        </pc:sldMkLst>
        <pc:picChg chg="add mod">
          <ac:chgData name="Kelly Stokes" userId="3e5c5154-569e-4d81-aa91-4f91841cdfa9" providerId="ADAL" clId="{5675AE01-7CC5-4269-BD8A-8F072E9E1006}" dt="2023-05-30T15:40:43.394" v="543"/>
          <ac:picMkLst>
            <pc:docMk/>
            <pc:sldMk cId="2338991353" sldId="1908"/>
            <ac:picMk id="4" creationId="{DB967136-A60A-89F1-1053-277DFE79D6EC}"/>
          </ac:picMkLst>
        </pc:picChg>
      </pc:sldChg>
      <pc:sldChg chg="del">
        <pc:chgData name="Kelly Stokes" userId="3e5c5154-569e-4d81-aa91-4f91841cdfa9" providerId="ADAL" clId="{5675AE01-7CC5-4269-BD8A-8F072E9E1006}" dt="2023-05-30T15:40:23.805" v="540" actId="2696"/>
        <pc:sldMkLst>
          <pc:docMk/>
          <pc:sldMk cId="2232865985" sldId="1909"/>
        </pc:sldMkLst>
      </pc:sldChg>
      <pc:sldChg chg="del">
        <pc:chgData name="Kelly Stokes" userId="3e5c5154-569e-4d81-aa91-4f91841cdfa9" providerId="ADAL" clId="{5675AE01-7CC5-4269-BD8A-8F072E9E1006}" dt="2023-05-30T15:40:23.805" v="540" actId="2696"/>
        <pc:sldMkLst>
          <pc:docMk/>
          <pc:sldMk cId="393361278" sldId="1910"/>
        </pc:sldMkLst>
      </pc:sldChg>
      <pc:sldChg chg="addSp modSp mod modAnim">
        <pc:chgData name="Kelly Stokes" userId="3e5c5154-569e-4d81-aa91-4f91841cdfa9" providerId="ADAL" clId="{5675AE01-7CC5-4269-BD8A-8F072E9E1006}" dt="2023-05-30T15:41:58.567" v="578"/>
        <pc:sldMkLst>
          <pc:docMk/>
          <pc:sldMk cId="1636168677" sldId="1911"/>
        </pc:sldMkLst>
        <pc:spChg chg="mod">
          <ac:chgData name="Kelly Stokes" userId="3e5c5154-569e-4d81-aa91-4f91841cdfa9" providerId="ADAL" clId="{5675AE01-7CC5-4269-BD8A-8F072E9E1006}" dt="2023-05-30T15:41:17.198" v="553" actId="21"/>
          <ac:spMkLst>
            <pc:docMk/>
            <pc:sldMk cId="1636168677" sldId="1911"/>
            <ac:spMk id="2" creationId="{52DA34BA-82FC-47C5-BCE1-BB65E08B92A1}"/>
          </ac:spMkLst>
        </pc:spChg>
        <pc:spChg chg="add mod">
          <ac:chgData name="Kelly Stokes" userId="3e5c5154-569e-4d81-aa91-4f91841cdfa9" providerId="ADAL" clId="{5675AE01-7CC5-4269-BD8A-8F072E9E1006}" dt="2023-05-30T15:41:23.850" v="556" actId="1076"/>
          <ac:spMkLst>
            <pc:docMk/>
            <pc:sldMk cId="1636168677" sldId="1911"/>
            <ac:spMk id="4" creationId="{6E50210B-32A4-3109-09D5-EB10EB227D84}"/>
          </ac:spMkLst>
        </pc:spChg>
        <pc:spChg chg="add mod">
          <ac:chgData name="Kelly Stokes" userId="3e5c5154-569e-4d81-aa91-4f91841cdfa9" providerId="ADAL" clId="{5675AE01-7CC5-4269-BD8A-8F072E9E1006}" dt="2023-05-30T15:41:34.996" v="561" actId="1076"/>
          <ac:spMkLst>
            <pc:docMk/>
            <pc:sldMk cId="1636168677" sldId="1911"/>
            <ac:spMk id="6" creationId="{0AEECA43-B81F-4860-FE33-3B9EC908AF56}"/>
          </ac:spMkLst>
        </pc:spChg>
        <pc:spChg chg="add mod">
          <ac:chgData name="Kelly Stokes" userId="3e5c5154-569e-4d81-aa91-4f91841cdfa9" providerId="ADAL" clId="{5675AE01-7CC5-4269-BD8A-8F072E9E1006}" dt="2023-05-30T15:41:45.815" v="573" actId="1076"/>
          <ac:spMkLst>
            <pc:docMk/>
            <pc:sldMk cId="1636168677" sldId="1911"/>
            <ac:spMk id="8" creationId="{CEC6199A-7EDC-50A7-839E-F57DC4A9C27C}"/>
          </ac:spMkLst>
        </pc:spChg>
      </pc:sldChg>
      <pc:sldChg chg="del">
        <pc:chgData name="Kelly Stokes" userId="3e5c5154-569e-4d81-aa91-4f91841cdfa9" providerId="ADAL" clId="{5675AE01-7CC5-4269-BD8A-8F072E9E1006}" dt="2023-05-30T15:40:23.805" v="540" actId="2696"/>
        <pc:sldMkLst>
          <pc:docMk/>
          <pc:sldMk cId="1016753611" sldId="1912"/>
        </pc:sldMkLst>
      </pc:sldChg>
      <pc:sldChg chg="del">
        <pc:chgData name="Kelly Stokes" userId="3e5c5154-569e-4d81-aa91-4f91841cdfa9" providerId="ADAL" clId="{5675AE01-7CC5-4269-BD8A-8F072E9E1006}" dt="2023-05-30T15:40:23.805" v="540" actId="2696"/>
        <pc:sldMkLst>
          <pc:docMk/>
          <pc:sldMk cId="1138581561" sldId="1913"/>
        </pc:sldMkLst>
      </pc:sldChg>
      <pc:sldChg chg="addSp modSp mod modAnim">
        <pc:chgData name="Kelly Stokes" userId="3e5c5154-569e-4d81-aa91-4f91841cdfa9" providerId="ADAL" clId="{5675AE01-7CC5-4269-BD8A-8F072E9E1006}" dt="2023-05-30T15:42:48.383" v="606"/>
        <pc:sldMkLst>
          <pc:docMk/>
          <pc:sldMk cId="2688538417" sldId="1914"/>
        </pc:sldMkLst>
        <pc:spChg chg="mod">
          <ac:chgData name="Kelly Stokes" userId="3e5c5154-569e-4d81-aa91-4f91841cdfa9" providerId="ADAL" clId="{5675AE01-7CC5-4269-BD8A-8F072E9E1006}" dt="2023-05-30T15:42:27.252" v="589" actId="14100"/>
          <ac:spMkLst>
            <pc:docMk/>
            <pc:sldMk cId="2688538417" sldId="1914"/>
            <ac:spMk id="2" creationId="{52DA34BA-82FC-47C5-BCE1-BB65E08B92A1}"/>
          </ac:spMkLst>
        </pc:spChg>
        <pc:spChg chg="add mod">
          <ac:chgData name="Kelly Stokes" userId="3e5c5154-569e-4d81-aa91-4f91841cdfa9" providerId="ADAL" clId="{5675AE01-7CC5-4269-BD8A-8F072E9E1006}" dt="2023-05-30T15:42:11.669" v="582" actId="1076"/>
          <ac:spMkLst>
            <pc:docMk/>
            <pc:sldMk cId="2688538417" sldId="1914"/>
            <ac:spMk id="4" creationId="{9B583E02-2DF3-3324-FEE1-A1E44F945C7E}"/>
          </ac:spMkLst>
        </pc:spChg>
        <pc:spChg chg="add mod">
          <ac:chgData name="Kelly Stokes" userId="3e5c5154-569e-4d81-aa91-4f91841cdfa9" providerId="ADAL" clId="{5675AE01-7CC5-4269-BD8A-8F072E9E1006}" dt="2023-05-30T15:42:22.580" v="587" actId="1076"/>
          <ac:spMkLst>
            <pc:docMk/>
            <pc:sldMk cId="2688538417" sldId="1914"/>
            <ac:spMk id="6" creationId="{814B4E50-A305-58FD-B51C-91B2F6589A4C}"/>
          </ac:spMkLst>
        </pc:spChg>
        <pc:spChg chg="add mod">
          <ac:chgData name="Kelly Stokes" userId="3e5c5154-569e-4d81-aa91-4f91841cdfa9" providerId="ADAL" clId="{5675AE01-7CC5-4269-BD8A-8F072E9E1006}" dt="2023-05-30T15:42:36.497" v="601" actId="1076"/>
          <ac:spMkLst>
            <pc:docMk/>
            <pc:sldMk cId="2688538417" sldId="1914"/>
            <ac:spMk id="8" creationId="{E2579F8B-ECEC-789B-41AD-42B026953599}"/>
          </ac:spMkLst>
        </pc:spChg>
      </pc:sldChg>
      <pc:sldChg chg="del">
        <pc:chgData name="Kelly Stokes" userId="3e5c5154-569e-4d81-aa91-4f91841cdfa9" providerId="ADAL" clId="{5675AE01-7CC5-4269-BD8A-8F072E9E1006}" dt="2023-05-30T15:40:23.805" v="540" actId="2696"/>
        <pc:sldMkLst>
          <pc:docMk/>
          <pc:sldMk cId="3368913883" sldId="1915"/>
        </pc:sldMkLst>
      </pc:sldChg>
      <pc:sldChg chg="del">
        <pc:chgData name="Kelly Stokes" userId="3e5c5154-569e-4d81-aa91-4f91841cdfa9" providerId="ADAL" clId="{5675AE01-7CC5-4269-BD8A-8F072E9E1006}" dt="2023-05-30T15:40:23.805" v="540" actId="2696"/>
        <pc:sldMkLst>
          <pc:docMk/>
          <pc:sldMk cId="3252599768" sldId="1916"/>
        </pc:sldMkLst>
      </pc:sldChg>
      <pc:sldChg chg="addSp modSp mod modAnim">
        <pc:chgData name="Kelly Stokes" userId="3e5c5154-569e-4d81-aa91-4f91841cdfa9" providerId="ADAL" clId="{5675AE01-7CC5-4269-BD8A-8F072E9E1006}" dt="2023-05-30T15:43:48.952" v="636"/>
        <pc:sldMkLst>
          <pc:docMk/>
          <pc:sldMk cId="487325030" sldId="1917"/>
        </pc:sldMkLst>
        <pc:spChg chg="mod">
          <ac:chgData name="Kelly Stokes" userId="3e5c5154-569e-4d81-aa91-4f91841cdfa9" providerId="ADAL" clId="{5675AE01-7CC5-4269-BD8A-8F072E9E1006}" dt="2023-05-30T15:43:34.837" v="631" actId="14100"/>
          <ac:spMkLst>
            <pc:docMk/>
            <pc:sldMk cId="487325030" sldId="1917"/>
            <ac:spMk id="2" creationId="{52DA34BA-82FC-47C5-BCE1-BB65E08B92A1}"/>
          </ac:spMkLst>
        </pc:spChg>
        <pc:spChg chg="add mod">
          <ac:chgData name="Kelly Stokes" userId="3e5c5154-569e-4d81-aa91-4f91841cdfa9" providerId="ADAL" clId="{5675AE01-7CC5-4269-BD8A-8F072E9E1006}" dt="2023-05-30T15:43:05.893" v="610" actId="1076"/>
          <ac:spMkLst>
            <pc:docMk/>
            <pc:sldMk cId="487325030" sldId="1917"/>
            <ac:spMk id="4" creationId="{9E67661E-B8CE-8A1D-A3C5-A61A892740A5}"/>
          </ac:spMkLst>
        </pc:spChg>
        <pc:spChg chg="add mod">
          <ac:chgData name="Kelly Stokes" userId="3e5c5154-569e-4d81-aa91-4f91841cdfa9" providerId="ADAL" clId="{5675AE01-7CC5-4269-BD8A-8F072E9E1006}" dt="2023-05-30T15:43:20.882" v="616" actId="1076"/>
          <ac:spMkLst>
            <pc:docMk/>
            <pc:sldMk cId="487325030" sldId="1917"/>
            <ac:spMk id="6" creationId="{422A51F2-ED36-E7B9-B5FA-7BAB548BDDA3}"/>
          </ac:spMkLst>
        </pc:spChg>
        <pc:spChg chg="add mod">
          <ac:chgData name="Kelly Stokes" userId="3e5c5154-569e-4d81-aa91-4f91841cdfa9" providerId="ADAL" clId="{5675AE01-7CC5-4269-BD8A-8F072E9E1006}" dt="2023-05-30T15:43:30.591" v="629" actId="1076"/>
          <ac:spMkLst>
            <pc:docMk/>
            <pc:sldMk cId="487325030" sldId="1917"/>
            <ac:spMk id="8" creationId="{9BC6C7AF-F435-1569-F2FF-6B77B0E6A33C}"/>
          </ac:spMkLst>
        </pc:spChg>
      </pc:sldChg>
      <pc:sldChg chg="addSp modSp mod modAnim">
        <pc:chgData name="Kelly Stokes" userId="3e5c5154-569e-4d81-aa91-4f91841cdfa9" providerId="ADAL" clId="{5675AE01-7CC5-4269-BD8A-8F072E9E1006}" dt="2023-05-30T15:44:21.127" v="639" actId="1076"/>
        <pc:sldMkLst>
          <pc:docMk/>
          <pc:sldMk cId="2566449899" sldId="1918"/>
        </pc:sldMkLst>
        <pc:spChg chg="add mod">
          <ac:chgData name="Kelly Stokes" userId="3e5c5154-569e-4d81-aa91-4f91841cdfa9" providerId="ADAL" clId="{5675AE01-7CC5-4269-BD8A-8F072E9E1006}" dt="2023-05-30T15:44:21.127" v="639" actId="1076"/>
          <ac:spMkLst>
            <pc:docMk/>
            <pc:sldMk cId="2566449899" sldId="1918"/>
            <ac:spMk id="3" creationId="{6256F98C-9ED4-7BC4-DAE4-A1F2EC14F1B9}"/>
          </ac:spMkLst>
        </pc:spChg>
      </pc:sldChg>
      <pc:sldChg chg="addSp modSp mod modAnim">
        <pc:chgData name="Kelly Stokes" userId="3e5c5154-569e-4d81-aa91-4f91841cdfa9" providerId="ADAL" clId="{5675AE01-7CC5-4269-BD8A-8F072E9E1006}" dt="2023-05-30T15:44:33.505" v="645" actId="27636"/>
        <pc:sldMkLst>
          <pc:docMk/>
          <pc:sldMk cId="1612575174" sldId="1920"/>
        </pc:sldMkLst>
        <pc:spChg chg="add mod">
          <ac:chgData name="Kelly Stokes" userId="3e5c5154-569e-4d81-aa91-4f91841cdfa9" providerId="ADAL" clId="{5675AE01-7CC5-4269-BD8A-8F072E9E1006}" dt="2023-05-30T15:44:33.505" v="645" actId="27636"/>
          <ac:spMkLst>
            <pc:docMk/>
            <pc:sldMk cId="1612575174" sldId="1920"/>
            <ac:spMk id="3" creationId="{F07D4454-A8BA-9BE7-889D-868424E528B5}"/>
          </ac:spMkLst>
        </pc:spChg>
      </pc:sldChg>
      <pc:sldChg chg="addSp modSp mod modAnim">
        <pc:chgData name="Kelly Stokes" userId="3e5c5154-569e-4d81-aa91-4f91841cdfa9" providerId="ADAL" clId="{5675AE01-7CC5-4269-BD8A-8F072E9E1006}" dt="2023-05-30T15:44:44.208" v="655" actId="27636"/>
        <pc:sldMkLst>
          <pc:docMk/>
          <pc:sldMk cId="4177016703" sldId="1925"/>
        </pc:sldMkLst>
        <pc:spChg chg="add mod">
          <ac:chgData name="Kelly Stokes" userId="3e5c5154-569e-4d81-aa91-4f91841cdfa9" providerId="ADAL" clId="{5675AE01-7CC5-4269-BD8A-8F072E9E1006}" dt="2023-05-30T15:44:44.208" v="655" actId="27636"/>
          <ac:spMkLst>
            <pc:docMk/>
            <pc:sldMk cId="4177016703" sldId="1925"/>
            <ac:spMk id="3" creationId="{5F279A21-3741-90AF-60E9-41294A15A6AF}"/>
          </ac:spMkLst>
        </pc:spChg>
      </pc:sldChg>
      <pc:sldChg chg="del">
        <pc:chgData name="Kelly Stokes" userId="3e5c5154-569e-4d81-aa91-4f91841cdfa9" providerId="ADAL" clId="{5675AE01-7CC5-4269-BD8A-8F072E9E1006}" dt="2023-05-30T15:28:33.692" v="292" actId="2696"/>
        <pc:sldMkLst>
          <pc:docMk/>
          <pc:sldMk cId="2985165106" sldId="1927"/>
        </pc:sldMkLst>
      </pc:sldChg>
      <pc:sldChg chg="del">
        <pc:chgData name="Kelly Stokes" userId="3e5c5154-569e-4d81-aa91-4f91841cdfa9" providerId="ADAL" clId="{5675AE01-7CC5-4269-BD8A-8F072E9E1006}" dt="2023-05-30T15:28:33.692" v="292" actId="2696"/>
        <pc:sldMkLst>
          <pc:docMk/>
          <pc:sldMk cId="3714817572" sldId="1928"/>
        </pc:sldMkLst>
      </pc:sldChg>
      <pc:sldChg chg="del">
        <pc:chgData name="Kelly Stokes" userId="3e5c5154-569e-4d81-aa91-4f91841cdfa9" providerId="ADAL" clId="{5675AE01-7CC5-4269-BD8A-8F072E9E1006}" dt="2023-05-30T15:28:33.692" v="292" actId="2696"/>
        <pc:sldMkLst>
          <pc:docMk/>
          <pc:sldMk cId="1038255584" sldId="1929"/>
        </pc:sldMkLst>
      </pc:sldChg>
      <pc:sldChg chg="del">
        <pc:chgData name="Kelly Stokes" userId="3e5c5154-569e-4d81-aa91-4f91841cdfa9" providerId="ADAL" clId="{5675AE01-7CC5-4269-BD8A-8F072E9E1006}" dt="2023-05-30T15:28:33.692" v="292" actId="2696"/>
        <pc:sldMkLst>
          <pc:docMk/>
          <pc:sldMk cId="3036672324" sldId="1930"/>
        </pc:sldMkLst>
      </pc:sldChg>
      <pc:sldChg chg="del">
        <pc:chgData name="Kelly Stokes" userId="3e5c5154-569e-4d81-aa91-4f91841cdfa9" providerId="ADAL" clId="{5675AE01-7CC5-4269-BD8A-8F072E9E1006}" dt="2023-05-30T15:28:33.692" v="292" actId="2696"/>
        <pc:sldMkLst>
          <pc:docMk/>
          <pc:sldMk cId="1886053550" sldId="1931"/>
        </pc:sldMkLst>
      </pc:sldChg>
      <pc:sldChg chg="del">
        <pc:chgData name="Kelly Stokes" userId="3e5c5154-569e-4d81-aa91-4f91841cdfa9" providerId="ADAL" clId="{5675AE01-7CC5-4269-BD8A-8F072E9E1006}" dt="2023-05-30T15:28:33.692" v="292" actId="2696"/>
        <pc:sldMkLst>
          <pc:docMk/>
          <pc:sldMk cId="4158672212" sldId="1932"/>
        </pc:sldMkLst>
      </pc:sldChg>
      <pc:sldChg chg="del">
        <pc:chgData name="Kelly Stokes" userId="3e5c5154-569e-4d81-aa91-4f91841cdfa9" providerId="ADAL" clId="{5675AE01-7CC5-4269-BD8A-8F072E9E1006}" dt="2023-05-30T15:28:33.692" v="292" actId="2696"/>
        <pc:sldMkLst>
          <pc:docMk/>
          <pc:sldMk cId="1385024327" sldId="1933"/>
        </pc:sldMkLst>
      </pc:sldChg>
      <pc:sldChg chg="del">
        <pc:chgData name="Kelly Stokes" userId="3e5c5154-569e-4d81-aa91-4f91841cdfa9" providerId="ADAL" clId="{5675AE01-7CC5-4269-BD8A-8F072E9E1006}" dt="2023-05-30T15:28:33.692" v="292" actId="2696"/>
        <pc:sldMkLst>
          <pc:docMk/>
          <pc:sldMk cId="2169620393" sldId="1934"/>
        </pc:sldMkLst>
      </pc:sldChg>
      <pc:sldChg chg="del">
        <pc:chgData name="Kelly Stokes" userId="3e5c5154-569e-4d81-aa91-4f91841cdfa9" providerId="ADAL" clId="{5675AE01-7CC5-4269-BD8A-8F072E9E1006}" dt="2023-05-30T15:28:33.692" v="292" actId="2696"/>
        <pc:sldMkLst>
          <pc:docMk/>
          <pc:sldMk cId="2129983847" sldId="1935"/>
        </pc:sldMkLst>
      </pc:sldChg>
      <pc:sldChg chg="del">
        <pc:chgData name="Kelly Stokes" userId="3e5c5154-569e-4d81-aa91-4f91841cdfa9" providerId="ADAL" clId="{5675AE01-7CC5-4269-BD8A-8F072E9E1006}" dt="2023-05-30T15:28:33.692" v="292" actId="2696"/>
        <pc:sldMkLst>
          <pc:docMk/>
          <pc:sldMk cId="168461863" sldId="1936"/>
        </pc:sldMkLst>
      </pc:sldChg>
      <pc:sldChg chg="del">
        <pc:chgData name="Kelly Stokes" userId="3e5c5154-569e-4d81-aa91-4f91841cdfa9" providerId="ADAL" clId="{5675AE01-7CC5-4269-BD8A-8F072E9E1006}" dt="2023-05-30T15:28:33.692" v="292" actId="2696"/>
        <pc:sldMkLst>
          <pc:docMk/>
          <pc:sldMk cId="1940655849" sldId="1937"/>
        </pc:sldMkLst>
      </pc:sldChg>
      <pc:sldChg chg="del">
        <pc:chgData name="Kelly Stokes" userId="3e5c5154-569e-4d81-aa91-4f91841cdfa9" providerId="ADAL" clId="{5675AE01-7CC5-4269-BD8A-8F072E9E1006}" dt="2023-05-30T15:28:33.692" v="292" actId="2696"/>
        <pc:sldMkLst>
          <pc:docMk/>
          <pc:sldMk cId="2098730695" sldId="1938"/>
        </pc:sldMkLst>
      </pc:sldChg>
      <pc:sldChg chg="modAnim">
        <pc:chgData name="Kelly Stokes" userId="3e5c5154-569e-4d81-aa91-4f91841cdfa9" providerId="ADAL" clId="{5675AE01-7CC5-4269-BD8A-8F072E9E1006}" dt="2023-05-30T15:29:00.124" v="296"/>
        <pc:sldMkLst>
          <pc:docMk/>
          <pc:sldMk cId="1163564870" sldId="1945"/>
        </pc:sldMkLst>
      </pc:sldChg>
      <pc:sldChg chg="modAnim">
        <pc:chgData name="Kelly Stokes" userId="3e5c5154-569e-4d81-aa91-4f91841cdfa9" providerId="ADAL" clId="{5675AE01-7CC5-4269-BD8A-8F072E9E1006}" dt="2023-05-30T15:29:07.979" v="299"/>
        <pc:sldMkLst>
          <pc:docMk/>
          <pc:sldMk cId="4166152608" sldId="1946"/>
        </pc:sldMkLst>
      </pc:sldChg>
      <pc:sldChg chg="del">
        <pc:chgData name="Kelly Stokes" userId="3e5c5154-569e-4d81-aa91-4f91841cdfa9" providerId="ADAL" clId="{5675AE01-7CC5-4269-BD8A-8F072E9E1006}" dt="2023-05-30T15:29:44.228" v="300" actId="2696"/>
        <pc:sldMkLst>
          <pc:docMk/>
          <pc:sldMk cId="1279816969" sldId="1947"/>
        </pc:sldMkLst>
      </pc:sldChg>
      <pc:sldChg chg="del">
        <pc:chgData name="Kelly Stokes" userId="3e5c5154-569e-4d81-aa91-4f91841cdfa9" providerId="ADAL" clId="{5675AE01-7CC5-4269-BD8A-8F072E9E1006}" dt="2023-05-30T15:29:44.228" v="300" actId="2696"/>
        <pc:sldMkLst>
          <pc:docMk/>
          <pc:sldMk cId="881760894" sldId="1948"/>
        </pc:sldMkLst>
      </pc:sldChg>
      <pc:sldChg chg="del">
        <pc:chgData name="Kelly Stokes" userId="3e5c5154-569e-4d81-aa91-4f91841cdfa9" providerId="ADAL" clId="{5675AE01-7CC5-4269-BD8A-8F072E9E1006}" dt="2023-05-30T15:29:44.228" v="300" actId="2696"/>
        <pc:sldMkLst>
          <pc:docMk/>
          <pc:sldMk cId="4270444671" sldId="1949"/>
        </pc:sldMkLst>
      </pc:sldChg>
      <pc:sldChg chg="del">
        <pc:chgData name="Kelly Stokes" userId="3e5c5154-569e-4d81-aa91-4f91841cdfa9" providerId="ADAL" clId="{5675AE01-7CC5-4269-BD8A-8F072E9E1006}" dt="2023-05-30T15:29:44.228" v="300" actId="2696"/>
        <pc:sldMkLst>
          <pc:docMk/>
          <pc:sldMk cId="692225736" sldId="1950"/>
        </pc:sldMkLst>
      </pc:sldChg>
      <pc:sldChg chg="del">
        <pc:chgData name="Kelly Stokes" userId="3e5c5154-569e-4d81-aa91-4f91841cdfa9" providerId="ADAL" clId="{5675AE01-7CC5-4269-BD8A-8F072E9E1006}" dt="2023-05-30T15:29:44.228" v="300" actId="2696"/>
        <pc:sldMkLst>
          <pc:docMk/>
          <pc:sldMk cId="338685960" sldId="1951"/>
        </pc:sldMkLst>
      </pc:sldChg>
      <pc:sldChg chg="del">
        <pc:chgData name="Kelly Stokes" userId="3e5c5154-569e-4d81-aa91-4f91841cdfa9" providerId="ADAL" clId="{5675AE01-7CC5-4269-BD8A-8F072E9E1006}" dt="2023-05-30T15:29:44.228" v="300" actId="2696"/>
        <pc:sldMkLst>
          <pc:docMk/>
          <pc:sldMk cId="752675532" sldId="1952"/>
        </pc:sldMkLst>
      </pc:sldChg>
      <pc:sldChg chg="modAnim">
        <pc:chgData name="Kelly Stokes" userId="3e5c5154-569e-4d81-aa91-4f91841cdfa9" providerId="ADAL" clId="{5675AE01-7CC5-4269-BD8A-8F072E9E1006}" dt="2023-05-30T15:34:01.844" v="407"/>
        <pc:sldMkLst>
          <pc:docMk/>
          <pc:sldMk cId="2751432398" sldId="1953"/>
        </pc:sldMkLst>
      </pc:sldChg>
      <pc:sldChg chg="modAnim">
        <pc:chgData name="Kelly Stokes" userId="3e5c5154-569e-4d81-aa91-4f91841cdfa9" providerId="ADAL" clId="{5675AE01-7CC5-4269-BD8A-8F072E9E1006}" dt="2023-05-30T15:34:09.714" v="410"/>
        <pc:sldMkLst>
          <pc:docMk/>
          <pc:sldMk cId="1571652843" sldId="1954"/>
        </pc:sldMkLst>
      </pc:sldChg>
      <pc:sldChg chg="del">
        <pc:chgData name="Kelly Stokes" userId="3e5c5154-569e-4d81-aa91-4f91841cdfa9" providerId="ADAL" clId="{5675AE01-7CC5-4269-BD8A-8F072E9E1006}" dt="2023-05-30T15:33:53.798" v="404" actId="2696"/>
        <pc:sldMkLst>
          <pc:docMk/>
          <pc:sldMk cId="993674258" sldId="1955"/>
        </pc:sldMkLst>
      </pc:sldChg>
      <pc:sldChg chg="del">
        <pc:chgData name="Kelly Stokes" userId="3e5c5154-569e-4d81-aa91-4f91841cdfa9" providerId="ADAL" clId="{5675AE01-7CC5-4269-BD8A-8F072E9E1006}" dt="2023-05-30T15:33:53.798" v="404" actId="2696"/>
        <pc:sldMkLst>
          <pc:docMk/>
          <pc:sldMk cId="564988901" sldId="1956"/>
        </pc:sldMkLst>
      </pc:sldChg>
      <pc:sldChg chg="modAnim">
        <pc:chgData name="Kelly Stokes" userId="3e5c5154-569e-4d81-aa91-4f91841cdfa9" providerId="ADAL" clId="{5675AE01-7CC5-4269-BD8A-8F072E9E1006}" dt="2023-05-30T15:34:17.391" v="413"/>
        <pc:sldMkLst>
          <pc:docMk/>
          <pc:sldMk cId="1203124129" sldId="1957"/>
        </pc:sldMkLst>
      </pc:sldChg>
      <pc:sldChg chg="del">
        <pc:chgData name="Kelly Stokes" userId="3e5c5154-569e-4d81-aa91-4f91841cdfa9" providerId="ADAL" clId="{5675AE01-7CC5-4269-BD8A-8F072E9E1006}" dt="2023-05-30T15:34:53.263" v="414" actId="2696"/>
        <pc:sldMkLst>
          <pc:docMk/>
          <pc:sldMk cId="3960870680" sldId="1958"/>
        </pc:sldMkLst>
      </pc:sldChg>
      <pc:sldChg chg="del">
        <pc:chgData name="Kelly Stokes" userId="3e5c5154-569e-4d81-aa91-4f91841cdfa9" providerId="ADAL" clId="{5675AE01-7CC5-4269-BD8A-8F072E9E1006}" dt="2023-05-30T15:34:53.263" v="414" actId="2696"/>
        <pc:sldMkLst>
          <pc:docMk/>
          <pc:sldMk cId="350150938" sldId="1959"/>
        </pc:sldMkLst>
      </pc:sldChg>
      <pc:sldChg chg="del">
        <pc:chgData name="Kelly Stokes" userId="3e5c5154-569e-4d81-aa91-4f91841cdfa9" providerId="ADAL" clId="{5675AE01-7CC5-4269-BD8A-8F072E9E1006}" dt="2023-05-30T15:34:53.263" v="414" actId="2696"/>
        <pc:sldMkLst>
          <pc:docMk/>
          <pc:sldMk cId="2812017988" sldId="1960"/>
        </pc:sldMkLst>
      </pc:sldChg>
      <pc:sldChg chg="del">
        <pc:chgData name="Kelly Stokes" userId="3e5c5154-569e-4d81-aa91-4f91841cdfa9" providerId="ADAL" clId="{5675AE01-7CC5-4269-BD8A-8F072E9E1006}" dt="2023-05-30T15:34:53.263" v="414" actId="2696"/>
        <pc:sldMkLst>
          <pc:docMk/>
          <pc:sldMk cId="193879993" sldId="1961"/>
        </pc:sldMkLst>
      </pc:sldChg>
      <pc:sldChg chg="del">
        <pc:chgData name="Kelly Stokes" userId="3e5c5154-569e-4d81-aa91-4f91841cdfa9" providerId="ADAL" clId="{5675AE01-7CC5-4269-BD8A-8F072E9E1006}" dt="2023-05-30T15:34:53.263" v="414" actId="2696"/>
        <pc:sldMkLst>
          <pc:docMk/>
          <pc:sldMk cId="2401741902" sldId="1962"/>
        </pc:sldMkLst>
      </pc:sldChg>
      <pc:sldChg chg="del">
        <pc:chgData name="Kelly Stokes" userId="3e5c5154-569e-4d81-aa91-4f91841cdfa9" providerId="ADAL" clId="{5675AE01-7CC5-4269-BD8A-8F072E9E1006}" dt="2023-05-30T15:34:53.263" v="414" actId="2696"/>
        <pc:sldMkLst>
          <pc:docMk/>
          <pc:sldMk cId="2645670882" sldId="1963"/>
        </pc:sldMkLst>
      </pc:sldChg>
      <pc:sldChg chg="modAnim">
        <pc:chgData name="Kelly Stokes" userId="3e5c5154-569e-4d81-aa91-4f91841cdfa9" providerId="ADAL" clId="{5675AE01-7CC5-4269-BD8A-8F072E9E1006}" dt="2023-05-30T15:39:12.273" v="536"/>
        <pc:sldMkLst>
          <pc:docMk/>
          <pc:sldMk cId="4102596733" sldId="1964"/>
        </pc:sldMkLst>
      </pc:sldChg>
      <pc:sldChg chg="modAnim">
        <pc:chgData name="Kelly Stokes" userId="3e5c5154-569e-4d81-aa91-4f91841cdfa9" providerId="ADAL" clId="{5675AE01-7CC5-4269-BD8A-8F072E9E1006}" dt="2023-05-30T15:39:19.712" v="539"/>
        <pc:sldMkLst>
          <pc:docMk/>
          <pc:sldMk cId="24373418" sldId="1965"/>
        </pc:sldMkLst>
      </pc:sldChg>
      <pc:sldChg chg="del">
        <pc:chgData name="Kelly Stokes" userId="3e5c5154-569e-4d81-aa91-4f91841cdfa9" providerId="ADAL" clId="{5675AE01-7CC5-4269-BD8A-8F072E9E1006}" dt="2023-05-30T15:40:23.805" v="540" actId="2696"/>
        <pc:sldMkLst>
          <pc:docMk/>
          <pc:sldMk cId="4195378544" sldId="1966"/>
        </pc:sldMkLst>
      </pc:sldChg>
      <pc:sldChg chg="del">
        <pc:chgData name="Kelly Stokes" userId="3e5c5154-569e-4d81-aa91-4f91841cdfa9" providerId="ADAL" clId="{5675AE01-7CC5-4269-BD8A-8F072E9E1006}" dt="2023-05-30T15:40:23.805" v="540" actId="2696"/>
        <pc:sldMkLst>
          <pc:docMk/>
          <pc:sldMk cId="2446815284" sldId="1967"/>
        </pc:sldMkLst>
      </pc:sldChg>
      <pc:sldChg chg="del">
        <pc:chgData name="Kelly Stokes" userId="3e5c5154-569e-4d81-aa91-4f91841cdfa9" providerId="ADAL" clId="{5675AE01-7CC5-4269-BD8A-8F072E9E1006}" dt="2023-05-30T15:40:23.805" v="540" actId="2696"/>
        <pc:sldMkLst>
          <pc:docMk/>
          <pc:sldMk cId="235575440" sldId="1968"/>
        </pc:sldMkLst>
      </pc:sldChg>
      <pc:sldChg chg="del">
        <pc:chgData name="Kelly Stokes" userId="3e5c5154-569e-4d81-aa91-4f91841cdfa9" providerId="ADAL" clId="{5675AE01-7CC5-4269-BD8A-8F072E9E1006}" dt="2023-05-30T15:40:23.805" v="540" actId="2696"/>
        <pc:sldMkLst>
          <pc:docMk/>
          <pc:sldMk cId="1432380311" sldId="1969"/>
        </pc:sldMkLst>
      </pc:sldChg>
      <pc:sldChg chg="del">
        <pc:chgData name="Kelly Stokes" userId="3e5c5154-569e-4d81-aa91-4f91841cdfa9" providerId="ADAL" clId="{5675AE01-7CC5-4269-BD8A-8F072E9E1006}" dt="2023-05-30T15:40:23.805" v="540" actId="2696"/>
        <pc:sldMkLst>
          <pc:docMk/>
          <pc:sldMk cId="2743981586" sldId="1970"/>
        </pc:sldMkLst>
      </pc:sldChg>
      <pc:sldChg chg="del">
        <pc:chgData name="Kelly Stokes" userId="3e5c5154-569e-4d81-aa91-4f91841cdfa9" providerId="ADAL" clId="{5675AE01-7CC5-4269-BD8A-8F072E9E1006}" dt="2023-05-30T15:40:23.805" v="540" actId="2696"/>
        <pc:sldMkLst>
          <pc:docMk/>
          <pc:sldMk cId="476262291" sldId="19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1802263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17117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45553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709714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75888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645456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1687615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beautiful Earth, that once was plentiful, is now doubtful of its future.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2373315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858566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2308922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170021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490082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505977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2156289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6205026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2292901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Confident humans cleared forests to make room for buildings and farm.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a:p>
        </p:txBody>
      </p:sp>
    </p:spTree>
    <p:extLst>
      <p:ext uri="{BB962C8B-B14F-4D97-AF65-F5344CB8AC3E}">
        <p14:creationId xmlns:p14="http://schemas.microsoft.com/office/powerpoint/2010/main" val="101389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38372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1708271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1164161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2107239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24965512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42301535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21367785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15040699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Boastful landowners mined the coal from beneath the ground and rivers have been diverted to irrigate farms leaving them pitiful and dried up.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a:p>
        </p:txBody>
      </p:sp>
    </p:spTree>
    <p:extLst>
      <p:ext uri="{BB962C8B-B14F-4D97-AF65-F5344CB8AC3E}">
        <p14:creationId xmlns:p14="http://schemas.microsoft.com/office/powerpoint/2010/main" val="29489232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800" dirty="0">
                <a:solidFill>
                  <a:srgbClr val="000000"/>
                </a:solidFill>
                <a:effectLst/>
                <a:latin typeface="Calibri" panose="020F0502020204030204" pitchFamily="34" charset="0"/>
                <a:ea typeface="Times New Roman" panose="02020603050405020304" pitchFamily="18" charset="0"/>
              </a:rPr>
              <a:t>Disastrous embarrass familiar amateur innocence innocent boastful fearful plentiful disgraceful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18441093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791228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a:p>
        </p:txBody>
      </p:sp>
    </p:spTree>
    <p:extLst>
      <p:ext uri="{BB962C8B-B14F-4D97-AF65-F5344CB8AC3E}">
        <p14:creationId xmlns:p14="http://schemas.microsoft.com/office/powerpoint/2010/main" val="375578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Y6</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Autumn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very small or poor / inadequate </a:t>
            </a:r>
            <a:endParaRPr lang="en-GB" i="1" dirty="0">
              <a:latin typeface="Twinkl Cursive Looped" panose="02000000000000000000" pitchFamily="2" charset="0"/>
            </a:endParaRPr>
          </a:p>
        </p:txBody>
      </p:sp>
      <p:pic>
        <p:nvPicPr>
          <p:cNvPr id="4" name="Picture 2" descr="900+ Pitiful Clip Art | Royalty Free - GoGraph">
            <a:extLst>
              <a:ext uri="{FF2B5EF4-FFF2-40B4-BE49-F238E27FC236}">
                <a16:creationId xmlns:a16="http://schemas.microsoft.com/office/drawing/2014/main" id="{66E4B23A-A59D-A4D5-6079-0A121D10E0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30654" y="300718"/>
            <a:ext cx="1733550" cy="1724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CBFDCC9-6991-50C5-6744-71B852D370DA}"/>
              </a:ext>
            </a:extLst>
          </p:cNvPr>
          <p:cNvSpPr txBox="1"/>
          <p:nvPr/>
        </p:nvSpPr>
        <p:spPr>
          <a:xfrm>
            <a:off x="4845503"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pitiful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B77136E-58A4-8085-9489-D0DA8F804E1A}"/>
              </a:ext>
            </a:extLst>
          </p:cNvPr>
          <p:cNvSpPr txBox="1"/>
          <p:nvPr/>
        </p:nvSpPr>
        <p:spPr>
          <a:xfrm>
            <a:off x="2132238" y="1669128"/>
            <a:ext cx="881198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pity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pitiful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029ACA9C-3253-C9E9-DF61-272DAC5DE91B}"/>
              </a:ext>
            </a:extLst>
          </p:cNvPr>
          <p:cNvSpPr txBox="1"/>
          <p:nvPr/>
        </p:nvSpPr>
        <p:spPr>
          <a:xfrm>
            <a:off x="4045403" y="36131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44324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yielding great quantities</a:t>
            </a:r>
            <a:endParaRPr lang="en-GB" i="1" dirty="0">
              <a:latin typeface="Twinkl Cursive Looped" panose="02000000000000000000" pitchFamily="2" charset="0"/>
            </a:endParaRPr>
          </a:p>
        </p:txBody>
      </p:sp>
      <p:pic>
        <p:nvPicPr>
          <p:cNvPr id="37890" name="Picture 2" descr="Bushel Of Apples In Basket With Water Droplets Royalty Free Cliparts,  Vectors, And Stock Illustration. Image 22552143.">
            <a:extLst>
              <a:ext uri="{FF2B5EF4-FFF2-40B4-BE49-F238E27FC236}">
                <a16:creationId xmlns:a16="http://schemas.microsoft.com/office/drawing/2014/main" id="{ACF02177-968B-D8A5-E180-FD4D2ACAF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168522"/>
            <a:ext cx="1895475" cy="2409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1BAC08B-3BF0-B811-88B3-D642498799E5}"/>
              </a:ext>
            </a:extLst>
          </p:cNvPr>
          <p:cNvSpPr txBox="1"/>
          <p:nvPr/>
        </p:nvSpPr>
        <p:spPr>
          <a:xfrm>
            <a:off x="4078061" y="16852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plentiful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F889A7E9-9254-FD6B-BC6D-42105E71A758}"/>
              </a:ext>
            </a:extLst>
          </p:cNvPr>
          <p:cNvSpPr txBox="1"/>
          <p:nvPr/>
        </p:nvSpPr>
        <p:spPr>
          <a:xfrm>
            <a:off x="1922689" y="1461184"/>
            <a:ext cx="1026931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plenty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plentiful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70E336E8-8A95-721C-7D69-3B9368201B76}"/>
              </a:ext>
            </a:extLst>
          </p:cNvPr>
          <p:cNvSpPr txBox="1"/>
          <p:nvPr/>
        </p:nvSpPr>
        <p:spPr>
          <a:xfrm>
            <a:off x="3751489" y="3429000"/>
            <a:ext cx="622935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3047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existing only in imagination </a:t>
            </a:r>
            <a:endParaRPr lang="en-GB" i="1" dirty="0">
              <a:latin typeface="Twinkl Cursive Looped" panose="02000000000000000000" pitchFamily="2" charset="0"/>
            </a:endParaRPr>
          </a:p>
        </p:txBody>
      </p:sp>
      <p:pic>
        <p:nvPicPr>
          <p:cNvPr id="4" name="Picture 2" descr="Fanciful Illustrations and Clip Art. 2,071 Fanciful royalty free  illustrations and drawings available to search from thousands of stock  vector EPS clipart graphic designers.">
            <a:extLst>
              <a:ext uri="{FF2B5EF4-FFF2-40B4-BE49-F238E27FC236}">
                <a16:creationId xmlns:a16="http://schemas.microsoft.com/office/drawing/2014/main" id="{BB360053-CB10-1515-0E25-F878AC8BAB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43"/>
          <a:stretch/>
        </p:blipFill>
        <p:spPr bwMode="auto">
          <a:xfrm>
            <a:off x="514350" y="270783"/>
            <a:ext cx="2247900" cy="18845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935D926-FF16-B69F-360E-4C52B1B79755}"/>
              </a:ext>
            </a:extLst>
          </p:cNvPr>
          <p:cNvSpPr txBox="1"/>
          <p:nvPr/>
        </p:nvSpPr>
        <p:spPr>
          <a:xfrm>
            <a:off x="4290332"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fanciful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6D400C1-A4A1-63E9-A648-DA74CAA84AD4}"/>
              </a:ext>
            </a:extLst>
          </p:cNvPr>
          <p:cNvSpPr txBox="1"/>
          <p:nvPr/>
        </p:nvSpPr>
        <p:spPr>
          <a:xfrm>
            <a:off x="1436914" y="2041844"/>
            <a:ext cx="1064078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fancy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fanciful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142A2A4C-8960-E730-F445-2C272CB5F61C}"/>
              </a:ext>
            </a:extLst>
          </p:cNvPr>
          <p:cNvSpPr txBox="1"/>
          <p:nvPr/>
        </p:nvSpPr>
        <p:spPr>
          <a:xfrm>
            <a:off x="3833132" y="36828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03575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pitiful creature looked ready to give up their life.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3EBDCC7-CB28-2041-617B-C1AD923523F4}"/>
              </a:ext>
            </a:extLst>
          </p:cNvPr>
          <p:cNvSpPr txBox="1">
            <a:spLocks/>
          </p:cNvSpPr>
          <p:nvPr/>
        </p:nvSpPr>
        <p:spPr>
          <a:xfrm>
            <a:off x="2400551" y="2981148"/>
            <a:ext cx="2057149"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4306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plentiful crop produced this year was sure to achieve high profits.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9EC77A1-0572-238F-E6B4-C2D3B7855F1A}"/>
              </a:ext>
            </a:extLst>
          </p:cNvPr>
          <p:cNvSpPr txBox="1">
            <a:spLocks/>
          </p:cNvSpPr>
          <p:nvPr/>
        </p:nvSpPr>
        <p:spPr>
          <a:xfrm>
            <a:off x="2563836" y="224032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493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fanciful clothing meant that the star was sure to stand out on stage.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930F3C6-20F7-2A70-453D-BE2B1B454E23}"/>
              </a:ext>
            </a:extLst>
          </p:cNvPr>
          <p:cNvSpPr txBox="1">
            <a:spLocks/>
          </p:cNvSpPr>
          <p:nvPr/>
        </p:nvSpPr>
        <p:spPr>
          <a:xfrm>
            <a:off x="2367893"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261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01284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77379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8480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86149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0628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559474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28493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4845033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167663689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938668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Confident humans cleared forests to make room for buildings and farm.</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043894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98911318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088781-C8F1-365C-79B5-7C0732D97CA3}"/>
              </a:ext>
            </a:extLst>
          </p:cNvPr>
          <p:cNvPicPr>
            <a:picLocks noChangeAspect="1"/>
          </p:cNvPicPr>
          <p:nvPr/>
        </p:nvPicPr>
        <p:blipFill rotWithShape="1">
          <a:blip r:embed="rId2"/>
          <a:srcRect l="11651" t="12125" r="10937" b="8075"/>
          <a:stretch/>
        </p:blipFill>
        <p:spPr>
          <a:xfrm>
            <a:off x="-1" y="0"/>
            <a:ext cx="11805557" cy="6842322"/>
          </a:xfrm>
          <a:prstGeom prst="rect">
            <a:avLst/>
          </a:prstGeom>
        </p:spPr>
      </p:pic>
    </p:spTree>
    <p:extLst>
      <p:ext uri="{BB962C8B-B14F-4D97-AF65-F5344CB8AC3E}">
        <p14:creationId xmlns:p14="http://schemas.microsoft.com/office/powerpoint/2010/main" val="18040660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4556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8288330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84714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7970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0729661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7745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0692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1254061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01585825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ent</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7318152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excellent</a:t>
            </a:r>
          </a:p>
        </p:txBody>
      </p:sp>
      <p:sp>
        <p:nvSpPr>
          <p:cNvPr id="3" name="Rectangle 2">
            <a:extLst>
              <a:ext uri="{FF2B5EF4-FFF2-40B4-BE49-F238E27FC236}">
                <a16:creationId xmlns:a16="http://schemas.microsoft.com/office/drawing/2014/main" id="{13BB5EC0-7A96-4D29-A835-6FAE896C31A4}"/>
              </a:ext>
            </a:extLst>
          </p:cNvPr>
          <p:cNvSpPr/>
          <p:nvPr/>
        </p:nvSpPr>
        <p:spPr>
          <a:xfrm>
            <a:off x="6841670"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Excellent Job Clipart - ClipArt Best - ClipArt Best">
            <a:extLst>
              <a:ext uri="{FF2B5EF4-FFF2-40B4-BE49-F238E27FC236}">
                <a16:creationId xmlns:a16="http://schemas.microsoft.com/office/drawing/2014/main" id="{837A6FB7-4721-1152-856D-C6BB1DB354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235" y="366032"/>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59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a:t>
            </a:r>
          </a:p>
        </p:txBody>
      </p:sp>
      <p:sp>
        <p:nvSpPr>
          <p:cNvPr id="3" name="Rectangle 2">
            <a:extLst>
              <a:ext uri="{FF2B5EF4-FFF2-40B4-BE49-F238E27FC236}">
                <a16:creationId xmlns:a16="http://schemas.microsoft.com/office/drawing/2014/main" id="{0366E0B6-702E-4814-82C6-08CA2D13F3C9}"/>
              </a:ext>
            </a:extLst>
          </p:cNvPr>
          <p:cNvSpPr/>
          <p:nvPr/>
        </p:nvSpPr>
        <p:spPr>
          <a:xfrm>
            <a:off x="6602186" y="3691022"/>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7586" name="Picture 2" descr="162,719 Confident Cliparts, Stock Vector and Royalty Free Confident  Illustrations">
            <a:extLst>
              <a:ext uri="{FF2B5EF4-FFF2-40B4-BE49-F238E27FC236}">
                <a16:creationId xmlns:a16="http://schemas.microsoft.com/office/drawing/2014/main" id="{BC3AE03A-FF27-09A8-540C-44BE536033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110323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25384481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09913726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64121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merciful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589 Merciful Cliparts, Stock Vector and Royalty Free Merciful Illustrations">
            <a:extLst>
              <a:ext uri="{FF2B5EF4-FFF2-40B4-BE49-F238E27FC236}">
                <a16:creationId xmlns:a16="http://schemas.microsoft.com/office/drawing/2014/main" id="{5EF67856-569F-C1C5-DD8D-87D6569BD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28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18251"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Responsibilities Cliparts, Download Free Responsibilities Cliparts png  images, Free ClipArts on Clipart Library">
            <a:extLst>
              <a:ext uri="{FF2B5EF4-FFF2-40B4-BE49-F238E27FC236}">
                <a16:creationId xmlns:a16="http://schemas.microsoft.com/office/drawing/2014/main" id="{8F663330-29E4-C02F-D765-A689D07CB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184851"/>
            <a:ext cx="3295650"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0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disgraceful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053037" y="364203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lipart - Bad Clipart – Stunning free transparent png clipart images free  download">
            <a:extLst>
              <a:ext uri="{FF2B5EF4-FFF2-40B4-BE49-F238E27FC236}">
                <a16:creationId xmlns:a16="http://schemas.microsoft.com/office/drawing/2014/main" id="{DB967136-A60A-89F1-1053-277DFE79D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84851"/>
            <a:ext cx="24574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99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bringing relief</a:t>
            </a:r>
            <a:endParaRPr lang="en-GB" i="1" dirty="0">
              <a:latin typeface="Twinkl Cursive Looped" panose="02000000000000000000" pitchFamily="2" charset="0"/>
            </a:endParaRPr>
          </a:p>
        </p:txBody>
      </p:sp>
      <p:pic>
        <p:nvPicPr>
          <p:cNvPr id="25602" name="Picture 2" descr="589 Merciful Cliparts, Stock Vector and Royalty Free Merciful Illustrations">
            <a:extLst>
              <a:ext uri="{FF2B5EF4-FFF2-40B4-BE49-F238E27FC236}">
                <a16:creationId xmlns:a16="http://schemas.microsoft.com/office/drawing/2014/main" id="{7D3D6A1D-3339-631F-7D8C-9E0DE3747D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E50210B-32A4-3109-09D5-EB10EB227D84}"/>
              </a:ext>
            </a:extLst>
          </p:cNvPr>
          <p:cNvSpPr txBox="1"/>
          <p:nvPr/>
        </p:nvSpPr>
        <p:spPr>
          <a:xfrm>
            <a:off x="4012747"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merciful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AEECA43-B81F-4860-FE33-3B9EC908AF56}"/>
              </a:ext>
            </a:extLst>
          </p:cNvPr>
          <p:cNvSpPr txBox="1"/>
          <p:nvPr/>
        </p:nvSpPr>
        <p:spPr>
          <a:xfrm>
            <a:off x="1289958" y="1862854"/>
            <a:ext cx="1086394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mercy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merciful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CEC6199A-7EDC-50A7-839E-F57DC4A9C27C}"/>
              </a:ext>
            </a:extLst>
          </p:cNvPr>
          <p:cNvSpPr txBox="1"/>
          <p:nvPr/>
        </p:nvSpPr>
        <p:spPr>
          <a:xfrm>
            <a:off x="3865789" y="37024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63616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obediently following duty</a:t>
            </a:r>
            <a:endParaRPr lang="en-GB" i="1" dirty="0">
              <a:latin typeface="Twinkl Cursive Looped" panose="02000000000000000000" pitchFamily="2" charset="0"/>
            </a:endParaRPr>
          </a:p>
        </p:txBody>
      </p:sp>
      <p:pic>
        <p:nvPicPr>
          <p:cNvPr id="23554" name="Picture 2" descr="Free Responsibilities Cliparts, Download Free Responsibilities Cliparts png  images, Free ClipArts on Clipart Library">
            <a:extLst>
              <a:ext uri="{FF2B5EF4-FFF2-40B4-BE49-F238E27FC236}">
                <a16:creationId xmlns:a16="http://schemas.microsoft.com/office/drawing/2014/main" id="{8AEB7E91-57BB-6543-E392-5EA355C438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184851"/>
            <a:ext cx="3295650" cy="1390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B583E02-2DF3-3324-FEE1-A1E44F945C7E}"/>
              </a:ext>
            </a:extLst>
          </p:cNvPr>
          <p:cNvSpPr txBox="1"/>
          <p:nvPr/>
        </p:nvSpPr>
        <p:spPr>
          <a:xfrm>
            <a:off x="4551589"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14B4E50-A305-58FD-B51C-91B2F6589A4C}"/>
              </a:ext>
            </a:extLst>
          </p:cNvPr>
          <p:cNvSpPr txBox="1"/>
          <p:nvPr/>
        </p:nvSpPr>
        <p:spPr>
          <a:xfrm>
            <a:off x="1191986" y="1593117"/>
            <a:ext cx="10733314"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duty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2579F8B-ECEC-789B-41AD-42B026953599}"/>
              </a:ext>
            </a:extLst>
          </p:cNvPr>
          <p:cNvSpPr txBox="1"/>
          <p:nvPr/>
        </p:nvSpPr>
        <p:spPr>
          <a:xfrm>
            <a:off x="3931104" y="3429000"/>
            <a:ext cx="616403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68853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innocence</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Lady Blindfolded Holding Scales Justice Stock Illustrations – 21 Lady  Blindfolded Holding Scales Justice Stock Illustrations, Vectors &amp; Clipart -  Dreamstime">
            <a:extLst>
              <a:ext uri="{FF2B5EF4-FFF2-40B4-BE49-F238E27FC236}">
                <a16:creationId xmlns:a16="http://schemas.microsoft.com/office/drawing/2014/main" id="{159D49A1-3E0E-F893-A888-342C65F61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74"/>
          <a:stretch/>
        </p:blipFill>
        <p:spPr bwMode="auto">
          <a:xfrm>
            <a:off x="379639" y="475570"/>
            <a:ext cx="2053318"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2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shockingly unacceptable</a:t>
            </a:r>
            <a:endParaRPr lang="en-GB" i="1" dirty="0">
              <a:latin typeface="Twinkl Cursive Looped" panose="02000000000000000000" pitchFamily="2" charset="0"/>
            </a:endParaRPr>
          </a:p>
        </p:txBody>
      </p:sp>
      <p:pic>
        <p:nvPicPr>
          <p:cNvPr id="21506" name="Picture 2" descr="Clipart - Bad Clipart – Stunning free transparent png clipart images free  download">
            <a:extLst>
              <a:ext uri="{FF2B5EF4-FFF2-40B4-BE49-F238E27FC236}">
                <a16:creationId xmlns:a16="http://schemas.microsoft.com/office/drawing/2014/main" id="{A070034B-C381-9753-12F5-BCCD7DBA7C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84851"/>
            <a:ext cx="2457450" cy="18573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67661E-B8CE-8A1D-A3C5-A61A892740A5}"/>
              </a:ext>
            </a:extLst>
          </p:cNvPr>
          <p:cNvSpPr txBox="1"/>
          <p:nvPr/>
        </p:nvSpPr>
        <p:spPr>
          <a:xfrm>
            <a:off x="4225018"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disgraceful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22A51F2-ED36-E7B9-B5FA-7BAB548BDDA3}"/>
              </a:ext>
            </a:extLst>
          </p:cNvPr>
          <p:cNvSpPr txBox="1"/>
          <p:nvPr/>
        </p:nvSpPr>
        <p:spPr>
          <a:xfrm>
            <a:off x="1115785" y="2043514"/>
            <a:ext cx="1135379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disgrace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disgraceful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BC6C7AF-F435-1569-F2FF-6B77B0E6A33C}"/>
              </a:ext>
            </a:extLst>
          </p:cNvPr>
          <p:cNvSpPr txBox="1"/>
          <p:nvPr/>
        </p:nvSpPr>
        <p:spPr>
          <a:xfrm>
            <a:off x="3931104" y="339434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48732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merciful act of offering a home to the homeless is required of Christians.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256F98C-9ED4-7BC4-DAE4-A1F2EC14F1B9}"/>
              </a:ext>
            </a:extLst>
          </p:cNvPr>
          <p:cNvSpPr txBox="1">
            <a:spLocks/>
          </p:cNvSpPr>
          <p:nvPr/>
        </p:nvSpPr>
        <p:spPr>
          <a:xfrm>
            <a:off x="2988379"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6644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army recruits are dutiful as they step onto the plane heading to war.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07D4454-A8BA-9BE7-889D-868424E528B5}"/>
              </a:ext>
            </a:extLst>
          </p:cNvPr>
          <p:cNvSpPr txBox="1">
            <a:spLocks/>
          </p:cNvSpPr>
          <p:nvPr/>
        </p:nvSpPr>
        <p:spPr>
          <a:xfrm>
            <a:off x="7886951" y="2240323"/>
            <a:ext cx="2171450"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1257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disgraceful seeing people ignoring others in need.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F279A21-3741-90AF-60E9-41294A15A6AF}"/>
              </a:ext>
            </a:extLst>
          </p:cNvPr>
          <p:cNvSpPr txBox="1">
            <a:spLocks/>
          </p:cNvSpPr>
          <p:nvPr/>
        </p:nvSpPr>
        <p:spPr>
          <a:xfrm>
            <a:off x="3434693" y="2841171"/>
            <a:ext cx="3325336" cy="98047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417701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283591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8095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5908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12930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1664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428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
        <p:nvSpPr>
          <p:cNvPr id="3" name="Rectangle 2">
            <a:extLst>
              <a:ext uri="{FF2B5EF4-FFF2-40B4-BE49-F238E27FC236}">
                <a16:creationId xmlns:a16="http://schemas.microsoft.com/office/drawing/2014/main" id="{0366E0B6-702E-4814-82C6-08CA2D13F3C9}"/>
              </a:ext>
            </a:extLst>
          </p:cNvPr>
          <p:cNvSpPr/>
          <p:nvPr/>
        </p:nvSpPr>
        <p:spPr>
          <a:xfrm>
            <a:off x="6275614" y="38216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Free Excellence Cliparts, Download Free Excellence Cliparts png images,  Free ClipArts on Clipart Library">
            <a:extLst>
              <a:ext uri="{FF2B5EF4-FFF2-40B4-BE49-F238E27FC236}">
                <a16:creationId xmlns:a16="http://schemas.microsoft.com/office/drawing/2014/main" id="{A543F0F6-4174-A111-70C8-9646C76BF0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2977"/>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49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883747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187035543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226402492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868102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Boastful landowners mined the coal from beneath the ground and rivers have been diverted to irrigate farms leaving them pitiful and dried up.</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0505341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088781-C8F1-365C-79B5-7C0732D97CA3}"/>
              </a:ext>
            </a:extLst>
          </p:cNvPr>
          <p:cNvPicPr>
            <a:picLocks noChangeAspect="1"/>
          </p:cNvPicPr>
          <p:nvPr/>
        </p:nvPicPr>
        <p:blipFill rotWithShape="1">
          <a:blip r:embed="rId2"/>
          <a:srcRect l="11651" t="12125" r="10937" b="8075"/>
          <a:stretch/>
        </p:blipFill>
        <p:spPr>
          <a:xfrm>
            <a:off x="-1" y="0"/>
            <a:ext cx="11805557" cy="6842322"/>
          </a:xfrm>
          <a:prstGeom prst="rect">
            <a:avLst/>
          </a:prstGeom>
        </p:spPr>
      </p:pic>
    </p:spTree>
    <p:extLst>
      <p:ext uri="{BB962C8B-B14F-4D97-AF65-F5344CB8AC3E}">
        <p14:creationId xmlns:p14="http://schemas.microsoft.com/office/powerpoint/2010/main" val="368424112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disastrous</a:t>
            </a:r>
          </a:p>
        </p:txBody>
      </p:sp>
    </p:spTree>
    <p:extLst>
      <p:ext uri="{BB962C8B-B14F-4D97-AF65-F5344CB8AC3E}">
        <p14:creationId xmlns:p14="http://schemas.microsoft.com/office/powerpoint/2010/main" val="386686443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embarrass</a:t>
            </a:r>
          </a:p>
        </p:txBody>
      </p:sp>
    </p:spTree>
    <p:extLst>
      <p:ext uri="{BB962C8B-B14F-4D97-AF65-F5344CB8AC3E}">
        <p14:creationId xmlns:p14="http://schemas.microsoft.com/office/powerpoint/2010/main" val="322118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innocence</a:t>
            </a:r>
          </a:p>
        </p:txBody>
      </p:sp>
    </p:spTree>
    <p:extLst>
      <p:ext uri="{BB962C8B-B14F-4D97-AF65-F5344CB8AC3E}">
        <p14:creationId xmlns:p14="http://schemas.microsoft.com/office/powerpoint/2010/main" val="291688408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Tree>
    <p:extLst>
      <p:ext uri="{BB962C8B-B14F-4D97-AF65-F5344CB8AC3E}">
        <p14:creationId xmlns:p14="http://schemas.microsoft.com/office/powerpoint/2010/main" val="16121796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confidence</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existence</a:t>
            </a:r>
          </a:p>
        </p:txBody>
      </p:sp>
    </p:spTree>
    <p:extLst>
      <p:ext uri="{BB962C8B-B14F-4D97-AF65-F5344CB8AC3E}">
        <p14:creationId xmlns:p14="http://schemas.microsoft.com/office/powerpoint/2010/main" val="411866983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existent</a:t>
            </a:r>
          </a:p>
        </p:txBody>
      </p:sp>
    </p:spTree>
    <p:extLst>
      <p:ext uri="{BB962C8B-B14F-4D97-AF65-F5344CB8AC3E}">
        <p14:creationId xmlns:p14="http://schemas.microsoft.com/office/powerpoint/2010/main" val="224218389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innocent</a:t>
            </a:r>
          </a:p>
        </p:txBody>
      </p:sp>
    </p:spTree>
    <p:extLst>
      <p:ext uri="{BB962C8B-B14F-4D97-AF65-F5344CB8AC3E}">
        <p14:creationId xmlns:p14="http://schemas.microsoft.com/office/powerpoint/2010/main" val="6809780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p>
        </p:txBody>
      </p:sp>
    </p:spTree>
    <p:extLst>
      <p:ext uri="{BB962C8B-B14F-4D97-AF65-F5344CB8AC3E}">
        <p14:creationId xmlns:p14="http://schemas.microsoft.com/office/powerpoint/2010/main" val="406454785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excellent</a:t>
            </a:r>
          </a:p>
        </p:txBody>
      </p:sp>
    </p:spTree>
    <p:extLst>
      <p:ext uri="{BB962C8B-B14F-4D97-AF65-F5344CB8AC3E}">
        <p14:creationId xmlns:p14="http://schemas.microsoft.com/office/powerpoint/2010/main" val="60600709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a:t>
            </a:r>
          </a:p>
        </p:txBody>
      </p:sp>
    </p:spTree>
    <p:extLst>
      <p:ext uri="{BB962C8B-B14F-4D97-AF65-F5344CB8AC3E}">
        <p14:creationId xmlns:p14="http://schemas.microsoft.com/office/powerpoint/2010/main" val="3045267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fearful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thankful</a:t>
            </a:r>
          </a:p>
        </p:txBody>
      </p:sp>
    </p:spTree>
    <p:extLst>
      <p:ext uri="{BB962C8B-B14F-4D97-AF65-F5344CB8AC3E}">
        <p14:creationId xmlns:p14="http://schemas.microsoft.com/office/powerpoint/2010/main" val="80578285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p>
        </p:txBody>
      </p:sp>
    </p:spTree>
    <p:extLst>
      <p:ext uri="{BB962C8B-B14F-4D97-AF65-F5344CB8AC3E}">
        <p14:creationId xmlns:p14="http://schemas.microsoft.com/office/powerpoint/2010/main" val="137895356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fanciful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merciful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disgraceful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familiar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amateur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disastrous embarrass familiar amateur innocence innocent boastful fearful plentiful disgraceful </a:t>
            </a:r>
          </a:p>
        </p:txBody>
      </p:sp>
    </p:spTree>
    <p:extLst>
      <p:ext uri="{BB962C8B-B14F-4D97-AF65-F5344CB8AC3E}">
        <p14:creationId xmlns:p14="http://schemas.microsoft.com/office/powerpoint/2010/main" val="388699187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2677656"/>
          </a:xfrm>
          <a:prstGeom prst="rect">
            <a:avLst/>
          </a:prstGeom>
          <a:noFill/>
        </p:spPr>
        <p:txBody>
          <a:bodyPr wrap="square" rtlCol="0">
            <a:spAutoFit/>
          </a:bodyPr>
          <a:lstStyle/>
          <a:p>
            <a:r>
              <a:rPr lang="en-GB" sz="4800" dirty="0">
                <a:latin typeface="Twinkl Cursive Looped" panose="02000000000000000000" pitchFamily="2" charset="0"/>
              </a:rPr>
              <a:t>The familiar feeling came over her as she entered her old home. </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3" y="2878079"/>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u="sng" dirty="0">
                <a:latin typeface="Twinkl Cursive Looped" panose="02000000000000000000" pitchFamily="2" charset="0"/>
              </a:rPr>
            </a:br>
            <a:br>
              <a:rPr lang="en-GB" u="sng"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2554545"/>
          </a:xfrm>
          <a:prstGeom prst="rect">
            <a:avLst/>
          </a:prstGeom>
          <a:noFill/>
        </p:spPr>
        <p:txBody>
          <a:bodyPr wrap="square" rtlCol="0">
            <a:spAutoFit/>
          </a:bodyPr>
          <a:lstStyle/>
          <a:p>
            <a:r>
              <a:rPr lang="en-GB" sz="4400" dirty="0">
                <a:solidFill>
                  <a:schemeClr val="accent1">
                    <a:lumMod val="60000"/>
                    <a:lumOff val="40000"/>
                  </a:schemeClr>
                </a:solidFill>
                <a:latin typeface="Twinkl Cursive Looped" panose="02000000000000000000" pitchFamily="2" charset="0"/>
              </a:rPr>
              <a:t>article</a:t>
            </a:r>
            <a:r>
              <a:rPr lang="en-GB" sz="4400" dirty="0">
                <a:solidFill>
                  <a:srgbClr val="FF000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FF0000"/>
                </a:solidFill>
                <a:latin typeface="Twinkl Cursive Looped" panose="02000000000000000000" pitchFamily="2" charset="0"/>
              </a:rPr>
              <a:t> noun </a:t>
            </a:r>
            <a:r>
              <a:rPr lang="en-GB" sz="4400" dirty="0">
                <a:solidFill>
                  <a:srgbClr val="00B050"/>
                </a:solidFill>
                <a:latin typeface="Twinkl Cursive Looped" panose="02000000000000000000" pitchFamily="2" charset="0"/>
              </a:rPr>
              <a:t>verb </a:t>
            </a:r>
            <a:r>
              <a:rPr lang="en-GB" sz="4400" dirty="0">
                <a:solidFill>
                  <a:schemeClr val="accent3">
                    <a:lumMod val="60000"/>
                    <a:lumOff val="40000"/>
                  </a:schemeClr>
                </a:solidFill>
                <a:latin typeface="Twinkl Cursive Looped" panose="02000000000000000000" pitchFamily="2" charset="0"/>
              </a:rPr>
              <a:t>preposition</a:t>
            </a:r>
            <a:r>
              <a:rPr lang="en-GB" sz="4400" dirty="0">
                <a:solidFill>
                  <a:srgbClr val="00B050"/>
                </a:solidFill>
                <a:latin typeface="Twinkl Cursive Looped" panose="02000000000000000000" pitchFamily="2" charset="0"/>
              </a:rPr>
              <a:t> </a:t>
            </a:r>
            <a:r>
              <a:rPr lang="en-GB" sz="4400" dirty="0">
                <a:solidFill>
                  <a:srgbClr val="FFFF00"/>
                </a:solidFill>
                <a:latin typeface="Twinkl Cursive Looped" panose="02000000000000000000" pitchFamily="2" charset="0"/>
              </a:rPr>
              <a:t>pronoun</a:t>
            </a:r>
            <a:r>
              <a:rPr lang="en-GB" sz="4400" dirty="0">
                <a:solidFill>
                  <a:srgbClr val="00B050"/>
                </a:solidFill>
                <a:latin typeface="Twinkl Cursive Looped" panose="02000000000000000000" pitchFamily="2" charset="0"/>
              </a:rPr>
              <a:t> verb </a:t>
            </a:r>
            <a:r>
              <a:rPr lang="en-GB" sz="4400" dirty="0">
                <a:solidFill>
                  <a:schemeClr val="accent1">
                    <a:lumMod val="60000"/>
                    <a:lumOff val="40000"/>
                  </a:schemeClr>
                </a:solidFill>
                <a:latin typeface="Twinkl Cursive Looped" panose="02000000000000000000" pitchFamily="2" charset="0"/>
              </a:rPr>
              <a:t>determiner</a:t>
            </a:r>
            <a:r>
              <a:rPr lang="en-GB" sz="4400" dirty="0">
                <a:solidFill>
                  <a:srgbClr val="00B05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569660"/>
          </a:xfrm>
          <a:prstGeom prst="rect">
            <a:avLst/>
          </a:prstGeom>
          <a:noFill/>
        </p:spPr>
        <p:txBody>
          <a:bodyPr wrap="square" rtlCol="0">
            <a:spAutoFit/>
          </a:bodyPr>
          <a:lstStyle/>
          <a:p>
            <a:r>
              <a:rPr lang="en-GB" sz="4800" dirty="0">
                <a:latin typeface="Twinkl Cursive Looped" panose="02000000000000000000" pitchFamily="2" charset="0"/>
              </a:rPr>
              <a:t>The familiar feeling came over her as she entered her old home. </a:t>
            </a:r>
          </a:p>
        </p:txBody>
      </p:sp>
    </p:spTree>
    <p:extLst>
      <p:ext uri="{BB962C8B-B14F-4D97-AF65-F5344CB8AC3E}">
        <p14:creationId xmlns:p14="http://schemas.microsoft.com/office/powerpoint/2010/main" val="207391606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2554545"/>
          </a:xfrm>
          <a:prstGeom prst="rect">
            <a:avLst/>
          </a:prstGeom>
          <a:noFill/>
        </p:spPr>
        <p:txBody>
          <a:bodyPr wrap="square" rtlCol="0">
            <a:spAutoFit/>
          </a:bodyPr>
          <a:lstStyle/>
          <a:p>
            <a:r>
              <a:rPr lang="en-GB" sz="4400" dirty="0">
                <a:solidFill>
                  <a:schemeClr val="accent1">
                    <a:lumMod val="60000"/>
                    <a:lumOff val="40000"/>
                  </a:schemeClr>
                </a:solidFill>
                <a:latin typeface="Twinkl Cursive Looped" panose="02000000000000000000" pitchFamily="2" charset="0"/>
              </a:rPr>
              <a:t>article</a:t>
            </a:r>
            <a:r>
              <a:rPr lang="en-GB" sz="4400" dirty="0">
                <a:solidFill>
                  <a:srgbClr val="FF0000"/>
                </a:solidFill>
                <a:latin typeface="Twinkl Cursive Looped" panose="02000000000000000000" pitchFamily="2" charset="0"/>
              </a:rPr>
              <a:t> </a:t>
            </a:r>
            <a:r>
              <a:rPr lang="en-GB" sz="4400" dirty="0">
                <a:solidFill>
                  <a:srgbClr val="7030A0"/>
                </a:solidFill>
                <a:highlight>
                  <a:srgbClr val="FFFF00"/>
                </a:highlight>
                <a:latin typeface="Twinkl Cursive Looped" panose="02000000000000000000" pitchFamily="2" charset="0"/>
              </a:rPr>
              <a:t>adjective</a:t>
            </a:r>
            <a:r>
              <a:rPr lang="en-GB" sz="4400" dirty="0">
                <a:solidFill>
                  <a:srgbClr val="FF0000"/>
                </a:solidFill>
                <a:latin typeface="Twinkl Cursive Looped" panose="02000000000000000000" pitchFamily="2" charset="0"/>
              </a:rPr>
              <a:t> noun </a:t>
            </a:r>
            <a:r>
              <a:rPr lang="en-GB" sz="4400" dirty="0">
                <a:solidFill>
                  <a:srgbClr val="00B050"/>
                </a:solidFill>
                <a:latin typeface="Twinkl Cursive Looped" panose="02000000000000000000" pitchFamily="2" charset="0"/>
              </a:rPr>
              <a:t>verb </a:t>
            </a:r>
            <a:r>
              <a:rPr lang="en-GB" sz="4400" dirty="0">
                <a:solidFill>
                  <a:schemeClr val="accent3">
                    <a:lumMod val="60000"/>
                    <a:lumOff val="40000"/>
                  </a:schemeClr>
                </a:solidFill>
                <a:latin typeface="Twinkl Cursive Looped" panose="02000000000000000000" pitchFamily="2" charset="0"/>
              </a:rPr>
              <a:t>preposition</a:t>
            </a:r>
            <a:r>
              <a:rPr lang="en-GB" sz="4400" dirty="0">
                <a:solidFill>
                  <a:srgbClr val="00B050"/>
                </a:solidFill>
                <a:latin typeface="Twinkl Cursive Looped" panose="02000000000000000000" pitchFamily="2" charset="0"/>
              </a:rPr>
              <a:t> </a:t>
            </a:r>
            <a:r>
              <a:rPr lang="en-GB" sz="4400" dirty="0">
                <a:solidFill>
                  <a:srgbClr val="FFFF00"/>
                </a:solidFill>
                <a:latin typeface="Twinkl Cursive Looped" panose="02000000000000000000" pitchFamily="2" charset="0"/>
              </a:rPr>
              <a:t>pronoun</a:t>
            </a:r>
            <a:r>
              <a:rPr lang="en-GB" sz="4400" dirty="0">
                <a:solidFill>
                  <a:srgbClr val="00B050"/>
                </a:solidFill>
                <a:latin typeface="Twinkl Cursive Looped" panose="02000000000000000000" pitchFamily="2" charset="0"/>
              </a:rPr>
              <a:t> verb </a:t>
            </a:r>
            <a:r>
              <a:rPr lang="en-GB" sz="4400" dirty="0">
                <a:solidFill>
                  <a:schemeClr val="accent1">
                    <a:lumMod val="60000"/>
                    <a:lumOff val="40000"/>
                  </a:schemeClr>
                </a:solidFill>
                <a:latin typeface="Twinkl Cursive Looped" panose="02000000000000000000" pitchFamily="2" charset="0"/>
              </a:rPr>
              <a:t>determiner</a:t>
            </a:r>
            <a:r>
              <a:rPr lang="en-GB" sz="4400" dirty="0">
                <a:solidFill>
                  <a:srgbClr val="00B05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569660"/>
          </a:xfrm>
          <a:prstGeom prst="rect">
            <a:avLst/>
          </a:prstGeom>
          <a:noFill/>
        </p:spPr>
        <p:txBody>
          <a:bodyPr wrap="square" rtlCol="0">
            <a:spAutoFit/>
          </a:bodyPr>
          <a:lstStyle/>
          <a:p>
            <a:r>
              <a:rPr lang="en-GB" sz="4800" dirty="0">
                <a:latin typeface="Twinkl Cursive Looped" panose="02000000000000000000" pitchFamily="2" charset="0"/>
              </a:rPr>
              <a:t>The </a:t>
            </a:r>
            <a:r>
              <a:rPr lang="en-GB" sz="4800" dirty="0">
                <a:highlight>
                  <a:srgbClr val="FFFF00"/>
                </a:highlight>
                <a:latin typeface="Twinkl Cursive Looped" panose="02000000000000000000" pitchFamily="2" charset="0"/>
              </a:rPr>
              <a:t>familiar</a:t>
            </a:r>
            <a:r>
              <a:rPr lang="en-GB" sz="4800" dirty="0">
                <a:latin typeface="Twinkl Cursive Looped" panose="02000000000000000000" pitchFamily="2" charset="0"/>
              </a:rPr>
              <a:t> feeling came over her as she entered her old home. </a:t>
            </a:r>
          </a:p>
        </p:txBody>
      </p:sp>
    </p:spTree>
    <p:extLst>
      <p:ext uri="{BB962C8B-B14F-4D97-AF65-F5344CB8AC3E}">
        <p14:creationId xmlns:p14="http://schemas.microsoft.com/office/powerpoint/2010/main" val="239337189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996056" cy="2862322"/>
          </a:xfrm>
          <a:prstGeom prst="rect">
            <a:avLst/>
          </a:prstGeom>
          <a:noFill/>
        </p:spPr>
        <p:txBody>
          <a:bodyPr wrap="square" rtlCol="0">
            <a:spAutoFit/>
          </a:bodyPr>
          <a:lstStyle/>
          <a:p>
            <a:r>
              <a:rPr lang="en-GB" sz="3600" dirty="0">
                <a:latin typeface="Twinkl Cursive Looped" panose="02000000000000000000" pitchFamily="2" charset="0"/>
              </a:rPr>
              <a:t>The Olympics were incredible for the amateur boxer.</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431435"/>
          </a:xfrm>
          <a:prstGeom prst="rect">
            <a:avLst/>
          </a:prstGeom>
          <a:noFill/>
        </p:spPr>
        <p:txBody>
          <a:bodyPr wrap="square" rtlCol="0">
            <a:spAutoFit/>
          </a:bodyPr>
          <a:lstStyle/>
          <a:p>
            <a:pPr algn="ctr"/>
            <a:r>
              <a:rPr lang="en-GB" sz="3600" dirty="0">
                <a:latin typeface="Twinkl Cursive Looped" panose="02000000000000000000" pitchFamily="2" charset="0"/>
              </a:rPr>
              <a:t>The Olympics were incredible for the amateur boxer.</a:t>
            </a:r>
          </a:p>
          <a:p>
            <a:r>
              <a:rPr lang="en-GB" sz="4400" dirty="0">
                <a:solidFill>
                  <a:schemeClr val="accent1">
                    <a:lumMod val="60000"/>
                    <a:lumOff val="40000"/>
                  </a:schemeClr>
                </a:solidFill>
                <a:latin typeface="Twinkl Cursive Looped" panose="02000000000000000000" pitchFamily="2" charset="0"/>
              </a:rPr>
              <a:t>article</a:t>
            </a:r>
            <a:r>
              <a:rPr lang="en-GB" sz="4400" dirty="0">
                <a:solidFill>
                  <a:schemeClr val="bg1">
                    <a:lumMod val="65000"/>
                  </a:schemeClr>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rgbClr val="7030A0"/>
                </a:solidFill>
                <a:latin typeface="Twinkl Cursive Looped" panose="02000000000000000000" pitchFamily="2" charset="0"/>
              </a:rPr>
              <a:t>adverb </a:t>
            </a:r>
            <a:r>
              <a:rPr lang="en-GB" sz="4400" dirty="0">
                <a:solidFill>
                  <a:schemeClr val="tx2">
                    <a:lumMod val="60000"/>
                    <a:lumOff val="40000"/>
                  </a:schemeClr>
                </a:solidFill>
                <a:latin typeface="Twinkl Cursive Looped" panose="02000000000000000000" pitchFamily="2" charset="0"/>
              </a:rPr>
              <a:t>article</a:t>
            </a:r>
            <a:r>
              <a:rPr lang="en-GB" sz="4400" dirty="0">
                <a:solidFill>
                  <a:srgbClr val="7030A0"/>
                </a:solidFill>
                <a:latin typeface="Twinkl Cursive Looped" panose="02000000000000000000" pitchFamily="2" charset="0"/>
              </a:rPr>
              <a:t> adjective </a:t>
            </a:r>
            <a:r>
              <a:rPr lang="en-GB" sz="4400" dirty="0">
                <a:solidFill>
                  <a:srgbClr val="FF0000"/>
                </a:solidFill>
                <a:latin typeface="Twinkl Cursive Looped" panose="02000000000000000000" pitchFamily="2" charset="0"/>
              </a:rPr>
              <a:t>noun</a:t>
            </a: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431435"/>
          </a:xfrm>
          <a:prstGeom prst="rect">
            <a:avLst/>
          </a:prstGeom>
          <a:noFill/>
        </p:spPr>
        <p:txBody>
          <a:bodyPr wrap="square" rtlCol="0">
            <a:spAutoFit/>
          </a:bodyPr>
          <a:lstStyle/>
          <a:p>
            <a:pPr algn="ctr"/>
            <a:r>
              <a:rPr lang="en-GB" sz="3600" dirty="0">
                <a:latin typeface="Twinkl Cursive Looped" panose="02000000000000000000" pitchFamily="2" charset="0"/>
              </a:rPr>
              <a:t>The Olympics were incredible for the </a:t>
            </a:r>
            <a:r>
              <a:rPr lang="en-GB" sz="3600" dirty="0">
                <a:highlight>
                  <a:srgbClr val="FFFF00"/>
                </a:highlight>
                <a:latin typeface="Twinkl Cursive Looped" panose="02000000000000000000" pitchFamily="2" charset="0"/>
              </a:rPr>
              <a:t>amateur</a:t>
            </a:r>
            <a:r>
              <a:rPr lang="en-GB" sz="3600" dirty="0">
                <a:latin typeface="Twinkl Cursive Looped" panose="02000000000000000000" pitchFamily="2" charset="0"/>
              </a:rPr>
              <a:t> boxer.</a:t>
            </a:r>
          </a:p>
          <a:p>
            <a:r>
              <a:rPr lang="en-GB" sz="4400" dirty="0">
                <a:solidFill>
                  <a:schemeClr val="accent1">
                    <a:lumMod val="60000"/>
                    <a:lumOff val="40000"/>
                  </a:schemeClr>
                </a:solidFill>
                <a:latin typeface="Twinkl Cursive Looped" panose="02000000000000000000" pitchFamily="2" charset="0"/>
              </a:rPr>
              <a:t>article</a:t>
            </a:r>
            <a:r>
              <a:rPr lang="en-GB" sz="4400" dirty="0">
                <a:solidFill>
                  <a:schemeClr val="bg1">
                    <a:lumMod val="65000"/>
                  </a:schemeClr>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rgbClr val="7030A0"/>
                </a:solidFill>
                <a:latin typeface="Twinkl Cursive Looped" panose="02000000000000000000" pitchFamily="2" charset="0"/>
              </a:rPr>
              <a:t>adverb </a:t>
            </a:r>
            <a:r>
              <a:rPr lang="en-GB" sz="4400" dirty="0">
                <a:solidFill>
                  <a:schemeClr val="tx2">
                    <a:lumMod val="60000"/>
                    <a:lumOff val="40000"/>
                  </a:schemeClr>
                </a:solidFill>
                <a:latin typeface="Twinkl Cursive Looped" panose="02000000000000000000" pitchFamily="2" charset="0"/>
              </a:rPr>
              <a:t>article</a:t>
            </a:r>
            <a:r>
              <a:rPr lang="en-GB" sz="4400" dirty="0">
                <a:solidFill>
                  <a:srgbClr val="7030A0"/>
                </a:solidFill>
                <a:latin typeface="Twinkl Cursive Looped" panose="02000000000000000000" pitchFamily="2" charset="0"/>
              </a:rPr>
              <a:t> </a:t>
            </a:r>
            <a:r>
              <a:rPr lang="en-GB" sz="4400" dirty="0">
                <a:solidFill>
                  <a:srgbClr val="7030A0"/>
                </a:solidFill>
                <a:highlight>
                  <a:srgbClr val="FFFF00"/>
                </a:highlight>
                <a:latin typeface="Twinkl Cursive Looped" panose="02000000000000000000" pitchFamily="2" charset="0"/>
              </a:rPr>
              <a:t>adjective </a:t>
            </a:r>
            <a:r>
              <a:rPr lang="en-GB" sz="4400" dirty="0">
                <a:solidFill>
                  <a:srgbClr val="FF0000"/>
                </a:solidFill>
                <a:latin typeface="Twinkl Cursive Looped" panose="02000000000000000000" pitchFamily="2" charset="0"/>
              </a:rPr>
              <a:t>noun</a:t>
            </a:r>
          </a:p>
          <a:p>
            <a:endParaRPr lang="en-GB" sz="7200" dirty="0"/>
          </a:p>
        </p:txBody>
      </p:sp>
    </p:spTree>
    <p:extLst>
      <p:ext uri="{BB962C8B-B14F-4D97-AF65-F5344CB8AC3E}">
        <p14:creationId xmlns:p14="http://schemas.microsoft.com/office/powerpoint/2010/main" val="316038638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968552"/>
            <a:ext cx="11740242" cy="2308324"/>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familiar (adj.)- mid-14c., "intimate, very friendly, on a family footing," from Old French </a:t>
            </a:r>
            <a:r>
              <a:rPr lang="en-GB" sz="1800" dirty="0" err="1">
                <a:effectLst/>
                <a:latin typeface="Calibri" panose="020F0502020204030204" pitchFamily="34" charset="0"/>
                <a:ea typeface="Calibri" panose="020F0502020204030204" pitchFamily="34" charset="0"/>
              </a:rPr>
              <a:t>famelier</a:t>
            </a:r>
            <a:r>
              <a:rPr lang="en-GB" sz="1800" dirty="0">
                <a:effectLst/>
                <a:latin typeface="Calibri" panose="020F0502020204030204" pitchFamily="34" charset="0"/>
                <a:ea typeface="Calibri" panose="020F0502020204030204" pitchFamily="34" charset="0"/>
              </a:rPr>
              <a:t> "related; friendly," from Latin </a:t>
            </a:r>
            <a:r>
              <a:rPr lang="en-GB" sz="1800" dirty="0" err="1">
                <a:effectLst/>
                <a:latin typeface="Calibri" panose="020F0502020204030204" pitchFamily="34" charset="0"/>
                <a:ea typeface="Calibri" panose="020F0502020204030204" pitchFamily="34" charset="0"/>
              </a:rPr>
              <a:t>familiaris</a:t>
            </a:r>
            <a:r>
              <a:rPr lang="en-GB" sz="1800" dirty="0">
                <a:effectLst/>
                <a:latin typeface="Calibri" panose="020F0502020204030204" pitchFamily="34" charset="0"/>
                <a:ea typeface="Calibri" panose="020F0502020204030204" pitchFamily="34" charset="0"/>
              </a:rPr>
              <a:t> "domestic, private, belonging to a family, of a household;" also "familiar, intimate, friendly," a dissimilation of *</a:t>
            </a:r>
            <a:r>
              <a:rPr lang="en-GB" sz="1800" dirty="0" err="1">
                <a:effectLst/>
                <a:latin typeface="Calibri" panose="020F0502020204030204" pitchFamily="34" charset="0"/>
                <a:ea typeface="Calibri" panose="020F0502020204030204" pitchFamily="34" charset="0"/>
              </a:rPr>
              <a:t>familialis</a:t>
            </a:r>
            <a:r>
              <a:rPr lang="en-GB" sz="1800" dirty="0">
                <a:effectLst/>
                <a:latin typeface="Calibri" panose="020F0502020204030204" pitchFamily="34" charset="0"/>
                <a:ea typeface="Calibri" panose="020F0502020204030204" pitchFamily="34" charset="0"/>
              </a:rPr>
              <a:t>, from </a:t>
            </a:r>
            <a:r>
              <a:rPr lang="en-GB" sz="1800" dirty="0" err="1">
                <a:effectLst/>
                <a:latin typeface="Calibri" panose="020F0502020204030204" pitchFamily="34" charset="0"/>
                <a:ea typeface="Calibri" panose="020F0502020204030204" pitchFamily="34" charset="0"/>
              </a:rPr>
              <a:t>familia</a:t>
            </a:r>
            <a:r>
              <a:rPr lang="en-GB" sz="1800" dirty="0">
                <a:effectLst/>
                <a:latin typeface="Calibri" panose="020F0502020204030204" pitchFamily="34" charset="0"/>
                <a:ea typeface="Calibri" panose="020F0502020204030204" pitchFamily="34" charset="0"/>
              </a:rPr>
              <a:t> (see family).</a:t>
            </a:r>
          </a:p>
          <a:p>
            <a:r>
              <a:rPr lang="en-GB" sz="1800" dirty="0">
                <a:effectLst/>
                <a:latin typeface="Calibri" panose="020F0502020204030204" pitchFamily="34" charset="0"/>
                <a:ea typeface="Calibri" panose="020F0502020204030204" pitchFamily="34" charset="0"/>
              </a:rPr>
              <a:t>From late 14c. as "of or pertaining to one's family." Of things, "known from long association," from late 15c. Meaning "ordinary, usual" is from 1590s.</a:t>
            </a:r>
          </a:p>
          <a:p>
            <a:r>
              <a:rPr lang="en-GB" sz="1800" dirty="0">
                <a:effectLst/>
                <a:latin typeface="Calibri" panose="020F0502020204030204" pitchFamily="34" charset="0"/>
                <a:ea typeface="Calibri" panose="020F0502020204030204" pitchFamily="34" charset="0"/>
              </a:rPr>
              <a:t>The noun meaning "demon, evil spirit that answers one's call" is from 1580s (familiar spirit is attested from 1560s); earlier as a noun it meant "a familiar friend" (late 14c.). The Latin plural, used as a noun, meant "the slaves," also "a friend, intimate acquaintance, companion."</a:t>
            </a:r>
          </a:p>
        </p:txBody>
      </p:sp>
    </p:spTree>
    <p:extLst>
      <p:ext uri="{BB962C8B-B14F-4D97-AF65-F5344CB8AC3E}">
        <p14:creationId xmlns:p14="http://schemas.microsoft.com/office/powerpoint/2010/main" val="25581724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DA98203-D01A-F784-5682-3A46C9CE695F}"/>
              </a:ext>
            </a:extLst>
          </p:cNvPr>
          <p:cNvSpPr>
            <a:spLocks noChangeArrowheads="1"/>
          </p:cNvSpPr>
          <p:nvPr/>
        </p:nvSpPr>
        <p:spPr bwMode="auto">
          <a:xfrm>
            <a:off x="342900" y="394829"/>
            <a:ext cx="11397343"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amateur (n.) 1784, "one who has a taste for some art, study, or pursuit, but does not practice it," from French amateur "one who loves, lover" (16c., restored from Old French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ameour</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from Latin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amatorem</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(nominative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amator</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"lover, friend," agent noun from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amatus</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past participle of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amare</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"to love" (see Amy).</a:t>
            </a:r>
            <a:endParaRPr kumimoji="0" lang="en-GB"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Meaning "one who cultivates and participates (in something) but does not pursue it professionally or with an eye to gain" (as opposed to professional) is from 1786, often with disparaging shades, "dabbler, dilettante," except in athletics, where the tinge formerly shaded the professional. As an adjective, by 1838.</a:t>
            </a:r>
            <a:endParaRPr kumimoji="0" lang="en-GB"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5400" b="0" i="0" u="none" strike="noStrike" cap="none" normalizeH="0" baseline="0" dirty="0">
              <a:ln>
                <a:noFill/>
              </a:ln>
              <a:solidFill>
                <a:schemeClr val="tx1"/>
              </a:solidFill>
              <a:effectLst/>
              <a:latin typeface="Arial" panose="020B0604020202020204" pitchFamily="34" charset="0"/>
            </a:endParaRPr>
          </a:p>
        </p:txBody>
      </p:sp>
      <p:pic>
        <p:nvPicPr>
          <p:cNvPr id="17409" name="Picture 22">
            <a:extLst>
              <a:ext uri="{FF2B5EF4-FFF2-40B4-BE49-F238E27FC236}">
                <a16:creationId xmlns:a16="http://schemas.microsoft.com/office/drawing/2014/main" id="{B58A13BB-90D8-18F2-36B6-5F7332D483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2537" t="38760" r="41068" b="41441"/>
          <a:stretch>
            <a:fillRect/>
          </a:stretch>
        </p:blipFill>
        <p:spPr bwMode="auto">
          <a:xfrm>
            <a:off x="550464" y="3281364"/>
            <a:ext cx="10982213" cy="264386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20E64F0-C253-CD51-075C-BA19F9BDAB0D}"/>
              </a:ext>
            </a:extLst>
          </p:cNvPr>
          <p:cNvSpPr>
            <a:spLocks noChangeArrowheads="1"/>
          </p:cNvSpPr>
          <p:nvPr/>
        </p:nvSpPr>
        <p:spPr bwMode="auto">
          <a:xfrm>
            <a:off x="0" y="1323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81221495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r>
              <a:rPr lang="en-GB" sz="7200" i="1" dirty="0">
                <a:latin typeface="Twinkl Cursive Looped" panose="02000000000000000000" pitchFamily="2" charset="0"/>
              </a:rPr>
              <a:t>Can you write spelling questions, with a mark scheme, related to amateur and familiar?</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80 Bragging Clip Art | Royalty Free - GoGraph">
            <a:extLst>
              <a:ext uri="{FF2B5EF4-FFF2-40B4-BE49-F238E27FC236}">
                <a16:creationId xmlns:a16="http://schemas.microsoft.com/office/drawing/2014/main" id="{3CACA4D4-45C8-B558-19C9-8807862DD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48879"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Faithful Clip Art | Royalty Free - GoGraph">
            <a:extLst>
              <a:ext uri="{FF2B5EF4-FFF2-40B4-BE49-F238E27FC236}">
                <a16:creationId xmlns:a16="http://schemas.microsoft.com/office/drawing/2014/main" id="{3AB4F0AA-235A-5C1A-753D-2FB70B3BA6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13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ubtful Emoticon Stock Illustrations – 92 Doubtful Emoticon Stock  Illustrations, Vectors &amp; Clipart - Dreamstime">
            <a:extLst>
              <a:ext uri="{FF2B5EF4-FFF2-40B4-BE49-F238E27FC236}">
                <a16:creationId xmlns:a16="http://schemas.microsoft.com/office/drawing/2014/main" id="{11876771-19A3-4E8A-EF39-3189BD8AB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07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shows excessive pride</a:t>
            </a:r>
            <a:endParaRPr lang="en-GB" i="1" dirty="0">
              <a:latin typeface="Twinkl Cursive Looped" panose="02000000000000000000" pitchFamily="2" charset="0"/>
            </a:endParaRPr>
          </a:p>
        </p:txBody>
      </p:sp>
      <p:pic>
        <p:nvPicPr>
          <p:cNvPr id="8" name="Picture 2" descr="180 Bragging Clip Art | Royalty Free - GoGraph">
            <a:extLst>
              <a:ext uri="{FF2B5EF4-FFF2-40B4-BE49-F238E27FC236}">
                <a16:creationId xmlns:a16="http://schemas.microsoft.com/office/drawing/2014/main" id="{64C673DC-A6D1-294B-6CF7-E628208FAA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D273ECF-7476-BB69-CB86-B42073D31485}"/>
              </a:ext>
            </a:extLst>
          </p:cNvPr>
          <p:cNvSpPr txBox="1"/>
          <p:nvPr/>
        </p:nvSpPr>
        <p:spPr>
          <a:xfrm>
            <a:off x="4274004" y="3007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0C5B7F9A-572B-5B32-FD61-0263011DB05C}"/>
              </a:ext>
            </a:extLst>
          </p:cNvPr>
          <p:cNvSpPr txBox="1"/>
          <p:nvPr/>
        </p:nvSpPr>
        <p:spPr>
          <a:xfrm>
            <a:off x="2575833" y="1838252"/>
            <a:ext cx="84786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boast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1" name="TextBox 10">
            <a:extLst>
              <a:ext uri="{FF2B5EF4-FFF2-40B4-BE49-F238E27FC236}">
                <a16:creationId xmlns:a16="http://schemas.microsoft.com/office/drawing/2014/main" id="{0E8EECE1-E734-D611-4FB2-4384F618F8E6}"/>
              </a:ext>
            </a:extLst>
          </p:cNvPr>
          <p:cNvSpPr txBox="1"/>
          <p:nvPr/>
        </p:nvSpPr>
        <p:spPr>
          <a:xfrm>
            <a:off x="4012747" y="37270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4149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remaining loyal</a:t>
            </a:r>
            <a:endParaRPr lang="en-GB" i="1" dirty="0">
              <a:latin typeface="Twinkl Cursive Looped" panose="02000000000000000000" pitchFamily="2" charset="0"/>
            </a:endParaRPr>
          </a:p>
        </p:txBody>
      </p:sp>
      <p:pic>
        <p:nvPicPr>
          <p:cNvPr id="4" name="Picture 2" descr="900+ Faithful Clip Art | Royalty Free - GoGraph">
            <a:extLst>
              <a:ext uri="{FF2B5EF4-FFF2-40B4-BE49-F238E27FC236}">
                <a16:creationId xmlns:a16="http://schemas.microsoft.com/office/drawing/2014/main" id="{E649F6EC-C128-9142-F1F5-82AD9E2539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958918-76E3-E9CB-FB77-3F348DFBE1BA}"/>
              </a:ext>
            </a:extLst>
          </p:cNvPr>
          <p:cNvSpPr txBox="1"/>
          <p:nvPr/>
        </p:nvSpPr>
        <p:spPr>
          <a:xfrm>
            <a:off x="4551590"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8897FE3-BD64-4312-3EA1-C871409485B4}"/>
              </a:ext>
            </a:extLst>
          </p:cNvPr>
          <p:cNvSpPr txBox="1"/>
          <p:nvPr/>
        </p:nvSpPr>
        <p:spPr>
          <a:xfrm>
            <a:off x="3049360" y="1625981"/>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faith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6F4886D-AEC5-8CDD-F819-D1F687C08B8D}"/>
              </a:ext>
            </a:extLst>
          </p:cNvPr>
          <p:cNvSpPr txBox="1"/>
          <p:nvPr/>
        </p:nvSpPr>
        <p:spPr>
          <a:xfrm>
            <a:off x="3996418" y="371024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4299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feeling uncertain</a:t>
            </a:r>
            <a:endParaRPr lang="en-GB" i="1" dirty="0">
              <a:latin typeface="Twinkl Cursive Looped" panose="02000000000000000000" pitchFamily="2" charset="0"/>
            </a:endParaRPr>
          </a:p>
        </p:txBody>
      </p:sp>
      <p:pic>
        <p:nvPicPr>
          <p:cNvPr id="14338" name="Picture 2" descr="Doubtful Emoticon Stock Illustrations – 92 Doubtful Emoticon Stock  Illustrations, Vectors &amp; Clipart - Dreamstime">
            <a:extLst>
              <a:ext uri="{FF2B5EF4-FFF2-40B4-BE49-F238E27FC236}">
                <a16:creationId xmlns:a16="http://schemas.microsoft.com/office/drawing/2014/main" id="{A40D19B3-2923-28DC-6126-92D382020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B477EFB-5ADE-C819-A458-B1BC99A4DD6B}"/>
              </a:ext>
            </a:extLst>
          </p:cNvPr>
          <p:cNvSpPr txBox="1"/>
          <p:nvPr/>
        </p:nvSpPr>
        <p:spPr>
          <a:xfrm>
            <a:off x="4143375"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EE80523-7E83-91B6-248E-566B87224F9B}"/>
              </a:ext>
            </a:extLst>
          </p:cNvPr>
          <p:cNvSpPr txBox="1"/>
          <p:nvPr/>
        </p:nvSpPr>
        <p:spPr>
          <a:xfrm>
            <a:off x="3049360" y="1625981"/>
            <a:ext cx="81030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doubt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28C4FA5-52E7-13B0-E4BE-A5AC5136F730}"/>
              </a:ext>
            </a:extLst>
          </p:cNvPr>
          <p:cNvSpPr txBox="1"/>
          <p:nvPr/>
        </p:nvSpPr>
        <p:spPr>
          <a:xfrm>
            <a:off x="4051526" y="369618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85494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boastful singer performed at the Super Bowl half-time show.</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B844241-EB0F-57C7-6F0A-1A5CB6E9F55F}"/>
              </a:ext>
            </a:extLst>
          </p:cNvPr>
          <p:cNvSpPr txBox="1">
            <a:spLocks/>
          </p:cNvSpPr>
          <p:nvPr/>
        </p:nvSpPr>
        <p:spPr>
          <a:xfrm>
            <a:off x="2433208"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faithful puppy followed its owner to the store.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DB467F0-7A97-A37F-7E8D-A3D378C2112C}"/>
              </a:ext>
            </a:extLst>
          </p:cNvPr>
          <p:cNvSpPr txBox="1">
            <a:spLocks/>
          </p:cNvSpPr>
          <p:nvPr/>
        </p:nvSpPr>
        <p:spPr>
          <a:xfrm>
            <a:off x="2514851"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doubtful that sports day would take place in the rain.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D36194E-D9A6-D4D5-8EC6-A78E3BD33622}"/>
              </a:ext>
            </a:extLst>
          </p:cNvPr>
          <p:cNvSpPr txBox="1">
            <a:spLocks/>
          </p:cNvSpPr>
          <p:nvPr/>
        </p:nvSpPr>
        <p:spPr>
          <a:xfrm>
            <a:off x="3576207" y="2948490"/>
            <a:ext cx="2661307" cy="87316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088781-C8F1-365C-79B5-7C0732D97CA3}"/>
              </a:ext>
            </a:extLst>
          </p:cNvPr>
          <p:cNvPicPr>
            <a:picLocks noChangeAspect="1"/>
          </p:cNvPicPr>
          <p:nvPr/>
        </p:nvPicPr>
        <p:blipFill rotWithShape="1">
          <a:blip r:embed="rId2"/>
          <a:srcRect l="11651" t="12125" r="10937" b="8075"/>
          <a:stretch/>
        </p:blipFill>
        <p:spPr>
          <a:xfrm>
            <a:off x="-1" y="0"/>
            <a:ext cx="11805557" cy="6842322"/>
          </a:xfrm>
          <a:prstGeom prst="rect">
            <a:avLst/>
          </a:prstGeom>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0233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92377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1452659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088781-C8F1-365C-79B5-7C0732D97CA3}"/>
              </a:ext>
            </a:extLst>
          </p:cNvPr>
          <p:cNvPicPr>
            <a:picLocks noChangeAspect="1"/>
          </p:cNvPicPr>
          <p:nvPr/>
        </p:nvPicPr>
        <p:blipFill rotWithShape="1">
          <a:blip r:embed="rId2"/>
          <a:srcRect l="11651" t="12125" r="10937" b="8075"/>
          <a:stretch/>
        </p:blipFill>
        <p:spPr>
          <a:xfrm>
            <a:off x="-1" y="0"/>
            <a:ext cx="11805557" cy="6842322"/>
          </a:xfrm>
          <a:prstGeom prst="rect">
            <a:avLst/>
          </a:prstGeom>
        </p:spPr>
      </p:pic>
    </p:spTree>
    <p:extLst>
      <p:ext uri="{BB962C8B-B14F-4D97-AF65-F5344CB8AC3E}">
        <p14:creationId xmlns:p14="http://schemas.microsoft.com/office/powerpoint/2010/main" val="1503385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11505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13023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93971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151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22826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400594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0166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5367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767935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37959283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confidence</a:t>
            </a:r>
          </a:p>
        </p:txBody>
      </p:sp>
      <p:sp>
        <p:nvSpPr>
          <p:cNvPr id="3" name="Rectangle 2">
            <a:extLst>
              <a:ext uri="{FF2B5EF4-FFF2-40B4-BE49-F238E27FC236}">
                <a16:creationId xmlns:a16="http://schemas.microsoft.com/office/drawing/2014/main" id="{13BB5EC0-7A96-4D29-A835-6FAE896C31A4}"/>
              </a:ext>
            </a:extLst>
          </p:cNvPr>
          <p:cNvSpPr/>
          <p:nvPr/>
        </p:nvSpPr>
        <p:spPr>
          <a:xfrm>
            <a:off x="6711042" y="3559629"/>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self confidence png - Clip Art Library">
            <a:extLst>
              <a:ext uri="{FF2B5EF4-FFF2-40B4-BE49-F238E27FC236}">
                <a16:creationId xmlns:a16="http://schemas.microsoft.com/office/drawing/2014/main" id="{2EEB73F0-1D85-33D2-0B6E-A90C237F8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949" y="329974"/>
            <a:ext cx="1895475"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56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existence</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91022"/>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Drawing Tree Of Life Line Art Clip Art, PNG, 1500x1270px, Drawing, Art,  Artwork, Black And White,">
            <a:extLst>
              <a:ext uri="{FF2B5EF4-FFF2-40B4-BE49-F238E27FC236}">
                <a16:creationId xmlns:a16="http://schemas.microsoft.com/office/drawing/2014/main" id="{902451DE-ED54-4066-A083-564200BF0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593" y="374197"/>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15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68136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21393734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55725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00788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fearful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01922"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cared face Angry faces clipart clipart collection file angry face jpg -  Clipartix">
            <a:extLst>
              <a:ext uri="{FF2B5EF4-FFF2-40B4-BE49-F238E27FC236}">
                <a16:creationId xmlns:a16="http://schemas.microsoft.com/office/drawing/2014/main" id="{25E13D5F-C667-A56F-633D-54C7FDBF35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 y="816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8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thankful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612165"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Thanksgiving Png Clipart Pictures - Clipartix">
            <a:extLst>
              <a:ext uri="{FF2B5EF4-FFF2-40B4-BE49-F238E27FC236}">
                <a16:creationId xmlns:a16="http://schemas.microsoft.com/office/drawing/2014/main" id="{C9E0724D-A355-6A8D-2777-A627085086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40884"/>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51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693808"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eautiful Rose PNG Clipart Image - Best WEB Clipart">
            <a:extLst>
              <a:ext uri="{FF2B5EF4-FFF2-40B4-BE49-F238E27FC236}">
                <a16:creationId xmlns:a16="http://schemas.microsoft.com/office/drawing/2014/main" id="{D045A5CE-EF49-1F9E-9CA3-AB79126F6E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45" y="421822"/>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41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showing fear</a:t>
            </a:r>
            <a:endParaRPr lang="en-GB" i="1" dirty="0">
              <a:latin typeface="Twinkl Cursive Looped" panose="02000000000000000000" pitchFamily="2" charset="0"/>
            </a:endParaRPr>
          </a:p>
        </p:txBody>
      </p:sp>
      <p:pic>
        <p:nvPicPr>
          <p:cNvPr id="54274" name="Picture 2" descr="scared face Angry faces clipart clipart collection file angry face jpg -  Clipartix">
            <a:extLst>
              <a:ext uri="{FF2B5EF4-FFF2-40B4-BE49-F238E27FC236}">
                <a16:creationId xmlns:a16="http://schemas.microsoft.com/office/drawing/2014/main" id="{0A8635B0-ACD2-EEB8-4B83-D6EEFB512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 y="8164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0C8B33C-0CAA-2B6B-7D44-40F3B93F8BEF}"/>
              </a:ext>
            </a:extLst>
          </p:cNvPr>
          <p:cNvSpPr txBox="1"/>
          <p:nvPr/>
        </p:nvSpPr>
        <p:spPr>
          <a:xfrm>
            <a:off x="4714876"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fearful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18620C7-F6F5-3FEC-1C20-BFF937800BB3}"/>
              </a:ext>
            </a:extLst>
          </p:cNvPr>
          <p:cNvSpPr txBox="1"/>
          <p:nvPr/>
        </p:nvSpPr>
        <p:spPr>
          <a:xfrm>
            <a:off x="3049361" y="1625981"/>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fear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fearful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AF5FE61-4805-19D2-137B-03C3FBA7DA41}"/>
              </a:ext>
            </a:extLst>
          </p:cNvPr>
          <p:cNvSpPr txBox="1"/>
          <p:nvPr/>
        </p:nvSpPr>
        <p:spPr>
          <a:xfrm>
            <a:off x="3945392" y="366872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08286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pleased and relieved </a:t>
            </a:r>
            <a:endParaRPr lang="en-GB" i="1" dirty="0">
              <a:latin typeface="Twinkl Cursive Looped" panose="02000000000000000000" pitchFamily="2" charset="0"/>
            </a:endParaRPr>
          </a:p>
        </p:txBody>
      </p:sp>
      <p:pic>
        <p:nvPicPr>
          <p:cNvPr id="52226" name="Picture 2" descr="Free Thanksgiving Png Clipart Pictures - Clipartix">
            <a:extLst>
              <a:ext uri="{FF2B5EF4-FFF2-40B4-BE49-F238E27FC236}">
                <a16:creationId xmlns:a16="http://schemas.microsoft.com/office/drawing/2014/main" id="{0CCE60A8-0985-CC61-39CC-8F8728DC8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40884"/>
            <a:ext cx="2190750" cy="2085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6B4E35F-440E-C2DD-2BD7-9FD1FC87B078}"/>
              </a:ext>
            </a:extLst>
          </p:cNvPr>
          <p:cNvSpPr txBox="1"/>
          <p:nvPr/>
        </p:nvSpPr>
        <p:spPr>
          <a:xfrm>
            <a:off x="4339318"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thankful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2F90B8D-4315-80AF-FC83-C6A30EDD0127}"/>
              </a:ext>
            </a:extLst>
          </p:cNvPr>
          <p:cNvSpPr txBox="1"/>
          <p:nvPr/>
        </p:nvSpPr>
        <p:spPr>
          <a:xfrm>
            <a:off x="3049361" y="1625981"/>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thank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thankful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0349E274-12CB-4AE9-EA4F-95959FAAD925}"/>
              </a:ext>
            </a:extLst>
          </p:cNvPr>
          <p:cNvSpPr txBox="1"/>
          <p:nvPr/>
        </p:nvSpPr>
        <p:spPr>
          <a:xfrm>
            <a:off x="3800476" y="37503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2358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pleasing to the senses</a:t>
            </a:r>
            <a:endParaRPr lang="en-GB" i="1" dirty="0">
              <a:latin typeface="Twinkl Cursive Looped" panose="02000000000000000000" pitchFamily="2" charset="0"/>
            </a:endParaRPr>
          </a:p>
        </p:txBody>
      </p:sp>
      <p:pic>
        <p:nvPicPr>
          <p:cNvPr id="50178" name="Picture 2" descr="Beautiful Rose PNG Clipart Image - Best WEB Clipart">
            <a:extLst>
              <a:ext uri="{FF2B5EF4-FFF2-40B4-BE49-F238E27FC236}">
                <a16:creationId xmlns:a16="http://schemas.microsoft.com/office/drawing/2014/main" id="{D99AC2A6-4174-5EFF-56A8-FF972502D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7" y="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1E937B7-9214-BC63-F080-31CD57F54975}"/>
              </a:ext>
            </a:extLst>
          </p:cNvPr>
          <p:cNvSpPr txBox="1"/>
          <p:nvPr/>
        </p:nvSpPr>
        <p:spPr>
          <a:xfrm>
            <a:off x="4127047" y="17691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beautiful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D6364E73-298C-FA80-CF1C-959D05A699ED}"/>
              </a:ext>
            </a:extLst>
          </p:cNvPr>
          <p:cNvSpPr txBox="1"/>
          <p:nvPr/>
        </p:nvSpPr>
        <p:spPr>
          <a:xfrm>
            <a:off x="1077686" y="2088623"/>
            <a:ext cx="109891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beauty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beautiful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04D4AEA4-85D0-6AB7-2F32-88F632F30AC0}"/>
              </a:ext>
            </a:extLst>
          </p:cNvPr>
          <p:cNvSpPr txBox="1"/>
          <p:nvPr/>
        </p:nvSpPr>
        <p:spPr>
          <a:xfrm>
            <a:off x="3882118" y="40003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8666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fearful of the tiger on the loose.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087935A-299C-3EEB-AFE2-F7DABF7F5E55}"/>
              </a:ext>
            </a:extLst>
          </p:cNvPr>
          <p:cNvSpPr txBox="1">
            <a:spLocks/>
          </p:cNvSpPr>
          <p:nvPr/>
        </p:nvSpPr>
        <p:spPr>
          <a:xfrm>
            <a:off x="4327322" y="2981148"/>
            <a:ext cx="2383721"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3107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were thankful for the harvest donations to support the charity event.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0E1327A-960B-C102-3566-D981534D25A1}"/>
              </a:ext>
            </a:extLst>
          </p:cNvPr>
          <p:cNvSpPr txBox="1">
            <a:spLocks/>
          </p:cNvSpPr>
          <p:nvPr/>
        </p:nvSpPr>
        <p:spPr>
          <a:xfrm>
            <a:off x="4115051"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9308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beautiful creature stared calmly at the amazed tourists.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2076B36-E769-BAAC-DD83-C1CF811BBE0A}"/>
              </a:ext>
            </a:extLst>
          </p:cNvPr>
          <p:cNvSpPr txBox="1">
            <a:spLocks/>
          </p:cNvSpPr>
          <p:nvPr/>
        </p:nvSpPr>
        <p:spPr>
          <a:xfrm>
            <a:off x="3086350" y="3080824"/>
            <a:ext cx="2661307"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8575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4843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204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9035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2496084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6899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40113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8556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21596387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20361196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21904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beautiful Earth, that once was plentiful, is now doubtful of its future.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7532667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6  - Autumn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793662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D088781-C8F1-365C-79B5-7C0732D97CA3}"/>
              </a:ext>
            </a:extLst>
          </p:cNvPr>
          <p:cNvPicPr>
            <a:picLocks noChangeAspect="1"/>
          </p:cNvPicPr>
          <p:nvPr/>
        </p:nvPicPr>
        <p:blipFill rotWithShape="1">
          <a:blip r:embed="rId2"/>
          <a:srcRect l="11651" t="12125" r="10937" b="8075"/>
          <a:stretch/>
        </p:blipFill>
        <p:spPr>
          <a:xfrm>
            <a:off x="-1" y="0"/>
            <a:ext cx="11805557" cy="6842322"/>
          </a:xfrm>
          <a:prstGeom prst="rect">
            <a:avLst/>
          </a:prstGeom>
        </p:spPr>
      </p:pic>
    </p:spTree>
    <p:extLst>
      <p:ext uri="{BB962C8B-B14F-4D97-AF65-F5344CB8AC3E}">
        <p14:creationId xmlns:p14="http://schemas.microsoft.com/office/powerpoint/2010/main" val="3095729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258424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327068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25541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4805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843204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9127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801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2300923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8730846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ent</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14612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existent </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27 Philosophical Clip Art Illustrations &amp; Clip Art - iStock">
            <a:extLst>
              <a:ext uri="{FF2B5EF4-FFF2-40B4-BE49-F238E27FC236}">
                <a16:creationId xmlns:a16="http://schemas.microsoft.com/office/drawing/2014/main" id="{7039AF5E-3759-B9FD-BD31-628846CB7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535441"/>
            <a:ext cx="23717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43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innocent</a:t>
            </a:r>
          </a:p>
        </p:txBody>
      </p:sp>
      <p:sp>
        <p:nvSpPr>
          <p:cNvPr id="3" name="Rectangle 2">
            <a:extLst>
              <a:ext uri="{FF2B5EF4-FFF2-40B4-BE49-F238E27FC236}">
                <a16:creationId xmlns:a16="http://schemas.microsoft.com/office/drawing/2014/main" id="{0366E0B6-702E-4814-82C6-08CA2D13F3C9}"/>
              </a:ext>
            </a:extLst>
          </p:cNvPr>
          <p:cNvSpPr/>
          <p:nvPr/>
        </p:nvSpPr>
        <p:spPr>
          <a:xfrm>
            <a:off x="6504214" y="3674693"/>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Free Clipart - Innocent Clipart – Stunning free transparent png clipart  images free download">
            <a:extLst>
              <a:ext uri="{FF2B5EF4-FFF2-40B4-BE49-F238E27FC236}">
                <a16:creationId xmlns:a16="http://schemas.microsoft.com/office/drawing/2014/main" id="{7AA9D5AA-7766-0FD8-CDFB-4BA693CE8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65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p>
        </p:txBody>
      </p:sp>
      <p:sp>
        <p:nvSpPr>
          <p:cNvPr id="3" name="Rectangle 2">
            <a:extLst>
              <a:ext uri="{FF2B5EF4-FFF2-40B4-BE49-F238E27FC236}">
                <a16:creationId xmlns:a16="http://schemas.microsoft.com/office/drawing/2014/main" id="{0366E0B6-702E-4814-82C6-08CA2D13F3C9}"/>
              </a:ext>
            </a:extLst>
          </p:cNvPr>
          <p:cNvSpPr/>
          <p:nvPr/>
        </p:nvSpPr>
        <p:spPr>
          <a:xfrm>
            <a:off x="6210300" y="37073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thumbs up smiley - Clip Art Library">
            <a:extLst>
              <a:ext uri="{FF2B5EF4-FFF2-40B4-BE49-F238E27FC236}">
                <a16:creationId xmlns:a16="http://schemas.microsoft.com/office/drawing/2014/main" id="{C570A4DA-26A8-7069-9E20-42638B79C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12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316678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35247423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11608301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14344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236608" y="3691021"/>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Pitiful Clip Art | Royalty Free - GoGraph">
            <a:extLst>
              <a:ext uri="{FF2B5EF4-FFF2-40B4-BE49-F238E27FC236}">
                <a16:creationId xmlns:a16="http://schemas.microsoft.com/office/drawing/2014/main" id="{D1E3C957-615A-FB43-1884-FD7A2FB56F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30654" y="300718"/>
            <a:ext cx="17335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9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95836"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ushel Of Apples In Basket With Water Droplets Royalty Free Cliparts,  Vectors, And Stock Illustration. Image 22552143.">
            <a:extLst>
              <a:ext uri="{FF2B5EF4-FFF2-40B4-BE49-F238E27FC236}">
                <a16:creationId xmlns:a16="http://schemas.microsoft.com/office/drawing/2014/main" id="{1F7D8FFC-820F-9190-DC68-1EB105B60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168522"/>
            <a:ext cx="1895475"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5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fanciful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anciful Illustrations and Clip Art. 2,071 Fanciful royalty free  illustrations and drawings available to search from thousands of stock  vector EPS clipart graphic designers.">
            <a:extLst>
              <a:ext uri="{FF2B5EF4-FFF2-40B4-BE49-F238E27FC236}">
                <a16:creationId xmlns:a16="http://schemas.microsoft.com/office/drawing/2014/main" id="{C8D45FC4-0464-888C-44C8-8002A05BEE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43"/>
          <a:stretch/>
        </p:blipFill>
        <p:spPr bwMode="auto">
          <a:xfrm>
            <a:off x="514350" y="270783"/>
            <a:ext cx="2247900" cy="1884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776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8398</TotalTime>
  <Words>2971</Words>
  <Application>Microsoft Office PowerPoint</Application>
  <PresentationFormat>Widescreen</PresentationFormat>
  <Paragraphs>406</Paragraphs>
  <Slides>198</Slides>
  <Notes>53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198</vt:i4>
      </vt:variant>
    </vt:vector>
  </HeadingPairs>
  <TitlesOfParts>
    <vt:vector size="203" baseType="lpstr">
      <vt:lpstr>Arial</vt:lpstr>
      <vt:lpstr>Calibri</vt:lpstr>
      <vt:lpstr>Calibri Light</vt:lpstr>
      <vt:lpstr>Twinkl Cursive Looped</vt:lpstr>
      <vt:lpstr>Office Theme</vt:lpstr>
      <vt:lpstr>Spelling Y6</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innocence</vt:lpstr>
      <vt:lpstr>excellence</vt:lpstr>
      <vt:lpstr>Let’s Teach and Practise</vt:lpstr>
      <vt:lpstr>The suffix -ful</vt:lpstr>
      <vt:lpstr>-ful</vt:lpstr>
      <vt:lpstr>Suffix –ful   meaning full of</vt:lpstr>
      <vt:lpstr>boastful</vt:lpstr>
      <vt:lpstr>faithful</vt:lpstr>
      <vt:lpstr>doubtful</vt:lpstr>
      <vt:lpstr> Definition – shows excessive pride</vt:lpstr>
      <vt:lpstr> Definition – remaining loyal</vt:lpstr>
      <vt:lpstr> Definition – feeling uncertain</vt:lpstr>
      <vt:lpstr> The boastful singer performed at the Super Bowl half-time show.</vt:lpstr>
      <vt:lpstr>The faithful puppy followed its owner to the store.</vt:lpstr>
      <vt:lpstr>It was doubtful that sports day would take place in the rain.</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The innocence of humans changing the landscape without understanding the disastrous consequences has long passed.</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confidence</vt:lpstr>
      <vt:lpstr>existence</vt:lpstr>
      <vt:lpstr>Let’s Teach and Practise</vt:lpstr>
      <vt:lpstr>The suffix -ful</vt:lpstr>
      <vt:lpstr>-ful</vt:lpstr>
      <vt:lpstr>Suffix -ful meaning full of</vt:lpstr>
      <vt:lpstr>fearful</vt:lpstr>
      <vt:lpstr>thankful</vt:lpstr>
      <vt:lpstr>beautiful</vt:lpstr>
      <vt:lpstr> Definition – showing fear</vt:lpstr>
      <vt:lpstr> Definition – pleased and relieved </vt:lpstr>
      <vt:lpstr> Definition – pleasing to the senses</vt:lpstr>
      <vt:lpstr> They were fearful of the tiger on the loose.</vt:lpstr>
      <vt:lpstr>They were thankful for the harvest donations to support the charity event. </vt:lpstr>
      <vt:lpstr>The beautiful creature stared calmly at the amazed tourists. </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The beautiful Earth, that once was plentiful, is now doubtful of its future.</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-ent</vt:lpstr>
      <vt:lpstr>-ent  Use –ent and –ence/–ency after soft c (/s/ sound), soft g (/dʒ/ sound) and qu, or if there is a related word with a clear /ɛ/ sound in the right position.</vt:lpstr>
      <vt:lpstr>existent </vt:lpstr>
      <vt:lpstr>innocent</vt:lpstr>
      <vt:lpstr>decent</vt:lpstr>
      <vt:lpstr>Let’s Teach and Practise</vt:lpstr>
      <vt:lpstr>The suffix -ful</vt:lpstr>
      <vt:lpstr>-ful</vt:lpstr>
      <vt:lpstr>Suffix -ful meaning full of</vt:lpstr>
      <vt:lpstr>pitiful</vt:lpstr>
      <vt:lpstr>plentiful</vt:lpstr>
      <vt:lpstr>fanciful</vt:lpstr>
      <vt:lpstr> Definition – very small or poor / inadequate </vt:lpstr>
      <vt:lpstr> Definition – yielding great quantities</vt:lpstr>
      <vt:lpstr> Definition – existing only in imagination </vt:lpstr>
      <vt:lpstr> The pitiful creature looked ready to give up their life.</vt:lpstr>
      <vt:lpstr>The plentiful crop produced this year was sure to achieve high profits.</vt:lpstr>
      <vt:lpstr>The fanciful clothing meant that the star was sure to stand out on stage.</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Confident humans cleared forests to make room for buildings and farm.</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-ent</vt:lpstr>
      <vt:lpstr>-ent  Use –ent and –ence/–ency after soft c (/s/ sound), soft g (/dʒ/ sound) and qu, or if there is a related word with a clear /ɛ/ sound in the right position.</vt:lpstr>
      <vt:lpstr>excellent</vt:lpstr>
      <vt:lpstr>confident</vt:lpstr>
      <vt:lpstr>Let’s Teach and Practise</vt:lpstr>
      <vt:lpstr>The suffix -ful</vt:lpstr>
      <vt:lpstr>-ful</vt:lpstr>
      <vt:lpstr>Suffix -ful meaning full of</vt:lpstr>
      <vt:lpstr>merciful</vt:lpstr>
      <vt:lpstr>dutiful</vt:lpstr>
      <vt:lpstr>disgraceful</vt:lpstr>
      <vt:lpstr> Definition – bringing relief</vt:lpstr>
      <vt:lpstr> Definition – obediently following duty</vt:lpstr>
      <vt:lpstr> Definition – shockingly unacceptable</vt:lpstr>
      <vt:lpstr>The merciful act of offering a home to the homeless is required of Christians.</vt:lpstr>
      <vt:lpstr> The army recruits are dutiful as they step onto the plane heading to war. </vt:lpstr>
      <vt:lpstr>It was disgraceful seeing people ignoring others in need.</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Boastful landowners mined the coal from beneath the ground and rivers have been diverted to irrigate farms leaving them pitiful and dried up.</vt:lpstr>
      <vt:lpstr>PowerPoint Presentation</vt:lpstr>
      <vt:lpstr>PowerPoint Presentation</vt:lpstr>
      <vt:lpstr>Old challenge words…</vt:lpstr>
      <vt:lpstr>disastrous</vt:lpstr>
      <vt:lpstr>embarrass</vt:lpstr>
      <vt:lpstr>Old spelling rule words…</vt:lpstr>
      <vt:lpstr>innocence</vt:lpstr>
      <vt:lpstr>excellence</vt:lpstr>
      <vt:lpstr>confidence</vt:lpstr>
      <vt:lpstr>existence</vt:lpstr>
      <vt:lpstr>existent</vt:lpstr>
      <vt:lpstr>innocent</vt:lpstr>
      <vt:lpstr>decent</vt:lpstr>
      <vt:lpstr>excellent</vt:lpstr>
      <vt:lpstr>confident</vt:lpstr>
      <vt:lpstr>New spelling rule words…</vt:lpstr>
      <vt:lpstr>boastful</vt:lpstr>
      <vt:lpstr>faithful</vt:lpstr>
      <vt:lpstr>doubtful</vt:lpstr>
      <vt:lpstr>fearful</vt:lpstr>
      <vt:lpstr>thankful</vt:lpstr>
      <vt:lpstr>beautiful</vt:lpstr>
      <vt:lpstr>pitiful</vt:lpstr>
      <vt:lpstr>plentiful</vt:lpstr>
      <vt:lpstr>fanciful</vt:lpstr>
      <vt:lpstr>merciful</vt:lpstr>
      <vt:lpstr>dutiful</vt:lpstr>
      <vt:lpstr>disgraceful</vt:lpstr>
      <vt:lpstr>New challenge words…</vt:lpstr>
      <vt:lpstr>familiar</vt:lpstr>
      <vt:lpstr>amateur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2023-05-30T15:44:45Z</dcterms:modified>
</cp:coreProperties>
</file>