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2"/>
  </p:notesMasterIdLst>
  <p:sldIdLst>
    <p:sldId id="256" r:id="rId2"/>
    <p:sldId id="322" r:id="rId3"/>
    <p:sldId id="1688" r:id="rId4"/>
    <p:sldId id="258" r:id="rId5"/>
    <p:sldId id="333" r:id="rId6"/>
    <p:sldId id="336" r:id="rId7"/>
    <p:sldId id="2024" r:id="rId8"/>
    <p:sldId id="337" r:id="rId9"/>
    <p:sldId id="339" r:id="rId10"/>
    <p:sldId id="2025" r:id="rId11"/>
    <p:sldId id="259" r:id="rId12"/>
    <p:sldId id="1711" r:id="rId13"/>
    <p:sldId id="260" r:id="rId14"/>
    <p:sldId id="261" r:id="rId15"/>
    <p:sldId id="2054" r:id="rId16"/>
    <p:sldId id="2055" r:id="rId17"/>
    <p:sldId id="2056" r:id="rId18"/>
    <p:sldId id="267" r:id="rId19"/>
    <p:sldId id="2029" r:id="rId20"/>
    <p:sldId id="2030" r:id="rId21"/>
    <p:sldId id="2031" r:id="rId22"/>
    <p:sldId id="2304" r:id="rId23"/>
    <p:sldId id="2034" r:id="rId24"/>
    <p:sldId id="2037" r:id="rId25"/>
    <p:sldId id="2040" r:id="rId26"/>
    <p:sldId id="2041" r:id="rId27"/>
    <p:sldId id="2044" r:id="rId28"/>
    <p:sldId id="2047" r:id="rId29"/>
    <p:sldId id="614" r:id="rId30"/>
    <p:sldId id="300" r:id="rId31"/>
    <p:sldId id="1182" r:id="rId32"/>
    <p:sldId id="303" r:id="rId33"/>
    <p:sldId id="2057" r:id="rId34"/>
    <p:sldId id="2062" r:id="rId35"/>
    <p:sldId id="2061" r:id="rId36"/>
    <p:sldId id="2320" r:id="rId37"/>
    <p:sldId id="304" r:id="rId38"/>
    <p:sldId id="318" r:id="rId39"/>
    <p:sldId id="316" r:id="rId40"/>
    <p:sldId id="2065" r:id="rId41"/>
    <p:sldId id="331" r:id="rId42"/>
    <p:sldId id="332" r:id="rId43"/>
    <p:sldId id="323" r:id="rId44"/>
    <p:sldId id="2073" r:id="rId45"/>
    <p:sldId id="2074" r:id="rId46"/>
    <p:sldId id="2075" r:id="rId47"/>
    <p:sldId id="2321" r:id="rId48"/>
    <p:sldId id="2322" r:id="rId49"/>
    <p:sldId id="2323" r:id="rId50"/>
    <p:sldId id="2324" r:id="rId51"/>
    <p:sldId id="2325" r:id="rId52"/>
    <p:sldId id="2083" r:id="rId53"/>
    <p:sldId id="2084" r:id="rId54"/>
    <p:sldId id="2085" r:id="rId55"/>
    <p:sldId id="2086" r:id="rId56"/>
    <p:sldId id="2292" r:id="rId57"/>
    <p:sldId id="2293" r:id="rId58"/>
    <p:sldId id="2294" r:id="rId59"/>
    <p:sldId id="2096" r:id="rId60"/>
    <p:sldId id="2097" r:id="rId61"/>
    <p:sldId id="2098" r:id="rId62"/>
    <p:sldId id="2099" r:id="rId63"/>
    <p:sldId id="2305" r:id="rId64"/>
    <p:sldId id="2101" r:id="rId65"/>
    <p:sldId id="2104" r:id="rId66"/>
    <p:sldId id="2107" r:id="rId67"/>
    <p:sldId id="2111" r:id="rId68"/>
    <p:sldId id="2114" r:id="rId69"/>
    <p:sldId id="2117" r:id="rId70"/>
    <p:sldId id="2118" r:id="rId71"/>
    <p:sldId id="2121" r:id="rId72"/>
    <p:sldId id="2124" r:id="rId73"/>
    <p:sldId id="2127" r:id="rId74"/>
    <p:sldId id="2336" r:id="rId75"/>
    <p:sldId id="2337" r:id="rId76"/>
    <p:sldId id="2338" r:id="rId77"/>
    <p:sldId id="2339" r:id="rId78"/>
    <p:sldId id="2140" r:id="rId79"/>
    <p:sldId id="2141" r:id="rId80"/>
    <p:sldId id="2142" r:id="rId81"/>
    <p:sldId id="2143" r:id="rId82"/>
    <p:sldId id="2144" r:id="rId83"/>
    <p:sldId id="2145" r:id="rId84"/>
    <p:sldId id="2072" r:id="rId85"/>
    <p:sldId id="2146" r:id="rId86"/>
    <p:sldId id="2147" r:id="rId87"/>
    <p:sldId id="2148" r:id="rId88"/>
    <p:sldId id="2326" r:id="rId89"/>
    <p:sldId id="2327" r:id="rId90"/>
    <p:sldId id="2328" r:id="rId91"/>
    <p:sldId id="2329" r:id="rId92"/>
    <p:sldId id="2330" r:id="rId93"/>
    <p:sldId id="2156" r:id="rId94"/>
    <p:sldId id="2157" r:id="rId95"/>
    <p:sldId id="2158" r:id="rId96"/>
    <p:sldId id="2159" r:id="rId97"/>
    <p:sldId id="2301" r:id="rId98"/>
    <p:sldId id="2302" r:id="rId99"/>
    <p:sldId id="2303" r:id="rId100"/>
    <p:sldId id="2169" r:id="rId101"/>
    <p:sldId id="2170" r:id="rId102"/>
    <p:sldId id="2171" r:id="rId103"/>
    <p:sldId id="2174" r:id="rId104"/>
    <p:sldId id="2177" r:id="rId105"/>
    <p:sldId id="2180" r:id="rId106"/>
    <p:sldId id="2183" r:id="rId107"/>
    <p:sldId id="2186" r:id="rId108"/>
    <p:sldId id="2189" r:id="rId109"/>
    <p:sldId id="2191" r:id="rId110"/>
    <p:sldId id="2194" r:id="rId111"/>
    <p:sldId id="2197" r:id="rId112"/>
    <p:sldId id="2200" r:id="rId113"/>
    <p:sldId id="2340" r:id="rId114"/>
    <p:sldId id="2341" r:id="rId115"/>
    <p:sldId id="2342" r:id="rId116"/>
    <p:sldId id="2343" r:id="rId117"/>
    <p:sldId id="2213" r:id="rId118"/>
    <p:sldId id="2214" r:id="rId119"/>
    <p:sldId id="2215" r:id="rId120"/>
    <p:sldId id="2216" r:id="rId121"/>
    <p:sldId id="2217" r:id="rId122"/>
    <p:sldId id="2218" r:id="rId123"/>
    <p:sldId id="2071" r:id="rId124"/>
    <p:sldId id="2219" r:id="rId125"/>
    <p:sldId id="2220" r:id="rId126"/>
    <p:sldId id="2221" r:id="rId127"/>
    <p:sldId id="2331" r:id="rId128"/>
    <p:sldId id="2332" r:id="rId129"/>
    <p:sldId id="2333" r:id="rId130"/>
    <p:sldId id="2334" r:id="rId131"/>
    <p:sldId id="2335" r:id="rId132"/>
    <p:sldId id="2229" r:id="rId133"/>
    <p:sldId id="2230" r:id="rId134"/>
    <p:sldId id="2231" r:id="rId135"/>
    <p:sldId id="2232" r:id="rId136"/>
    <p:sldId id="2312" r:id="rId137"/>
    <p:sldId id="2313" r:id="rId138"/>
    <p:sldId id="2242" r:id="rId139"/>
    <p:sldId id="2243" r:id="rId140"/>
    <p:sldId id="2244" r:id="rId141"/>
    <p:sldId id="2247" r:id="rId142"/>
    <p:sldId id="2250" r:id="rId143"/>
    <p:sldId id="2253" r:id="rId144"/>
    <p:sldId id="2256" r:id="rId145"/>
    <p:sldId id="2259" r:id="rId146"/>
    <p:sldId id="2262" r:id="rId147"/>
    <p:sldId id="2264" r:id="rId148"/>
    <p:sldId id="2267" r:id="rId149"/>
    <p:sldId id="2270" r:id="rId150"/>
    <p:sldId id="2273" r:id="rId151"/>
    <p:sldId id="2344" r:id="rId152"/>
    <p:sldId id="2345" r:id="rId153"/>
    <p:sldId id="2346" r:id="rId154"/>
    <p:sldId id="2347" r:id="rId155"/>
    <p:sldId id="2286" r:id="rId156"/>
    <p:sldId id="2287" r:id="rId157"/>
    <p:sldId id="2288" r:id="rId158"/>
    <p:sldId id="2289" r:id="rId159"/>
    <p:sldId id="2290" r:id="rId160"/>
    <p:sldId id="2291" r:id="rId161"/>
    <p:sldId id="328" r:id="rId162"/>
    <p:sldId id="2066" r:id="rId163"/>
    <p:sldId id="595" r:id="rId164"/>
    <p:sldId id="551" r:id="rId165"/>
    <p:sldId id="552" r:id="rId166"/>
    <p:sldId id="596" r:id="rId167"/>
    <p:sldId id="553" r:id="rId168"/>
    <p:sldId id="554" r:id="rId169"/>
    <p:sldId id="555" r:id="rId170"/>
    <p:sldId id="556" r:id="rId171"/>
    <p:sldId id="562" r:id="rId172"/>
    <p:sldId id="563" r:id="rId173"/>
    <p:sldId id="564" r:id="rId174"/>
    <p:sldId id="565" r:id="rId175"/>
    <p:sldId id="569" r:id="rId176"/>
    <p:sldId id="570" r:id="rId177"/>
    <p:sldId id="571" r:id="rId178"/>
    <p:sldId id="594" r:id="rId179"/>
    <p:sldId id="557" r:id="rId180"/>
    <p:sldId id="558" r:id="rId181"/>
    <p:sldId id="559" r:id="rId182"/>
    <p:sldId id="566" r:id="rId183"/>
    <p:sldId id="567" r:id="rId184"/>
    <p:sldId id="568" r:id="rId185"/>
    <p:sldId id="573" r:id="rId186"/>
    <p:sldId id="574" r:id="rId187"/>
    <p:sldId id="575" r:id="rId188"/>
    <p:sldId id="580" r:id="rId189"/>
    <p:sldId id="581" r:id="rId190"/>
    <p:sldId id="582" r:id="rId191"/>
    <p:sldId id="560" r:id="rId192"/>
    <p:sldId id="593" r:id="rId193"/>
    <p:sldId id="561" r:id="rId194"/>
    <p:sldId id="550" r:id="rId195"/>
    <p:sldId id="597" r:id="rId196"/>
    <p:sldId id="583" r:id="rId197"/>
    <p:sldId id="584" r:id="rId198"/>
    <p:sldId id="1161" r:id="rId199"/>
    <p:sldId id="2067" r:id="rId200"/>
    <p:sldId id="586" r:id="rId201"/>
    <p:sldId id="587" r:id="rId202"/>
    <p:sldId id="2068" r:id="rId203"/>
    <p:sldId id="590" r:id="rId204"/>
    <p:sldId id="592" r:id="rId205"/>
    <p:sldId id="591" r:id="rId206"/>
    <p:sldId id="598" r:id="rId207"/>
    <p:sldId id="602" r:id="rId208"/>
    <p:sldId id="2069" r:id="rId209"/>
    <p:sldId id="1447" r:id="rId210"/>
    <p:sldId id="2070" r:id="rId21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E6CB4-4AD2-4E50-A0E2-F231FF034335}" v="203" dt="2023-05-30T16:18:5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1447" autoAdjust="0"/>
  </p:normalViewPr>
  <p:slideViewPr>
    <p:cSldViewPr snapToGrid="0">
      <p:cViewPr varScale="1">
        <p:scale>
          <a:sx n="59" d="100"/>
          <a:sy n="59"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microsoft.com/office/2016/11/relationships/changesInfo" Target="changesInfos/changesInfo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microsoft.com/office/2015/10/relationships/revisionInfo" Target="revisionInfo.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C34E6CB4-4AD2-4E50-A0E2-F231FF034335}"/>
    <pc:docChg chg="undo redo custSel addSld delSld modSld sldOrd">
      <pc:chgData name="Kelly Stokes" userId="3e5c5154-569e-4d81-aa91-4f91841cdfa9" providerId="ADAL" clId="{C34E6CB4-4AD2-4E50-A0E2-F231FF034335}" dt="2023-05-30T16:18:51.592" v="664" actId="27636"/>
      <pc:docMkLst>
        <pc:docMk/>
      </pc:docMkLst>
      <pc:sldChg chg="modNotesTx">
        <pc:chgData name="Kelly Stokes" userId="3e5c5154-569e-4d81-aa91-4f91841cdfa9" providerId="ADAL" clId="{C34E6CB4-4AD2-4E50-A0E2-F231FF034335}" dt="2023-05-30T15:49:00.437" v="0" actId="20577"/>
        <pc:sldMkLst>
          <pc:docMk/>
          <pc:sldMk cId="3945579917" sldId="256"/>
        </pc:sldMkLst>
      </pc:sldChg>
      <pc:sldChg chg="del">
        <pc:chgData name="Kelly Stokes" userId="3e5c5154-569e-4d81-aa91-4f91841cdfa9" providerId="ADAL" clId="{C34E6CB4-4AD2-4E50-A0E2-F231FF034335}" dt="2023-05-30T15:51:45.700" v="61" actId="2696"/>
        <pc:sldMkLst>
          <pc:docMk/>
          <pc:sldMk cId="3375546017" sldId="262"/>
        </pc:sldMkLst>
      </pc:sldChg>
      <pc:sldChg chg="del">
        <pc:chgData name="Kelly Stokes" userId="3e5c5154-569e-4d81-aa91-4f91841cdfa9" providerId="ADAL" clId="{C34E6CB4-4AD2-4E50-A0E2-F231FF034335}" dt="2023-05-30T15:51:45.700" v="61" actId="2696"/>
        <pc:sldMkLst>
          <pc:docMk/>
          <pc:sldMk cId="1960023406" sldId="263"/>
        </pc:sldMkLst>
      </pc:sldChg>
      <pc:sldChg chg="del">
        <pc:chgData name="Kelly Stokes" userId="3e5c5154-569e-4d81-aa91-4f91841cdfa9" providerId="ADAL" clId="{C34E6CB4-4AD2-4E50-A0E2-F231FF034335}" dt="2023-05-30T15:51:45.700" v="61" actId="2696"/>
        <pc:sldMkLst>
          <pc:docMk/>
          <pc:sldMk cId="2117913674" sldId="264"/>
        </pc:sldMkLst>
      </pc:sldChg>
      <pc:sldChg chg="del">
        <pc:chgData name="Kelly Stokes" userId="3e5c5154-569e-4d81-aa91-4f91841cdfa9" providerId="ADAL" clId="{C34E6CB4-4AD2-4E50-A0E2-F231FF034335}" dt="2023-05-30T15:53:08.866" v="71" actId="2696"/>
        <pc:sldMkLst>
          <pc:docMk/>
          <pc:sldMk cId="937917672" sldId="274"/>
        </pc:sldMkLst>
      </pc:sldChg>
      <pc:sldChg chg="del">
        <pc:chgData name="Kelly Stokes" userId="3e5c5154-569e-4d81-aa91-4f91841cdfa9" providerId="ADAL" clId="{C34E6CB4-4AD2-4E50-A0E2-F231FF034335}" dt="2023-05-30T15:51:45.700" v="61" actId="2696"/>
        <pc:sldMkLst>
          <pc:docMk/>
          <pc:sldMk cId="602354299" sldId="278"/>
        </pc:sldMkLst>
      </pc:sldChg>
      <pc:sldChg chg="del">
        <pc:chgData name="Kelly Stokes" userId="3e5c5154-569e-4d81-aa91-4f91841cdfa9" providerId="ADAL" clId="{C34E6CB4-4AD2-4E50-A0E2-F231FF034335}" dt="2023-05-30T15:51:45.700" v="61" actId="2696"/>
        <pc:sldMkLst>
          <pc:docMk/>
          <pc:sldMk cId="1359830562" sldId="279"/>
        </pc:sldMkLst>
      </pc:sldChg>
      <pc:sldChg chg="del">
        <pc:chgData name="Kelly Stokes" userId="3e5c5154-569e-4d81-aa91-4f91841cdfa9" providerId="ADAL" clId="{C34E6CB4-4AD2-4E50-A0E2-F231FF034335}" dt="2023-05-30T15:51:45.700" v="61" actId="2696"/>
        <pc:sldMkLst>
          <pc:docMk/>
          <pc:sldMk cId="558073140" sldId="280"/>
        </pc:sldMkLst>
      </pc:sldChg>
      <pc:sldChg chg="addSp modSp mod modAnim">
        <pc:chgData name="Kelly Stokes" userId="3e5c5154-569e-4d81-aa91-4f91841cdfa9" providerId="ADAL" clId="{C34E6CB4-4AD2-4E50-A0E2-F231FF034335}" dt="2023-05-30T15:56:38.726" v="176" actId="1076"/>
        <pc:sldMkLst>
          <pc:docMk/>
          <pc:sldMk cId="547390631" sldId="300"/>
        </pc:sldMkLst>
        <pc:spChg chg="add mod">
          <ac:chgData name="Kelly Stokes" userId="3e5c5154-569e-4d81-aa91-4f91841cdfa9" providerId="ADAL" clId="{C34E6CB4-4AD2-4E50-A0E2-F231FF034335}" dt="2023-05-30T15:56:38.726" v="176" actId="1076"/>
          <ac:spMkLst>
            <pc:docMk/>
            <pc:sldMk cId="547390631" sldId="300"/>
            <ac:spMk id="3" creationId="{0F20EDED-9741-06B3-6D4B-AFFE5CE5FCAD}"/>
          </ac:spMkLst>
        </pc:spChg>
      </pc:sldChg>
      <pc:sldChg chg="del">
        <pc:chgData name="Kelly Stokes" userId="3e5c5154-569e-4d81-aa91-4f91841cdfa9" providerId="ADAL" clId="{C34E6CB4-4AD2-4E50-A0E2-F231FF034335}" dt="2023-05-30T15:57:19.653" v="189" actId="2696"/>
        <pc:sldMkLst>
          <pc:docMk/>
          <pc:sldMk cId="1389999566" sldId="306"/>
        </pc:sldMkLst>
      </pc:sldChg>
      <pc:sldChg chg="del">
        <pc:chgData name="Kelly Stokes" userId="3e5c5154-569e-4d81-aa91-4f91841cdfa9" providerId="ADAL" clId="{C34E6CB4-4AD2-4E50-A0E2-F231FF034335}" dt="2023-05-30T15:57:19.653" v="189" actId="2696"/>
        <pc:sldMkLst>
          <pc:docMk/>
          <pc:sldMk cId="1965264669" sldId="307"/>
        </pc:sldMkLst>
      </pc:sldChg>
      <pc:sldChg chg="del">
        <pc:chgData name="Kelly Stokes" userId="3e5c5154-569e-4d81-aa91-4f91841cdfa9" providerId="ADAL" clId="{C34E6CB4-4AD2-4E50-A0E2-F231FF034335}" dt="2023-05-30T15:57:19.653" v="189" actId="2696"/>
        <pc:sldMkLst>
          <pc:docMk/>
          <pc:sldMk cId="2558544395" sldId="309"/>
        </pc:sldMkLst>
      </pc:sldChg>
      <pc:sldChg chg="del">
        <pc:chgData name="Kelly Stokes" userId="3e5c5154-569e-4d81-aa91-4f91841cdfa9" providerId="ADAL" clId="{C34E6CB4-4AD2-4E50-A0E2-F231FF034335}" dt="2023-05-30T15:57:19.653" v="189" actId="2696"/>
        <pc:sldMkLst>
          <pc:docMk/>
          <pc:sldMk cId="3014948232" sldId="310"/>
        </pc:sldMkLst>
      </pc:sldChg>
      <pc:sldChg chg="modNotesTx">
        <pc:chgData name="Kelly Stokes" userId="3e5c5154-569e-4d81-aa91-4f91841cdfa9" providerId="ADAL" clId="{C34E6CB4-4AD2-4E50-A0E2-F231FF034335}" dt="2023-05-30T15:49:03.506" v="1" actId="20577"/>
        <pc:sldMkLst>
          <pc:docMk/>
          <pc:sldMk cId="864376776" sldId="322"/>
        </pc:sldMkLst>
      </pc:sldChg>
      <pc:sldChg chg="modNotesTx">
        <pc:chgData name="Kelly Stokes" userId="3e5c5154-569e-4d81-aa91-4f91841cdfa9" providerId="ADAL" clId="{C34E6CB4-4AD2-4E50-A0E2-F231FF034335}" dt="2023-05-30T16:00:49.223" v="352" actId="20577"/>
        <pc:sldMkLst>
          <pc:docMk/>
          <pc:sldMk cId="3634764576" sldId="323"/>
        </pc:sldMkLst>
      </pc:sldChg>
      <pc:sldChg chg="del">
        <pc:chgData name="Kelly Stokes" userId="3e5c5154-569e-4d81-aa91-4f91841cdfa9" providerId="ADAL" clId="{C34E6CB4-4AD2-4E50-A0E2-F231FF034335}" dt="2023-05-30T15:49:20.363" v="2" actId="2696"/>
        <pc:sldMkLst>
          <pc:docMk/>
          <pc:sldMk cId="2399081485" sldId="334"/>
        </pc:sldMkLst>
      </pc:sldChg>
      <pc:sldChg chg="addSp modSp mod modAnim">
        <pc:chgData name="Kelly Stokes" userId="3e5c5154-569e-4d81-aa91-4f91841cdfa9" providerId="ADAL" clId="{C34E6CB4-4AD2-4E50-A0E2-F231FF034335}" dt="2023-05-30T15:49:57.520" v="19"/>
        <pc:sldMkLst>
          <pc:docMk/>
          <pc:sldMk cId="1617130601" sldId="336"/>
        </pc:sldMkLst>
        <pc:spChg chg="mod">
          <ac:chgData name="Kelly Stokes" userId="3e5c5154-569e-4d81-aa91-4f91841cdfa9" providerId="ADAL" clId="{C34E6CB4-4AD2-4E50-A0E2-F231FF034335}" dt="2023-05-30T15:49:39.889" v="9" actId="1076"/>
          <ac:spMkLst>
            <pc:docMk/>
            <pc:sldMk cId="1617130601" sldId="336"/>
            <ac:spMk id="2" creationId="{52DA34BA-82FC-47C5-BCE1-BB65E08B92A1}"/>
          </ac:spMkLst>
        </pc:spChg>
        <pc:spChg chg="add mod">
          <ac:chgData name="Kelly Stokes" userId="3e5c5154-569e-4d81-aa91-4f91841cdfa9" providerId="ADAL" clId="{C34E6CB4-4AD2-4E50-A0E2-F231FF034335}" dt="2023-05-30T15:49:32.538" v="6" actId="1076"/>
          <ac:spMkLst>
            <pc:docMk/>
            <pc:sldMk cId="1617130601" sldId="336"/>
            <ac:spMk id="4" creationId="{307F637D-E3A3-1A6B-71B5-12FF1CD4CDE4}"/>
          </ac:spMkLst>
        </pc:spChg>
        <pc:spChg chg="add mod">
          <ac:chgData name="Kelly Stokes" userId="3e5c5154-569e-4d81-aa91-4f91841cdfa9" providerId="ADAL" clId="{C34E6CB4-4AD2-4E50-A0E2-F231FF034335}" dt="2023-05-30T15:49:45.855" v="15" actId="20577"/>
          <ac:spMkLst>
            <pc:docMk/>
            <pc:sldMk cId="1617130601" sldId="336"/>
            <ac:spMk id="6" creationId="{8521E1FF-82A5-E5FD-370A-5CF29C5B0548}"/>
          </ac:spMkLst>
        </pc:spChg>
      </pc:sldChg>
      <pc:sldChg chg="del">
        <pc:chgData name="Kelly Stokes" userId="3e5c5154-569e-4d81-aa91-4f91841cdfa9" providerId="ADAL" clId="{C34E6CB4-4AD2-4E50-A0E2-F231FF034335}" dt="2023-05-30T15:49:20.363" v="2" actId="2696"/>
        <pc:sldMkLst>
          <pc:docMk/>
          <pc:sldMk cId="1406271744" sldId="338"/>
        </pc:sldMkLst>
      </pc:sldChg>
      <pc:sldChg chg="addSp modSp mod modAnim">
        <pc:chgData name="Kelly Stokes" userId="3e5c5154-569e-4d81-aa91-4f91841cdfa9" providerId="ADAL" clId="{C34E6CB4-4AD2-4E50-A0E2-F231FF034335}" dt="2023-05-30T15:51:00.340" v="51"/>
        <pc:sldMkLst>
          <pc:docMk/>
          <pc:sldMk cId="673813282" sldId="339"/>
        </pc:sldMkLst>
        <pc:spChg chg="mod">
          <ac:chgData name="Kelly Stokes" userId="3e5c5154-569e-4d81-aa91-4f91841cdfa9" providerId="ADAL" clId="{C34E6CB4-4AD2-4E50-A0E2-F231FF034335}" dt="2023-05-30T15:50:51.161" v="47" actId="1076"/>
          <ac:spMkLst>
            <pc:docMk/>
            <pc:sldMk cId="673813282" sldId="339"/>
            <ac:spMk id="2" creationId="{52DA34BA-82FC-47C5-BCE1-BB65E08B92A1}"/>
          </ac:spMkLst>
        </pc:spChg>
        <pc:spChg chg="add mod">
          <ac:chgData name="Kelly Stokes" userId="3e5c5154-569e-4d81-aa91-4f91841cdfa9" providerId="ADAL" clId="{C34E6CB4-4AD2-4E50-A0E2-F231FF034335}" dt="2023-05-30T15:50:36.986" v="36" actId="21"/>
          <ac:spMkLst>
            <pc:docMk/>
            <pc:sldMk cId="673813282" sldId="339"/>
            <ac:spMk id="4" creationId="{DE130559-74AD-B3A6-48EC-8DC4361804BF}"/>
          </ac:spMkLst>
        </pc:spChg>
        <pc:spChg chg="add mod">
          <ac:chgData name="Kelly Stokes" userId="3e5c5154-569e-4d81-aa91-4f91841cdfa9" providerId="ADAL" clId="{C34E6CB4-4AD2-4E50-A0E2-F231FF034335}" dt="2023-05-30T15:50:44.428" v="44" actId="20577"/>
          <ac:spMkLst>
            <pc:docMk/>
            <pc:sldMk cId="673813282" sldId="339"/>
            <ac:spMk id="6" creationId="{2990D5B1-B5FD-4F88-4269-6138D989D9A5}"/>
          </ac:spMkLst>
        </pc:spChg>
      </pc:sldChg>
      <pc:sldChg chg="addSp modSp mod modAnim">
        <pc:chgData name="Kelly Stokes" userId="3e5c5154-569e-4d81-aa91-4f91841cdfa9" providerId="ADAL" clId="{C34E6CB4-4AD2-4E50-A0E2-F231FF034335}" dt="2023-05-30T15:56:31.552" v="174" actId="27636"/>
        <pc:sldMkLst>
          <pc:docMk/>
          <pc:sldMk cId="2025548147" sldId="614"/>
        </pc:sldMkLst>
        <pc:spChg chg="add mod">
          <ac:chgData name="Kelly Stokes" userId="3e5c5154-569e-4d81-aa91-4f91841cdfa9" providerId="ADAL" clId="{C34E6CB4-4AD2-4E50-A0E2-F231FF034335}" dt="2023-05-30T15:56:31.552" v="174" actId="27636"/>
          <ac:spMkLst>
            <pc:docMk/>
            <pc:sldMk cId="2025548147" sldId="614"/>
            <ac:spMk id="3" creationId="{0C15130B-E526-7839-0352-B63F23A651A6}"/>
          </ac:spMkLst>
        </pc:spChg>
      </pc:sldChg>
      <pc:sldChg chg="del">
        <pc:chgData name="Kelly Stokes" userId="3e5c5154-569e-4d81-aa91-4f91841cdfa9" providerId="ADAL" clId="{C34E6CB4-4AD2-4E50-A0E2-F231FF034335}" dt="2023-05-30T15:53:08.866" v="71" actId="2696"/>
        <pc:sldMkLst>
          <pc:docMk/>
          <pc:sldMk cId="2113091321" sldId="1168"/>
        </pc:sldMkLst>
      </pc:sldChg>
      <pc:sldChg chg="addSp modSp mod modAnim">
        <pc:chgData name="Kelly Stokes" userId="3e5c5154-569e-4d81-aa91-4f91841cdfa9" providerId="ADAL" clId="{C34E6CB4-4AD2-4E50-A0E2-F231FF034335}" dt="2023-05-30T15:56:53.128" v="188" actId="27636"/>
        <pc:sldMkLst>
          <pc:docMk/>
          <pc:sldMk cId="2184096790" sldId="1182"/>
        </pc:sldMkLst>
        <pc:spChg chg="add mod">
          <ac:chgData name="Kelly Stokes" userId="3e5c5154-569e-4d81-aa91-4f91841cdfa9" providerId="ADAL" clId="{C34E6CB4-4AD2-4E50-A0E2-F231FF034335}" dt="2023-05-30T15:56:53.128" v="188" actId="27636"/>
          <ac:spMkLst>
            <pc:docMk/>
            <pc:sldMk cId="2184096790" sldId="1182"/>
            <ac:spMk id="3" creationId="{85043B80-280F-6D84-96E3-ED9819AD92FF}"/>
          </ac:spMkLst>
        </pc:spChg>
      </pc:sldChg>
      <pc:sldChg chg="addSp delSp modSp mod modAnim">
        <pc:chgData name="Kelly Stokes" userId="3e5c5154-569e-4d81-aa91-4f91841cdfa9" providerId="ADAL" clId="{C34E6CB4-4AD2-4E50-A0E2-F231FF034335}" dt="2023-05-30T15:50:21.012" v="32" actId="27636"/>
        <pc:sldMkLst>
          <pc:docMk/>
          <pc:sldMk cId="3525215499" sldId="2024"/>
        </pc:sldMkLst>
        <pc:spChg chg="mod">
          <ac:chgData name="Kelly Stokes" userId="3e5c5154-569e-4d81-aa91-4f91841cdfa9" providerId="ADAL" clId="{C34E6CB4-4AD2-4E50-A0E2-F231FF034335}" dt="2023-05-30T15:50:03.455" v="22" actId="1076"/>
          <ac:spMkLst>
            <pc:docMk/>
            <pc:sldMk cId="3525215499" sldId="2024"/>
            <ac:spMk id="2" creationId="{52DA34BA-82FC-47C5-BCE1-BB65E08B92A1}"/>
          </ac:spMkLst>
        </pc:spChg>
        <pc:spChg chg="add mod">
          <ac:chgData name="Kelly Stokes" userId="3e5c5154-569e-4d81-aa91-4f91841cdfa9" providerId="ADAL" clId="{C34E6CB4-4AD2-4E50-A0E2-F231FF034335}" dt="2023-05-30T15:50:21.012" v="32" actId="27636"/>
          <ac:spMkLst>
            <pc:docMk/>
            <pc:sldMk cId="3525215499" sldId="2024"/>
            <ac:spMk id="3" creationId="{122704AD-5DE2-1FC5-8CAB-84DDD501511A}"/>
          </ac:spMkLst>
        </pc:spChg>
        <pc:picChg chg="del">
          <ac:chgData name="Kelly Stokes" userId="3e5c5154-569e-4d81-aa91-4f91841cdfa9" providerId="ADAL" clId="{C34E6CB4-4AD2-4E50-A0E2-F231FF034335}" dt="2023-05-30T15:49:59.683" v="20" actId="478"/>
          <ac:picMkLst>
            <pc:docMk/>
            <pc:sldMk cId="3525215499" sldId="2024"/>
            <ac:picMk id="1026" creationId="{A4C959C8-9F4E-DFA1-6D9E-03D9EDD8CFAC}"/>
          </ac:picMkLst>
        </pc:picChg>
      </pc:sldChg>
      <pc:sldChg chg="addSp delSp modSp mod modAnim">
        <pc:chgData name="Kelly Stokes" userId="3e5c5154-569e-4d81-aa91-4f91841cdfa9" providerId="ADAL" clId="{C34E6CB4-4AD2-4E50-A0E2-F231FF034335}" dt="2023-05-30T15:51:25.468" v="60" actId="27636"/>
        <pc:sldMkLst>
          <pc:docMk/>
          <pc:sldMk cId="3644480855" sldId="2025"/>
        </pc:sldMkLst>
        <pc:spChg chg="mod">
          <ac:chgData name="Kelly Stokes" userId="3e5c5154-569e-4d81-aa91-4f91841cdfa9" providerId="ADAL" clId="{C34E6CB4-4AD2-4E50-A0E2-F231FF034335}" dt="2023-05-30T15:51:06.246" v="52" actId="20577"/>
          <ac:spMkLst>
            <pc:docMk/>
            <pc:sldMk cId="3644480855" sldId="2025"/>
            <ac:spMk id="2" creationId="{52DA34BA-82FC-47C5-BCE1-BB65E08B92A1}"/>
          </ac:spMkLst>
        </pc:spChg>
        <pc:spChg chg="add mod">
          <ac:chgData name="Kelly Stokes" userId="3e5c5154-569e-4d81-aa91-4f91841cdfa9" providerId="ADAL" clId="{C34E6CB4-4AD2-4E50-A0E2-F231FF034335}" dt="2023-05-30T15:51:25.468" v="60" actId="27636"/>
          <ac:spMkLst>
            <pc:docMk/>
            <pc:sldMk cId="3644480855" sldId="2025"/>
            <ac:spMk id="3" creationId="{078BEFD4-FF89-6E05-A33E-40DA8F98E982}"/>
          </ac:spMkLst>
        </pc:spChg>
        <pc:picChg chg="del">
          <ac:chgData name="Kelly Stokes" userId="3e5c5154-569e-4d81-aa91-4f91841cdfa9" providerId="ADAL" clId="{C34E6CB4-4AD2-4E50-A0E2-F231FF034335}" dt="2023-05-30T15:51:07.477" v="53" actId="478"/>
          <ac:picMkLst>
            <pc:docMk/>
            <pc:sldMk cId="3644480855" sldId="2025"/>
            <ac:picMk id="2050" creationId="{0D2981ED-442C-961C-EB13-95DCCAB028AF}"/>
          </ac:picMkLst>
        </pc:picChg>
      </pc:sldChg>
      <pc:sldChg chg="del">
        <pc:chgData name="Kelly Stokes" userId="3e5c5154-569e-4d81-aa91-4f91841cdfa9" providerId="ADAL" clId="{C34E6CB4-4AD2-4E50-A0E2-F231FF034335}" dt="2023-05-30T15:53:08.866" v="71" actId="2696"/>
        <pc:sldMkLst>
          <pc:docMk/>
          <pc:sldMk cId="2041633550" sldId="2032"/>
        </pc:sldMkLst>
      </pc:sldChg>
      <pc:sldChg chg="del">
        <pc:chgData name="Kelly Stokes" userId="3e5c5154-569e-4d81-aa91-4f91841cdfa9" providerId="ADAL" clId="{C34E6CB4-4AD2-4E50-A0E2-F231FF034335}" dt="2023-05-30T15:53:08.866" v="71" actId="2696"/>
        <pc:sldMkLst>
          <pc:docMk/>
          <pc:sldMk cId="4246419262" sldId="2033"/>
        </pc:sldMkLst>
      </pc:sldChg>
      <pc:sldChg chg="modAnim">
        <pc:chgData name="Kelly Stokes" userId="3e5c5154-569e-4d81-aa91-4f91841cdfa9" providerId="ADAL" clId="{C34E6CB4-4AD2-4E50-A0E2-F231FF034335}" dt="2023-05-30T15:53:27.108" v="74"/>
        <pc:sldMkLst>
          <pc:docMk/>
          <pc:sldMk cId="1428015128" sldId="2034"/>
        </pc:sldMkLst>
      </pc:sldChg>
      <pc:sldChg chg="del">
        <pc:chgData name="Kelly Stokes" userId="3e5c5154-569e-4d81-aa91-4f91841cdfa9" providerId="ADAL" clId="{C34E6CB4-4AD2-4E50-A0E2-F231FF034335}" dt="2023-05-30T15:53:08.866" v="71" actId="2696"/>
        <pc:sldMkLst>
          <pc:docMk/>
          <pc:sldMk cId="706957955" sldId="2035"/>
        </pc:sldMkLst>
      </pc:sldChg>
      <pc:sldChg chg="del">
        <pc:chgData name="Kelly Stokes" userId="3e5c5154-569e-4d81-aa91-4f91841cdfa9" providerId="ADAL" clId="{C34E6CB4-4AD2-4E50-A0E2-F231FF034335}" dt="2023-05-30T15:53:08.866" v="71" actId="2696"/>
        <pc:sldMkLst>
          <pc:docMk/>
          <pc:sldMk cId="3623940906" sldId="2036"/>
        </pc:sldMkLst>
      </pc:sldChg>
      <pc:sldChg chg="modAnim">
        <pc:chgData name="Kelly Stokes" userId="3e5c5154-569e-4d81-aa91-4f91841cdfa9" providerId="ADAL" clId="{C34E6CB4-4AD2-4E50-A0E2-F231FF034335}" dt="2023-05-30T15:53:34.995" v="77"/>
        <pc:sldMkLst>
          <pc:docMk/>
          <pc:sldMk cId="4258839122" sldId="2037"/>
        </pc:sldMkLst>
      </pc:sldChg>
      <pc:sldChg chg="del">
        <pc:chgData name="Kelly Stokes" userId="3e5c5154-569e-4d81-aa91-4f91841cdfa9" providerId="ADAL" clId="{C34E6CB4-4AD2-4E50-A0E2-F231FF034335}" dt="2023-05-30T15:53:08.866" v="71" actId="2696"/>
        <pc:sldMkLst>
          <pc:docMk/>
          <pc:sldMk cId="2399974633" sldId="2038"/>
        </pc:sldMkLst>
      </pc:sldChg>
      <pc:sldChg chg="del">
        <pc:chgData name="Kelly Stokes" userId="3e5c5154-569e-4d81-aa91-4f91841cdfa9" providerId="ADAL" clId="{C34E6CB4-4AD2-4E50-A0E2-F231FF034335}" dt="2023-05-30T15:53:08.866" v="71" actId="2696"/>
        <pc:sldMkLst>
          <pc:docMk/>
          <pc:sldMk cId="1811940221" sldId="2039"/>
        </pc:sldMkLst>
      </pc:sldChg>
      <pc:sldChg chg="modAnim">
        <pc:chgData name="Kelly Stokes" userId="3e5c5154-569e-4d81-aa91-4f91841cdfa9" providerId="ADAL" clId="{C34E6CB4-4AD2-4E50-A0E2-F231FF034335}" dt="2023-05-30T15:53:42.788" v="80"/>
        <pc:sldMkLst>
          <pc:docMk/>
          <pc:sldMk cId="3363758239" sldId="2040"/>
        </pc:sldMkLst>
      </pc:sldChg>
      <pc:sldChg chg="addSp modSp mod modAnim">
        <pc:chgData name="Kelly Stokes" userId="3e5c5154-569e-4d81-aa91-4f91841cdfa9" providerId="ADAL" clId="{C34E6CB4-4AD2-4E50-A0E2-F231FF034335}" dt="2023-05-30T15:54:27.412" v="105"/>
        <pc:sldMkLst>
          <pc:docMk/>
          <pc:sldMk cId="322275889" sldId="2041"/>
        </pc:sldMkLst>
        <pc:spChg chg="mod">
          <ac:chgData name="Kelly Stokes" userId="3e5c5154-569e-4d81-aa91-4f91841cdfa9" providerId="ADAL" clId="{C34E6CB4-4AD2-4E50-A0E2-F231FF034335}" dt="2023-05-30T15:54:07.388" v="89" actId="14100"/>
          <ac:spMkLst>
            <pc:docMk/>
            <pc:sldMk cId="322275889" sldId="2041"/>
            <ac:spMk id="2" creationId="{52DA34BA-82FC-47C5-BCE1-BB65E08B92A1}"/>
          </ac:spMkLst>
        </pc:spChg>
        <pc:spChg chg="add mod">
          <ac:chgData name="Kelly Stokes" userId="3e5c5154-569e-4d81-aa91-4f91841cdfa9" providerId="ADAL" clId="{C34E6CB4-4AD2-4E50-A0E2-F231FF034335}" dt="2023-05-30T15:53:52.903" v="84" actId="1076"/>
          <ac:spMkLst>
            <pc:docMk/>
            <pc:sldMk cId="322275889" sldId="2041"/>
            <ac:spMk id="5" creationId="{F6B13196-8034-3FAE-8719-D79BF2488551}"/>
          </ac:spMkLst>
        </pc:spChg>
        <pc:spChg chg="add mod">
          <ac:chgData name="Kelly Stokes" userId="3e5c5154-569e-4d81-aa91-4f91841cdfa9" providerId="ADAL" clId="{C34E6CB4-4AD2-4E50-A0E2-F231FF034335}" dt="2023-05-30T15:54:02.102" v="87" actId="14100"/>
          <ac:spMkLst>
            <pc:docMk/>
            <pc:sldMk cId="322275889" sldId="2041"/>
            <ac:spMk id="7" creationId="{19ECEE11-1AC6-CC21-29E5-15573B0E7626}"/>
          </ac:spMkLst>
        </pc:spChg>
        <pc:spChg chg="add mod">
          <ac:chgData name="Kelly Stokes" userId="3e5c5154-569e-4d81-aa91-4f91841cdfa9" providerId="ADAL" clId="{C34E6CB4-4AD2-4E50-A0E2-F231FF034335}" dt="2023-05-30T15:54:16.195" v="100" actId="1076"/>
          <ac:spMkLst>
            <pc:docMk/>
            <pc:sldMk cId="322275889" sldId="2041"/>
            <ac:spMk id="9" creationId="{B4BCC51A-51EE-389C-54A0-06A66A1A25CD}"/>
          </ac:spMkLst>
        </pc:spChg>
      </pc:sldChg>
      <pc:sldChg chg="del">
        <pc:chgData name="Kelly Stokes" userId="3e5c5154-569e-4d81-aa91-4f91841cdfa9" providerId="ADAL" clId="{C34E6CB4-4AD2-4E50-A0E2-F231FF034335}" dt="2023-05-30T15:53:08.866" v="71" actId="2696"/>
        <pc:sldMkLst>
          <pc:docMk/>
          <pc:sldMk cId="4176092980" sldId="2042"/>
        </pc:sldMkLst>
      </pc:sldChg>
      <pc:sldChg chg="del">
        <pc:chgData name="Kelly Stokes" userId="3e5c5154-569e-4d81-aa91-4f91841cdfa9" providerId="ADAL" clId="{C34E6CB4-4AD2-4E50-A0E2-F231FF034335}" dt="2023-05-30T15:53:08.866" v="71" actId="2696"/>
        <pc:sldMkLst>
          <pc:docMk/>
          <pc:sldMk cId="2205597559" sldId="2043"/>
        </pc:sldMkLst>
      </pc:sldChg>
      <pc:sldChg chg="addSp modSp mod modAnim">
        <pc:chgData name="Kelly Stokes" userId="3e5c5154-569e-4d81-aa91-4f91841cdfa9" providerId="ADAL" clId="{C34E6CB4-4AD2-4E50-A0E2-F231FF034335}" dt="2023-05-30T15:55:19.541" v="145"/>
        <pc:sldMkLst>
          <pc:docMk/>
          <pc:sldMk cId="978698693" sldId="2044"/>
        </pc:sldMkLst>
        <pc:spChg chg="mod">
          <ac:chgData name="Kelly Stokes" userId="3e5c5154-569e-4d81-aa91-4f91841cdfa9" providerId="ADAL" clId="{C34E6CB4-4AD2-4E50-A0E2-F231FF034335}" dt="2023-05-30T15:54:53.028" v="115" actId="14100"/>
          <ac:spMkLst>
            <pc:docMk/>
            <pc:sldMk cId="978698693" sldId="2044"/>
            <ac:spMk id="2" creationId="{52DA34BA-82FC-47C5-BCE1-BB65E08B92A1}"/>
          </ac:spMkLst>
        </pc:spChg>
        <pc:spChg chg="add mod">
          <ac:chgData name="Kelly Stokes" userId="3e5c5154-569e-4d81-aa91-4f91841cdfa9" providerId="ADAL" clId="{C34E6CB4-4AD2-4E50-A0E2-F231FF034335}" dt="2023-05-30T15:54:39.145" v="109" actId="1076"/>
          <ac:spMkLst>
            <pc:docMk/>
            <pc:sldMk cId="978698693" sldId="2044"/>
            <ac:spMk id="5" creationId="{B9991850-5E14-6B27-B4EC-4B3BEC3DFC78}"/>
          </ac:spMkLst>
        </pc:spChg>
        <pc:spChg chg="add mod">
          <ac:chgData name="Kelly Stokes" userId="3e5c5154-569e-4d81-aa91-4f91841cdfa9" providerId="ADAL" clId="{C34E6CB4-4AD2-4E50-A0E2-F231FF034335}" dt="2023-05-30T15:54:47.908" v="113" actId="1076"/>
          <ac:spMkLst>
            <pc:docMk/>
            <pc:sldMk cId="978698693" sldId="2044"/>
            <ac:spMk id="7" creationId="{2191C20B-09FF-82D2-F5A4-C4BDB0F1B0A1}"/>
          </ac:spMkLst>
        </pc:spChg>
        <pc:spChg chg="add mod">
          <ac:chgData name="Kelly Stokes" userId="3e5c5154-569e-4d81-aa91-4f91841cdfa9" providerId="ADAL" clId="{C34E6CB4-4AD2-4E50-A0E2-F231FF034335}" dt="2023-05-30T15:55:06.957" v="140" actId="1076"/>
          <ac:spMkLst>
            <pc:docMk/>
            <pc:sldMk cId="978698693" sldId="2044"/>
            <ac:spMk id="9" creationId="{BE369788-2826-536C-F52A-E8A5B31D0B9F}"/>
          </ac:spMkLst>
        </pc:spChg>
      </pc:sldChg>
      <pc:sldChg chg="del">
        <pc:chgData name="Kelly Stokes" userId="3e5c5154-569e-4d81-aa91-4f91841cdfa9" providerId="ADAL" clId="{C34E6CB4-4AD2-4E50-A0E2-F231FF034335}" dt="2023-05-30T15:53:08.866" v="71" actId="2696"/>
        <pc:sldMkLst>
          <pc:docMk/>
          <pc:sldMk cId="3081608616" sldId="2045"/>
        </pc:sldMkLst>
      </pc:sldChg>
      <pc:sldChg chg="del">
        <pc:chgData name="Kelly Stokes" userId="3e5c5154-569e-4d81-aa91-4f91841cdfa9" providerId="ADAL" clId="{C34E6CB4-4AD2-4E50-A0E2-F231FF034335}" dt="2023-05-30T15:53:08.866" v="71" actId="2696"/>
        <pc:sldMkLst>
          <pc:docMk/>
          <pc:sldMk cId="1496377599" sldId="2046"/>
        </pc:sldMkLst>
      </pc:sldChg>
      <pc:sldChg chg="addSp modSp mod modAnim">
        <pc:chgData name="Kelly Stokes" userId="3e5c5154-569e-4d81-aa91-4f91841cdfa9" providerId="ADAL" clId="{C34E6CB4-4AD2-4E50-A0E2-F231FF034335}" dt="2023-05-30T15:56:15.710" v="170"/>
        <pc:sldMkLst>
          <pc:docMk/>
          <pc:sldMk cId="3016641289" sldId="2047"/>
        </pc:sldMkLst>
        <pc:spChg chg="mod">
          <ac:chgData name="Kelly Stokes" userId="3e5c5154-569e-4d81-aa91-4f91841cdfa9" providerId="ADAL" clId="{C34E6CB4-4AD2-4E50-A0E2-F231FF034335}" dt="2023-05-30T15:55:37.456" v="146" actId="21"/>
          <ac:spMkLst>
            <pc:docMk/>
            <pc:sldMk cId="3016641289" sldId="2047"/>
            <ac:spMk id="2" creationId="{52DA34BA-82FC-47C5-BCE1-BB65E08B92A1}"/>
          </ac:spMkLst>
        </pc:spChg>
        <pc:spChg chg="add mod">
          <ac:chgData name="Kelly Stokes" userId="3e5c5154-569e-4d81-aa91-4f91841cdfa9" providerId="ADAL" clId="{C34E6CB4-4AD2-4E50-A0E2-F231FF034335}" dt="2023-05-30T15:55:53.340" v="153" actId="1076"/>
          <ac:spMkLst>
            <pc:docMk/>
            <pc:sldMk cId="3016641289" sldId="2047"/>
            <ac:spMk id="5" creationId="{08E2A2EA-015F-BF22-AEBD-4329D98E98F0}"/>
          </ac:spMkLst>
        </pc:spChg>
        <pc:spChg chg="add mod">
          <ac:chgData name="Kelly Stokes" userId="3e5c5154-569e-4d81-aa91-4f91841cdfa9" providerId="ADAL" clId="{C34E6CB4-4AD2-4E50-A0E2-F231FF034335}" dt="2023-05-30T15:55:55.617" v="154" actId="1076"/>
          <ac:spMkLst>
            <pc:docMk/>
            <pc:sldMk cId="3016641289" sldId="2047"/>
            <ac:spMk id="7" creationId="{421448CD-B6F2-ACD6-92FC-EA19379B18A6}"/>
          </ac:spMkLst>
        </pc:spChg>
        <pc:spChg chg="add mod">
          <ac:chgData name="Kelly Stokes" userId="3e5c5154-569e-4d81-aa91-4f91841cdfa9" providerId="ADAL" clId="{C34E6CB4-4AD2-4E50-A0E2-F231FF034335}" dt="2023-05-30T15:56:03.708" v="165" actId="1076"/>
          <ac:spMkLst>
            <pc:docMk/>
            <pc:sldMk cId="3016641289" sldId="2047"/>
            <ac:spMk id="9" creationId="{E7C15DBA-FBB7-0D80-FDD2-CC8AAE397A07}"/>
          </ac:spMkLst>
        </pc:spChg>
      </pc:sldChg>
      <pc:sldChg chg="del">
        <pc:chgData name="Kelly Stokes" userId="3e5c5154-569e-4d81-aa91-4f91841cdfa9" providerId="ADAL" clId="{C34E6CB4-4AD2-4E50-A0E2-F231FF034335}" dt="2023-05-30T15:53:08.866" v="71" actId="2696"/>
        <pc:sldMkLst>
          <pc:docMk/>
          <pc:sldMk cId="3908729114" sldId="2048"/>
        </pc:sldMkLst>
      </pc:sldChg>
      <pc:sldChg chg="del">
        <pc:chgData name="Kelly Stokes" userId="3e5c5154-569e-4d81-aa91-4f91841cdfa9" providerId="ADAL" clId="{C34E6CB4-4AD2-4E50-A0E2-F231FF034335}" dt="2023-05-30T15:53:08.866" v="71" actId="2696"/>
        <pc:sldMkLst>
          <pc:docMk/>
          <pc:sldMk cId="4045723091" sldId="2049"/>
        </pc:sldMkLst>
      </pc:sldChg>
      <pc:sldChg chg="del">
        <pc:chgData name="Kelly Stokes" userId="3e5c5154-569e-4d81-aa91-4f91841cdfa9" providerId="ADAL" clId="{C34E6CB4-4AD2-4E50-A0E2-F231FF034335}" dt="2023-05-30T15:53:08.866" v="71" actId="2696"/>
        <pc:sldMkLst>
          <pc:docMk/>
          <pc:sldMk cId="282686410" sldId="2050"/>
        </pc:sldMkLst>
      </pc:sldChg>
      <pc:sldChg chg="del">
        <pc:chgData name="Kelly Stokes" userId="3e5c5154-569e-4d81-aa91-4f91841cdfa9" providerId="ADAL" clId="{C34E6CB4-4AD2-4E50-A0E2-F231FF034335}" dt="2023-05-30T15:53:08.866" v="71" actId="2696"/>
        <pc:sldMkLst>
          <pc:docMk/>
          <pc:sldMk cId="1183014278" sldId="2051"/>
        </pc:sldMkLst>
      </pc:sldChg>
      <pc:sldChg chg="del">
        <pc:chgData name="Kelly Stokes" userId="3e5c5154-569e-4d81-aa91-4f91841cdfa9" providerId="ADAL" clId="{C34E6CB4-4AD2-4E50-A0E2-F231FF034335}" dt="2023-05-30T15:53:08.866" v="71" actId="2696"/>
        <pc:sldMkLst>
          <pc:docMk/>
          <pc:sldMk cId="3401928988" sldId="2052"/>
        </pc:sldMkLst>
      </pc:sldChg>
      <pc:sldChg chg="del">
        <pc:chgData name="Kelly Stokes" userId="3e5c5154-569e-4d81-aa91-4f91841cdfa9" providerId="ADAL" clId="{C34E6CB4-4AD2-4E50-A0E2-F231FF034335}" dt="2023-05-30T15:53:08.866" v="71" actId="2696"/>
        <pc:sldMkLst>
          <pc:docMk/>
          <pc:sldMk cId="1280656002" sldId="2053"/>
        </pc:sldMkLst>
      </pc:sldChg>
      <pc:sldChg chg="modAnim">
        <pc:chgData name="Kelly Stokes" userId="3e5c5154-569e-4d81-aa91-4f91841cdfa9" providerId="ADAL" clId="{C34E6CB4-4AD2-4E50-A0E2-F231FF034335}" dt="2023-05-30T15:51:53.239" v="64"/>
        <pc:sldMkLst>
          <pc:docMk/>
          <pc:sldMk cId="1377776011" sldId="2054"/>
        </pc:sldMkLst>
      </pc:sldChg>
      <pc:sldChg chg="modAnim">
        <pc:chgData name="Kelly Stokes" userId="3e5c5154-569e-4d81-aa91-4f91841cdfa9" providerId="ADAL" clId="{C34E6CB4-4AD2-4E50-A0E2-F231FF034335}" dt="2023-05-30T15:52:01.434" v="67"/>
        <pc:sldMkLst>
          <pc:docMk/>
          <pc:sldMk cId="3118635106" sldId="2055"/>
        </pc:sldMkLst>
      </pc:sldChg>
      <pc:sldChg chg="modAnim">
        <pc:chgData name="Kelly Stokes" userId="3e5c5154-569e-4d81-aa91-4f91841cdfa9" providerId="ADAL" clId="{C34E6CB4-4AD2-4E50-A0E2-F231FF034335}" dt="2023-05-30T15:52:10.598" v="70"/>
        <pc:sldMkLst>
          <pc:docMk/>
          <pc:sldMk cId="3169323232" sldId="2056"/>
        </pc:sldMkLst>
      </pc:sldChg>
      <pc:sldChg chg="addSp modSp mod modAnim">
        <pc:chgData name="Kelly Stokes" userId="3e5c5154-569e-4d81-aa91-4f91841cdfa9" providerId="ADAL" clId="{C34E6CB4-4AD2-4E50-A0E2-F231FF034335}" dt="2023-05-30T15:58:58.936" v="261"/>
        <pc:sldMkLst>
          <pc:docMk/>
          <pc:sldMk cId="1846750780" sldId="2057"/>
        </pc:sldMkLst>
        <pc:spChg chg="mod">
          <ac:chgData name="Kelly Stokes" userId="3e5c5154-569e-4d81-aa91-4f91841cdfa9" providerId="ADAL" clId="{C34E6CB4-4AD2-4E50-A0E2-F231FF034335}" dt="2023-05-30T15:58:55.997" v="257" actId="14100"/>
          <ac:spMkLst>
            <pc:docMk/>
            <pc:sldMk cId="1846750780" sldId="2057"/>
            <ac:spMk id="2" creationId="{52DA34BA-82FC-47C5-BCE1-BB65E08B92A1}"/>
          </ac:spMkLst>
        </pc:spChg>
        <pc:spChg chg="add mod">
          <ac:chgData name="Kelly Stokes" userId="3e5c5154-569e-4d81-aa91-4f91841cdfa9" providerId="ADAL" clId="{C34E6CB4-4AD2-4E50-A0E2-F231FF034335}" dt="2023-05-30T15:57:30.696" v="192" actId="1076"/>
          <ac:spMkLst>
            <pc:docMk/>
            <pc:sldMk cId="1846750780" sldId="2057"/>
            <ac:spMk id="4" creationId="{5A71CB01-B028-5FF6-968B-022A25B661A9}"/>
          </ac:spMkLst>
        </pc:spChg>
        <pc:spChg chg="add mod">
          <ac:chgData name="Kelly Stokes" userId="3e5c5154-569e-4d81-aa91-4f91841cdfa9" providerId="ADAL" clId="{C34E6CB4-4AD2-4E50-A0E2-F231FF034335}" dt="2023-05-30T15:58:53.545" v="251" actId="1076"/>
          <ac:spMkLst>
            <pc:docMk/>
            <pc:sldMk cId="1846750780" sldId="2057"/>
            <ac:spMk id="6" creationId="{00EB3C8E-D518-6F2A-B539-58B80803C883}"/>
          </ac:spMkLst>
        </pc:spChg>
      </pc:sldChg>
      <pc:sldChg chg="del">
        <pc:chgData name="Kelly Stokes" userId="3e5c5154-569e-4d81-aa91-4f91841cdfa9" providerId="ADAL" clId="{C34E6CB4-4AD2-4E50-A0E2-F231FF034335}" dt="2023-05-30T15:57:19.653" v="189" actId="2696"/>
        <pc:sldMkLst>
          <pc:docMk/>
          <pc:sldMk cId="1918955341" sldId="2058"/>
        </pc:sldMkLst>
      </pc:sldChg>
      <pc:sldChg chg="del">
        <pc:chgData name="Kelly Stokes" userId="3e5c5154-569e-4d81-aa91-4f91841cdfa9" providerId="ADAL" clId="{C34E6CB4-4AD2-4E50-A0E2-F231FF034335}" dt="2023-05-30T15:57:19.653" v="189" actId="2696"/>
        <pc:sldMkLst>
          <pc:docMk/>
          <pc:sldMk cId="98567306" sldId="2059"/>
        </pc:sldMkLst>
      </pc:sldChg>
      <pc:sldChg chg="del">
        <pc:chgData name="Kelly Stokes" userId="3e5c5154-569e-4d81-aa91-4f91841cdfa9" providerId="ADAL" clId="{C34E6CB4-4AD2-4E50-A0E2-F231FF034335}" dt="2023-05-30T15:57:19.653" v="189" actId="2696"/>
        <pc:sldMkLst>
          <pc:docMk/>
          <pc:sldMk cId="2653135671" sldId="2060"/>
        </pc:sldMkLst>
      </pc:sldChg>
      <pc:sldChg chg="addSp modSp mod">
        <pc:chgData name="Kelly Stokes" userId="3e5c5154-569e-4d81-aa91-4f91841cdfa9" providerId="ADAL" clId="{C34E6CB4-4AD2-4E50-A0E2-F231FF034335}" dt="2023-05-30T16:00:17.404" v="343" actId="14100"/>
        <pc:sldMkLst>
          <pc:docMk/>
          <pc:sldMk cId="3926931007" sldId="2061"/>
        </pc:sldMkLst>
        <pc:spChg chg="mod">
          <ac:chgData name="Kelly Stokes" userId="3e5c5154-569e-4d81-aa91-4f91841cdfa9" providerId="ADAL" clId="{C34E6CB4-4AD2-4E50-A0E2-F231FF034335}" dt="2023-05-30T16:00:17.404" v="343" actId="14100"/>
          <ac:spMkLst>
            <pc:docMk/>
            <pc:sldMk cId="3926931007" sldId="2061"/>
            <ac:spMk id="2" creationId="{52DA34BA-82FC-47C5-BCE1-BB65E08B92A1}"/>
          </ac:spMkLst>
        </pc:spChg>
        <pc:spChg chg="add mod">
          <ac:chgData name="Kelly Stokes" userId="3e5c5154-569e-4d81-aa91-4f91841cdfa9" providerId="ADAL" clId="{C34E6CB4-4AD2-4E50-A0E2-F231FF034335}" dt="2023-05-30T15:59:40.531" v="320" actId="1076"/>
          <ac:spMkLst>
            <pc:docMk/>
            <pc:sldMk cId="3926931007" sldId="2061"/>
            <ac:spMk id="4" creationId="{2EC14E27-51E1-8C9F-CF78-456E106638A1}"/>
          </ac:spMkLst>
        </pc:spChg>
        <pc:spChg chg="add mod">
          <ac:chgData name="Kelly Stokes" userId="3e5c5154-569e-4d81-aa91-4f91841cdfa9" providerId="ADAL" clId="{C34E6CB4-4AD2-4E50-A0E2-F231FF034335}" dt="2023-05-30T16:00:03.423" v="327" actId="1076"/>
          <ac:spMkLst>
            <pc:docMk/>
            <pc:sldMk cId="3926931007" sldId="2061"/>
            <ac:spMk id="6" creationId="{9CDD596C-706B-1D1F-D60D-31A999DDB928}"/>
          </ac:spMkLst>
        </pc:spChg>
      </pc:sldChg>
      <pc:sldChg chg="addSp modSp mod ord modAnim">
        <pc:chgData name="Kelly Stokes" userId="3e5c5154-569e-4d81-aa91-4f91841cdfa9" providerId="ADAL" clId="{C34E6CB4-4AD2-4E50-A0E2-F231FF034335}" dt="2023-05-30T15:59:32.496" v="317" actId="27636"/>
        <pc:sldMkLst>
          <pc:docMk/>
          <pc:sldMk cId="3812179955" sldId="2062"/>
        </pc:sldMkLst>
        <pc:spChg chg="mod">
          <ac:chgData name="Kelly Stokes" userId="3e5c5154-569e-4d81-aa91-4f91841cdfa9" providerId="ADAL" clId="{C34E6CB4-4AD2-4E50-A0E2-F231FF034335}" dt="2023-05-30T15:59:14.352" v="309" actId="20577"/>
          <ac:spMkLst>
            <pc:docMk/>
            <pc:sldMk cId="3812179955" sldId="2062"/>
            <ac:spMk id="2" creationId="{52DA34BA-82FC-47C5-BCE1-BB65E08B92A1}"/>
          </ac:spMkLst>
        </pc:spChg>
        <pc:spChg chg="add mod">
          <ac:chgData name="Kelly Stokes" userId="3e5c5154-569e-4d81-aa91-4f91841cdfa9" providerId="ADAL" clId="{C34E6CB4-4AD2-4E50-A0E2-F231FF034335}" dt="2023-05-30T15:59:32.496" v="317" actId="27636"/>
          <ac:spMkLst>
            <pc:docMk/>
            <pc:sldMk cId="3812179955" sldId="2062"/>
            <ac:spMk id="3" creationId="{C80E2A11-E3D3-6D8B-2373-D21A52464748}"/>
          </ac:spMkLst>
        </pc:spChg>
      </pc:sldChg>
      <pc:sldChg chg="del">
        <pc:chgData name="Kelly Stokes" userId="3e5c5154-569e-4d81-aa91-4f91841cdfa9" providerId="ADAL" clId="{C34E6CB4-4AD2-4E50-A0E2-F231FF034335}" dt="2023-05-30T15:57:19.653" v="189" actId="2696"/>
        <pc:sldMkLst>
          <pc:docMk/>
          <pc:sldMk cId="3352802158" sldId="2063"/>
        </pc:sldMkLst>
      </pc:sldChg>
      <pc:sldChg chg="del">
        <pc:chgData name="Kelly Stokes" userId="3e5c5154-569e-4d81-aa91-4f91841cdfa9" providerId="ADAL" clId="{C34E6CB4-4AD2-4E50-A0E2-F231FF034335}" dt="2023-05-30T15:57:19.653" v="189" actId="2696"/>
        <pc:sldMkLst>
          <pc:docMk/>
          <pc:sldMk cId="2277049339" sldId="2064"/>
        </pc:sldMkLst>
      </pc:sldChg>
      <pc:sldChg chg="del">
        <pc:chgData name="Kelly Stokes" userId="3e5c5154-569e-4d81-aa91-4f91841cdfa9" providerId="ADAL" clId="{C34E6CB4-4AD2-4E50-A0E2-F231FF034335}" dt="2023-05-30T16:01:10.807" v="353" actId="2696"/>
        <pc:sldMkLst>
          <pc:docMk/>
          <pc:sldMk cId="943362577" sldId="2076"/>
        </pc:sldMkLst>
      </pc:sldChg>
      <pc:sldChg chg="del">
        <pc:chgData name="Kelly Stokes" userId="3e5c5154-569e-4d81-aa91-4f91841cdfa9" providerId="ADAL" clId="{C34E6CB4-4AD2-4E50-A0E2-F231FF034335}" dt="2023-05-30T16:01:10.807" v="353" actId="2696"/>
        <pc:sldMkLst>
          <pc:docMk/>
          <pc:sldMk cId="2089576669" sldId="2077"/>
        </pc:sldMkLst>
      </pc:sldChg>
      <pc:sldChg chg="del">
        <pc:chgData name="Kelly Stokes" userId="3e5c5154-569e-4d81-aa91-4f91841cdfa9" providerId="ADAL" clId="{C34E6CB4-4AD2-4E50-A0E2-F231FF034335}" dt="2023-05-30T16:01:10.807" v="353" actId="2696"/>
        <pc:sldMkLst>
          <pc:docMk/>
          <pc:sldMk cId="3049249592" sldId="2078"/>
        </pc:sldMkLst>
      </pc:sldChg>
      <pc:sldChg chg="del">
        <pc:chgData name="Kelly Stokes" userId="3e5c5154-569e-4d81-aa91-4f91841cdfa9" providerId="ADAL" clId="{C34E6CB4-4AD2-4E50-A0E2-F231FF034335}" dt="2023-05-30T16:01:10.807" v="353" actId="2696"/>
        <pc:sldMkLst>
          <pc:docMk/>
          <pc:sldMk cId="3248734614" sldId="2079"/>
        </pc:sldMkLst>
      </pc:sldChg>
      <pc:sldChg chg="del">
        <pc:chgData name="Kelly Stokes" userId="3e5c5154-569e-4d81-aa91-4f91841cdfa9" providerId="ADAL" clId="{C34E6CB4-4AD2-4E50-A0E2-F231FF034335}" dt="2023-05-30T16:01:10.807" v="353" actId="2696"/>
        <pc:sldMkLst>
          <pc:docMk/>
          <pc:sldMk cId="1198897224" sldId="2080"/>
        </pc:sldMkLst>
      </pc:sldChg>
      <pc:sldChg chg="del">
        <pc:chgData name="Kelly Stokes" userId="3e5c5154-569e-4d81-aa91-4f91841cdfa9" providerId="ADAL" clId="{C34E6CB4-4AD2-4E50-A0E2-F231FF034335}" dt="2023-05-30T16:01:10.807" v="353" actId="2696"/>
        <pc:sldMkLst>
          <pc:docMk/>
          <pc:sldMk cId="75625659" sldId="2081"/>
        </pc:sldMkLst>
      </pc:sldChg>
      <pc:sldChg chg="del">
        <pc:chgData name="Kelly Stokes" userId="3e5c5154-569e-4d81-aa91-4f91841cdfa9" providerId="ADAL" clId="{C34E6CB4-4AD2-4E50-A0E2-F231FF034335}" dt="2023-05-30T16:01:10.807" v="353" actId="2696"/>
        <pc:sldMkLst>
          <pc:docMk/>
          <pc:sldMk cId="3963453608" sldId="2082"/>
        </pc:sldMkLst>
      </pc:sldChg>
      <pc:sldChg chg="del">
        <pc:chgData name="Kelly Stokes" userId="3e5c5154-569e-4d81-aa91-4f91841cdfa9" providerId="ADAL" clId="{C34E6CB4-4AD2-4E50-A0E2-F231FF034335}" dt="2023-05-30T16:04:45.951" v="359" actId="2696"/>
        <pc:sldMkLst>
          <pc:docMk/>
          <pc:sldMk cId="624016774" sldId="2087"/>
        </pc:sldMkLst>
      </pc:sldChg>
      <pc:sldChg chg="del">
        <pc:chgData name="Kelly Stokes" userId="3e5c5154-569e-4d81-aa91-4f91841cdfa9" providerId="ADAL" clId="{C34E6CB4-4AD2-4E50-A0E2-F231FF034335}" dt="2023-05-30T16:04:45.951" v="359" actId="2696"/>
        <pc:sldMkLst>
          <pc:docMk/>
          <pc:sldMk cId="2889351134" sldId="2088"/>
        </pc:sldMkLst>
      </pc:sldChg>
      <pc:sldChg chg="del">
        <pc:chgData name="Kelly Stokes" userId="3e5c5154-569e-4d81-aa91-4f91841cdfa9" providerId="ADAL" clId="{C34E6CB4-4AD2-4E50-A0E2-F231FF034335}" dt="2023-05-30T16:04:45.951" v="359" actId="2696"/>
        <pc:sldMkLst>
          <pc:docMk/>
          <pc:sldMk cId="910180059" sldId="2090"/>
        </pc:sldMkLst>
      </pc:sldChg>
      <pc:sldChg chg="del">
        <pc:chgData name="Kelly Stokes" userId="3e5c5154-569e-4d81-aa91-4f91841cdfa9" providerId="ADAL" clId="{C34E6CB4-4AD2-4E50-A0E2-F231FF034335}" dt="2023-05-30T16:04:45.951" v="359" actId="2696"/>
        <pc:sldMkLst>
          <pc:docMk/>
          <pc:sldMk cId="677000623" sldId="2091"/>
        </pc:sldMkLst>
      </pc:sldChg>
      <pc:sldChg chg="del">
        <pc:chgData name="Kelly Stokes" userId="3e5c5154-569e-4d81-aa91-4f91841cdfa9" providerId="ADAL" clId="{C34E6CB4-4AD2-4E50-A0E2-F231FF034335}" dt="2023-05-30T16:04:45.951" v="359" actId="2696"/>
        <pc:sldMkLst>
          <pc:docMk/>
          <pc:sldMk cId="820727736" sldId="2093"/>
        </pc:sldMkLst>
      </pc:sldChg>
      <pc:sldChg chg="del">
        <pc:chgData name="Kelly Stokes" userId="3e5c5154-569e-4d81-aa91-4f91841cdfa9" providerId="ADAL" clId="{C34E6CB4-4AD2-4E50-A0E2-F231FF034335}" dt="2023-05-30T16:04:45.951" v="359" actId="2696"/>
        <pc:sldMkLst>
          <pc:docMk/>
          <pc:sldMk cId="3226185886" sldId="2094"/>
        </pc:sldMkLst>
      </pc:sldChg>
      <pc:sldChg chg="del">
        <pc:chgData name="Kelly Stokes" userId="3e5c5154-569e-4d81-aa91-4f91841cdfa9" providerId="ADAL" clId="{C34E6CB4-4AD2-4E50-A0E2-F231FF034335}" dt="2023-05-30T16:05:39.785" v="369" actId="2696"/>
        <pc:sldMkLst>
          <pc:docMk/>
          <pc:sldMk cId="2547020920" sldId="2100"/>
        </pc:sldMkLst>
      </pc:sldChg>
      <pc:sldChg chg="addSp modSp modAnim">
        <pc:chgData name="Kelly Stokes" userId="3e5c5154-569e-4d81-aa91-4f91841cdfa9" providerId="ADAL" clId="{C34E6CB4-4AD2-4E50-A0E2-F231FF034335}" dt="2023-05-30T16:06:12.043" v="375"/>
        <pc:sldMkLst>
          <pc:docMk/>
          <pc:sldMk cId="2470984749" sldId="2101"/>
        </pc:sldMkLst>
        <pc:picChg chg="add mod">
          <ac:chgData name="Kelly Stokes" userId="3e5c5154-569e-4d81-aa91-4f91841cdfa9" providerId="ADAL" clId="{C34E6CB4-4AD2-4E50-A0E2-F231FF034335}" dt="2023-05-30T16:05:50.796" v="370"/>
          <ac:picMkLst>
            <pc:docMk/>
            <pc:sldMk cId="2470984749" sldId="2101"/>
            <ac:picMk id="4" creationId="{70B1F814-5800-A816-5040-5BEBEA035606}"/>
          </ac:picMkLst>
        </pc:picChg>
      </pc:sldChg>
      <pc:sldChg chg="del">
        <pc:chgData name="Kelly Stokes" userId="3e5c5154-569e-4d81-aa91-4f91841cdfa9" providerId="ADAL" clId="{C34E6CB4-4AD2-4E50-A0E2-F231FF034335}" dt="2023-05-30T16:05:39.785" v="369" actId="2696"/>
        <pc:sldMkLst>
          <pc:docMk/>
          <pc:sldMk cId="1684591998" sldId="2103"/>
        </pc:sldMkLst>
      </pc:sldChg>
      <pc:sldChg chg="addSp modSp modAnim">
        <pc:chgData name="Kelly Stokes" userId="3e5c5154-569e-4d81-aa91-4f91841cdfa9" providerId="ADAL" clId="{C34E6CB4-4AD2-4E50-A0E2-F231FF034335}" dt="2023-05-30T16:06:19.611" v="378"/>
        <pc:sldMkLst>
          <pc:docMk/>
          <pc:sldMk cId="515153909" sldId="2104"/>
        </pc:sldMkLst>
        <pc:picChg chg="add mod">
          <ac:chgData name="Kelly Stokes" userId="3e5c5154-569e-4d81-aa91-4f91841cdfa9" providerId="ADAL" clId="{C34E6CB4-4AD2-4E50-A0E2-F231FF034335}" dt="2023-05-30T16:05:55.914" v="371"/>
          <ac:picMkLst>
            <pc:docMk/>
            <pc:sldMk cId="515153909" sldId="2104"/>
            <ac:picMk id="4" creationId="{4F150619-C0D4-99C5-C015-272EC6A7771B}"/>
          </ac:picMkLst>
        </pc:picChg>
      </pc:sldChg>
      <pc:sldChg chg="del">
        <pc:chgData name="Kelly Stokes" userId="3e5c5154-569e-4d81-aa91-4f91841cdfa9" providerId="ADAL" clId="{C34E6CB4-4AD2-4E50-A0E2-F231FF034335}" dt="2023-05-30T16:05:39.785" v="369" actId="2696"/>
        <pc:sldMkLst>
          <pc:docMk/>
          <pc:sldMk cId="3731022707" sldId="2106"/>
        </pc:sldMkLst>
      </pc:sldChg>
      <pc:sldChg chg="addSp modSp modAnim">
        <pc:chgData name="Kelly Stokes" userId="3e5c5154-569e-4d81-aa91-4f91841cdfa9" providerId="ADAL" clId="{C34E6CB4-4AD2-4E50-A0E2-F231FF034335}" dt="2023-05-30T16:06:27.344" v="381"/>
        <pc:sldMkLst>
          <pc:docMk/>
          <pc:sldMk cId="1970048237" sldId="2107"/>
        </pc:sldMkLst>
        <pc:picChg chg="add mod">
          <ac:chgData name="Kelly Stokes" userId="3e5c5154-569e-4d81-aa91-4f91841cdfa9" providerId="ADAL" clId="{C34E6CB4-4AD2-4E50-A0E2-F231FF034335}" dt="2023-05-30T16:06:01.878" v="372"/>
          <ac:picMkLst>
            <pc:docMk/>
            <pc:sldMk cId="1970048237" sldId="2107"/>
            <ac:picMk id="4" creationId="{4EB6C14A-9FE6-5ED2-5B0A-DFF869ED4E5B}"/>
          </ac:picMkLst>
        </pc:picChg>
      </pc:sldChg>
      <pc:sldChg chg="del">
        <pc:chgData name="Kelly Stokes" userId="3e5c5154-569e-4d81-aa91-4f91841cdfa9" providerId="ADAL" clId="{C34E6CB4-4AD2-4E50-A0E2-F231FF034335}" dt="2023-05-30T16:05:39.785" v="369" actId="2696"/>
        <pc:sldMkLst>
          <pc:docMk/>
          <pc:sldMk cId="2520495707" sldId="2109"/>
        </pc:sldMkLst>
      </pc:sldChg>
      <pc:sldChg chg="del">
        <pc:chgData name="Kelly Stokes" userId="3e5c5154-569e-4d81-aa91-4f91841cdfa9" providerId="ADAL" clId="{C34E6CB4-4AD2-4E50-A0E2-F231FF034335}" dt="2023-05-30T16:05:39.785" v="369" actId="2696"/>
        <pc:sldMkLst>
          <pc:docMk/>
          <pc:sldMk cId="2411190303" sldId="2110"/>
        </pc:sldMkLst>
      </pc:sldChg>
      <pc:sldChg chg="addSp modSp mod modAnim">
        <pc:chgData name="Kelly Stokes" userId="3e5c5154-569e-4d81-aa91-4f91841cdfa9" providerId="ADAL" clId="{C34E6CB4-4AD2-4E50-A0E2-F231FF034335}" dt="2023-05-30T16:07:20.195" v="406"/>
        <pc:sldMkLst>
          <pc:docMk/>
          <pc:sldMk cId="1465348991" sldId="2111"/>
        </pc:sldMkLst>
        <pc:spChg chg="mod">
          <ac:chgData name="Kelly Stokes" userId="3e5c5154-569e-4d81-aa91-4f91841cdfa9" providerId="ADAL" clId="{C34E6CB4-4AD2-4E50-A0E2-F231FF034335}" dt="2023-05-30T16:06:32.168" v="382" actId="21"/>
          <ac:spMkLst>
            <pc:docMk/>
            <pc:sldMk cId="1465348991" sldId="2111"/>
            <ac:spMk id="2" creationId="{52DA34BA-82FC-47C5-BCE1-BB65E08B92A1}"/>
          </ac:spMkLst>
        </pc:spChg>
        <pc:spChg chg="add mod">
          <ac:chgData name="Kelly Stokes" userId="3e5c5154-569e-4d81-aa91-4f91841cdfa9" providerId="ADAL" clId="{C34E6CB4-4AD2-4E50-A0E2-F231FF034335}" dt="2023-05-30T16:06:43.680" v="385" actId="1076"/>
          <ac:spMkLst>
            <pc:docMk/>
            <pc:sldMk cId="1465348991" sldId="2111"/>
            <ac:spMk id="4" creationId="{B592490B-2610-05CD-C931-4F2D3A6F986A}"/>
          </ac:spMkLst>
        </pc:spChg>
        <pc:spChg chg="add mod">
          <ac:chgData name="Kelly Stokes" userId="3e5c5154-569e-4d81-aa91-4f91841cdfa9" providerId="ADAL" clId="{C34E6CB4-4AD2-4E50-A0E2-F231FF034335}" dt="2023-05-30T16:06:55.967" v="390" actId="1076"/>
          <ac:spMkLst>
            <pc:docMk/>
            <pc:sldMk cId="1465348991" sldId="2111"/>
            <ac:spMk id="6" creationId="{6660F433-A625-158C-0C5C-33C3A2DF108E}"/>
          </ac:spMkLst>
        </pc:spChg>
        <pc:spChg chg="add mod">
          <ac:chgData name="Kelly Stokes" userId="3e5c5154-569e-4d81-aa91-4f91841cdfa9" providerId="ADAL" clId="{C34E6CB4-4AD2-4E50-A0E2-F231FF034335}" dt="2023-05-30T16:07:04.560" v="401" actId="1076"/>
          <ac:spMkLst>
            <pc:docMk/>
            <pc:sldMk cId="1465348991" sldId="2111"/>
            <ac:spMk id="8" creationId="{3D8AF177-4A25-BC22-8EAD-BB9BE6131CAD}"/>
          </ac:spMkLst>
        </pc:spChg>
      </pc:sldChg>
      <pc:sldChg chg="del">
        <pc:chgData name="Kelly Stokes" userId="3e5c5154-569e-4d81-aa91-4f91841cdfa9" providerId="ADAL" clId="{C34E6CB4-4AD2-4E50-A0E2-F231FF034335}" dt="2023-05-30T16:05:39.785" v="369" actId="2696"/>
        <pc:sldMkLst>
          <pc:docMk/>
          <pc:sldMk cId="4072605000" sldId="2112"/>
        </pc:sldMkLst>
      </pc:sldChg>
      <pc:sldChg chg="del">
        <pc:chgData name="Kelly Stokes" userId="3e5c5154-569e-4d81-aa91-4f91841cdfa9" providerId="ADAL" clId="{C34E6CB4-4AD2-4E50-A0E2-F231FF034335}" dt="2023-05-30T16:05:39.785" v="369" actId="2696"/>
        <pc:sldMkLst>
          <pc:docMk/>
          <pc:sldMk cId="3375452420" sldId="2113"/>
        </pc:sldMkLst>
      </pc:sldChg>
      <pc:sldChg chg="addSp modSp mod modAnim">
        <pc:chgData name="Kelly Stokes" userId="3e5c5154-569e-4d81-aa91-4f91841cdfa9" providerId="ADAL" clId="{C34E6CB4-4AD2-4E50-A0E2-F231FF034335}" dt="2023-05-30T16:08:01.163" v="438"/>
        <pc:sldMkLst>
          <pc:docMk/>
          <pc:sldMk cId="1886127623" sldId="2114"/>
        </pc:sldMkLst>
        <pc:spChg chg="mod">
          <ac:chgData name="Kelly Stokes" userId="3e5c5154-569e-4d81-aa91-4f91841cdfa9" providerId="ADAL" clId="{C34E6CB4-4AD2-4E50-A0E2-F231FF034335}" dt="2023-05-30T16:07:24.035" v="407" actId="21"/>
          <ac:spMkLst>
            <pc:docMk/>
            <pc:sldMk cId="1886127623" sldId="2114"/>
            <ac:spMk id="2" creationId="{52DA34BA-82FC-47C5-BCE1-BB65E08B92A1}"/>
          </ac:spMkLst>
        </pc:spChg>
        <pc:spChg chg="add mod">
          <ac:chgData name="Kelly Stokes" userId="3e5c5154-569e-4d81-aa91-4f91841cdfa9" providerId="ADAL" clId="{C34E6CB4-4AD2-4E50-A0E2-F231FF034335}" dt="2023-05-30T16:07:30.486" v="410" actId="1076"/>
          <ac:spMkLst>
            <pc:docMk/>
            <pc:sldMk cId="1886127623" sldId="2114"/>
            <ac:spMk id="4" creationId="{CCE2CDEF-BF78-FF72-2A54-D6B162CB2637}"/>
          </ac:spMkLst>
        </pc:spChg>
        <pc:spChg chg="add mod">
          <ac:chgData name="Kelly Stokes" userId="3e5c5154-569e-4d81-aa91-4f91841cdfa9" providerId="ADAL" clId="{C34E6CB4-4AD2-4E50-A0E2-F231FF034335}" dt="2023-05-30T16:07:39.310" v="414" actId="1076"/>
          <ac:spMkLst>
            <pc:docMk/>
            <pc:sldMk cId="1886127623" sldId="2114"/>
            <ac:spMk id="7" creationId="{F3C7ABAB-648D-D33E-DE84-C50B8A1B72FB}"/>
          </ac:spMkLst>
        </pc:spChg>
        <pc:spChg chg="add mod">
          <ac:chgData name="Kelly Stokes" userId="3e5c5154-569e-4d81-aa91-4f91841cdfa9" providerId="ADAL" clId="{C34E6CB4-4AD2-4E50-A0E2-F231FF034335}" dt="2023-05-30T16:07:49.553" v="433" actId="1076"/>
          <ac:spMkLst>
            <pc:docMk/>
            <pc:sldMk cId="1886127623" sldId="2114"/>
            <ac:spMk id="9" creationId="{12193F6E-844F-D218-FF5C-026369C93887}"/>
          </ac:spMkLst>
        </pc:spChg>
      </pc:sldChg>
      <pc:sldChg chg="del">
        <pc:chgData name="Kelly Stokes" userId="3e5c5154-569e-4d81-aa91-4f91841cdfa9" providerId="ADAL" clId="{C34E6CB4-4AD2-4E50-A0E2-F231FF034335}" dt="2023-05-30T16:05:39.785" v="369" actId="2696"/>
        <pc:sldMkLst>
          <pc:docMk/>
          <pc:sldMk cId="2881803814" sldId="2115"/>
        </pc:sldMkLst>
      </pc:sldChg>
      <pc:sldChg chg="del">
        <pc:chgData name="Kelly Stokes" userId="3e5c5154-569e-4d81-aa91-4f91841cdfa9" providerId="ADAL" clId="{C34E6CB4-4AD2-4E50-A0E2-F231FF034335}" dt="2023-05-30T16:05:39.785" v="369" actId="2696"/>
        <pc:sldMkLst>
          <pc:docMk/>
          <pc:sldMk cId="2595916139" sldId="2116"/>
        </pc:sldMkLst>
      </pc:sldChg>
      <pc:sldChg chg="addSp modSp mod modAnim">
        <pc:chgData name="Kelly Stokes" userId="3e5c5154-569e-4d81-aa91-4f91841cdfa9" providerId="ADAL" clId="{C34E6CB4-4AD2-4E50-A0E2-F231FF034335}" dt="2023-05-30T16:08:54.029" v="465"/>
        <pc:sldMkLst>
          <pc:docMk/>
          <pc:sldMk cId="1808840398" sldId="2117"/>
        </pc:sldMkLst>
        <pc:spChg chg="mod">
          <ac:chgData name="Kelly Stokes" userId="3e5c5154-569e-4d81-aa91-4f91841cdfa9" providerId="ADAL" clId="{C34E6CB4-4AD2-4E50-A0E2-F231FF034335}" dt="2023-05-30T16:08:34.087" v="449" actId="1076"/>
          <ac:spMkLst>
            <pc:docMk/>
            <pc:sldMk cId="1808840398" sldId="2117"/>
            <ac:spMk id="2" creationId="{52DA34BA-82FC-47C5-BCE1-BB65E08B92A1}"/>
          </ac:spMkLst>
        </pc:spChg>
        <pc:spChg chg="add mod">
          <ac:chgData name="Kelly Stokes" userId="3e5c5154-569e-4d81-aa91-4f91841cdfa9" providerId="ADAL" clId="{C34E6CB4-4AD2-4E50-A0E2-F231FF034335}" dt="2023-05-30T16:08:17.129" v="442" actId="1076"/>
          <ac:spMkLst>
            <pc:docMk/>
            <pc:sldMk cId="1808840398" sldId="2117"/>
            <ac:spMk id="4" creationId="{1B037B43-9F44-8795-4FA2-B8BF2EFB9DFF}"/>
          </ac:spMkLst>
        </pc:spChg>
        <pc:spChg chg="add mod">
          <ac:chgData name="Kelly Stokes" userId="3e5c5154-569e-4d81-aa91-4f91841cdfa9" providerId="ADAL" clId="{C34E6CB4-4AD2-4E50-A0E2-F231FF034335}" dt="2023-05-30T16:08:27.411" v="446" actId="1076"/>
          <ac:spMkLst>
            <pc:docMk/>
            <pc:sldMk cId="1808840398" sldId="2117"/>
            <ac:spMk id="6" creationId="{1ABD17DC-D424-20FB-DE4D-6118F4FECA8D}"/>
          </ac:spMkLst>
        </pc:spChg>
        <pc:spChg chg="add mod">
          <ac:chgData name="Kelly Stokes" userId="3e5c5154-569e-4d81-aa91-4f91841cdfa9" providerId="ADAL" clId="{C34E6CB4-4AD2-4E50-A0E2-F231FF034335}" dt="2023-05-30T16:08:41.430" v="460" actId="1076"/>
          <ac:spMkLst>
            <pc:docMk/>
            <pc:sldMk cId="1808840398" sldId="2117"/>
            <ac:spMk id="8" creationId="{85E9B26A-1587-D3D6-9387-9CF991586DAA}"/>
          </ac:spMkLst>
        </pc:spChg>
      </pc:sldChg>
      <pc:sldChg chg="addSp modSp mod modAnim">
        <pc:chgData name="Kelly Stokes" userId="3e5c5154-569e-4d81-aa91-4f91841cdfa9" providerId="ADAL" clId="{C34E6CB4-4AD2-4E50-A0E2-F231FF034335}" dt="2023-05-30T16:09:13.466" v="474" actId="20577"/>
        <pc:sldMkLst>
          <pc:docMk/>
          <pc:sldMk cId="3346479912" sldId="2118"/>
        </pc:sldMkLst>
        <pc:spChg chg="add mod">
          <ac:chgData name="Kelly Stokes" userId="3e5c5154-569e-4d81-aa91-4f91841cdfa9" providerId="ADAL" clId="{C34E6CB4-4AD2-4E50-A0E2-F231FF034335}" dt="2023-05-30T16:09:13.466" v="474" actId="20577"/>
          <ac:spMkLst>
            <pc:docMk/>
            <pc:sldMk cId="3346479912" sldId="2118"/>
            <ac:spMk id="3" creationId="{821AE8DB-0B33-69CD-1C84-3346E8019641}"/>
          </ac:spMkLst>
        </pc:spChg>
      </pc:sldChg>
      <pc:sldChg chg="addSp modSp mod modAnim">
        <pc:chgData name="Kelly Stokes" userId="3e5c5154-569e-4d81-aa91-4f91841cdfa9" providerId="ADAL" clId="{C34E6CB4-4AD2-4E50-A0E2-F231FF034335}" dt="2023-05-30T16:09:23.446" v="478" actId="27636"/>
        <pc:sldMkLst>
          <pc:docMk/>
          <pc:sldMk cId="2993361255" sldId="2121"/>
        </pc:sldMkLst>
        <pc:spChg chg="add mod">
          <ac:chgData name="Kelly Stokes" userId="3e5c5154-569e-4d81-aa91-4f91841cdfa9" providerId="ADAL" clId="{C34E6CB4-4AD2-4E50-A0E2-F231FF034335}" dt="2023-05-30T16:09:23.446" v="478" actId="27636"/>
          <ac:spMkLst>
            <pc:docMk/>
            <pc:sldMk cId="2993361255" sldId="2121"/>
            <ac:spMk id="3" creationId="{A47C3B73-DEE0-A038-E2A6-629F7C742D9E}"/>
          </ac:spMkLst>
        </pc:spChg>
      </pc:sldChg>
      <pc:sldChg chg="addSp modSp mod modAnim">
        <pc:chgData name="Kelly Stokes" userId="3e5c5154-569e-4d81-aa91-4f91841cdfa9" providerId="ADAL" clId="{C34E6CB4-4AD2-4E50-A0E2-F231FF034335}" dt="2023-05-30T16:09:35.926" v="484" actId="27636"/>
        <pc:sldMkLst>
          <pc:docMk/>
          <pc:sldMk cId="3514609875" sldId="2124"/>
        </pc:sldMkLst>
        <pc:spChg chg="add mod">
          <ac:chgData name="Kelly Stokes" userId="3e5c5154-569e-4d81-aa91-4f91841cdfa9" providerId="ADAL" clId="{C34E6CB4-4AD2-4E50-A0E2-F231FF034335}" dt="2023-05-30T16:09:35.926" v="484" actId="27636"/>
          <ac:spMkLst>
            <pc:docMk/>
            <pc:sldMk cId="3514609875" sldId="2124"/>
            <ac:spMk id="3" creationId="{AF53EDE5-A389-AA7E-3386-5BE736ACB926}"/>
          </ac:spMkLst>
        </pc:spChg>
      </pc:sldChg>
      <pc:sldChg chg="del">
        <pc:chgData name="Kelly Stokes" userId="3e5c5154-569e-4d81-aa91-4f91841cdfa9" providerId="ADAL" clId="{C34E6CB4-4AD2-4E50-A0E2-F231FF034335}" dt="2023-05-30T16:03:27.269" v="356" actId="2696"/>
        <pc:sldMkLst>
          <pc:docMk/>
          <pc:sldMk cId="2541090516" sldId="2128"/>
        </pc:sldMkLst>
      </pc:sldChg>
      <pc:sldChg chg="del">
        <pc:chgData name="Kelly Stokes" userId="3e5c5154-569e-4d81-aa91-4f91841cdfa9" providerId="ADAL" clId="{C34E6CB4-4AD2-4E50-A0E2-F231FF034335}" dt="2023-05-30T16:03:27.269" v="356" actId="2696"/>
        <pc:sldMkLst>
          <pc:docMk/>
          <pc:sldMk cId="1546259122" sldId="2129"/>
        </pc:sldMkLst>
      </pc:sldChg>
      <pc:sldChg chg="del">
        <pc:chgData name="Kelly Stokes" userId="3e5c5154-569e-4d81-aa91-4f91841cdfa9" providerId="ADAL" clId="{C34E6CB4-4AD2-4E50-A0E2-F231FF034335}" dt="2023-05-30T16:03:27.269" v="356" actId="2696"/>
        <pc:sldMkLst>
          <pc:docMk/>
          <pc:sldMk cId="2201723710" sldId="2130"/>
        </pc:sldMkLst>
      </pc:sldChg>
      <pc:sldChg chg="del">
        <pc:chgData name="Kelly Stokes" userId="3e5c5154-569e-4d81-aa91-4f91841cdfa9" providerId="ADAL" clId="{C34E6CB4-4AD2-4E50-A0E2-F231FF034335}" dt="2023-05-30T16:03:27.269" v="356" actId="2696"/>
        <pc:sldMkLst>
          <pc:docMk/>
          <pc:sldMk cId="1014739533" sldId="2131"/>
        </pc:sldMkLst>
      </pc:sldChg>
      <pc:sldChg chg="del">
        <pc:chgData name="Kelly Stokes" userId="3e5c5154-569e-4d81-aa91-4f91841cdfa9" providerId="ADAL" clId="{C34E6CB4-4AD2-4E50-A0E2-F231FF034335}" dt="2023-05-30T16:03:27.269" v="356" actId="2696"/>
        <pc:sldMkLst>
          <pc:docMk/>
          <pc:sldMk cId="2771603247" sldId="2132"/>
        </pc:sldMkLst>
      </pc:sldChg>
      <pc:sldChg chg="del">
        <pc:chgData name="Kelly Stokes" userId="3e5c5154-569e-4d81-aa91-4f91841cdfa9" providerId="ADAL" clId="{C34E6CB4-4AD2-4E50-A0E2-F231FF034335}" dt="2023-05-30T16:03:27.269" v="356" actId="2696"/>
        <pc:sldMkLst>
          <pc:docMk/>
          <pc:sldMk cId="2093132024" sldId="2133"/>
        </pc:sldMkLst>
      </pc:sldChg>
      <pc:sldChg chg="del">
        <pc:chgData name="Kelly Stokes" userId="3e5c5154-569e-4d81-aa91-4f91841cdfa9" providerId="ADAL" clId="{C34E6CB4-4AD2-4E50-A0E2-F231FF034335}" dt="2023-05-30T16:03:27.269" v="356" actId="2696"/>
        <pc:sldMkLst>
          <pc:docMk/>
          <pc:sldMk cId="884790090" sldId="2134"/>
        </pc:sldMkLst>
      </pc:sldChg>
      <pc:sldChg chg="del">
        <pc:chgData name="Kelly Stokes" userId="3e5c5154-569e-4d81-aa91-4f91841cdfa9" providerId="ADAL" clId="{C34E6CB4-4AD2-4E50-A0E2-F231FF034335}" dt="2023-05-30T16:03:27.269" v="356" actId="2696"/>
        <pc:sldMkLst>
          <pc:docMk/>
          <pc:sldMk cId="3091309520" sldId="2135"/>
        </pc:sldMkLst>
      </pc:sldChg>
      <pc:sldChg chg="del">
        <pc:chgData name="Kelly Stokes" userId="3e5c5154-569e-4d81-aa91-4f91841cdfa9" providerId="ADAL" clId="{C34E6CB4-4AD2-4E50-A0E2-F231FF034335}" dt="2023-05-30T16:03:27.269" v="356" actId="2696"/>
        <pc:sldMkLst>
          <pc:docMk/>
          <pc:sldMk cId="4149043128" sldId="2136"/>
        </pc:sldMkLst>
      </pc:sldChg>
      <pc:sldChg chg="del">
        <pc:chgData name="Kelly Stokes" userId="3e5c5154-569e-4d81-aa91-4f91841cdfa9" providerId="ADAL" clId="{C34E6CB4-4AD2-4E50-A0E2-F231FF034335}" dt="2023-05-30T16:03:27.269" v="356" actId="2696"/>
        <pc:sldMkLst>
          <pc:docMk/>
          <pc:sldMk cId="668171955" sldId="2137"/>
        </pc:sldMkLst>
      </pc:sldChg>
      <pc:sldChg chg="del">
        <pc:chgData name="Kelly Stokes" userId="3e5c5154-569e-4d81-aa91-4f91841cdfa9" providerId="ADAL" clId="{C34E6CB4-4AD2-4E50-A0E2-F231FF034335}" dt="2023-05-30T16:03:27.269" v="356" actId="2696"/>
        <pc:sldMkLst>
          <pc:docMk/>
          <pc:sldMk cId="2073378237" sldId="2138"/>
        </pc:sldMkLst>
      </pc:sldChg>
      <pc:sldChg chg="del">
        <pc:chgData name="Kelly Stokes" userId="3e5c5154-569e-4d81-aa91-4f91841cdfa9" providerId="ADAL" clId="{C34E6CB4-4AD2-4E50-A0E2-F231FF034335}" dt="2023-05-30T16:03:27.269" v="356" actId="2696"/>
        <pc:sldMkLst>
          <pc:docMk/>
          <pc:sldMk cId="3643222425" sldId="2139"/>
        </pc:sldMkLst>
      </pc:sldChg>
      <pc:sldChg chg="del">
        <pc:chgData name="Kelly Stokes" userId="3e5c5154-569e-4d81-aa91-4f91841cdfa9" providerId="ADAL" clId="{C34E6CB4-4AD2-4E50-A0E2-F231FF034335}" dt="2023-05-30T16:01:46.998" v="354" actId="2696"/>
        <pc:sldMkLst>
          <pc:docMk/>
          <pc:sldMk cId="318962684" sldId="2149"/>
        </pc:sldMkLst>
      </pc:sldChg>
      <pc:sldChg chg="del">
        <pc:chgData name="Kelly Stokes" userId="3e5c5154-569e-4d81-aa91-4f91841cdfa9" providerId="ADAL" clId="{C34E6CB4-4AD2-4E50-A0E2-F231FF034335}" dt="2023-05-30T16:01:46.998" v="354" actId="2696"/>
        <pc:sldMkLst>
          <pc:docMk/>
          <pc:sldMk cId="1503327143" sldId="2150"/>
        </pc:sldMkLst>
      </pc:sldChg>
      <pc:sldChg chg="del">
        <pc:chgData name="Kelly Stokes" userId="3e5c5154-569e-4d81-aa91-4f91841cdfa9" providerId="ADAL" clId="{C34E6CB4-4AD2-4E50-A0E2-F231FF034335}" dt="2023-05-30T16:01:46.998" v="354" actId="2696"/>
        <pc:sldMkLst>
          <pc:docMk/>
          <pc:sldMk cId="2440118378" sldId="2151"/>
        </pc:sldMkLst>
      </pc:sldChg>
      <pc:sldChg chg="del">
        <pc:chgData name="Kelly Stokes" userId="3e5c5154-569e-4d81-aa91-4f91841cdfa9" providerId="ADAL" clId="{C34E6CB4-4AD2-4E50-A0E2-F231FF034335}" dt="2023-05-30T16:01:46.998" v="354" actId="2696"/>
        <pc:sldMkLst>
          <pc:docMk/>
          <pc:sldMk cId="1644373643" sldId="2152"/>
        </pc:sldMkLst>
      </pc:sldChg>
      <pc:sldChg chg="del">
        <pc:chgData name="Kelly Stokes" userId="3e5c5154-569e-4d81-aa91-4f91841cdfa9" providerId="ADAL" clId="{C34E6CB4-4AD2-4E50-A0E2-F231FF034335}" dt="2023-05-30T16:01:46.998" v="354" actId="2696"/>
        <pc:sldMkLst>
          <pc:docMk/>
          <pc:sldMk cId="1215415708" sldId="2153"/>
        </pc:sldMkLst>
      </pc:sldChg>
      <pc:sldChg chg="del">
        <pc:chgData name="Kelly Stokes" userId="3e5c5154-569e-4d81-aa91-4f91841cdfa9" providerId="ADAL" clId="{C34E6CB4-4AD2-4E50-A0E2-F231FF034335}" dt="2023-05-30T16:01:46.998" v="354" actId="2696"/>
        <pc:sldMkLst>
          <pc:docMk/>
          <pc:sldMk cId="3940597247" sldId="2154"/>
        </pc:sldMkLst>
      </pc:sldChg>
      <pc:sldChg chg="del">
        <pc:chgData name="Kelly Stokes" userId="3e5c5154-569e-4d81-aa91-4f91841cdfa9" providerId="ADAL" clId="{C34E6CB4-4AD2-4E50-A0E2-F231FF034335}" dt="2023-05-30T16:01:46.998" v="354" actId="2696"/>
        <pc:sldMkLst>
          <pc:docMk/>
          <pc:sldMk cId="3492311159" sldId="2155"/>
        </pc:sldMkLst>
      </pc:sldChg>
      <pc:sldChg chg="del">
        <pc:chgData name="Kelly Stokes" userId="3e5c5154-569e-4d81-aa91-4f91841cdfa9" providerId="ADAL" clId="{C34E6CB4-4AD2-4E50-A0E2-F231FF034335}" dt="2023-05-30T16:10:14.331" v="485" actId="2696"/>
        <pc:sldMkLst>
          <pc:docMk/>
          <pc:sldMk cId="2274158083" sldId="2160"/>
        </pc:sldMkLst>
      </pc:sldChg>
      <pc:sldChg chg="del">
        <pc:chgData name="Kelly Stokes" userId="3e5c5154-569e-4d81-aa91-4f91841cdfa9" providerId="ADAL" clId="{C34E6CB4-4AD2-4E50-A0E2-F231FF034335}" dt="2023-05-30T16:10:14.331" v="485" actId="2696"/>
        <pc:sldMkLst>
          <pc:docMk/>
          <pc:sldMk cId="1076385337" sldId="2161"/>
        </pc:sldMkLst>
      </pc:sldChg>
      <pc:sldChg chg="del">
        <pc:chgData name="Kelly Stokes" userId="3e5c5154-569e-4d81-aa91-4f91841cdfa9" providerId="ADAL" clId="{C34E6CB4-4AD2-4E50-A0E2-F231FF034335}" dt="2023-05-30T16:10:14.331" v="485" actId="2696"/>
        <pc:sldMkLst>
          <pc:docMk/>
          <pc:sldMk cId="4100804102" sldId="2163"/>
        </pc:sldMkLst>
      </pc:sldChg>
      <pc:sldChg chg="del">
        <pc:chgData name="Kelly Stokes" userId="3e5c5154-569e-4d81-aa91-4f91841cdfa9" providerId="ADAL" clId="{C34E6CB4-4AD2-4E50-A0E2-F231FF034335}" dt="2023-05-30T16:10:14.331" v="485" actId="2696"/>
        <pc:sldMkLst>
          <pc:docMk/>
          <pc:sldMk cId="4239799547" sldId="2164"/>
        </pc:sldMkLst>
      </pc:sldChg>
      <pc:sldChg chg="del">
        <pc:chgData name="Kelly Stokes" userId="3e5c5154-569e-4d81-aa91-4f91841cdfa9" providerId="ADAL" clId="{C34E6CB4-4AD2-4E50-A0E2-F231FF034335}" dt="2023-05-30T16:10:14.331" v="485" actId="2696"/>
        <pc:sldMkLst>
          <pc:docMk/>
          <pc:sldMk cId="58996888" sldId="2166"/>
        </pc:sldMkLst>
      </pc:sldChg>
      <pc:sldChg chg="del">
        <pc:chgData name="Kelly Stokes" userId="3e5c5154-569e-4d81-aa91-4f91841cdfa9" providerId="ADAL" clId="{C34E6CB4-4AD2-4E50-A0E2-F231FF034335}" dt="2023-05-30T16:10:14.331" v="485" actId="2696"/>
        <pc:sldMkLst>
          <pc:docMk/>
          <pc:sldMk cId="3265814983" sldId="2167"/>
        </pc:sldMkLst>
      </pc:sldChg>
      <pc:sldChg chg="del">
        <pc:chgData name="Kelly Stokes" userId="3e5c5154-569e-4d81-aa91-4f91841cdfa9" providerId="ADAL" clId="{C34E6CB4-4AD2-4E50-A0E2-F231FF034335}" dt="2023-05-30T16:11:11.619" v="495" actId="2696"/>
        <pc:sldMkLst>
          <pc:docMk/>
          <pc:sldMk cId="1235655197" sldId="2173"/>
        </pc:sldMkLst>
      </pc:sldChg>
      <pc:sldChg chg="addSp modSp modAnim">
        <pc:chgData name="Kelly Stokes" userId="3e5c5154-569e-4d81-aa91-4f91841cdfa9" providerId="ADAL" clId="{C34E6CB4-4AD2-4E50-A0E2-F231FF034335}" dt="2023-05-30T16:11:51.719" v="503"/>
        <pc:sldMkLst>
          <pc:docMk/>
          <pc:sldMk cId="2480291492" sldId="2174"/>
        </pc:sldMkLst>
        <pc:picChg chg="add mod">
          <ac:chgData name="Kelly Stokes" userId="3e5c5154-569e-4d81-aa91-4f91841cdfa9" providerId="ADAL" clId="{C34E6CB4-4AD2-4E50-A0E2-F231FF034335}" dt="2023-05-30T16:11:18.880" v="496"/>
          <ac:picMkLst>
            <pc:docMk/>
            <pc:sldMk cId="2480291492" sldId="2174"/>
            <ac:picMk id="4" creationId="{BBD08A11-1BB4-D5F6-EB1F-797983331A28}"/>
          </ac:picMkLst>
        </pc:picChg>
      </pc:sldChg>
      <pc:sldChg chg="del">
        <pc:chgData name="Kelly Stokes" userId="3e5c5154-569e-4d81-aa91-4f91841cdfa9" providerId="ADAL" clId="{C34E6CB4-4AD2-4E50-A0E2-F231FF034335}" dt="2023-05-30T16:11:11.619" v="495" actId="2696"/>
        <pc:sldMkLst>
          <pc:docMk/>
          <pc:sldMk cId="47597346" sldId="2176"/>
        </pc:sldMkLst>
      </pc:sldChg>
      <pc:sldChg chg="addSp modSp modAnim">
        <pc:chgData name="Kelly Stokes" userId="3e5c5154-569e-4d81-aa91-4f91841cdfa9" providerId="ADAL" clId="{C34E6CB4-4AD2-4E50-A0E2-F231FF034335}" dt="2023-05-30T16:12:06.041" v="506"/>
        <pc:sldMkLst>
          <pc:docMk/>
          <pc:sldMk cId="3188061343" sldId="2177"/>
        </pc:sldMkLst>
        <pc:picChg chg="add mod">
          <ac:chgData name="Kelly Stokes" userId="3e5c5154-569e-4d81-aa91-4f91841cdfa9" providerId="ADAL" clId="{C34E6CB4-4AD2-4E50-A0E2-F231FF034335}" dt="2023-05-30T16:11:27.681" v="499"/>
          <ac:picMkLst>
            <pc:docMk/>
            <pc:sldMk cId="3188061343" sldId="2177"/>
            <ac:picMk id="4" creationId="{94A7B7B1-7767-C2C0-30E9-90DA1782572F}"/>
          </ac:picMkLst>
        </pc:picChg>
      </pc:sldChg>
      <pc:sldChg chg="del">
        <pc:chgData name="Kelly Stokes" userId="3e5c5154-569e-4d81-aa91-4f91841cdfa9" providerId="ADAL" clId="{C34E6CB4-4AD2-4E50-A0E2-F231FF034335}" dt="2023-05-30T16:11:11.619" v="495" actId="2696"/>
        <pc:sldMkLst>
          <pc:docMk/>
          <pc:sldMk cId="3458616482" sldId="2179"/>
        </pc:sldMkLst>
      </pc:sldChg>
      <pc:sldChg chg="addSp modSp modAnim">
        <pc:chgData name="Kelly Stokes" userId="3e5c5154-569e-4d81-aa91-4f91841cdfa9" providerId="ADAL" clId="{C34E6CB4-4AD2-4E50-A0E2-F231FF034335}" dt="2023-05-30T16:12:16.461" v="509"/>
        <pc:sldMkLst>
          <pc:docMk/>
          <pc:sldMk cId="168800959" sldId="2180"/>
        </pc:sldMkLst>
        <pc:picChg chg="add mod">
          <ac:chgData name="Kelly Stokes" userId="3e5c5154-569e-4d81-aa91-4f91841cdfa9" providerId="ADAL" clId="{C34E6CB4-4AD2-4E50-A0E2-F231FF034335}" dt="2023-05-30T16:11:33.319" v="500"/>
          <ac:picMkLst>
            <pc:docMk/>
            <pc:sldMk cId="168800959" sldId="2180"/>
            <ac:picMk id="4" creationId="{5F01D10B-DA3F-FBBB-EF8F-F698A51081A5}"/>
          </ac:picMkLst>
        </pc:picChg>
      </pc:sldChg>
      <pc:sldChg chg="del">
        <pc:chgData name="Kelly Stokes" userId="3e5c5154-569e-4d81-aa91-4f91841cdfa9" providerId="ADAL" clId="{C34E6CB4-4AD2-4E50-A0E2-F231FF034335}" dt="2023-05-30T16:11:11.619" v="495" actId="2696"/>
        <pc:sldMkLst>
          <pc:docMk/>
          <pc:sldMk cId="1479413236" sldId="2182"/>
        </pc:sldMkLst>
      </pc:sldChg>
      <pc:sldChg chg="addSp modSp mod modAnim">
        <pc:chgData name="Kelly Stokes" userId="3e5c5154-569e-4d81-aa91-4f91841cdfa9" providerId="ADAL" clId="{C34E6CB4-4AD2-4E50-A0E2-F231FF034335}" dt="2023-05-30T16:13:04.625" v="533"/>
        <pc:sldMkLst>
          <pc:docMk/>
          <pc:sldMk cId="908140325" sldId="2183"/>
        </pc:sldMkLst>
        <pc:spChg chg="mod">
          <ac:chgData name="Kelly Stokes" userId="3e5c5154-569e-4d81-aa91-4f91841cdfa9" providerId="ADAL" clId="{C34E6CB4-4AD2-4E50-A0E2-F231FF034335}" dt="2023-05-30T16:12:22.507" v="511" actId="1076"/>
          <ac:spMkLst>
            <pc:docMk/>
            <pc:sldMk cId="908140325" sldId="2183"/>
            <ac:spMk id="2" creationId="{52DA34BA-82FC-47C5-BCE1-BB65E08B92A1}"/>
          </ac:spMkLst>
        </pc:spChg>
        <pc:spChg chg="add mod">
          <ac:chgData name="Kelly Stokes" userId="3e5c5154-569e-4d81-aa91-4f91841cdfa9" providerId="ADAL" clId="{C34E6CB4-4AD2-4E50-A0E2-F231FF034335}" dt="2023-05-30T16:12:30.272" v="514" actId="21"/>
          <ac:spMkLst>
            <pc:docMk/>
            <pc:sldMk cId="908140325" sldId="2183"/>
            <ac:spMk id="4" creationId="{92E071CC-83D5-5985-B16B-90A470D42FC7}"/>
          </ac:spMkLst>
        </pc:spChg>
        <pc:spChg chg="add mod">
          <ac:chgData name="Kelly Stokes" userId="3e5c5154-569e-4d81-aa91-4f91841cdfa9" providerId="ADAL" clId="{C34E6CB4-4AD2-4E50-A0E2-F231FF034335}" dt="2023-05-30T16:12:41.653" v="529" actId="1076"/>
          <ac:spMkLst>
            <pc:docMk/>
            <pc:sldMk cId="908140325" sldId="2183"/>
            <ac:spMk id="6" creationId="{A672DB8B-DF9F-A814-55D4-ABB88D4CDDB7}"/>
          </ac:spMkLst>
        </pc:spChg>
      </pc:sldChg>
      <pc:sldChg chg="del">
        <pc:chgData name="Kelly Stokes" userId="3e5c5154-569e-4d81-aa91-4f91841cdfa9" providerId="ADAL" clId="{C34E6CB4-4AD2-4E50-A0E2-F231FF034335}" dt="2023-05-30T16:11:11.619" v="495" actId="2696"/>
        <pc:sldMkLst>
          <pc:docMk/>
          <pc:sldMk cId="3764424950" sldId="2185"/>
        </pc:sldMkLst>
      </pc:sldChg>
      <pc:sldChg chg="addSp delSp modSp mod modAnim">
        <pc:chgData name="Kelly Stokes" userId="3e5c5154-569e-4d81-aa91-4f91841cdfa9" providerId="ADAL" clId="{C34E6CB4-4AD2-4E50-A0E2-F231FF034335}" dt="2023-05-30T16:13:38.254" v="549"/>
        <pc:sldMkLst>
          <pc:docMk/>
          <pc:sldMk cId="4184740391" sldId="2186"/>
        </pc:sldMkLst>
        <pc:spChg chg="mod">
          <ac:chgData name="Kelly Stokes" userId="3e5c5154-569e-4d81-aa91-4f91841cdfa9" providerId="ADAL" clId="{C34E6CB4-4AD2-4E50-A0E2-F231FF034335}" dt="2023-05-30T16:13:22.660" v="540" actId="1076"/>
          <ac:spMkLst>
            <pc:docMk/>
            <pc:sldMk cId="4184740391" sldId="2186"/>
            <ac:spMk id="2" creationId="{52DA34BA-82FC-47C5-BCE1-BB65E08B92A1}"/>
          </ac:spMkLst>
        </pc:spChg>
        <pc:spChg chg="add mod">
          <ac:chgData name="Kelly Stokes" userId="3e5c5154-569e-4d81-aa91-4f91841cdfa9" providerId="ADAL" clId="{C34E6CB4-4AD2-4E50-A0E2-F231FF034335}" dt="2023-05-30T16:13:15.460" v="537" actId="21"/>
          <ac:spMkLst>
            <pc:docMk/>
            <pc:sldMk cId="4184740391" sldId="2186"/>
            <ac:spMk id="4" creationId="{92E350D2-9354-16C6-2934-E0048A49A787}"/>
          </ac:spMkLst>
        </pc:spChg>
        <pc:spChg chg="add mod">
          <ac:chgData name="Kelly Stokes" userId="3e5c5154-569e-4d81-aa91-4f91841cdfa9" providerId="ADAL" clId="{C34E6CB4-4AD2-4E50-A0E2-F231FF034335}" dt="2023-05-30T16:13:28.138" v="545" actId="1076"/>
          <ac:spMkLst>
            <pc:docMk/>
            <pc:sldMk cId="4184740391" sldId="2186"/>
            <ac:spMk id="6" creationId="{C4CC46F7-F466-787D-B75B-E13FE17B6938}"/>
          </ac:spMkLst>
        </pc:spChg>
        <pc:picChg chg="add del">
          <ac:chgData name="Kelly Stokes" userId="3e5c5154-569e-4d81-aa91-4f91841cdfa9" providerId="ADAL" clId="{C34E6CB4-4AD2-4E50-A0E2-F231FF034335}" dt="2023-05-30T16:11:23.794" v="498" actId="21"/>
          <ac:picMkLst>
            <pc:docMk/>
            <pc:sldMk cId="4184740391" sldId="2186"/>
            <ac:picMk id="40962" creationId="{8CFC87AD-0721-90A6-1156-10411115B3B1}"/>
          </ac:picMkLst>
        </pc:picChg>
      </pc:sldChg>
      <pc:sldChg chg="del">
        <pc:chgData name="Kelly Stokes" userId="3e5c5154-569e-4d81-aa91-4f91841cdfa9" providerId="ADAL" clId="{C34E6CB4-4AD2-4E50-A0E2-F231FF034335}" dt="2023-05-30T16:11:11.619" v="495" actId="2696"/>
        <pc:sldMkLst>
          <pc:docMk/>
          <pc:sldMk cId="472633900" sldId="2188"/>
        </pc:sldMkLst>
      </pc:sldChg>
      <pc:sldChg chg="addSp modSp mod modAnim">
        <pc:chgData name="Kelly Stokes" userId="3e5c5154-569e-4d81-aa91-4f91841cdfa9" providerId="ADAL" clId="{C34E6CB4-4AD2-4E50-A0E2-F231FF034335}" dt="2023-05-30T16:14:12.731" v="564"/>
        <pc:sldMkLst>
          <pc:docMk/>
          <pc:sldMk cId="739084946" sldId="2189"/>
        </pc:sldMkLst>
        <pc:spChg chg="mod">
          <ac:chgData name="Kelly Stokes" userId="3e5c5154-569e-4d81-aa91-4f91841cdfa9" providerId="ADAL" clId="{C34E6CB4-4AD2-4E50-A0E2-F231FF034335}" dt="2023-05-30T16:13:55.373" v="554" actId="1076"/>
          <ac:spMkLst>
            <pc:docMk/>
            <pc:sldMk cId="739084946" sldId="2189"/>
            <ac:spMk id="2" creationId="{52DA34BA-82FC-47C5-BCE1-BB65E08B92A1}"/>
          </ac:spMkLst>
        </pc:spChg>
        <pc:spChg chg="add mod">
          <ac:chgData name="Kelly Stokes" userId="3e5c5154-569e-4d81-aa91-4f91841cdfa9" providerId="ADAL" clId="{C34E6CB4-4AD2-4E50-A0E2-F231FF034335}" dt="2023-05-30T16:13:51.718" v="553" actId="21"/>
          <ac:spMkLst>
            <pc:docMk/>
            <pc:sldMk cId="739084946" sldId="2189"/>
            <ac:spMk id="4" creationId="{AFB6D636-5591-114A-780E-A49941A66BDE}"/>
          </ac:spMkLst>
        </pc:spChg>
        <pc:spChg chg="add mod">
          <ac:chgData name="Kelly Stokes" userId="3e5c5154-569e-4d81-aa91-4f91841cdfa9" providerId="ADAL" clId="{C34E6CB4-4AD2-4E50-A0E2-F231FF034335}" dt="2023-05-30T16:14:01.597" v="560" actId="20577"/>
          <ac:spMkLst>
            <pc:docMk/>
            <pc:sldMk cId="739084946" sldId="2189"/>
            <ac:spMk id="6" creationId="{E5C6AABC-698F-B579-B237-A5A721B0D58C}"/>
          </ac:spMkLst>
        </pc:spChg>
      </pc:sldChg>
      <pc:sldChg chg="addSp modSp mod modAnim">
        <pc:chgData name="Kelly Stokes" userId="3e5c5154-569e-4d81-aa91-4f91841cdfa9" providerId="ADAL" clId="{C34E6CB4-4AD2-4E50-A0E2-F231FF034335}" dt="2023-05-30T16:14:32.211" v="570" actId="27636"/>
        <pc:sldMkLst>
          <pc:docMk/>
          <pc:sldMk cId="1393429441" sldId="2191"/>
        </pc:sldMkLst>
        <pc:spChg chg="add mod">
          <ac:chgData name="Kelly Stokes" userId="3e5c5154-569e-4d81-aa91-4f91841cdfa9" providerId="ADAL" clId="{C34E6CB4-4AD2-4E50-A0E2-F231FF034335}" dt="2023-05-30T16:14:32.211" v="570" actId="27636"/>
          <ac:spMkLst>
            <pc:docMk/>
            <pc:sldMk cId="1393429441" sldId="2191"/>
            <ac:spMk id="3" creationId="{75210DB3-8CA8-D9BD-DAA3-F4D87B64B08F}"/>
          </ac:spMkLst>
        </pc:spChg>
      </pc:sldChg>
      <pc:sldChg chg="addSp modSp mod modAnim">
        <pc:chgData name="Kelly Stokes" userId="3e5c5154-569e-4d81-aa91-4f91841cdfa9" providerId="ADAL" clId="{C34E6CB4-4AD2-4E50-A0E2-F231FF034335}" dt="2023-05-30T16:14:43.983" v="576" actId="27636"/>
        <pc:sldMkLst>
          <pc:docMk/>
          <pc:sldMk cId="3117920112" sldId="2194"/>
        </pc:sldMkLst>
        <pc:spChg chg="add mod">
          <ac:chgData name="Kelly Stokes" userId="3e5c5154-569e-4d81-aa91-4f91841cdfa9" providerId="ADAL" clId="{C34E6CB4-4AD2-4E50-A0E2-F231FF034335}" dt="2023-05-30T16:14:43.983" v="576" actId="27636"/>
          <ac:spMkLst>
            <pc:docMk/>
            <pc:sldMk cId="3117920112" sldId="2194"/>
            <ac:spMk id="3" creationId="{F434FE52-EAD1-4A82-D08B-AC5AC94DA8F7}"/>
          </ac:spMkLst>
        </pc:spChg>
      </pc:sldChg>
      <pc:sldChg chg="addSp modSp mod modAnim">
        <pc:chgData name="Kelly Stokes" userId="3e5c5154-569e-4d81-aa91-4f91841cdfa9" providerId="ADAL" clId="{C34E6CB4-4AD2-4E50-A0E2-F231FF034335}" dt="2023-05-30T16:14:54.761" v="582" actId="27636"/>
        <pc:sldMkLst>
          <pc:docMk/>
          <pc:sldMk cId="3142655228" sldId="2197"/>
        </pc:sldMkLst>
        <pc:spChg chg="add mod">
          <ac:chgData name="Kelly Stokes" userId="3e5c5154-569e-4d81-aa91-4f91841cdfa9" providerId="ADAL" clId="{C34E6CB4-4AD2-4E50-A0E2-F231FF034335}" dt="2023-05-30T16:14:54.761" v="582" actId="27636"/>
          <ac:spMkLst>
            <pc:docMk/>
            <pc:sldMk cId="3142655228" sldId="2197"/>
            <ac:spMk id="3" creationId="{5C9C0133-F599-41A1-38CC-7A6AEFA6CEEB}"/>
          </ac:spMkLst>
        </pc:spChg>
      </pc:sldChg>
      <pc:sldChg chg="del">
        <pc:chgData name="Kelly Stokes" userId="3e5c5154-569e-4d81-aa91-4f91841cdfa9" providerId="ADAL" clId="{C34E6CB4-4AD2-4E50-A0E2-F231FF034335}" dt="2023-05-30T16:03:43.762" v="357" actId="2696"/>
        <pc:sldMkLst>
          <pc:docMk/>
          <pc:sldMk cId="3607560409" sldId="2201"/>
        </pc:sldMkLst>
      </pc:sldChg>
      <pc:sldChg chg="del">
        <pc:chgData name="Kelly Stokes" userId="3e5c5154-569e-4d81-aa91-4f91841cdfa9" providerId="ADAL" clId="{C34E6CB4-4AD2-4E50-A0E2-F231FF034335}" dt="2023-05-30T16:03:43.762" v="357" actId="2696"/>
        <pc:sldMkLst>
          <pc:docMk/>
          <pc:sldMk cId="4006411557" sldId="2202"/>
        </pc:sldMkLst>
      </pc:sldChg>
      <pc:sldChg chg="del">
        <pc:chgData name="Kelly Stokes" userId="3e5c5154-569e-4d81-aa91-4f91841cdfa9" providerId="ADAL" clId="{C34E6CB4-4AD2-4E50-A0E2-F231FF034335}" dt="2023-05-30T16:03:43.762" v="357" actId="2696"/>
        <pc:sldMkLst>
          <pc:docMk/>
          <pc:sldMk cId="648764391" sldId="2203"/>
        </pc:sldMkLst>
      </pc:sldChg>
      <pc:sldChg chg="del">
        <pc:chgData name="Kelly Stokes" userId="3e5c5154-569e-4d81-aa91-4f91841cdfa9" providerId="ADAL" clId="{C34E6CB4-4AD2-4E50-A0E2-F231FF034335}" dt="2023-05-30T16:03:43.762" v="357" actId="2696"/>
        <pc:sldMkLst>
          <pc:docMk/>
          <pc:sldMk cId="3870606537" sldId="2204"/>
        </pc:sldMkLst>
      </pc:sldChg>
      <pc:sldChg chg="del">
        <pc:chgData name="Kelly Stokes" userId="3e5c5154-569e-4d81-aa91-4f91841cdfa9" providerId="ADAL" clId="{C34E6CB4-4AD2-4E50-A0E2-F231FF034335}" dt="2023-05-30T16:03:43.762" v="357" actId="2696"/>
        <pc:sldMkLst>
          <pc:docMk/>
          <pc:sldMk cId="370035338" sldId="2205"/>
        </pc:sldMkLst>
      </pc:sldChg>
      <pc:sldChg chg="del">
        <pc:chgData name="Kelly Stokes" userId="3e5c5154-569e-4d81-aa91-4f91841cdfa9" providerId="ADAL" clId="{C34E6CB4-4AD2-4E50-A0E2-F231FF034335}" dt="2023-05-30T16:03:43.762" v="357" actId="2696"/>
        <pc:sldMkLst>
          <pc:docMk/>
          <pc:sldMk cId="3496519157" sldId="2206"/>
        </pc:sldMkLst>
      </pc:sldChg>
      <pc:sldChg chg="del">
        <pc:chgData name="Kelly Stokes" userId="3e5c5154-569e-4d81-aa91-4f91841cdfa9" providerId="ADAL" clId="{C34E6CB4-4AD2-4E50-A0E2-F231FF034335}" dt="2023-05-30T16:03:43.762" v="357" actId="2696"/>
        <pc:sldMkLst>
          <pc:docMk/>
          <pc:sldMk cId="3126479214" sldId="2207"/>
        </pc:sldMkLst>
      </pc:sldChg>
      <pc:sldChg chg="del">
        <pc:chgData name="Kelly Stokes" userId="3e5c5154-569e-4d81-aa91-4f91841cdfa9" providerId="ADAL" clId="{C34E6CB4-4AD2-4E50-A0E2-F231FF034335}" dt="2023-05-30T16:03:43.762" v="357" actId="2696"/>
        <pc:sldMkLst>
          <pc:docMk/>
          <pc:sldMk cId="586744650" sldId="2208"/>
        </pc:sldMkLst>
      </pc:sldChg>
      <pc:sldChg chg="del">
        <pc:chgData name="Kelly Stokes" userId="3e5c5154-569e-4d81-aa91-4f91841cdfa9" providerId="ADAL" clId="{C34E6CB4-4AD2-4E50-A0E2-F231FF034335}" dt="2023-05-30T16:03:43.762" v="357" actId="2696"/>
        <pc:sldMkLst>
          <pc:docMk/>
          <pc:sldMk cId="3157378230" sldId="2209"/>
        </pc:sldMkLst>
      </pc:sldChg>
      <pc:sldChg chg="del">
        <pc:chgData name="Kelly Stokes" userId="3e5c5154-569e-4d81-aa91-4f91841cdfa9" providerId="ADAL" clId="{C34E6CB4-4AD2-4E50-A0E2-F231FF034335}" dt="2023-05-30T16:03:43.762" v="357" actId="2696"/>
        <pc:sldMkLst>
          <pc:docMk/>
          <pc:sldMk cId="2940082765" sldId="2210"/>
        </pc:sldMkLst>
      </pc:sldChg>
      <pc:sldChg chg="del">
        <pc:chgData name="Kelly Stokes" userId="3e5c5154-569e-4d81-aa91-4f91841cdfa9" providerId="ADAL" clId="{C34E6CB4-4AD2-4E50-A0E2-F231FF034335}" dt="2023-05-30T16:03:43.762" v="357" actId="2696"/>
        <pc:sldMkLst>
          <pc:docMk/>
          <pc:sldMk cId="2922004042" sldId="2211"/>
        </pc:sldMkLst>
      </pc:sldChg>
      <pc:sldChg chg="del">
        <pc:chgData name="Kelly Stokes" userId="3e5c5154-569e-4d81-aa91-4f91841cdfa9" providerId="ADAL" clId="{C34E6CB4-4AD2-4E50-A0E2-F231FF034335}" dt="2023-05-30T16:03:43.762" v="357" actId="2696"/>
        <pc:sldMkLst>
          <pc:docMk/>
          <pc:sldMk cId="488602196" sldId="2212"/>
        </pc:sldMkLst>
      </pc:sldChg>
      <pc:sldChg chg="del">
        <pc:chgData name="Kelly Stokes" userId="3e5c5154-569e-4d81-aa91-4f91841cdfa9" providerId="ADAL" clId="{C34E6CB4-4AD2-4E50-A0E2-F231FF034335}" dt="2023-05-30T16:02:04.578" v="355" actId="2696"/>
        <pc:sldMkLst>
          <pc:docMk/>
          <pc:sldMk cId="2283208376" sldId="2222"/>
        </pc:sldMkLst>
      </pc:sldChg>
      <pc:sldChg chg="del">
        <pc:chgData name="Kelly Stokes" userId="3e5c5154-569e-4d81-aa91-4f91841cdfa9" providerId="ADAL" clId="{C34E6CB4-4AD2-4E50-A0E2-F231FF034335}" dt="2023-05-30T16:02:04.578" v="355" actId="2696"/>
        <pc:sldMkLst>
          <pc:docMk/>
          <pc:sldMk cId="2739150254" sldId="2223"/>
        </pc:sldMkLst>
      </pc:sldChg>
      <pc:sldChg chg="del">
        <pc:chgData name="Kelly Stokes" userId="3e5c5154-569e-4d81-aa91-4f91841cdfa9" providerId="ADAL" clId="{C34E6CB4-4AD2-4E50-A0E2-F231FF034335}" dt="2023-05-30T16:02:04.578" v="355" actId="2696"/>
        <pc:sldMkLst>
          <pc:docMk/>
          <pc:sldMk cId="3979292703" sldId="2224"/>
        </pc:sldMkLst>
      </pc:sldChg>
      <pc:sldChg chg="del">
        <pc:chgData name="Kelly Stokes" userId="3e5c5154-569e-4d81-aa91-4f91841cdfa9" providerId="ADAL" clId="{C34E6CB4-4AD2-4E50-A0E2-F231FF034335}" dt="2023-05-30T16:02:04.578" v="355" actId="2696"/>
        <pc:sldMkLst>
          <pc:docMk/>
          <pc:sldMk cId="241155404" sldId="2225"/>
        </pc:sldMkLst>
      </pc:sldChg>
      <pc:sldChg chg="del">
        <pc:chgData name="Kelly Stokes" userId="3e5c5154-569e-4d81-aa91-4f91841cdfa9" providerId="ADAL" clId="{C34E6CB4-4AD2-4E50-A0E2-F231FF034335}" dt="2023-05-30T16:02:04.578" v="355" actId="2696"/>
        <pc:sldMkLst>
          <pc:docMk/>
          <pc:sldMk cId="1028888515" sldId="2226"/>
        </pc:sldMkLst>
      </pc:sldChg>
      <pc:sldChg chg="del">
        <pc:chgData name="Kelly Stokes" userId="3e5c5154-569e-4d81-aa91-4f91841cdfa9" providerId="ADAL" clId="{C34E6CB4-4AD2-4E50-A0E2-F231FF034335}" dt="2023-05-30T16:02:04.578" v="355" actId="2696"/>
        <pc:sldMkLst>
          <pc:docMk/>
          <pc:sldMk cId="3561607731" sldId="2227"/>
        </pc:sldMkLst>
      </pc:sldChg>
      <pc:sldChg chg="del">
        <pc:chgData name="Kelly Stokes" userId="3e5c5154-569e-4d81-aa91-4f91841cdfa9" providerId="ADAL" clId="{C34E6CB4-4AD2-4E50-A0E2-F231FF034335}" dt="2023-05-30T16:02:04.578" v="355" actId="2696"/>
        <pc:sldMkLst>
          <pc:docMk/>
          <pc:sldMk cId="3644190529" sldId="2228"/>
        </pc:sldMkLst>
      </pc:sldChg>
      <pc:sldChg chg="del">
        <pc:chgData name="Kelly Stokes" userId="3e5c5154-569e-4d81-aa91-4f91841cdfa9" providerId="ADAL" clId="{C34E6CB4-4AD2-4E50-A0E2-F231FF034335}" dt="2023-05-30T16:15:11.862" v="583" actId="2696"/>
        <pc:sldMkLst>
          <pc:docMk/>
          <pc:sldMk cId="918042278" sldId="2233"/>
        </pc:sldMkLst>
      </pc:sldChg>
      <pc:sldChg chg="del">
        <pc:chgData name="Kelly Stokes" userId="3e5c5154-569e-4d81-aa91-4f91841cdfa9" providerId="ADAL" clId="{C34E6CB4-4AD2-4E50-A0E2-F231FF034335}" dt="2023-05-30T16:15:11.862" v="583" actId="2696"/>
        <pc:sldMkLst>
          <pc:docMk/>
          <pc:sldMk cId="1575488820" sldId="2234"/>
        </pc:sldMkLst>
      </pc:sldChg>
      <pc:sldChg chg="del">
        <pc:chgData name="Kelly Stokes" userId="3e5c5154-569e-4d81-aa91-4f91841cdfa9" providerId="ADAL" clId="{C34E6CB4-4AD2-4E50-A0E2-F231FF034335}" dt="2023-05-30T16:15:11.862" v="583" actId="2696"/>
        <pc:sldMkLst>
          <pc:docMk/>
          <pc:sldMk cId="2900695324" sldId="2236"/>
        </pc:sldMkLst>
      </pc:sldChg>
      <pc:sldChg chg="del">
        <pc:chgData name="Kelly Stokes" userId="3e5c5154-569e-4d81-aa91-4f91841cdfa9" providerId="ADAL" clId="{C34E6CB4-4AD2-4E50-A0E2-F231FF034335}" dt="2023-05-30T16:15:11.862" v="583" actId="2696"/>
        <pc:sldMkLst>
          <pc:docMk/>
          <pc:sldMk cId="696729822" sldId="2237"/>
        </pc:sldMkLst>
      </pc:sldChg>
      <pc:sldChg chg="del">
        <pc:chgData name="Kelly Stokes" userId="3e5c5154-569e-4d81-aa91-4f91841cdfa9" providerId="ADAL" clId="{C34E6CB4-4AD2-4E50-A0E2-F231FF034335}" dt="2023-05-30T16:15:51.662" v="590" actId="2696"/>
        <pc:sldMkLst>
          <pc:docMk/>
          <pc:sldMk cId="3007412000" sldId="2246"/>
        </pc:sldMkLst>
      </pc:sldChg>
      <pc:sldChg chg="addSp modSp modAnim">
        <pc:chgData name="Kelly Stokes" userId="3e5c5154-569e-4d81-aa91-4f91841cdfa9" providerId="ADAL" clId="{C34E6CB4-4AD2-4E50-A0E2-F231FF034335}" dt="2023-05-30T16:16:19.816" v="596"/>
        <pc:sldMkLst>
          <pc:docMk/>
          <pc:sldMk cId="3021448754" sldId="2247"/>
        </pc:sldMkLst>
        <pc:picChg chg="add mod">
          <ac:chgData name="Kelly Stokes" userId="3e5c5154-569e-4d81-aa91-4f91841cdfa9" providerId="ADAL" clId="{C34E6CB4-4AD2-4E50-A0E2-F231FF034335}" dt="2023-05-30T16:16:01.588" v="591"/>
          <ac:picMkLst>
            <pc:docMk/>
            <pc:sldMk cId="3021448754" sldId="2247"/>
            <ac:picMk id="4" creationId="{35A7F9B3-2C76-C6D9-EF3A-3AB9BF12597C}"/>
          </ac:picMkLst>
        </pc:picChg>
      </pc:sldChg>
      <pc:sldChg chg="del">
        <pc:chgData name="Kelly Stokes" userId="3e5c5154-569e-4d81-aa91-4f91841cdfa9" providerId="ADAL" clId="{C34E6CB4-4AD2-4E50-A0E2-F231FF034335}" dt="2023-05-30T16:15:51.662" v="590" actId="2696"/>
        <pc:sldMkLst>
          <pc:docMk/>
          <pc:sldMk cId="3288795878" sldId="2249"/>
        </pc:sldMkLst>
      </pc:sldChg>
      <pc:sldChg chg="addSp modSp modAnim">
        <pc:chgData name="Kelly Stokes" userId="3e5c5154-569e-4d81-aa91-4f91841cdfa9" providerId="ADAL" clId="{C34E6CB4-4AD2-4E50-A0E2-F231FF034335}" dt="2023-05-30T16:16:28.232" v="599"/>
        <pc:sldMkLst>
          <pc:docMk/>
          <pc:sldMk cId="2002310767" sldId="2250"/>
        </pc:sldMkLst>
        <pc:picChg chg="add mod">
          <ac:chgData name="Kelly Stokes" userId="3e5c5154-569e-4d81-aa91-4f91841cdfa9" providerId="ADAL" clId="{C34E6CB4-4AD2-4E50-A0E2-F231FF034335}" dt="2023-05-30T16:16:06.393" v="592"/>
          <ac:picMkLst>
            <pc:docMk/>
            <pc:sldMk cId="2002310767" sldId="2250"/>
            <ac:picMk id="4" creationId="{D506DEE0-213B-524D-0EE6-ED3A5AF9A712}"/>
          </ac:picMkLst>
        </pc:picChg>
      </pc:sldChg>
      <pc:sldChg chg="del">
        <pc:chgData name="Kelly Stokes" userId="3e5c5154-569e-4d81-aa91-4f91841cdfa9" providerId="ADAL" clId="{C34E6CB4-4AD2-4E50-A0E2-F231FF034335}" dt="2023-05-30T16:15:51.662" v="590" actId="2696"/>
        <pc:sldMkLst>
          <pc:docMk/>
          <pc:sldMk cId="2787785091" sldId="2252"/>
        </pc:sldMkLst>
      </pc:sldChg>
      <pc:sldChg chg="addSp modSp modAnim">
        <pc:chgData name="Kelly Stokes" userId="3e5c5154-569e-4d81-aa91-4f91841cdfa9" providerId="ADAL" clId="{C34E6CB4-4AD2-4E50-A0E2-F231FF034335}" dt="2023-05-30T16:16:36.141" v="602"/>
        <pc:sldMkLst>
          <pc:docMk/>
          <pc:sldMk cId="35847631" sldId="2253"/>
        </pc:sldMkLst>
        <pc:picChg chg="add mod">
          <ac:chgData name="Kelly Stokes" userId="3e5c5154-569e-4d81-aa91-4f91841cdfa9" providerId="ADAL" clId="{C34E6CB4-4AD2-4E50-A0E2-F231FF034335}" dt="2023-05-30T16:16:10.758" v="593"/>
          <ac:picMkLst>
            <pc:docMk/>
            <pc:sldMk cId="35847631" sldId="2253"/>
            <ac:picMk id="4" creationId="{75592229-2347-C656-71DA-6AD9C5ED85CD}"/>
          </ac:picMkLst>
        </pc:picChg>
      </pc:sldChg>
      <pc:sldChg chg="del">
        <pc:chgData name="Kelly Stokes" userId="3e5c5154-569e-4d81-aa91-4f91841cdfa9" providerId="ADAL" clId="{C34E6CB4-4AD2-4E50-A0E2-F231FF034335}" dt="2023-05-30T16:15:51.662" v="590" actId="2696"/>
        <pc:sldMkLst>
          <pc:docMk/>
          <pc:sldMk cId="3475393446" sldId="2255"/>
        </pc:sldMkLst>
      </pc:sldChg>
      <pc:sldChg chg="addSp modSp mod modAnim">
        <pc:chgData name="Kelly Stokes" userId="3e5c5154-569e-4d81-aa91-4f91841cdfa9" providerId="ADAL" clId="{C34E6CB4-4AD2-4E50-A0E2-F231FF034335}" dt="2023-05-30T16:17:06.752" v="617"/>
        <pc:sldMkLst>
          <pc:docMk/>
          <pc:sldMk cId="4175592512" sldId="2256"/>
        </pc:sldMkLst>
        <pc:spChg chg="mod">
          <ac:chgData name="Kelly Stokes" userId="3e5c5154-569e-4d81-aa91-4f91841cdfa9" providerId="ADAL" clId="{C34E6CB4-4AD2-4E50-A0E2-F231FF034335}" dt="2023-05-30T16:16:47.543" v="606" actId="1076"/>
          <ac:spMkLst>
            <pc:docMk/>
            <pc:sldMk cId="4175592512" sldId="2256"/>
            <ac:spMk id="2" creationId="{52DA34BA-82FC-47C5-BCE1-BB65E08B92A1}"/>
          </ac:spMkLst>
        </pc:spChg>
        <pc:spChg chg="add mod">
          <ac:chgData name="Kelly Stokes" userId="3e5c5154-569e-4d81-aa91-4f91841cdfa9" providerId="ADAL" clId="{C34E6CB4-4AD2-4E50-A0E2-F231FF034335}" dt="2023-05-30T16:16:50.684" v="607" actId="21"/>
          <ac:spMkLst>
            <pc:docMk/>
            <pc:sldMk cId="4175592512" sldId="2256"/>
            <ac:spMk id="4" creationId="{17B6DF0B-1717-7909-5A45-11EA231E1B11}"/>
          </ac:spMkLst>
        </pc:spChg>
        <pc:spChg chg="add mod">
          <ac:chgData name="Kelly Stokes" userId="3e5c5154-569e-4d81-aa91-4f91841cdfa9" providerId="ADAL" clId="{C34E6CB4-4AD2-4E50-A0E2-F231FF034335}" dt="2023-05-30T16:16:56.689" v="613" actId="20577"/>
          <ac:spMkLst>
            <pc:docMk/>
            <pc:sldMk cId="4175592512" sldId="2256"/>
            <ac:spMk id="6" creationId="{0177A9CD-9B6B-B9A2-9740-6233B26EA2C2}"/>
          </ac:spMkLst>
        </pc:spChg>
      </pc:sldChg>
      <pc:sldChg chg="del">
        <pc:chgData name="Kelly Stokes" userId="3e5c5154-569e-4d81-aa91-4f91841cdfa9" providerId="ADAL" clId="{C34E6CB4-4AD2-4E50-A0E2-F231FF034335}" dt="2023-05-30T16:15:51.662" v="590" actId="2696"/>
        <pc:sldMkLst>
          <pc:docMk/>
          <pc:sldMk cId="353001646" sldId="2258"/>
        </pc:sldMkLst>
      </pc:sldChg>
      <pc:sldChg chg="addSp modSp mod modAnim">
        <pc:chgData name="Kelly Stokes" userId="3e5c5154-569e-4d81-aa91-4f91841cdfa9" providerId="ADAL" clId="{C34E6CB4-4AD2-4E50-A0E2-F231FF034335}" dt="2023-05-30T16:17:37.538" v="633"/>
        <pc:sldMkLst>
          <pc:docMk/>
          <pc:sldMk cId="3011364982" sldId="2259"/>
        </pc:sldMkLst>
        <pc:spChg chg="mod">
          <ac:chgData name="Kelly Stokes" userId="3e5c5154-569e-4d81-aa91-4f91841cdfa9" providerId="ADAL" clId="{C34E6CB4-4AD2-4E50-A0E2-F231FF034335}" dt="2023-05-30T16:17:19.992" v="622" actId="1076"/>
          <ac:spMkLst>
            <pc:docMk/>
            <pc:sldMk cId="3011364982" sldId="2259"/>
            <ac:spMk id="2" creationId="{52DA34BA-82FC-47C5-BCE1-BB65E08B92A1}"/>
          </ac:spMkLst>
        </pc:spChg>
        <pc:spChg chg="add mod">
          <ac:chgData name="Kelly Stokes" userId="3e5c5154-569e-4d81-aa91-4f91841cdfa9" providerId="ADAL" clId="{C34E6CB4-4AD2-4E50-A0E2-F231FF034335}" dt="2023-05-30T16:17:16.719" v="621" actId="21"/>
          <ac:spMkLst>
            <pc:docMk/>
            <pc:sldMk cId="3011364982" sldId="2259"/>
            <ac:spMk id="4" creationId="{E531F548-2A81-064E-0FE2-CAA939A68731}"/>
          </ac:spMkLst>
        </pc:spChg>
        <pc:spChg chg="add mod">
          <ac:chgData name="Kelly Stokes" userId="3e5c5154-569e-4d81-aa91-4f91841cdfa9" providerId="ADAL" clId="{C34E6CB4-4AD2-4E50-A0E2-F231FF034335}" dt="2023-05-30T16:17:28.276" v="629" actId="1076"/>
          <ac:spMkLst>
            <pc:docMk/>
            <pc:sldMk cId="3011364982" sldId="2259"/>
            <ac:spMk id="6" creationId="{47CF9901-5186-1EC7-DED0-5A35C3CB8984}"/>
          </ac:spMkLst>
        </pc:spChg>
      </pc:sldChg>
      <pc:sldChg chg="del">
        <pc:chgData name="Kelly Stokes" userId="3e5c5154-569e-4d81-aa91-4f91841cdfa9" providerId="ADAL" clId="{C34E6CB4-4AD2-4E50-A0E2-F231FF034335}" dt="2023-05-30T16:15:51.662" v="590" actId="2696"/>
        <pc:sldMkLst>
          <pc:docMk/>
          <pc:sldMk cId="2486389507" sldId="2261"/>
        </pc:sldMkLst>
      </pc:sldChg>
      <pc:sldChg chg="addSp modSp mod modAnim">
        <pc:chgData name="Kelly Stokes" userId="3e5c5154-569e-4d81-aa91-4f91841cdfa9" providerId="ADAL" clId="{C34E6CB4-4AD2-4E50-A0E2-F231FF034335}" dt="2023-05-30T16:18:15.016" v="648"/>
        <pc:sldMkLst>
          <pc:docMk/>
          <pc:sldMk cId="1037431356" sldId="2262"/>
        </pc:sldMkLst>
        <pc:spChg chg="mod">
          <ac:chgData name="Kelly Stokes" userId="3e5c5154-569e-4d81-aa91-4f91841cdfa9" providerId="ADAL" clId="{C34E6CB4-4AD2-4E50-A0E2-F231FF034335}" dt="2023-05-30T16:18:04.439" v="644" actId="1076"/>
          <ac:spMkLst>
            <pc:docMk/>
            <pc:sldMk cId="1037431356" sldId="2262"/>
            <ac:spMk id="2" creationId="{52DA34BA-82FC-47C5-BCE1-BB65E08B92A1}"/>
          </ac:spMkLst>
        </pc:spChg>
        <pc:spChg chg="add mod">
          <ac:chgData name="Kelly Stokes" userId="3e5c5154-569e-4d81-aa91-4f91841cdfa9" providerId="ADAL" clId="{C34E6CB4-4AD2-4E50-A0E2-F231FF034335}" dt="2023-05-30T16:17:51.604" v="637" actId="21"/>
          <ac:spMkLst>
            <pc:docMk/>
            <pc:sldMk cId="1037431356" sldId="2262"/>
            <ac:spMk id="4" creationId="{D5D42899-D5BD-5DED-9EF3-D07170113AD5}"/>
          </ac:spMkLst>
        </pc:spChg>
        <pc:spChg chg="add mod">
          <ac:chgData name="Kelly Stokes" userId="3e5c5154-569e-4d81-aa91-4f91841cdfa9" providerId="ADAL" clId="{C34E6CB4-4AD2-4E50-A0E2-F231FF034335}" dt="2023-05-30T16:18:01.983" v="643" actId="20577"/>
          <ac:spMkLst>
            <pc:docMk/>
            <pc:sldMk cId="1037431356" sldId="2262"/>
            <ac:spMk id="6" creationId="{B7A53D28-EFAE-E25E-3F4B-BEF51D8F2A41}"/>
          </ac:spMkLst>
        </pc:spChg>
      </pc:sldChg>
      <pc:sldChg chg="addSp modSp mod modAnim">
        <pc:chgData name="Kelly Stokes" userId="3e5c5154-569e-4d81-aa91-4f91841cdfa9" providerId="ADAL" clId="{C34E6CB4-4AD2-4E50-A0E2-F231FF034335}" dt="2023-05-30T16:18:31.941" v="654" actId="27636"/>
        <pc:sldMkLst>
          <pc:docMk/>
          <pc:sldMk cId="129379494" sldId="2264"/>
        </pc:sldMkLst>
        <pc:spChg chg="add mod">
          <ac:chgData name="Kelly Stokes" userId="3e5c5154-569e-4d81-aa91-4f91841cdfa9" providerId="ADAL" clId="{C34E6CB4-4AD2-4E50-A0E2-F231FF034335}" dt="2023-05-30T16:18:31.941" v="654" actId="27636"/>
          <ac:spMkLst>
            <pc:docMk/>
            <pc:sldMk cId="129379494" sldId="2264"/>
            <ac:spMk id="3" creationId="{F754C643-B770-37A5-2E8E-CC3FCA38E811}"/>
          </ac:spMkLst>
        </pc:spChg>
      </pc:sldChg>
      <pc:sldChg chg="addSp modSp mod modAnim">
        <pc:chgData name="Kelly Stokes" userId="3e5c5154-569e-4d81-aa91-4f91841cdfa9" providerId="ADAL" clId="{C34E6CB4-4AD2-4E50-A0E2-F231FF034335}" dt="2023-05-30T16:18:41.563" v="658" actId="27636"/>
        <pc:sldMkLst>
          <pc:docMk/>
          <pc:sldMk cId="2405817338" sldId="2267"/>
        </pc:sldMkLst>
        <pc:spChg chg="add mod">
          <ac:chgData name="Kelly Stokes" userId="3e5c5154-569e-4d81-aa91-4f91841cdfa9" providerId="ADAL" clId="{C34E6CB4-4AD2-4E50-A0E2-F231FF034335}" dt="2023-05-30T16:18:41.563" v="658" actId="27636"/>
          <ac:spMkLst>
            <pc:docMk/>
            <pc:sldMk cId="2405817338" sldId="2267"/>
            <ac:spMk id="3" creationId="{40EA98C5-C847-04E0-485E-28BB5111F8AB}"/>
          </ac:spMkLst>
        </pc:spChg>
      </pc:sldChg>
      <pc:sldChg chg="addSp modSp mod modAnim">
        <pc:chgData name="Kelly Stokes" userId="3e5c5154-569e-4d81-aa91-4f91841cdfa9" providerId="ADAL" clId="{C34E6CB4-4AD2-4E50-A0E2-F231FF034335}" dt="2023-05-30T16:18:51.592" v="664" actId="27636"/>
        <pc:sldMkLst>
          <pc:docMk/>
          <pc:sldMk cId="489954705" sldId="2270"/>
        </pc:sldMkLst>
        <pc:spChg chg="add mod">
          <ac:chgData name="Kelly Stokes" userId="3e5c5154-569e-4d81-aa91-4f91841cdfa9" providerId="ADAL" clId="{C34E6CB4-4AD2-4E50-A0E2-F231FF034335}" dt="2023-05-30T16:18:51.592" v="664" actId="27636"/>
          <ac:spMkLst>
            <pc:docMk/>
            <pc:sldMk cId="489954705" sldId="2270"/>
            <ac:spMk id="3" creationId="{054CFE9F-9CCB-F4D4-18A0-EBF628ED72E0}"/>
          </ac:spMkLst>
        </pc:spChg>
      </pc:sldChg>
      <pc:sldChg chg="del">
        <pc:chgData name="Kelly Stokes" userId="3e5c5154-569e-4d81-aa91-4f91841cdfa9" providerId="ADAL" clId="{C34E6CB4-4AD2-4E50-A0E2-F231FF034335}" dt="2023-05-30T16:03:59.170" v="358" actId="2696"/>
        <pc:sldMkLst>
          <pc:docMk/>
          <pc:sldMk cId="992594572" sldId="2274"/>
        </pc:sldMkLst>
      </pc:sldChg>
      <pc:sldChg chg="del">
        <pc:chgData name="Kelly Stokes" userId="3e5c5154-569e-4d81-aa91-4f91841cdfa9" providerId="ADAL" clId="{C34E6CB4-4AD2-4E50-A0E2-F231FF034335}" dt="2023-05-30T16:03:59.170" v="358" actId="2696"/>
        <pc:sldMkLst>
          <pc:docMk/>
          <pc:sldMk cId="1716308739" sldId="2275"/>
        </pc:sldMkLst>
      </pc:sldChg>
      <pc:sldChg chg="del">
        <pc:chgData name="Kelly Stokes" userId="3e5c5154-569e-4d81-aa91-4f91841cdfa9" providerId="ADAL" clId="{C34E6CB4-4AD2-4E50-A0E2-F231FF034335}" dt="2023-05-30T16:03:59.170" v="358" actId="2696"/>
        <pc:sldMkLst>
          <pc:docMk/>
          <pc:sldMk cId="2373973896" sldId="2276"/>
        </pc:sldMkLst>
      </pc:sldChg>
      <pc:sldChg chg="del">
        <pc:chgData name="Kelly Stokes" userId="3e5c5154-569e-4d81-aa91-4f91841cdfa9" providerId="ADAL" clId="{C34E6CB4-4AD2-4E50-A0E2-F231FF034335}" dt="2023-05-30T16:03:59.170" v="358" actId="2696"/>
        <pc:sldMkLst>
          <pc:docMk/>
          <pc:sldMk cId="724224205" sldId="2277"/>
        </pc:sldMkLst>
      </pc:sldChg>
      <pc:sldChg chg="del">
        <pc:chgData name="Kelly Stokes" userId="3e5c5154-569e-4d81-aa91-4f91841cdfa9" providerId="ADAL" clId="{C34E6CB4-4AD2-4E50-A0E2-F231FF034335}" dt="2023-05-30T16:03:59.170" v="358" actId="2696"/>
        <pc:sldMkLst>
          <pc:docMk/>
          <pc:sldMk cId="1057848849" sldId="2278"/>
        </pc:sldMkLst>
      </pc:sldChg>
      <pc:sldChg chg="del">
        <pc:chgData name="Kelly Stokes" userId="3e5c5154-569e-4d81-aa91-4f91841cdfa9" providerId="ADAL" clId="{C34E6CB4-4AD2-4E50-A0E2-F231FF034335}" dt="2023-05-30T16:03:59.170" v="358" actId="2696"/>
        <pc:sldMkLst>
          <pc:docMk/>
          <pc:sldMk cId="1647714425" sldId="2279"/>
        </pc:sldMkLst>
      </pc:sldChg>
      <pc:sldChg chg="del">
        <pc:chgData name="Kelly Stokes" userId="3e5c5154-569e-4d81-aa91-4f91841cdfa9" providerId="ADAL" clId="{C34E6CB4-4AD2-4E50-A0E2-F231FF034335}" dt="2023-05-30T16:03:59.170" v="358" actId="2696"/>
        <pc:sldMkLst>
          <pc:docMk/>
          <pc:sldMk cId="92886400" sldId="2280"/>
        </pc:sldMkLst>
      </pc:sldChg>
      <pc:sldChg chg="del">
        <pc:chgData name="Kelly Stokes" userId="3e5c5154-569e-4d81-aa91-4f91841cdfa9" providerId="ADAL" clId="{C34E6CB4-4AD2-4E50-A0E2-F231FF034335}" dt="2023-05-30T16:03:59.170" v="358" actId="2696"/>
        <pc:sldMkLst>
          <pc:docMk/>
          <pc:sldMk cId="1390666307" sldId="2281"/>
        </pc:sldMkLst>
      </pc:sldChg>
      <pc:sldChg chg="del">
        <pc:chgData name="Kelly Stokes" userId="3e5c5154-569e-4d81-aa91-4f91841cdfa9" providerId="ADAL" clId="{C34E6CB4-4AD2-4E50-A0E2-F231FF034335}" dt="2023-05-30T16:03:59.170" v="358" actId="2696"/>
        <pc:sldMkLst>
          <pc:docMk/>
          <pc:sldMk cId="2385662026" sldId="2282"/>
        </pc:sldMkLst>
      </pc:sldChg>
      <pc:sldChg chg="del">
        <pc:chgData name="Kelly Stokes" userId="3e5c5154-569e-4d81-aa91-4f91841cdfa9" providerId="ADAL" clId="{C34E6CB4-4AD2-4E50-A0E2-F231FF034335}" dt="2023-05-30T16:03:59.170" v="358" actId="2696"/>
        <pc:sldMkLst>
          <pc:docMk/>
          <pc:sldMk cId="2481646445" sldId="2283"/>
        </pc:sldMkLst>
      </pc:sldChg>
      <pc:sldChg chg="del">
        <pc:chgData name="Kelly Stokes" userId="3e5c5154-569e-4d81-aa91-4f91841cdfa9" providerId="ADAL" clId="{C34E6CB4-4AD2-4E50-A0E2-F231FF034335}" dt="2023-05-30T16:03:59.170" v="358" actId="2696"/>
        <pc:sldMkLst>
          <pc:docMk/>
          <pc:sldMk cId="151040349" sldId="2284"/>
        </pc:sldMkLst>
      </pc:sldChg>
      <pc:sldChg chg="del">
        <pc:chgData name="Kelly Stokes" userId="3e5c5154-569e-4d81-aa91-4f91841cdfa9" providerId="ADAL" clId="{C34E6CB4-4AD2-4E50-A0E2-F231FF034335}" dt="2023-05-30T16:03:59.170" v="358" actId="2696"/>
        <pc:sldMkLst>
          <pc:docMk/>
          <pc:sldMk cId="3787499229" sldId="2285"/>
        </pc:sldMkLst>
      </pc:sldChg>
      <pc:sldChg chg="modAnim">
        <pc:chgData name="Kelly Stokes" userId="3e5c5154-569e-4d81-aa91-4f91841cdfa9" providerId="ADAL" clId="{C34E6CB4-4AD2-4E50-A0E2-F231FF034335}" dt="2023-05-30T16:04:54.663" v="362"/>
        <pc:sldMkLst>
          <pc:docMk/>
          <pc:sldMk cId="3847810303" sldId="2292"/>
        </pc:sldMkLst>
      </pc:sldChg>
      <pc:sldChg chg="modAnim">
        <pc:chgData name="Kelly Stokes" userId="3e5c5154-569e-4d81-aa91-4f91841cdfa9" providerId="ADAL" clId="{C34E6CB4-4AD2-4E50-A0E2-F231FF034335}" dt="2023-05-30T16:05:02.468" v="365"/>
        <pc:sldMkLst>
          <pc:docMk/>
          <pc:sldMk cId="496498948" sldId="2293"/>
        </pc:sldMkLst>
      </pc:sldChg>
      <pc:sldChg chg="modAnim">
        <pc:chgData name="Kelly Stokes" userId="3e5c5154-569e-4d81-aa91-4f91841cdfa9" providerId="ADAL" clId="{C34E6CB4-4AD2-4E50-A0E2-F231FF034335}" dt="2023-05-30T16:05:10.705" v="368"/>
        <pc:sldMkLst>
          <pc:docMk/>
          <pc:sldMk cId="2911558324" sldId="2294"/>
        </pc:sldMkLst>
      </pc:sldChg>
      <pc:sldChg chg="del">
        <pc:chgData name="Kelly Stokes" userId="3e5c5154-569e-4d81-aa91-4f91841cdfa9" providerId="ADAL" clId="{C34E6CB4-4AD2-4E50-A0E2-F231FF034335}" dt="2023-05-30T16:05:39.785" v="369" actId="2696"/>
        <pc:sldMkLst>
          <pc:docMk/>
          <pc:sldMk cId="1579451607" sldId="2295"/>
        </pc:sldMkLst>
      </pc:sldChg>
      <pc:sldChg chg="del">
        <pc:chgData name="Kelly Stokes" userId="3e5c5154-569e-4d81-aa91-4f91841cdfa9" providerId="ADAL" clId="{C34E6CB4-4AD2-4E50-A0E2-F231FF034335}" dt="2023-05-30T16:05:39.785" v="369" actId="2696"/>
        <pc:sldMkLst>
          <pc:docMk/>
          <pc:sldMk cId="3044830389" sldId="2296"/>
        </pc:sldMkLst>
      </pc:sldChg>
      <pc:sldChg chg="del">
        <pc:chgData name="Kelly Stokes" userId="3e5c5154-569e-4d81-aa91-4f91841cdfa9" providerId="ADAL" clId="{C34E6CB4-4AD2-4E50-A0E2-F231FF034335}" dt="2023-05-30T16:05:39.785" v="369" actId="2696"/>
        <pc:sldMkLst>
          <pc:docMk/>
          <pc:sldMk cId="3711062315" sldId="2297"/>
        </pc:sldMkLst>
      </pc:sldChg>
      <pc:sldChg chg="del">
        <pc:chgData name="Kelly Stokes" userId="3e5c5154-569e-4d81-aa91-4f91841cdfa9" providerId="ADAL" clId="{C34E6CB4-4AD2-4E50-A0E2-F231FF034335}" dt="2023-05-30T16:05:39.785" v="369" actId="2696"/>
        <pc:sldMkLst>
          <pc:docMk/>
          <pc:sldMk cId="398776814" sldId="2298"/>
        </pc:sldMkLst>
      </pc:sldChg>
      <pc:sldChg chg="del">
        <pc:chgData name="Kelly Stokes" userId="3e5c5154-569e-4d81-aa91-4f91841cdfa9" providerId="ADAL" clId="{C34E6CB4-4AD2-4E50-A0E2-F231FF034335}" dt="2023-05-30T16:05:39.785" v="369" actId="2696"/>
        <pc:sldMkLst>
          <pc:docMk/>
          <pc:sldMk cId="3181621054" sldId="2299"/>
        </pc:sldMkLst>
      </pc:sldChg>
      <pc:sldChg chg="del">
        <pc:chgData name="Kelly Stokes" userId="3e5c5154-569e-4d81-aa91-4f91841cdfa9" providerId="ADAL" clId="{C34E6CB4-4AD2-4E50-A0E2-F231FF034335}" dt="2023-05-30T16:05:39.785" v="369" actId="2696"/>
        <pc:sldMkLst>
          <pc:docMk/>
          <pc:sldMk cId="445071144" sldId="2300"/>
        </pc:sldMkLst>
      </pc:sldChg>
      <pc:sldChg chg="modAnim">
        <pc:chgData name="Kelly Stokes" userId="3e5c5154-569e-4d81-aa91-4f91841cdfa9" providerId="ADAL" clId="{C34E6CB4-4AD2-4E50-A0E2-F231FF034335}" dt="2023-05-30T16:10:21.247" v="488"/>
        <pc:sldMkLst>
          <pc:docMk/>
          <pc:sldMk cId="355088692" sldId="2301"/>
        </pc:sldMkLst>
      </pc:sldChg>
      <pc:sldChg chg="modAnim">
        <pc:chgData name="Kelly Stokes" userId="3e5c5154-569e-4d81-aa91-4f91841cdfa9" providerId="ADAL" clId="{C34E6CB4-4AD2-4E50-A0E2-F231FF034335}" dt="2023-05-30T16:10:28.795" v="491"/>
        <pc:sldMkLst>
          <pc:docMk/>
          <pc:sldMk cId="3108436604" sldId="2302"/>
        </pc:sldMkLst>
      </pc:sldChg>
      <pc:sldChg chg="modAnim">
        <pc:chgData name="Kelly Stokes" userId="3e5c5154-569e-4d81-aa91-4f91841cdfa9" providerId="ADAL" clId="{C34E6CB4-4AD2-4E50-A0E2-F231FF034335}" dt="2023-05-30T16:10:37.345" v="494"/>
        <pc:sldMkLst>
          <pc:docMk/>
          <pc:sldMk cId="1856115025" sldId="2303"/>
        </pc:sldMkLst>
      </pc:sldChg>
      <pc:sldChg chg="del">
        <pc:chgData name="Kelly Stokes" userId="3e5c5154-569e-4d81-aa91-4f91841cdfa9" providerId="ADAL" clId="{C34E6CB4-4AD2-4E50-A0E2-F231FF034335}" dt="2023-05-30T16:11:11.619" v="495" actId="2696"/>
        <pc:sldMkLst>
          <pc:docMk/>
          <pc:sldMk cId="3220380511" sldId="2306"/>
        </pc:sldMkLst>
      </pc:sldChg>
      <pc:sldChg chg="del">
        <pc:chgData name="Kelly Stokes" userId="3e5c5154-569e-4d81-aa91-4f91841cdfa9" providerId="ADAL" clId="{C34E6CB4-4AD2-4E50-A0E2-F231FF034335}" dt="2023-05-30T16:11:11.619" v="495" actId="2696"/>
        <pc:sldMkLst>
          <pc:docMk/>
          <pc:sldMk cId="141712136" sldId="2307"/>
        </pc:sldMkLst>
      </pc:sldChg>
      <pc:sldChg chg="del">
        <pc:chgData name="Kelly Stokes" userId="3e5c5154-569e-4d81-aa91-4f91841cdfa9" providerId="ADAL" clId="{C34E6CB4-4AD2-4E50-A0E2-F231FF034335}" dt="2023-05-30T16:11:11.619" v="495" actId="2696"/>
        <pc:sldMkLst>
          <pc:docMk/>
          <pc:sldMk cId="70974591" sldId="2308"/>
        </pc:sldMkLst>
      </pc:sldChg>
      <pc:sldChg chg="del">
        <pc:chgData name="Kelly Stokes" userId="3e5c5154-569e-4d81-aa91-4f91841cdfa9" providerId="ADAL" clId="{C34E6CB4-4AD2-4E50-A0E2-F231FF034335}" dt="2023-05-30T16:11:11.619" v="495" actId="2696"/>
        <pc:sldMkLst>
          <pc:docMk/>
          <pc:sldMk cId="752100593" sldId="2309"/>
        </pc:sldMkLst>
      </pc:sldChg>
      <pc:sldChg chg="del">
        <pc:chgData name="Kelly Stokes" userId="3e5c5154-569e-4d81-aa91-4f91841cdfa9" providerId="ADAL" clId="{C34E6CB4-4AD2-4E50-A0E2-F231FF034335}" dt="2023-05-30T16:11:11.619" v="495" actId="2696"/>
        <pc:sldMkLst>
          <pc:docMk/>
          <pc:sldMk cId="250845888" sldId="2310"/>
        </pc:sldMkLst>
      </pc:sldChg>
      <pc:sldChg chg="del">
        <pc:chgData name="Kelly Stokes" userId="3e5c5154-569e-4d81-aa91-4f91841cdfa9" providerId="ADAL" clId="{C34E6CB4-4AD2-4E50-A0E2-F231FF034335}" dt="2023-05-30T16:11:11.619" v="495" actId="2696"/>
        <pc:sldMkLst>
          <pc:docMk/>
          <pc:sldMk cId="4193804999" sldId="2311"/>
        </pc:sldMkLst>
      </pc:sldChg>
      <pc:sldChg chg="modAnim">
        <pc:chgData name="Kelly Stokes" userId="3e5c5154-569e-4d81-aa91-4f91841cdfa9" providerId="ADAL" clId="{C34E6CB4-4AD2-4E50-A0E2-F231FF034335}" dt="2023-05-30T16:15:19.228" v="586"/>
        <pc:sldMkLst>
          <pc:docMk/>
          <pc:sldMk cId="2976227698" sldId="2312"/>
        </pc:sldMkLst>
      </pc:sldChg>
      <pc:sldChg chg="modAnim">
        <pc:chgData name="Kelly Stokes" userId="3e5c5154-569e-4d81-aa91-4f91841cdfa9" providerId="ADAL" clId="{C34E6CB4-4AD2-4E50-A0E2-F231FF034335}" dt="2023-05-30T16:15:26.646" v="589"/>
        <pc:sldMkLst>
          <pc:docMk/>
          <pc:sldMk cId="2642648701" sldId="2313"/>
        </pc:sldMkLst>
      </pc:sldChg>
      <pc:sldChg chg="del">
        <pc:chgData name="Kelly Stokes" userId="3e5c5154-569e-4d81-aa91-4f91841cdfa9" providerId="ADAL" clId="{C34E6CB4-4AD2-4E50-A0E2-F231FF034335}" dt="2023-05-30T16:15:51.662" v="590" actId="2696"/>
        <pc:sldMkLst>
          <pc:docMk/>
          <pc:sldMk cId="608905850" sldId="2314"/>
        </pc:sldMkLst>
      </pc:sldChg>
      <pc:sldChg chg="del">
        <pc:chgData name="Kelly Stokes" userId="3e5c5154-569e-4d81-aa91-4f91841cdfa9" providerId="ADAL" clId="{C34E6CB4-4AD2-4E50-A0E2-F231FF034335}" dt="2023-05-30T16:15:51.662" v="590" actId="2696"/>
        <pc:sldMkLst>
          <pc:docMk/>
          <pc:sldMk cId="1493178437" sldId="2315"/>
        </pc:sldMkLst>
      </pc:sldChg>
      <pc:sldChg chg="del">
        <pc:chgData name="Kelly Stokes" userId="3e5c5154-569e-4d81-aa91-4f91841cdfa9" providerId="ADAL" clId="{C34E6CB4-4AD2-4E50-A0E2-F231FF034335}" dt="2023-05-30T16:15:51.662" v="590" actId="2696"/>
        <pc:sldMkLst>
          <pc:docMk/>
          <pc:sldMk cId="349106476" sldId="2316"/>
        </pc:sldMkLst>
      </pc:sldChg>
      <pc:sldChg chg="del">
        <pc:chgData name="Kelly Stokes" userId="3e5c5154-569e-4d81-aa91-4f91841cdfa9" providerId="ADAL" clId="{C34E6CB4-4AD2-4E50-A0E2-F231FF034335}" dt="2023-05-30T16:15:51.662" v="590" actId="2696"/>
        <pc:sldMkLst>
          <pc:docMk/>
          <pc:sldMk cId="1033273598" sldId="2317"/>
        </pc:sldMkLst>
      </pc:sldChg>
      <pc:sldChg chg="del">
        <pc:chgData name="Kelly Stokes" userId="3e5c5154-569e-4d81-aa91-4f91841cdfa9" providerId="ADAL" clId="{C34E6CB4-4AD2-4E50-A0E2-F231FF034335}" dt="2023-05-30T16:15:51.662" v="590" actId="2696"/>
        <pc:sldMkLst>
          <pc:docMk/>
          <pc:sldMk cId="3563661725" sldId="2318"/>
        </pc:sldMkLst>
      </pc:sldChg>
      <pc:sldChg chg="del">
        <pc:chgData name="Kelly Stokes" userId="3e5c5154-569e-4d81-aa91-4f91841cdfa9" providerId="ADAL" clId="{C34E6CB4-4AD2-4E50-A0E2-F231FF034335}" dt="2023-05-30T16:15:51.662" v="590" actId="2696"/>
        <pc:sldMkLst>
          <pc:docMk/>
          <pc:sldMk cId="4165755743" sldId="2319"/>
        </pc:sldMkLst>
      </pc:sldChg>
      <pc:sldChg chg="addSp modSp add mod modAnim">
        <pc:chgData name="Kelly Stokes" userId="3e5c5154-569e-4d81-aa91-4f91841cdfa9" providerId="ADAL" clId="{C34E6CB4-4AD2-4E50-A0E2-F231FF034335}" dt="2023-05-30T16:00:36.966" v="351" actId="27636"/>
        <pc:sldMkLst>
          <pc:docMk/>
          <pc:sldMk cId="2573591806" sldId="2320"/>
        </pc:sldMkLst>
        <pc:spChg chg="add mod">
          <ac:chgData name="Kelly Stokes" userId="3e5c5154-569e-4d81-aa91-4f91841cdfa9" providerId="ADAL" clId="{C34E6CB4-4AD2-4E50-A0E2-F231FF034335}" dt="2023-05-30T16:00:36.966" v="351" actId="27636"/>
          <ac:spMkLst>
            <pc:docMk/>
            <pc:sldMk cId="2573591806" sldId="2320"/>
            <ac:spMk id="3" creationId="{0973A9D5-CB8C-C047-165A-CC4F4655F7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30/05/2023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a:t>
            </a:fld>
            <a:endParaRPr lang="en-GB"/>
          </a:p>
        </p:txBody>
      </p:sp>
    </p:spTree>
    <p:extLst>
      <p:ext uri="{BB962C8B-B14F-4D97-AF65-F5344CB8AC3E}">
        <p14:creationId xmlns:p14="http://schemas.microsoft.com/office/powerpoint/2010/main" val="355098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99665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18292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233260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1908279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350468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331042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54</a:t>
            </a:fld>
            <a:endParaRPr lang="en-GB"/>
          </a:p>
        </p:txBody>
      </p:sp>
    </p:spTree>
    <p:extLst>
      <p:ext uri="{BB962C8B-B14F-4D97-AF65-F5344CB8AC3E}">
        <p14:creationId xmlns:p14="http://schemas.microsoft.com/office/powerpoint/2010/main" val="350256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61</a:t>
            </a:fld>
            <a:endParaRPr lang="en-GB"/>
          </a:p>
        </p:txBody>
      </p:sp>
    </p:spTree>
    <p:extLst>
      <p:ext uri="{BB962C8B-B14F-4D97-AF65-F5344CB8AC3E}">
        <p14:creationId xmlns:p14="http://schemas.microsoft.com/office/powerpoint/2010/main" val="111833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Earth’s hard outer layer has been mathematically calculated as between 5 and 60km thick.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101621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Y5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150680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280457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2914537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3326562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1446592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91</a:t>
            </a:fld>
            <a:endParaRPr lang="en-GB"/>
          </a:p>
        </p:txBody>
      </p:sp>
    </p:spTree>
    <p:extLst>
      <p:ext uri="{BB962C8B-B14F-4D97-AF65-F5344CB8AC3E}">
        <p14:creationId xmlns:p14="http://schemas.microsoft.com/office/powerpoint/2010/main" val="47876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92</a:t>
            </a:fld>
            <a:endParaRPr lang="en-GB"/>
          </a:p>
        </p:txBody>
      </p:sp>
    </p:spTree>
    <p:extLst>
      <p:ext uri="{BB962C8B-B14F-4D97-AF65-F5344CB8AC3E}">
        <p14:creationId xmlns:p14="http://schemas.microsoft.com/office/powerpoint/2010/main" val="327940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53379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102</a:t>
            </a:fld>
            <a:endParaRPr lang="en-GB"/>
          </a:p>
        </p:txBody>
      </p:sp>
    </p:spTree>
    <p:extLst>
      <p:ext uri="{BB962C8B-B14F-4D97-AF65-F5344CB8AC3E}">
        <p14:creationId xmlns:p14="http://schemas.microsoft.com/office/powerpoint/2010/main" val="313858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This crust is broken into functional parts called plates that have independency with each other.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1258247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Y5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2554044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141181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770911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4257613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396680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130</a:t>
            </a:fld>
            <a:endParaRPr lang="en-GB"/>
          </a:p>
        </p:txBody>
      </p:sp>
    </p:spTree>
    <p:extLst>
      <p:ext uri="{BB962C8B-B14F-4D97-AF65-F5344CB8AC3E}">
        <p14:creationId xmlns:p14="http://schemas.microsoft.com/office/powerpoint/2010/main" val="4261517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131</a:t>
            </a:fld>
            <a:endParaRPr lang="en-GB"/>
          </a:p>
        </p:txBody>
      </p:sp>
    </p:spTree>
    <p:extLst>
      <p:ext uri="{BB962C8B-B14F-4D97-AF65-F5344CB8AC3E}">
        <p14:creationId xmlns:p14="http://schemas.microsoft.com/office/powerpoint/2010/main" val="1727411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134</a:t>
            </a:fld>
            <a:endParaRPr lang="en-GB"/>
          </a:p>
        </p:txBody>
      </p:sp>
    </p:spTree>
    <p:extLst>
      <p:ext uri="{BB962C8B-B14F-4D97-AF65-F5344CB8AC3E}">
        <p14:creationId xmlns:p14="http://schemas.microsoft.com/office/powerpoint/2010/main" val="286219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140</a:t>
            </a:fld>
            <a:endParaRPr lang="en-GB"/>
          </a:p>
        </p:txBody>
      </p:sp>
    </p:spTree>
    <p:extLst>
      <p:ext uri="{BB962C8B-B14F-4D97-AF65-F5344CB8AC3E}">
        <p14:creationId xmlns:p14="http://schemas.microsoft.com/office/powerpoint/2010/main" val="799070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plates require movement and scrape against each other causing friction that leads to earthquakes and volcanoes.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2122563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165</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sz="1800" dirty="0">
                <a:solidFill>
                  <a:srgbClr val="000000"/>
                </a:solidFill>
                <a:effectLst/>
                <a:latin typeface="Calibri" panose="020F0502020204030204" pitchFamily="34" charset="0"/>
                <a:ea typeface="Times New Roman" panose="02020603050405020304" pitchFamily="18" charset="0"/>
              </a:rPr>
              <a:t>Environment equipment frequently government musical mathematical require vampire urgency emergency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52304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1576535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3552998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231886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3594767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278753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347229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37557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Y6</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5</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6444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5087420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-ire</a:t>
            </a:r>
          </a:p>
        </p:txBody>
      </p:sp>
    </p:spTree>
    <p:extLst>
      <p:ext uri="{BB962C8B-B14F-4D97-AF65-F5344CB8AC3E}">
        <p14:creationId xmlns:p14="http://schemas.microsoft.com/office/powerpoint/2010/main" val="141953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-ire</a:t>
            </a:r>
          </a:p>
        </p:txBody>
      </p:sp>
    </p:spTree>
    <p:extLst>
      <p:ext uri="{BB962C8B-B14F-4D97-AF65-F5344CB8AC3E}">
        <p14:creationId xmlns:p14="http://schemas.microsoft.com/office/powerpoint/2010/main" val="11009676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require</a:t>
            </a:r>
          </a:p>
        </p:txBody>
      </p:sp>
      <p:sp>
        <p:nvSpPr>
          <p:cNvPr id="3" name="Rectangle 2">
            <a:extLst>
              <a:ext uri="{FF2B5EF4-FFF2-40B4-BE49-F238E27FC236}">
                <a16:creationId xmlns:a16="http://schemas.microsoft.com/office/drawing/2014/main" id="{13BB5EC0-7A96-4D29-A835-6FAE896C31A4}"/>
              </a:ext>
            </a:extLst>
          </p:cNvPr>
          <p:cNvSpPr/>
          <p:nvPr/>
        </p:nvSpPr>
        <p:spPr>
          <a:xfrm>
            <a:off x="6727371" y="3575957"/>
            <a:ext cx="1094015"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lip Art Openclipart Requirement Vector Graphics Free Content, PNG,  800x800px, Requirement, Checklist, Drawing, Green, Implementation Download">
            <a:extLst>
              <a:ext uri="{FF2B5EF4-FFF2-40B4-BE49-F238E27FC236}">
                <a16:creationId xmlns:a16="http://schemas.microsoft.com/office/drawing/2014/main" id="{BBD08A11-1BB4-D5F6-EB1F-79798333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85" y="608239"/>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acquire</a:t>
            </a:r>
          </a:p>
        </p:txBody>
      </p:sp>
      <p:sp>
        <p:nvSpPr>
          <p:cNvPr id="3" name="Rectangle 2">
            <a:extLst>
              <a:ext uri="{FF2B5EF4-FFF2-40B4-BE49-F238E27FC236}">
                <a16:creationId xmlns:a16="http://schemas.microsoft.com/office/drawing/2014/main" id="{0366E0B6-702E-4814-82C6-08CA2D13F3C9}"/>
              </a:ext>
            </a:extLst>
          </p:cNvPr>
          <p:cNvSpPr/>
          <p:nvPr/>
        </p:nvSpPr>
        <p:spPr>
          <a:xfrm>
            <a:off x="6498771" y="3624943"/>
            <a:ext cx="11430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ee Purchase Cliparts, Download Free Purchase Cliparts png images, Free  ClipArts on Clipart Library">
            <a:extLst>
              <a:ext uri="{FF2B5EF4-FFF2-40B4-BE49-F238E27FC236}">
                <a16:creationId xmlns:a16="http://schemas.microsoft.com/office/drawing/2014/main" id="{94A7B7B1-7767-C2C0-30E9-90DA17825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32" y="522514"/>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enquire </a:t>
            </a:r>
          </a:p>
        </p:txBody>
      </p:sp>
      <p:sp>
        <p:nvSpPr>
          <p:cNvPr id="3" name="Rectangle 2">
            <a:extLst>
              <a:ext uri="{FF2B5EF4-FFF2-40B4-BE49-F238E27FC236}">
                <a16:creationId xmlns:a16="http://schemas.microsoft.com/office/drawing/2014/main" id="{4BCBA2DA-E95C-434C-BE81-320E182AE5EF}"/>
              </a:ext>
            </a:extLst>
          </p:cNvPr>
          <p:cNvSpPr/>
          <p:nvPr/>
        </p:nvSpPr>
        <p:spPr>
          <a:xfrm>
            <a:off x="6482444" y="3657600"/>
            <a:ext cx="1485900"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nquiry Stock Illustrations – 2,048 Enquiry Stock Illustrations, Vectors &amp;  Clipart - Dreamstime">
            <a:extLst>
              <a:ext uri="{FF2B5EF4-FFF2-40B4-BE49-F238E27FC236}">
                <a16:creationId xmlns:a16="http://schemas.microsoft.com/office/drawing/2014/main" id="{5F01D10B-DA3F-FBBB-EF8F-F698A5108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3" y="395968"/>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68111"/>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need for a purpose</a:t>
            </a:r>
            <a:endParaRPr lang="en-GB" i="1" dirty="0">
              <a:latin typeface="Twinkl Cursive Looped" panose="02000000000000000000" pitchFamily="2" charset="0"/>
            </a:endParaRPr>
          </a:p>
        </p:txBody>
      </p:sp>
      <p:pic>
        <p:nvPicPr>
          <p:cNvPr id="41986" name="Picture 2" descr="Clip Art Openclipart Requirement Vector Graphics Free Content, PNG,  800x800px, Requirement, Checklist, Drawing, Green, Implementation Download">
            <a:extLst>
              <a:ext uri="{FF2B5EF4-FFF2-40B4-BE49-F238E27FC236}">
                <a16:creationId xmlns:a16="http://schemas.microsoft.com/office/drawing/2014/main" id="{4B15E46B-E487-39B9-ED2E-B1493E553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85" y="608239"/>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E071CC-83D5-5985-B16B-90A470D42FC7}"/>
              </a:ext>
            </a:extLst>
          </p:cNvPr>
          <p:cNvSpPr txBox="1"/>
          <p:nvPr/>
        </p:nvSpPr>
        <p:spPr>
          <a:xfrm>
            <a:off x="4404632" y="353118"/>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672DB8B-DF9F-A814-55D4-ABB88D4CDDB7}"/>
              </a:ext>
            </a:extLst>
          </p:cNvPr>
          <p:cNvSpPr txBox="1"/>
          <p:nvPr/>
        </p:nvSpPr>
        <p:spPr>
          <a:xfrm>
            <a:off x="4404632" y="2221956"/>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VERB</a:t>
            </a:r>
            <a:endParaRPr lang="en-GB" dirty="0"/>
          </a:p>
        </p:txBody>
      </p:sp>
    </p:spTree>
    <p:extLst>
      <p:ext uri="{BB962C8B-B14F-4D97-AF65-F5344CB8AC3E}">
        <p14:creationId xmlns:p14="http://schemas.microsoft.com/office/powerpoint/2010/main" val="9081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45993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buy or obtain</a:t>
            </a:r>
            <a:endParaRPr lang="en-GB" i="1" dirty="0">
              <a:latin typeface="Twinkl Cursive Looped" panose="02000000000000000000" pitchFamily="2" charset="0"/>
            </a:endParaRPr>
          </a:p>
        </p:txBody>
      </p:sp>
      <p:pic>
        <p:nvPicPr>
          <p:cNvPr id="40962" name="Picture 2" descr="Free Purchase Cliparts, Download Free Purchase Cliparts png images, Free  ClipArts on Clipart Library">
            <a:extLst>
              <a:ext uri="{FF2B5EF4-FFF2-40B4-BE49-F238E27FC236}">
                <a16:creationId xmlns:a16="http://schemas.microsoft.com/office/drawing/2014/main" id="{8CFC87AD-0721-90A6-1156-10411115B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32" y="522514"/>
            <a:ext cx="222885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E350D2-9354-16C6-2934-E0048A49A787}"/>
              </a:ext>
            </a:extLst>
          </p:cNvPr>
          <p:cNvSpPr txBox="1"/>
          <p:nvPr/>
        </p:nvSpPr>
        <p:spPr>
          <a:xfrm>
            <a:off x="4616904" y="287804"/>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acquire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C4CC46F7-F466-787D-B75B-E13FE17B6938}"/>
              </a:ext>
            </a:extLst>
          </p:cNvPr>
          <p:cNvSpPr txBox="1"/>
          <p:nvPr/>
        </p:nvSpPr>
        <p:spPr>
          <a:xfrm>
            <a:off x="5065939" y="258427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41847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49803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ask for information from someone</a:t>
            </a:r>
            <a:endParaRPr lang="en-GB" i="1" dirty="0">
              <a:latin typeface="Twinkl Cursive Looped" panose="02000000000000000000" pitchFamily="2" charset="0"/>
            </a:endParaRPr>
          </a:p>
        </p:txBody>
      </p:sp>
      <p:pic>
        <p:nvPicPr>
          <p:cNvPr id="38914" name="Picture 2" descr="Enquiry Stock Illustrations – 2,048 Enquiry Stock Illustrations, Vectors &amp;  Clipart - Dreamstime">
            <a:extLst>
              <a:ext uri="{FF2B5EF4-FFF2-40B4-BE49-F238E27FC236}">
                <a16:creationId xmlns:a16="http://schemas.microsoft.com/office/drawing/2014/main" id="{950D15A2-A53F-58CF-FB51-9F311DD88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3" y="3959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B6D636-5591-114A-780E-A49941A66BDE}"/>
              </a:ext>
            </a:extLst>
          </p:cNvPr>
          <p:cNvSpPr txBox="1"/>
          <p:nvPr/>
        </p:nvSpPr>
        <p:spPr>
          <a:xfrm>
            <a:off x="4763861" y="11432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5C6AABC-698F-B579-B237-A5A721B0D58C}"/>
              </a:ext>
            </a:extLst>
          </p:cNvPr>
          <p:cNvSpPr txBox="1"/>
          <p:nvPr/>
        </p:nvSpPr>
        <p:spPr>
          <a:xfrm>
            <a:off x="5041447" y="205331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73908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school require children to wear school uniform.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5210DB3-8CA8-D9BD-DAA3-F4D87B64B08F}"/>
              </a:ext>
            </a:extLst>
          </p:cNvPr>
          <p:cNvSpPr txBox="1">
            <a:spLocks/>
          </p:cNvSpPr>
          <p:nvPr/>
        </p:nvSpPr>
        <p:spPr>
          <a:xfrm>
            <a:off x="5062109" y="2981148"/>
            <a:ext cx="2138792"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934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need to acquire a particular chocolate cake for the birthday party.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434FE52-EAD1-4A82-D08B-AC5AC94DA8F7}"/>
              </a:ext>
            </a:extLst>
          </p:cNvPr>
          <p:cNvSpPr txBox="1">
            <a:spLocks/>
          </p:cNvSpPr>
          <p:nvPr/>
        </p:nvSpPr>
        <p:spPr>
          <a:xfrm>
            <a:off x="5045779" y="2240323"/>
            <a:ext cx="24327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179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always enquire after my family when I meet with them.</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C9C0133-F599-41A1-38CC-7A6AEFA6CEEB}"/>
              </a:ext>
            </a:extLst>
          </p:cNvPr>
          <p:cNvSpPr txBox="1">
            <a:spLocks/>
          </p:cNvSpPr>
          <p:nvPr/>
        </p:nvSpPr>
        <p:spPr>
          <a:xfrm>
            <a:off x="5470323" y="2981148"/>
            <a:ext cx="2530678"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426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671240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frequently</a:t>
            </a:r>
            <a:endParaRPr lang="en-GB" dirty="0"/>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5203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46628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government</a:t>
            </a:r>
            <a:endParaRPr lang="en-GB" dirty="0"/>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0309000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76327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905544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425277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279774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39662943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9870676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05060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This crust is broken into functional parts called plates that have independency with each other.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9117686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1</a:t>
            </a:r>
          </a:p>
          <a:p>
            <a:r>
              <a:rPr lang="en-GB" sz="7200" dirty="0">
                <a:latin typeface="Twinkl Cursive Looped" panose="02000000000000000000" pitchFamily="2" charset="0"/>
              </a:rPr>
              <a:t>Week 5 - Thursday</a:t>
            </a:r>
          </a:p>
          <a:p>
            <a:endParaRPr lang="en-GB" sz="7200" dirty="0"/>
          </a:p>
        </p:txBody>
      </p:sp>
    </p:spTree>
    <p:extLst>
      <p:ext uri="{BB962C8B-B14F-4D97-AF65-F5344CB8AC3E}">
        <p14:creationId xmlns:p14="http://schemas.microsoft.com/office/powerpoint/2010/main" val="41886615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21361-C037-D185-FC45-71294FE39124}"/>
              </a:ext>
            </a:extLst>
          </p:cNvPr>
          <p:cNvPicPr>
            <a:picLocks noChangeAspect="1"/>
          </p:cNvPicPr>
          <p:nvPr/>
        </p:nvPicPr>
        <p:blipFill rotWithShape="1">
          <a:blip r:embed="rId2"/>
          <a:srcRect l="11651" t="11649" r="11607" b="7598"/>
          <a:stretch/>
        </p:blipFill>
        <p:spPr>
          <a:xfrm>
            <a:off x="114301" y="146957"/>
            <a:ext cx="11185070" cy="6617346"/>
          </a:xfrm>
          <a:prstGeom prst="rect">
            <a:avLst/>
          </a:prstGeom>
        </p:spPr>
      </p:pic>
    </p:spTree>
    <p:extLst>
      <p:ext uri="{BB962C8B-B14F-4D97-AF65-F5344CB8AC3E}">
        <p14:creationId xmlns:p14="http://schemas.microsoft.com/office/powerpoint/2010/main" val="340115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9533605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3729075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31493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08329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9857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627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9363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165843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34036196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27247035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4764366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currency </a:t>
            </a:r>
          </a:p>
        </p:txBody>
      </p:sp>
      <p:sp>
        <p:nvSpPr>
          <p:cNvPr id="3" name="Rectangle 2">
            <a:extLst>
              <a:ext uri="{FF2B5EF4-FFF2-40B4-BE49-F238E27FC236}">
                <a16:creationId xmlns:a16="http://schemas.microsoft.com/office/drawing/2014/main" id="{13BB5EC0-7A96-4D29-A835-6FAE896C31A4}"/>
              </a:ext>
            </a:extLst>
          </p:cNvPr>
          <p:cNvSpPr/>
          <p:nvPr/>
        </p:nvSpPr>
        <p:spPr>
          <a:xfrm>
            <a:off x="6270171" y="3673928"/>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706" name="Picture 2" descr="money clipart - Clip Art Library">
            <a:extLst>
              <a:ext uri="{FF2B5EF4-FFF2-40B4-BE49-F238E27FC236}">
                <a16:creationId xmlns:a16="http://schemas.microsoft.com/office/drawing/2014/main" id="{03D923BE-29D1-52D5-B1BB-C2933BF8A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32" y="396649"/>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urgency</a:t>
            </a:r>
          </a:p>
        </p:txBody>
      </p:sp>
      <p:sp>
        <p:nvSpPr>
          <p:cNvPr id="3" name="Rectangle 2">
            <a:extLst>
              <a:ext uri="{FF2B5EF4-FFF2-40B4-BE49-F238E27FC236}">
                <a16:creationId xmlns:a16="http://schemas.microsoft.com/office/drawing/2014/main" id="{0366E0B6-702E-4814-82C6-08CA2D13F3C9}"/>
              </a:ext>
            </a:extLst>
          </p:cNvPr>
          <p:cNvSpPr/>
          <p:nvPr/>
        </p:nvSpPr>
        <p:spPr>
          <a:xfrm>
            <a:off x="5910943" y="3624943"/>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730" name="Picture 2" descr="Urgent Clipart posted by John Anderson">
            <a:extLst>
              <a:ext uri="{FF2B5EF4-FFF2-40B4-BE49-F238E27FC236}">
                <a16:creationId xmlns:a16="http://schemas.microsoft.com/office/drawing/2014/main" id="{5F2A9873-6036-0D19-BBE4-AC555A9D8E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01"/>
          <a:stretch/>
        </p:blipFill>
        <p:spPr bwMode="auto">
          <a:xfrm>
            <a:off x="514350" y="545646"/>
            <a:ext cx="24765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9109209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-ire</a:t>
            </a:r>
          </a:p>
        </p:txBody>
      </p:sp>
    </p:spTree>
    <p:extLst>
      <p:ext uri="{BB962C8B-B14F-4D97-AF65-F5344CB8AC3E}">
        <p14:creationId xmlns:p14="http://schemas.microsoft.com/office/powerpoint/2010/main" val="346864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-ire</a:t>
            </a:r>
          </a:p>
        </p:txBody>
      </p:sp>
    </p:spTree>
    <p:extLst>
      <p:ext uri="{BB962C8B-B14F-4D97-AF65-F5344CB8AC3E}">
        <p14:creationId xmlns:p14="http://schemas.microsoft.com/office/powerpoint/2010/main" val="1476642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esquire</a:t>
            </a:r>
          </a:p>
        </p:txBody>
      </p:sp>
      <p:sp>
        <p:nvSpPr>
          <p:cNvPr id="3" name="Rectangle 2">
            <a:extLst>
              <a:ext uri="{FF2B5EF4-FFF2-40B4-BE49-F238E27FC236}">
                <a16:creationId xmlns:a16="http://schemas.microsoft.com/office/drawing/2014/main" id="{13BB5EC0-7A96-4D29-A835-6FAE896C31A4}"/>
              </a:ext>
            </a:extLst>
          </p:cNvPr>
          <p:cNvSpPr/>
          <p:nvPr/>
        </p:nvSpPr>
        <p:spPr>
          <a:xfrm>
            <a:off x="6760029" y="3575957"/>
            <a:ext cx="106135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Helm of Esquire | ClipArt ETC">
            <a:extLst>
              <a:ext uri="{FF2B5EF4-FFF2-40B4-BE49-F238E27FC236}">
                <a16:creationId xmlns:a16="http://schemas.microsoft.com/office/drawing/2014/main" id="{35A7F9B3-2C76-C6D9-EF3A-3AB9BF125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59" y="520473"/>
            <a:ext cx="202882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vampire</a:t>
            </a:r>
          </a:p>
        </p:txBody>
      </p:sp>
      <p:sp>
        <p:nvSpPr>
          <p:cNvPr id="3" name="Rectangle 2">
            <a:extLst>
              <a:ext uri="{FF2B5EF4-FFF2-40B4-BE49-F238E27FC236}">
                <a16:creationId xmlns:a16="http://schemas.microsoft.com/office/drawing/2014/main" id="{0366E0B6-702E-4814-82C6-08CA2D13F3C9}"/>
              </a:ext>
            </a:extLst>
          </p:cNvPr>
          <p:cNvSpPr/>
          <p:nvPr/>
        </p:nvSpPr>
        <p:spPr>
          <a:xfrm>
            <a:off x="6629400" y="3624943"/>
            <a:ext cx="1012371"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39,380 Vampire Illustrations &amp; Clip Art - iStock">
            <a:extLst>
              <a:ext uri="{FF2B5EF4-FFF2-40B4-BE49-F238E27FC236}">
                <a16:creationId xmlns:a16="http://schemas.microsoft.com/office/drawing/2014/main" id="{D506DEE0-213B-524D-0EE6-ED3A5AF9A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08" y="37062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bonfire </a:t>
            </a:r>
          </a:p>
        </p:txBody>
      </p:sp>
      <p:sp>
        <p:nvSpPr>
          <p:cNvPr id="3" name="Rectangle 2">
            <a:extLst>
              <a:ext uri="{FF2B5EF4-FFF2-40B4-BE49-F238E27FC236}">
                <a16:creationId xmlns:a16="http://schemas.microsoft.com/office/drawing/2014/main" id="{4BCBA2DA-E95C-434C-BE81-320E182AE5EF}"/>
              </a:ext>
            </a:extLst>
          </p:cNvPr>
          <p:cNvSpPr/>
          <p:nvPr/>
        </p:nvSpPr>
        <p:spPr>
          <a:xfrm>
            <a:off x="6449787" y="3641271"/>
            <a:ext cx="963384"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7,119 Bonfire Night Cliparts, Stock Vector and Royalty Free Bonfire Night  Illustrations">
            <a:extLst>
              <a:ext uri="{FF2B5EF4-FFF2-40B4-BE49-F238E27FC236}">
                <a16:creationId xmlns:a16="http://schemas.microsoft.com/office/drawing/2014/main" id="{75592229-2347-C656-71DA-6AD9C5ED8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99" y="353106"/>
            <a:ext cx="3573915" cy="237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507221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polite title</a:t>
            </a:r>
            <a:endParaRPr lang="en-GB" i="1" dirty="0">
              <a:latin typeface="Twinkl Cursive Looped" panose="02000000000000000000" pitchFamily="2" charset="0"/>
            </a:endParaRPr>
          </a:p>
        </p:txBody>
      </p:sp>
      <p:pic>
        <p:nvPicPr>
          <p:cNvPr id="26626" name="Picture 2" descr="Helm of Esquire | ClipArt ETC">
            <a:extLst>
              <a:ext uri="{FF2B5EF4-FFF2-40B4-BE49-F238E27FC236}">
                <a16:creationId xmlns:a16="http://schemas.microsoft.com/office/drawing/2014/main" id="{8F34AB0B-F6CD-8EE7-D807-67A37100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59" y="520473"/>
            <a:ext cx="2028825" cy="2257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B6DF0B-1717-7909-5A45-11EA231E1B11}"/>
              </a:ext>
            </a:extLst>
          </p:cNvPr>
          <p:cNvSpPr txBox="1"/>
          <p:nvPr/>
        </p:nvSpPr>
        <p:spPr>
          <a:xfrm>
            <a:off x="4437290" y="304133"/>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esquire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0177A9CD-9B6B-B9A2-9740-6233B26EA2C2}"/>
              </a:ext>
            </a:extLst>
          </p:cNvPr>
          <p:cNvSpPr txBox="1"/>
          <p:nvPr/>
        </p:nvSpPr>
        <p:spPr>
          <a:xfrm>
            <a:off x="4649561"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41755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44123" y="537635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corpse that drinks blood</a:t>
            </a:r>
            <a:endParaRPr lang="en-GB" i="1" dirty="0">
              <a:latin typeface="Twinkl Cursive Looped" panose="02000000000000000000" pitchFamily="2" charset="0"/>
            </a:endParaRPr>
          </a:p>
        </p:txBody>
      </p:sp>
      <p:pic>
        <p:nvPicPr>
          <p:cNvPr id="25602" name="Picture 2" descr="39,380 Vampire Illustrations &amp; Clip Art - iStock">
            <a:extLst>
              <a:ext uri="{FF2B5EF4-FFF2-40B4-BE49-F238E27FC236}">
                <a16:creationId xmlns:a16="http://schemas.microsoft.com/office/drawing/2014/main" id="{9DC743EC-C522-5138-8583-B14048875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08" y="37062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31F548-2A81-064E-0FE2-CAA939A68731}"/>
              </a:ext>
            </a:extLst>
          </p:cNvPr>
          <p:cNvSpPr txBox="1"/>
          <p:nvPr/>
        </p:nvSpPr>
        <p:spPr>
          <a:xfrm>
            <a:off x="4780190" y="22249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vampire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47CF9901-5186-1EC7-DED0-5A35C3CB8984}"/>
              </a:ext>
            </a:extLst>
          </p:cNvPr>
          <p:cNvSpPr txBox="1"/>
          <p:nvPr/>
        </p:nvSpPr>
        <p:spPr>
          <a:xfrm>
            <a:off x="4910818" y="272437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30113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279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large open-air fire</a:t>
            </a:r>
            <a:endParaRPr lang="en-GB" i="1" dirty="0">
              <a:latin typeface="Twinkl Cursive Looped" panose="02000000000000000000" pitchFamily="2" charset="0"/>
            </a:endParaRPr>
          </a:p>
        </p:txBody>
      </p:sp>
      <p:pic>
        <p:nvPicPr>
          <p:cNvPr id="23554" name="Picture 2" descr="7,119 Bonfire Night Cliparts, Stock Vector and Royalty Free Bonfire Night  Illustrations">
            <a:extLst>
              <a:ext uri="{FF2B5EF4-FFF2-40B4-BE49-F238E27FC236}">
                <a16:creationId xmlns:a16="http://schemas.microsoft.com/office/drawing/2014/main" id="{8B5A9EEC-CAF0-1C88-97BD-D0FAF464B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99" y="353106"/>
            <a:ext cx="3573915" cy="2378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D42899-D5BD-5DED-9EF3-D07170113AD5}"/>
              </a:ext>
            </a:extLst>
          </p:cNvPr>
          <p:cNvSpPr txBox="1"/>
          <p:nvPr/>
        </p:nvSpPr>
        <p:spPr>
          <a:xfrm>
            <a:off x="5057776" y="3531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bonfire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B7A53D28-EFAE-E25E-3F4B-BEF51D8F2A41}"/>
              </a:ext>
            </a:extLst>
          </p:cNvPr>
          <p:cNvSpPr txBox="1"/>
          <p:nvPr/>
        </p:nvSpPr>
        <p:spPr>
          <a:xfrm>
            <a:off x="5057776" y="20834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0374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esquire was known for his polite manners.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754C643-B770-37A5-2E8E-CC3FCA38E811}"/>
              </a:ext>
            </a:extLst>
          </p:cNvPr>
          <p:cNvSpPr txBox="1">
            <a:spLocks/>
          </p:cNvSpPr>
          <p:nvPr/>
        </p:nvSpPr>
        <p:spPr>
          <a:xfrm>
            <a:off x="2710795" y="3008749"/>
            <a:ext cx="2269420"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2937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vampire terrorised the town every Halloween.</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40EA98C5-C847-04E0-485E-28BB5111F8AB}"/>
              </a:ext>
            </a:extLst>
          </p:cNvPr>
          <p:cNvSpPr txBox="1">
            <a:spLocks/>
          </p:cNvSpPr>
          <p:nvPr/>
        </p:nvSpPr>
        <p:spPr>
          <a:xfrm>
            <a:off x="2514851" y="2981148"/>
            <a:ext cx="2661307"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4058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bonfire was enormous on firework’s night.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4CFE9F-9CCB-F4D4-18A0-EBF628ED72E0}"/>
              </a:ext>
            </a:extLst>
          </p:cNvPr>
          <p:cNvSpPr txBox="1">
            <a:spLocks/>
          </p:cNvSpPr>
          <p:nvPr/>
        </p:nvSpPr>
        <p:spPr>
          <a:xfrm>
            <a:off x="2857750" y="2981148"/>
            <a:ext cx="2269421"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899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transparency </a:t>
            </a:r>
          </a:p>
        </p:txBody>
      </p:sp>
      <p:sp>
        <p:nvSpPr>
          <p:cNvPr id="3" name="Rectangle 2">
            <a:extLst>
              <a:ext uri="{FF2B5EF4-FFF2-40B4-BE49-F238E27FC236}">
                <a16:creationId xmlns:a16="http://schemas.microsoft.com/office/drawing/2014/main" id="{13BB5EC0-7A96-4D29-A835-6FAE896C31A4}"/>
              </a:ext>
            </a:extLst>
          </p:cNvPr>
          <p:cNvSpPr/>
          <p:nvPr/>
        </p:nvSpPr>
        <p:spPr>
          <a:xfrm>
            <a:off x="7070271" y="3575957"/>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Transparency Word Magnifying Glass Sincerity Openness Clarity Stock  Illustration - Illustration of accurate, openness: 36425057">
            <a:extLst>
              <a:ext uri="{FF2B5EF4-FFF2-40B4-BE49-F238E27FC236}">
                <a16:creationId xmlns:a16="http://schemas.microsoft.com/office/drawing/2014/main" id="{158F1DBA-3544-B431-6DBD-6DB51115EE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67"/>
          <a:stretch/>
        </p:blipFill>
        <p:spPr bwMode="auto">
          <a:xfrm>
            <a:off x="446315" y="371475"/>
            <a:ext cx="2286000" cy="183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7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406059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frequently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ADVERB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8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__________</a:t>
            </a:r>
            <a:endParaRPr kumimoji="0" lang="en-GB" sz="60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906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government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5872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__________</a:t>
            </a:r>
            <a:endParaRPr kumimoji="0" lang="en-GB" sz="60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329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612371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028659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24050846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228523254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6331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decency</a:t>
            </a:r>
          </a:p>
        </p:txBody>
      </p:sp>
      <p:sp>
        <p:nvSpPr>
          <p:cNvPr id="3" name="Rectangle 2">
            <a:extLst>
              <a:ext uri="{FF2B5EF4-FFF2-40B4-BE49-F238E27FC236}">
                <a16:creationId xmlns:a16="http://schemas.microsoft.com/office/drawing/2014/main" id="{0366E0B6-702E-4814-82C6-08CA2D13F3C9}"/>
              </a:ext>
            </a:extLst>
          </p:cNvPr>
          <p:cNvSpPr/>
          <p:nvPr/>
        </p:nvSpPr>
        <p:spPr>
          <a:xfrm>
            <a:off x="5910943" y="3624943"/>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230 Decency Clip Art | Royalty Free - GoGraph">
            <a:extLst>
              <a:ext uri="{FF2B5EF4-FFF2-40B4-BE49-F238E27FC236}">
                <a16:creationId xmlns:a16="http://schemas.microsoft.com/office/drawing/2014/main" id="{634184E6-38C0-52D6-D616-6AAB7D3F1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19"/>
          <a:stretch/>
        </p:blipFill>
        <p:spPr bwMode="auto">
          <a:xfrm>
            <a:off x="193222" y="197986"/>
            <a:ext cx="1714500" cy="164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plates require movement and scrape against each other causing friction that leads to earthquakes and volcanoes.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5866738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1</a:t>
            </a:r>
          </a:p>
          <a:p>
            <a:r>
              <a:rPr lang="en-GB" sz="7200" dirty="0">
                <a:latin typeface="Twinkl Cursive Looped" panose="02000000000000000000" pitchFamily="2" charset="0"/>
              </a:rPr>
              <a:t>Week 5 -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21361-C037-D185-FC45-71294FE39124}"/>
              </a:ext>
            </a:extLst>
          </p:cNvPr>
          <p:cNvPicPr>
            <a:picLocks noChangeAspect="1"/>
          </p:cNvPicPr>
          <p:nvPr/>
        </p:nvPicPr>
        <p:blipFill rotWithShape="1">
          <a:blip r:embed="rId2"/>
          <a:srcRect l="11651" t="11649" r="11607" b="7598"/>
          <a:stretch/>
        </p:blipFill>
        <p:spPr>
          <a:xfrm>
            <a:off x="114301" y="146957"/>
            <a:ext cx="11185070" cy="6617346"/>
          </a:xfrm>
          <a:prstGeom prst="rect">
            <a:avLst/>
          </a:prstGeom>
        </p:spPr>
      </p:pic>
    </p:spTree>
    <p:extLst>
      <p:ext uri="{BB962C8B-B14F-4D97-AF65-F5344CB8AC3E}">
        <p14:creationId xmlns:p14="http://schemas.microsoft.com/office/powerpoint/2010/main" val="2140469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environment </a:t>
            </a:r>
          </a:p>
        </p:txBody>
      </p:sp>
    </p:spTree>
    <p:extLst>
      <p:ext uri="{BB962C8B-B14F-4D97-AF65-F5344CB8AC3E}">
        <p14:creationId xmlns:p14="http://schemas.microsoft.com/office/powerpoint/2010/main" val="38668644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equipment</a:t>
            </a:r>
          </a:p>
        </p:txBody>
      </p:sp>
    </p:spTree>
    <p:extLst>
      <p:ext uri="{BB962C8B-B14F-4D97-AF65-F5344CB8AC3E}">
        <p14:creationId xmlns:p14="http://schemas.microsoft.com/office/powerpoint/2010/main" val="32211870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transparency </a:t>
            </a:r>
          </a:p>
        </p:txBody>
      </p:sp>
    </p:spTree>
    <p:extLst>
      <p:ext uri="{BB962C8B-B14F-4D97-AF65-F5344CB8AC3E}">
        <p14:creationId xmlns:p14="http://schemas.microsoft.com/office/powerpoint/2010/main" val="291688408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decency</a:t>
            </a:r>
          </a:p>
        </p:txBody>
      </p:sp>
    </p:spTree>
    <p:extLst>
      <p:ext uri="{BB962C8B-B14F-4D97-AF65-F5344CB8AC3E}">
        <p14:creationId xmlns:p14="http://schemas.microsoft.com/office/powerpoint/2010/main" val="16121796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independency</a:t>
            </a:r>
          </a:p>
        </p:txBody>
      </p:sp>
    </p:spTree>
    <p:extLst>
      <p:ext uri="{BB962C8B-B14F-4D97-AF65-F5344CB8AC3E}">
        <p14:creationId xmlns:p14="http://schemas.microsoft.com/office/powerpoint/2010/main" val="421385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independency  </a:t>
            </a:r>
          </a:p>
        </p:txBody>
      </p:sp>
      <p:sp>
        <p:nvSpPr>
          <p:cNvPr id="3" name="Rectangle 2">
            <a:extLst>
              <a:ext uri="{FF2B5EF4-FFF2-40B4-BE49-F238E27FC236}">
                <a16:creationId xmlns:a16="http://schemas.microsoft.com/office/drawing/2014/main" id="{4BCBA2DA-E95C-434C-BE81-320E182AE5EF}"/>
              </a:ext>
            </a:extLst>
          </p:cNvPr>
          <p:cNvSpPr/>
          <p:nvPr/>
        </p:nvSpPr>
        <p:spPr>
          <a:xfrm>
            <a:off x="6858000" y="3657600"/>
            <a:ext cx="1681843"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Independent Clip Art and Stock Illustrations. 30,748 Independent EPS  illustrations and vector clip art graphics available to search from  thousands of royalty free stock art creators.">
            <a:extLst>
              <a:ext uri="{FF2B5EF4-FFF2-40B4-BE49-F238E27FC236}">
                <a16:creationId xmlns:a16="http://schemas.microsoft.com/office/drawing/2014/main" id="{755CDB92-A6BE-6626-4BB6-F3B067D36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29"/>
          <a:stretch/>
        </p:blipFill>
        <p:spPr bwMode="auto">
          <a:xfrm>
            <a:off x="340179" y="255814"/>
            <a:ext cx="2400300" cy="168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2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emergency</a:t>
            </a:r>
          </a:p>
        </p:txBody>
      </p:sp>
    </p:spTree>
    <p:extLst>
      <p:ext uri="{BB962C8B-B14F-4D97-AF65-F5344CB8AC3E}">
        <p14:creationId xmlns:p14="http://schemas.microsoft.com/office/powerpoint/2010/main" val="41186698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consistency </a:t>
            </a:r>
          </a:p>
        </p:txBody>
      </p:sp>
    </p:spTree>
    <p:extLst>
      <p:ext uri="{BB962C8B-B14F-4D97-AF65-F5344CB8AC3E}">
        <p14:creationId xmlns:p14="http://schemas.microsoft.com/office/powerpoint/2010/main" val="22421838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proficiency</a:t>
            </a:r>
          </a:p>
        </p:txBody>
      </p:sp>
    </p:spTree>
    <p:extLst>
      <p:ext uri="{BB962C8B-B14F-4D97-AF65-F5344CB8AC3E}">
        <p14:creationId xmlns:p14="http://schemas.microsoft.com/office/powerpoint/2010/main" val="6809780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conveniency </a:t>
            </a:r>
          </a:p>
        </p:txBody>
      </p:sp>
    </p:spTree>
    <p:extLst>
      <p:ext uri="{BB962C8B-B14F-4D97-AF65-F5344CB8AC3E}">
        <p14:creationId xmlns:p14="http://schemas.microsoft.com/office/powerpoint/2010/main" val="40645478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efficiency</a:t>
            </a:r>
          </a:p>
        </p:txBody>
      </p:sp>
    </p:spTree>
    <p:extLst>
      <p:ext uri="{BB962C8B-B14F-4D97-AF65-F5344CB8AC3E}">
        <p14:creationId xmlns:p14="http://schemas.microsoft.com/office/powerpoint/2010/main" val="6060070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fluency</a:t>
            </a:r>
          </a:p>
        </p:txBody>
      </p:sp>
    </p:spTree>
    <p:extLst>
      <p:ext uri="{BB962C8B-B14F-4D97-AF65-F5344CB8AC3E}">
        <p14:creationId xmlns:p14="http://schemas.microsoft.com/office/powerpoint/2010/main" val="30452677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currency</a:t>
            </a:r>
          </a:p>
        </p:txBody>
      </p:sp>
    </p:spTree>
    <p:extLst>
      <p:ext uri="{BB962C8B-B14F-4D97-AF65-F5344CB8AC3E}">
        <p14:creationId xmlns:p14="http://schemas.microsoft.com/office/powerpoint/2010/main" val="38285834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urgency</a:t>
            </a:r>
          </a:p>
        </p:txBody>
      </p:sp>
    </p:spTree>
    <p:extLst>
      <p:ext uri="{BB962C8B-B14F-4D97-AF65-F5344CB8AC3E}">
        <p14:creationId xmlns:p14="http://schemas.microsoft.com/office/powerpoint/2010/main" val="29743119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musical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political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accidental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mathematical</a:t>
            </a:r>
          </a:p>
        </p:txBody>
      </p:sp>
    </p:spTree>
    <p:extLst>
      <p:ext uri="{BB962C8B-B14F-4D97-AF65-F5344CB8AC3E}">
        <p14:creationId xmlns:p14="http://schemas.microsoft.com/office/powerpoint/2010/main" val="28248792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tropical </a:t>
            </a:r>
          </a:p>
        </p:txBody>
      </p:sp>
    </p:spTree>
    <p:extLst>
      <p:ext uri="{BB962C8B-B14F-4D97-AF65-F5344CB8AC3E}">
        <p14:creationId xmlns:p14="http://schemas.microsoft.com/office/powerpoint/2010/main" val="8057828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functional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require</a:t>
            </a:r>
          </a:p>
        </p:txBody>
      </p:sp>
    </p:spTree>
    <p:extLst>
      <p:ext uri="{BB962C8B-B14F-4D97-AF65-F5344CB8AC3E}">
        <p14:creationId xmlns:p14="http://schemas.microsoft.com/office/powerpoint/2010/main" val="27926693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acquire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enquire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esquire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vampire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-al</a:t>
            </a:r>
          </a:p>
        </p:txBody>
      </p:sp>
    </p:spTree>
    <p:extLst>
      <p:ext uri="{BB962C8B-B14F-4D97-AF65-F5344CB8AC3E}">
        <p14:creationId xmlns:p14="http://schemas.microsoft.com/office/powerpoint/2010/main" val="46146640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bonfire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frequently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government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environment equipment frequently government musical mathematical require vampire urgency emergency </a:t>
            </a:r>
          </a:p>
        </p:txBody>
      </p:sp>
    </p:spTree>
    <p:extLst>
      <p:ext uri="{BB962C8B-B14F-4D97-AF65-F5344CB8AC3E}">
        <p14:creationId xmlns:p14="http://schemas.microsoft.com/office/powerpoint/2010/main" val="38869918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2274838"/>
            <a:ext cx="12192000" cy="1938992"/>
          </a:xfrm>
          <a:prstGeom prst="rect">
            <a:avLst/>
          </a:prstGeom>
          <a:noFill/>
        </p:spPr>
        <p:txBody>
          <a:bodyPr wrap="square" rtlCol="0">
            <a:spAutoFit/>
          </a:bodyPr>
          <a:lstStyle/>
          <a:p>
            <a:r>
              <a:rPr lang="en-GB" sz="4800" dirty="0">
                <a:latin typeface="Twinkl Cursive Looped" panose="02000000000000000000" pitchFamily="2" charset="0"/>
              </a:rPr>
              <a:t>People frequently play the National Lottery.</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FF0000"/>
                </a:solidFill>
                <a:latin typeface="Twinkl Cursive Looped" panose="02000000000000000000" pitchFamily="2" charset="0"/>
              </a:rPr>
              <a:t>    noun </a:t>
            </a:r>
            <a:r>
              <a:rPr lang="en-GB" sz="4400" dirty="0">
                <a:solidFill>
                  <a:srgbClr val="FFFF00"/>
                </a:solidFill>
                <a:latin typeface="Twinkl Cursive Looped" panose="02000000000000000000" pitchFamily="2" charset="0"/>
              </a:rPr>
              <a:t>adverb </a:t>
            </a:r>
            <a:r>
              <a:rPr lang="en-GB" sz="4400" dirty="0">
                <a:solidFill>
                  <a:srgbClr val="00B050"/>
                </a:solidFill>
                <a:latin typeface="Twinkl Cursive Looped" panose="02000000000000000000" pitchFamily="2" charset="0"/>
              </a:rPr>
              <a:t>verb </a:t>
            </a:r>
            <a:r>
              <a:rPr lang="en-GB" sz="4400" dirty="0">
                <a:solidFill>
                  <a:schemeClr val="accent1">
                    <a:lumMod val="60000"/>
                    <a:lumOff val="40000"/>
                  </a:schemeClr>
                </a:solidFill>
                <a:latin typeface="Twinkl Cursive Looped" panose="02000000000000000000" pitchFamily="2" charset="0"/>
              </a:rPr>
              <a:t>article</a:t>
            </a:r>
            <a:r>
              <a:rPr lang="en-GB" sz="4400" dirty="0">
                <a:solidFill>
                  <a:srgbClr val="00B05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a:t>
            </a:r>
            <a:r>
              <a:rPr lang="en-GB" sz="4400" dirty="0">
                <a:solidFill>
                  <a:srgbClr val="00B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0" y="1817523"/>
            <a:ext cx="11968843" cy="830997"/>
          </a:xfrm>
          <a:prstGeom prst="rect">
            <a:avLst/>
          </a:prstGeom>
          <a:noFill/>
        </p:spPr>
        <p:txBody>
          <a:bodyPr wrap="square" rtlCol="0">
            <a:spAutoFit/>
          </a:bodyPr>
          <a:lstStyle/>
          <a:p>
            <a:r>
              <a:rPr lang="en-GB" sz="4800" dirty="0">
                <a:latin typeface="Twinkl Cursive Looped" panose="02000000000000000000" pitchFamily="2" charset="0"/>
              </a:rPr>
              <a:t>People frequently play the National Lottery.</a:t>
            </a:r>
          </a:p>
        </p:txBody>
      </p:sp>
    </p:spTree>
    <p:extLst>
      <p:ext uri="{BB962C8B-B14F-4D97-AF65-F5344CB8AC3E}">
        <p14:creationId xmlns:p14="http://schemas.microsoft.com/office/powerpoint/2010/main" val="20739160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FF0000"/>
                </a:solidFill>
                <a:latin typeface="Twinkl Cursive Looped" panose="02000000000000000000" pitchFamily="2" charset="0"/>
              </a:rPr>
              <a:t>    noun </a:t>
            </a:r>
            <a:r>
              <a:rPr lang="en-GB" sz="4400" dirty="0">
                <a:solidFill>
                  <a:schemeClr val="bg1"/>
                </a:solidFill>
                <a:highlight>
                  <a:srgbClr val="FFFF00"/>
                </a:highlight>
                <a:latin typeface="Twinkl Cursive Looped" panose="02000000000000000000" pitchFamily="2" charset="0"/>
              </a:rPr>
              <a:t>adverb</a:t>
            </a:r>
            <a:r>
              <a:rPr lang="en-GB" sz="4400" dirty="0">
                <a:solidFill>
                  <a:srgbClr val="FFFF00"/>
                </a:solidFill>
                <a:latin typeface="Twinkl Cursive Looped" panose="02000000000000000000" pitchFamily="2" charset="0"/>
              </a:rPr>
              <a:t> </a:t>
            </a:r>
            <a:r>
              <a:rPr lang="en-GB" sz="4400" dirty="0">
                <a:solidFill>
                  <a:srgbClr val="00B050"/>
                </a:solidFill>
                <a:latin typeface="Twinkl Cursive Looped" panose="02000000000000000000" pitchFamily="2" charset="0"/>
              </a:rPr>
              <a:t>verb </a:t>
            </a:r>
            <a:r>
              <a:rPr lang="en-GB" sz="4400" dirty="0">
                <a:solidFill>
                  <a:schemeClr val="accent1">
                    <a:lumMod val="60000"/>
                    <a:lumOff val="40000"/>
                  </a:schemeClr>
                </a:solidFill>
                <a:latin typeface="Twinkl Cursive Looped" panose="02000000000000000000" pitchFamily="2" charset="0"/>
              </a:rPr>
              <a:t>article</a:t>
            </a:r>
            <a:r>
              <a:rPr lang="en-GB" sz="4400" dirty="0">
                <a:solidFill>
                  <a:srgbClr val="00B05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a:t>
            </a:r>
            <a:r>
              <a:rPr lang="en-GB" sz="4400" dirty="0">
                <a:solidFill>
                  <a:srgbClr val="00B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0" y="1817523"/>
            <a:ext cx="11968843" cy="830997"/>
          </a:xfrm>
          <a:prstGeom prst="rect">
            <a:avLst/>
          </a:prstGeom>
          <a:noFill/>
        </p:spPr>
        <p:txBody>
          <a:bodyPr wrap="square" rtlCol="0">
            <a:spAutoFit/>
          </a:bodyPr>
          <a:lstStyle/>
          <a:p>
            <a:r>
              <a:rPr lang="en-GB" sz="4800" dirty="0">
                <a:latin typeface="Twinkl Cursive Looped" panose="02000000000000000000" pitchFamily="2" charset="0"/>
              </a:rPr>
              <a:t>People </a:t>
            </a:r>
            <a:r>
              <a:rPr lang="en-GB" sz="4800" dirty="0">
                <a:highlight>
                  <a:srgbClr val="FFFF00"/>
                </a:highlight>
                <a:latin typeface="Twinkl Cursive Looped" panose="02000000000000000000" pitchFamily="2" charset="0"/>
              </a:rPr>
              <a:t>frequently</a:t>
            </a:r>
            <a:r>
              <a:rPr lang="en-GB" sz="4800" dirty="0">
                <a:latin typeface="Twinkl Cursive Looped" panose="02000000000000000000" pitchFamily="2" charset="0"/>
              </a:rPr>
              <a:t> play the National Lottery.</a:t>
            </a:r>
          </a:p>
        </p:txBody>
      </p:sp>
    </p:spTree>
    <p:extLst>
      <p:ext uri="{BB962C8B-B14F-4D97-AF65-F5344CB8AC3E}">
        <p14:creationId xmlns:p14="http://schemas.microsoft.com/office/powerpoint/2010/main" val="128390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1</a:t>
            </a:r>
          </a:p>
          <a:p>
            <a:r>
              <a:rPr lang="en-GB" sz="7200" dirty="0">
                <a:latin typeface="Twinkl Cursive Looped" panose="02000000000000000000" pitchFamily="2" charset="0"/>
              </a:rPr>
              <a:t>Week 5 -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a:t>
            </a:r>
          </a:p>
        </p:txBody>
      </p:sp>
    </p:spTree>
    <p:extLst>
      <p:ext uri="{BB962C8B-B14F-4D97-AF65-F5344CB8AC3E}">
        <p14:creationId xmlns:p14="http://schemas.microsoft.com/office/powerpoint/2010/main" val="7494606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862322"/>
          </a:xfrm>
          <a:prstGeom prst="rect">
            <a:avLst/>
          </a:prstGeom>
          <a:noFill/>
        </p:spPr>
        <p:txBody>
          <a:bodyPr wrap="square" rtlCol="0">
            <a:spAutoFit/>
          </a:bodyPr>
          <a:lstStyle/>
          <a:p>
            <a:r>
              <a:rPr lang="en-GB" sz="3600" dirty="0">
                <a:latin typeface="Twinkl Cursive Looped" panose="02000000000000000000" pitchFamily="2" charset="0"/>
              </a:rPr>
              <a:t>The government is formed through a democratic vote.</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369880"/>
          </a:xfrm>
          <a:prstGeom prst="rect">
            <a:avLst/>
          </a:prstGeom>
          <a:noFill/>
        </p:spPr>
        <p:txBody>
          <a:bodyPr wrap="square" rtlCol="0">
            <a:spAutoFit/>
          </a:bodyPr>
          <a:lstStyle/>
          <a:p>
            <a:pPr algn="ctr"/>
            <a:r>
              <a:rPr lang="en-GB" sz="3600" dirty="0">
                <a:latin typeface="Twinkl Cursive Looped" panose="02000000000000000000" pitchFamily="2" charset="0"/>
              </a:rPr>
              <a:t>The government is formed through a democratic vote.</a:t>
            </a:r>
          </a:p>
          <a:p>
            <a:r>
              <a:rPr lang="en-GB" sz="3600" dirty="0">
                <a:solidFill>
                  <a:schemeClr val="bg1">
                    <a:lumMod val="65000"/>
                  </a:schemeClr>
                </a:solidFill>
                <a:latin typeface="Twinkl Cursive Looped" panose="02000000000000000000" pitchFamily="2" charset="0"/>
              </a:rPr>
              <a:t>article </a:t>
            </a:r>
            <a:r>
              <a:rPr lang="en-GB" sz="3600" dirty="0">
                <a:solidFill>
                  <a:srgbClr val="FF0000"/>
                </a:solidFill>
                <a:latin typeface="Twinkl Cursive Looped" panose="02000000000000000000" pitchFamily="2" charset="0"/>
              </a:rPr>
              <a:t>noun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FFC000"/>
                </a:solidFill>
                <a:latin typeface="Twinkl Cursive Looped" panose="02000000000000000000" pitchFamily="2" charset="0"/>
              </a:rPr>
              <a:t>preposition</a:t>
            </a:r>
            <a:r>
              <a:rPr lang="en-GB" sz="3600" dirty="0">
                <a:solidFill>
                  <a:srgbClr val="7030A0"/>
                </a:solidFill>
                <a:latin typeface="Twinkl Cursive Looped" panose="02000000000000000000" pitchFamily="2" charset="0"/>
              </a:rPr>
              <a:t> </a:t>
            </a:r>
            <a:r>
              <a:rPr lang="en-GB" sz="3600" dirty="0">
                <a:solidFill>
                  <a:schemeClr val="accent1">
                    <a:lumMod val="60000"/>
                    <a:lumOff val="40000"/>
                  </a:schemeClr>
                </a:solidFill>
                <a:latin typeface="Twinkl Cursive Looped" panose="02000000000000000000" pitchFamily="2" charset="0"/>
              </a:rPr>
              <a:t>article</a:t>
            </a:r>
            <a:r>
              <a:rPr lang="en-GB" sz="3600" dirty="0">
                <a:solidFill>
                  <a:srgbClr val="7030A0"/>
                </a:solidFill>
                <a:latin typeface="Twinkl Cursive Looped" panose="02000000000000000000" pitchFamily="2" charset="0"/>
              </a:rPr>
              <a:t> adjective</a:t>
            </a:r>
            <a:r>
              <a:rPr lang="en-GB" sz="3600" dirty="0">
                <a:solidFill>
                  <a:schemeClr val="accent2">
                    <a:lumMod val="75000"/>
                  </a:schemeClr>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endParaRPr lang="en-GB" sz="24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369880"/>
          </a:xfrm>
          <a:prstGeom prst="rect">
            <a:avLst/>
          </a:prstGeom>
          <a:noFill/>
        </p:spPr>
        <p:txBody>
          <a:bodyPr wrap="square" rtlCol="0">
            <a:spAutoFit/>
          </a:bodyPr>
          <a:lstStyle/>
          <a:p>
            <a:pPr algn="ctr"/>
            <a:r>
              <a:rPr lang="en-GB" sz="3600" dirty="0">
                <a:latin typeface="Twinkl Cursive Looped" panose="02000000000000000000" pitchFamily="2" charset="0"/>
              </a:rPr>
              <a:t>The </a:t>
            </a:r>
            <a:r>
              <a:rPr lang="en-GB" sz="3600" dirty="0">
                <a:highlight>
                  <a:srgbClr val="FFFF00"/>
                </a:highlight>
                <a:latin typeface="Twinkl Cursive Looped" panose="02000000000000000000" pitchFamily="2" charset="0"/>
              </a:rPr>
              <a:t>government</a:t>
            </a:r>
            <a:r>
              <a:rPr lang="en-GB" sz="3600" dirty="0">
                <a:latin typeface="Twinkl Cursive Looped" panose="02000000000000000000" pitchFamily="2" charset="0"/>
              </a:rPr>
              <a:t> is formed through a democratic vote.</a:t>
            </a:r>
          </a:p>
          <a:p>
            <a:r>
              <a:rPr lang="en-GB" sz="3600" dirty="0">
                <a:solidFill>
                  <a:schemeClr val="bg1">
                    <a:lumMod val="65000"/>
                  </a:schemeClr>
                </a:solidFill>
                <a:latin typeface="Twinkl Cursive Looped" panose="02000000000000000000" pitchFamily="2" charset="0"/>
              </a:rPr>
              <a:t>article </a:t>
            </a:r>
            <a:r>
              <a:rPr lang="en-GB" sz="3600" dirty="0">
                <a:solidFill>
                  <a:srgbClr val="FF0000"/>
                </a:solidFill>
                <a:highlight>
                  <a:srgbClr val="FFFF00"/>
                </a:highlight>
                <a:latin typeface="Twinkl Cursive Looped" panose="02000000000000000000" pitchFamily="2" charset="0"/>
              </a:rPr>
              <a:t>noun</a:t>
            </a:r>
            <a:r>
              <a:rPr lang="en-GB" sz="3600" dirty="0">
                <a:highlight>
                  <a:srgbClr val="FFFF00"/>
                </a:highlight>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FFC000"/>
                </a:solidFill>
                <a:latin typeface="Twinkl Cursive Looped" panose="02000000000000000000" pitchFamily="2" charset="0"/>
              </a:rPr>
              <a:t>preposition</a:t>
            </a:r>
            <a:r>
              <a:rPr lang="en-GB" sz="3600" dirty="0">
                <a:solidFill>
                  <a:srgbClr val="7030A0"/>
                </a:solidFill>
                <a:latin typeface="Twinkl Cursive Looped" panose="02000000000000000000" pitchFamily="2" charset="0"/>
              </a:rPr>
              <a:t> </a:t>
            </a:r>
            <a:r>
              <a:rPr lang="en-GB" sz="3600" dirty="0">
                <a:solidFill>
                  <a:schemeClr val="accent1">
                    <a:lumMod val="60000"/>
                    <a:lumOff val="40000"/>
                  </a:schemeClr>
                </a:solidFill>
                <a:latin typeface="Twinkl Cursive Looped" panose="02000000000000000000" pitchFamily="2" charset="0"/>
              </a:rPr>
              <a:t>article</a:t>
            </a:r>
            <a:r>
              <a:rPr lang="en-GB" sz="3600" dirty="0">
                <a:solidFill>
                  <a:srgbClr val="7030A0"/>
                </a:solidFill>
                <a:latin typeface="Twinkl Cursive Looped" panose="02000000000000000000" pitchFamily="2" charset="0"/>
              </a:rPr>
              <a:t> adjective</a:t>
            </a:r>
            <a:r>
              <a:rPr lang="en-GB" sz="3600" dirty="0">
                <a:solidFill>
                  <a:schemeClr val="accent2">
                    <a:lumMod val="75000"/>
                  </a:schemeClr>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endParaRPr lang="en-GB" sz="24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38974126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92995"/>
            <a:ext cx="11740242" cy="523220"/>
          </a:xfrm>
          <a:prstGeom prst="rect">
            <a:avLst/>
          </a:prstGeom>
          <a:noFill/>
        </p:spPr>
        <p:txBody>
          <a:bodyPr wrap="square" rtlCol="0">
            <a:spAutoFit/>
          </a:bodyPr>
          <a:lstStyle/>
          <a:p>
            <a:pPr algn="l"/>
            <a:r>
              <a:rPr lang="en-GB" sz="1400" b="1" i="0" dirty="0">
                <a:solidFill>
                  <a:srgbClr val="83001D"/>
                </a:solidFill>
                <a:effectLst/>
                <a:latin typeface="Georgia" panose="02040502050405020303" pitchFamily="18" charset="0"/>
              </a:rPr>
              <a:t>frequently (adv.)</a:t>
            </a:r>
          </a:p>
          <a:p>
            <a:pPr algn="l"/>
            <a:r>
              <a:rPr lang="en-GB" sz="1400" b="1" i="0" dirty="0">
                <a:solidFill>
                  <a:srgbClr val="83001D"/>
                </a:solidFill>
                <a:effectLst/>
                <a:latin typeface="Georgia" panose="02040502050405020303" pitchFamily="18" charset="0"/>
              </a:rPr>
              <a:t>"often and at short intervals," 1530s, from frequent (adj.) + -</a:t>
            </a:r>
            <a:r>
              <a:rPr lang="en-GB" sz="1400" b="1" i="0" dirty="0" err="1">
                <a:solidFill>
                  <a:srgbClr val="83001D"/>
                </a:solidFill>
                <a:effectLst/>
                <a:latin typeface="Georgia" panose="02040502050405020303" pitchFamily="18" charset="0"/>
              </a:rPr>
              <a:t>ly</a:t>
            </a:r>
            <a:r>
              <a:rPr lang="en-GB" sz="1400" b="1" i="0" dirty="0">
                <a:solidFill>
                  <a:srgbClr val="83001D"/>
                </a:solidFill>
                <a:effectLst/>
                <a:latin typeface="Georgia" panose="02040502050405020303" pitchFamily="18" charset="0"/>
              </a:rPr>
              <a:t> (2).</a:t>
            </a:r>
          </a:p>
        </p:txBody>
      </p:sp>
    </p:spTree>
    <p:extLst>
      <p:ext uri="{BB962C8B-B14F-4D97-AF65-F5344CB8AC3E}">
        <p14:creationId xmlns:p14="http://schemas.microsoft.com/office/powerpoint/2010/main" val="81221495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968552"/>
            <a:ext cx="11740242" cy="1477328"/>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government (n.)</a:t>
            </a:r>
          </a:p>
          <a:p>
            <a:r>
              <a:rPr lang="en-GB" sz="1800" dirty="0">
                <a:effectLst/>
                <a:latin typeface="Calibri" panose="020F0502020204030204" pitchFamily="34" charset="0"/>
                <a:ea typeface="Calibri" panose="020F0502020204030204" pitchFamily="34" charset="0"/>
              </a:rPr>
              <a:t>late 14c., "act of governing or ruling;" 1550s, "system by which a thing is governed" (especially a state), from Old French </a:t>
            </a:r>
            <a:r>
              <a:rPr lang="en-GB" sz="1800" dirty="0" err="1">
                <a:effectLst/>
                <a:latin typeface="Calibri" panose="020F0502020204030204" pitchFamily="34" charset="0"/>
                <a:ea typeface="Calibri" panose="020F0502020204030204" pitchFamily="34" charset="0"/>
              </a:rPr>
              <a:t>governement</a:t>
            </a:r>
            <a:r>
              <a:rPr lang="en-GB" sz="1800" dirty="0">
                <a:effectLst/>
                <a:latin typeface="Calibri" panose="020F0502020204030204" pitchFamily="34" charset="0"/>
                <a:ea typeface="Calibri" panose="020F0502020204030204" pitchFamily="34" charset="0"/>
              </a:rPr>
              <a:t> "control, direction, administration" (Modern French </a:t>
            </a:r>
            <a:r>
              <a:rPr lang="en-GB" sz="1800" dirty="0" err="1">
                <a:effectLst/>
                <a:latin typeface="Calibri" panose="020F0502020204030204" pitchFamily="34" charset="0"/>
                <a:ea typeface="Calibri" panose="020F0502020204030204" pitchFamily="34" charset="0"/>
              </a:rPr>
              <a:t>gouvernement</a:t>
            </a:r>
            <a:r>
              <a:rPr lang="en-GB" sz="1800" dirty="0">
                <a:effectLst/>
                <a:latin typeface="Calibri" panose="020F0502020204030204" pitchFamily="34" charset="0"/>
                <a:ea typeface="Calibri" panose="020F0502020204030204" pitchFamily="34" charset="0"/>
              </a:rPr>
              <a:t>), from </a:t>
            </a:r>
            <a:r>
              <a:rPr lang="en-GB" sz="1800" dirty="0" err="1">
                <a:effectLst/>
                <a:latin typeface="Calibri" panose="020F0502020204030204" pitchFamily="34" charset="0"/>
                <a:ea typeface="Calibri" panose="020F0502020204030204" pitchFamily="34" charset="0"/>
              </a:rPr>
              <a:t>governer</a:t>
            </a:r>
            <a:r>
              <a:rPr lang="en-GB" sz="1800" dirty="0">
                <a:effectLst/>
                <a:latin typeface="Calibri" panose="020F0502020204030204" pitchFamily="34" charset="0"/>
                <a:ea typeface="Calibri" panose="020F0502020204030204" pitchFamily="34" charset="0"/>
              </a:rPr>
              <a:t> "to steer, be at the helm of; govern, rule, command, direct," from Latin </a:t>
            </a:r>
            <a:r>
              <a:rPr lang="en-GB" sz="1800" dirty="0" err="1">
                <a:effectLst/>
                <a:latin typeface="Calibri" panose="020F0502020204030204" pitchFamily="34" charset="0"/>
                <a:ea typeface="Calibri" panose="020F0502020204030204" pitchFamily="34" charset="0"/>
              </a:rPr>
              <a:t>gubernare</a:t>
            </a:r>
            <a:r>
              <a:rPr lang="en-GB" sz="1800" dirty="0">
                <a:effectLst/>
                <a:latin typeface="Calibri" panose="020F0502020204030204" pitchFamily="34" charset="0"/>
                <a:ea typeface="Calibri" panose="020F0502020204030204" pitchFamily="34" charset="0"/>
              </a:rPr>
              <a:t> "to direct, rule, guide, govern," originally "to steer, to pilot"(see govern). Meaning "governing power" in a given place is from 1702. Compare governance.</a:t>
            </a:r>
          </a:p>
        </p:txBody>
      </p:sp>
      <p:pic>
        <p:nvPicPr>
          <p:cNvPr id="3" name="Picture 2">
            <a:extLst>
              <a:ext uri="{FF2B5EF4-FFF2-40B4-BE49-F238E27FC236}">
                <a16:creationId xmlns:a16="http://schemas.microsoft.com/office/drawing/2014/main" id="{AEF98D3F-4EA0-D3A3-AE66-E80178661509}"/>
              </a:ext>
            </a:extLst>
          </p:cNvPr>
          <p:cNvPicPr>
            <a:picLocks noChangeAspect="1"/>
          </p:cNvPicPr>
          <p:nvPr/>
        </p:nvPicPr>
        <p:blipFill rotWithShape="1">
          <a:blip r:embed="rId3"/>
          <a:srcRect l="12795" t="46573" r="51426" b="29825"/>
          <a:stretch/>
        </p:blipFill>
        <p:spPr bwMode="auto">
          <a:xfrm>
            <a:off x="727108" y="3118757"/>
            <a:ext cx="9774395" cy="36249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817248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synonyms and antonyms of government and frequently? </a:t>
            </a:r>
          </a:p>
        </p:txBody>
      </p:sp>
    </p:spTree>
    <p:extLst>
      <p:ext uri="{BB962C8B-B14F-4D97-AF65-F5344CB8AC3E}">
        <p14:creationId xmlns:p14="http://schemas.microsoft.com/office/powerpoint/2010/main" val="40273909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 y="821595"/>
            <a:ext cx="11397343" cy="1200329"/>
          </a:xfrm>
          <a:prstGeom prst="rect">
            <a:avLst/>
          </a:prstGeom>
          <a:noFill/>
        </p:spPr>
        <p:txBody>
          <a:bodyPr wrap="square" rtlCol="0">
            <a:spAutoFit/>
          </a:bodyPr>
          <a:lstStyle/>
          <a:p>
            <a:r>
              <a:rPr lang="en-GB" sz="7200" dirty="0">
                <a:latin typeface="Twinkl Cursive Looped" panose="02000000000000000000" pitchFamily="2" charset="0"/>
              </a:rPr>
              <a:t>Synonyms of government…</a:t>
            </a:r>
          </a:p>
        </p:txBody>
      </p:sp>
      <p:pic>
        <p:nvPicPr>
          <p:cNvPr id="4" name="Picture 3">
            <a:extLst>
              <a:ext uri="{FF2B5EF4-FFF2-40B4-BE49-F238E27FC236}">
                <a16:creationId xmlns:a16="http://schemas.microsoft.com/office/drawing/2014/main" id="{02653D7D-A9AE-09BC-6FAB-84DC26709870}"/>
              </a:ext>
            </a:extLst>
          </p:cNvPr>
          <p:cNvPicPr>
            <a:picLocks noChangeAspect="1"/>
          </p:cNvPicPr>
          <p:nvPr/>
        </p:nvPicPr>
        <p:blipFill rotWithShape="1">
          <a:blip r:embed="rId3"/>
          <a:srcRect l="12054" t="32611" r="40669" b="18794"/>
          <a:stretch/>
        </p:blipFill>
        <p:spPr>
          <a:xfrm>
            <a:off x="930727" y="2021924"/>
            <a:ext cx="8311244" cy="4803098"/>
          </a:xfrm>
          <a:prstGeom prst="rect">
            <a:avLst/>
          </a:prstGeom>
        </p:spPr>
      </p:pic>
    </p:spTree>
    <p:extLst>
      <p:ext uri="{BB962C8B-B14F-4D97-AF65-F5344CB8AC3E}">
        <p14:creationId xmlns:p14="http://schemas.microsoft.com/office/powerpoint/2010/main" val="175839188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 y="821595"/>
            <a:ext cx="11397343" cy="1200329"/>
          </a:xfrm>
          <a:prstGeom prst="rect">
            <a:avLst/>
          </a:prstGeom>
          <a:noFill/>
        </p:spPr>
        <p:txBody>
          <a:bodyPr wrap="square" rtlCol="0">
            <a:spAutoFit/>
          </a:bodyPr>
          <a:lstStyle/>
          <a:p>
            <a:r>
              <a:rPr lang="en-GB" sz="7200" dirty="0">
                <a:latin typeface="Twinkl Cursive Looped" panose="02000000000000000000" pitchFamily="2" charset="0"/>
              </a:rPr>
              <a:t>Antonyms of government…</a:t>
            </a:r>
          </a:p>
        </p:txBody>
      </p:sp>
      <p:pic>
        <p:nvPicPr>
          <p:cNvPr id="5" name="Picture 4">
            <a:extLst>
              <a:ext uri="{FF2B5EF4-FFF2-40B4-BE49-F238E27FC236}">
                <a16:creationId xmlns:a16="http://schemas.microsoft.com/office/drawing/2014/main" id="{159E6930-A867-05DF-8C24-ED7FD7AF851F}"/>
              </a:ext>
            </a:extLst>
          </p:cNvPr>
          <p:cNvPicPr>
            <a:picLocks noChangeAspect="1"/>
          </p:cNvPicPr>
          <p:nvPr/>
        </p:nvPicPr>
        <p:blipFill rotWithShape="1">
          <a:blip r:embed="rId3"/>
          <a:srcRect l="9643" t="40709" r="35581" b="39995"/>
          <a:stretch/>
        </p:blipFill>
        <p:spPr>
          <a:xfrm>
            <a:off x="669471" y="2407054"/>
            <a:ext cx="10320392" cy="2043891"/>
          </a:xfrm>
          <a:prstGeom prst="rect">
            <a:avLst/>
          </a:prstGeom>
        </p:spPr>
      </p:pic>
    </p:spTree>
    <p:extLst>
      <p:ext uri="{BB962C8B-B14F-4D97-AF65-F5344CB8AC3E}">
        <p14:creationId xmlns:p14="http://schemas.microsoft.com/office/powerpoint/2010/main" val="416383444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1200329"/>
          </a:xfrm>
          <a:prstGeom prst="rect">
            <a:avLst/>
          </a:prstGeom>
          <a:noFill/>
        </p:spPr>
        <p:txBody>
          <a:bodyPr wrap="square" rtlCol="0">
            <a:spAutoFit/>
          </a:bodyPr>
          <a:lstStyle/>
          <a:p>
            <a:r>
              <a:rPr lang="en-GB" sz="7200" dirty="0">
                <a:latin typeface="Twinkl Cursive Looped" panose="02000000000000000000" pitchFamily="2" charset="0"/>
              </a:rPr>
              <a:t>Synonyms of frequently…</a:t>
            </a:r>
          </a:p>
        </p:txBody>
      </p:sp>
      <p:pic>
        <p:nvPicPr>
          <p:cNvPr id="4" name="Picture 3">
            <a:extLst>
              <a:ext uri="{FF2B5EF4-FFF2-40B4-BE49-F238E27FC236}">
                <a16:creationId xmlns:a16="http://schemas.microsoft.com/office/drawing/2014/main" id="{DAA9104F-BA6F-83B8-3958-17EBF172F696}"/>
              </a:ext>
            </a:extLst>
          </p:cNvPr>
          <p:cNvPicPr>
            <a:picLocks noChangeAspect="1"/>
          </p:cNvPicPr>
          <p:nvPr/>
        </p:nvPicPr>
        <p:blipFill rotWithShape="1">
          <a:blip r:embed="rId3"/>
          <a:srcRect l="12589" t="35469" r="40000" b="29473"/>
          <a:stretch/>
        </p:blipFill>
        <p:spPr>
          <a:xfrm>
            <a:off x="1534886" y="2432957"/>
            <a:ext cx="9617528" cy="3998411"/>
          </a:xfrm>
          <a:prstGeom prst="rect">
            <a:avLst/>
          </a:prstGeom>
        </p:spPr>
      </p:pic>
    </p:spTree>
    <p:extLst>
      <p:ext uri="{BB962C8B-B14F-4D97-AF65-F5344CB8AC3E}">
        <p14:creationId xmlns:p14="http://schemas.microsoft.com/office/powerpoint/2010/main" val="40499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Every syllable needs a vowel. So, if you hear 'l' at the end of a word and you can't hear a vowel sound, most commonly you will use 'al' or 'le'. You use 'al' if you are adding a suffix onto a base or root word (e.g., magic – magical). You use 'le' if it is a part of the word (e.g., little, candle).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71017963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Antonyms of frequently…</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infrequently</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little</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rarely</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seldom</a:t>
            </a:r>
            <a:endParaRPr lang="en-GB" sz="7200" dirty="0">
              <a:latin typeface="Twinkl Cursive Looped" panose="02000000000000000000" pitchFamily="2" charset="0"/>
            </a:endParaRPr>
          </a:p>
        </p:txBody>
      </p:sp>
    </p:spTree>
    <p:extLst>
      <p:ext uri="{BB962C8B-B14F-4D97-AF65-F5344CB8AC3E}">
        <p14:creationId xmlns:p14="http://schemas.microsoft.com/office/powerpoint/2010/main" val="240198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4" y="3684983"/>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words ending in al have changed a noun into an adjective </a:t>
            </a:r>
            <a:br>
              <a:rPr lang="en-GB" sz="4400" dirty="0">
                <a:latin typeface="Twinkl Cursive Looped" panose="02000000000000000000" pitchFamily="2" charset="0"/>
              </a:rPr>
            </a:br>
            <a:r>
              <a:rPr lang="en-GB" sz="4400" dirty="0">
                <a:latin typeface="Twinkl Cursive Looped" panose="02000000000000000000" pitchFamily="2" charset="0"/>
              </a:rPr>
              <a:t>music (noun) </a:t>
            </a:r>
            <a:br>
              <a:rPr lang="en-GB" sz="4400" dirty="0">
                <a:latin typeface="Twinkl Cursive Looped" panose="02000000000000000000" pitchFamily="2" charset="0"/>
              </a:rPr>
            </a:br>
            <a:r>
              <a:rPr lang="en-GB" sz="4400" dirty="0">
                <a:latin typeface="Twinkl Cursive Looped" panose="02000000000000000000" pitchFamily="2" charset="0"/>
              </a:rPr>
              <a:t>musical (adjective)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68709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musical</a:t>
            </a:r>
          </a:p>
        </p:txBody>
      </p:sp>
      <p:sp>
        <p:nvSpPr>
          <p:cNvPr id="3" name="Rectangle 2">
            <a:extLst>
              <a:ext uri="{FF2B5EF4-FFF2-40B4-BE49-F238E27FC236}">
                <a16:creationId xmlns:a16="http://schemas.microsoft.com/office/drawing/2014/main" id="{13BB5EC0-7A96-4D29-A835-6FAE896C31A4}"/>
              </a:ext>
            </a:extLst>
          </p:cNvPr>
          <p:cNvSpPr/>
          <p:nvPr/>
        </p:nvSpPr>
        <p:spPr>
          <a:xfrm>
            <a:off x="7070271" y="3575957"/>
            <a:ext cx="751115"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24,511 Clip art music notes Images, Stock Photos &amp; Vectors | Shutterstock">
            <a:extLst>
              <a:ext uri="{FF2B5EF4-FFF2-40B4-BE49-F238E27FC236}">
                <a16:creationId xmlns:a16="http://schemas.microsoft.com/office/drawing/2014/main" id="{CA6EA9DB-7A40-9D42-4930-B2A20AE3AB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01"/>
          <a:stretch/>
        </p:blipFill>
        <p:spPr bwMode="auto">
          <a:xfrm>
            <a:off x="436789" y="314325"/>
            <a:ext cx="27622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political</a:t>
            </a:r>
          </a:p>
        </p:txBody>
      </p:sp>
      <p:sp>
        <p:nvSpPr>
          <p:cNvPr id="3" name="Rectangle 2">
            <a:extLst>
              <a:ext uri="{FF2B5EF4-FFF2-40B4-BE49-F238E27FC236}">
                <a16:creationId xmlns:a16="http://schemas.microsoft.com/office/drawing/2014/main" id="{0366E0B6-702E-4814-82C6-08CA2D13F3C9}"/>
              </a:ext>
            </a:extLst>
          </p:cNvPr>
          <p:cNvSpPr/>
          <p:nvPr/>
        </p:nvSpPr>
        <p:spPr>
          <a:xfrm>
            <a:off x="6825343" y="3624943"/>
            <a:ext cx="8164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220,976 Politics Cliparts, Stock Vector and Royalty Free Politics  Illustrations">
            <a:extLst>
              <a:ext uri="{FF2B5EF4-FFF2-40B4-BE49-F238E27FC236}">
                <a16:creationId xmlns:a16="http://schemas.microsoft.com/office/drawing/2014/main" id="{4CD66609-4CB0-C399-D9B5-DE5A9A5AD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64" y="198663"/>
            <a:ext cx="3295649" cy="231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accidental </a:t>
            </a:r>
          </a:p>
        </p:txBody>
      </p:sp>
      <p:sp>
        <p:nvSpPr>
          <p:cNvPr id="3" name="Rectangle 2">
            <a:extLst>
              <a:ext uri="{FF2B5EF4-FFF2-40B4-BE49-F238E27FC236}">
                <a16:creationId xmlns:a16="http://schemas.microsoft.com/office/drawing/2014/main" id="{4BCBA2DA-E95C-434C-BE81-320E182AE5EF}"/>
              </a:ext>
            </a:extLst>
          </p:cNvPr>
          <p:cNvSpPr/>
          <p:nvPr/>
        </p:nvSpPr>
        <p:spPr>
          <a:xfrm>
            <a:off x="7168244" y="3657600"/>
            <a:ext cx="800099"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Collection Of Crash - Car Crash Clip Art Black And White, HD Png Download ,  Transparent Png Image - PNGitem">
            <a:extLst>
              <a:ext uri="{FF2B5EF4-FFF2-40B4-BE49-F238E27FC236}">
                <a16:creationId xmlns:a16="http://schemas.microsoft.com/office/drawing/2014/main" id="{15E93F50-7B5C-0E1A-AF20-96F6066D9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16367"/>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5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06202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fond or skilled at music</a:t>
            </a:r>
            <a:endParaRPr lang="en-GB" i="1" dirty="0">
              <a:latin typeface="Twinkl Cursive Looped" panose="02000000000000000000" pitchFamily="2" charset="0"/>
            </a:endParaRPr>
          </a:p>
        </p:txBody>
      </p:sp>
      <p:pic>
        <p:nvPicPr>
          <p:cNvPr id="3" name="Picture 2" descr="24,511 Clip art music notes Images, Stock Photos &amp; Vectors | Shutterstock">
            <a:extLst>
              <a:ext uri="{FF2B5EF4-FFF2-40B4-BE49-F238E27FC236}">
                <a16:creationId xmlns:a16="http://schemas.microsoft.com/office/drawing/2014/main" id="{911C0607-DDA4-80F0-A130-4C7717933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01"/>
          <a:stretch/>
        </p:blipFill>
        <p:spPr bwMode="auto">
          <a:xfrm>
            <a:off x="436789" y="314325"/>
            <a:ext cx="2762250" cy="1481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B13196-8034-3FAE-8719-D79BF2488551}"/>
              </a:ext>
            </a:extLst>
          </p:cNvPr>
          <p:cNvSpPr txBox="1"/>
          <p:nvPr/>
        </p:nvSpPr>
        <p:spPr>
          <a:xfrm>
            <a:off x="4763861" y="105014"/>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musical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19ECEE11-1AC6-CC21-29E5-15573B0E7626}"/>
              </a:ext>
            </a:extLst>
          </p:cNvPr>
          <p:cNvSpPr txBox="1"/>
          <p:nvPr/>
        </p:nvSpPr>
        <p:spPr>
          <a:xfrm>
            <a:off x="3049360" y="1528009"/>
            <a:ext cx="830443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music + al = musical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B4BCC51A-51EE-389C-54A0-06A66A1A25CD}"/>
              </a:ext>
            </a:extLst>
          </p:cNvPr>
          <p:cNvSpPr txBox="1"/>
          <p:nvPr/>
        </p:nvSpPr>
        <p:spPr>
          <a:xfrm>
            <a:off x="4152219" y="374400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3222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062025"/>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relating to the government </a:t>
            </a:r>
            <a:endParaRPr lang="en-GB" i="1" dirty="0">
              <a:latin typeface="Twinkl Cursive Looped" panose="02000000000000000000" pitchFamily="2" charset="0"/>
            </a:endParaRPr>
          </a:p>
        </p:txBody>
      </p:sp>
      <p:pic>
        <p:nvPicPr>
          <p:cNvPr id="4" name="Picture 2" descr="220,976 Politics Cliparts, Stock Vector and Royalty Free Politics  Illustrations">
            <a:extLst>
              <a:ext uri="{FF2B5EF4-FFF2-40B4-BE49-F238E27FC236}">
                <a16:creationId xmlns:a16="http://schemas.microsoft.com/office/drawing/2014/main" id="{FAB7FEB0-219E-5925-58DB-EEDFA538B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539"/>
          <a:stretch/>
        </p:blipFill>
        <p:spPr bwMode="auto">
          <a:xfrm>
            <a:off x="0" y="0"/>
            <a:ext cx="3295649" cy="19757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991850-5E14-6B27-B4EC-4B3BEC3DFC78}"/>
              </a:ext>
            </a:extLst>
          </p:cNvPr>
          <p:cNvSpPr txBox="1"/>
          <p:nvPr/>
        </p:nvSpPr>
        <p:spPr>
          <a:xfrm>
            <a:off x="4616904" y="16827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political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2191C20B-09FF-82D2-F5A4-C4BDB0F1B0A1}"/>
              </a:ext>
            </a:extLst>
          </p:cNvPr>
          <p:cNvSpPr txBox="1"/>
          <p:nvPr/>
        </p:nvSpPr>
        <p:spPr>
          <a:xfrm>
            <a:off x="2690132" y="1764606"/>
            <a:ext cx="830443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politic + al = political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BE369788-2826-536C-F52A-E8A5B31D0B9F}"/>
              </a:ext>
            </a:extLst>
          </p:cNvPr>
          <p:cNvSpPr txBox="1"/>
          <p:nvPr/>
        </p:nvSpPr>
        <p:spPr>
          <a:xfrm>
            <a:off x="4147457" y="3719090"/>
            <a:ext cx="6368142"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ADJECTIVE</a:t>
            </a:r>
            <a:endParaRPr lang="en-GB" dirty="0"/>
          </a:p>
        </p:txBody>
      </p:sp>
    </p:spTree>
    <p:extLst>
      <p:ext uri="{BB962C8B-B14F-4D97-AF65-F5344CB8AC3E}">
        <p14:creationId xmlns:p14="http://schemas.microsoft.com/office/powerpoint/2010/main" val="9786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620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happening by chance</a:t>
            </a:r>
            <a:endParaRPr lang="en-GB" i="1" dirty="0">
              <a:latin typeface="Twinkl Cursive Looped" panose="02000000000000000000" pitchFamily="2" charset="0"/>
            </a:endParaRPr>
          </a:p>
        </p:txBody>
      </p:sp>
      <p:pic>
        <p:nvPicPr>
          <p:cNvPr id="4" name="Picture 2" descr="Collection Of Crash - Car Crash Clip Art Black And White, HD Png Download ,  Transparent Png Image - PNGitem">
            <a:extLst>
              <a:ext uri="{FF2B5EF4-FFF2-40B4-BE49-F238E27FC236}">
                <a16:creationId xmlns:a16="http://schemas.microsoft.com/office/drawing/2014/main" id="{8FE36A91-EBD9-59A4-4317-C8DB8E560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02" y="0"/>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E2A2EA-015F-BF22-AEBD-4329D98E98F0}"/>
              </a:ext>
            </a:extLst>
          </p:cNvPr>
          <p:cNvSpPr txBox="1"/>
          <p:nvPr/>
        </p:nvSpPr>
        <p:spPr>
          <a:xfrm>
            <a:off x="3898446" y="24092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accidental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421448CD-B6F2-ACD6-92FC-EA19379B18A6}"/>
              </a:ext>
            </a:extLst>
          </p:cNvPr>
          <p:cNvSpPr txBox="1"/>
          <p:nvPr/>
        </p:nvSpPr>
        <p:spPr>
          <a:xfrm>
            <a:off x="1841047" y="1729362"/>
            <a:ext cx="8854168"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accident + al = accidental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E7C15DBA-FBB7-0D80-FDD2-CC8AAE397A07}"/>
              </a:ext>
            </a:extLst>
          </p:cNvPr>
          <p:cNvSpPr txBox="1"/>
          <p:nvPr/>
        </p:nvSpPr>
        <p:spPr>
          <a:xfrm>
            <a:off x="3898446" y="383597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301664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extremely musical.</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C15130B-E526-7839-0352-B63F23A651A6}"/>
              </a:ext>
            </a:extLst>
          </p:cNvPr>
          <p:cNvSpPr txBox="1">
            <a:spLocks/>
          </p:cNvSpPr>
          <p:nvPr/>
        </p:nvSpPr>
        <p:spPr>
          <a:xfrm>
            <a:off x="7625694" y="3721973"/>
            <a:ext cx="2661307"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2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21361-C037-D185-FC45-71294FE39124}"/>
              </a:ext>
            </a:extLst>
          </p:cNvPr>
          <p:cNvPicPr>
            <a:picLocks noChangeAspect="1"/>
          </p:cNvPicPr>
          <p:nvPr/>
        </p:nvPicPr>
        <p:blipFill rotWithShape="1">
          <a:blip r:embed="rId2"/>
          <a:srcRect l="11651" t="11649" r="11607" b="7598"/>
          <a:stretch/>
        </p:blipFill>
        <p:spPr>
          <a:xfrm>
            <a:off x="114301" y="146957"/>
            <a:ext cx="11185070" cy="6617346"/>
          </a:xfrm>
          <a:prstGeom prst="rect">
            <a:avLst/>
          </a:prstGeom>
        </p:spPr>
      </p:pic>
    </p:spTree>
    <p:extLst>
      <p:ext uri="{BB962C8B-B14F-4D97-AF65-F5344CB8AC3E}">
        <p14:creationId xmlns:p14="http://schemas.microsoft.com/office/powerpoint/2010/main" val="308912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political atmosphere was charged on election night.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F20EDED-9741-06B3-6D4B-AFFE5CE5FCAD}"/>
              </a:ext>
            </a:extLst>
          </p:cNvPr>
          <p:cNvSpPr txBox="1">
            <a:spLocks/>
          </p:cNvSpPr>
          <p:nvPr/>
        </p:nvSpPr>
        <p:spPr>
          <a:xfrm>
            <a:off x="2906736"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5473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window smashing was purely accidental.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5043B80-280F-6D84-96E3-ED9819AD92FF}"/>
              </a:ext>
            </a:extLst>
          </p:cNvPr>
          <p:cNvSpPr txBox="1">
            <a:spLocks/>
          </p:cNvSpPr>
          <p:nvPr/>
        </p:nvSpPr>
        <p:spPr>
          <a:xfrm>
            <a:off x="5535636" y="3722913"/>
            <a:ext cx="3118507" cy="8395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1840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frequently</a:t>
            </a:r>
            <a:endParaRPr lang="en-GB" dirty="0"/>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18467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121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government</a:t>
            </a:r>
            <a:endParaRPr lang="en-GB" dirty="0"/>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926931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5735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24335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3716159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1</a:t>
            </a:r>
          </a:p>
          <a:p>
            <a:r>
              <a:rPr lang="en-GB" sz="7200" dirty="0">
                <a:latin typeface="Twinkl Cursive Looped" panose="02000000000000000000" pitchFamily="2" charset="0"/>
              </a:rPr>
              <a:t>Week 5 -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21361-C037-D185-FC45-71294FE39124}"/>
              </a:ext>
            </a:extLst>
          </p:cNvPr>
          <p:cNvPicPr>
            <a:picLocks noChangeAspect="1"/>
          </p:cNvPicPr>
          <p:nvPr/>
        </p:nvPicPr>
        <p:blipFill rotWithShape="1">
          <a:blip r:embed="rId2"/>
          <a:srcRect l="11651" t="11649" r="11607" b="7598"/>
          <a:stretch/>
        </p:blipFill>
        <p:spPr>
          <a:xfrm>
            <a:off x="114301" y="146957"/>
            <a:ext cx="11185070" cy="6617346"/>
          </a:xfrm>
          <a:prstGeom prst="rect">
            <a:avLst/>
          </a:prstGeom>
        </p:spPr>
      </p:pic>
    </p:spTree>
    <p:extLst>
      <p:ext uri="{BB962C8B-B14F-4D97-AF65-F5344CB8AC3E}">
        <p14:creationId xmlns:p14="http://schemas.microsoft.com/office/powerpoint/2010/main" val="1422620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356172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655175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377992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8135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5727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707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9199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3773605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6982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744250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318755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emergency </a:t>
            </a:r>
          </a:p>
        </p:txBody>
      </p:sp>
      <p:sp>
        <p:nvSpPr>
          <p:cNvPr id="3" name="Rectangle 2">
            <a:extLst>
              <a:ext uri="{FF2B5EF4-FFF2-40B4-BE49-F238E27FC236}">
                <a16:creationId xmlns:a16="http://schemas.microsoft.com/office/drawing/2014/main" id="{13BB5EC0-7A96-4D29-A835-6FAE896C31A4}"/>
              </a:ext>
            </a:extLst>
          </p:cNvPr>
          <p:cNvSpPr/>
          <p:nvPr/>
        </p:nvSpPr>
        <p:spPr>
          <a:xfrm>
            <a:off x="6645728" y="3559628"/>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8" name="Picture 2" descr="8,854 Emergency Siren Illustrations &amp; Clip Art - iStock">
            <a:extLst>
              <a:ext uri="{FF2B5EF4-FFF2-40B4-BE49-F238E27FC236}">
                <a16:creationId xmlns:a16="http://schemas.microsoft.com/office/drawing/2014/main" id="{E9638DCD-99B3-9DD3-3369-5E4B72658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81" y="4796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consistency</a:t>
            </a:r>
          </a:p>
        </p:txBody>
      </p:sp>
      <p:sp>
        <p:nvSpPr>
          <p:cNvPr id="3" name="Rectangle 2">
            <a:extLst>
              <a:ext uri="{FF2B5EF4-FFF2-40B4-BE49-F238E27FC236}">
                <a16:creationId xmlns:a16="http://schemas.microsoft.com/office/drawing/2014/main" id="{0366E0B6-702E-4814-82C6-08CA2D13F3C9}"/>
              </a:ext>
            </a:extLst>
          </p:cNvPr>
          <p:cNvSpPr/>
          <p:nvPr/>
        </p:nvSpPr>
        <p:spPr>
          <a:xfrm>
            <a:off x="6466115" y="3641271"/>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562" name="Picture 2" descr="Free Consistency Cliparts, Download Free Consistency Cliparts png images,  Free ClipArts on Clipart Library">
            <a:extLst>
              <a:ext uri="{FF2B5EF4-FFF2-40B4-BE49-F238E27FC236}">
                <a16:creationId xmlns:a16="http://schemas.microsoft.com/office/drawing/2014/main" id="{F5644ABC-675F-32AA-E7B2-DEECD3F93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68" y="344942"/>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proficiency  </a:t>
            </a:r>
          </a:p>
        </p:txBody>
      </p:sp>
      <p:sp>
        <p:nvSpPr>
          <p:cNvPr id="3" name="Rectangle 2">
            <a:extLst>
              <a:ext uri="{FF2B5EF4-FFF2-40B4-BE49-F238E27FC236}">
                <a16:creationId xmlns:a16="http://schemas.microsoft.com/office/drawing/2014/main" id="{4BCBA2DA-E95C-434C-BE81-320E182AE5EF}"/>
              </a:ext>
            </a:extLst>
          </p:cNvPr>
          <p:cNvSpPr/>
          <p:nvPr/>
        </p:nvSpPr>
        <p:spPr>
          <a:xfrm>
            <a:off x="6400800" y="3673928"/>
            <a:ext cx="1681843"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586" name="Picture 2" descr="Proficiency Stock Illustrations – 1,401 Proficiency Stock Illustrations,  Vectors &amp; Clipart - Dreamstime">
            <a:extLst>
              <a:ext uri="{FF2B5EF4-FFF2-40B4-BE49-F238E27FC236}">
                <a16:creationId xmlns:a16="http://schemas.microsoft.com/office/drawing/2014/main" id="{3E5B8DB3-7557-DB4A-E4A7-DABCC30D6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1" y="4959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6574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-al</a:t>
            </a:r>
          </a:p>
        </p:txBody>
      </p:sp>
    </p:spTree>
    <p:extLst>
      <p:ext uri="{BB962C8B-B14F-4D97-AF65-F5344CB8AC3E}">
        <p14:creationId xmlns:p14="http://schemas.microsoft.com/office/powerpoint/2010/main" val="3932244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a:t>
            </a:r>
          </a:p>
        </p:txBody>
      </p:sp>
    </p:spTree>
    <p:extLst>
      <p:ext uri="{BB962C8B-B14F-4D97-AF65-F5344CB8AC3E}">
        <p14:creationId xmlns:p14="http://schemas.microsoft.com/office/powerpoint/2010/main" val="313281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Every syllable needs a vowel. So, if you hear 'l' at the end of a word and you can't hear a vowel sound, most commonly you will use 'al' or 'le'. You use 'al' if you are adding a suffix onto a base or root word (e.g., magic – magical). You use 'le' if it is a part of the word (e.g., little, candle).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772033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4" y="3684983"/>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words ending in al have changed a noun into an adjective </a:t>
            </a:r>
            <a:br>
              <a:rPr lang="en-GB" sz="4400" dirty="0">
                <a:latin typeface="Twinkl Cursive Looped" panose="02000000000000000000" pitchFamily="2" charset="0"/>
              </a:rPr>
            </a:br>
            <a:r>
              <a:rPr lang="en-GB" sz="4400" dirty="0">
                <a:latin typeface="Twinkl Cursive Looped" panose="02000000000000000000" pitchFamily="2" charset="0"/>
              </a:rPr>
              <a:t>music (noun) </a:t>
            </a:r>
            <a:br>
              <a:rPr lang="en-GB" sz="4400" dirty="0">
                <a:latin typeface="Twinkl Cursive Looped" panose="02000000000000000000" pitchFamily="2" charset="0"/>
              </a:rPr>
            </a:br>
            <a:r>
              <a:rPr lang="en-GB" sz="4400" dirty="0">
                <a:latin typeface="Twinkl Cursive Looped" panose="02000000000000000000" pitchFamily="2" charset="0"/>
              </a:rPr>
              <a:t>musical (adjective)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440600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mathematical</a:t>
            </a:r>
          </a:p>
        </p:txBody>
      </p:sp>
      <p:sp>
        <p:nvSpPr>
          <p:cNvPr id="3" name="Rectangle 2">
            <a:extLst>
              <a:ext uri="{FF2B5EF4-FFF2-40B4-BE49-F238E27FC236}">
                <a16:creationId xmlns:a16="http://schemas.microsoft.com/office/drawing/2014/main" id="{13BB5EC0-7A96-4D29-A835-6FAE896C31A4}"/>
              </a:ext>
            </a:extLst>
          </p:cNvPr>
          <p:cNvSpPr/>
          <p:nvPr/>
        </p:nvSpPr>
        <p:spPr>
          <a:xfrm>
            <a:off x="8082642" y="3543300"/>
            <a:ext cx="751115"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ath Clipart, Mathematics, Math Clip Art PNG Transparent Clipart Image and  PSD File for Free Download">
            <a:extLst>
              <a:ext uri="{FF2B5EF4-FFF2-40B4-BE49-F238E27FC236}">
                <a16:creationId xmlns:a16="http://schemas.microsoft.com/office/drawing/2014/main" id="{70B1F814-5800-A816-5040-5BEBEA035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tropical</a:t>
            </a:r>
          </a:p>
        </p:txBody>
      </p:sp>
      <p:sp>
        <p:nvSpPr>
          <p:cNvPr id="3" name="Rectangle 2">
            <a:extLst>
              <a:ext uri="{FF2B5EF4-FFF2-40B4-BE49-F238E27FC236}">
                <a16:creationId xmlns:a16="http://schemas.microsoft.com/office/drawing/2014/main" id="{0366E0B6-702E-4814-82C6-08CA2D13F3C9}"/>
              </a:ext>
            </a:extLst>
          </p:cNvPr>
          <p:cNvSpPr/>
          <p:nvPr/>
        </p:nvSpPr>
        <p:spPr>
          <a:xfrm>
            <a:off x="6743700" y="3624943"/>
            <a:ext cx="8164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900+ Tropical Clip Art | Royalty Free - GoGraph">
            <a:extLst>
              <a:ext uri="{FF2B5EF4-FFF2-40B4-BE49-F238E27FC236}">
                <a16:creationId xmlns:a16="http://schemas.microsoft.com/office/drawing/2014/main" id="{4F150619-C0D4-99C5-C015-272EC6A77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11"/>
          <a:stretch/>
        </p:blipFill>
        <p:spPr bwMode="auto">
          <a:xfrm>
            <a:off x="428625" y="437470"/>
            <a:ext cx="1563461"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functional </a:t>
            </a:r>
          </a:p>
        </p:txBody>
      </p:sp>
      <p:sp>
        <p:nvSpPr>
          <p:cNvPr id="3" name="Rectangle 2">
            <a:extLst>
              <a:ext uri="{FF2B5EF4-FFF2-40B4-BE49-F238E27FC236}">
                <a16:creationId xmlns:a16="http://schemas.microsoft.com/office/drawing/2014/main" id="{4BCBA2DA-E95C-434C-BE81-320E182AE5EF}"/>
              </a:ext>
            </a:extLst>
          </p:cNvPr>
          <p:cNvSpPr/>
          <p:nvPr/>
        </p:nvSpPr>
        <p:spPr>
          <a:xfrm>
            <a:off x="7168244" y="3657600"/>
            <a:ext cx="800099"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othinator Function Generator clip art free vector">
            <a:extLst>
              <a:ext uri="{FF2B5EF4-FFF2-40B4-BE49-F238E27FC236}">
                <a16:creationId xmlns:a16="http://schemas.microsoft.com/office/drawing/2014/main" id="{4EB6C14A-9FE6-5ED2-5B0A-DFF869ED4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03" y="314325"/>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4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620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relating to maths</a:t>
            </a:r>
            <a:endParaRPr lang="en-GB" i="1" dirty="0">
              <a:latin typeface="Twinkl Cursive Looped" panose="02000000000000000000" pitchFamily="2" charset="0"/>
            </a:endParaRPr>
          </a:p>
        </p:txBody>
      </p:sp>
      <p:pic>
        <p:nvPicPr>
          <p:cNvPr id="68610" name="Picture 2" descr="Math Clipart, Mathematics, Math Clip Art PNG Transparent Clipart Image and  PSD File for Free Download">
            <a:extLst>
              <a:ext uri="{FF2B5EF4-FFF2-40B4-BE49-F238E27FC236}">
                <a16:creationId xmlns:a16="http://schemas.microsoft.com/office/drawing/2014/main" id="{75D2447A-C554-9F28-6F7A-66D141B4F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92490B-2610-05CD-C931-4F2D3A6F986A}"/>
              </a:ext>
            </a:extLst>
          </p:cNvPr>
          <p:cNvSpPr txBox="1"/>
          <p:nvPr/>
        </p:nvSpPr>
        <p:spPr>
          <a:xfrm>
            <a:off x="3343275" y="291873"/>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mathematical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6660F433-A625-158C-0C5C-33C3A2DF108E}"/>
              </a:ext>
            </a:extLst>
          </p:cNvPr>
          <p:cNvSpPr txBox="1"/>
          <p:nvPr/>
        </p:nvSpPr>
        <p:spPr>
          <a:xfrm>
            <a:off x="261258" y="1943541"/>
            <a:ext cx="1193074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mathematic + al = mathematical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D8AF177-4A25-BC22-8EAD-BB9BE6131CAD}"/>
              </a:ext>
            </a:extLst>
          </p:cNvPr>
          <p:cNvSpPr txBox="1"/>
          <p:nvPr/>
        </p:nvSpPr>
        <p:spPr>
          <a:xfrm>
            <a:off x="3992336" y="3641282"/>
            <a:ext cx="615587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14653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620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very hot and humid</a:t>
            </a:r>
            <a:endParaRPr lang="en-GB" i="1" dirty="0">
              <a:latin typeface="Twinkl Cursive Looped" panose="02000000000000000000" pitchFamily="2" charset="0"/>
            </a:endParaRPr>
          </a:p>
        </p:txBody>
      </p:sp>
      <p:pic>
        <p:nvPicPr>
          <p:cNvPr id="5" name="Picture 2" descr="900+ Tropical Clip Art | Royalty Free - GoGraph">
            <a:extLst>
              <a:ext uri="{FF2B5EF4-FFF2-40B4-BE49-F238E27FC236}">
                <a16:creationId xmlns:a16="http://schemas.microsoft.com/office/drawing/2014/main" id="{188E0544-7800-F2CC-BE8B-8AC23B1B3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11"/>
          <a:stretch/>
        </p:blipFill>
        <p:spPr bwMode="auto">
          <a:xfrm>
            <a:off x="428625" y="437470"/>
            <a:ext cx="1563461" cy="1704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E2CDEF-BF78-FF72-2A54-D6B162CB2637}"/>
              </a:ext>
            </a:extLst>
          </p:cNvPr>
          <p:cNvSpPr txBox="1"/>
          <p:nvPr/>
        </p:nvSpPr>
        <p:spPr>
          <a:xfrm>
            <a:off x="4127047" y="19276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tropical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F3C7ABAB-648D-D33E-DE84-C50B8A1B72FB}"/>
              </a:ext>
            </a:extLst>
          </p:cNvPr>
          <p:cNvSpPr txBox="1"/>
          <p:nvPr/>
        </p:nvSpPr>
        <p:spPr>
          <a:xfrm>
            <a:off x="2216604" y="1663242"/>
            <a:ext cx="8714014"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tropic + al = tropical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12193F6E-844F-D218-FF5C-026369C93887}"/>
              </a:ext>
            </a:extLst>
          </p:cNvPr>
          <p:cNvSpPr txBox="1"/>
          <p:nvPr/>
        </p:nvSpPr>
        <p:spPr>
          <a:xfrm>
            <a:off x="3524251" y="3501133"/>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ADJECTIVE</a:t>
            </a:r>
            <a:endParaRPr lang="en-GB" dirty="0"/>
          </a:p>
        </p:txBody>
      </p:sp>
    </p:spTree>
    <p:extLst>
      <p:ext uri="{BB962C8B-B14F-4D97-AF65-F5344CB8AC3E}">
        <p14:creationId xmlns:p14="http://schemas.microsoft.com/office/powerpoint/2010/main" val="18861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382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how something works or operates</a:t>
            </a:r>
            <a:endParaRPr lang="en-GB" i="1" dirty="0">
              <a:latin typeface="Twinkl Cursive Looped" panose="02000000000000000000" pitchFamily="2" charset="0"/>
            </a:endParaRPr>
          </a:p>
        </p:txBody>
      </p:sp>
      <p:pic>
        <p:nvPicPr>
          <p:cNvPr id="53250" name="Picture 2" descr="Mothinator Function Generator clip art free vector">
            <a:extLst>
              <a:ext uri="{FF2B5EF4-FFF2-40B4-BE49-F238E27FC236}">
                <a16:creationId xmlns:a16="http://schemas.microsoft.com/office/drawing/2014/main" id="{FC10CB0A-1A4B-51EC-8E26-91F4E5E45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03" y="314325"/>
            <a:ext cx="2943225"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037B43-9F44-8795-4FA2-B8BF2EFB9DFF}"/>
              </a:ext>
            </a:extLst>
          </p:cNvPr>
          <p:cNvSpPr txBox="1"/>
          <p:nvPr/>
        </p:nvSpPr>
        <p:spPr>
          <a:xfrm>
            <a:off x="4567918" y="119289"/>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functional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1ABD17DC-D424-20FB-DE4D-6118F4FECA8D}"/>
              </a:ext>
            </a:extLst>
          </p:cNvPr>
          <p:cNvSpPr txBox="1"/>
          <p:nvPr/>
        </p:nvSpPr>
        <p:spPr>
          <a:xfrm>
            <a:off x="2673804" y="1866900"/>
            <a:ext cx="8910636"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function + al = functional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85E9B26A-1587-D3D6-9387-9CF991586DAA}"/>
              </a:ext>
            </a:extLst>
          </p:cNvPr>
          <p:cNvSpPr txBox="1"/>
          <p:nvPr/>
        </p:nvSpPr>
        <p:spPr>
          <a:xfrm>
            <a:off x="4502604" y="3698439"/>
            <a:ext cx="616403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18088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52521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mathematical equation was super fun to complete.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21AE8DB-0B33-69CD-1C84-3346E8019641}"/>
              </a:ext>
            </a:extLst>
          </p:cNvPr>
          <p:cNvSpPr txBox="1">
            <a:spLocks/>
          </p:cNvSpPr>
          <p:nvPr/>
        </p:nvSpPr>
        <p:spPr>
          <a:xfrm>
            <a:off x="2563837" y="3080824"/>
            <a:ext cx="4261506" cy="7408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33464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tropical temperature was not expected in this part of the country.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7C3B73-DEE0-A038-E2A6-629F7C742D9E}"/>
              </a:ext>
            </a:extLst>
          </p:cNvPr>
          <p:cNvSpPr txBox="1">
            <a:spLocks/>
          </p:cNvSpPr>
          <p:nvPr/>
        </p:nvSpPr>
        <p:spPr>
          <a:xfrm>
            <a:off x="2220936" y="2240323"/>
            <a:ext cx="2661307"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9933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functional furniture fitted into the space well.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F53EDE5-A389-AA7E-3386-5BE736ACB926}"/>
              </a:ext>
            </a:extLst>
          </p:cNvPr>
          <p:cNvSpPr txBox="1">
            <a:spLocks/>
          </p:cNvSpPr>
          <p:nvPr/>
        </p:nvSpPr>
        <p:spPr>
          <a:xfrm>
            <a:off x="2171951" y="2906486"/>
            <a:ext cx="3249135" cy="91516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51460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1370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frequently</a:t>
            </a:r>
            <a:endParaRPr lang="en-GB" dirty="0"/>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34068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296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government</a:t>
            </a:r>
            <a:endParaRPr lang="en-GB" dirty="0"/>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884639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0985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40712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650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3475001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1787325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6520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Earth’s hard outer layer has been mathematically calculated as between 5 and 60km thick.</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456057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1</a:t>
            </a:r>
          </a:p>
          <a:p>
            <a:r>
              <a:rPr lang="en-GB" sz="7200" dirty="0">
                <a:latin typeface="Twinkl Cursive Looped" panose="02000000000000000000" pitchFamily="2" charset="0"/>
              </a:rPr>
              <a:t>Week 5 - Wednesday</a:t>
            </a:r>
          </a:p>
          <a:p>
            <a:endParaRPr lang="en-GB" sz="7200" dirty="0"/>
          </a:p>
        </p:txBody>
      </p:sp>
    </p:spTree>
    <p:extLst>
      <p:ext uri="{BB962C8B-B14F-4D97-AF65-F5344CB8AC3E}">
        <p14:creationId xmlns:p14="http://schemas.microsoft.com/office/powerpoint/2010/main" val="431376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21361-C037-D185-FC45-71294FE39124}"/>
              </a:ext>
            </a:extLst>
          </p:cNvPr>
          <p:cNvPicPr>
            <a:picLocks noChangeAspect="1"/>
          </p:cNvPicPr>
          <p:nvPr/>
        </p:nvPicPr>
        <p:blipFill rotWithShape="1">
          <a:blip r:embed="rId2"/>
          <a:srcRect l="11651" t="11649" r="11607" b="7598"/>
          <a:stretch/>
        </p:blipFill>
        <p:spPr>
          <a:xfrm>
            <a:off x="114301" y="146957"/>
            <a:ext cx="11185070" cy="6617346"/>
          </a:xfrm>
          <a:prstGeom prst="rect">
            <a:avLst/>
          </a:prstGeom>
        </p:spPr>
      </p:pic>
    </p:spTree>
    <p:extLst>
      <p:ext uri="{BB962C8B-B14F-4D97-AF65-F5344CB8AC3E}">
        <p14:creationId xmlns:p14="http://schemas.microsoft.com/office/powerpoint/2010/main" val="765386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0227310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40982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7488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7309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684080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356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1495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828481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20541047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1826732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55899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conveniency </a:t>
            </a:r>
          </a:p>
        </p:txBody>
      </p:sp>
      <p:sp>
        <p:nvSpPr>
          <p:cNvPr id="3" name="Rectangle 2">
            <a:extLst>
              <a:ext uri="{FF2B5EF4-FFF2-40B4-BE49-F238E27FC236}">
                <a16:creationId xmlns:a16="http://schemas.microsoft.com/office/drawing/2014/main" id="{13BB5EC0-7A96-4D29-A835-6FAE896C31A4}"/>
              </a:ext>
            </a:extLst>
          </p:cNvPr>
          <p:cNvSpPr/>
          <p:nvPr/>
        </p:nvSpPr>
        <p:spPr>
          <a:xfrm>
            <a:off x="6955971" y="3575957"/>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634" name="Picture 2" descr="Convenience Store Clipart - ClipArt Best">
            <a:extLst>
              <a:ext uri="{FF2B5EF4-FFF2-40B4-BE49-F238E27FC236}">
                <a16:creationId xmlns:a16="http://schemas.microsoft.com/office/drawing/2014/main" id="{2AC6B6F5-82E0-3BF9-B976-DEC3F1EB8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892"/>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efficiency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24943"/>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658" name="Picture 2" descr="Transparent Background Efficiency Clipart, HD Png Download , Transparent  Png Image - PNGitem">
            <a:extLst>
              <a:ext uri="{FF2B5EF4-FFF2-40B4-BE49-F238E27FC236}">
                <a16:creationId xmlns:a16="http://schemas.microsoft.com/office/drawing/2014/main" id="{64884660-AA03-0EF2-DFDE-7F4058117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18" y="340179"/>
            <a:ext cx="24574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fluency  </a:t>
            </a:r>
          </a:p>
        </p:txBody>
      </p:sp>
      <p:sp>
        <p:nvSpPr>
          <p:cNvPr id="3" name="Rectangle 2">
            <a:extLst>
              <a:ext uri="{FF2B5EF4-FFF2-40B4-BE49-F238E27FC236}">
                <a16:creationId xmlns:a16="http://schemas.microsoft.com/office/drawing/2014/main" id="{4BCBA2DA-E95C-434C-BE81-320E182AE5EF}"/>
              </a:ext>
            </a:extLst>
          </p:cNvPr>
          <p:cNvSpPr/>
          <p:nvPr/>
        </p:nvSpPr>
        <p:spPr>
          <a:xfrm>
            <a:off x="5796643" y="3803793"/>
            <a:ext cx="1681843"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682" name="Picture 2" descr="Sight Words Or High Frequency Words - Fluency Clipart – Stunning free  transparent png clipart images free download">
            <a:extLst>
              <a:ext uri="{FF2B5EF4-FFF2-40B4-BE49-F238E27FC236}">
                <a16:creationId xmlns:a16="http://schemas.microsoft.com/office/drawing/2014/main" id="{A6B806D1-A3F5-16AC-DD53-DCBDB123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55" y="481692"/>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8557</TotalTime>
  <Words>3134</Words>
  <Application>Microsoft Office PowerPoint</Application>
  <PresentationFormat>Widescreen</PresentationFormat>
  <Paragraphs>442</Paragraphs>
  <Slides>210</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210</vt:i4>
      </vt:variant>
    </vt:vector>
  </HeadingPairs>
  <TitlesOfParts>
    <vt:vector size="217" baseType="lpstr">
      <vt:lpstr>Arial</vt:lpstr>
      <vt:lpstr>Arial</vt:lpstr>
      <vt:lpstr>Calibri</vt:lpstr>
      <vt:lpstr>Calibri Light</vt:lpstr>
      <vt:lpstr>Georgia</vt:lpstr>
      <vt:lpstr>Twinkl Cursive Looped</vt:lpstr>
      <vt:lpstr>Office Theme</vt:lpstr>
      <vt:lpstr>Spelling Y6</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transparency </vt:lpstr>
      <vt:lpstr>decency</vt:lpstr>
      <vt:lpstr>independency  </vt:lpstr>
      <vt:lpstr>Let’s Teach and Practise</vt:lpstr>
      <vt:lpstr>Words ending -al</vt:lpstr>
      <vt:lpstr>-al</vt:lpstr>
      <vt:lpstr>-al  Every syllable needs a vowel. So, if you hear 'l' at the end of a word and you can't hear a vowel sound, most commonly you will use 'al' or 'le'. You use 'al' if you are adding a suffix onto a base or root word (e.g., magic – magical). You use 'le' if it is a part of the word (e.g., little, candle).</vt:lpstr>
      <vt:lpstr>-al  words ending in al have changed a noun into an adjective  music (noun)  musical (adjective)</vt:lpstr>
      <vt:lpstr>musical</vt:lpstr>
      <vt:lpstr>political</vt:lpstr>
      <vt:lpstr>accidental </vt:lpstr>
      <vt:lpstr> Definition – fond or skilled at music</vt:lpstr>
      <vt:lpstr>  Definition – relating to the government </vt:lpstr>
      <vt:lpstr>  Definition – happening by chance</vt:lpstr>
      <vt:lpstr> He was extremely musical.</vt:lpstr>
      <vt:lpstr>The political atmosphere was charged on election night.</vt:lpstr>
      <vt:lpstr>The window smashing was purely accidental. </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The environment of planet Earth is made up of tropical areas and frozen lands.</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emergency </vt:lpstr>
      <vt:lpstr>consistency</vt:lpstr>
      <vt:lpstr>proficiency  </vt:lpstr>
      <vt:lpstr>Let’s Teach and Practise</vt:lpstr>
      <vt:lpstr>Words ending -al</vt:lpstr>
      <vt:lpstr>-al</vt:lpstr>
      <vt:lpstr>-al  Every syllable needs a vowel. So, if you hear 'l' at the end of a word and you can't hear a vowel sound, most commonly you will use 'al' or 'le'. You use 'al' if you are adding a suffix onto a base or root word (e.g., magic – magical). You use 'le' if it is a part of the word (e.g., little, candle).</vt:lpstr>
      <vt:lpstr>-al  words ending in al have changed a noun into an adjective  music (noun)  musical (adjective)</vt:lpstr>
      <vt:lpstr>mathematical</vt:lpstr>
      <vt:lpstr>tropical</vt:lpstr>
      <vt:lpstr>functional </vt:lpstr>
      <vt:lpstr>  Definition – relating to maths</vt:lpstr>
      <vt:lpstr>  Definition – very hot and humid</vt:lpstr>
      <vt:lpstr>  Definition – how something works or operates</vt:lpstr>
      <vt:lpstr> The mathematical equation was super fun to complete.</vt:lpstr>
      <vt:lpstr>The tropical temperature was not expected in this part of the country. </vt:lpstr>
      <vt:lpstr>The functional furniture fitted into the space well. </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The Earth’s hard outer layer has been mathematically calculated as between 5 and 60km thick.</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conveniency </vt:lpstr>
      <vt:lpstr>efficiency</vt:lpstr>
      <vt:lpstr>fluency  </vt:lpstr>
      <vt:lpstr>Let’s Teach and Practise</vt:lpstr>
      <vt:lpstr>Words ending -ire</vt:lpstr>
      <vt:lpstr>-ire</vt:lpstr>
      <vt:lpstr>require</vt:lpstr>
      <vt:lpstr>acquire</vt:lpstr>
      <vt:lpstr>enquire </vt:lpstr>
      <vt:lpstr>  Definition – need for a purpose</vt:lpstr>
      <vt:lpstr>  Definition – buy or obtain</vt:lpstr>
      <vt:lpstr>  Definition – ask for information from someone</vt:lpstr>
      <vt:lpstr> The school require children to wear school uniform. </vt:lpstr>
      <vt:lpstr>They need to acquire a particular chocolate cake for the birthday party. </vt:lpstr>
      <vt:lpstr>They always enquire after my family when I meet with them.</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This crust is broken into functional parts called plates that have independency with each other.</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currency </vt:lpstr>
      <vt:lpstr>urgency</vt:lpstr>
      <vt:lpstr>Let’s Teach and Practise</vt:lpstr>
      <vt:lpstr>Words ending -ire</vt:lpstr>
      <vt:lpstr>-ire</vt:lpstr>
      <vt:lpstr>esquire</vt:lpstr>
      <vt:lpstr>vampire</vt:lpstr>
      <vt:lpstr>bonfire </vt:lpstr>
      <vt:lpstr>  Definition – a polite title</vt:lpstr>
      <vt:lpstr>  Definition – a corpse that drinks blood</vt:lpstr>
      <vt:lpstr>  Definition – a large open-air fire</vt:lpstr>
      <vt:lpstr> The esquire was known for his polite manners.</vt:lpstr>
      <vt:lpstr>The vampire terrorised the town every Halloween.</vt:lpstr>
      <vt:lpstr>The bonfire was enormous on firework’s night.</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The plates require movement and scrape against each other causing friction that leads to earthquakes and volcanoes.</vt:lpstr>
      <vt:lpstr>PowerPoint Presentation</vt:lpstr>
      <vt:lpstr>PowerPoint Presentation</vt:lpstr>
      <vt:lpstr>Old challenge words…</vt:lpstr>
      <vt:lpstr>environment </vt:lpstr>
      <vt:lpstr>equipment</vt:lpstr>
      <vt:lpstr>Old spelling rule words…</vt:lpstr>
      <vt:lpstr>transparency </vt:lpstr>
      <vt:lpstr>decency</vt:lpstr>
      <vt:lpstr>independency</vt:lpstr>
      <vt:lpstr>emergency</vt:lpstr>
      <vt:lpstr>consistency </vt:lpstr>
      <vt:lpstr>proficiency</vt:lpstr>
      <vt:lpstr>conveniency </vt:lpstr>
      <vt:lpstr>efficiency</vt:lpstr>
      <vt:lpstr>fluency</vt:lpstr>
      <vt:lpstr>currency</vt:lpstr>
      <vt:lpstr>urgency</vt:lpstr>
      <vt:lpstr>New spelling rule words…</vt:lpstr>
      <vt:lpstr>musical</vt:lpstr>
      <vt:lpstr>political</vt:lpstr>
      <vt:lpstr>accidental</vt:lpstr>
      <vt:lpstr>mathematical</vt:lpstr>
      <vt:lpstr>tropical </vt:lpstr>
      <vt:lpstr>functional</vt:lpstr>
      <vt:lpstr>require</vt:lpstr>
      <vt:lpstr>acquire</vt:lpstr>
      <vt:lpstr>enquire</vt:lpstr>
      <vt:lpstr>esquire</vt:lpstr>
      <vt:lpstr>vampire</vt:lpstr>
      <vt:lpstr>bonfire </vt:lpstr>
      <vt:lpstr>New challenge words…</vt:lpstr>
      <vt:lpstr>frequently</vt:lpstr>
      <vt:lpstr>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9</cp:revision>
  <cp:lastPrinted>2022-05-27T07:40:55Z</cp:lastPrinted>
  <dcterms:created xsi:type="dcterms:W3CDTF">2022-03-23T13:56:57Z</dcterms:created>
  <dcterms:modified xsi:type="dcterms:W3CDTF">2023-05-30T16:18:57Z</dcterms:modified>
</cp:coreProperties>
</file>