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4"/>
  </p:notesMasterIdLst>
  <p:sldIdLst>
    <p:sldId id="256" r:id="rId2"/>
    <p:sldId id="322" r:id="rId3"/>
    <p:sldId id="1688" r:id="rId4"/>
    <p:sldId id="258" r:id="rId5"/>
    <p:sldId id="333" r:id="rId6"/>
    <p:sldId id="336" r:id="rId7"/>
    <p:sldId id="335" r:id="rId8"/>
    <p:sldId id="337" r:id="rId9"/>
    <p:sldId id="339" r:id="rId10"/>
    <p:sldId id="899" r:id="rId11"/>
    <p:sldId id="259" r:id="rId12"/>
    <p:sldId id="260" r:id="rId13"/>
    <p:sldId id="261" r:id="rId14"/>
    <p:sldId id="902" r:id="rId15"/>
    <p:sldId id="904" r:id="rId16"/>
    <p:sldId id="906" r:id="rId17"/>
    <p:sldId id="267" r:id="rId18"/>
    <p:sldId id="605" r:id="rId19"/>
    <p:sldId id="606" r:id="rId20"/>
    <p:sldId id="607" r:id="rId21"/>
    <p:sldId id="282" r:id="rId22"/>
    <p:sldId id="1140" r:id="rId23"/>
    <p:sldId id="284" r:id="rId24"/>
    <p:sldId id="907" r:id="rId25"/>
    <p:sldId id="910" r:id="rId26"/>
    <p:sldId id="913" r:id="rId27"/>
    <p:sldId id="294" r:id="rId28"/>
    <p:sldId id="621" r:id="rId29"/>
    <p:sldId id="622" r:id="rId30"/>
    <p:sldId id="303" r:id="rId31"/>
    <p:sldId id="307" r:id="rId32"/>
    <p:sldId id="920" r:id="rId33"/>
    <p:sldId id="310" r:id="rId34"/>
    <p:sldId id="923" r:id="rId35"/>
    <p:sldId id="1693" r:id="rId36"/>
    <p:sldId id="1694" r:id="rId37"/>
    <p:sldId id="1695" r:id="rId38"/>
    <p:sldId id="2031" r:id="rId39"/>
    <p:sldId id="2032" r:id="rId40"/>
    <p:sldId id="2033" r:id="rId41"/>
    <p:sldId id="1701" r:id="rId42"/>
    <p:sldId id="1702" r:id="rId43"/>
    <p:sldId id="2034" r:id="rId44"/>
    <p:sldId id="2354" r:id="rId45"/>
    <p:sldId id="2355" r:id="rId46"/>
    <p:sldId id="2356" r:id="rId47"/>
    <p:sldId id="2357" r:id="rId48"/>
    <p:sldId id="2358" r:id="rId49"/>
    <p:sldId id="2359" r:id="rId50"/>
    <p:sldId id="340" r:id="rId51"/>
    <p:sldId id="2360" r:id="rId52"/>
    <p:sldId id="2361" r:id="rId53"/>
    <p:sldId id="2362" r:id="rId54"/>
    <p:sldId id="1169" r:id="rId55"/>
    <p:sldId id="1170" r:id="rId56"/>
    <p:sldId id="2363" r:id="rId57"/>
    <p:sldId id="2364" r:id="rId58"/>
    <p:sldId id="2365" r:id="rId59"/>
    <p:sldId id="1171" r:id="rId60"/>
    <p:sldId id="2366" r:id="rId61"/>
    <p:sldId id="285" r:id="rId62"/>
    <p:sldId id="2367" r:id="rId63"/>
    <p:sldId id="1172" r:id="rId64"/>
    <p:sldId id="1175" r:id="rId65"/>
    <p:sldId id="1178" r:id="rId66"/>
    <p:sldId id="2368" r:id="rId67"/>
    <p:sldId id="2369" r:id="rId68"/>
    <p:sldId id="1183" r:id="rId69"/>
    <p:sldId id="2370" r:id="rId70"/>
    <p:sldId id="1186" r:id="rId71"/>
    <p:sldId id="1187" r:id="rId72"/>
    <p:sldId id="1190" r:id="rId73"/>
    <p:sldId id="1191" r:id="rId74"/>
    <p:sldId id="2035" r:id="rId75"/>
    <p:sldId id="2036" r:id="rId76"/>
    <p:sldId id="2037" r:id="rId77"/>
    <p:sldId id="2090" r:id="rId78"/>
    <p:sldId id="2091" r:id="rId79"/>
    <p:sldId id="2092" r:id="rId80"/>
    <p:sldId id="2041" r:id="rId81"/>
    <p:sldId id="2043" r:id="rId82"/>
    <p:sldId id="2044" r:id="rId83"/>
    <p:sldId id="2371" r:id="rId84"/>
    <p:sldId id="2372" r:id="rId85"/>
    <p:sldId id="2373" r:id="rId86"/>
    <p:sldId id="2374" r:id="rId87"/>
    <p:sldId id="2375" r:id="rId88"/>
    <p:sldId id="2376" r:id="rId89"/>
    <p:sldId id="2377" r:id="rId90"/>
    <p:sldId id="2378" r:id="rId91"/>
    <p:sldId id="2379" r:id="rId92"/>
    <p:sldId id="1454" r:id="rId93"/>
    <p:sldId id="1455" r:id="rId94"/>
    <p:sldId id="1456" r:id="rId95"/>
    <p:sldId id="1457" r:id="rId96"/>
    <p:sldId id="1458" r:id="rId97"/>
    <p:sldId id="2380" r:id="rId98"/>
    <p:sldId id="2381" r:id="rId99"/>
    <p:sldId id="2382" r:id="rId100"/>
    <p:sldId id="2383" r:id="rId101"/>
    <p:sldId id="2384" r:id="rId102"/>
    <p:sldId id="2385" r:id="rId103"/>
    <p:sldId id="2386" r:id="rId104"/>
    <p:sldId id="2387" r:id="rId105"/>
    <p:sldId id="1174" r:id="rId106"/>
    <p:sldId id="1459" r:id="rId107"/>
    <p:sldId id="1697" r:id="rId108"/>
    <p:sldId id="2388" r:id="rId109"/>
    <p:sldId id="614" r:id="rId110"/>
    <p:sldId id="2389" r:id="rId111"/>
    <p:sldId id="1462" r:id="rId112"/>
    <p:sldId id="1463" r:id="rId113"/>
    <p:sldId id="2390" r:id="rId114"/>
    <p:sldId id="1466" r:id="rId115"/>
    <p:sldId id="2048" r:id="rId116"/>
    <p:sldId id="2049" r:id="rId117"/>
    <p:sldId id="2050" r:id="rId118"/>
    <p:sldId id="2133" r:id="rId119"/>
    <p:sldId id="2134" r:id="rId120"/>
    <p:sldId id="2135" r:id="rId121"/>
    <p:sldId id="2054" r:id="rId122"/>
    <p:sldId id="2055" r:id="rId123"/>
    <p:sldId id="2056" r:id="rId124"/>
    <p:sldId id="2391" r:id="rId125"/>
    <p:sldId id="2392" r:id="rId126"/>
    <p:sldId id="2393" r:id="rId127"/>
    <p:sldId id="2394" r:id="rId128"/>
    <p:sldId id="2395" r:id="rId129"/>
    <p:sldId id="2396" r:id="rId130"/>
    <p:sldId id="1448" r:id="rId131"/>
    <p:sldId id="2397" r:id="rId132"/>
    <p:sldId id="2398" r:id="rId133"/>
    <p:sldId id="2399" r:id="rId134"/>
    <p:sldId id="1715" r:id="rId135"/>
    <p:sldId id="1716" r:id="rId136"/>
    <p:sldId id="2400" r:id="rId137"/>
    <p:sldId id="2401" r:id="rId138"/>
    <p:sldId id="2402" r:id="rId139"/>
    <p:sldId id="2403" r:id="rId140"/>
    <p:sldId id="2404" r:id="rId141"/>
    <p:sldId id="1718" r:id="rId142"/>
    <p:sldId id="1720" r:id="rId143"/>
    <p:sldId id="1452" r:id="rId144"/>
    <p:sldId id="1723" r:id="rId145"/>
    <p:sldId id="1726" r:id="rId146"/>
    <p:sldId id="2405" r:id="rId147"/>
    <p:sldId id="300" r:id="rId148"/>
    <p:sldId id="1182" r:id="rId149"/>
    <p:sldId id="2406" r:id="rId150"/>
    <p:sldId id="1733" r:id="rId151"/>
    <p:sldId id="2407" r:id="rId152"/>
    <p:sldId id="1737" r:id="rId153"/>
    <p:sldId id="2408" r:id="rId154"/>
    <p:sldId id="2060" r:id="rId155"/>
    <p:sldId id="2061" r:id="rId156"/>
    <p:sldId id="2062" r:id="rId157"/>
    <p:sldId id="2166" r:id="rId158"/>
    <p:sldId id="2167" r:id="rId159"/>
    <p:sldId id="2168" r:id="rId160"/>
    <p:sldId id="2066" r:id="rId161"/>
    <p:sldId id="2067" r:id="rId162"/>
    <p:sldId id="2068" r:id="rId163"/>
    <p:sldId id="2409" r:id="rId164"/>
    <p:sldId id="2410" r:id="rId165"/>
    <p:sldId id="2411" r:id="rId166"/>
    <p:sldId id="2024" r:id="rId167"/>
    <p:sldId id="2412" r:id="rId168"/>
    <p:sldId id="2413" r:id="rId169"/>
    <p:sldId id="2025" r:id="rId170"/>
    <p:sldId id="2414" r:id="rId171"/>
    <p:sldId id="1711" r:id="rId172"/>
    <p:sldId id="2415" r:id="rId173"/>
    <p:sldId id="2416" r:id="rId174"/>
    <p:sldId id="2417" r:id="rId175"/>
    <p:sldId id="2418" r:id="rId176"/>
    <p:sldId id="2419" r:id="rId177"/>
    <p:sldId id="2420" r:id="rId178"/>
    <p:sldId id="2029" r:id="rId179"/>
    <p:sldId id="2030" r:id="rId180"/>
    <p:sldId id="2421" r:id="rId181"/>
    <p:sldId id="2304" r:id="rId182"/>
    <p:sldId id="2422" r:id="rId183"/>
    <p:sldId id="2423" r:id="rId184"/>
    <p:sldId id="2040" r:id="rId185"/>
    <p:sldId id="2424" r:id="rId186"/>
    <p:sldId id="2425" r:id="rId187"/>
    <p:sldId id="2047" r:id="rId188"/>
    <p:sldId id="2426" r:id="rId189"/>
    <p:sldId id="2427" r:id="rId190"/>
    <p:sldId id="2428" r:id="rId191"/>
    <p:sldId id="2429" r:id="rId192"/>
    <p:sldId id="2057" r:id="rId193"/>
    <p:sldId id="2430" r:id="rId194"/>
    <p:sldId id="2431" r:id="rId195"/>
    <p:sldId id="2320" r:id="rId196"/>
    <p:sldId id="2072" r:id="rId197"/>
    <p:sldId id="2073" r:id="rId198"/>
    <p:sldId id="2074" r:id="rId199"/>
    <p:sldId id="2351" r:id="rId200"/>
    <p:sldId id="2352" r:id="rId201"/>
    <p:sldId id="2353" r:id="rId202"/>
    <p:sldId id="2078" r:id="rId20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DD509A-74BB-419D-B7C4-1CE96119D07F}" v="5" dt="2023-05-30T16:28:31.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81447" autoAdjust="0"/>
  </p:normalViewPr>
  <p:slideViewPr>
    <p:cSldViewPr snapToGrid="0">
      <p:cViewPr varScale="1">
        <p:scale>
          <a:sx n="59" d="100"/>
          <a:sy n="59"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microsoft.com/office/2016/11/relationships/changesInfo" Target="changesInfos/changesInfo1.xml"/><Relationship Id="rId190" Type="http://schemas.openxmlformats.org/officeDocument/2006/relationships/slide" Target="slides/slide189.xml"/><Relationship Id="rId20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D0DD509A-74BB-419D-B7C4-1CE96119D07F}"/>
    <pc:docChg chg="delSld">
      <pc:chgData name="Kelly Stokes" userId="3e5c5154-569e-4d81-aa91-4f91841cdfa9" providerId="ADAL" clId="{D0DD509A-74BB-419D-B7C4-1CE96119D07F}" dt="2023-05-30T16:25:49.914" v="4" actId="2696"/>
      <pc:docMkLst>
        <pc:docMk/>
      </pc:docMkLst>
      <pc:sldChg chg="del">
        <pc:chgData name="Kelly Stokes" userId="3e5c5154-569e-4d81-aa91-4f91841cdfa9" providerId="ADAL" clId="{D0DD509A-74BB-419D-B7C4-1CE96119D07F}" dt="2023-05-30T16:24:18.290" v="0" actId="2696"/>
        <pc:sldMkLst>
          <pc:docMk/>
          <pc:sldMk cId="4130972434" sldId="259"/>
        </pc:sldMkLst>
      </pc:sldChg>
      <pc:sldChg chg="del">
        <pc:chgData name="Kelly Stokes" userId="3e5c5154-569e-4d81-aa91-4f91841cdfa9" providerId="ADAL" clId="{D0DD509A-74BB-419D-B7C4-1CE96119D07F}" dt="2023-05-30T16:24:55.979" v="1" actId="2696"/>
        <pc:sldMkLst>
          <pc:docMk/>
          <pc:sldMk cId="1540551246" sldId="260"/>
        </pc:sldMkLst>
      </pc:sldChg>
      <pc:sldChg chg="del">
        <pc:chgData name="Kelly Stokes" userId="3e5c5154-569e-4d81-aa91-4f91841cdfa9" providerId="ADAL" clId="{D0DD509A-74BB-419D-B7C4-1CE96119D07F}" dt="2023-05-30T16:24:55.979" v="1" actId="2696"/>
        <pc:sldMkLst>
          <pc:docMk/>
          <pc:sldMk cId="3963545113" sldId="261"/>
        </pc:sldMkLst>
      </pc:sldChg>
      <pc:sldChg chg="del">
        <pc:chgData name="Kelly Stokes" userId="3e5c5154-569e-4d81-aa91-4f91841cdfa9" providerId="ADAL" clId="{D0DD509A-74BB-419D-B7C4-1CE96119D07F}" dt="2023-05-30T16:24:55.979" v="1" actId="2696"/>
        <pc:sldMkLst>
          <pc:docMk/>
          <pc:sldMk cId="3375546017" sldId="262"/>
        </pc:sldMkLst>
      </pc:sldChg>
      <pc:sldChg chg="del">
        <pc:chgData name="Kelly Stokes" userId="3e5c5154-569e-4d81-aa91-4f91841cdfa9" providerId="ADAL" clId="{D0DD509A-74BB-419D-B7C4-1CE96119D07F}" dt="2023-05-30T16:24:55.979" v="1" actId="2696"/>
        <pc:sldMkLst>
          <pc:docMk/>
          <pc:sldMk cId="1960023406" sldId="263"/>
        </pc:sldMkLst>
      </pc:sldChg>
      <pc:sldChg chg="del">
        <pc:chgData name="Kelly Stokes" userId="3e5c5154-569e-4d81-aa91-4f91841cdfa9" providerId="ADAL" clId="{D0DD509A-74BB-419D-B7C4-1CE96119D07F}" dt="2023-05-30T16:24:55.979" v="1" actId="2696"/>
        <pc:sldMkLst>
          <pc:docMk/>
          <pc:sldMk cId="3148969883" sldId="267"/>
        </pc:sldMkLst>
      </pc:sldChg>
      <pc:sldChg chg="del">
        <pc:chgData name="Kelly Stokes" userId="3e5c5154-569e-4d81-aa91-4f91841cdfa9" providerId="ADAL" clId="{D0DD509A-74BB-419D-B7C4-1CE96119D07F}" dt="2023-05-30T16:24:55.979" v="1" actId="2696"/>
        <pc:sldMkLst>
          <pc:docMk/>
          <pc:sldMk cId="3929632485" sldId="271"/>
        </pc:sldMkLst>
      </pc:sldChg>
      <pc:sldChg chg="del">
        <pc:chgData name="Kelly Stokes" userId="3e5c5154-569e-4d81-aa91-4f91841cdfa9" providerId="ADAL" clId="{D0DD509A-74BB-419D-B7C4-1CE96119D07F}" dt="2023-05-30T16:24:55.979" v="1" actId="2696"/>
        <pc:sldMkLst>
          <pc:docMk/>
          <pc:sldMk cId="2556728928" sldId="272"/>
        </pc:sldMkLst>
      </pc:sldChg>
      <pc:sldChg chg="del">
        <pc:chgData name="Kelly Stokes" userId="3e5c5154-569e-4d81-aa91-4f91841cdfa9" providerId="ADAL" clId="{D0DD509A-74BB-419D-B7C4-1CE96119D07F}" dt="2023-05-30T16:24:55.979" v="1" actId="2696"/>
        <pc:sldMkLst>
          <pc:docMk/>
          <pc:sldMk cId="4028067212" sldId="273"/>
        </pc:sldMkLst>
      </pc:sldChg>
      <pc:sldChg chg="del">
        <pc:chgData name="Kelly Stokes" userId="3e5c5154-569e-4d81-aa91-4f91841cdfa9" providerId="ADAL" clId="{D0DD509A-74BB-419D-B7C4-1CE96119D07F}" dt="2023-05-30T16:24:55.979" v="1" actId="2696"/>
        <pc:sldMkLst>
          <pc:docMk/>
          <pc:sldMk cId="937917672" sldId="274"/>
        </pc:sldMkLst>
      </pc:sldChg>
      <pc:sldChg chg="del">
        <pc:chgData name="Kelly Stokes" userId="3e5c5154-569e-4d81-aa91-4f91841cdfa9" providerId="ADAL" clId="{D0DD509A-74BB-419D-B7C4-1CE96119D07F}" dt="2023-05-30T16:24:55.979" v="1" actId="2696"/>
        <pc:sldMkLst>
          <pc:docMk/>
          <pc:sldMk cId="602354299" sldId="278"/>
        </pc:sldMkLst>
      </pc:sldChg>
      <pc:sldChg chg="del">
        <pc:chgData name="Kelly Stokes" userId="3e5c5154-569e-4d81-aa91-4f91841cdfa9" providerId="ADAL" clId="{D0DD509A-74BB-419D-B7C4-1CE96119D07F}" dt="2023-05-30T16:24:55.979" v="1" actId="2696"/>
        <pc:sldMkLst>
          <pc:docMk/>
          <pc:sldMk cId="1359830562" sldId="279"/>
        </pc:sldMkLst>
      </pc:sldChg>
      <pc:sldChg chg="del">
        <pc:chgData name="Kelly Stokes" userId="3e5c5154-569e-4d81-aa91-4f91841cdfa9" providerId="ADAL" clId="{D0DD509A-74BB-419D-B7C4-1CE96119D07F}" dt="2023-05-30T16:24:55.979" v="1" actId="2696"/>
        <pc:sldMkLst>
          <pc:docMk/>
          <pc:sldMk cId="1811321050" sldId="282"/>
        </pc:sldMkLst>
      </pc:sldChg>
      <pc:sldChg chg="del">
        <pc:chgData name="Kelly Stokes" userId="3e5c5154-569e-4d81-aa91-4f91841cdfa9" providerId="ADAL" clId="{D0DD509A-74BB-419D-B7C4-1CE96119D07F}" dt="2023-05-30T16:24:55.979" v="1" actId="2696"/>
        <pc:sldMkLst>
          <pc:docMk/>
          <pc:sldMk cId="2974002518" sldId="284"/>
        </pc:sldMkLst>
      </pc:sldChg>
      <pc:sldChg chg="del">
        <pc:chgData name="Kelly Stokes" userId="3e5c5154-569e-4d81-aa91-4f91841cdfa9" providerId="ADAL" clId="{D0DD509A-74BB-419D-B7C4-1CE96119D07F}" dt="2023-05-30T16:24:55.979" v="1" actId="2696"/>
        <pc:sldMkLst>
          <pc:docMk/>
          <pc:sldMk cId="1000523104" sldId="285"/>
        </pc:sldMkLst>
      </pc:sldChg>
      <pc:sldChg chg="del">
        <pc:chgData name="Kelly Stokes" userId="3e5c5154-569e-4d81-aa91-4f91841cdfa9" providerId="ADAL" clId="{D0DD509A-74BB-419D-B7C4-1CE96119D07F}" dt="2023-05-30T16:24:55.979" v="1" actId="2696"/>
        <pc:sldMkLst>
          <pc:docMk/>
          <pc:sldMk cId="1645874759" sldId="294"/>
        </pc:sldMkLst>
      </pc:sldChg>
      <pc:sldChg chg="del">
        <pc:chgData name="Kelly Stokes" userId="3e5c5154-569e-4d81-aa91-4f91841cdfa9" providerId="ADAL" clId="{D0DD509A-74BB-419D-B7C4-1CE96119D07F}" dt="2023-05-30T16:25:31.242" v="3" actId="2696"/>
        <pc:sldMkLst>
          <pc:docMk/>
          <pc:sldMk cId="547390631" sldId="300"/>
        </pc:sldMkLst>
      </pc:sldChg>
      <pc:sldChg chg="del">
        <pc:chgData name="Kelly Stokes" userId="3e5c5154-569e-4d81-aa91-4f91841cdfa9" providerId="ADAL" clId="{D0DD509A-74BB-419D-B7C4-1CE96119D07F}" dt="2023-05-30T16:24:18.290" v="0" actId="2696"/>
        <pc:sldMkLst>
          <pc:docMk/>
          <pc:sldMk cId="2761066700" sldId="303"/>
        </pc:sldMkLst>
      </pc:sldChg>
      <pc:sldChg chg="del">
        <pc:chgData name="Kelly Stokes" userId="3e5c5154-569e-4d81-aa91-4f91841cdfa9" providerId="ADAL" clId="{D0DD509A-74BB-419D-B7C4-1CE96119D07F}" dt="2023-05-30T16:24:55.979" v="1" actId="2696"/>
        <pc:sldMkLst>
          <pc:docMk/>
          <pc:sldMk cId="1389999566" sldId="306"/>
        </pc:sldMkLst>
      </pc:sldChg>
      <pc:sldChg chg="del">
        <pc:chgData name="Kelly Stokes" userId="3e5c5154-569e-4d81-aa91-4f91841cdfa9" providerId="ADAL" clId="{D0DD509A-74BB-419D-B7C4-1CE96119D07F}" dt="2023-05-30T16:24:55.979" v="1" actId="2696"/>
        <pc:sldMkLst>
          <pc:docMk/>
          <pc:sldMk cId="1965264669" sldId="307"/>
        </pc:sldMkLst>
      </pc:sldChg>
      <pc:sldChg chg="del">
        <pc:chgData name="Kelly Stokes" userId="3e5c5154-569e-4d81-aa91-4f91841cdfa9" providerId="ADAL" clId="{D0DD509A-74BB-419D-B7C4-1CE96119D07F}" dt="2023-05-30T16:24:55.979" v="1" actId="2696"/>
        <pc:sldMkLst>
          <pc:docMk/>
          <pc:sldMk cId="2558544395" sldId="309"/>
        </pc:sldMkLst>
      </pc:sldChg>
      <pc:sldChg chg="del">
        <pc:chgData name="Kelly Stokes" userId="3e5c5154-569e-4d81-aa91-4f91841cdfa9" providerId="ADAL" clId="{D0DD509A-74BB-419D-B7C4-1CE96119D07F}" dt="2023-05-30T16:24:55.979" v="1" actId="2696"/>
        <pc:sldMkLst>
          <pc:docMk/>
          <pc:sldMk cId="3014948232" sldId="310"/>
        </pc:sldMkLst>
      </pc:sldChg>
      <pc:sldChg chg="del">
        <pc:chgData name="Kelly Stokes" userId="3e5c5154-569e-4d81-aa91-4f91841cdfa9" providerId="ADAL" clId="{D0DD509A-74BB-419D-B7C4-1CE96119D07F}" dt="2023-05-30T16:24:18.290" v="0" actId="2696"/>
        <pc:sldMkLst>
          <pc:docMk/>
          <pc:sldMk cId="2792488687" sldId="311"/>
        </pc:sldMkLst>
      </pc:sldChg>
      <pc:sldChg chg="del">
        <pc:chgData name="Kelly Stokes" userId="3e5c5154-569e-4d81-aa91-4f91841cdfa9" providerId="ADAL" clId="{D0DD509A-74BB-419D-B7C4-1CE96119D07F}" dt="2023-05-30T16:24:18.290" v="0" actId="2696"/>
        <pc:sldMkLst>
          <pc:docMk/>
          <pc:sldMk cId="2399081485" sldId="334"/>
        </pc:sldMkLst>
      </pc:sldChg>
      <pc:sldChg chg="del">
        <pc:chgData name="Kelly Stokes" userId="3e5c5154-569e-4d81-aa91-4f91841cdfa9" providerId="ADAL" clId="{D0DD509A-74BB-419D-B7C4-1CE96119D07F}" dt="2023-05-30T16:24:18.290" v="0" actId="2696"/>
        <pc:sldMkLst>
          <pc:docMk/>
          <pc:sldMk cId="153914121" sldId="335"/>
        </pc:sldMkLst>
      </pc:sldChg>
      <pc:sldChg chg="del">
        <pc:chgData name="Kelly Stokes" userId="3e5c5154-569e-4d81-aa91-4f91841cdfa9" providerId="ADAL" clId="{D0DD509A-74BB-419D-B7C4-1CE96119D07F}" dt="2023-05-30T16:24:18.290" v="0" actId="2696"/>
        <pc:sldMkLst>
          <pc:docMk/>
          <pc:sldMk cId="1617130601" sldId="336"/>
        </pc:sldMkLst>
      </pc:sldChg>
      <pc:sldChg chg="del">
        <pc:chgData name="Kelly Stokes" userId="3e5c5154-569e-4d81-aa91-4f91841cdfa9" providerId="ADAL" clId="{D0DD509A-74BB-419D-B7C4-1CE96119D07F}" dt="2023-05-30T16:24:18.290" v="0" actId="2696"/>
        <pc:sldMkLst>
          <pc:docMk/>
          <pc:sldMk cId="760003967" sldId="337"/>
        </pc:sldMkLst>
      </pc:sldChg>
      <pc:sldChg chg="del">
        <pc:chgData name="Kelly Stokes" userId="3e5c5154-569e-4d81-aa91-4f91841cdfa9" providerId="ADAL" clId="{D0DD509A-74BB-419D-B7C4-1CE96119D07F}" dt="2023-05-30T16:24:18.290" v="0" actId="2696"/>
        <pc:sldMkLst>
          <pc:docMk/>
          <pc:sldMk cId="1406271744" sldId="338"/>
        </pc:sldMkLst>
      </pc:sldChg>
      <pc:sldChg chg="del">
        <pc:chgData name="Kelly Stokes" userId="3e5c5154-569e-4d81-aa91-4f91841cdfa9" providerId="ADAL" clId="{D0DD509A-74BB-419D-B7C4-1CE96119D07F}" dt="2023-05-30T16:24:18.290" v="0" actId="2696"/>
        <pc:sldMkLst>
          <pc:docMk/>
          <pc:sldMk cId="673813282" sldId="339"/>
        </pc:sldMkLst>
      </pc:sldChg>
      <pc:sldChg chg="del">
        <pc:chgData name="Kelly Stokes" userId="3e5c5154-569e-4d81-aa91-4f91841cdfa9" providerId="ADAL" clId="{D0DD509A-74BB-419D-B7C4-1CE96119D07F}" dt="2023-05-30T16:24:18.290" v="0" actId="2696"/>
        <pc:sldMkLst>
          <pc:docMk/>
          <pc:sldMk cId="3809071896" sldId="340"/>
        </pc:sldMkLst>
      </pc:sldChg>
      <pc:sldChg chg="del">
        <pc:chgData name="Kelly Stokes" userId="3e5c5154-569e-4d81-aa91-4f91841cdfa9" providerId="ADAL" clId="{D0DD509A-74BB-419D-B7C4-1CE96119D07F}" dt="2023-05-30T16:24:18.290" v="0" actId="2696"/>
        <pc:sldMkLst>
          <pc:docMk/>
          <pc:sldMk cId="3375751367" sldId="605"/>
        </pc:sldMkLst>
      </pc:sldChg>
      <pc:sldChg chg="del">
        <pc:chgData name="Kelly Stokes" userId="3e5c5154-569e-4d81-aa91-4f91841cdfa9" providerId="ADAL" clId="{D0DD509A-74BB-419D-B7C4-1CE96119D07F}" dt="2023-05-30T16:24:18.290" v="0" actId="2696"/>
        <pc:sldMkLst>
          <pc:docMk/>
          <pc:sldMk cId="2638338362" sldId="606"/>
        </pc:sldMkLst>
      </pc:sldChg>
      <pc:sldChg chg="del">
        <pc:chgData name="Kelly Stokes" userId="3e5c5154-569e-4d81-aa91-4f91841cdfa9" providerId="ADAL" clId="{D0DD509A-74BB-419D-B7C4-1CE96119D07F}" dt="2023-05-30T16:24:18.290" v="0" actId="2696"/>
        <pc:sldMkLst>
          <pc:docMk/>
          <pc:sldMk cId="2083956769" sldId="607"/>
        </pc:sldMkLst>
      </pc:sldChg>
      <pc:sldChg chg="del">
        <pc:chgData name="Kelly Stokes" userId="3e5c5154-569e-4d81-aa91-4f91841cdfa9" providerId="ADAL" clId="{D0DD509A-74BB-419D-B7C4-1CE96119D07F}" dt="2023-05-30T16:24:55.979" v="1" actId="2696"/>
        <pc:sldMkLst>
          <pc:docMk/>
          <pc:sldMk cId="2025548147" sldId="614"/>
        </pc:sldMkLst>
      </pc:sldChg>
      <pc:sldChg chg="del">
        <pc:chgData name="Kelly Stokes" userId="3e5c5154-569e-4d81-aa91-4f91841cdfa9" providerId="ADAL" clId="{D0DD509A-74BB-419D-B7C4-1CE96119D07F}" dt="2023-05-30T16:24:18.290" v="0" actId="2696"/>
        <pc:sldMkLst>
          <pc:docMk/>
          <pc:sldMk cId="1009560378" sldId="621"/>
        </pc:sldMkLst>
      </pc:sldChg>
      <pc:sldChg chg="del">
        <pc:chgData name="Kelly Stokes" userId="3e5c5154-569e-4d81-aa91-4f91841cdfa9" providerId="ADAL" clId="{D0DD509A-74BB-419D-B7C4-1CE96119D07F}" dt="2023-05-30T16:24:18.290" v="0" actId="2696"/>
        <pc:sldMkLst>
          <pc:docMk/>
          <pc:sldMk cId="650291734" sldId="622"/>
        </pc:sldMkLst>
      </pc:sldChg>
      <pc:sldChg chg="del">
        <pc:chgData name="Kelly Stokes" userId="3e5c5154-569e-4d81-aa91-4f91841cdfa9" providerId="ADAL" clId="{D0DD509A-74BB-419D-B7C4-1CE96119D07F}" dt="2023-05-30T16:24:18.290" v="0" actId="2696"/>
        <pc:sldMkLst>
          <pc:docMk/>
          <pc:sldMk cId="3017135737" sldId="897"/>
        </pc:sldMkLst>
      </pc:sldChg>
      <pc:sldChg chg="del">
        <pc:chgData name="Kelly Stokes" userId="3e5c5154-569e-4d81-aa91-4f91841cdfa9" providerId="ADAL" clId="{D0DD509A-74BB-419D-B7C4-1CE96119D07F}" dt="2023-05-30T16:24:18.290" v="0" actId="2696"/>
        <pc:sldMkLst>
          <pc:docMk/>
          <pc:sldMk cId="1254155100" sldId="898"/>
        </pc:sldMkLst>
      </pc:sldChg>
      <pc:sldChg chg="del">
        <pc:chgData name="Kelly Stokes" userId="3e5c5154-569e-4d81-aa91-4f91841cdfa9" providerId="ADAL" clId="{D0DD509A-74BB-419D-B7C4-1CE96119D07F}" dt="2023-05-30T16:24:18.290" v="0" actId="2696"/>
        <pc:sldMkLst>
          <pc:docMk/>
          <pc:sldMk cId="1699623051" sldId="899"/>
        </pc:sldMkLst>
      </pc:sldChg>
      <pc:sldChg chg="del">
        <pc:chgData name="Kelly Stokes" userId="3e5c5154-569e-4d81-aa91-4f91841cdfa9" providerId="ADAL" clId="{D0DD509A-74BB-419D-B7C4-1CE96119D07F}" dt="2023-05-30T16:24:18.290" v="0" actId="2696"/>
        <pc:sldMkLst>
          <pc:docMk/>
          <pc:sldMk cId="2624793271" sldId="902"/>
        </pc:sldMkLst>
      </pc:sldChg>
      <pc:sldChg chg="del">
        <pc:chgData name="Kelly Stokes" userId="3e5c5154-569e-4d81-aa91-4f91841cdfa9" providerId="ADAL" clId="{D0DD509A-74BB-419D-B7C4-1CE96119D07F}" dt="2023-05-30T16:24:55.979" v="1" actId="2696"/>
        <pc:sldMkLst>
          <pc:docMk/>
          <pc:sldMk cId="2684826010" sldId="910"/>
        </pc:sldMkLst>
      </pc:sldChg>
      <pc:sldChg chg="del">
        <pc:chgData name="Kelly Stokes" userId="3e5c5154-569e-4d81-aa91-4f91841cdfa9" providerId="ADAL" clId="{D0DD509A-74BB-419D-B7C4-1CE96119D07F}" dt="2023-05-30T16:24:18.290" v="0" actId="2696"/>
        <pc:sldMkLst>
          <pc:docMk/>
          <pc:sldMk cId="4163043378" sldId="916"/>
        </pc:sldMkLst>
      </pc:sldChg>
      <pc:sldChg chg="del">
        <pc:chgData name="Kelly Stokes" userId="3e5c5154-569e-4d81-aa91-4f91841cdfa9" providerId="ADAL" clId="{D0DD509A-74BB-419D-B7C4-1CE96119D07F}" dt="2023-05-30T16:24:18.290" v="0" actId="2696"/>
        <pc:sldMkLst>
          <pc:docMk/>
          <pc:sldMk cId="544568230" sldId="917"/>
        </pc:sldMkLst>
      </pc:sldChg>
      <pc:sldChg chg="del">
        <pc:chgData name="Kelly Stokes" userId="3e5c5154-569e-4d81-aa91-4f91841cdfa9" providerId="ADAL" clId="{D0DD509A-74BB-419D-B7C4-1CE96119D07F}" dt="2023-05-30T16:24:18.290" v="0" actId="2696"/>
        <pc:sldMkLst>
          <pc:docMk/>
          <pc:sldMk cId="2982424671" sldId="918"/>
        </pc:sldMkLst>
      </pc:sldChg>
      <pc:sldChg chg="del">
        <pc:chgData name="Kelly Stokes" userId="3e5c5154-569e-4d81-aa91-4f91841cdfa9" providerId="ADAL" clId="{D0DD509A-74BB-419D-B7C4-1CE96119D07F}" dt="2023-05-30T16:24:18.290" v="0" actId="2696"/>
        <pc:sldMkLst>
          <pc:docMk/>
          <pc:sldMk cId="2576102930" sldId="919"/>
        </pc:sldMkLst>
      </pc:sldChg>
      <pc:sldChg chg="del">
        <pc:chgData name="Kelly Stokes" userId="3e5c5154-569e-4d81-aa91-4f91841cdfa9" providerId="ADAL" clId="{D0DD509A-74BB-419D-B7C4-1CE96119D07F}" dt="2023-05-30T16:24:18.290" v="0" actId="2696"/>
        <pc:sldMkLst>
          <pc:docMk/>
          <pc:sldMk cId="2022513230" sldId="920"/>
        </pc:sldMkLst>
      </pc:sldChg>
      <pc:sldChg chg="del">
        <pc:chgData name="Kelly Stokes" userId="3e5c5154-569e-4d81-aa91-4f91841cdfa9" providerId="ADAL" clId="{D0DD509A-74BB-419D-B7C4-1CE96119D07F}" dt="2023-05-30T16:24:18.290" v="0" actId="2696"/>
        <pc:sldMkLst>
          <pc:docMk/>
          <pc:sldMk cId="2823930245" sldId="921"/>
        </pc:sldMkLst>
      </pc:sldChg>
      <pc:sldChg chg="del">
        <pc:chgData name="Kelly Stokes" userId="3e5c5154-569e-4d81-aa91-4f91841cdfa9" providerId="ADAL" clId="{D0DD509A-74BB-419D-B7C4-1CE96119D07F}" dt="2023-05-30T16:24:18.290" v="0" actId="2696"/>
        <pc:sldMkLst>
          <pc:docMk/>
          <pc:sldMk cId="3653248666" sldId="922"/>
        </pc:sldMkLst>
      </pc:sldChg>
      <pc:sldChg chg="del">
        <pc:chgData name="Kelly Stokes" userId="3e5c5154-569e-4d81-aa91-4f91841cdfa9" providerId="ADAL" clId="{D0DD509A-74BB-419D-B7C4-1CE96119D07F}" dt="2023-05-30T16:24:18.290" v="0" actId="2696"/>
        <pc:sldMkLst>
          <pc:docMk/>
          <pc:sldMk cId="3461860354" sldId="923"/>
        </pc:sldMkLst>
      </pc:sldChg>
      <pc:sldChg chg="del">
        <pc:chgData name="Kelly Stokes" userId="3e5c5154-569e-4d81-aa91-4f91841cdfa9" providerId="ADAL" clId="{D0DD509A-74BB-419D-B7C4-1CE96119D07F}" dt="2023-05-30T16:24:18.290" v="0" actId="2696"/>
        <pc:sldMkLst>
          <pc:docMk/>
          <pc:sldMk cId="1813386280" sldId="924"/>
        </pc:sldMkLst>
      </pc:sldChg>
      <pc:sldChg chg="del">
        <pc:chgData name="Kelly Stokes" userId="3e5c5154-569e-4d81-aa91-4f91841cdfa9" providerId="ADAL" clId="{D0DD509A-74BB-419D-B7C4-1CE96119D07F}" dt="2023-05-30T16:24:18.290" v="0" actId="2696"/>
        <pc:sldMkLst>
          <pc:docMk/>
          <pc:sldMk cId="2414205675" sldId="925"/>
        </pc:sldMkLst>
      </pc:sldChg>
      <pc:sldChg chg="del">
        <pc:chgData name="Kelly Stokes" userId="3e5c5154-569e-4d81-aa91-4f91841cdfa9" providerId="ADAL" clId="{D0DD509A-74BB-419D-B7C4-1CE96119D07F}" dt="2023-05-30T16:24:18.290" v="0" actId="2696"/>
        <pc:sldMkLst>
          <pc:docMk/>
          <pc:sldMk cId="2442912880" sldId="1140"/>
        </pc:sldMkLst>
      </pc:sldChg>
      <pc:sldChg chg="del">
        <pc:chgData name="Kelly Stokes" userId="3e5c5154-569e-4d81-aa91-4f91841cdfa9" providerId="ADAL" clId="{D0DD509A-74BB-419D-B7C4-1CE96119D07F}" dt="2023-05-30T16:24:55.979" v="1" actId="2696"/>
        <pc:sldMkLst>
          <pc:docMk/>
          <pc:sldMk cId="2630892820" sldId="1163"/>
        </pc:sldMkLst>
      </pc:sldChg>
      <pc:sldChg chg="del">
        <pc:chgData name="Kelly Stokes" userId="3e5c5154-569e-4d81-aa91-4f91841cdfa9" providerId="ADAL" clId="{D0DD509A-74BB-419D-B7C4-1CE96119D07F}" dt="2023-05-30T16:24:55.979" v="1" actId="2696"/>
        <pc:sldMkLst>
          <pc:docMk/>
          <pc:sldMk cId="315606774" sldId="1164"/>
        </pc:sldMkLst>
      </pc:sldChg>
      <pc:sldChg chg="del">
        <pc:chgData name="Kelly Stokes" userId="3e5c5154-569e-4d81-aa91-4f91841cdfa9" providerId="ADAL" clId="{D0DD509A-74BB-419D-B7C4-1CE96119D07F}" dt="2023-05-30T16:24:55.979" v="1" actId="2696"/>
        <pc:sldMkLst>
          <pc:docMk/>
          <pc:sldMk cId="1917031978" sldId="1165"/>
        </pc:sldMkLst>
      </pc:sldChg>
      <pc:sldChg chg="del">
        <pc:chgData name="Kelly Stokes" userId="3e5c5154-569e-4d81-aa91-4f91841cdfa9" providerId="ADAL" clId="{D0DD509A-74BB-419D-B7C4-1CE96119D07F}" dt="2023-05-30T16:24:55.979" v="1" actId="2696"/>
        <pc:sldMkLst>
          <pc:docMk/>
          <pc:sldMk cId="739438117" sldId="1166"/>
        </pc:sldMkLst>
      </pc:sldChg>
      <pc:sldChg chg="del">
        <pc:chgData name="Kelly Stokes" userId="3e5c5154-569e-4d81-aa91-4f91841cdfa9" providerId="ADAL" clId="{D0DD509A-74BB-419D-B7C4-1CE96119D07F}" dt="2023-05-30T16:24:55.979" v="1" actId="2696"/>
        <pc:sldMkLst>
          <pc:docMk/>
          <pc:sldMk cId="2763597259" sldId="1167"/>
        </pc:sldMkLst>
      </pc:sldChg>
      <pc:sldChg chg="del">
        <pc:chgData name="Kelly Stokes" userId="3e5c5154-569e-4d81-aa91-4f91841cdfa9" providerId="ADAL" clId="{D0DD509A-74BB-419D-B7C4-1CE96119D07F}" dt="2023-05-30T16:24:55.979" v="1" actId="2696"/>
        <pc:sldMkLst>
          <pc:docMk/>
          <pc:sldMk cId="2922974438" sldId="1168"/>
        </pc:sldMkLst>
      </pc:sldChg>
      <pc:sldChg chg="del">
        <pc:chgData name="Kelly Stokes" userId="3e5c5154-569e-4d81-aa91-4f91841cdfa9" providerId="ADAL" clId="{D0DD509A-74BB-419D-B7C4-1CE96119D07F}" dt="2023-05-30T16:24:55.979" v="1" actId="2696"/>
        <pc:sldMkLst>
          <pc:docMk/>
          <pc:sldMk cId="590101752" sldId="1169"/>
        </pc:sldMkLst>
      </pc:sldChg>
      <pc:sldChg chg="del">
        <pc:chgData name="Kelly Stokes" userId="3e5c5154-569e-4d81-aa91-4f91841cdfa9" providerId="ADAL" clId="{D0DD509A-74BB-419D-B7C4-1CE96119D07F}" dt="2023-05-30T16:24:55.979" v="1" actId="2696"/>
        <pc:sldMkLst>
          <pc:docMk/>
          <pc:sldMk cId="2808422138" sldId="1170"/>
        </pc:sldMkLst>
      </pc:sldChg>
      <pc:sldChg chg="del">
        <pc:chgData name="Kelly Stokes" userId="3e5c5154-569e-4d81-aa91-4f91841cdfa9" providerId="ADAL" clId="{D0DD509A-74BB-419D-B7C4-1CE96119D07F}" dt="2023-05-30T16:24:55.979" v="1" actId="2696"/>
        <pc:sldMkLst>
          <pc:docMk/>
          <pc:sldMk cId="2056235926" sldId="1171"/>
        </pc:sldMkLst>
      </pc:sldChg>
      <pc:sldChg chg="del">
        <pc:chgData name="Kelly Stokes" userId="3e5c5154-569e-4d81-aa91-4f91841cdfa9" providerId="ADAL" clId="{D0DD509A-74BB-419D-B7C4-1CE96119D07F}" dt="2023-05-30T16:24:55.979" v="1" actId="2696"/>
        <pc:sldMkLst>
          <pc:docMk/>
          <pc:sldMk cId="1874270375" sldId="1172"/>
        </pc:sldMkLst>
      </pc:sldChg>
      <pc:sldChg chg="del">
        <pc:chgData name="Kelly Stokes" userId="3e5c5154-569e-4d81-aa91-4f91841cdfa9" providerId="ADAL" clId="{D0DD509A-74BB-419D-B7C4-1CE96119D07F}" dt="2023-05-30T16:24:55.979" v="1" actId="2696"/>
        <pc:sldMkLst>
          <pc:docMk/>
          <pc:sldMk cId="2276946129" sldId="1173"/>
        </pc:sldMkLst>
      </pc:sldChg>
      <pc:sldChg chg="del">
        <pc:chgData name="Kelly Stokes" userId="3e5c5154-569e-4d81-aa91-4f91841cdfa9" providerId="ADAL" clId="{D0DD509A-74BB-419D-B7C4-1CE96119D07F}" dt="2023-05-30T16:24:55.979" v="1" actId="2696"/>
        <pc:sldMkLst>
          <pc:docMk/>
          <pc:sldMk cId="3940480789" sldId="1174"/>
        </pc:sldMkLst>
      </pc:sldChg>
      <pc:sldChg chg="del">
        <pc:chgData name="Kelly Stokes" userId="3e5c5154-569e-4d81-aa91-4f91841cdfa9" providerId="ADAL" clId="{D0DD509A-74BB-419D-B7C4-1CE96119D07F}" dt="2023-05-30T16:24:55.979" v="1" actId="2696"/>
        <pc:sldMkLst>
          <pc:docMk/>
          <pc:sldMk cId="2060449576" sldId="1175"/>
        </pc:sldMkLst>
      </pc:sldChg>
      <pc:sldChg chg="del">
        <pc:chgData name="Kelly Stokes" userId="3e5c5154-569e-4d81-aa91-4f91841cdfa9" providerId="ADAL" clId="{D0DD509A-74BB-419D-B7C4-1CE96119D07F}" dt="2023-05-30T16:24:55.979" v="1" actId="2696"/>
        <pc:sldMkLst>
          <pc:docMk/>
          <pc:sldMk cId="77001034" sldId="1176"/>
        </pc:sldMkLst>
      </pc:sldChg>
      <pc:sldChg chg="del">
        <pc:chgData name="Kelly Stokes" userId="3e5c5154-569e-4d81-aa91-4f91841cdfa9" providerId="ADAL" clId="{D0DD509A-74BB-419D-B7C4-1CE96119D07F}" dt="2023-05-30T16:24:55.979" v="1" actId="2696"/>
        <pc:sldMkLst>
          <pc:docMk/>
          <pc:sldMk cId="2539581930" sldId="1177"/>
        </pc:sldMkLst>
      </pc:sldChg>
      <pc:sldChg chg="del">
        <pc:chgData name="Kelly Stokes" userId="3e5c5154-569e-4d81-aa91-4f91841cdfa9" providerId="ADAL" clId="{D0DD509A-74BB-419D-B7C4-1CE96119D07F}" dt="2023-05-30T16:24:55.979" v="1" actId="2696"/>
        <pc:sldMkLst>
          <pc:docMk/>
          <pc:sldMk cId="1732466831" sldId="1178"/>
        </pc:sldMkLst>
      </pc:sldChg>
      <pc:sldChg chg="del">
        <pc:chgData name="Kelly Stokes" userId="3e5c5154-569e-4d81-aa91-4f91841cdfa9" providerId="ADAL" clId="{D0DD509A-74BB-419D-B7C4-1CE96119D07F}" dt="2023-05-30T16:24:55.979" v="1" actId="2696"/>
        <pc:sldMkLst>
          <pc:docMk/>
          <pc:sldMk cId="2980778739" sldId="1179"/>
        </pc:sldMkLst>
      </pc:sldChg>
      <pc:sldChg chg="del">
        <pc:chgData name="Kelly Stokes" userId="3e5c5154-569e-4d81-aa91-4f91841cdfa9" providerId="ADAL" clId="{D0DD509A-74BB-419D-B7C4-1CE96119D07F}" dt="2023-05-30T16:24:55.979" v="1" actId="2696"/>
        <pc:sldMkLst>
          <pc:docMk/>
          <pc:sldMk cId="2140921031" sldId="1180"/>
        </pc:sldMkLst>
      </pc:sldChg>
      <pc:sldChg chg="del">
        <pc:chgData name="Kelly Stokes" userId="3e5c5154-569e-4d81-aa91-4f91841cdfa9" providerId="ADAL" clId="{D0DD509A-74BB-419D-B7C4-1CE96119D07F}" dt="2023-05-30T16:24:55.979" v="1" actId="2696"/>
        <pc:sldMkLst>
          <pc:docMk/>
          <pc:sldMk cId="4142532166" sldId="1181"/>
        </pc:sldMkLst>
      </pc:sldChg>
      <pc:sldChg chg="del">
        <pc:chgData name="Kelly Stokes" userId="3e5c5154-569e-4d81-aa91-4f91841cdfa9" providerId="ADAL" clId="{D0DD509A-74BB-419D-B7C4-1CE96119D07F}" dt="2023-05-30T16:24:55.979" v="1" actId="2696"/>
        <pc:sldMkLst>
          <pc:docMk/>
          <pc:sldMk cId="3777983545" sldId="1182"/>
        </pc:sldMkLst>
      </pc:sldChg>
      <pc:sldChg chg="del">
        <pc:chgData name="Kelly Stokes" userId="3e5c5154-569e-4d81-aa91-4f91841cdfa9" providerId="ADAL" clId="{D0DD509A-74BB-419D-B7C4-1CE96119D07F}" dt="2023-05-30T16:24:55.979" v="1" actId="2696"/>
        <pc:sldMkLst>
          <pc:docMk/>
          <pc:sldMk cId="1499631063" sldId="1183"/>
        </pc:sldMkLst>
      </pc:sldChg>
      <pc:sldChg chg="del">
        <pc:chgData name="Kelly Stokes" userId="3e5c5154-569e-4d81-aa91-4f91841cdfa9" providerId="ADAL" clId="{D0DD509A-74BB-419D-B7C4-1CE96119D07F}" dt="2023-05-30T16:24:55.979" v="1" actId="2696"/>
        <pc:sldMkLst>
          <pc:docMk/>
          <pc:sldMk cId="4272386133" sldId="1184"/>
        </pc:sldMkLst>
      </pc:sldChg>
      <pc:sldChg chg="del">
        <pc:chgData name="Kelly Stokes" userId="3e5c5154-569e-4d81-aa91-4f91841cdfa9" providerId="ADAL" clId="{D0DD509A-74BB-419D-B7C4-1CE96119D07F}" dt="2023-05-30T16:24:55.979" v="1" actId="2696"/>
        <pc:sldMkLst>
          <pc:docMk/>
          <pc:sldMk cId="1349886501" sldId="1185"/>
        </pc:sldMkLst>
      </pc:sldChg>
      <pc:sldChg chg="del">
        <pc:chgData name="Kelly Stokes" userId="3e5c5154-569e-4d81-aa91-4f91841cdfa9" providerId="ADAL" clId="{D0DD509A-74BB-419D-B7C4-1CE96119D07F}" dt="2023-05-30T16:24:55.979" v="1" actId="2696"/>
        <pc:sldMkLst>
          <pc:docMk/>
          <pc:sldMk cId="713921438" sldId="1186"/>
        </pc:sldMkLst>
      </pc:sldChg>
      <pc:sldChg chg="del">
        <pc:chgData name="Kelly Stokes" userId="3e5c5154-569e-4d81-aa91-4f91841cdfa9" providerId="ADAL" clId="{D0DD509A-74BB-419D-B7C4-1CE96119D07F}" dt="2023-05-30T16:24:55.979" v="1" actId="2696"/>
        <pc:sldMkLst>
          <pc:docMk/>
          <pc:sldMk cId="2711656189" sldId="1187"/>
        </pc:sldMkLst>
      </pc:sldChg>
      <pc:sldChg chg="del">
        <pc:chgData name="Kelly Stokes" userId="3e5c5154-569e-4d81-aa91-4f91841cdfa9" providerId="ADAL" clId="{D0DD509A-74BB-419D-B7C4-1CE96119D07F}" dt="2023-05-30T16:24:55.979" v="1" actId="2696"/>
        <pc:sldMkLst>
          <pc:docMk/>
          <pc:sldMk cId="964788003" sldId="1188"/>
        </pc:sldMkLst>
      </pc:sldChg>
      <pc:sldChg chg="del">
        <pc:chgData name="Kelly Stokes" userId="3e5c5154-569e-4d81-aa91-4f91841cdfa9" providerId="ADAL" clId="{D0DD509A-74BB-419D-B7C4-1CE96119D07F}" dt="2023-05-30T16:24:55.979" v="1" actId="2696"/>
        <pc:sldMkLst>
          <pc:docMk/>
          <pc:sldMk cId="1888327243" sldId="1189"/>
        </pc:sldMkLst>
      </pc:sldChg>
      <pc:sldChg chg="del">
        <pc:chgData name="Kelly Stokes" userId="3e5c5154-569e-4d81-aa91-4f91841cdfa9" providerId="ADAL" clId="{D0DD509A-74BB-419D-B7C4-1CE96119D07F}" dt="2023-05-30T16:24:55.979" v="1" actId="2696"/>
        <pc:sldMkLst>
          <pc:docMk/>
          <pc:sldMk cId="50774304" sldId="1190"/>
        </pc:sldMkLst>
      </pc:sldChg>
      <pc:sldChg chg="del">
        <pc:chgData name="Kelly Stokes" userId="3e5c5154-569e-4d81-aa91-4f91841cdfa9" providerId="ADAL" clId="{D0DD509A-74BB-419D-B7C4-1CE96119D07F}" dt="2023-05-30T16:24:55.979" v="1" actId="2696"/>
        <pc:sldMkLst>
          <pc:docMk/>
          <pc:sldMk cId="2346180090" sldId="1191"/>
        </pc:sldMkLst>
      </pc:sldChg>
      <pc:sldChg chg="del">
        <pc:chgData name="Kelly Stokes" userId="3e5c5154-569e-4d81-aa91-4f91841cdfa9" providerId="ADAL" clId="{D0DD509A-74BB-419D-B7C4-1CE96119D07F}" dt="2023-05-30T16:24:55.979" v="1" actId="2696"/>
        <pc:sldMkLst>
          <pc:docMk/>
          <pc:sldMk cId="3280306228" sldId="1192"/>
        </pc:sldMkLst>
      </pc:sldChg>
      <pc:sldChg chg="del">
        <pc:chgData name="Kelly Stokes" userId="3e5c5154-569e-4d81-aa91-4f91841cdfa9" providerId="ADAL" clId="{D0DD509A-74BB-419D-B7C4-1CE96119D07F}" dt="2023-05-30T16:24:55.979" v="1" actId="2696"/>
        <pc:sldMkLst>
          <pc:docMk/>
          <pc:sldMk cId="3683318157" sldId="1193"/>
        </pc:sldMkLst>
      </pc:sldChg>
      <pc:sldChg chg="del">
        <pc:chgData name="Kelly Stokes" userId="3e5c5154-569e-4d81-aa91-4f91841cdfa9" providerId="ADAL" clId="{D0DD509A-74BB-419D-B7C4-1CE96119D07F}" dt="2023-05-30T16:25:14.754" v="2" actId="2696"/>
        <pc:sldMkLst>
          <pc:docMk/>
          <pc:sldMk cId="2367029885" sldId="1448"/>
        </pc:sldMkLst>
      </pc:sldChg>
      <pc:sldChg chg="del">
        <pc:chgData name="Kelly Stokes" userId="3e5c5154-569e-4d81-aa91-4f91841cdfa9" providerId="ADAL" clId="{D0DD509A-74BB-419D-B7C4-1CE96119D07F}" dt="2023-05-30T16:25:14.754" v="2" actId="2696"/>
        <pc:sldMkLst>
          <pc:docMk/>
          <pc:sldMk cId="1535584485" sldId="1449"/>
        </pc:sldMkLst>
      </pc:sldChg>
      <pc:sldChg chg="del">
        <pc:chgData name="Kelly Stokes" userId="3e5c5154-569e-4d81-aa91-4f91841cdfa9" providerId="ADAL" clId="{D0DD509A-74BB-419D-B7C4-1CE96119D07F}" dt="2023-05-30T16:25:14.754" v="2" actId="2696"/>
        <pc:sldMkLst>
          <pc:docMk/>
          <pc:sldMk cId="1163117465" sldId="1450"/>
        </pc:sldMkLst>
      </pc:sldChg>
      <pc:sldChg chg="del">
        <pc:chgData name="Kelly Stokes" userId="3e5c5154-569e-4d81-aa91-4f91841cdfa9" providerId="ADAL" clId="{D0DD509A-74BB-419D-B7C4-1CE96119D07F}" dt="2023-05-30T16:25:14.754" v="2" actId="2696"/>
        <pc:sldMkLst>
          <pc:docMk/>
          <pc:sldMk cId="3197262980" sldId="1451"/>
        </pc:sldMkLst>
      </pc:sldChg>
      <pc:sldChg chg="del">
        <pc:chgData name="Kelly Stokes" userId="3e5c5154-569e-4d81-aa91-4f91841cdfa9" providerId="ADAL" clId="{D0DD509A-74BB-419D-B7C4-1CE96119D07F}" dt="2023-05-30T16:25:14.754" v="2" actId="2696"/>
        <pc:sldMkLst>
          <pc:docMk/>
          <pc:sldMk cId="1324581999" sldId="1452"/>
        </pc:sldMkLst>
      </pc:sldChg>
      <pc:sldChg chg="del">
        <pc:chgData name="Kelly Stokes" userId="3e5c5154-569e-4d81-aa91-4f91841cdfa9" providerId="ADAL" clId="{D0DD509A-74BB-419D-B7C4-1CE96119D07F}" dt="2023-05-30T16:25:14.754" v="2" actId="2696"/>
        <pc:sldMkLst>
          <pc:docMk/>
          <pc:sldMk cId="2422639352" sldId="1453"/>
        </pc:sldMkLst>
      </pc:sldChg>
      <pc:sldChg chg="del">
        <pc:chgData name="Kelly Stokes" userId="3e5c5154-569e-4d81-aa91-4f91841cdfa9" providerId="ADAL" clId="{D0DD509A-74BB-419D-B7C4-1CE96119D07F}" dt="2023-05-30T16:25:14.754" v="2" actId="2696"/>
        <pc:sldMkLst>
          <pc:docMk/>
          <pc:sldMk cId="544989660" sldId="1454"/>
        </pc:sldMkLst>
      </pc:sldChg>
      <pc:sldChg chg="del">
        <pc:chgData name="Kelly Stokes" userId="3e5c5154-569e-4d81-aa91-4f91841cdfa9" providerId="ADAL" clId="{D0DD509A-74BB-419D-B7C4-1CE96119D07F}" dt="2023-05-30T16:25:14.754" v="2" actId="2696"/>
        <pc:sldMkLst>
          <pc:docMk/>
          <pc:sldMk cId="3515900881" sldId="1455"/>
        </pc:sldMkLst>
      </pc:sldChg>
      <pc:sldChg chg="del">
        <pc:chgData name="Kelly Stokes" userId="3e5c5154-569e-4d81-aa91-4f91841cdfa9" providerId="ADAL" clId="{D0DD509A-74BB-419D-B7C4-1CE96119D07F}" dt="2023-05-30T16:25:14.754" v="2" actId="2696"/>
        <pc:sldMkLst>
          <pc:docMk/>
          <pc:sldMk cId="1599270955" sldId="1456"/>
        </pc:sldMkLst>
      </pc:sldChg>
      <pc:sldChg chg="del">
        <pc:chgData name="Kelly Stokes" userId="3e5c5154-569e-4d81-aa91-4f91841cdfa9" providerId="ADAL" clId="{D0DD509A-74BB-419D-B7C4-1CE96119D07F}" dt="2023-05-30T16:25:14.754" v="2" actId="2696"/>
        <pc:sldMkLst>
          <pc:docMk/>
          <pc:sldMk cId="2011167711" sldId="1459"/>
        </pc:sldMkLst>
      </pc:sldChg>
      <pc:sldChg chg="del">
        <pc:chgData name="Kelly Stokes" userId="3e5c5154-569e-4d81-aa91-4f91841cdfa9" providerId="ADAL" clId="{D0DD509A-74BB-419D-B7C4-1CE96119D07F}" dt="2023-05-30T16:25:14.754" v="2" actId="2696"/>
        <pc:sldMkLst>
          <pc:docMk/>
          <pc:sldMk cId="413315086" sldId="1461"/>
        </pc:sldMkLst>
      </pc:sldChg>
      <pc:sldChg chg="del">
        <pc:chgData name="Kelly Stokes" userId="3e5c5154-569e-4d81-aa91-4f91841cdfa9" providerId="ADAL" clId="{D0DD509A-74BB-419D-B7C4-1CE96119D07F}" dt="2023-05-30T16:25:14.754" v="2" actId="2696"/>
        <pc:sldMkLst>
          <pc:docMk/>
          <pc:sldMk cId="3121698782" sldId="1462"/>
        </pc:sldMkLst>
      </pc:sldChg>
      <pc:sldChg chg="del">
        <pc:chgData name="Kelly Stokes" userId="3e5c5154-569e-4d81-aa91-4f91841cdfa9" providerId="ADAL" clId="{D0DD509A-74BB-419D-B7C4-1CE96119D07F}" dt="2023-05-30T16:25:14.754" v="2" actId="2696"/>
        <pc:sldMkLst>
          <pc:docMk/>
          <pc:sldMk cId="2434042033" sldId="1463"/>
        </pc:sldMkLst>
      </pc:sldChg>
      <pc:sldChg chg="del">
        <pc:chgData name="Kelly Stokes" userId="3e5c5154-569e-4d81-aa91-4f91841cdfa9" providerId="ADAL" clId="{D0DD509A-74BB-419D-B7C4-1CE96119D07F}" dt="2023-05-30T16:25:14.754" v="2" actId="2696"/>
        <pc:sldMkLst>
          <pc:docMk/>
          <pc:sldMk cId="942384868" sldId="1464"/>
        </pc:sldMkLst>
      </pc:sldChg>
      <pc:sldChg chg="del">
        <pc:chgData name="Kelly Stokes" userId="3e5c5154-569e-4d81-aa91-4f91841cdfa9" providerId="ADAL" clId="{D0DD509A-74BB-419D-B7C4-1CE96119D07F}" dt="2023-05-30T16:25:14.754" v="2" actId="2696"/>
        <pc:sldMkLst>
          <pc:docMk/>
          <pc:sldMk cId="660759213" sldId="1465"/>
        </pc:sldMkLst>
      </pc:sldChg>
      <pc:sldChg chg="del">
        <pc:chgData name="Kelly Stokes" userId="3e5c5154-569e-4d81-aa91-4f91841cdfa9" providerId="ADAL" clId="{D0DD509A-74BB-419D-B7C4-1CE96119D07F}" dt="2023-05-30T16:25:14.754" v="2" actId="2696"/>
        <pc:sldMkLst>
          <pc:docMk/>
          <pc:sldMk cId="3372389409" sldId="1466"/>
        </pc:sldMkLst>
      </pc:sldChg>
      <pc:sldChg chg="del">
        <pc:chgData name="Kelly Stokes" userId="3e5c5154-569e-4d81-aa91-4f91841cdfa9" providerId="ADAL" clId="{D0DD509A-74BB-419D-B7C4-1CE96119D07F}" dt="2023-05-30T16:25:14.754" v="2" actId="2696"/>
        <pc:sldMkLst>
          <pc:docMk/>
          <pc:sldMk cId="2801208871" sldId="1467"/>
        </pc:sldMkLst>
      </pc:sldChg>
      <pc:sldChg chg="del">
        <pc:chgData name="Kelly Stokes" userId="3e5c5154-569e-4d81-aa91-4f91841cdfa9" providerId="ADAL" clId="{D0DD509A-74BB-419D-B7C4-1CE96119D07F}" dt="2023-05-30T16:25:14.754" v="2" actId="2696"/>
        <pc:sldMkLst>
          <pc:docMk/>
          <pc:sldMk cId="3870679688" sldId="1468"/>
        </pc:sldMkLst>
      </pc:sldChg>
      <pc:sldChg chg="del">
        <pc:chgData name="Kelly Stokes" userId="3e5c5154-569e-4d81-aa91-4f91841cdfa9" providerId="ADAL" clId="{D0DD509A-74BB-419D-B7C4-1CE96119D07F}" dt="2023-05-30T16:25:14.754" v="2" actId="2696"/>
        <pc:sldMkLst>
          <pc:docMk/>
          <pc:sldMk cId="3908081193" sldId="1469"/>
        </pc:sldMkLst>
      </pc:sldChg>
      <pc:sldChg chg="del">
        <pc:chgData name="Kelly Stokes" userId="3e5c5154-569e-4d81-aa91-4f91841cdfa9" providerId="ADAL" clId="{D0DD509A-74BB-419D-B7C4-1CE96119D07F}" dt="2023-05-30T16:24:18.290" v="0" actId="2696"/>
        <pc:sldMkLst>
          <pc:docMk/>
          <pc:sldMk cId="3680588100" sldId="1690"/>
        </pc:sldMkLst>
      </pc:sldChg>
      <pc:sldChg chg="del">
        <pc:chgData name="Kelly Stokes" userId="3e5c5154-569e-4d81-aa91-4f91841cdfa9" providerId="ADAL" clId="{D0DD509A-74BB-419D-B7C4-1CE96119D07F}" dt="2023-05-30T16:25:14.754" v="2" actId="2696"/>
        <pc:sldMkLst>
          <pc:docMk/>
          <pc:sldMk cId="3988958053" sldId="1696"/>
        </pc:sldMkLst>
      </pc:sldChg>
      <pc:sldChg chg="del">
        <pc:chgData name="Kelly Stokes" userId="3e5c5154-569e-4d81-aa91-4f91841cdfa9" providerId="ADAL" clId="{D0DD509A-74BB-419D-B7C4-1CE96119D07F}" dt="2023-05-30T16:25:14.754" v="2" actId="2696"/>
        <pc:sldMkLst>
          <pc:docMk/>
          <pc:sldMk cId="1451325414" sldId="1697"/>
        </pc:sldMkLst>
      </pc:sldChg>
      <pc:sldChg chg="del">
        <pc:chgData name="Kelly Stokes" userId="3e5c5154-569e-4d81-aa91-4f91841cdfa9" providerId="ADAL" clId="{D0DD509A-74BB-419D-B7C4-1CE96119D07F}" dt="2023-05-30T16:25:14.754" v="2" actId="2696"/>
        <pc:sldMkLst>
          <pc:docMk/>
          <pc:sldMk cId="1231492001" sldId="1698"/>
        </pc:sldMkLst>
      </pc:sldChg>
      <pc:sldChg chg="del">
        <pc:chgData name="Kelly Stokes" userId="3e5c5154-569e-4d81-aa91-4f91841cdfa9" providerId="ADAL" clId="{D0DD509A-74BB-419D-B7C4-1CE96119D07F}" dt="2023-05-30T16:25:14.754" v="2" actId="2696"/>
        <pc:sldMkLst>
          <pc:docMk/>
          <pc:sldMk cId="2470311153" sldId="1699"/>
        </pc:sldMkLst>
      </pc:sldChg>
      <pc:sldChg chg="del">
        <pc:chgData name="Kelly Stokes" userId="3e5c5154-569e-4d81-aa91-4f91841cdfa9" providerId="ADAL" clId="{D0DD509A-74BB-419D-B7C4-1CE96119D07F}" dt="2023-05-30T16:25:14.754" v="2" actId="2696"/>
        <pc:sldMkLst>
          <pc:docMk/>
          <pc:sldMk cId="2558478200" sldId="1700"/>
        </pc:sldMkLst>
      </pc:sldChg>
      <pc:sldChg chg="del">
        <pc:chgData name="Kelly Stokes" userId="3e5c5154-569e-4d81-aa91-4f91841cdfa9" providerId="ADAL" clId="{D0DD509A-74BB-419D-B7C4-1CE96119D07F}" dt="2023-05-30T16:25:14.754" v="2" actId="2696"/>
        <pc:sldMkLst>
          <pc:docMk/>
          <pc:sldMk cId="3509954510" sldId="1703"/>
        </pc:sldMkLst>
      </pc:sldChg>
      <pc:sldChg chg="del">
        <pc:chgData name="Kelly Stokes" userId="3e5c5154-569e-4d81-aa91-4f91841cdfa9" providerId="ADAL" clId="{D0DD509A-74BB-419D-B7C4-1CE96119D07F}" dt="2023-05-30T16:24:55.979" v="1" actId="2696"/>
        <pc:sldMkLst>
          <pc:docMk/>
          <pc:sldMk cId="651526985" sldId="1704"/>
        </pc:sldMkLst>
      </pc:sldChg>
      <pc:sldChg chg="del">
        <pc:chgData name="Kelly Stokes" userId="3e5c5154-569e-4d81-aa91-4f91841cdfa9" providerId="ADAL" clId="{D0DD509A-74BB-419D-B7C4-1CE96119D07F}" dt="2023-05-30T16:24:55.979" v="1" actId="2696"/>
        <pc:sldMkLst>
          <pc:docMk/>
          <pc:sldMk cId="3862321512" sldId="1705"/>
        </pc:sldMkLst>
      </pc:sldChg>
      <pc:sldChg chg="del">
        <pc:chgData name="Kelly Stokes" userId="3e5c5154-569e-4d81-aa91-4f91841cdfa9" providerId="ADAL" clId="{D0DD509A-74BB-419D-B7C4-1CE96119D07F}" dt="2023-05-30T16:25:49.914" v="4" actId="2696"/>
        <pc:sldMkLst>
          <pc:docMk/>
          <pc:sldMk cId="3966294306" sldId="1711"/>
        </pc:sldMkLst>
      </pc:sldChg>
      <pc:sldChg chg="del">
        <pc:chgData name="Kelly Stokes" userId="3e5c5154-569e-4d81-aa91-4f91841cdfa9" providerId="ADAL" clId="{D0DD509A-74BB-419D-B7C4-1CE96119D07F}" dt="2023-05-30T16:25:31.242" v="3" actId="2696"/>
        <pc:sldMkLst>
          <pc:docMk/>
          <pc:sldMk cId="2546383712" sldId="1714"/>
        </pc:sldMkLst>
      </pc:sldChg>
      <pc:sldChg chg="del">
        <pc:chgData name="Kelly Stokes" userId="3e5c5154-569e-4d81-aa91-4f91841cdfa9" providerId="ADAL" clId="{D0DD509A-74BB-419D-B7C4-1CE96119D07F}" dt="2023-05-30T16:25:31.242" v="3" actId="2696"/>
        <pc:sldMkLst>
          <pc:docMk/>
          <pc:sldMk cId="3308276876" sldId="1715"/>
        </pc:sldMkLst>
      </pc:sldChg>
      <pc:sldChg chg="del">
        <pc:chgData name="Kelly Stokes" userId="3e5c5154-569e-4d81-aa91-4f91841cdfa9" providerId="ADAL" clId="{D0DD509A-74BB-419D-B7C4-1CE96119D07F}" dt="2023-05-30T16:25:31.242" v="3" actId="2696"/>
        <pc:sldMkLst>
          <pc:docMk/>
          <pc:sldMk cId="3357498973" sldId="1716"/>
        </pc:sldMkLst>
      </pc:sldChg>
      <pc:sldChg chg="del">
        <pc:chgData name="Kelly Stokes" userId="3e5c5154-569e-4d81-aa91-4f91841cdfa9" providerId="ADAL" clId="{D0DD509A-74BB-419D-B7C4-1CE96119D07F}" dt="2023-05-30T16:25:31.242" v="3" actId="2696"/>
        <pc:sldMkLst>
          <pc:docMk/>
          <pc:sldMk cId="1407134200" sldId="1717"/>
        </pc:sldMkLst>
      </pc:sldChg>
      <pc:sldChg chg="del">
        <pc:chgData name="Kelly Stokes" userId="3e5c5154-569e-4d81-aa91-4f91841cdfa9" providerId="ADAL" clId="{D0DD509A-74BB-419D-B7C4-1CE96119D07F}" dt="2023-05-30T16:25:31.242" v="3" actId="2696"/>
        <pc:sldMkLst>
          <pc:docMk/>
          <pc:sldMk cId="1718131639" sldId="1718"/>
        </pc:sldMkLst>
      </pc:sldChg>
      <pc:sldChg chg="del">
        <pc:chgData name="Kelly Stokes" userId="3e5c5154-569e-4d81-aa91-4f91841cdfa9" providerId="ADAL" clId="{D0DD509A-74BB-419D-B7C4-1CE96119D07F}" dt="2023-05-30T16:25:31.242" v="3" actId="2696"/>
        <pc:sldMkLst>
          <pc:docMk/>
          <pc:sldMk cId="846267058" sldId="1719"/>
        </pc:sldMkLst>
      </pc:sldChg>
      <pc:sldChg chg="del">
        <pc:chgData name="Kelly Stokes" userId="3e5c5154-569e-4d81-aa91-4f91841cdfa9" providerId="ADAL" clId="{D0DD509A-74BB-419D-B7C4-1CE96119D07F}" dt="2023-05-30T16:25:31.242" v="3" actId="2696"/>
        <pc:sldMkLst>
          <pc:docMk/>
          <pc:sldMk cId="2878072851" sldId="1720"/>
        </pc:sldMkLst>
      </pc:sldChg>
      <pc:sldChg chg="del">
        <pc:chgData name="Kelly Stokes" userId="3e5c5154-569e-4d81-aa91-4f91841cdfa9" providerId="ADAL" clId="{D0DD509A-74BB-419D-B7C4-1CE96119D07F}" dt="2023-05-30T16:25:31.242" v="3" actId="2696"/>
        <pc:sldMkLst>
          <pc:docMk/>
          <pc:sldMk cId="1519440035" sldId="1721"/>
        </pc:sldMkLst>
      </pc:sldChg>
      <pc:sldChg chg="del">
        <pc:chgData name="Kelly Stokes" userId="3e5c5154-569e-4d81-aa91-4f91841cdfa9" providerId="ADAL" clId="{D0DD509A-74BB-419D-B7C4-1CE96119D07F}" dt="2023-05-30T16:25:31.242" v="3" actId="2696"/>
        <pc:sldMkLst>
          <pc:docMk/>
          <pc:sldMk cId="2653472888" sldId="1722"/>
        </pc:sldMkLst>
      </pc:sldChg>
      <pc:sldChg chg="del">
        <pc:chgData name="Kelly Stokes" userId="3e5c5154-569e-4d81-aa91-4f91841cdfa9" providerId="ADAL" clId="{D0DD509A-74BB-419D-B7C4-1CE96119D07F}" dt="2023-05-30T16:25:31.242" v="3" actId="2696"/>
        <pc:sldMkLst>
          <pc:docMk/>
          <pc:sldMk cId="542996512" sldId="1723"/>
        </pc:sldMkLst>
      </pc:sldChg>
      <pc:sldChg chg="del">
        <pc:chgData name="Kelly Stokes" userId="3e5c5154-569e-4d81-aa91-4f91841cdfa9" providerId="ADAL" clId="{D0DD509A-74BB-419D-B7C4-1CE96119D07F}" dt="2023-05-30T16:25:31.242" v="3" actId="2696"/>
        <pc:sldMkLst>
          <pc:docMk/>
          <pc:sldMk cId="3501558817" sldId="1724"/>
        </pc:sldMkLst>
      </pc:sldChg>
      <pc:sldChg chg="del">
        <pc:chgData name="Kelly Stokes" userId="3e5c5154-569e-4d81-aa91-4f91841cdfa9" providerId="ADAL" clId="{D0DD509A-74BB-419D-B7C4-1CE96119D07F}" dt="2023-05-30T16:25:31.242" v="3" actId="2696"/>
        <pc:sldMkLst>
          <pc:docMk/>
          <pc:sldMk cId="985675291" sldId="1725"/>
        </pc:sldMkLst>
      </pc:sldChg>
      <pc:sldChg chg="del">
        <pc:chgData name="Kelly Stokes" userId="3e5c5154-569e-4d81-aa91-4f91841cdfa9" providerId="ADAL" clId="{D0DD509A-74BB-419D-B7C4-1CE96119D07F}" dt="2023-05-30T16:25:31.242" v="3" actId="2696"/>
        <pc:sldMkLst>
          <pc:docMk/>
          <pc:sldMk cId="2854945322" sldId="1726"/>
        </pc:sldMkLst>
      </pc:sldChg>
      <pc:sldChg chg="del">
        <pc:chgData name="Kelly Stokes" userId="3e5c5154-569e-4d81-aa91-4f91841cdfa9" providerId="ADAL" clId="{D0DD509A-74BB-419D-B7C4-1CE96119D07F}" dt="2023-05-30T16:25:31.242" v="3" actId="2696"/>
        <pc:sldMkLst>
          <pc:docMk/>
          <pc:sldMk cId="4265714825" sldId="1727"/>
        </pc:sldMkLst>
      </pc:sldChg>
      <pc:sldChg chg="del">
        <pc:chgData name="Kelly Stokes" userId="3e5c5154-569e-4d81-aa91-4f91841cdfa9" providerId="ADAL" clId="{D0DD509A-74BB-419D-B7C4-1CE96119D07F}" dt="2023-05-30T16:25:31.242" v="3" actId="2696"/>
        <pc:sldMkLst>
          <pc:docMk/>
          <pc:sldMk cId="3707113275" sldId="1728"/>
        </pc:sldMkLst>
      </pc:sldChg>
      <pc:sldChg chg="del">
        <pc:chgData name="Kelly Stokes" userId="3e5c5154-569e-4d81-aa91-4f91841cdfa9" providerId="ADAL" clId="{D0DD509A-74BB-419D-B7C4-1CE96119D07F}" dt="2023-05-30T16:25:31.242" v="3" actId="2696"/>
        <pc:sldMkLst>
          <pc:docMk/>
          <pc:sldMk cId="2957672342" sldId="1730"/>
        </pc:sldMkLst>
      </pc:sldChg>
      <pc:sldChg chg="del">
        <pc:chgData name="Kelly Stokes" userId="3e5c5154-569e-4d81-aa91-4f91841cdfa9" providerId="ADAL" clId="{D0DD509A-74BB-419D-B7C4-1CE96119D07F}" dt="2023-05-30T16:25:31.242" v="3" actId="2696"/>
        <pc:sldMkLst>
          <pc:docMk/>
          <pc:sldMk cId="3570919544" sldId="1731"/>
        </pc:sldMkLst>
      </pc:sldChg>
      <pc:sldChg chg="del">
        <pc:chgData name="Kelly Stokes" userId="3e5c5154-569e-4d81-aa91-4f91841cdfa9" providerId="ADAL" clId="{D0DD509A-74BB-419D-B7C4-1CE96119D07F}" dt="2023-05-30T16:25:31.242" v="3" actId="2696"/>
        <pc:sldMkLst>
          <pc:docMk/>
          <pc:sldMk cId="3118094454" sldId="1732"/>
        </pc:sldMkLst>
      </pc:sldChg>
      <pc:sldChg chg="del">
        <pc:chgData name="Kelly Stokes" userId="3e5c5154-569e-4d81-aa91-4f91841cdfa9" providerId="ADAL" clId="{D0DD509A-74BB-419D-B7C4-1CE96119D07F}" dt="2023-05-30T16:25:31.242" v="3" actId="2696"/>
        <pc:sldMkLst>
          <pc:docMk/>
          <pc:sldMk cId="4023334250" sldId="1733"/>
        </pc:sldMkLst>
      </pc:sldChg>
      <pc:sldChg chg="del">
        <pc:chgData name="Kelly Stokes" userId="3e5c5154-569e-4d81-aa91-4f91841cdfa9" providerId="ADAL" clId="{D0DD509A-74BB-419D-B7C4-1CE96119D07F}" dt="2023-05-30T16:25:31.242" v="3" actId="2696"/>
        <pc:sldMkLst>
          <pc:docMk/>
          <pc:sldMk cId="710960314" sldId="1734"/>
        </pc:sldMkLst>
      </pc:sldChg>
      <pc:sldChg chg="del">
        <pc:chgData name="Kelly Stokes" userId="3e5c5154-569e-4d81-aa91-4f91841cdfa9" providerId="ADAL" clId="{D0DD509A-74BB-419D-B7C4-1CE96119D07F}" dt="2023-05-30T16:25:31.242" v="3" actId="2696"/>
        <pc:sldMkLst>
          <pc:docMk/>
          <pc:sldMk cId="4119450735" sldId="1735"/>
        </pc:sldMkLst>
      </pc:sldChg>
      <pc:sldChg chg="del">
        <pc:chgData name="Kelly Stokes" userId="3e5c5154-569e-4d81-aa91-4f91841cdfa9" providerId="ADAL" clId="{D0DD509A-74BB-419D-B7C4-1CE96119D07F}" dt="2023-05-30T16:25:31.242" v="3" actId="2696"/>
        <pc:sldMkLst>
          <pc:docMk/>
          <pc:sldMk cId="2770045785" sldId="1736"/>
        </pc:sldMkLst>
      </pc:sldChg>
      <pc:sldChg chg="del">
        <pc:chgData name="Kelly Stokes" userId="3e5c5154-569e-4d81-aa91-4f91841cdfa9" providerId="ADAL" clId="{D0DD509A-74BB-419D-B7C4-1CE96119D07F}" dt="2023-05-30T16:25:31.242" v="3" actId="2696"/>
        <pc:sldMkLst>
          <pc:docMk/>
          <pc:sldMk cId="492377404" sldId="1737"/>
        </pc:sldMkLst>
      </pc:sldChg>
      <pc:sldChg chg="del">
        <pc:chgData name="Kelly Stokes" userId="3e5c5154-569e-4d81-aa91-4f91841cdfa9" providerId="ADAL" clId="{D0DD509A-74BB-419D-B7C4-1CE96119D07F}" dt="2023-05-30T16:25:31.242" v="3" actId="2696"/>
        <pc:sldMkLst>
          <pc:docMk/>
          <pc:sldMk cId="3024341960" sldId="1738"/>
        </pc:sldMkLst>
      </pc:sldChg>
      <pc:sldChg chg="del">
        <pc:chgData name="Kelly Stokes" userId="3e5c5154-569e-4d81-aa91-4f91841cdfa9" providerId="ADAL" clId="{D0DD509A-74BB-419D-B7C4-1CE96119D07F}" dt="2023-05-30T16:25:31.242" v="3" actId="2696"/>
        <pc:sldMkLst>
          <pc:docMk/>
          <pc:sldMk cId="1314416753" sldId="1739"/>
        </pc:sldMkLst>
      </pc:sldChg>
      <pc:sldChg chg="del">
        <pc:chgData name="Kelly Stokes" userId="3e5c5154-569e-4d81-aa91-4f91841cdfa9" providerId="ADAL" clId="{D0DD509A-74BB-419D-B7C4-1CE96119D07F}" dt="2023-05-30T16:25:31.242" v="3" actId="2696"/>
        <pc:sldMkLst>
          <pc:docMk/>
          <pc:sldMk cId="865791241" sldId="1740"/>
        </pc:sldMkLst>
      </pc:sldChg>
      <pc:sldChg chg="del">
        <pc:chgData name="Kelly Stokes" userId="3e5c5154-569e-4d81-aa91-4f91841cdfa9" providerId="ADAL" clId="{D0DD509A-74BB-419D-B7C4-1CE96119D07F}" dt="2023-05-30T16:24:18.290" v="0" actId="2696"/>
        <pc:sldMkLst>
          <pc:docMk/>
          <pc:sldMk cId="403992174" sldId="2001"/>
        </pc:sldMkLst>
      </pc:sldChg>
      <pc:sldChg chg="del">
        <pc:chgData name="Kelly Stokes" userId="3e5c5154-569e-4d81-aa91-4f91841cdfa9" providerId="ADAL" clId="{D0DD509A-74BB-419D-B7C4-1CE96119D07F}" dt="2023-05-30T16:24:18.290" v="0" actId="2696"/>
        <pc:sldMkLst>
          <pc:docMk/>
          <pc:sldMk cId="2316583333" sldId="2002"/>
        </pc:sldMkLst>
      </pc:sldChg>
      <pc:sldChg chg="del">
        <pc:chgData name="Kelly Stokes" userId="3e5c5154-569e-4d81-aa91-4f91841cdfa9" providerId="ADAL" clId="{D0DD509A-74BB-419D-B7C4-1CE96119D07F}" dt="2023-05-30T16:24:18.290" v="0" actId="2696"/>
        <pc:sldMkLst>
          <pc:docMk/>
          <pc:sldMk cId="2062679945" sldId="2003"/>
        </pc:sldMkLst>
      </pc:sldChg>
      <pc:sldChg chg="del">
        <pc:chgData name="Kelly Stokes" userId="3e5c5154-569e-4d81-aa91-4f91841cdfa9" providerId="ADAL" clId="{D0DD509A-74BB-419D-B7C4-1CE96119D07F}" dt="2023-05-30T16:24:18.290" v="0" actId="2696"/>
        <pc:sldMkLst>
          <pc:docMk/>
          <pc:sldMk cId="1847799920" sldId="2004"/>
        </pc:sldMkLst>
      </pc:sldChg>
      <pc:sldChg chg="del">
        <pc:chgData name="Kelly Stokes" userId="3e5c5154-569e-4d81-aa91-4f91841cdfa9" providerId="ADAL" clId="{D0DD509A-74BB-419D-B7C4-1CE96119D07F}" dt="2023-05-30T16:24:18.290" v="0" actId="2696"/>
        <pc:sldMkLst>
          <pc:docMk/>
          <pc:sldMk cId="4203540080" sldId="2005"/>
        </pc:sldMkLst>
      </pc:sldChg>
      <pc:sldChg chg="del">
        <pc:chgData name="Kelly Stokes" userId="3e5c5154-569e-4d81-aa91-4f91841cdfa9" providerId="ADAL" clId="{D0DD509A-74BB-419D-B7C4-1CE96119D07F}" dt="2023-05-30T16:24:18.290" v="0" actId="2696"/>
        <pc:sldMkLst>
          <pc:docMk/>
          <pc:sldMk cId="1099662096" sldId="2006"/>
        </pc:sldMkLst>
      </pc:sldChg>
      <pc:sldChg chg="del">
        <pc:chgData name="Kelly Stokes" userId="3e5c5154-569e-4d81-aa91-4f91841cdfa9" providerId="ADAL" clId="{D0DD509A-74BB-419D-B7C4-1CE96119D07F}" dt="2023-05-30T16:24:18.290" v="0" actId="2696"/>
        <pc:sldMkLst>
          <pc:docMk/>
          <pc:sldMk cId="293873711" sldId="2007"/>
        </pc:sldMkLst>
      </pc:sldChg>
      <pc:sldChg chg="del">
        <pc:chgData name="Kelly Stokes" userId="3e5c5154-569e-4d81-aa91-4f91841cdfa9" providerId="ADAL" clId="{D0DD509A-74BB-419D-B7C4-1CE96119D07F}" dt="2023-05-30T16:24:18.290" v="0" actId="2696"/>
        <pc:sldMkLst>
          <pc:docMk/>
          <pc:sldMk cId="3363407575" sldId="2008"/>
        </pc:sldMkLst>
      </pc:sldChg>
      <pc:sldChg chg="del">
        <pc:chgData name="Kelly Stokes" userId="3e5c5154-569e-4d81-aa91-4f91841cdfa9" providerId="ADAL" clId="{D0DD509A-74BB-419D-B7C4-1CE96119D07F}" dt="2023-05-30T16:24:18.290" v="0" actId="2696"/>
        <pc:sldMkLst>
          <pc:docMk/>
          <pc:sldMk cId="421544380" sldId="2009"/>
        </pc:sldMkLst>
      </pc:sldChg>
      <pc:sldChg chg="del">
        <pc:chgData name="Kelly Stokes" userId="3e5c5154-569e-4d81-aa91-4f91841cdfa9" providerId="ADAL" clId="{D0DD509A-74BB-419D-B7C4-1CE96119D07F}" dt="2023-05-30T16:24:18.290" v="0" actId="2696"/>
        <pc:sldMkLst>
          <pc:docMk/>
          <pc:sldMk cId="4179901251" sldId="2010"/>
        </pc:sldMkLst>
      </pc:sldChg>
      <pc:sldChg chg="del">
        <pc:chgData name="Kelly Stokes" userId="3e5c5154-569e-4d81-aa91-4f91841cdfa9" providerId="ADAL" clId="{D0DD509A-74BB-419D-B7C4-1CE96119D07F}" dt="2023-05-30T16:24:18.290" v="0" actId="2696"/>
        <pc:sldMkLst>
          <pc:docMk/>
          <pc:sldMk cId="2808215873" sldId="2011"/>
        </pc:sldMkLst>
      </pc:sldChg>
      <pc:sldChg chg="del">
        <pc:chgData name="Kelly Stokes" userId="3e5c5154-569e-4d81-aa91-4f91841cdfa9" providerId="ADAL" clId="{D0DD509A-74BB-419D-B7C4-1CE96119D07F}" dt="2023-05-30T16:24:18.290" v="0" actId="2696"/>
        <pc:sldMkLst>
          <pc:docMk/>
          <pc:sldMk cId="2448095467" sldId="2012"/>
        </pc:sldMkLst>
      </pc:sldChg>
      <pc:sldChg chg="del">
        <pc:chgData name="Kelly Stokes" userId="3e5c5154-569e-4d81-aa91-4f91841cdfa9" providerId="ADAL" clId="{D0DD509A-74BB-419D-B7C4-1CE96119D07F}" dt="2023-05-30T16:24:18.290" v="0" actId="2696"/>
        <pc:sldMkLst>
          <pc:docMk/>
          <pc:sldMk cId="1256818948" sldId="2013"/>
        </pc:sldMkLst>
      </pc:sldChg>
      <pc:sldChg chg="del">
        <pc:chgData name="Kelly Stokes" userId="3e5c5154-569e-4d81-aa91-4f91841cdfa9" providerId="ADAL" clId="{D0DD509A-74BB-419D-B7C4-1CE96119D07F}" dt="2023-05-30T16:24:18.290" v="0" actId="2696"/>
        <pc:sldMkLst>
          <pc:docMk/>
          <pc:sldMk cId="2325439107" sldId="2014"/>
        </pc:sldMkLst>
      </pc:sldChg>
      <pc:sldChg chg="del">
        <pc:chgData name="Kelly Stokes" userId="3e5c5154-569e-4d81-aa91-4f91841cdfa9" providerId="ADAL" clId="{D0DD509A-74BB-419D-B7C4-1CE96119D07F}" dt="2023-05-30T16:24:18.290" v="0" actId="2696"/>
        <pc:sldMkLst>
          <pc:docMk/>
          <pc:sldMk cId="3815382340" sldId="2015"/>
        </pc:sldMkLst>
      </pc:sldChg>
      <pc:sldChg chg="del">
        <pc:chgData name="Kelly Stokes" userId="3e5c5154-569e-4d81-aa91-4f91841cdfa9" providerId="ADAL" clId="{D0DD509A-74BB-419D-B7C4-1CE96119D07F}" dt="2023-05-30T16:24:18.290" v="0" actId="2696"/>
        <pc:sldMkLst>
          <pc:docMk/>
          <pc:sldMk cId="3970421982" sldId="2016"/>
        </pc:sldMkLst>
      </pc:sldChg>
      <pc:sldChg chg="del">
        <pc:chgData name="Kelly Stokes" userId="3e5c5154-569e-4d81-aa91-4f91841cdfa9" providerId="ADAL" clId="{D0DD509A-74BB-419D-B7C4-1CE96119D07F}" dt="2023-05-30T16:24:18.290" v="0" actId="2696"/>
        <pc:sldMkLst>
          <pc:docMk/>
          <pc:sldMk cId="2788724971" sldId="2017"/>
        </pc:sldMkLst>
      </pc:sldChg>
      <pc:sldChg chg="del">
        <pc:chgData name="Kelly Stokes" userId="3e5c5154-569e-4d81-aa91-4f91841cdfa9" providerId="ADAL" clId="{D0DD509A-74BB-419D-B7C4-1CE96119D07F}" dt="2023-05-30T16:24:18.290" v="0" actId="2696"/>
        <pc:sldMkLst>
          <pc:docMk/>
          <pc:sldMk cId="81453277" sldId="2018"/>
        </pc:sldMkLst>
      </pc:sldChg>
      <pc:sldChg chg="del">
        <pc:chgData name="Kelly Stokes" userId="3e5c5154-569e-4d81-aa91-4f91841cdfa9" providerId="ADAL" clId="{D0DD509A-74BB-419D-B7C4-1CE96119D07F}" dt="2023-05-30T16:24:18.290" v="0" actId="2696"/>
        <pc:sldMkLst>
          <pc:docMk/>
          <pc:sldMk cId="878734893" sldId="2019"/>
        </pc:sldMkLst>
      </pc:sldChg>
      <pc:sldChg chg="del">
        <pc:chgData name="Kelly Stokes" userId="3e5c5154-569e-4d81-aa91-4f91841cdfa9" providerId="ADAL" clId="{D0DD509A-74BB-419D-B7C4-1CE96119D07F}" dt="2023-05-30T16:24:18.290" v="0" actId="2696"/>
        <pc:sldMkLst>
          <pc:docMk/>
          <pc:sldMk cId="352546057" sldId="2020"/>
        </pc:sldMkLst>
      </pc:sldChg>
      <pc:sldChg chg="del">
        <pc:chgData name="Kelly Stokes" userId="3e5c5154-569e-4d81-aa91-4f91841cdfa9" providerId="ADAL" clId="{D0DD509A-74BB-419D-B7C4-1CE96119D07F}" dt="2023-05-30T16:24:18.290" v="0" actId="2696"/>
        <pc:sldMkLst>
          <pc:docMk/>
          <pc:sldMk cId="2677539471" sldId="2021"/>
        </pc:sldMkLst>
      </pc:sldChg>
      <pc:sldChg chg="del">
        <pc:chgData name="Kelly Stokes" userId="3e5c5154-569e-4d81-aa91-4f91841cdfa9" providerId="ADAL" clId="{D0DD509A-74BB-419D-B7C4-1CE96119D07F}" dt="2023-05-30T16:24:18.290" v="0" actId="2696"/>
        <pc:sldMkLst>
          <pc:docMk/>
          <pc:sldMk cId="1781474132" sldId="2022"/>
        </pc:sldMkLst>
      </pc:sldChg>
      <pc:sldChg chg="del">
        <pc:chgData name="Kelly Stokes" userId="3e5c5154-569e-4d81-aa91-4f91841cdfa9" providerId="ADAL" clId="{D0DD509A-74BB-419D-B7C4-1CE96119D07F}" dt="2023-05-30T16:24:18.290" v="0" actId="2696"/>
        <pc:sldMkLst>
          <pc:docMk/>
          <pc:sldMk cId="1649393955" sldId="2023"/>
        </pc:sldMkLst>
      </pc:sldChg>
      <pc:sldChg chg="del">
        <pc:chgData name="Kelly Stokes" userId="3e5c5154-569e-4d81-aa91-4f91841cdfa9" providerId="ADAL" clId="{D0DD509A-74BB-419D-B7C4-1CE96119D07F}" dt="2023-05-30T16:24:18.290" v="0" actId="2696"/>
        <pc:sldMkLst>
          <pc:docMk/>
          <pc:sldMk cId="3006245416" sldId="2024"/>
        </pc:sldMkLst>
      </pc:sldChg>
      <pc:sldChg chg="del">
        <pc:chgData name="Kelly Stokes" userId="3e5c5154-569e-4d81-aa91-4f91841cdfa9" providerId="ADAL" clId="{D0DD509A-74BB-419D-B7C4-1CE96119D07F}" dt="2023-05-30T16:24:18.290" v="0" actId="2696"/>
        <pc:sldMkLst>
          <pc:docMk/>
          <pc:sldMk cId="2052190122" sldId="2025"/>
        </pc:sldMkLst>
      </pc:sldChg>
      <pc:sldChg chg="del">
        <pc:chgData name="Kelly Stokes" userId="3e5c5154-569e-4d81-aa91-4f91841cdfa9" providerId="ADAL" clId="{D0DD509A-74BB-419D-B7C4-1CE96119D07F}" dt="2023-05-30T16:24:18.290" v="0" actId="2696"/>
        <pc:sldMkLst>
          <pc:docMk/>
          <pc:sldMk cId="2231141248" sldId="2026"/>
        </pc:sldMkLst>
      </pc:sldChg>
      <pc:sldChg chg="del">
        <pc:chgData name="Kelly Stokes" userId="3e5c5154-569e-4d81-aa91-4f91841cdfa9" providerId="ADAL" clId="{D0DD509A-74BB-419D-B7C4-1CE96119D07F}" dt="2023-05-30T16:24:18.290" v="0" actId="2696"/>
        <pc:sldMkLst>
          <pc:docMk/>
          <pc:sldMk cId="2404568015" sldId="2027"/>
        </pc:sldMkLst>
      </pc:sldChg>
      <pc:sldChg chg="del">
        <pc:chgData name="Kelly Stokes" userId="3e5c5154-569e-4d81-aa91-4f91841cdfa9" providerId="ADAL" clId="{D0DD509A-74BB-419D-B7C4-1CE96119D07F}" dt="2023-05-30T16:24:18.290" v="0" actId="2696"/>
        <pc:sldMkLst>
          <pc:docMk/>
          <pc:sldMk cId="2339900594" sldId="2028"/>
        </pc:sldMkLst>
      </pc:sldChg>
      <pc:sldChg chg="del">
        <pc:chgData name="Kelly Stokes" userId="3e5c5154-569e-4d81-aa91-4f91841cdfa9" providerId="ADAL" clId="{D0DD509A-74BB-419D-B7C4-1CE96119D07F}" dt="2023-05-30T16:24:18.290" v="0" actId="2696"/>
        <pc:sldMkLst>
          <pc:docMk/>
          <pc:sldMk cId="887873534" sldId="2029"/>
        </pc:sldMkLst>
      </pc:sldChg>
      <pc:sldChg chg="del">
        <pc:chgData name="Kelly Stokes" userId="3e5c5154-569e-4d81-aa91-4f91841cdfa9" providerId="ADAL" clId="{D0DD509A-74BB-419D-B7C4-1CE96119D07F}" dt="2023-05-30T16:24:18.290" v="0" actId="2696"/>
        <pc:sldMkLst>
          <pc:docMk/>
          <pc:sldMk cId="1790691177" sldId="2030"/>
        </pc:sldMkLst>
      </pc:sldChg>
      <pc:sldChg chg="del">
        <pc:chgData name="Kelly Stokes" userId="3e5c5154-569e-4d81-aa91-4f91841cdfa9" providerId="ADAL" clId="{D0DD509A-74BB-419D-B7C4-1CE96119D07F}" dt="2023-05-30T16:25:49.914" v="4" actId="2696"/>
        <pc:sldMkLst>
          <pc:docMk/>
          <pc:sldMk cId="4176092980" sldId="2042"/>
        </pc:sldMkLst>
      </pc:sldChg>
      <pc:sldChg chg="del">
        <pc:chgData name="Kelly Stokes" userId="3e5c5154-569e-4d81-aa91-4f91841cdfa9" providerId="ADAL" clId="{D0DD509A-74BB-419D-B7C4-1CE96119D07F}" dt="2023-05-30T16:25:14.754" v="2" actId="2696"/>
        <pc:sldMkLst>
          <pc:docMk/>
          <pc:sldMk cId="835848323" sldId="2045"/>
        </pc:sldMkLst>
      </pc:sldChg>
      <pc:sldChg chg="del">
        <pc:chgData name="Kelly Stokes" userId="3e5c5154-569e-4d81-aa91-4f91841cdfa9" providerId="ADAL" clId="{D0DD509A-74BB-419D-B7C4-1CE96119D07F}" dt="2023-05-30T16:25:14.754" v="2" actId="2696"/>
        <pc:sldMkLst>
          <pc:docMk/>
          <pc:sldMk cId="1969271658" sldId="2046"/>
        </pc:sldMkLst>
      </pc:sldChg>
      <pc:sldChg chg="del">
        <pc:chgData name="Kelly Stokes" userId="3e5c5154-569e-4d81-aa91-4f91841cdfa9" providerId="ADAL" clId="{D0DD509A-74BB-419D-B7C4-1CE96119D07F}" dt="2023-05-30T16:25:49.914" v="4" actId="2696"/>
        <pc:sldMkLst>
          <pc:docMk/>
          <pc:sldMk cId="1183014278" sldId="2051"/>
        </pc:sldMkLst>
      </pc:sldChg>
      <pc:sldChg chg="del">
        <pc:chgData name="Kelly Stokes" userId="3e5c5154-569e-4d81-aa91-4f91841cdfa9" providerId="ADAL" clId="{D0DD509A-74BB-419D-B7C4-1CE96119D07F}" dt="2023-05-30T16:25:31.242" v="3" actId="2696"/>
        <pc:sldMkLst>
          <pc:docMk/>
          <pc:sldMk cId="2453439620" sldId="2057"/>
        </pc:sldMkLst>
      </pc:sldChg>
      <pc:sldChg chg="del">
        <pc:chgData name="Kelly Stokes" userId="3e5c5154-569e-4d81-aa91-4f91841cdfa9" providerId="ADAL" clId="{D0DD509A-74BB-419D-B7C4-1CE96119D07F}" dt="2023-05-30T16:25:31.242" v="3" actId="2696"/>
        <pc:sldMkLst>
          <pc:docMk/>
          <pc:sldMk cId="478772832" sldId="2058"/>
        </pc:sldMkLst>
      </pc:sldChg>
      <pc:sldChg chg="del">
        <pc:chgData name="Kelly Stokes" userId="3e5c5154-569e-4d81-aa91-4f91841cdfa9" providerId="ADAL" clId="{D0DD509A-74BB-419D-B7C4-1CE96119D07F}" dt="2023-05-30T16:25:49.914" v="4" actId="2696"/>
        <pc:sldMkLst>
          <pc:docMk/>
          <pc:sldMk cId="98567306" sldId="2059"/>
        </pc:sldMkLst>
      </pc:sldChg>
      <pc:sldChg chg="del">
        <pc:chgData name="Kelly Stokes" userId="3e5c5154-569e-4d81-aa91-4f91841cdfa9" providerId="ADAL" clId="{D0DD509A-74BB-419D-B7C4-1CE96119D07F}" dt="2023-05-30T16:25:49.914" v="4" actId="2696"/>
        <pc:sldMkLst>
          <pc:docMk/>
          <pc:sldMk cId="3352802158" sldId="2063"/>
        </pc:sldMkLst>
      </pc:sldChg>
      <pc:sldChg chg="del">
        <pc:chgData name="Kelly Stokes" userId="3e5c5154-569e-4d81-aa91-4f91841cdfa9" providerId="ADAL" clId="{D0DD509A-74BB-419D-B7C4-1CE96119D07F}" dt="2023-05-30T16:25:49.914" v="4" actId="2696"/>
        <pc:sldMkLst>
          <pc:docMk/>
          <pc:sldMk cId="2277049339" sldId="2064"/>
        </pc:sldMkLst>
      </pc:sldChg>
      <pc:sldChg chg="del">
        <pc:chgData name="Kelly Stokes" userId="3e5c5154-569e-4d81-aa91-4f91841cdfa9" providerId="ADAL" clId="{D0DD509A-74BB-419D-B7C4-1CE96119D07F}" dt="2023-05-30T16:25:49.914" v="4" actId="2696"/>
        <pc:sldMkLst>
          <pc:docMk/>
          <pc:sldMk cId="1785468904" sldId="2069"/>
        </pc:sldMkLst>
      </pc:sldChg>
      <pc:sldChg chg="del">
        <pc:chgData name="Kelly Stokes" userId="3e5c5154-569e-4d81-aa91-4f91841cdfa9" providerId="ADAL" clId="{D0DD509A-74BB-419D-B7C4-1CE96119D07F}" dt="2023-05-30T16:25:49.914" v="4" actId="2696"/>
        <pc:sldMkLst>
          <pc:docMk/>
          <pc:sldMk cId="3108831356" sldId="2070"/>
        </pc:sldMkLst>
      </pc:sldChg>
      <pc:sldChg chg="del">
        <pc:chgData name="Kelly Stokes" userId="3e5c5154-569e-4d81-aa91-4f91841cdfa9" providerId="ADAL" clId="{D0DD509A-74BB-419D-B7C4-1CE96119D07F}" dt="2023-05-30T16:24:55.979" v="1" actId="2696"/>
        <pc:sldMkLst>
          <pc:docMk/>
          <pc:sldMk cId="1310909465" sldId="2079"/>
        </pc:sldMkLst>
      </pc:sldChg>
      <pc:sldChg chg="del">
        <pc:chgData name="Kelly Stokes" userId="3e5c5154-569e-4d81-aa91-4f91841cdfa9" providerId="ADAL" clId="{D0DD509A-74BB-419D-B7C4-1CE96119D07F}" dt="2023-05-30T16:24:55.979" v="1" actId="2696"/>
        <pc:sldMkLst>
          <pc:docMk/>
          <pc:sldMk cId="2064737581" sldId="2080"/>
        </pc:sldMkLst>
      </pc:sldChg>
      <pc:sldChg chg="del">
        <pc:chgData name="Kelly Stokes" userId="3e5c5154-569e-4d81-aa91-4f91841cdfa9" providerId="ADAL" clId="{D0DD509A-74BB-419D-B7C4-1CE96119D07F}" dt="2023-05-30T16:24:55.979" v="1" actId="2696"/>
        <pc:sldMkLst>
          <pc:docMk/>
          <pc:sldMk cId="883505939" sldId="2081"/>
        </pc:sldMkLst>
      </pc:sldChg>
      <pc:sldChg chg="del">
        <pc:chgData name="Kelly Stokes" userId="3e5c5154-569e-4d81-aa91-4f91841cdfa9" providerId="ADAL" clId="{D0DD509A-74BB-419D-B7C4-1CE96119D07F}" dt="2023-05-30T16:24:55.979" v="1" actId="2696"/>
        <pc:sldMkLst>
          <pc:docMk/>
          <pc:sldMk cId="666769744" sldId="2082"/>
        </pc:sldMkLst>
      </pc:sldChg>
      <pc:sldChg chg="del">
        <pc:chgData name="Kelly Stokes" userId="3e5c5154-569e-4d81-aa91-4f91841cdfa9" providerId="ADAL" clId="{D0DD509A-74BB-419D-B7C4-1CE96119D07F}" dt="2023-05-30T16:24:55.979" v="1" actId="2696"/>
        <pc:sldMkLst>
          <pc:docMk/>
          <pc:sldMk cId="710875382" sldId="2083"/>
        </pc:sldMkLst>
      </pc:sldChg>
      <pc:sldChg chg="del">
        <pc:chgData name="Kelly Stokes" userId="3e5c5154-569e-4d81-aa91-4f91841cdfa9" providerId="ADAL" clId="{D0DD509A-74BB-419D-B7C4-1CE96119D07F}" dt="2023-05-30T16:24:55.979" v="1" actId="2696"/>
        <pc:sldMkLst>
          <pc:docMk/>
          <pc:sldMk cId="812920041" sldId="2084"/>
        </pc:sldMkLst>
      </pc:sldChg>
      <pc:sldChg chg="del">
        <pc:chgData name="Kelly Stokes" userId="3e5c5154-569e-4d81-aa91-4f91841cdfa9" providerId="ADAL" clId="{D0DD509A-74BB-419D-B7C4-1CE96119D07F}" dt="2023-05-30T16:24:55.979" v="1" actId="2696"/>
        <pc:sldMkLst>
          <pc:docMk/>
          <pc:sldMk cId="3972586628" sldId="2085"/>
        </pc:sldMkLst>
      </pc:sldChg>
      <pc:sldChg chg="del">
        <pc:chgData name="Kelly Stokes" userId="3e5c5154-569e-4d81-aa91-4f91841cdfa9" providerId="ADAL" clId="{D0DD509A-74BB-419D-B7C4-1CE96119D07F}" dt="2023-05-30T16:24:55.979" v="1" actId="2696"/>
        <pc:sldMkLst>
          <pc:docMk/>
          <pc:sldMk cId="218201484" sldId="2086"/>
        </pc:sldMkLst>
      </pc:sldChg>
      <pc:sldChg chg="del">
        <pc:chgData name="Kelly Stokes" userId="3e5c5154-569e-4d81-aa91-4f91841cdfa9" providerId="ADAL" clId="{D0DD509A-74BB-419D-B7C4-1CE96119D07F}" dt="2023-05-30T16:24:55.979" v="1" actId="2696"/>
        <pc:sldMkLst>
          <pc:docMk/>
          <pc:sldMk cId="2642964271" sldId="2087"/>
        </pc:sldMkLst>
      </pc:sldChg>
      <pc:sldChg chg="del">
        <pc:chgData name="Kelly Stokes" userId="3e5c5154-569e-4d81-aa91-4f91841cdfa9" providerId="ADAL" clId="{D0DD509A-74BB-419D-B7C4-1CE96119D07F}" dt="2023-05-30T16:24:55.979" v="1" actId="2696"/>
        <pc:sldMkLst>
          <pc:docMk/>
          <pc:sldMk cId="3174887856" sldId="2088"/>
        </pc:sldMkLst>
      </pc:sldChg>
      <pc:sldChg chg="del">
        <pc:chgData name="Kelly Stokes" userId="3e5c5154-569e-4d81-aa91-4f91841cdfa9" providerId="ADAL" clId="{D0DD509A-74BB-419D-B7C4-1CE96119D07F}" dt="2023-05-30T16:24:55.979" v="1" actId="2696"/>
        <pc:sldMkLst>
          <pc:docMk/>
          <pc:sldMk cId="3895110049" sldId="2089"/>
        </pc:sldMkLst>
      </pc:sldChg>
      <pc:sldChg chg="del">
        <pc:chgData name="Kelly Stokes" userId="3e5c5154-569e-4d81-aa91-4f91841cdfa9" providerId="ADAL" clId="{D0DD509A-74BB-419D-B7C4-1CE96119D07F}" dt="2023-05-30T16:25:14.754" v="2" actId="2696"/>
        <pc:sldMkLst>
          <pc:docMk/>
          <pc:sldMk cId="2512470439" sldId="2093"/>
        </pc:sldMkLst>
      </pc:sldChg>
      <pc:sldChg chg="del">
        <pc:chgData name="Kelly Stokes" userId="3e5c5154-569e-4d81-aa91-4f91841cdfa9" providerId="ADAL" clId="{D0DD509A-74BB-419D-B7C4-1CE96119D07F}" dt="2023-05-30T16:25:14.754" v="2" actId="2696"/>
        <pc:sldMkLst>
          <pc:docMk/>
          <pc:sldMk cId="1609727884" sldId="2094"/>
        </pc:sldMkLst>
      </pc:sldChg>
      <pc:sldChg chg="del">
        <pc:chgData name="Kelly Stokes" userId="3e5c5154-569e-4d81-aa91-4f91841cdfa9" providerId="ADAL" clId="{D0DD509A-74BB-419D-B7C4-1CE96119D07F}" dt="2023-05-30T16:25:14.754" v="2" actId="2696"/>
        <pc:sldMkLst>
          <pc:docMk/>
          <pc:sldMk cId="3866057574" sldId="2095"/>
        </pc:sldMkLst>
      </pc:sldChg>
      <pc:sldChg chg="del">
        <pc:chgData name="Kelly Stokes" userId="3e5c5154-569e-4d81-aa91-4f91841cdfa9" providerId="ADAL" clId="{D0DD509A-74BB-419D-B7C4-1CE96119D07F}" dt="2023-05-30T16:25:14.754" v="2" actId="2696"/>
        <pc:sldMkLst>
          <pc:docMk/>
          <pc:sldMk cId="557976830" sldId="2096"/>
        </pc:sldMkLst>
      </pc:sldChg>
      <pc:sldChg chg="del">
        <pc:chgData name="Kelly Stokes" userId="3e5c5154-569e-4d81-aa91-4f91841cdfa9" providerId="ADAL" clId="{D0DD509A-74BB-419D-B7C4-1CE96119D07F}" dt="2023-05-30T16:25:14.754" v="2" actId="2696"/>
        <pc:sldMkLst>
          <pc:docMk/>
          <pc:sldMk cId="3821214308" sldId="2097"/>
        </pc:sldMkLst>
      </pc:sldChg>
      <pc:sldChg chg="del">
        <pc:chgData name="Kelly Stokes" userId="3e5c5154-569e-4d81-aa91-4f91841cdfa9" providerId="ADAL" clId="{D0DD509A-74BB-419D-B7C4-1CE96119D07F}" dt="2023-05-30T16:25:14.754" v="2" actId="2696"/>
        <pc:sldMkLst>
          <pc:docMk/>
          <pc:sldMk cId="3435990033" sldId="2098"/>
        </pc:sldMkLst>
      </pc:sldChg>
      <pc:sldChg chg="del">
        <pc:chgData name="Kelly Stokes" userId="3e5c5154-569e-4d81-aa91-4f91841cdfa9" providerId="ADAL" clId="{D0DD509A-74BB-419D-B7C4-1CE96119D07F}" dt="2023-05-30T16:25:14.754" v="2" actId="2696"/>
        <pc:sldMkLst>
          <pc:docMk/>
          <pc:sldMk cId="1335095931" sldId="2099"/>
        </pc:sldMkLst>
      </pc:sldChg>
      <pc:sldChg chg="del">
        <pc:chgData name="Kelly Stokes" userId="3e5c5154-569e-4d81-aa91-4f91841cdfa9" providerId="ADAL" clId="{D0DD509A-74BB-419D-B7C4-1CE96119D07F}" dt="2023-05-30T16:25:14.754" v="2" actId="2696"/>
        <pc:sldMkLst>
          <pc:docMk/>
          <pc:sldMk cId="2163889544" sldId="2100"/>
        </pc:sldMkLst>
      </pc:sldChg>
      <pc:sldChg chg="del">
        <pc:chgData name="Kelly Stokes" userId="3e5c5154-569e-4d81-aa91-4f91841cdfa9" providerId="ADAL" clId="{D0DD509A-74BB-419D-B7C4-1CE96119D07F}" dt="2023-05-30T16:25:14.754" v="2" actId="2696"/>
        <pc:sldMkLst>
          <pc:docMk/>
          <pc:sldMk cId="4063407880" sldId="2101"/>
        </pc:sldMkLst>
      </pc:sldChg>
      <pc:sldChg chg="del">
        <pc:chgData name="Kelly Stokes" userId="3e5c5154-569e-4d81-aa91-4f91841cdfa9" providerId="ADAL" clId="{D0DD509A-74BB-419D-B7C4-1CE96119D07F}" dt="2023-05-30T16:25:14.754" v="2" actId="2696"/>
        <pc:sldMkLst>
          <pc:docMk/>
          <pc:sldMk cId="1004426574" sldId="2102"/>
        </pc:sldMkLst>
      </pc:sldChg>
      <pc:sldChg chg="del">
        <pc:chgData name="Kelly Stokes" userId="3e5c5154-569e-4d81-aa91-4f91841cdfa9" providerId="ADAL" clId="{D0DD509A-74BB-419D-B7C4-1CE96119D07F}" dt="2023-05-30T16:25:14.754" v="2" actId="2696"/>
        <pc:sldMkLst>
          <pc:docMk/>
          <pc:sldMk cId="2827544133" sldId="2103"/>
        </pc:sldMkLst>
      </pc:sldChg>
      <pc:sldChg chg="del">
        <pc:chgData name="Kelly Stokes" userId="3e5c5154-569e-4d81-aa91-4f91841cdfa9" providerId="ADAL" clId="{D0DD509A-74BB-419D-B7C4-1CE96119D07F}" dt="2023-05-30T16:25:14.754" v="2" actId="2696"/>
        <pc:sldMkLst>
          <pc:docMk/>
          <pc:sldMk cId="2641385849" sldId="2104"/>
        </pc:sldMkLst>
      </pc:sldChg>
      <pc:sldChg chg="del">
        <pc:chgData name="Kelly Stokes" userId="3e5c5154-569e-4d81-aa91-4f91841cdfa9" providerId="ADAL" clId="{D0DD509A-74BB-419D-B7C4-1CE96119D07F}" dt="2023-05-30T16:25:14.754" v="2" actId="2696"/>
        <pc:sldMkLst>
          <pc:docMk/>
          <pc:sldMk cId="1741866936" sldId="2105"/>
        </pc:sldMkLst>
      </pc:sldChg>
      <pc:sldChg chg="del">
        <pc:chgData name="Kelly Stokes" userId="3e5c5154-569e-4d81-aa91-4f91841cdfa9" providerId="ADAL" clId="{D0DD509A-74BB-419D-B7C4-1CE96119D07F}" dt="2023-05-30T16:25:14.754" v="2" actId="2696"/>
        <pc:sldMkLst>
          <pc:docMk/>
          <pc:sldMk cId="258425301" sldId="2106"/>
        </pc:sldMkLst>
      </pc:sldChg>
      <pc:sldChg chg="del">
        <pc:chgData name="Kelly Stokes" userId="3e5c5154-569e-4d81-aa91-4f91841cdfa9" providerId="ADAL" clId="{D0DD509A-74BB-419D-B7C4-1CE96119D07F}" dt="2023-05-30T16:25:14.754" v="2" actId="2696"/>
        <pc:sldMkLst>
          <pc:docMk/>
          <pc:sldMk cId="903371590" sldId="2107"/>
        </pc:sldMkLst>
      </pc:sldChg>
      <pc:sldChg chg="del">
        <pc:chgData name="Kelly Stokes" userId="3e5c5154-569e-4d81-aa91-4f91841cdfa9" providerId="ADAL" clId="{D0DD509A-74BB-419D-B7C4-1CE96119D07F}" dt="2023-05-30T16:25:14.754" v="2" actId="2696"/>
        <pc:sldMkLst>
          <pc:docMk/>
          <pc:sldMk cId="167517207" sldId="2108"/>
        </pc:sldMkLst>
      </pc:sldChg>
      <pc:sldChg chg="del">
        <pc:chgData name="Kelly Stokes" userId="3e5c5154-569e-4d81-aa91-4f91841cdfa9" providerId="ADAL" clId="{D0DD509A-74BB-419D-B7C4-1CE96119D07F}" dt="2023-05-30T16:25:14.754" v="2" actId="2696"/>
        <pc:sldMkLst>
          <pc:docMk/>
          <pc:sldMk cId="560602536" sldId="2109"/>
        </pc:sldMkLst>
      </pc:sldChg>
      <pc:sldChg chg="del">
        <pc:chgData name="Kelly Stokes" userId="3e5c5154-569e-4d81-aa91-4f91841cdfa9" providerId="ADAL" clId="{D0DD509A-74BB-419D-B7C4-1CE96119D07F}" dt="2023-05-30T16:25:14.754" v="2" actId="2696"/>
        <pc:sldMkLst>
          <pc:docMk/>
          <pc:sldMk cId="1054039308" sldId="2110"/>
        </pc:sldMkLst>
      </pc:sldChg>
      <pc:sldChg chg="del">
        <pc:chgData name="Kelly Stokes" userId="3e5c5154-569e-4d81-aa91-4f91841cdfa9" providerId="ADAL" clId="{D0DD509A-74BB-419D-B7C4-1CE96119D07F}" dt="2023-05-30T16:25:14.754" v="2" actId="2696"/>
        <pc:sldMkLst>
          <pc:docMk/>
          <pc:sldMk cId="854394326" sldId="2111"/>
        </pc:sldMkLst>
      </pc:sldChg>
      <pc:sldChg chg="del">
        <pc:chgData name="Kelly Stokes" userId="3e5c5154-569e-4d81-aa91-4f91841cdfa9" providerId="ADAL" clId="{D0DD509A-74BB-419D-B7C4-1CE96119D07F}" dt="2023-05-30T16:25:14.754" v="2" actId="2696"/>
        <pc:sldMkLst>
          <pc:docMk/>
          <pc:sldMk cId="114553969" sldId="2112"/>
        </pc:sldMkLst>
      </pc:sldChg>
      <pc:sldChg chg="del">
        <pc:chgData name="Kelly Stokes" userId="3e5c5154-569e-4d81-aa91-4f91841cdfa9" providerId="ADAL" clId="{D0DD509A-74BB-419D-B7C4-1CE96119D07F}" dt="2023-05-30T16:25:14.754" v="2" actId="2696"/>
        <pc:sldMkLst>
          <pc:docMk/>
          <pc:sldMk cId="4133971920" sldId="2113"/>
        </pc:sldMkLst>
      </pc:sldChg>
      <pc:sldChg chg="del">
        <pc:chgData name="Kelly Stokes" userId="3e5c5154-569e-4d81-aa91-4f91841cdfa9" providerId="ADAL" clId="{D0DD509A-74BB-419D-B7C4-1CE96119D07F}" dt="2023-05-30T16:25:14.754" v="2" actId="2696"/>
        <pc:sldMkLst>
          <pc:docMk/>
          <pc:sldMk cId="2471109142" sldId="2114"/>
        </pc:sldMkLst>
      </pc:sldChg>
      <pc:sldChg chg="del">
        <pc:chgData name="Kelly Stokes" userId="3e5c5154-569e-4d81-aa91-4f91841cdfa9" providerId="ADAL" clId="{D0DD509A-74BB-419D-B7C4-1CE96119D07F}" dt="2023-05-30T16:25:14.754" v="2" actId="2696"/>
        <pc:sldMkLst>
          <pc:docMk/>
          <pc:sldMk cId="3342756807" sldId="2115"/>
        </pc:sldMkLst>
      </pc:sldChg>
      <pc:sldChg chg="del">
        <pc:chgData name="Kelly Stokes" userId="3e5c5154-569e-4d81-aa91-4f91841cdfa9" providerId="ADAL" clId="{D0DD509A-74BB-419D-B7C4-1CE96119D07F}" dt="2023-05-30T16:25:14.754" v="2" actId="2696"/>
        <pc:sldMkLst>
          <pc:docMk/>
          <pc:sldMk cId="1296719863" sldId="2116"/>
        </pc:sldMkLst>
      </pc:sldChg>
      <pc:sldChg chg="del">
        <pc:chgData name="Kelly Stokes" userId="3e5c5154-569e-4d81-aa91-4f91841cdfa9" providerId="ADAL" clId="{D0DD509A-74BB-419D-B7C4-1CE96119D07F}" dt="2023-05-30T16:25:14.754" v="2" actId="2696"/>
        <pc:sldMkLst>
          <pc:docMk/>
          <pc:sldMk cId="2113091321" sldId="2117"/>
        </pc:sldMkLst>
      </pc:sldChg>
      <pc:sldChg chg="del">
        <pc:chgData name="Kelly Stokes" userId="3e5c5154-569e-4d81-aa91-4f91841cdfa9" providerId="ADAL" clId="{D0DD509A-74BB-419D-B7C4-1CE96119D07F}" dt="2023-05-30T16:25:14.754" v="2" actId="2696"/>
        <pc:sldMkLst>
          <pc:docMk/>
          <pc:sldMk cId="3692881541" sldId="2118"/>
        </pc:sldMkLst>
      </pc:sldChg>
      <pc:sldChg chg="del">
        <pc:chgData name="Kelly Stokes" userId="3e5c5154-569e-4d81-aa91-4f91841cdfa9" providerId="ADAL" clId="{D0DD509A-74BB-419D-B7C4-1CE96119D07F}" dt="2023-05-30T16:25:14.754" v="2" actId="2696"/>
        <pc:sldMkLst>
          <pc:docMk/>
          <pc:sldMk cId="2589405811" sldId="2119"/>
        </pc:sldMkLst>
      </pc:sldChg>
      <pc:sldChg chg="del">
        <pc:chgData name="Kelly Stokes" userId="3e5c5154-569e-4d81-aa91-4f91841cdfa9" providerId="ADAL" clId="{D0DD509A-74BB-419D-B7C4-1CE96119D07F}" dt="2023-05-30T16:25:14.754" v="2" actId="2696"/>
        <pc:sldMkLst>
          <pc:docMk/>
          <pc:sldMk cId="1046714863" sldId="2120"/>
        </pc:sldMkLst>
      </pc:sldChg>
      <pc:sldChg chg="del">
        <pc:chgData name="Kelly Stokes" userId="3e5c5154-569e-4d81-aa91-4f91841cdfa9" providerId="ADAL" clId="{D0DD509A-74BB-419D-B7C4-1CE96119D07F}" dt="2023-05-30T16:25:14.754" v="2" actId="2696"/>
        <pc:sldMkLst>
          <pc:docMk/>
          <pc:sldMk cId="3540915890" sldId="2121"/>
        </pc:sldMkLst>
      </pc:sldChg>
      <pc:sldChg chg="del">
        <pc:chgData name="Kelly Stokes" userId="3e5c5154-569e-4d81-aa91-4f91841cdfa9" providerId="ADAL" clId="{D0DD509A-74BB-419D-B7C4-1CE96119D07F}" dt="2023-05-30T16:25:14.754" v="2" actId="2696"/>
        <pc:sldMkLst>
          <pc:docMk/>
          <pc:sldMk cId="3259696299" sldId="2122"/>
        </pc:sldMkLst>
      </pc:sldChg>
      <pc:sldChg chg="del">
        <pc:chgData name="Kelly Stokes" userId="3e5c5154-569e-4d81-aa91-4f91841cdfa9" providerId="ADAL" clId="{D0DD509A-74BB-419D-B7C4-1CE96119D07F}" dt="2023-05-30T16:25:14.754" v="2" actId="2696"/>
        <pc:sldMkLst>
          <pc:docMk/>
          <pc:sldMk cId="1493261783" sldId="2123"/>
        </pc:sldMkLst>
      </pc:sldChg>
      <pc:sldChg chg="del">
        <pc:chgData name="Kelly Stokes" userId="3e5c5154-569e-4d81-aa91-4f91841cdfa9" providerId="ADAL" clId="{D0DD509A-74BB-419D-B7C4-1CE96119D07F}" dt="2023-05-30T16:25:14.754" v="2" actId="2696"/>
        <pc:sldMkLst>
          <pc:docMk/>
          <pc:sldMk cId="1485678462" sldId="2124"/>
        </pc:sldMkLst>
      </pc:sldChg>
      <pc:sldChg chg="del">
        <pc:chgData name="Kelly Stokes" userId="3e5c5154-569e-4d81-aa91-4f91841cdfa9" providerId="ADAL" clId="{D0DD509A-74BB-419D-B7C4-1CE96119D07F}" dt="2023-05-30T16:25:14.754" v="2" actId="2696"/>
        <pc:sldMkLst>
          <pc:docMk/>
          <pc:sldMk cId="4155864243" sldId="2125"/>
        </pc:sldMkLst>
      </pc:sldChg>
      <pc:sldChg chg="del">
        <pc:chgData name="Kelly Stokes" userId="3e5c5154-569e-4d81-aa91-4f91841cdfa9" providerId="ADAL" clId="{D0DD509A-74BB-419D-B7C4-1CE96119D07F}" dt="2023-05-30T16:25:14.754" v="2" actId="2696"/>
        <pc:sldMkLst>
          <pc:docMk/>
          <pc:sldMk cId="3724178249" sldId="2126"/>
        </pc:sldMkLst>
      </pc:sldChg>
      <pc:sldChg chg="del">
        <pc:chgData name="Kelly Stokes" userId="3e5c5154-569e-4d81-aa91-4f91841cdfa9" providerId="ADAL" clId="{D0DD509A-74BB-419D-B7C4-1CE96119D07F}" dt="2023-05-30T16:25:14.754" v="2" actId="2696"/>
        <pc:sldMkLst>
          <pc:docMk/>
          <pc:sldMk cId="813197881" sldId="2127"/>
        </pc:sldMkLst>
      </pc:sldChg>
      <pc:sldChg chg="del">
        <pc:chgData name="Kelly Stokes" userId="3e5c5154-569e-4d81-aa91-4f91841cdfa9" providerId="ADAL" clId="{D0DD509A-74BB-419D-B7C4-1CE96119D07F}" dt="2023-05-30T16:25:14.754" v="2" actId="2696"/>
        <pc:sldMkLst>
          <pc:docMk/>
          <pc:sldMk cId="639338762" sldId="2128"/>
        </pc:sldMkLst>
      </pc:sldChg>
      <pc:sldChg chg="del">
        <pc:chgData name="Kelly Stokes" userId="3e5c5154-569e-4d81-aa91-4f91841cdfa9" providerId="ADAL" clId="{D0DD509A-74BB-419D-B7C4-1CE96119D07F}" dt="2023-05-30T16:25:14.754" v="2" actId="2696"/>
        <pc:sldMkLst>
          <pc:docMk/>
          <pc:sldMk cId="3761377247" sldId="2129"/>
        </pc:sldMkLst>
      </pc:sldChg>
      <pc:sldChg chg="del">
        <pc:chgData name="Kelly Stokes" userId="3e5c5154-569e-4d81-aa91-4f91841cdfa9" providerId="ADAL" clId="{D0DD509A-74BB-419D-B7C4-1CE96119D07F}" dt="2023-05-30T16:25:14.754" v="2" actId="2696"/>
        <pc:sldMkLst>
          <pc:docMk/>
          <pc:sldMk cId="607335284" sldId="2130"/>
        </pc:sldMkLst>
      </pc:sldChg>
      <pc:sldChg chg="del">
        <pc:chgData name="Kelly Stokes" userId="3e5c5154-569e-4d81-aa91-4f91841cdfa9" providerId="ADAL" clId="{D0DD509A-74BB-419D-B7C4-1CE96119D07F}" dt="2023-05-30T16:25:14.754" v="2" actId="2696"/>
        <pc:sldMkLst>
          <pc:docMk/>
          <pc:sldMk cId="666511454" sldId="2131"/>
        </pc:sldMkLst>
      </pc:sldChg>
      <pc:sldChg chg="del">
        <pc:chgData name="Kelly Stokes" userId="3e5c5154-569e-4d81-aa91-4f91841cdfa9" providerId="ADAL" clId="{D0DD509A-74BB-419D-B7C4-1CE96119D07F}" dt="2023-05-30T16:25:14.754" v="2" actId="2696"/>
        <pc:sldMkLst>
          <pc:docMk/>
          <pc:sldMk cId="2124571908" sldId="2132"/>
        </pc:sldMkLst>
      </pc:sldChg>
      <pc:sldChg chg="del">
        <pc:chgData name="Kelly Stokes" userId="3e5c5154-569e-4d81-aa91-4f91841cdfa9" providerId="ADAL" clId="{D0DD509A-74BB-419D-B7C4-1CE96119D07F}" dt="2023-05-30T16:25:31.242" v="3" actId="2696"/>
        <pc:sldMkLst>
          <pc:docMk/>
          <pc:sldMk cId="300875262" sldId="2136"/>
        </pc:sldMkLst>
      </pc:sldChg>
      <pc:sldChg chg="del">
        <pc:chgData name="Kelly Stokes" userId="3e5c5154-569e-4d81-aa91-4f91841cdfa9" providerId="ADAL" clId="{D0DD509A-74BB-419D-B7C4-1CE96119D07F}" dt="2023-05-30T16:25:31.242" v="3" actId="2696"/>
        <pc:sldMkLst>
          <pc:docMk/>
          <pc:sldMk cId="1424252387" sldId="2137"/>
        </pc:sldMkLst>
      </pc:sldChg>
      <pc:sldChg chg="del">
        <pc:chgData name="Kelly Stokes" userId="3e5c5154-569e-4d81-aa91-4f91841cdfa9" providerId="ADAL" clId="{D0DD509A-74BB-419D-B7C4-1CE96119D07F}" dt="2023-05-30T16:25:31.242" v="3" actId="2696"/>
        <pc:sldMkLst>
          <pc:docMk/>
          <pc:sldMk cId="524932839" sldId="2138"/>
        </pc:sldMkLst>
      </pc:sldChg>
      <pc:sldChg chg="del">
        <pc:chgData name="Kelly Stokes" userId="3e5c5154-569e-4d81-aa91-4f91841cdfa9" providerId="ADAL" clId="{D0DD509A-74BB-419D-B7C4-1CE96119D07F}" dt="2023-05-30T16:25:31.242" v="3" actId="2696"/>
        <pc:sldMkLst>
          <pc:docMk/>
          <pc:sldMk cId="82907733" sldId="2139"/>
        </pc:sldMkLst>
      </pc:sldChg>
      <pc:sldChg chg="del">
        <pc:chgData name="Kelly Stokes" userId="3e5c5154-569e-4d81-aa91-4f91841cdfa9" providerId="ADAL" clId="{D0DD509A-74BB-419D-B7C4-1CE96119D07F}" dt="2023-05-30T16:25:31.242" v="3" actId="2696"/>
        <pc:sldMkLst>
          <pc:docMk/>
          <pc:sldMk cId="229642954" sldId="2140"/>
        </pc:sldMkLst>
      </pc:sldChg>
      <pc:sldChg chg="del">
        <pc:chgData name="Kelly Stokes" userId="3e5c5154-569e-4d81-aa91-4f91841cdfa9" providerId="ADAL" clId="{D0DD509A-74BB-419D-B7C4-1CE96119D07F}" dt="2023-05-30T16:25:31.242" v="3" actId="2696"/>
        <pc:sldMkLst>
          <pc:docMk/>
          <pc:sldMk cId="1258197379" sldId="2141"/>
        </pc:sldMkLst>
      </pc:sldChg>
      <pc:sldChg chg="del">
        <pc:chgData name="Kelly Stokes" userId="3e5c5154-569e-4d81-aa91-4f91841cdfa9" providerId="ADAL" clId="{D0DD509A-74BB-419D-B7C4-1CE96119D07F}" dt="2023-05-30T16:25:31.242" v="3" actId="2696"/>
        <pc:sldMkLst>
          <pc:docMk/>
          <pc:sldMk cId="3215557879" sldId="2142"/>
        </pc:sldMkLst>
      </pc:sldChg>
      <pc:sldChg chg="del">
        <pc:chgData name="Kelly Stokes" userId="3e5c5154-569e-4d81-aa91-4f91841cdfa9" providerId="ADAL" clId="{D0DD509A-74BB-419D-B7C4-1CE96119D07F}" dt="2023-05-30T16:25:31.242" v="3" actId="2696"/>
        <pc:sldMkLst>
          <pc:docMk/>
          <pc:sldMk cId="2719251417" sldId="2143"/>
        </pc:sldMkLst>
      </pc:sldChg>
      <pc:sldChg chg="del">
        <pc:chgData name="Kelly Stokes" userId="3e5c5154-569e-4d81-aa91-4f91841cdfa9" providerId="ADAL" clId="{D0DD509A-74BB-419D-B7C4-1CE96119D07F}" dt="2023-05-30T16:25:31.242" v="3" actId="2696"/>
        <pc:sldMkLst>
          <pc:docMk/>
          <pc:sldMk cId="174884549" sldId="2144"/>
        </pc:sldMkLst>
      </pc:sldChg>
      <pc:sldChg chg="del">
        <pc:chgData name="Kelly Stokes" userId="3e5c5154-569e-4d81-aa91-4f91841cdfa9" providerId="ADAL" clId="{D0DD509A-74BB-419D-B7C4-1CE96119D07F}" dt="2023-05-30T16:25:31.242" v="3" actId="2696"/>
        <pc:sldMkLst>
          <pc:docMk/>
          <pc:sldMk cId="316494714" sldId="2145"/>
        </pc:sldMkLst>
      </pc:sldChg>
      <pc:sldChg chg="del">
        <pc:chgData name="Kelly Stokes" userId="3e5c5154-569e-4d81-aa91-4f91841cdfa9" providerId="ADAL" clId="{D0DD509A-74BB-419D-B7C4-1CE96119D07F}" dt="2023-05-30T16:25:31.242" v="3" actId="2696"/>
        <pc:sldMkLst>
          <pc:docMk/>
          <pc:sldMk cId="625331152" sldId="2146"/>
        </pc:sldMkLst>
      </pc:sldChg>
      <pc:sldChg chg="del">
        <pc:chgData name="Kelly Stokes" userId="3e5c5154-569e-4d81-aa91-4f91841cdfa9" providerId="ADAL" clId="{D0DD509A-74BB-419D-B7C4-1CE96119D07F}" dt="2023-05-30T16:25:31.242" v="3" actId="2696"/>
        <pc:sldMkLst>
          <pc:docMk/>
          <pc:sldMk cId="3100949417" sldId="2147"/>
        </pc:sldMkLst>
      </pc:sldChg>
      <pc:sldChg chg="del">
        <pc:chgData name="Kelly Stokes" userId="3e5c5154-569e-4d81-aa91-4f91841cdfa9" providerId="ADAL" clId="{D0DD509A-74BB-419D-B7C4-1CE96119D07F}" dt="2023-05-30T16:25:31.242" v="3" actId="2696"/>
        <pc:sldMkLst>
          <pc:docMk/>
          <pc:sldMk cId="408852291" sldId="2148"/>
        </pc:sldMkLst>
      </pc:sldChg>
      <pc:sldChg chg="del">
        <pc:chgData name="Kelly Stokes" userId="3e5c5154-569e-4d81-aa91-4f91841cdfa9" providerId="ADAL" clId="{D0DD509A-74BB-419D-B7C4-1CE96119D07F}" dt="2023-05-30T16:25:31.242" v="3" actId="2696"/>
        <pc:sldMkLst>
          <pc:docMk/>
          <pc:sldMk cId="1423001398" sldId="2149"/>
        </pc:sldMkLst>
      </pc:sldChg>
      <pc:sldChg chg="del">
        <pc:chgData name="Kelly Stokes" userId="3e5c5154-569e-4d81-aa91-4f91841cdfa9" providerId="ADAL" clId="{D0DD509A-74BB-419D-B7C4-1CE96119D07F}" dt="2023-05-30T16:25:31.242" v="3" actId="2696"/>
        <pc:sldMkLst>
          <pc:docMk/>
          <pc:sldMk cId="3370942259" sldId="2150"/>
        </pc:sldMkLst>
      </pc:sldChg>
      <pc:sldChg chg="del">
        <pc:chgData name="Kelly Stokes" userId="3e5c5154-569e-4d81-aa91-4f91841cdfa9" providerId="ADAL" clId="{D0DD509A-74BB-419D-B7C4-1CE96119D07F}" dt="2023-05-30T16:25:31.242" v="3" actId="2696"/>
        <pc:sldMkLst>
          <pc:docMk/>
          <pc:sldMk cId="3855291340" sldId="2151"/>
        </pc:sldMkLst>
      </pc:sldChg>
      <pc:sldChg chg="del">
        <pc:chgData name="Kelly Stokes" userId="3e5c5154-569e-4d81-aa91-4f91841cdfa9" providerId="ADAL" clId="{D0DD509A-74BB-419D-B7C4-1CE96119D07F}" dt="2023-05-30T16:25:31.242" v="3" actId="2696"/>
        <pc:sldMkLst>
          <pc:docMk/>
          <pc:sldMk cId="2545679319" sldId="2152"/>
        </pc:sldMkLst>
      </pc:sldChg>
      <pc:sldChg chg="del">
        <pc:chgData name="Kelly Stokes" userId="3e5c5154-569e-4d81-aa91-4f91841cdfa9" providerId="ADAL" clId="{D0DD509A-74BB-419D-B7C4-1CE96119D07F}" dt="2023-05-30T16:25:31.242" v="3" actId="2696"/>
        <pc:sldMkLst>
          <pc:docMk/>
          <pc:sldMk cId="2953004682" sldId="2153"/>
        </pc:sldMkLst>
      </pc:sldChg>
      <pc:sldChg chg="del">
        <pc:chgData name="Kelly Stokes" userId="3e5c5154-569e-4d81-aa91-4f91841cdfa9" providerId="ADAL" clId="{D0DD509A-74BB-419D-B7C4-1CE96119D07F}" dt="2023-05-30T16:25:31.242" v="3" actId="2696"/>
        <pc:sldMkLst>
          <pc:docMk/>
          <pc:sldMk cId="1460105396" sldId="2154"/>
        </pc:sldMkLst>
      </pc:sldChg>
      <pc:sldChg chg="del">
        <pc:chgData name="Kelly Stokes" userId="3e5c5154-569e-4d81-aa91-4f91841cdfa9" providerId="ADAL" clId="{D0DD509A-74BB-419D-B7C4-1CE96119D07F}" dt="2023-05-30T16:25:31.242" v="3" actId="2696"/>
        <pc:sldMkLst>
          <pc:docMk/>
          <pc:sldMk cId="1831647664" sldId="2155"/>
        </pc:sldMkLst>
      </pc:sldChg>
      <pc:sldChg chg="del">
        <pc:chgData name="Kelly Stokes" userId="3e5c5154-569e-4d81-aa91-4f91841cdfa9" providerId="ADAL" clId="{D0DD509A-74BB-419D-B7C4-1CE96119D07F}" dt="2023-05-30T16:25:31.242" v="3" actId="2696"/>
        <pc:sldMkLst>
          <pc:docMk/>
          <pc:sldMk cId="487896830" sldId="2156"/>
        </pc:sldMkLst>
      </pc:sldChg>
      <pc:sldChg chg="del">
        <pc:chgData name="Kelly Stokes" userId="3e5c5154-569e-4d81-aa91-4f91841cdfa9" providerId="ADAL" clId="{D0DD509A-74BB-419D-B7C4-1CE96119D07F}" dt="2023-05-30T16:25:31.242" v="3" actId="2696"/>
        <pc:sldMkLst>
          <pc:docMk/>
          <pc:sldMk cId="2510544854" sldId="2157"/>
        </pc:sldMkLst>
      </pc:sldChg>
      <pc:sldChg chg="del">
        <pc:chgData name="Kelly Stokes" userId="3e5c5154-569e-4d81-aa91-4f91841cdfa9" providerId="ADAL" clId="{D0DD509A-74BB-419D-B7C4-1CE96119D07F}" dt="2023-05-30T16:25:31.242" v="3" actId="2696"/>
        <pc:sldMkLst>
          <pc:docMk/>
          <pc:sldMk cId="2414958016" sldId="2158"/>
        </pc:sldMkLst>
      </pc:sldChg>
      <pc:sldChg chg="del">
        <pc:chgData name="Kelly Stokes" userId="3e5c5154-569e-4d81-aa91-4f91841cdfa9" providerId="ADAL" clId="{D0DD509A-74BB-419D-B7C4-1CE96119D07F}" dt="2023-05-30T16:25:31.242" v="3" actId="2696"/>
        <pc:sldMkLst>
          <pc:docMk/>
          <pc:sldMk cId="1641902872" sldId="2159"/>
        </pc:sldMkLst>
      </pc:sldChg>
      <pc:sldChg chg="del">
        <pc:chgData name="Kelly Stokes" userId="3e5c5154-569e-4d81-aa91-4f91841cdfa9" providerId="ADAL" clId="{D0DD509A-74BB-419D-B7C4-1CE96119D07F}" dt="2023-05-30T16:25:31.242" v="3" actId="2696"/>
        <pc:sldMkLst>
          <pc:docMk/>
          <pc:sldMk cId="2184096790" sldId="2160"/>
        </pc:sldMkLst>
      </pc:sldChg>
      <pc:sldChg chg="del">
        <pc:chgData name="Kelly Stokes" userId="3e5c5154-569e-4d81-aa91-4f91841cdfa9" providerId="ADAL" clId="{D0DD509A-74BB-419D-B7C4-1CE96119D07F}" dt="2023-05-30T16:25:31.242" v="3" actId="2696"/>
        <pc:sldMkLst>
          <pc:docMk/>
          <pc:sldMk cId="3126547572" sldId="2161"/>
        </pc:sldMkLst>
      </pc:sldChg>
      <pc:sldChg chg="del">
        <pc:chgData name="Kelly Stokes" userId="3e5c5154-569e-4d81-aa91-4f91841cdfa9" providerId="ADAL" clId="{D0DD509A-74BB-419D-B7C4-1CE96119D07F}" dt="2023-05-30T16:25:31.242" v="3" actId="2696"/>
        <pc:sldMkLst>
          <pc:docMk/>
          <pc:sldMk cId="1674844069" sldId="2162"/>
        </pc:sldMkLst>
      </pc:sldChg>
      <pc:sldChg chg="del">
        <pc:chgData name="Kelly Stokes" userId="3e5c5154-569e-4d81-aa91-4f91841cdfa9" providerId="ADAL" clId="{D0DD509A-74BB-419D-B7C4-1CE96119D07F}" dt="2023-05-30T16:25:31.242" v="3" actId="2696"/>
        <pc:sldMkLst>
          <pc:docMk/>
          <pc:sldMk cId="2136310607" sldId="2163"/>
        </pc:sldMkLst>
      </pc:sldChg>
      <pc:sldChg chg="del">
        <pc:chgData name="Kelly Stokes" userId="3e5c5154-569e-4d81-aa91-4f91841cdfa9" providerId="ADAL" clId="{D0DD509A-74BB-419D-B7C4-1CE96119D07F}" dt="2023-05-30T16:25:31.242" v="3" actId="2696"/>
        <pc:sldMkLst>
          <pc:docMk/>
          <pc:sldMk cId="1141041418" sldId="2164"/>
        </pc:sldMkLst>
      </pc:sldChg>
      <pc:sldChg chg="del">
        <pc:chgData name="Kelly Stokes" userId="3e5c5154-569e-4d81-aa91-4f91841cdfa9" providerId="ADAL" clId="{D0DD509A-74BB-419D-B7C4-1CE96119D07F}" dt="2023-05-30T16:25:31.242" v="3" actId="2696"/>
        <pc:sldMkLst>
          <pc:docMk/>
          <pc:sldMk cId="1885061064" sldId="2165"/>
        </pc:sldMkLst>
      </pc:sldChg>
      <pc:sldChg chg="del">
        <pc:chgData name="Kelly Stokes" userId="3e5c5154-569e-4d81-aa91-4f91841cdfa9" providerId="ADAL" clId="{D0DD509A-74BB-419D-B7C4-1CE96119D07F}" dt="2023-05-30T16:25:49.914" v="4" actId="2696"/>
        <pc:sldMkLst>
          <pc:docMk/>
          <pc:sldMk cId="1252911602" sldId="2169"/>
        </pc:sldMkLst>
      </pc:sldChg>
      <pc:sldChg chg="del">
        <pc:chgData name="Kelly Stokes" userId="3e5c5154-569e-4d81-aa91-4f91841cdfa9" providerId="ADAL" clId="{D0DD509A-74BB-419D-B7C4-1CE96119D07F}" dt="2023-05-30T16:25:49.914" v="4" actId="2696"/>
        <pc:sldMkLst>
          <pc:docMk/>
          <pc:sldMk cId="4111819059" sldId="2170"/>
        </pc:sldMkLst>
      </pc:sldChg>
      <pc:sldChg chg="del">
        <pc:chgData name="Kelly Stokes" userId="3e5c5154-569e-4d81-aa91-4f91841cdfa9" providerId="ADAL" clId="{D0DD509A-74BB-419D-B7C4-1CE96119D07F}" dt="2023-05-30T16:25:49.914" v="4" actId="2696"/>
        <pc:sldMkLst>
          <pc:docMk/>
          <pc:sldMk cId="3525215499" sldId="2171"/>
        </pc:sldMkLst>
      </pc:sldChg>
      <pc:sldChg chg="del">
        <pc:chgData name="Kelly Stokes" userId="3e5c5154-569e-4d81-aa91-4f91841cdfa9" providerId="ADAL" clId="{D0DD509A-74BB-419D-B7C4-1CE96119D07F}" dt="2023-05-30T16:25:49.914" v="4" actId="2696"/>
        <pc:sldMkLst>
          <pc:docMk/>
          <pc:sldMk cId="3616995106" sldId="2172"/>
        </pc:sldMkLst>
      </pc:sldChg>
      <pc:sldChg chg="del">
        <pc:chgData name="Kelly Stokes" userId="3e5c5154-569e-4d81-aa91-4f91841cdfa9" providerId="ADAL" clId="{D0DD509A-74BB-419D-B7C4-1CE96119D07F}" dt="2023-05-30T16:25:49.914" v="4" actId="2696"/>
        <pc:sldMkLst>
          <pc:docMk/>
          <pc:sldMk cId="3001564645" sldId="2173"/>
        </pc:sldMkLst>
      </pc:sldChg>
      <pc:sldChg chg="del">
        <pc:chgData name="Kelly Stokes" userId="3e5c5154-569e-4d81-aa91-4f91841cdfa9" providerId="ADAL" clId="{D0DD509A-74BB-419D-B7C4-1CE96119D07F}" dt="2023-05-30T16:25:49.914" v="4" actId="2696"/>
        <pc:sldMkLst>
          <pc:docMk/>
          <pc:sldMk cId="800921672" sldId="2174"/>
        </pc:sldMkLst>
      </pc:sldChg>
      <pc:sldChg chg="del">
        <pc:chgData name="Kelly Stokes" userId="3e5c5154-569e-4d81-aa91-4f91841cdfa9" providerId="ADAL" clId="{D0DD509A-74BB-419D-B7C4-1CE96119D07F}" dt="2023-05-30T16:25:49.914" v="4" actId="2696"/>
        <pc:sldMkLst>
          <pc:docMk/>
          <pc:sldMk cId="3644480855" sldId="2175"/>
        </pc:sldMkLst>
      </pc:sldChg>
      <pc:sldChg chg="del">
        <pc:chgData name="Kelly Stokes" userId="3e5c5154-569e-4d81-aa91-4f91841cdfa9" providerId="ADAL" clId="{D0DD509A-74BB-419D-B7C4-1CE96119D07F}" dt="2023-05-30T16:25:49.914" v="4" actId="2696"/>
        <pc:sldMkLst>
          <pc:docMk/>
          <pc:sldMk cId="3074287621" sldId="2176"/>
        </pc:sldMkLst>
      </pc:sldChg>
      <pc:sldChg chg="del">
        <pc:chgData name="Kelly Stokes" userId="3e5c5154-569e-4d81-aa91-4f91841cdfa9" providerId="ADAL" clId="{D0DD509A-74BB-419D-B7C4-1CE96119D07F}" dt="2023-05-30T16:25:49.914" v="4" actId="2696"/>
        <pc:sldMkLst>
          <pc:docMk/>
          <pc:sldMk cId="2848183400" sldId="2177"/>
        </pc:sldMkLst>
      </pc:sldChg>
      <pc:sldChg chg="del">
        <pc:chgData name="Kelly Stokes" userId="3e5c5154-569e-4d81-aa91-4f91841cdfa9" providerId="ADAL" clId="{D0DD509A-74BB-419D-B7C4-1CE96119D07F}" dt="2023-05-30T16:25:49.914" v="4" actId="2696"/>
        <pc:sldMkLst>
          <pc:docMk/>
          <pc:sldMk cId="2564792560" sldId="2178"/>
        </pc:sldMkLst>
      </pc:sldChg>
      <pc:sldChg chg="del">
        <pc:chgData name="Kelly Stokes" userId="3e5c5154-569e-4d81-aa91-4f91841cdfa9" providerId="ADAL" clId="{D0DD509A-74BB-419D-B7C4-1CE96119D07F}" dt="2023-05-30T16:25:49.914" v="4" actId="2696"/>
        <pc:sldMkLst>
          <pc:docMk/>
          <pc:sldMk cId="2393254184" sldId="2179"/>
        </pc:sldMkLst>
      </pc:sldChg>
      <pc:sldChg chg="del">
        <pc:chgData name="Kelly Stokes" userId="3e5c5154-569e-4d81-aa91-4f91841cdfa9" providerId="ADAL" clId="{D0DD509A-74BB-419D-B7C4-1CE96119D07F}" dt="2023-05-30T16:25:49.914" v="4" actId="2696"/>
        <pc:sldMkLst>
          <pc:docMk/>
          <pc:sldMk cId="1219372775" sldId="2180"/>
        </pc:sldMkLst>
      </pc:sldChg>
      <pc:sldChg chg="del">
        <pc:chgData name="Kelly Stokes" userId="3e5c5154-569e-4d81-aa91-4f91841cdfa9" providerId="ADAL" clId="{D0DD509A-74BB-419D-B7C4-1CE96119D07F}" dt="2023-05-30T16:25:49.914" v="4" actId="2696"/>
        <pc:sldMkLst>
          <pc:docMk/>
          <pc:sldMk cId="1377776011" sldId="2181"/>
        </pc:sldMkLst>
      </pc:sldChg>
      <pc:sldChg chg="del">
        <pc:chgData name="Kelly Stokes" userId="3e5c5154-569e-4d81-aa91-4f91841cdfa9" providerId="ADAL" clId="{D0DD509A-74BB-419D-B7C4-1CE96119D07F}" dt="2023-05-30T16:25:49.914" v="4" actId="2696"/>
        <pc:sldMkLst>
          <pc:docMk/>
          <pc:sldMk cId="1187711275" sldId="2182"/>
        </pc:sldMkLst>
      </pc:sldChg>
      <pc:sldChg chg="del">
        <pc:chgData name="Kelly Stokes" userId="3e5c5154-569e-4d81-aa91-4f91841cdfa9" providerId="ADAL" clId="{D0DD509A-74BB-419D-B7C4-1CE96119D07F}" dt="2023-05-30T16:25:49.914" v="4" actId="2696"/>
        <pc:sldMkLst>
          <pc:docMk/>
          <pc:sldMk cId="449372085" sldId="2183"/>
        </pc:sldMkLst>
      </pc:sldChg>
      <pc:sldChg chg="del">
        <pc:chgData name="Kelly Stokes" userId="3e5c5154-569e-4d81-aa91-4f91841cdfa9" providerId="ADAL" clId="{D0DD509A-74BB-419D-B7C4-1CE96119D07F}" dt="2023-05-30T16:25:49.914" v="4" actId="2696"/>
        <pc:sldMkLst>
          <pc:docMk/>
          <pc:sldMk cId="3118635106" sldId="2184"/>
        </pc:sldMkLst>
      </pc:sldChg>
      <pc:sldChg chg="del">
        <pc:chgData name="Kelly Stokes" userId="3e5c5154-569e-4d81-aa91-4f91841cdfa9" providerId="ADAL" clId="{D0DD509A-74BB-419D-B7C4-1CE96119D07F}" dt="2023-05-30T16:25:49.914" v="4" actId="2696"/>
        <pc:sldMkLst>
          <pc:docMk/>
          <pc:sldMk cId="3764424950" sldId="2185"/>
        </pc:sldMkLst>
      </pc:sldChg>
      <pc:sldChg chg="del">
        <pc:chgData name="Kelly Stokes" userId="3e5c5154-569e-4d81-aa91-4f91841cdfa9" providerId="ADAL" clId="{D0DD509A-74BB-419D-B7C4-1CE96119D07F}" dt="2023-05-30T16:25:49.914" v="4" actId="2696"/>
        <pc:sldMkLst>
          <pc:docMk/>
          <pc:sldMk cId="2678843121" sldId="2186"/>
        </pc:sldMkLst>
      </pc:sldChg>
      <pc:sldChg chg="del">
        <pc:chgData name="Kelly Stokes" userId="3e5c5154-569e-4d81-aa91-4f91841cdfa9" providerId="ADAL" clId="{D0DD509A-74BB-419D-B7C4-1CE96119D07F}" dt="2023-05-30T16:25:49.914" v="4" actId="2696"/>
        <pc:sldMkLst>
          <pc:docMk/>
          <pc:sldMk cId="461466405" sldId="2187"/>
        </pc:sldMkLst>
      </pc:sldChg>
      <pc:sldChg chg="del">
        <pc:chgData name="Kelly Stokes" userId="3e5c5154-569e-4d81-aa91-4f91841cdfa9" providerId="ADAL" clId="{D0DD509A-74BB-419D-B7C4-1CE96119D07F}" dt="2023-05-30T16:25:49.914" v="4" actId="2696"/>
        <pc:sldMkLst>
          <pc:docMk/>
          <pc:sldMk cId="749460647" sldId="2188"/>
        </pc:sldMkLst>
      </pc:sldChg>
      <pc:sldChg chg="del">
        <pc:chgData name="Kelly Stokes" userId="3e5c5154-569e-4d81-aa91-4f91841cdfa9" providerId="ADAL" clId="{D0DD509A-74BB-419D-B7C4-1CE96119D07F}" dt="2023-05-30T16:25:49.914" v="4" actId="2696"/>
        <pc:sldMkLst>
          <pc:docMk/>
          <pc:sldMk cId="3710179638" sldId="2189"/>
        </pc:sldMkLst>
      </pc:sldChg>
      <pc:sldChg chg="del">
        <pc:chgData name="Kelly Stokes" userId="3e5c5154-569e-4d81-aa91-4f91841cdfa9" providerId="ADAL" clId="{D0DD509A-74BB-419D-B7C4-1CE96119D07F}" dt="2023-05-30T16:25:49.914" v="4" actId="2696"/>
        <pc:sldMkLst>
          <pc:docMk/>
          <pc:sldMk cId="1393429441" sldId="2191"/>
        </pc:sldMkLst>
      </pc:sldChg>
      <pc:sldChg chg="del">
        <pc:chgData name="Kelly Stokes" userId="3e5c5154-569e-4d81-aa91-4f91841cdfa9" providerId="ADAL" clId="{D0DD509A-74BB-419D-B7C4-1CE96119D07F}" dt="2023-05-30T16:25:49.914" v="4" actId="2696"/>
        <pc:sldMkLst>
          <pc:docMk/>
          <pc:sldMk cId="3117920112" sldId="2194"/>
        </pc:sldMkLst>
      </pc:sldChg>
      <pc:sldChg chg="del">
        <pc:chgData name="Kelly Stokes" userId="3e5c5154-569e-4d81-aa91-4f91841cdfa9" providerId="ADAL" clId="{D0DD509A-74BB-419D-B7C4-1CE96119D07F}" dt="2023-05-30T16:25:49.914" v="4" actId="2696"/>
        <pc:sldMkLst>
          <pc:docMk/>
          <pc:sldMk cId="3687095085" sldId="2304"/>
        </pc:sldMkLst>
      </pc:sldChg>
      <pc:sldChg chg="del">
        <pc:chgData name="Kelly Stokes" userId="3e5c5154-569e-4d81-aa91-4f91841cdfa9" providerId="ADAL" clId="{D0DD509A-74BB-419D-B7C4-1CE96119D07F}" dt="2023-05-30T16:25:49.914" v="4" actId="2696"/>
        <pc:sldMkLst>
          <pc:docMk/>
          <pc:sldMk cId="2041633550" sldId="2305"/>
        </pc:sldMkLst>
      </pc:sldChg>
      <pc:sldChg chg="del">
        <pc:chgData name="Kelly Stokes" userId="3e5c5154-569e-4d81-aa91-4f91841cdfa9" providerId="ADAL" clId="{D0DD509A-74BB-419D-B7C4-1CE96119D07F}" dt="2023-05-30T16:25:49.914" v="4" actId="2696"/>
        <pc:sldMkLst>
          <pc:docMk/>
          <pc:sldMk cId="4246419262" sldId="2306"/>
        </pc:sldMkLst>
      </pc:sldChg>
      <pc:sldChg chg="del">
        <pc:chgData name="Kelly Stokes" userId="3e5c5154-569e-4d81-aa91-4f91841cdfa9" providerId="ADAL" clId="{D0DD509A-74BB-419D-B7C4-1CE96119D07F}" dt="2023-05-30T16:25:49.914" v="4" actId="2696"/>
        <pc:sldMkLst>
          <pc:docMk/>
          <pc:sldMk cId="1428015128" sldId="2307"/>
        </pc:sldMkLst>
      </pc:sldChg>
      <pc:sldChg chg="del">
        <pc:chgData name="Kelly Stokes" userId="3e5c5154-569e-4d81-aa91-4f91841cdfa9" providerId="ADAL" clId="{D0DD509A-74BB-419D-B7C4-1CE96119D07F}" dt="2023-05-30T16:25:49.914" v="4" actId="2696"/>
        <pc:sldMkLst>
          <pc:docMk/>
          <pc:sldMk cId="706957955" sldId="2308"/>
        </pc:sldMkLst>
      </pc:sldChg>
      <pc:sldChg chg="del">
        <pc:chgData name="Kelly Stokes" userId="3e5c5154-569e-4d81-aa91-4f91841cdfa9" providerId="ADAL" clId="{D0DD509A-74BB-419D-B7C4-1CE96119D07F}" dt="2023-05-30T16:25:49.914" v="4" actId="2696"/>
        <pc:sldMkLst>
          <pc:docMk/>
          <pc:sldMk cId="3623940906" sldId="2309"/>
        </pc:sldMkLst>
      </pc:sldChg>
      <pc:sldChg chg="del">
        <pc:chgData name="Kelly Stokes" userId="3e5c5154-569e-4d81-aa91-4f91841cdfa9" providerId="ADAL" clId="{D0DD509A-74BB-419D-B7C4-1CE96119D07F}" dt="2023-05-30T16:25:49.914" v="4" actId="2696"/>
        <pc:sldMkLst>
          <pc:docMk/>
          <pc:sldMk cId="4258839122" sldId="2310"/>
        </pc:sldMkLst>
      </pc:sldChg>
      <pc:sldChg chg="del">
        <pc:chgData name="Kelly Stokes" userId="3e5c5154-569e-4d81-aa91-4f91841cdfa9" providerId="ADAL" clId="{D0DD509A-74BB-419D-B7C4-1CE96119D07F}" dt="2023-05-30T16:25:49.914" v="4" actId="2696"/>
        <pc:sldMkLst>
          <pc:docMk/>
          <pc:sldMk cId="644275847" sldId="2311"/>
        </pc:sldMkLst>
      </pc:sldChg>
      <pc:sldChg chg="del">
        <pc:chgData name="Kelly Stokes" userId="3e5c5154-569e-4d81-aa91-4f91841cdfa9" providerId="ADAL" clId="{D0DD509A-74BB-419D-B7C4-1CE96119D07F}" dt="2023-05-30T16:25:49.914" v="4" actId="2696"/>
        <pc:sldMkLst>
          <pc:docMk/>
          <pc:sldMk cId="1268765039" sldId="2312"/>
        </pc:sldMkLst>
      </pc:sldChg>
      <pc:sldChg chg="del">
        <pc:chgData name="Kelly Stokes" userId="3e5c5154-569e-4d81-aa91-4f91841cdfa9" providerId="ADAL" clId="{D0DD509A-74BB-419D-B7C4-1CE96119D07F}" dt="2023-05-30T16:25:49.914" v="4" actId="2696"/>
        <pc:sldMkLst>
          <pc:docMk/>
          <pc:sldMk cId="322275889" sldId="2313"/>
        </pc:sldMkLst>
      </pc:sldChg>
      <pc:sldChg chg="del">
        <pc:chgData name="Kelly Stokes" userId="3e5c5154-569e-4d81-aa91-4f91841cdfa9" providerId="ADAL" clId="{D0DD509A-74BB-419D-B7C4-1CE96119D07F}" dt="2023-05-30T16:25:49.914" v="4" actId="2696"/>
        <pc:sldMkLst>
          <pc:docMk/>
          <pc:sldMk cId="2205597559" sldId="2314"/>
        </pc:sldMkLst>
      </pc:sldChg>
      <pc:sldChg chg="del">
        <pc:chgData name="Kelly Stokes" userId="3e5c5154-569e-4d81-aa91-4f91841cdfa9" providerId="ADAL" clId="{D0DD509A-74BB-419D-B7C4-1CE96119D07F}" dt="2023-05-30T16:25:49.914" v="4" actId="2696"/>
        <pc:sldMkLst>
          <pc:docMk/>
          <pc:sldMk cId="978698693" sldId="2315"/>
        </pc:sldMkLst>
      </pc:sldChg>
      <pc:sldChg chg="del">
        <pc:chgData name="Kelly Stokes" userId="3e5c5154-569e-4d81-aa91-4f91841cdfa9" providerId="ADAL" clId="{D0DD509A-74BB-419D-B7C4-1CE96119D07F}" dt="2023-05-30T16:25:49.914" v="4" actId="2696"/>
        <pc:sldMkLst>
          <pc:docMk/>
          <pc:sldMk cId="4077024645" sldId="2318"/>
        </pc:sldMkLst>
      </pc:sldChg>
      <pc:sldChg chg="del">
        <pc:chgData name="Kelly Stokes" userId="3e5c5154-569e-4d81-aa91-4f91841cdfa9" providerId="ADAL" clId="{D0DD509A-74BB-419D-B7C4-1CE96119D07F}" dt="2023-05-30T16:25:49.914" v="4" actId="2696"/>
        <pc:sldMkLst>
          <pc:docMk/>
          <pc:sldMk cId="4045723091" sldId="2319"/>
        </pc:sldMkLst>
      </pc:sldChg>
      <pc:sldChg chg="del">
        <pc:chgData name="Kelly Stokes" userId="3e5c5154-569e-4d81-aa91-4f91841cdfa9" providerId="ADAL" clId="{D0DD509A-74BB-419D-B7C4-1CE96119D07F}" dt="2023-05-30T16:25:49.914" v="4" actId="2696"/>
        <pc:sldMkLst>
          <pc:docMk/>
          <pc:sldMk cId="3908729114" sldId="2320"/>
        </pc:sldMkLst>
      </pc:sldChg>
      <pc:sldChg chg="del">
        <pc:chgData name="Kelly Stokes" userId="3e5c5154-569e-4d81-aa91-4f91841cdfa9" providerId="ADAL" clId="{D0DD509A-74BB-419D-B7C4-1CE96119D07F}" dt="2023-05-30T16:25:49.914" v="4" actId="2696"/>
        <pc:sldMkLst>
          <pc:docMk/>
          <pc:sldMk cId="1971152904" sldId="2321"/>
        </pc:sldMkLst>
      </pc:sldChg>
      <pc:sldChg chg="del">
        <pc:chgData name="Kelly Stokes" userId="3e5c5154-569e-4d81-aa91-4f91841cdfa9" providerId="ADAL" clId="{D0DD509A-74BB-419D-B7C4-1CE96119D07F}" dt="2023-05-30T16:25:49.914" v="4" actId="2696"/>
        <pc:sldMkLst>
          <pc:docMk/>
          <pc:sldMk cId="282686410" sldId="2322"/>
        </pc:sldMkLst>
      </pc:sldChg>
      <pc:sldChg chg="del">
        <pc:chgData name="Kelly Stokes" userId="3e5c5154-569e-4d81-aa91-4f91841cdfa9" providerId="ADAL" clId="{D0DD509A-74BB-419D-B7C4-1CE96119D07F}" dt="2023-05-30T16:25:49.914" v="4" actId="2696"/>
        <pc:sldMkLst>
          <pc:docMk/>
          <pc:sldMk cId="3094694297" sldId="2324"/>
        </pc:sldMkLst>
      </pc:sldChg>
      <pc:sldChg chg="del">
        <pc:chgData name="Kelly Stokes" userId="3e5c5154-569e-4d81-aa91-4f91841cdfa9" providerId="ADAL" clId="{D0DD509A-74BB-419D-B7C4-1CE96119D07F}" dt="2023-05-30T16:25:49.914" v="4" actId="2696"/>
        <pc:sldMkLst>
          <pc:docMk/>
          <pc:sldMk cId="4079335630" sldId="2325"/>
        </pc:sldMkLst>
      </pc:sldChg>
      <pc:sldChg chg="del">
        <pc:chgData name="Kelly Stokes" userId="3e5c5154-569e-4d81-aa91-4f91841cdfa9" providerId="ADAL" clId="{D0DD509A-74BB-419D-B7C4-1CE96119D07F}" dt="2023-05-30T16:25:49.914" v="4" actId="2696"/>
        <pc:sldMkLst>
          <pc:docMk/>
          <pc:sldMk cId="1551972613" sldId="2326"/>
        </pc:sldMkLst>
      </pc:sldChg>
      <pc:sldChg chg="del">
        <pc:chgData name="Kelly Stokes" userId="3e5c5154-569e-4d81-aa91-4f91841cdfa9" providerId="ADAL" clId="{D0DD509A-74BB-419D-B7C4-1CE96119D07F}" dt="2023-05-30T16:25:49.914" v="4" actId="2696"/>
        <pc:sldMkLst>
          <pc:docMk/>
          <pc:sldMk cId="1846750780" sldId="2327"/>
        </pc:sldMkLst>
      </pc:sldChg>
      <pc:sldChg chg="del">
        <pc:chgData name="Kelly Stokes" userId="3e5c5154-569e-4d81-aa91-4f91841cdfa9" providerId="ADAL" clId="{D0DD509A-74BB-419D-B7C4-1CE96119D07F}" dt="2023-05-30T16:25:49.914" v="4" actId="2696"/>
        <pc:sldMkLst>
          <pc:docMk/>
          <pc:sldMk cId="1918955341" sldId="2328"/>
        </pc:sldMkLst>
      </pc:sldChg>
      <pc:sldChg chg="del">
        <pc:chgData name="Kelly Stokes" userId="3e5c5154-569e-4d81-aa91-4f91841cdfa9" providerId="ADAL" clId="{D0DD509A-74BB-419D-B7C4-1CE96119D07F}" dt="2023-05-30T16:25:49.914" v="4" actId="2696"/>
        <pc:sldMkLst>
          <pc:docMk/>
          <pc:sldMk cId="2653135671" sldId="2329"/>
        </pc:sldMkLst>
      </pc:sldChg>
      <pc:sldChg chg="del">
        <pc:chgData name="Kelly Stokes" userId="3e5c5154-569e-4d81-aa91-4f91841cdfa9" providerId="ADAL" clId="{D0DD509A-74BB-419D-B7C4-1CE96119D07F}" dt="2023-05-30T16:25:49.914" v="4" actId="2696"/>
        <pc:sldMkLst>
          <pc:docMk/>
          <pc:sldMk cId="1963465610" sldId="2330"/>
        </pc:sldMkLst>
      </pc:sldChg>
      <pc:sldChg chg="del">
        <pc:chgData name="Kelly Stokes" userId="3e5c5154-569e-4d81-aa91-4f91841cdfa9" providerId="ADAL" clId="{D0DD509A-74BB-419D-B7C4-1CE96119D07F}" dt="2023-05-30T16:25:49.914" v="4" actId="2696"/>
        <pc:sldMkLst>
          <pc:docMk/>
          <pc:sldMk cId="1907486776" sldId="2331"/>
        </pc:sldMkLst>
      </pc:sldChg>
      <pc:sldChg chg="del">
        <pc:chgData name="Kelly Stokes" userId="3e5c5154-569e-4d81-aa91-4f91841cdfa9" providerId="ADAL" clId="{D0DD509A-74BB-419D-B7C4-1CE96119D07F}" dt="2023-05-30T16:25:49.914" v="4" actId="2696"/>
        <pc:sldMkLst>
          <pc:docMk/>
          <pc:sldMk cId="3926931007" sldId="2332"/>
        </pc:sldMkLst>
      </pc:sldChg>
      <pc:sldChg chg="del">
        <pc:chgData name="Kelly Stokes" userId="3e5c5154-569e-4d81-aa91-4f91841cdfa9" providerId="ADAL" clId="{D0DD509A-74BB-419D-B7C4-1CE96119D07F}" dt="2023-05-30T16:25:49.914" v="4" actId="2696"/>
        <pc:sldMkLst>
          <pc:docMk/>
          <pc:sldMk cId="3812179955" sldId="2333"/>
        </pc:sldMkLst>
      </pc:sldChg>
      <pc:sldChg chg="del">
        <pc:chgData name="Kelly Stokes" userId="3e5c5154-569e-4d81-aa91-4f91841cdfa9" providerId="ADAL" clId="{D0DD509A-74BB-419D-B7C4-1CE96119D07F}" dt="2023-05-30T16:25:49.914" v="4" actId="2696"/>
        <pc:sldMkLst>
          <pc:docMk/>
          <pc:sldMk cId="141953107" sldId="2334"/>
        </pc:sldMkLst>
      </pc:sldChg>
      <pc:sldChg chg="del">
        <pc:chgData name="Kelly Stokes" userId="3e5c5154-569e-4d81-aa91-4f91841cdfa9" providerId="ADAL" clId="{D0DD509A-74BB-419D-B7C4-1CE96119D07F}" dt="2023-05-30T16:25:49.914" v="4" actId="2696"/>
        <pc:sldMkLst>
          <pc:docMk/>
          <pc:sldMk cId="1100967664" sldId="2335"/>
        </pc:sldMkLst>
      </pc:sldChg>
      <pc:sldChg chg="del">
        <pc:chgData name="Kelly Stokes" userId="3e5c5154-569e-4d81-aa91-4f91841cdfa9" providerId="ADAL" clId="{D0DD509A-74BB-419D-B7C4-1CE96119D07F}" dt="2023-05-30T16:25:49.914" v="4" actId="2696"/>
        <pc:sldMkLst>
          <pc:docMk/>
          <pc:sldMk cId="1235655197" sldId="2336"/>
        </pc:sldMkLst>
      </pc:sldChg>
      <pc:sldChg chg="del">
        <pc:chgData name="Kelly Stokes" userId="3e5c5154-569e-4d81-aa91-4f91841cdfa9" providerId="ADAL" clId="{D0DD509A-74BB-419D-B7C4-1CE96119D07F}" dt="2023-05-30T16:25:49.914" v="4" actId="2696"/>
        <pc:sldMkLst>
          <pc:docMk/>
          <pc:sldMk cId="2480291492" sldId="2337"/>
        </pc:sldMkLst>
      </pc:sldChg>
      <pc:sldChg chg="del">
        <pc:chgData name="Kelly Stokes" userId="3e5c5154-569e-4d81-aa91-4f91841cdfa9" providerId="ADAL" clId="{D0DD509A-74BB-419D-B7C4-1CE96119D07F}" dt="2023-05-30T16:25:49.914" v="4" actId="2696"/>
        <pc:sldMkLst>
          <pc:docMk/>
          <pc:sldMk cId="47597346" sldId="2338"/>
        </pc:sldMkLst>
      </pc:sldChg>
      <pc:sldChg chg="del">
        <pc:chgData name="Kelly Stokes" userId="3e5c5154-569e-4d81-aa91-4f91841cdfa9" providerId="ADAL" clId="{D0DD509A-74BB-419D-B7C4-1CE96119D07F}" dt="2023-05-30T16:25:49.914" v="4" actId="2696"/>
        <pc:sldMkLst>
          <pc:docMk/>
          <pc:sldMk cId="3188061343" sldId="2339"/>
        </pc:sldMkLst>
      </pc:sldChg>
      <pc:sldChg chg="del">
        <pc:chgData name="Kelly Stokes" userId="3e5c5154-569e-4d81-aa91-4f91841cdfa9" providerId="ADAL" clId="{D0DD509A-74BB-419D-B7C4-1CE96119D07F}" dt="2023-05-30T16:25:49.914" v="4" actId="2696"/>
        <pc:sldMkLst>
          <pc:docMk/>
          <pc:sldMk cId="1479413236" sldId="2342"/>
        </pc:sldMkLst>
      </pc:sldChg>
      <pc:sldChg chg="del">
        <pc:chgData name="Kelly Stokes" userId="3e5c5154-569e-4d81-aa91-4f91841cdfa9" providerId="ADAL" clId="{D0DD509A-74BB-419D-B7C4-1CE96119D07F}" dt="2023-05-30T16:25:49.914" v="4" actId="2696"/>
        <pc:sldMkLst>
          <pc:docMk/>
          <pc:sldMk cId="908140325" sldId="2343"/>
        </pc:sldMkLst>
      </pc:sldChg>
      <pc:sldChg chg="del">
        <pc:chgData name="Kelly Stokes" userId="3e5c5154-569e-4d81-aa91-4f91841cdfa9" providerId="ADAL" clId="{D0DD509A-74BB-419D-B7C4-1CE96119D07F}" dt="2023-05-30T16:25:49.914" v="4" actId="2696"/>
        <pc:sldMkLst>
          <pc:docMk/>
          <pc:sldMk cId="4184740391" sldId="2344"/>
        </pc:sldMkLst>
      </pc:sldChg>
      <pc:sldChg chg="del">
        <pc:chgData name="Kelly Stokes" userId="3e5c5154-569e-4d81-aa91-4f91841cdfa9" providerId="ADAL" clId="{D0DD509A-74BB-419D-B7C4-1CE96119D07F}" dt="2023-05-30T16:25:49.914" v="4" actId="2696"/>
        <pc:sldMkLst>
          <pc:docMk/>
          <pc:sldMk cId="141712136" sldId="2347"/>
        </pc:sldMkLst>
      </pc:sldChg>
      <pc:sldChg chg="del">
        <pc:chgData name="Kelly Stokes" userId="3e5c5154-569e-4d81-aa91-4f91841cdfa9" providerId="ADAL" clId="{D0DD509A-74BB-419D-B7C4-1CE96119D07F}" dt="2023-05-30T16:25:49.914" v="4" actId="2696"/>
        <pc:sldMkLst>
          <pc:docMk/>
          <pc:sldMk cId="3220380511" sldId="2348"/>
        </pc:sldMkLst>
      </pc:sldChg>
      <pc:sldChg chg="del">
        <pc:chgData name="Kelly Stokes" userId="3e5c5154-569e-4d81-aa91-4f91841cdfa9" providerId="ADAL" clId="{D0DD509A-74BB-419D-B7C4-1CE96119D07F}" dt="2023-05-30T16:25:49.914" v="4" actId="2696"/>
        <pc:sldMkLst>
          <pc:docMk/>
          <pc:sldMk cId="752100593" sldId="2349"/>
        </pc:sldMkLst>
      </pc:sldChg>
      <pc:sldChg chg="del">
        <pc:chgData name="Kelly Stokes" userId="3e5c5154-569e-4d81-aa91-4f91841cdfa9" providerId="ADAL" clId="{D0DD509A-74BB-419D-B7C4-1CE96119D07F}" dt="2023-05-30T16:25:49.914" v="4" actId="2696"/>
        <pc:sldMkLst>
          <pc:docMk/>
          <pc:sldMk cId="70974591" sldId="23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Y5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Week 6 is a revisit and review week of the half term.  </a:t>
            </a:r>
          </a:p>
          <a:p>
            <a:r>
              <a:rPr lang="en-GB" dirty="0"/>
              <a:t>Each day revisits learning from one of the weeks in the half term.  </a:t>
            </a:r>
          </a:p>
          <a:p>
            <a:r>
              <a:rPr lang="en-GB" dirty="0"/>
              <a:t>Go through the words as a recap – explain the teaching rule again and children to write words that are missing from sentences into their books. </a:t>
            </a:r>
          </a:p>
          <a:p>
            <a:r>
              <a:rPr lang="en-GB" dirty="0"/>
              <a:t>The main chunk of the lesson is to investigate and detect.</a:t>
            </a:r>
          </a:p>
          <a:p>
            <a:r>
              <a:rPr lang="en-GB" dirty="0"/>
              <a:t>Sentences are given with the spellings from the session misspelt.  Children to correct the spellings and explain where the sentence spellings went wrong and how they would support someone to get it right the next time.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3636698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Week 6 is a revisit and review week of the half term.  </a:t>
            </a:r>
          </a:p>
          <a:p>
            <a:r>
              <a:rPr lang="en-GB" dirty="0"/>
              <a:t>Each day revisits learning from one of the weeks in the half term.  </a:t>
            </a:r>
          </a:p>
          <a:p>
            <a:r>
              <a:rPr lang="en-GB" dirty="0"/>
              <a:t>Go through the words as a recap – explain the teaching rule again and children to write words that are missing from sentences into their books. </a:t>
            </a:r>
          </a:p>
          <a:p>
            <a:r>
              <a:rPr lang="en-GB" dirty="0"/>
              <a:t>The main chunk of the lesson is to investigate and detect.</a:t>
            </a:r>
          </a:p>
          <a:p>
            <a:r>
              <a:rPr lang="en-GB" dirty="0"/>
              <a:t>Sentences are given with the spellings from the session misspelt.  Children to correct the spellings and explain where the sentence spellings went wrong and how they would support someone to get it right the next time.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Week 6 is a revisit and review week of the half term.  </a:t>
            </a:r>
          </a:p>
          <a:p>
            <a:r>
              <a:rPr lang="en-GB" dirty="0"/>
              <a:t>Each day revisits learning from one of the weeks in the half term.  </a:t>
            </a:r>
          </a:p>
          <a:p>
            <a:r>
              <a:rPr lang="en-GB" dirty="0"/>
              <a:t>Go through the words as a recap – explain the teaching rule again and children to write words that are missing from sentences into their books. </a:t>
            </a:r>
          </a:p>
          <a:p>
            <a:r>
              <a:rPr lang="en-GB" dirty="0"/>
              <a:t>The main chunk of the lesson is to investigate and detect.</a:t>
            </a:r>
          </a:p>
          <a:p>
            <a:r>
              <a:rPr lang="en-GB" dirty="0"/>
              <a:t>Sentences are given with the spellings from the session misspelt.  Children to correct the spellings and explain where the sentence spellings went wrong and how they would support someone to get it right the next time.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010798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37557875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Week 6 is a revisit and review week of the half term.  </a:t>
            </a:r>
          </a:p>
          <a:p>
            <a:r>
              <a:rPr lang="en-GB" dirty="0"/>
              <a:t>Each day revisits learning from one of the weeks in the half term.  </a:t>
            </a:r>
          </a:p>
          <a:p>
            <a:r>
              <a:rPr lang="en-GB" dirty="0"/>
              <a:t>Go through the words as a recap – explain the teaching rule again and children to write words that are missing from sentences into their books. </a:t>
            </a:r>
          </a:p>
          <a:p>
            <a:r>
              <a:rPr lang="en-GB" dirty="0"/>
              <a:t>The main chunk of the lesson is to investigate and detect.</a:t>
            </a:r>
          </a:p>
          <a:p>
            <a:r>
              <a:rPr lang="en-GB" dirty="0"/>
              <a:t>Sentences are given with the spellings from the session misspelt.  Children to correct the spellings and explain where the sentence spellings went wrong and how they would support someone to get it right the next time.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5832077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1523042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4722909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7557875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550980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8019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Week 6 is a revisit and review week of the half term.  </a:t>
            </a:r>
          </a:p>
          <a:p>
            <a:r>
              <a:rPr lang="en-GB" dirty="0"/>
              <a:t>Each day revisits learning from one of the weeks in the half term.  </a:t>
            </a:r>
          </a:p>
          <a:p>
            <a:r>
              <a:rPr lang="en-GB" dirty="0"/>
              <a:t>Go through the words as a recap – explain the teaching rule again and children to write words that are missing from sentences into their books. </a:t>
            </a:r>
          </a:p>
          <a:p>
            <a:r>
              <a:rPr lang="en-GB" dirty="0"/>
              <a:t>The main chunk of the lesson is to investigate and detect.</a:t>
            </a:r>
          </a:p>
          <a:p>
            <a:r>
              <a:rPr lang="en-GB" dirty="0"/>
              <a:t>Sentences are given with the spellings from the session misspelt.  Children to correct the spellings and explain where the sentence spellings went wrong and how they would support someone to get it right the next time.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60811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6</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69962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688175"/>
            <a:ext cx="10515600" cy="1481650"/>
          </a:xfrm>
        </p:spPr>
        <p:txBody>
          <a:bodyPr>
            <a:normAutofit fontScale="90000"/>
          </a:bodyPr>
          <a:lstStyle/>
          <a:p>
            <a:pPr algn="ctr"/>
            <a:r>
              <a:rPr lang="en-GB" dirty="0">
                <a:latin typeface="Twinkl Cursive Looped" panose="02000000000000000000" pitchFamily="2" charset="0"/>
              </a:rPr>
              <a:t>over-</a:t>
            </a:r>
            <a:br>
              <a:rPr lang="en-GB" dirty="0">
                <a:latin typeface="Twinkl Cursive Looped" panose="02000000000000000000" pitchFamily="2" charset="0"/>
              </a:rPr>
            </a:br>
            <a:r>
              <a:rPr lang="en-GB" dirty="0">
                <a:latin typeface="Twinkl Cursive Looped" panose="02000000000000000000" pitchFamily="2" charset="0"/>
              </a:rPr>
              <a:t>meaning ‘too much’ or ‘more than 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80317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overthrow</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015922" y="3813369"/>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throw clipart - Clip Art Library">
            <a:extLst>
              <a:ext uri="{FF2B5EF4-FFF2-40B4-BE49-F238E27FC236}">
                <a16:creationId xmlns:a16="http://schemas.microsoft.com/office/drawing/2014/main" id="{22A84497-EC82-7D02-032F-429DFCFCD2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3311"/>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3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overturn</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016829" y="3673930"/>
            <a:ext cx="1812470"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turn Stock Illustrations – 857 Overturn Stock Illustrations, Vectors &amp;  Clipart - Dreamstime">
            <a:extLst>
              <a:ext uri="{FF2B5EF4-FFF2-40B4-BE49-F238E27FC236}">
                <a16:creationId xmlns:a16="http://schemas.microsoft.com/office/drawing/2014/main" id="{72EC6050-997A-68B5-CF9C-6B0FBA5F61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93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overslept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217308" y="3673929"/>
            <a:ext cx="1872342"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42 Overslept Clip Art | Royalty Free - GoGraph">
            <a:extLst>
              <a:ext uri="{FF2B5EF4-FFF2-40B4-BE49-F238E27FC236}">
                <a16:creationId xmlns:a16="http://schemas.microsoft.com/office/drawing/2014/main" id="{BDA7831B-21FC-0203-6ACA-6AF7296464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02"/>
          <a:stretch/>
        </p:blipFill>
        <p:spPr bwMode="auto">
          <a:xfrm>
            <a:off x="529318" y="426586"/>
            <a:ext cx="2381250" cy="1712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71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24716"/>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remove forcibly from power</a:t>
            </a:r>
            <a:endParaRPr lang="en-GB" i="1" dirty="0">
              <a:latin typeface="Twinkl Cursive Looped" panose="02000000000000000000" pitchFamily="2" charset="0"/>
            </a:endParaRPr>
          </a:p>
        </p:txBody>
      </p:sp>
      <p:pic>
        <p:nvPicPr>
          <p:cNvPr id="8194" name="Picture 2" descr="overthrow clipart - Clip Art Library">
            <a:extLst>
              <a:ext uri="{FF2B5EF4-FFF2-40B4-BE49-F238E27FC236}">
                <a16:creationId xmlns:a16="http://schemas.microsoft.com/office/drawing/2014/main" id="{E48857A0-BEEE-6965-CA50-18528B409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3311"/>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C00C6A6-2BE5-4BD0-E606-2ABBD4A617A7}"/>
              </a:ext>
            </a:extLst>
          </p:cNvPr>
          <p:cNvSpPr txBox="1"/>
          <p:nvPr/>
        </p:nvSpPr>
        <p:spPr>
          <a:xfrm>
            <a:off x="4061732" y="13744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overthrow</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1C5E38C-4E9C-D552-7A28-A6D4F5FF497D}"/>
              </a:ext>
            </a:extLst>
          </p:cNvPr>
          <p:cNvSpPr txBox="1"/>
          <p:nvPr/>
        </p:nvSpPr>
        <p:spPr>
          <a:xfrm>
            <a:off x="2265590" y="1551351"/>
            <a:ext cx="88541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throw = overthrow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1FF6021-8FD9-1BFA-CD08-6525F16C5745}"/>
              </a:ext>
            </a:extLst>
          </p:cNvPr>
          <p:cNvSpPr txBox="1"/>
          <p:nvPr/>
        </p:nvSpPr>
        <p:spPr>
          <a:xfrm>
            <a:off x="4584247" y="3322866"/>
            <a:ext cx="616403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69288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tip something over so its on its side </a:t>
            </a:r>
            <a:endParaRPr lang="en-GB" i="1" dirty="0">
              <a:latin typeface="Twinkl Cursive Looped" panose="02000000000000000000" pitchFamily="2" charset="0"/>
            </a:endParaRPr>
          </a:p>
        </p:txBody>
      </p:sp>
      <p:pic>
        <p:nvPicPr>
          <p:cNvPr id="10242" name="Picture 2" descr="Overturn Stock Illustrations – 857 Overturn Stock Illustrations, Vectors &amp;  Clipart - Dreamstime">
            <a:extLst>
              <a:ext uri="{FF2B5EF4-FFF2-40B4-BE49-F238E27FC236}">
                <a16:creationId xmlns:a16="http://schemas.microsoft.com/office/drawing/2014/main" id="{26EA40A1-4D57-4174-075F-26E39CF477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D2BA7F-7ADF-8F3E-63C1-A8C3D557C106}"/>
              </a:ext>
            </a:extLst>
          </p:cNvPr>
          <p:cNvSpPr txBox="1"/>
          <p:nvPr/>
        </p:nvSpPr>
        <p:spPr>
          <a:xfrm>
            <a:off x="46495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B89B32A-82D8-6A7F-6102-7EA6D7589A67}"/>
              </a:ext>
            </a:extLst>
          </p:cNvPr>
          <p:cNvSpPr txBox="1"/>
          <p:nvPr/>
        </p:nvSpPr>
        <p:spPr>
          <a:xfrm>
            <a:off x="3049361" y="1536174"/>
            <a:ext cx="898479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turn = overturn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90AE3D0-5182-82AC-4463-2BCF6671F7E9}"/>
              </a:ext>
            </a:extLst>
          </p:cNvPr>
          <p:cNvSpPr txBox="1"/>
          <p:nvPr/>
        </p:nvSpPr>
        <p:spPr>
          <a:xfrm>
            <a:off x="4649561" y="28706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54091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9" y="533273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sleep longer than intended</a:t>
            </a:r>
            <a:endParaRPr lang="en-GB" i="1" dirty="0">
              <a:latin typeface="Twinkl Cursive Looped" panose="02000000000000000000" pitchFamily="2" charset="0"/>
            </a:endParaRPr>
          </a:p>
        </p:txBody>
      </p:sp>
      <p:pic>
        <p:nvPicPr>
          <p:cNvPr id="1026" name="Picture 2" descr="42 Overslept Clip Art | Royalty Free - GoGraph">
            <a:extLst>
              <a:ext uri="{FF2B5EF4-FFF2-40B4-BE49-F238E27FC236}">
                <a16:creationId xmlns:a16="http://schemas.microsoft.com/office/drawing/2014/main" id="{6948F114-9F5B-F284-C91E-C703B98846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02"/>
          <a:stretch/>
        </p:blipFill>
        <p:spPr bwMode="auto">
          <a:xfrm>
            <a:off x="529318" y="426586"/>
            <a:ext cx="2381250" cy="171245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C86CE1B-3D0A-212C-5626-7FB745B52998}"/>
              </a:ext>
            </a:extLst>
          </p:cNvPr>
          <p:cNvSpPr txBox="1"/>
          <p:nvPr/>
        </p:nvSpPr>
        <p:spPr>
          <a:xfrm>
            <a:off x="4306661" y="26126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overslept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AF32672-2213-DB36-6AB0-A5C5BF99DBFA}"/>
              </a:ext>
            </a:extLst>
          </p:cNvPr>
          <p:cNvSpPr txBox="1"/>
          <p:nvPr/>
        </p:nvSpPr>
        <p:spPr>
          <a:xfrm>
            <a:off x="2910568" y="1525263"/>
            <a:ext cx="851036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over + slept = overslept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D4F3CFC-CE17-4686-8787-05666660ADFF}"/>
              </a:ext>
            </a:extLst>
          </p:cNvPr>
          <p:cNvSpPr txBox="1"/>
          <p:nvPr/>
        </p:nvSpPr>
        <p:spPr>
          <a:xfrm>
            <a:off x="5057775"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1116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overthrow of Boris Johnson was reported heavily in the papers.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2849CED-C0B1-847E-32C6-3D0F592BE922}"/>
              </a:ext>
            </a:extLst>
          </p:cNvPr>
          <p:cNvSpPr txBox="1">
            <a:spLocks/>
          </p:cNvSpPr>
          <p:nvPr/>
        </p:nvSpPr>
        <p:spPr>
          <a:xfrm>
            <a:off x="2547508" y="2188029"/>
            <a:ext cx="3183821" cy="8927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5132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overturn of the lorry on the motorway caused severe congestion.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053B5B5-CC3E-1937-7E85-73B26AA8DDFB}"/>
              </a:ext>
            </a:extLst>
          </p:cNvPr>
          <p:cNvSpPr txBox="1">
            <a:spLocks/>
          </p:cNvSpPr>
          <p:nvPr/>
        </p:nvSpPr>
        <p:spPr>
          <a:xfrm>
            <a:off x="2710793"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5586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pupil overslept due to their alarm malfunctioning.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F43431D-DADA-8D0B-66F3-B5D5C5648DF8}"/>
              </a:ext>
            </a:extLst>
          </p:cNvPr>
          <p:cNvSpPr txBox="1">
            <a:spLocks/>
          </p:cNvSpPr>
          <p:nvPr/>
        </p:nvSpPr>
        <p:spPr>
          <a:xfrm>
            <a:off x="4490608" y="2981148"/>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6975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99457" y="5117814"/>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fact or state of living or having objective reality</a:t>
            </a:r>
            <a:endParaRPr lang="en-GB" i="1" dirty="0">
              <a:latin typeface="Twinkl Cursive Looped" panose="02000000000000000000" pitchFamily="2" charset="0"/>
            </a:endParaRPr>
          </a:p>
        </p:txBody>
      </p:sp>
      <p:pic>
        <p:nvPicPr>
          <p:cNvPr id="2050" name="Picture 2" descr="Free Christian Cross Clipart, Download Free Christian Cross Clipart png  images, Free ClipArts on Clipart Library">
            <a:extLst>
              <a:ext uri="{FF2B5EF4-FFF2-40B4-BE49-F238E27FC236}">
                <a16:creationId xmlns:a16="http://schemas.microsoft.com/office/drawing/2014/main" id="{7D4325E4-8F0C-7B99-81CC-0536CDEB0C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107" y="258536"/>
            <a:ext cx="1790700" cy="2552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88558D-C3C8-036B-3FD7-BE5EE96BCA56}"/>
              </a:ext>
            </a:extLst>
          </p:cNvPr>
          <p:cNvSpPr txBox="1"/>
          <p:nvPr/>
        </p:nvSpPr>
        <p:spPr>
          <a:xfrm>
            <a:off x="4127047" y="2585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existence</a:t>
            </a:r>
            <a:endParaRPr lang="en-GB" dirty="0"/>
          </a:p>
        </p:txBody>
      </p:sp>
      <p:sp>
        <p:nvSpPr>
          <p:cNvPr id="6" name="TextBox 5">
            <a:extLst>
              <a:ext uri="{FF2B5EF4-FFF2-40B4-BE49-F238E27FC236}">
                <a16:creationId xmlns:a16="http://schemas.microsoft.com/office/drawing/2014/main" id="{B53818DE-0571-A4E5-FB64-4FEB7166050B}"/>
              </a:ext>
            </a:extLst>
          </p:cNvPr>
          <p:cNvSpPr txBox="1"/>
          <p:nvPr/>
        </p:nvSpPr>
        <p:spPr>
          <a:xfrm>
            <a:off x="4551590" y="218034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12169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Christians believe in the existence of God.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E0E2982-4DBA-99FF-4CC7-0293AFD4C5F9}"/>
              </a:ext>
            </a:extLst>
          </p:cNvPr>
          <p:cNvSpPr txBox="1">
            <a:spLocks/>
          </p:cNvSpPr>
          <p:nvPr/>
        </p:nvSpPr>
        <p:spPr>
          <a:xfrm>
            <a:off x="8507436" y="3008749"/>
            <a:ext cx="2661307"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43404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3686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statement or account that makes something clear</a:t>
            </a:r>
            <a:endParaRPr lang="en-GB" i="1" dirty="0"/>
          </a:p>
        </p:txBody>
      </p:sp>
      <p:pic>
        <p:nvPicPr>
          <p:cNvPr id="3" name="Picture 2" descr="Explain Illustrations and Stock Art. 23,606 Explain illustration and vector  EPS clipart graphics available to search from thousands of royalty free  stock clip art designers.">
            <a:extLst>
              <a:ext uri="{FF2B5EF4-FFF2-40B4-BE49-F238E27FC236}">
                <a16:creationId xmlns:a16="http://schemas.microsoft.com/office/drawing/2014/main" id="{DB15E1C2-B7D9-7E25-FBCE-A558F7E027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43"/>
          <a:stretch/>
        </p:blipFill>
        <p:spPr bwMode="auto">
          <a:xfrm>
            <a:off x="405493" y="239485"/>
            <a:ext cx="2400300" cy="165462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10E02D-01AE-FEF8-7403-34EBEC05EA32}"/>
              </a:ext>
            </a:extLst>
          </p:cNvPr>
          <p:cNvSpPr txBox="1"/>
          <p:nvPr/>
        </p:nvSpPr>
        <p:spPr>
          <a:xfrm>
            <a:off x="4045404" y="3575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explanation</a:t>
            </a:r>
            <a:endParaRPr lang="en-GB" dirty="0"/>
          </a:p>
        </p:txBody>
      </p:sp>
      <p:sp>
        <p:nvSpPr>
          <p:cNvPr id="7" name="TextBox 6">
            <a:extLst>
              <a:ext uri="{FF2B5EF4-FFF2-40B4-BE49-F238E27FC236}">
                <a16:creationId xmlns:a16="http://schemas.microsoft.com/office/drawing/2014/main" id="{37BC0963-AD72-C5A6-6B9A-A486772A3285}"/>
              </a:ext>
            </a:extLst>
          </p:cNvPr>
          <p:cNvSpPr txBox="1"/>
          <p:nvPr/>
        </p:nvSpPr>
        <p:spPr>
          <a:xfrm>
            <a:off x="4306661" y="223939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91700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An explanation text is useful in science lessons.</a:t>
            </a:r>
            <a:endParaRPr lang="en-GB" i="1" dirty="0"/>
          </a:p>
        </p:txBody>
      </p:sp>
      <p:sp>
        <p:nvSpPr>
          <p:cNvPr id="3" name="Title 1">
            <a:extLst>
              <a:ext uri="{FF2B5EF4-FFF2-40B4-BE49-F238E27FC236}">
                <a16:creationId xmlns:a16="http://schemas.microsoft.com/office/drawing/2014/main" id="{D37A11CE-1B35-AD32-8FFB-3C89DB20E8D1}"/>
              </a:ext>
            </a:extLst>
          </p:cNvPr>
          <p:cNvSpPr txBox="1">
            <a:spLocks/>
          </p:cNvSpPr>
          <p:nvPr/>
        </p:nvSpPr>
        <p:spPr>
          <a:xfrm>
            <a:off x="2465865" y="3080824"/>
            <a:ext cx="3630135"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37238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8726158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detemined</a:t>
            </a:r>
            <a:r>
              <a:rPr lang="en-GB" dirty="0">
                <a:latin typeface="Twinkl Cursive Looped" panose="02000000000000000000" pitchFamily="2" charset="0"/>
              </a:rPr>
              <a:t> and </a:t>
            </a:r>
            <a:r>
              <a:rPr lang="en-GB" dirty="0" err="1">
                <a:latin typeface="Twinkl Cursive Looped" panose="02000000000000000000" pitchFamily="2" charset="0"/>
              </a:rPr>
              <a:t>desparate</a:t>
            </a:r>
            <a:r>
              <a:rPr lang="en-GB" dirty="0">
                <a:latin typeface="Twinkl Cursive Looped" panose="02000000000000000000" pitchFamily="2" charset="0"/>
              </a:rPr>
              <a:t> teacher was to </a:t>
            </a:r>
            <a:r>
              <a:rPr lang="en-GB" dirty="0" err="1">
                <a:latin typeface="Twinkl Cursive Looped" panose="02000000000000000000" pitchFamily="2" charset="0"/>
              </a:rPr>
              <a:t>overfrow</a:t>
            </a:r>
            <a:r>
              <a:rPr lang="en-GB" dirty="0">
                <a:latin typeface="Twinkl Cursive Looped" panose="02000000000000000000" pitchFamily="2" charset="0"/>
              </a:rPr>
              <a:t> the headteacher who had over slept. </a:t>
            </a:r>
            <a:endParaRPr lang="en-GB" i="1" dirty="0"/>
          </a:p>
        </p:txBody>
      </p:sp>
    </p:spTree>
    <p:extLst>
      <p:ext uri="{BB962C8B-B14F-4D97-AF65-F5344CB8AC3E}">
        <p14:creationId xmlns:p14="http://schemas.microsoft.com/office/powerpoint/2010/main" val="123328388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determined </a:t>
            </a:r>
            <a:r>
              <a:rPr lang="en-GB" dirty="0">
                <a:latin typeface="Twinkl Cursive Looped" panose="02000000000000000000" pitchFamily="2" charset="0"/>
              </a:rPr>
              <a:t>– r missed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835081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highlight>
                  <a:srgbClr val="FFFF00"/>
                </a:highlight>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desperate </a:t>
            </a:r>
            <a:r>
              <a:rPr lang="en-GB" dirty="0">
                <a:latin typeface="Twinkl Cursive Looped" panose="02000000000000000000" pitchFamily="2" charset="0"/>
              </a:rPr>
              <a:t>– e not a on unstressed vowel</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56216522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highlight>
                  <a:srgbClr val="FFFF00"/>
                </a:highlight>
                <a:latin typeface="Twinkl Cursive Looped" panose="02000000000000000000" pitchFamily="2" charset="0"/>
              </a:rPr>
              <a:t>overfrow</a:t>
            </a:r>
            <a:r>
              <a:rPr lang="en-GB" sz="4400" i="1" dirty="0">
                <a:latin typeface="Twinkl Cursive Looped" panose="02000000000000000000" pitchFamily="2" charset="0"/>
              </a:rPr>
              <a:t> the headteacher who had over slept.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overthrow </a:t>
            </a:r>
            <a:r>
              <a:rPr lang="en-GB" dirty="0">
                <a:latin typeface="Twinkl Cursive Looped" panose="02000000000000000000" pitchFamily="2" charset="0"/>
              </a:rPr>
              <a:t>– throw (</a:t>
            </a:r>
            <a:r>
              <a:rPr lang="en-GB" dirty="0" err="1">
                <a:latin typeface="Twinkl Cursive Looped" panose="02000000000000000000" pitchFamily="2" charset="0"/>
              </a:rPr>
              <a:t>th</a:t>
            </a:r>
            <a:r>
              <a:rPr lang="en-GB" dirty="0">
                <a:latin typeface="Twinkl Cursive Looped" panose="02000000000000000000" pitchFamily="2" charset="0"/>
              </a:rPr>
              <a:t> not f)</a:t>
            </a: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89906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detemined</a:t>
            </a:r>
            <a:r>
              <a:rPr lang="en-GB" sz="4400" i="1" dirty="0">
                <a:latin typeface="Twinkl Cursive Looped" panose="02000000000000000000" pitchFamily="2" charset="0"/>
              </a:rPr>
              <a:t> and </a:t>
            </a:r>
            <a:r>
              <a:rPr lang="en-GB" sz="4400" i="1" dirty="0" err="1">
                <a:latin typeface="Twinkl Cursive Looped" panose="02000000000000000000" pitchFamily="2" charset="0"/>
              </a:rPr>
              <a:t>desparate</a:t>
            </a:r>
            <a:r>
              <a:rPr lang="en-GB" sz="4400" i="1" dirty="0">
                <a:latin typeface="Twinkl Cursive Looped" panose="02000000000000000000" pitchFamily="2" charset="0"/>
              </a:rPr>
              <a:t> teacher was to </a:t>
            </a:r>
            <a:r>
              <a:rPr lang="en-GB" sz="4400" i="1" dirty="0" err="1">
                <a:latin typeface="Twinkl Cursive Looped" panose="02000000000000000000" pitchFamily="2" charset="0"/>
              </a:rPr>
              <a:t>overfrow</a:t>
            </a:r>
            <a:r>
              <a:rPr lang="en-GB" sz="4400" i="1" dirty="0">
                <a:latin typeface="Twinkl Cursive Looped" panose="02000000000000000000" pitchFamily="2" charset="0"/>
              </a:rPr>
              <a:t> the headteacher who had </a:t>
            </a:r>
            <a:r>
              <a:rPr lang="en-GB" sz="4400" i="1" dirty="0">
                <a:highlight>
                  <a:srgbClr val="FFFF00"/>
                </a:highlight>
                <a:latin typeface="Twinkl Cursive Looped" panose="02000000000000000000" pitchFamily="2" charset="0"/>
              </a:rPr>
              <a:t>over slept</a:t>
            </a:r>
            <a:r>
              <a:rPr lang="en-GB" sz="4400" i="1"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overslept </a:t>
            </a:r>
            <a:r>
              <a:rPr lang="en-GB" dirty="0">
                <a:latin typeface="Twinkl Cursive Looped" panose="02000000000000000000" pitchFamily="2" charset="0"/>
              </a:rPr>
              <a:t>– one word, not two</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01716927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determined and desperate teacher was to overthrow the headteacher who had overslept.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45382701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6 - Thursday</a:t>
            </a:r>
          </a:p>
          <a:p>
            <a:endParaRPr lang="en-GB" sz="7200" dirty="0"/>
          </a:p>
        </p:txBody>
      </p:sp>
    </p:spTree>
    <p:extLst>
      <p:ext uri="{BB962C8B-B14F-4D97-AF65-F5344CB8AC3E}">
        <p14:creationId xmlns:p14="http://schemas.microsoft.com/office/powerpoint/2010/main" val="390581210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C8AE90-48F3-17A0-0CB6-69C0F1A7BFE8}"/>
              </a:ext>
            </a:extLst>
          </p:cNvPr>
          <p:cNvPicPr>
            <a:picLocks noChangeAspect="1"/>
          </p:cNvPicPr>
          <p:nvPr/>
        </p:nvPicPr>
        <p:blipFill rotWithShape="1">
          <a:blip r:embed="rId2"/>
          <a:srcRect l="11518" t="12125" r="12143" b="11409"/>
          <a:stretch/>
        </p:blipFill>
        <p:spPr>
          <a:xfrm>
            <a:off x="261256" y="114300"/>
            <a:ext cx="11740244" cy="6611611"/>
          </a:xfrm>
          <a:prstGeom prst="rect">
            <a:avLst/>
          </a:prstGeom>
        </p:spPr>
      </p:pic>
    </p:spTree>
    <p:extLst>
      <p:ext uri="{BB962C8B-B14F-4D97-AF65-F5344CB8AC3E}">
        <p14:creationId xmlns:p14="http://schemas.microsoft.com/office/powerpoint/2010/main" val="25281538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4701379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201541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427422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31982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799923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42897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407766951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86254408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11063906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innocence</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Lady Blindfolded Holding Scales Justice Stock Illustrations – 21 Lady  Blindfolded Holding Scales Justice Stock Illustrations, Vectors &amp; Clipart -  Dreamstime">
            <a:extLst>
              <a:ext uri="{FF2B5EF4-FFF2-40B4-BE49-F238E27FC236}">
                <a16:creationId xmlns:a16="http://schemas.microsoft.com/office/drawing/2014/main" id="{159D49A1-3E0E-F893-A888-342C65F61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74"/>
          <a:stretch/>
        </p:blipFill>
        <p:spPr bwMode="auto">
          <a:xfrm>
            <a:off x="379639" y="475570"/>
            <a:ext cx="2053318"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2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
        <p:nvSpPr>
          <p:cNvPr id="3" name="Rectangle 2">
            <a:extLst>
              <a:ext uri="{FF2B5EF4-FFF2-40B4-BE49-F238E27FC236}">
                <a16:creationId xmlns:a16="http://schemas.microsoft.com/office/drawing/2014/main" id="{0366E0B6-702E-4814-82C6-08CA2D13F3C9}"/>
              </a:ext>
            </a:extLst>
          </p:cNvPr>
          <p:cNvSpPr/>
          <p:nvPr/>
        </p:nvSpPr>
        <p:spPr>
          <a:xfrm>
            <a:off x="6275614" y="38216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Free Excellence Cliparts, Download Free Excellence Cliparts png images,  Free ClipArts on Clipart Library">
            <a:extLst>
              <a:ext uri="{FF2B5EF4-FFF2-40B4-BE49-F238E27FC236}">
                <a16:creationId xmlns:a16="http://schemas.microsoft.com/office/drawing/2014/main" id="{A543F0F6-4174-A111-70C8-9646C76BF0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2977"/>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49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1722644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19083240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0683947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3" y="2878079"/>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u="sng" dirty="0">
                <a:latin typeface="Twinkl Cursive Looped" panose="02000000000000000000" pitchFamily="2" charset="0"/>
              </a:rPr>
            </a:br>
            <a:br>
              <a:rPr lang="en-GB" u="sng"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973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79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80 Bragging Clip Art | Royalty Free - GoGraph">
            <a:extLst>
              <a:ext uri="{FF2B5EF4-FFF2-40B4-BE49-F238E27FC236}">
                <a16:creationId xmlns:a16="http://schemas.microsoft.com/office/drawing/2014/main" id="{3CACA4D4-45C8-B558-19C9-8807862DD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37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48879"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Faithful Clip Art | Royalty Free - GoGraph">
            <a:extLst>
              <a:ext uri="{FF2B5EF4-FFF2-40B4-BE49-F238E27FC236}">
                <a16:creationId xmlns:a16="http://schemas.microsoft.com/office/drawing/2014/main" id="{3AB4F0AA-235A-5C1A-753D-2FB70B3BA6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13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ubtful Emoticon Stock Illustrations – 92 Doubtful Emoticon Stock  Illustrations, Vectors &amp; Clipart - Dreamstime">
            <a:extLst>
              <a:ext uri="{FF2B5EF4-FFF2-40B4-BE49-F238E27FC236}">
                <a16:creationId xmlns:a16="http://schemas.microsoft.com/office/drawing/2014/main" id="{11876771-19A3-4E8A-EF39-3189BD8AB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07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shows excessive pride</a:t>
            </a:r>
            <a:endParaRPr lang="en-GB" i="1" dirty="0">
              <a:latin typeface="Twinkl Cursive Looped" panose="02000000000000000000" pitchFamily="2" charset="0"/>
            </a:endParaRPr>
          </a:p>
        </p:txBody>
      </p:sp>
      <p:pic>
        <p:nvPicPr>
          <p:cNvPr id="8" name="Picture 2" descr="180 Bragging Clip Art | Royalty Free - GoGraph">
            <a:extLst>
              <a:ext uri="{FF2B5EF4-FFF2-40B4-BE49-F238E27FC236}">
                <a16:creationId xmlns:a16="http://schemas.microsoft.com/office/drawing/2014/main" id="{64C673DC-A6D1-294B-6CF7-E628208FAA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D273ECF-7476-BB69-CB86-B42073D31485}"/>
              </a:ext>
            </a:extLst>
          </p:cNvPr>
          <p:cNvSpPr txBox="1"/>
          <p:nvPr/>
        </p:nvSpPr>
        <p:spPr>
          <a:xfrm>
            <a:off x="4274004" y="3007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0C5B7F9A-572B-5B32-FD61-0263011DB05C}"/>
              </a:ext>
            </a:extLst>
          </p:cNvPr>
          <p:cNvSpPr txBox="1"/>
          <p:nvPr/>
        </p:nvSpPr>
        <p:spPr>
          <a:xfrm>
            <a:off x="2575833" y="1838252"/>
            <a:ext cx="84786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boast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1" name="TextBox 10">
            <a:extLst>
              <a:ext uri="{FF2B5EF4-FFF2-40B4-BE49-F238E27FC236}">
                <a16:creationId xmlns:a16="http://schemas.microsoft.com/office/drawing/2014/main" id="{0E8EECE1-E734-D611-4FB2-4384F618F8E6}"/>
              </a:ext>
            </a:extLst>
          </p:cNvPr>
          <p:cNvSpPr txBox="1"/>
          <p:nvPr/>
        </p:nvSpPr>
        <p:spPr>
          <a:xfrm>
            <a:off x="4012747" y="37270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4149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P spid="11"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remaining loyal</a:t>
            </a:r>
            <a:endParaRPr lang="en-GB" i="1" dirty="0">
              <a:latin typeface="Twinkl Cursive Looped" panose="02000000000000000000" pitchFamily="2" charset="0"/>
            </a:endParaRPr>
          </a:p>
        </p:txBody>
      </p:sp>
      <p:pic>
        <p:nvPicPr>
          <p:cNvPr id="4" name="Picture 2" descr="900+ Faithful Clip Art | Royalty Free - GoGraph">
            <a:extLst>
              <a:ext uri="{FF2B5EF4-FFF2-40B4-BE49-F238E27FC236}">
                <a16:creationId xmlns:a16="http://schemas.microsoft.com/office/drawing/2014/main" id="{E649F6EC-C128-9142-F1F5-82AD9E2539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958918-76E3-E9CB-FB77-3F348DFBE1BA}"/>
              </a:ext>
            </a:extLst>
          </p:cNvPr>
          <p:cNvSpPr txBox="1"/>
          <p:nvPr/>
        </p:nvSpPr>
        <p:spPr>
          <a:xfrm>
            <a:off x="4551590"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8897FE3-BD64-4312-3EA1-C871409485B4}"/>
              </a:ext>
            </a:extLst>
          </p:cNvPr>
          <p:cNvSpPr txBox="1"/>
          <p:nvPr/>
        </p:nvSpPr>
        <p:spPr>
          <a:xfrm>
            <a:off x="3049360" y="1625981"/>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faith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6F4886D-AEC5-8CDD-F819-D1F687C08B8D}"/>
              </a:ext>
            </a:extLst>
          </p:cNvPr>
          <p:cNvSpPr txBox="1"/>
          <p:nvPr/>
        </p:nvSpPr>
        <p:spPr>
          <a:xfrm>
            <a:off x="3996418" y="371024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4299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feeling uncertain</a:t>
            </a:r>
            <a:endParaRPr lang="en-GB" i="1" dirty="0">
              <a:latin typeface="Twinkl Cursive Looped" panose="02000000000000000000" pitchFamily="2" charset="0"/>
            </a:endParaRPr>
          </a:p>
        </p:txBody>
      </p:sp>
      <p:pic>
        <p:nvPicPr>
          <p:cNvPr id="14338" name="Picture 2" descr="Doubtful Emoticon Stock Illustrations – 92 Doubtful Emoticon Stock  Illustrations, Vectors &amp; Clipart - Dreamstime">
            <a:extLst>
              <a:ext uri="{FF2B5EF4-FFF2-40B4-BE49-F238E27FC236}">
                <a16:creationId xmlns:a16="http://schemas.microsoft.com/office/drawing/2014/main" id="{A40D19B3-2923-28DC-6126-92D382020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B477EFB-5ADE-C819-A458-B1BC99A4DD6B}"/>
              </a:ext>
            </a:extLst>
          </p:cNvPr>
          <p:cNvSpPr txBox="1"/>
          <p:nvPr/>
        </p:nvSpPr>
        <p:spPr>
          <a:xfrm>
            <a:off x="4143375"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EE80523-7E83-91B6-248E-566B87224F9B}"/>
              </a:ext>
            </a:extLst>
          </p:cNvPr>
          <p:cNvSpPr txBox="1"/>
          <p:nvPr/>
        </p:nvSpPr>
        <p:spPr>
          <a:xfrm>
            <a:off x="3049360" y="1625981"/>
            <a:ext cx="81030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doubt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28C4FA5-52E7-13B0-E4BE-A5AC5136F730}"/>
              </a:ext>
            </a:extLst>
          </p:cNvPr>
          <p:cNvSpPr txBox="1"/>
          <p:nvPr/>
        </p:nvSpPr>
        <p:spPr>
          <a:xfrm>
            <a:off x="4051526" y="369618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85494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boastful singer performed at the Super Bowl half-time show.</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B844241-EB0F-57C7-6F0A-1A5CB6E9F55F}"/>
              </a:ext>
            </a:extLst>
          </p:cNvPr>
          <p:cNvSpPr txBox="1">
            <a:spLocks/>
          </p:cNvSpPr>
          <p:nvPr/>
        </p:nvSpPr>
        <p:spPr>
          <a:xfrm>
            <a:off x="2433208"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0462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faithful puppy followed its owner to the store.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DB467F0-7A97-A37F-7E8D-A3D378C2112C}"/>
              </a:ext>
            </a:extLst>
          </p:cNvPr>
          <p:cNvSpPr txBox="1">
            <a:spLocks/>
          </p:cNvSpPr>
          <p:nvPr/>
        </p:nvSpPr>
        <p:spPr>
          <a:xfrm>
            <a:off x="2514851"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doubtful that sports day would take place in the rain.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D36194E-D9A6-D4D5-8EC6-A78E3BD33622}"/>
              </a:ext>
            </a:extLst>
          </p:cNvPr>
          <p:cNvSpPr txBox="1">
            <a:spLocks/>
          </p:cNvSpPr>
          <p:nvPr/>
        </p:nvSpPr>
        <p:spPr>
          <a:xfrm>
            <a:off x="3576207" y="2948490"/>
            <a:ext cx="2661307" cy="87316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9262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4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0233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8142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9237740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531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400246209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boastfull</a:t>
            </a:r>
            <a:r>
              <a:rPr lang="en-GB" dirty="0">
                <a:latin typeface="Twinkl Cursive Looped" panose="02000000000000000000" pitchFamily="2" charset="0"/>
              </a:rPr>
              <a:t> child was to </a:t>
            </a:r>
            <a:r>
              <a:rPr lang="en-GB" dirty="0" err="1">
                <a:latin typeface="Twinkl Cursive Looped" panose="02000000000000000000" pitchFamily="2" charset="0"/>
              </a:rPr>
              <a:t>embaras</a:t>
            </a:r>
            <a:r>
              <a:rPr lang="en-GB" dirty="0">
                <a:latin typeface="Twinkl Cursive Looped" panose="02000000000000000000" pitchFamily="2" charset="0"/>
              </a:rPr>
              <a:t> his </a:t>
            </a:r>
            <a:r>
              <a:rPr lang="en-GB" dirty="0" err="1">
                <a:latin typeface="Twinkl Cursive Looped" panose="02000000000000000000" pitchFamily="2" charset="0"/>
              </a:rPr>
              <a:t>faithfull</a:t>
            </a:r>
            <a:r>
              <a:rPr lang="en-GB" dirty="0">
                <a:latin typeface="Twinkl Cursive Looped" panose="02000000000000000000" pitchFamily="2" charset="0"/>
              </a:rPr>
              <a:t> friend with </a:t>
            </a:r>
            <a:r>
              <a:rPr lang="en-GB" dirty="0" err="1">
                <a:latin typeface="Twinkl Cursive Looped" panose="02000000000000000000" pitchFamily="2" charset="0"/>
              </a:rPr>
              <a:t>disaterous</a:t>
            </a:r>
            <a:r>
              <a:rPr lang="en-GB" dirty="0">
                <a:latin typeface="Twinkl Cursive Looped" panose="02000000000000000000" pitchFamily="2" charset="0"/>
              </a:rPr>
              <a:t> consequences. </a:t>
            </a:r>
            <a:endParaRPr lang="en-GB" i="1" dirty="0"/>
          </a:p>
        </p:txBody>
      </p:sp>
    </p:spTree>
    <p:extLst>
      <p:ext uri="{BB962C8B-B14F-4D97-AF65-F5344CB8AC3E}">
        <p14:creationId xmlns:p14="http://schemas.microsoft.com/office/powerpoint/2010/main" val="13801858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boastful </a:t>
            </a:r>
            <a:r>
              <a:rPr lang="en-GB" dirty="0">
                <a:latin typeface="Twinkl Cursive Looped" panose="02000000000000000000" pitchFamily="2" charset="0"/>
              </a:rPr>
              <a:t>– </a:t>
            </a:r>
            <a:r>
              <a:rPr lang="en-GB" dirty="0" err="1">
                <a:latin typeface="Twinkl Cursive Looped" panose="02000000000000000000" pitchFamily="2" charset="0"/>
              </a:rPr>
              <a:t>ful</a:t>
            </a:r>
            <a:r>
              <a:rPr lang="en-GB" dirty="0">
                <a:latin typeface="Twinkl Cursive Looped" panose="02000000000000000000" pitchFamily="2" charset="0"/>
              </a:rPr>
              <a:t> as a suffix </a:t>
            </a:r>
            <a:br>
              <a:rPr lang="en-GB" dirty="0">
                <a:latin typeface="Twinkl Cursive Looped" panose="02000000000000000000" pitchFamily="2" charset="0"/>
              </a:rPr>
            </a:br>
            <a:r>
              <a:rPr lang="en-GB" dirty="0">
                <a:latin typeface="Twinkl Cursive Looped" panose="02000000000000000000" pitchFamily="2" charset="0"/>
              </a:rPr>
              <a:t>(only one l)</a:t>
            </a: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06989848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highlight>
                  <a:srgbClr val="FFFF00"/>
                </a:highlight>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embarrass </a:t>
            </a:r>
            <a:r>
              <a:rPr lang="en-GB" dirty="0">
                <a:latin typeface="Twinkl Cursive Looped" panose="02000000000000000000" pitchFamily="2" charset="0"/>
              </a:rPr>
              <a:t>– double r and s</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45235560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178795"/>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highlight>
                  <a:srgbClr val="FFFF00"/>
                </a:highlight>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latin typeface="Twinkl Cursive Looped" panose="02000000000000000000" pitchFamily="2" charset="0"/>
              </a:rPr>
              <a:t>disaterous</a:t>
            </a:r>
            <a:r>
              <a:rPr lang="en-GB" sz="4400" i="1" dirty="0">
                <a:latin typeface="Twinkl Cursive Looped" panose="02000000000000000000" pitchFamily="2" charset="0"/>
              </a:rPr>
              <a:t> 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faithful </a:t>
            </a:r>
            <a:r>
              <a:rPr lang="en-GB" dirty="0">
                <a:latin typeface="Twinkl Cursive Looped" panose="02000000000000000000" pitchFamily="2" charset="0"/>
              </a:rPr>
              <a:t>– </a:t>
            </a:r>
            <a:r>
              <a:rPr lang="en-GB" dirty="0" err="1">
                <a:latin typeface="Twinkl Cursive Looped" panose="02000000000000000000" pitchFamily="2" charset="0"/>
              </a:rPr>
              <a:t>ful</a:t>
            </a:r>
            <a:r>
              <a:rPr lang="en-GB" dirty="0">
                <a:latin typeface="Twinkl Cursive Looped" panose="02000000000000000000" pitchFamily="2" charset="0"/>
              </a:rPr>
              <a:t> suffix (only 1 l)</a:t>
            </a:r>
            <a:endParaRPr lang="en-GB" i="1" dirty="0"/>
          </a:p>
        </p:txBody>
      </p:sp>
    </p:spTree>
    <p:extLst>
      <p:ext uri="{BB962C8B-B14F-4D97-AF65-F5344CB8AC3E}">
        <p14:creationId xmlns:p14="http://schemas.microsoft.com/office/powerpoint/2010/main" val="197009336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9338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boastfull</a:t>
            </a:r>
            <a:r>
              <a:rPr lang="en-GB" sz="4400" i="1" dirty="0">
                <a:latin typeface="Twinkl Cursive Looped" panose="02000000000000000000" pitchFamily="2" charset="0"/>
              </a:rPr>
              <a:t> child was to </a:t>
            </a:r>
            <a:r>
              <a:rPr lang="en-GB" sz="4400" i="1" dirty="0" err="1">
                <a:latin typeface="Twinkl Cursive Looped" panose="02000000000000000000" pitchFamily="2" charset="0"/>
              </a:rPr>
              <a:t>embaras</a:t>
            </a:r>
            <a:r>
              <a:rPr lang="en-GB" sz="4400" i="1" dirty="0">
                <a:latin typeface="Twinkl Cursive Looped" panose="02000000000000000000" pitchFamily="2" charset="0"/>
              </a:rPr>
              <a:t> his </a:t>
            </a:r>
            <a:r>
              <a:rPr lang="en-GB" sz="4400" i="1" dirty="0" err="1">
                <a:latin typeface="Twinkl Cursive Looped" panose="02000000000000000000" pitchFamily="2" charset="0"/>
              </a:rPr>
              <a:t>faithfull</a:t>
            </a:r>
            <a:r>
              <a:rPr lang="en-GB" sz="4400" i="1" dirty="0">
                <a:latin typeface="Twinkl Cursive Looped" panose="02000000000000000000" pitchFamily="2" charset="0"/>
              </a:rPr>
              <a:t> friend with </a:t>
            </a:r>
            <a:r>
              <a:rPr lang="en-GB" sz="4400" i="1" dirty="0" err="1">
                <a:highlight>
                  <a:srgbClr val="FFFF00"/>
                </a:highlight>
                <a:latin typeface="Twinkl Cursive Looped" panose="02000000000000000000" pitchFamily="2" charset="0"/>
              </a:rPr>
              <a:t>disaterous</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consequences.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disastrous  </a:t>
            </a:r>
            <a:r>
              <a:rPr lang="en-GB" dirty="0">
                <a:latin typeface="Twinkl Cursive Looped" panose="02000000000000000000" pitchFamily="2" charset="0"/>
              </a:rPr>
              <a:t>– no ‘er’ stress in middle</a:t>
            </a:r>
            <a:endParaRPr lang="en-GB" i="1" dirty="0"/>
          </a:p>
        </p:txBody>
      </p:sp>
    </p:spTree>
    <p:extLst>
      <p:ext uri="{BB962C8B-B14F-4D97-AF65-F5344CB8AC3E}">
        <p14:creationId xmlns:p14="http://schemas.microsoft.com/office/powerpoint/2010/main" val="1312663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18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boastful child was to embarrass his faithful friend with disastrous consequences.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5948113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6 - Friday</a:t>
            </a:r>
          </a:p>
          <a:p>
            <a:endParaRPr lang="en-GB" sz="7200" dirty="0"/>
          </a:p>
        </p:txBody>
      </p:sp>
    </p:spTree>
    <p:extLst>
      <p:ext uri="{BB962C8B-B14F-4D97-AF65-F5344CB8AC3E}">
        <p14:creationId xmlns:p14="http://schemas.microsoft.com/office/powerpoint/2010/main" val="51785132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C8AE90-48F3-17A0-0CB6-69C0F1A7BFE8}"/>
              </a:ext>
            </a:extLst>
          </p:cNvPr>
          <p:cNvPicPr>
            <a:picLocks noChangeAspect="1"/>
          </p:cNvPicPr>
          <p:nvPr/>
        </p:nvPicPr>
        <p:blipFill rotWithShape="1">
          <a:blip r:embed="rId2"/>
          <a:srcRect l="11518" t="12125" r="12143" b="11409"/>
          <a:stretch/>
        </p:blipFill>
        <p:spPr>
          <a:xfrm>
            <a:off x="261256" y="114300"/>
            <a:ext cx="11740244" cy="6611611"/>
          </a:xfrm>
          <a:prstGeom prst="rect">
            <a:avLst/>
          </a:prstGeom>
        </p:spPr>
      </p:pic>
    </p:spTree>
    <p:extLst>
      <p:ext uri="{BB962C8B-B14F-4D97-AF65-F5344CB8AC3E}">
        <p14:creationId xmlns:p14="http://schemas.microsoft.com/office/powerpoint/2010/main" val="337038167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7499394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59193810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surroundings or conditions in which a person, animal or plant lives</a:t>
            </a:r>
          </a:p>
        </p:txBody>
      </p:sp>
      <p:pic>
        <p:nvPicPr>
          <p:cNvPr id="1026" name="Picture 2" descr="Natural Environment Earth Day Free Content Clip Art, PNG, 2400x2400px,  Natural Environment, Earth Day, Environmental Engineering,">
            <a:extLst>
              <a:ext uri="{FF2B5EF4-FFF2-40B4-BE49-F238E27FC236}">
                <a16:creationId xmlns:a16="http://schemas.microsoft.com/office/drawing/2014/main" id="{A4C959C8-9F4E-DFA1-6D9E-03D9EDD8CF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369946"/>
            <a:ext cx="21336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07F637D-E3A3-1A6B-71B5-12FF1CD4CDE4}"/>
              </a:ext>
            </a:extLst>
          </p:cNvPr>
          <p:cNvSpPr txBox="1"/>
          <p:nvPr/>
        </p:nvSpPr>
        <p:spPr>
          <a:xfrm>
            <a:off x="4241347" y="42420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environment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521E1FF-82A5-E5FD-370A-5CF29C5B0548}"/>
              </a:ext>
            </a:extLst>
          </p:cNvPr>
          <p:cNvSpPr txBox="1"/>
          <p:nvPr/>
        </p:nvSpPr>
        <p:spPr>
          <a:xfrm>
            <a:off x="4849585" y="2684404"/>
            <a:ext cx="646611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99344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52565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environment needs to be protected for future generations.</a:t>
            </a:r>
          </a:p>
        </p:txBody>
      </p:sp>
      <p:sp>
        <p:nvSpPr>
          <p:cNvPr id="3" name="Title 1">
            <a:extLst>
              <a:ext uri="{FF2B5EF4-FFF2-40B4-BE49-F238E27FC236}">
                <a16:creationId xmlns:a16="http://schemas.microsoft.com/office/drawing/2014/main" id="{122704AD-5DE2-1FC5-8CAB-84DDD501511A}"/>
              </a:ext>
            </a:extLst>
          </p:cNvPr>
          <p:cNvSpPr txBox="1">
            <a:spLocks/>
          </p:cNvSpPr>
          <p:nvPr/>
        </p:nvSpPr>
        <p:spPr>
          <a:xfrm>
            <a:off x="3053694" y="2286000"/>
            <a:ext cx="3853292" cy="88931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52521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6546979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21052"/>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necessary items for a particular purpose </a:t>
            </a:r>
          </a:p>
        </p:txBody>
      </p:sp>
      <p:pic>
        <p:nvPicPr>
          <p:cNvPr id="2050" name="Picture 2" descr="210,590 Construction Equipment Illustrations &amp; Clip Art - iStock">
            <a:extLst>
              <a:ext uri="{FF2B5EF4-FFF2-40B4-BE49-F238E27FC236}">
                <a16:creationId xmlns:a16="http://schemas.microsoft.com/office/drawing/2014/main" id="{0D2981ED-442C-961C-EB13-95DCCAB028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346983"/>
            <a:ext cx="2143125"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E130559-74AD-B3A6-48EC-8DC4361804BF}"/>
              </a:ext>
            </a:extLst>
          </p:cNvPr>
          <p:cNvSpPr txBox="1"/>
          <p:nvPr/>
        </p:nvSpPr>
        <p:spPr>
          <a:xfrm>
            <a:off x="4290332" y="44428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equipment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2990D5B1-B5FD-4F88-4269-6138D989D9A5}"/>
              </a:ext>
            </a:extLst>
          </p:cNvPr>
          <p:cNvSpPr txBox="1"/>
          <p:nvPr/>
        </p:nvSpPr>
        <p:spPr>
          <a:xfrm>
            <a:off x="4665890" y="220854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2851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96256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equipment needed for secondary school was published as a list on the website.</a:t>
            </a:r>
          </a:p>
        </p:txBody>
      </p:sp>
      <p:sp>
        <p:nvSpPr>
          <p:cNvPr id="3" name="Title 1">
            <a:extLst>
              <a:ext uri="{FF2B5EF4-FFF2-40B4-BE49-F238E27FC236}">
                <a16:creationId xmlns:a16="http://schemas.microsoft.com/office/drawing/2014/main" id="{078BEFD4-FF89-6E05-A33E-40DA8F98E982}"/>
              </a:ext>
            </a:extLst>
          </p:cNvPr>
          <p:cNvSpPr txBox="1">
            <a:spLocks/>
          </p:cNvSpPr>
          <p:nvPr/>
        </p:nvSpPr>
        <p:spPr>
          <a:xfrm>
            <a:off x="3434693" y="3086100"/>
            <a:ext cx="3341664" cy="87646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4448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85884533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6629430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8516064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615711"/>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ency</a:t>
            </a:r>
            <a:br>
              <a:rPr lang="en-GB" dirty="0">
                <a:latin typeface="Twinkl Cursive Looped" panose="02000000000000000000" pitchFamily="2" charset="0"/>
              </a:rPr>
            </a:br>
            <a:r>
              <a:rPr lang="en-GB" sz="4400" dirty="0">
                <a:latin typeface="Twinkl Cursive Looped" panose="02000000000000000000" pitchFamily="2" charset="0"/>
              </a:rPr>
              <a:t>Use –</a:t>
            </a:r>
            <a:r>
              <a:rPr lang="en-GB" sz="4400" dirty="0" err="1">
                <a:latin typeface="Twinkl Cursive Looped" panose="02000000000000000000" pitchFamily="2" charset="0"/>
              </a:rPr>
              <a:t>ent</a:t>
            </a:r>
            <a:r>
              <a:rPr lang="en-GB" sz="4400" dirty="0">
                <a:latin typeface="Twinkl Cursive Looped" panose="02000000000000000000" pitchFamily="2" charset="0"/>
              </a:rPr>
              <a:t> and –</a:t>
            </a:r>
            <a:r>
              <a:rPr lang="en-GB" sz="4400" dirty="0" err="1">
                <a:latin typeface="Twinkl Cursive Looped" panose="02000000000000000000" pitchFamily="2" charset="0"/>
              </a:rPr>
              <a:t>ence</a:t>
            </a:r>
            <a:r>
              <a:rPr lang="en-GB" sz="4400" dirty="0">
                <a:latin typeface="Twinkl Cursive Looped" panose="02000000000000000000" pitchFamily="2" charset="0"/>
              </a:rPr>
              <a:t>/–</a:t>
            </a:r>
            <a:r>
              <a:rPr lang="en-GB" sz="4400" dirty="0" err="1">
                <a:latin typeface="Twinkl Cursive Looped" panose="02000000000000000000" pitchFamily="2" charset="0"/>
              </a:rPr>
              <a:t>ency</a:t>
            </a:r>
            <a:r>
              <a:rPr lang="en-GB" sz="4400" dirty="0">
                <a:latin typeface="Twinkl Cursive Looped" panose="02000000000000000000" pitchFamily="2" charset="0"/>
              </a:rPr>
              <a:t> after soft</a:t>
            </a:r>
            <a:br>
              <a:rPr lang="en-GB" sz="4400" dirty="0">
                <a:latin typeface="Twinkl Cursive Looped" panose="02000000000000000000" pitchFamily="2" charset="0"/>
              </a:rPr>
            </a:br>
            <a:r>
              <a:rPr lang="en-GB" sz="4400" dirty="0">
                <a:latin typeface="Twinkl Cursive Looped" panose="02000000000000000000" pitchFamily="2" charset="0"/>
              </a:rPr>
              <a:t>c (/s/ sound), soft g (/</a:t>
            </a:r>
            <a:r>
              <a:rPr lang="en-GB" sz="4400" dirty="0" err="1">
                <a:latin typeface="Twinkl Cursive Looped" panose="02000000000000000000" pitchFamily="2" charset="0"/>
              </a:rPr>
              <a:t>dʒ</a:t>
            </a:r>
            <a:r>
              <a:rPr lang="en-GB" sz="4400" dirty="0">
                <a:latin typeface="Twinkl Cursive Looped" panose="02000000000000000000" pitchFamily="2" charset="0"/>
              </a:rPr>
              <a:t>/ sound) and</a:t>
            </a:r>
            <a:br>
              <a:rPr lang="en-GB" sz="4400" dirty="0">
                <a:latin typeface="Twinkl Cursive Looped" panose="02000000000000000000" pitchFamily="2" charset="0"/>
              </a:rPr>
            </a:br>
            <a:r>
              <a:rPr lang="en-GB" sz="4400" dirty="0" err="1">
                <a:latin typeface="Twinkl Cursive Looped" panose="02000000000000000000" pitchFamily="2" charset="0"/>
              </a:rPr>
              <a:t>qu</a:t>
            </a:r>
            <a:r>
              <a:rPr lang="en-GB" sz="4400" dirty="0">
                <a:latin typeface="Twinkl Cursive Looped" panose="02000000000000000000" pitchFamily="2" charset="0"/>
              </a:rPr>
              <a:t>, or if there is a related word with a</a:t>
            </a:r>
            <a:br>
              <a:rPr lang="en-GB" sz="4400" dirty="0">
                <a:latin typeface="Twinkl Cursive Looped" panose="02000000000000000000" pitchFamily="2" charset="0"/>
              </a:rPr>
            </a:br>
            <a:r>
              <a:rPr lang="en-GB" sz="4400" dirty="0">
                <a:latin typeface="Twinkl Cursive Looped" panose="02000000000000000000" pitchFamily="2" charset="0"/>
              </a:rPr>
              <a:t>clear /ɛ/ sound in the right position.</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191867683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transparency </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75957"/>
            <a:ext cx="1567543"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Transparency Word Magnifying Glass Sincerity Openness Clarity Stock  Illustration - Illustration of accurate, openness: 36425057">
            <a:extLst>
              <a:ext uri="{FF2B5EF4-FFF2-40B4-BE49-F238E27FC236}">
                <a16:creationId xmlns:a16="http://schemas.microsoft.com/office/drawing/2014/main" id="{158F1DBA-3544-B431-6DBD-6DB51115EE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67"/>
          <a:stretch/>
        </p:blipFill>
        <p:spPr bwMode="auto">
          <a:xfrm>
            <a:off x="446315" y="371475"/>
            <a:ext cx="2286000" cy="1832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77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decency</a:t>
            </a:r>
          </a:p>
        </p:txBody>
      </p:sp>
      <p:sp>
        <p:nvSpPr>
          <p:cNvPr id="3" name="Rectangle 2">
            <a:extLst>
              <a:ext uri="{FF2B5EF4-FFF2-40B4-BE49-F238E27FC236}">
                <a16:creationId xmlns:a16="http://schemas.microsoft.com/office/drawing/2014/main" id="{0366E0B6-702E-4814-82C6-08CA2D13F3C9}"/>
              </a:ext>
            </a:extLst>
          </p:cNvPr>
          <p:cNvSpPr/>
          <p:nvPr/>
        </p:nvSpPr>
        <p:spPr>
          <a:xfrm>
            <a:off x="5910943" y="3624943"/>
            <a:ext cx="1730828"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230 Decency Clip Art | Royalty Free - GoGraph">
            <a:extLst>
              <a:ext uri="{FF2B5EF4-FFF2-40B4-BE49-F238E27FC236}">
                <a16:creationId xmlns:a16="http://schemas.microsoft.com/office/drawing/2014/main" id="{634184E6-38C0-52D6-D616-6AAB7D3F17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19"/>
          <a:stretch/>
        </p:blipFill>
        <p:spPr bwMode="auto">
          <a:xfrm>
            <a:off x="193222" y="197986"/>
            <a:ext cx="1714500" cy="1647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63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independency  </a:t>
            </a:r>
          </a:p>
        </p:txBody>
      </p:sp>
      <p:sp>
        <p:nvSpPr>
          <p:cNvPr id="3" name="Rectangle 2">
            <a:extLst>
              <a:ext uri="{FF2B5EF4-FFF2-40B4-BE49-F238E27FC236}">
                <a16:creationId xmlns:a16="http://schemas.microsoft.com/office/drawing/2014/main" id="{4BCBA2DA-E95C-434C-BE81-320E182AE5EF}"/>
              </a:ext>
            </a:extLst>
          </p:cNvPr>
          <p:cNvSpPr/>
          <p:nvPr/>
        </p:nvSpPr>
        <p:spPr>
          <a:xfrm>
            <a:off x="6858000" y="3657600"/>
            <a:ext cx="1681843"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ndependent Clip Art and Stock Illustrations. 30,748 Independent EPS  illustrations and vector clip art graphics available to search from  thousands of royalty free stock art creators.">
            <a:extLst>
              <a:ext uri="{FF2B5EF4-FFF2-40B4-BE49-F238E27FC236}">
                <a16:creationId xmlns:a16="http://schemas.microsoft.com/office/drawing/2014/main" id="{755CDB92-A6BE-6626-4BB6-F3B067D36C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29"/>
          <a:stretch/>
        </p:blipFill>
        <p:spPr bwMode="auto">
          <a:xfrm>
            <a:off x="340179" y="255814"/>
            <a:ext cx="2400300" cy="1687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32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6996379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6146640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749460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337575136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4615711"/>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sz="4400" dirty="0">
                <a:latin typeface="Twinkl Cursive Looped" panose="02000000000000000000" pitchFamily="2" charset="0"/>
              </a:rPr>
              <a:t>Every syllable needs a vowel. So, if you hear 'l' at the end of a word and you can't hear a vowel sound, most commonly you will use 'al' or 'le'. You use 'al' if you are adding a suffix onto a base or root word (e.g., magic – magical). You use 'le' if it is a part of the word (e.g., little, candle).</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71017963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4" y="3684983"/>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sz="4400" dirty="0">
                <a:latin typeface="Twinkl Cursive Looped" panose="02000000000000000000" pitchFamily="2" charset="0"/>
              </a:rPr>
              <a:t>words ending in al have changed a noun into an adjective </a:t>
            </a:r>
            <a:br>
              <a:rPr lang="en-GB" sz="4400" dirty="0">
                <a:latin typeface="Twinkl Cursive Looped" panose="02000000000000000000" pitchFamily="2" charset="0"/>
              </a:rPr>
            </a:br>
            <a:r>
              <a:rPr lang="en-GB" sz="4400" dirty="0">
                <a:latin typeface="Twinkl Cursive Looped" panose="02000000000000000000" pitchFamily="2" charset="0"/>
              </a:rPr>
              <a:t>music (noun) </a:t>
            </a:r>
            <a:br>
              <a:rPr lang="en-GB" sz="4400" dirty="0">
                <a:latin typeface="Twinkl Cursive Looped" panose="02000000000000000000" pitchFamily="2" charset="0"/>
              </a:rPr>
            </a:br>
            <a:r>
              <a:rPr lang="en-GB" sz="4400" dirty="0">
                <a:latin typeface="Twinkl Cursive Looped" panose="02000000000000000000" pitchFamily="2" charset="0"/>
              </a:rPr>
              <a:t>musical (adjective)</a:t>
            </a:r>
            <a:endParaRPr lang="en-GB" sz="4400" i="1" dirty="0">
              <a:latin typeface="Twinkl Cursive Looped" panose="02000000000000000000" pitchFamily="2" charset="0"/>
            </a:endParaRPr>
          </a:p>
        </p:txBody>
      </p:sp>
    </p:spTree>
    <p:extLst>
      <p:ext uri="{BB962C8B-B14F-4D97-AF65-F5344CB8AC3E}">
        <p14:creationId xmlns:p14="http://schemas.microsoft.com/office/powerpoint/2010/main" val="368709508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musical</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75957"/>
            <a:ext cx="751115"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24,511 Clip art music notes Images, Stock Photos &amp; Vectors | Shutterstock">
            <a:extLst>
              <a:ext uri="{FF2B5EF4-FFF2-40B4-BE49-F238E27FC236}">
                <a16:creationId xmlns:a16="http://schemas.microsoft.com/office/drawing/2014/main" id="{CA6EA9DB-7A40-9D42-4930-B2A20AE3AB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01"/>
          <a:stretch/>
        </p:blipFill>
        <p:spPr bwMode="auto">
          <a:xfrm>
            <a:off x="436789" y="314325"/>
            <a:ext cx="27622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01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political</a:t>
            </a:r>
          </a:p>
        </p:txBody>
      </p:sp>
      <p:sp>
        <p:nvSpPr>
          <p:cNvPr id="3" name="Rectangle 2">
            <a:extLst>
              <a:ext uri="{FF2B5EF4-FFF2-40B4-BE49-F238E27FC236}">
                <a16:creationId xmlns:a16="http://schemas.microsoft.com/office/drawing/2014/main" id="{0366E0B6-702E-4814-82C6-08CA2D13F3C9}"/>
              </a:ext>
            </a:extLst>
          </p:cNvPr>
          <p:cNvSpPr/>
          <p:nvPr/>
        </p:nvSpPr>
        <p:spPr>
          <a:xfrm>
            <a:off x="6825343" y="3624943"/>
            <a:ext cx="816428"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220,976 Politics Cliparts, Stock Vector and Royalty Free Politics  Illustrations">
            <a:extLst>
              <a:ext uri="{FF2B5EF4-FFF2-40B4-BE49-F238E27FC236}">
                <a16:creationId xmlns:a16="http://schemas.microsoft.com/office/drawing/2014/main" id="{4CD66609-4CB0-C399-D9B5-DE5A9A5AD5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664" y="198663"/>
            <a:ext cx="3295649" cy="2311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83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 </a:t>
            </a:r>
          </a:p>
        </p:txBody>
      </p:sp>
      <p:sp>
        <p:nvSpPr>
          <p:cNvPr id="3" name="Rectangle 2">
            <a:extLst>
              <a:ext uri="{FF2B5EF4-FFF2-40B4-BE49-F238E27FC236}">
                <a16:creationId xmlns:a16="http://schemas.microsoft.com/office/drawing/2014/main" id="{4BCBA2DA-E95C-434C-BE81-320E182AE5EF}"/>
              </a:ext>
            </a:extLst>
          </p:cNvPr>
          <p:cNvSpPr/>
          <p:nvPr/>
        </p:nvSpPr>
        <p:spPr>
          <a:xfrm>
            <a:off x="7168244" y="3657600"/>
            <a:ext cx="800099"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Collection Of Crash - Car Crash Clip Art Black And White, HD Png Download ,  Transparent Png Image - PNGitem">
            <a:extLst>
              <a:ext uri="{FF2B5EF4-FFF2-40B4-BE49-F238E27FC236}">
                <a16:creationId xmlns:a16="http://schemas.microsoft.com/office/drawing/2014/main" id="{15E93F50-7B5C-0E1A-AF20-96F6066D9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16367"/>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75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6202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fond or skilled at music</a:t>
            </a:r>
            <a:endParaRPr lang="en-GB" i="1" dirty="0">
              <a:latin typeface="Twinkl Cursive Looped" panose="02000000000000000000" pitchFamily="2" charset="0"/>
            </a:endParaRPr>
          </a:p>
        </p:txBody>
      </p:sp>
      <p:pic>
        <p:nvPicPr>
          <p:cNvPr id="3" name="Picture 2" descr="24,511 Clip art music notes Images, Stock Photos &amp; Vectors | Shutterstock">
            <a:extLst>
              <a:ext uri="{FF2B5EF4-FFF2-40B4-BE49-F238E27FC236}">
                <a16:creationId xmlns:a16="http://schemas.microsoft.com/office/drawing/2014/main" id="{911C0607-DDA4-80F0-A130-4C77179337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01"/>
          <a:stretch/>
        </p:blipFill>
        <p:spPr bwMode="auto">
          <a:xfrm>
            <a:off x="436789" y="314325"/>
            <a:ext cx="2762250" cy="14816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6B13196-8034-3FAE-8719-D79BF2488551}"/>
              </a:ext>
            </a:extLst>
          </p:cNvPr>
          <p:cNvSpPr txBox="1"/>
          <p:nvPr/>
        </p:nvSpPr>
        <p:spPr>
          <a:xfrm>
            <a:off x="4763861" y="105014"/>
            <a:ext cx="6098720"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musical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19ECEE11-1AC6-CC21-29E5-15573B0E7626}"/>
              </a:ext>
            </a:extLst>
          </p:cNvPr>
          <p:cNvSpPr txBox="1"/>
          <p:nvPr/>
        </p:nvSpPr>
        <p:spPr>
          <a:xfrm>
            <a:off x="3049360" y="1528009"/>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music + al = musical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B4BCC51A-51EE-389C-54A0-06A66A1A25CD}"/>
              </a:ext>
            </a:extLst>
          </p:cNvPr>
          <p:cNvSpPr txBox="1"/>
          <p:nvPr/>
        </p:nvSpPr>
        <p:spPr>
          <a:xfrm>
            <a:off x="4152219" y="3744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2227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62025"/>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relating to the government </a:t>
            </a:r>
            <a:endParaRPr lang="en-GB" i="1" dirty="0">
              <a:latin typeface="Twinkl Cursive Looped" panose="02000000000000000000" pitchFamily="2" charset="0"/>
            </a:endParaRPr>
          </a:p>
        </p:txBody>
      </p:sp>
      <p:pic>
        <p:nvPicPr>
          <p:cNvPr id="4" name="Picture 2" descr="220,976 Politics Cliparts, Stock Vector and Royalty Free Politics  Illustrations">
            <a:extLst>
              <a:ext uri="{FF2B5EF4-FFF2-40B4-BE49-F238E27FC236}">
                <a16:creationId xmlns:a16="http://schemas.microsoft.com/office/drawing/2014/main" id="{FAB7FEB0-219E-5925-58DB-EEDFA538B4B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539"/>
          <a:stretch/>
        </p:blipFill>
        <p:spPr bwMode="auto">
          <a:xfrm>
            <a:off x="0" y="0"/>
            <a:ext cx="3295649" cy="19757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9991850-5E14-6B27-B4EC-4B3BEC3DFC78}"/>
              </a:ext>
            </a:extLst>
          </p:cNvPr>
          <p:cNvSpPr txBox="1"/>
          <p:nvPr/>
        </p:nvSpPr>
        <p:spPr>
          <a:xfrm>
            <a:off x="4616904" y="16827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political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191C20B-09FF-82D2-F5A4-C4BDB0F1B0A1}"/>
              </a:ext>
            </a:extLst>
          </p:cNvPr>
          <p:cNvSpPr txBox="1"/>
          <p:nvPr/>
        </p:nvSpPr>
        <p:spPr>
          <a:xfrm>
            <a:off x="2690132" y="1764606"/>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politic + al = political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BE369788-2826-536C-F52A-E8A5B31D0B9F}"/>
              </a:ext>
            </a:extLst>
          </p:cNvPr>
          <p:cNvSpPr txBox="1"/>
          <p:nvPr/>
        </p:nvSpPr>
        <p:spPr>
          <a:xfrm>
            <a:off x="4147457" y="3719090"/>
            <a:ext cx="6368142"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97869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620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happening by chance</a:t>
            </a:r>
            <a:endParaRPr lang="en-GB" i="1" dirty="0">
              <a:latin typeface="Twinkl Cursive Looped" panose="02000000000000000000" pitchFamily="2" charset="0"/>
            </a:endParaRPr>
          </a:p>
        </p:txBody>
      </p:sp>
      <p:pic>
        <p:nvPicPr>
          <p:cNvPr id="4" name="Picture 2" descr="Collection Of Crash - Car Crash Clip Art Black And White, HD Png Download ,  Transparent Png Image - PNGitem">
            <a:extLst>
              <a:ext uri="{FF2B5EF4-FFF2-40B4-BE49-F238E27FC236}">
                <a16:creationId xmlns:a16="http://schemas.microsoft.com/office/drawing/2014/main" id="{8FE36A91-EBD9-59A4-4317-C8DB8E560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02" y="0"/>
            <a:ext cx="2714625" cy="16859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8E2A2EA-015F-BF22-AEBD-4329D98E98F0}"/>
              </a:ext>
            </a:extLst>
          </p:cNvPr>
          <p:cNvSpPr txBox="1"/>
          <p:nvPr/>
        </p:nvSpPr>
        <p:spPr>
          <a:xfrm>
            <a:off x="3898446" y="240925"/>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421448CD-B6F2-ACD6-92FC-EA19379B18A6}"/>
              </a:ext>
            </a:extLst>
          </p:cNvPr>
          <p:cNvSpPr txBox="1"/>
          <p:nvPr/>
        </p:nvSpPr>
        <p:spPr>
          <a:xfrm>
            <a:off x="1841047" y="1729362"/>
            <a:ext cx="88541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accident + al = accidental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7C15DBA-FBB7-0D80-FDD2-CC8AAE397A07}"/>
              </a:ext>
            </a:extLst>
          </p:cNvPr>
          <p:cNvSpPr txBox="1"/>
          <p:nvPr/>
        </p:nvSpPr>
        <p:spPr>
          <a:xfrm>
            <a:off x="3898446" y="383597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01664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was extremely musical.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C15130B-E526-7839-0352-B63F23A651A6}"/>
              </a:ext>
            </a:extLst>
          </p:cNvPr>
          <p:cNvSpPr txBox="1">
            <a:spLocks/>
          </p:cNvSpPr>
          <p:nvPr/>
        </p:nvSpPr>
        <p:spPr>
          <a:xfrm>
            <a:off x="7625694"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0610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political atmosphere was charged on election night.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20EDED-9741-06B3-6D4B-AFFE5CE5FCAD}"/>
              </a:ext>
            </a:extLst>
          </p:cNvPr>
          <p:cNvSpPr txBox="1">
            <a:spLocks/>
          </p:cNvSpPr>
          <p:nvPr/>
        </p:nvSpPr>
        <p:spPr>
          <a:xfrm>
            <a:off x="29067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9274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26383383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window smashing was purely accidental.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5043B80-280F-6D84-96E3-ED9819AD92FF}"/>
              </a:ext>
            </a:extLst>
          </p:cNvPr>
          <p:cNvSpPr txBox="1">
            <a:spLocks/>
          </p:cNvSpPr>
          <p:nvPr/>
        </p:nvSpPr>
        <p:spPr>
          <a:xfrm>
            <a:off x="5535636" y="3722913"/>
            <a:ext cx="3118507"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6280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0698212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219868"/>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regularly or habitually; often</a:t>
            </a:r>
            <a:endParaRPr lang="en-GB" i="1" dirty="0">
              <a:latin typeface="Twinkl Cursive Looped" panose="02000000000000000000" pitchFamily="2" charset="0"/>
            </a:endParaRPr>
          </a:p>
        </p:txBody>
      </p:sp>
      <p:pic>
        <p:nvPicPr>
          <p:cNvPr id="17410" name="Picture 2" descr="1,080 Tally Chart Illustrations &amp; Clip Art - iStock">
            <a:extLst>
              <a:ext uri="{FF2B5EF4-FFF2-40B4-BE49-F238E27FC236}">
                <a16:creationId xmlns:a16="http://schemas.microsoft.com/office/drawing/2014/main" id="{D006D7F8-B4FD-76C3-7A90-0F66EB134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281668"/>
            <a:ext cx="2762250"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A71CB01-B028-5FF6-968B-022A25B661A9}"/>
              </a:ext>
            </a:extLst>
          </p:cNvPr>
          <p:cNvSpPr txBox="1"/>
          <p:nvPr/>
        </p:nvSpPr>
        <p:spPr>
          <a:xfrm>
            <a:off x="4339318" y="2816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frequently</a:t>
            </a:r>
            <a:endParaRPr lang="en-GB" dirty="0"/>
          </a:p>
        </p:txBody>
      </p:sp>
      <p:sp>
        <p:nvSpPr>
          <p:cNvPr id="6" name="TextBox 5">
            <a:extLst>
              <a:ext uri="{FF2B5EF4-FFF2-40B4-BE49-F238E27FC236}">
                <a16:creationId xmlns:a16="http://schemas.microsoft.com/office/drawing/2014/main" id="{00EB3C8E-D518-6F2A-B539-58B80803C883}"/>
              </a:ext>
            </a:extLst>
          </p:cNvPr>
          <p:cNvSpPr txBox="1"/>
          <p:nvPr/>
        </p:nvSpPr>
        <p:spPr>
          <a:xfrm>
            <a:off x="4502603" y="20388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84675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People frequently play the National Lottery. </a:t>
            </a:r>
            <a:endParaRPr lang="en-GB" i="1" dirty="0"/>
          </a:p>
        </p:txBody>
      </p:sp>
      <p:sp>
        <p:nvSpPr>
          <p:cNvPr id="3" name="Title 1">
            <a:extLst>
              <a:ext uri="{FF2B5EF4-FFF2-40B4-BE49-F238E27FC236}">
                <a16:creationId xmlns:a16="http://schemas.microsoft.com/office/drawing/2014/main" id="{C80E2A11-E3D3-6D8B-2373-D21A52464748}"/>
              </a:ext>
            </a:extLst>
          </p:cNvPr>
          <p:cNvSpPr txBox="1">
            <a:spLocks/>
          </p:cNvSpPr>
          <p:nvPr/>
        </p:nvSpPr>
        <p:spPr>
          <a:xfrm>
            <a:off x="4213022" y="2955471"/>
            <a:ext cx="3281792"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1217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968815"/>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group of people with the authority to govern a country or state; a particular ministry in office</a:t>
            </a:r>
            <a:endParaRPr lang="en-GB" i="1" dirty="0"/>
          </a:p>
        </p:txBody>
      </p:sp>
      <p:pic>
        <p:nvPicPr>
          <p:cNvPr id="18434" name="Picture 2" descr="British Parliament Buildings Royalty Free Vector Clip Art illustration  -vc112355-CoolCLIPS.com">
            <a:extLst>
              <a:ext uri="{FF2B5EF4-FFF2-40B4-BE49-F238E27FC236}">
                <a16:creationId xmlns:a16="http://schemas.microsoft.com/office/drawing/2014/main" id="{52D96F13-C6BE-FCDD-2F40-7D3FF21D2E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385763" y="407535"/>
            <a:ext cx="2733675" cy="14816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EC14E27-51E1-8C9F-CF78-456E106638A1}"/>
              </a:ext>
            </a:extLst>
          </p:cNvPr>
          <p:cNvSpPr txBox="1"/>
          <p:nvPr/>
        </p:nvSpPr>
        <p:spPr>
          <a:xfrm>
            <a:off x="4257676" y="1326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government</a:t>
            </a:r>
            <a:endParaRPr lang="en-GB" dirty="0"/>
          </a:p>
        </p:txBody>
      </p:sp>
      <p:sp>
        <p:nvSpPr>
          <p:cNvPr id="6" name="TextBox 5">
            <a:extLst>
              <a:ext uri="{FF2B5EF4-FFF2-40B4-BE49-F238E27FC236}">
                <a16:creationId xmlns:a16="http://schemas.microsoft.com/office/drawing/2014/main" id="{9CDD596C-706B-1D1F-D60D-31A999DDB928}"/>
              </a:ext>
            </a:extLst>
          </p:cNvPr>
          <p:cNvSpPr txBox="1"/>
          <p:nvPr/>
        </p:nvSpPr>
        <p:spPr>
          <a:xfrm>
            <a:off x="4894489" y="21863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92693100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government is formed through a democratic vote.</a:t>
            </a:r>
            <a:endParaRPr lang="en-GB" i="1" dirty="0"/>
          </a:p>
        </p:txBody>
      </p:sp>
      <p:sp>
        <p:nvSpPr>
          <p:cNvPr id="3" name="Title 1">
            <a:extLst>
              <a:ext uri="{FF2B5EF4-FFF2-40B4-BE49-F238E27FC236}">
                <a16:creationId xmlns:a16="http://schemas.microsoft.com/office/drawing/2014/main" id="{0973A9D5-CB8C-C047-165A-CC4F4655F740}"/>
              </a:ext>
            </a:extLst>
          </p:cNvPr>
          <p:cNvSpPr txBox="1">
            <a:spLocks/>
          </p:cNvSpPr>
          <p:nvPr/>
        </p:nvSpPr>
        <p:spPr>
          <a:xfrm>
            <a:off x="3428343" y="3080825"/>
            <a:ext cx="3576614"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7359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54109152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56508" y="5105567"/>
            <a:ext cx="11478984"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transparancy</a:t>
            </a:r>
            <a:r>
              <a:rPr lang="en-GB" dirty="0">
                <a:latin typeface="Twinkl Cursive Looped" panose="02000000000000000000" pitchFamily="2" charset="0"/>
              </a:rPr>
              <a:t> of the </a:t>
            </a:r>
            <a:r>
              <a:rPr lang="en-GB" dirty="0" err="1">
                <a:latin typeface="Twinkl Cursive Looped" panose="02000000000000000000" pitchFamily="2" charset="0"/>
              </a:rPr>
              <a:t>govment</a:t>
            </a:r>
            <a:r>
              <a:rPr lang="en-GB" dirty="0">
                <a:latin typeface="Twinkl Cursive Looped" panose="02000000000000000000" pitchFamily="2" charset="0"/>
              </a:rPr>
              <a:t> is vital for the environment as </a:t>
            </a:r>
            <a:r>
              <a:rPr lang="en-GB" dirty="0" err="1">
                <a:latin typeface="Twinkl Cursive Looped" panose="02000000000000000000" pitchFamily="2" charset="0"/>
              </a:rPr>
              <a:t>politicle</a:t>
            </a:r>
            <a:r>
              <a:rPr lang="en-GB" dirty="0">
                <a:latin typeface="Twinkl Cursive Looped" panose="02000000000000000000" pitchFamily="2" charset="0"/>
              </a:rPr>
              <a:t> movements mean ministers </a:t>
            </a:r>
            <a:r>
              <a:rPr lang="en-GB" dirty="0" err="1">
                <a:latin typeface="Twinkl Cursive Looped" panose="02000000000000000000" pitchFamily="2" charset="0"/>
              </a:rPr>
              <a:t>akquir</a:t>
            </a:r>
            <a:r>
              <a:rPr lang="en-GB" dirty="0">
                <a:latin typeface="Twinkl Cursive Looped" panose="02000000000000000000" pitchFamily="2" charset="0"/>
              </a:rPr>
              <a:t> and then lose their seats regularly. </a:t>
            </a:r>
            <a:endParaRPr lang="en-GB" i="1" dirty="0"/>
          </a:p>
        </p:txBody>
      </p:sp>
    </p:spTree>
    <p:extLst>
      <p:ext uri="{BB962C8B-B14F-4D97-AF65-F5344CB8AC3E}">
        <p14:creationId xmlns:p14="http://schemas.microsoft.com/office/powerpoint/2010/main" val="123965950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transparency </a:t>
            </a:r>
            <a:r>
              <a:rPr lang="en-GB" dirty="0">
                <a:latin typeface="Twinkl Cursive Looped" panose="02000000000000000000" pitchFamily="2" charset="0"/>
              </a:rPr>
              <a:t>– </a:t>
            </a:r>
            <a:r>
              <a:rPr lang="en-GB" dirty="0" err="1">
                <a:latin typeface="Twinkl Cursive Looped" panose="02000000000000000000" pitchFamily="2" charset="0"/>
              </a:rPr>
              <a:t>ency</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transparent =&gt; </a:t>
            </a:r>
            <a:r>
              <a:rPr lang="en-GB" dirty="0" err="1">
                <a:latin typeface="Twinkl Cursive Looped" panose="02000000000000000000" pitchFamily="2" charset="0"/>
              </a:rPr>
              <a:t>ency</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70100612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highlight>
                  <a:srgbClr val="FFFF00"/>
                </a:highlight>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government </a:t>
            </a:r>
            <a:r>
              <a:rPr lang="en-GB" dirty="0">
                <a:latin typeface="Twinkl Cursive Looped" panose="02000000000000000000" pitchFamily="2" charset="0"/>
              </a:rPr>
              <a:t>– ern missing from middle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60230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6 -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highlight>
                  <a:srgbClr val="FFFF00"/>
                </a:highlight>
                <a:latin typeface="Twinkl Cursive Looped" panose="02000000000000000000" pitchFamily="2" charset="0"/>
              </a:rPr>
              <a:t>politicle</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movements mean ministers </a:t>
            </a:r>
            <a:r>
              <a:rPr lang="en-GB" sz="4400" i="1" dirty="0" err="1">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political </a:t>
            </a:r>
            <a:r>
              <a:rPr lang="en-GB" dirty="0">
                <a:latin typeface="Twinkl Cursive Looped" panose="02000000000000000000" pitchFamily="2" charset="0"/>
              </a:rPr>
              <a:t>– al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politic -&gt; political </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83921797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05667"/>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transparancy</a:t>
            </a:r>
            <a:r>
              <a:rPr lang="en-GB" sz="4400" i="1" dirty="0">
                <a:latin typeface="Twinkl Cursive Looped" panose="02000000000000000000" pitchFamily="2" charset="0"/>
              </a:rPr>
              <a:t> of the </a:t>
            </a:r>
            <a:r>
              <a:rPr lang="en-GB" sz="4400" i="1" dirty="0" err="1">
                <a:latin typeface="Twinkl Cursive Looped" panose="02000000000000000000" pitchFamily="2" charset="0"/>
              </a:rPr>
              <a:t>govment</a:t>
            </a:r>
            <a:r>
              <a:rPr lang="en-GB" sz="4400" i="1" dirty="0">
                <a:latin typeface="Twinkl Cursive Looped" panose="02000000000000000000" pitchFamily="2" charset="0"/>
              </a:rPr>
              <a:t> is vital for the environment as </a:t>
            </a:r>
            <a:r>
              <a:rPr lang="en-GB" sz="4400" i="1" dirty="0" err="1">
                <a:latin typeface="Twinkl Cursive Looped" panose="02000000000000000000" pitchFamily="2" charset="0"/>
              </a:rPr>
              <a:t>politicle</a:t>
            </a:r>
            <a:r>
              <a:rPr lang="en-GB" sz="4400" i="1" dirty="0">
                <a:latin typeface="Twinkl Cursive Looped" panose="02000000000000000000" pitchFamily="2" charset="0"/>
              </a:rPr>
              <a:t> movements mean ministers </a:t>
            </a:r>
            <a:r>
              <a:rPr lang="en-GB" sz="4400" i="1" dirty="0" err="1">
                <a:highlight>
                  <a:srgbClr val="FFFF00"/>
                </a:highlight>
                <a:latin typeface="Twinkl Cursive Looped" panose="02000000000000000000" pitchFamily="2" charset="0"/>
              </a:rPr>
              <a:t>akquir</a:t>
            </a:r>
            <a:r>
              <a:rPr lang="en-GB" sz="4400" i="1" dirty="0">
                <a:latin typeface="Twinkl Cursive Looped" panose="02000000000000000000" pitchFamily="2" charset="0"/>
              </a:rPr>
              <a:t>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acquire </a:t>
            </a:r>
            <a:r>
              <a:rPr lang="en-GB" dirty="0">
                <a:latin typeface="Twinkl Cursive Looped" panose="02000000000000000000" pitchFamily="2" charset="0"/>
              </a:rPr>
              <a:t>– ire ending</a:t>
            </a:r>
            <a:br>
              <a:rPr lang="en-GB">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40533241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transparency of the government is vital for the environment as political movements mean ministers acquire and then lose their seats regularly.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489352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late Balloon Stock Illustrations – 23 Deflate Balloon Stock  Illustrations, Vectors &amp; Clipart - Dreamstime">
            <a:extLst>
              <a:ext uri="{FF2B5EF4-FFF2-40B4-BE49-F238E27FC236}">
                <a16:creationId xmlns:a16="http://schemas.microsoft.com/office/drawing/2014/main" id="{B579BB43-84B5-04DC-3AF1-0FC04DAB73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orming Stock Illustrations – 869 Deforming Stock Illustrations, Vectors  &amp; Clipart - Dreamstime">
            <a:extLst>
              <a:ext uri="{FF2B5EF4-FFF2-40B4-BE49-F238E27FC236}">
                <a16:creationId xmlns:a16="http://schemas.microsoft.com/office/drawing/2014/main" id="{31457562-0520-9203-FD24-311ABAECB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91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wnload Decode and encode pictures. Write the symbols under cute insects.  for free in 2022 | Classroom charts, Symbols, Picture">
            <a:extLst>
              <a:ext uri="{FF2B5EF4-FFF2-40B4-BE49-F238E27FC236}">
                <a16:creationId xmlns:a16="http://schemas.microsoft.com/office/drawing/2014/main" id="{8CCF74B3-70E3-DDD8-D2F0-A6CFE4D5E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let air or gas out of something</a:t>
            </a:r>
            <a:endParaRPr lang="en-GB" i="1" dirty="0">
              <a:latin typeface="Twinkl Cursive Looped" panose="02000000000000000000" pitchFamily="2" charset="0"/>
            </a:endParaRPr>
          </a:p>
        </p:txBody>
      </p:sp>
      <p:pic>
        <p:nvPicPr>
          <p:cNvPr id="4098" name="Picture 2" descr="Deflate Balloon Stock Illustrations – 23 Deflate Balloon Stock  Illustrations, Vectors &amp; Clipart - Dreamstime">
            <a:extLst>
              <a:ext uri="{FF2B5EF4-FFF2-40B4-BE49-F238E27FC236}">
                <a16:creationId xmlns:a16="http://schemas.microsoft.com/office/drawing/2014/main" id="{BD167FC5-2A9F-C49E-DA1D-20212E87DE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47CC4D-A166-72E2-9813-1779DBEA3265}"/>
              </a:ext>
            </a:extLst>
          </p:cNvPr>
          <p:cNvSpPr txBox="1"/>
          <p:nvPr/>
        </p:nvSpPr>
        <p:spPr>
          <a:xfrm>
            <a:off x="4600575" y="2341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090B535-1E7D-33FE-8EAF-0795A222F26A}"/>
              </a:ext>
            </a:extLst>
          </p:cNvPr>
          <p:cNvSpPr txBox="1"/>
          <p:nvPr/>
        </p:nvSpPr>
        <p:spPr>
          <a:xfrm>
            <a:off x="3049360" y="1536174"/>
            <a:ext cx="78581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33AAB6-59B8-348C-879F-B21778D2DA3C}"/>
              </a:ext>
            </a:extLst>
          </p:cNvPr>
          <p:cNvSpPr txBox="1"/>
          <p:nvPr/>
        </p:nvSpPr>
        <p:spPr>
          <a:xfrm>
            <a:off x="5255080" y="2152224"/>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72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441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distort the shape of something</a:t>
            </a:r>
            <a:endParaRPr lang="en-GB" i="1" dirty="0">
              <a:latin typeface="Twinkl Cursive Looped" panose="02000000000000000000" pitchFamily="2" charset="0"/>
            </a:endParaRPr>
          </a:p>
        </p:txBody>
      </p:sp>
      <p:pic>
        <p:nvPicPr>
          <p:cNvPr id="6146" name="Picture 2" descr="Deforming Stock Illustrations – 869 Deforming Stock Illustrations, Vectors  &amp; Clipart - Dreamstime">
            <a:extLst>
              <a:ext uri="{FF2B5EF4-FFF2-40B4-BE49-F238E27FC236}">
                <a16:creationId xmlns:a16="http://schemas.microsoft.com/office/drawing/2014/main" id="{51DBC0CF-0F5C-5206-F0F4-381C1EA8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62A72B8-F3FB-76FC-A07E-D0715FB26E61}"/>
              </a:ext>
            </a:extLst>
          </p:cNvPr>
          <p:cNvSpPr txBox="1"/>
          <p:nvPr/>
        </p:nvSpPr>
        <p:spPr>
          <a:xfrm>
            <a:off x="4518932" y="40220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C97AD8B-FDFE-4D6F-7F35-A69337C16E4C}"/>
              </a:ext>
            </a:extLst>
          </p:cNvPr>
          <p:cNvSpPr txBox="1"/>
          <p:nvPr/>
        </p:nvSpPr>
        <p:spPr>
          <a:xfrm>
            <a:off x="2830967" y="1663590"/>
            <a:ext cx="86255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form = 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1DEC643-D979-497A-1D19-A00607FF6755}"/>
              </a:ext>
            </a:extLst>
          </p:cNvPr>
          <p:cNvSpPr txBox="1"/>
          <p:nvPr/>
        </p:nvSpPr>
        <p:spPr>
          <a:xfrm>
            <a:off x="4698547" y="3013502"/>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254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a coded message into intelligible language</a:t>
            </a:r>
            <a:endParaRPr lang="en-GB" i="1" dirty="0">
              <a:latin typeface="Twinkl Cursive Looped" panose="02000000000000000000" pitchFamily="2" charset="0"/>
            </a:endParaRPr>
          </a:p>
        </p:txBody>
      </p:sp>
      <p:pic>
        <p:nvPicPr>
          <p:cNvPr id="5" name="Picture 2" descr="Download Decode and encode pictures. Write the symbols under cute insects.  for free in 2022 | Classroom charts, Symbols, Picture">
            <a:extLst>
              <a:ext uri="{FF2B5EF4-FFF2-40B4-BE49-F238E27FC236}">
                <a16:creationId xmlns:a16="http://schemas.microsoft.com/office/drawing/2014/main" id="{B4291291-00AB-B417-B022-EE9C172371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247056-503E-F30B-2EDA-14F4D9AEC82C}"/>
              </a:ext>
            </a:extLst>
          </p:cNvPr>
          <p:cNvSpPr txBox="1"/>
          <p:nvPr/>
        </p:nvSpPr>
        <p:spPr>
          <a:xfrm>
            <a:off x="4355648" y="3361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418BAC1-A59E-3B64-D179-4EC8FFBC764F}"/>
              </a:ext>
            </a:extLst>
          </p:cNvPr>
          <p:cNvSpPr txBox="1"/>
          <p:nvPr/>
        </p:nvSpPr>
        <p:spPr>
          <a:xfrm>
            <a:off x="3049360" y="1536174"/>
            <a:ext cx="78091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code = 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4909AB85-CE56-CA56-01F7-68A8F7573380}"/>
              </a:ext>
            </a:extLst>
          </p:cNvPr>
          <p:cNvSpPr txBox="1"/>
          <p:nvPr/>
        </p:nvSpPr>
        <p:spPr>
          <a:xfrm>
            <a:off x="4567919" y="2869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4939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balloon was allowed to deflate slowly so it didn’t burst and frighten people</a:t>
            </a:r>
            <a:r>
              <a:rPr lang="en-GB" dirty="0"/>
              <a:t>.</a:t>
            </a:r>
            <a:endParaRPr lang="en-GB" i="1" dirty="0"/>
          </a:p>
        </p:txBody>
      </p:sp>
      <p:sp>
        <p:nvSpPr>
          <p:cNvPr id="3" name="Title 1">
            <a:extLst>
              <a:ext uri="{FF2B5EF4-FFF2-40B4-BE49-F238E27FC236}">
                <a16:creationId xmlns:a16="http://schemas.microsoft.com/office/drawing/2014/main" id="{826A8716-E3DD-B049-2CCE-703E54760FAB}"/>
              </a:ext>
            </a:extLst>
          </p:cNvPr>
          <p:cNvSpPr txBox="1">
            <a:spLocks/>
          </p:cNvSpPr>
          <p:nvPr/>
        </p:nvSpPr>
        <p:spPr>
          <a:xfrm>
            <a:off x="844550" y="2981148"/>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ice-sculpture was left to melt and deform in the sun</a:t>
            </a:r>
            <a:r>
              <a:rPr lang="en-GB" dirty="0"/>
              <a:t>.</a:t>
            </a:r>
            <a:endParaRPr lang="en-GB" i="1" dirty="0"/>
          </a:p>
        </p:txBody>
      </p:sp>
      <p:sp>
        <p:nvSpPr>
          <p:cNvPr id="3" name="Title 1">
            <a:extLst>
              <a:ext uri="{FF2B5EF4-FFF2-40B4-BE49-F238E27FC236}">
                <a16:creationId xmlns:a16="http://schemas.microsoft.com/office/drawing/2014/main" id="{A666AD84-5BC6-20EB-783F-95F19647DC43}"/>
              </a:ext>
            </a:extLst>
          </p:cNvPr>
          <p:cNvSpPr txBox="1">
            <a:spLocks/>
          </p:cNvSpPr>
          <p:nvPr/>
        </p:nvSpPr>
        <p:spPr>
          <a:xfrm>
            <a:off x="3951766" y="3721973"/>
            <a:ext cx="2302078"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0956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WW2, German messages were scrutinised to decode them</a:t>
            </a:r>
            <a:r>
              <a:rPr lang="en-GB" dirty="0"/>
              <a:t>.</a:t>
            </a:r>
            <a:endParaRPr lang="en-GB" i="1" dirty="0"/>
          </a:p>
        </p:txBody>
      </p:sp>
      <p:sp>
        <p:nvSpPr>
          <p:cNvPr id="3" name="Title 1">
            <a:extLst>
              <a:ext uri="{FF2B5EF4-FFF2-40B4-BE49-F238E27FC236}">
                <a16:creationId xmlns:a16="http://schemas.microsoft.com/office/drawing/2014/main" id="{311F89C4-43ED-FC87-F05F-7689DAB6DFAA}"/>
              </a:ext>
            </a:extLst>
          </p:cNvPr>
          <p:cNvSpPr txBox="1">
            <a:spLocks/>
          </p:cNvSpPr>
          <p:nvPr/>
        </p:nvSpPr>
        <p:spPr>
          <a:xfrm>
            <a:off x="6096001" y="3721973"/>
            <a:ext cx="2296886"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C8AE90-48F3-17A0-0CB6-69C0F1A7BFE8}"/>
              </a:ext>
            </a:extLst>
          </p:cNvPr>
          <p:cNvPicPr>
            <a:picLocks noChangeAspect="1"/>
          </p:cNvPicPr>
          <p:nvPr/>
        </p:nvPicPr>
        <p:blipFill rotWithShape="1">
          <a:blip r:embed="rId2"/>
          <a:srcRect l="11518" t="12125" r="12143" b="11409"/>
          <a:stretch/>
        </p:blipFill>
        <p:spPr>
          <a:xfrm>
            <a:off x="261256" y="114300"/>
            <a:ext cx="11740244" cy="6611611"/>
          </a:xfrm>
          <a:prstGeom prst="rect">
            <a:avLst/>
          </a:prstGeom>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2251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46186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3820223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There was convenance as the children </a:t>
            </a:r>
            <a:r>
              <a:rPr lang="en-GB" dirty="0" err="1">
                <a:latin typeface="Twinkl Cursive Looped" panose="02000000000000000000" pitchFamily="2" charset="0"/>
              </a:rPr>
              <a:t>defanatly</a:t>
            </a:r>
            <a:r>
              <a:rPr lang="en-GB" dirty="0">
                <a:latin typeface="Twinkl Cursive Looped" panose="02000000000000000000" pitchFamily="2" charset="0"/>
              </a:rPr>
              <a:t> de-formed the balloon as they de-</a:t>
            </a:r>
            <a:r>
              <a:rPr lang="en-GB" dirty="0" err="1">
                <a:latin typeface="Twinkl Cursive Looped" panose="02000000000000000000" pitchFamily="2" charset="0"/>
              </a:rPr>
              <a:t>flated</a:t>
            </a:r>
            <a:r>
              <a:rPr lang="en-GB" dirty="0">
                <a:latin typeface="Twinkl Cursive Looped" panose="02000000000000000000" pitchFamily="2" charset="0"/>
              </a:rPr>
              <a:t> it.</a:t>
            </a:r>
            <a:endParaRPr lang="en-GB" i="1" dirty="0"/>
          </a:p>
        </p:txBody>
      </p:sp>
    </p:spTree>
    <p:extLst>
      <p:ext uri="{BB962C8B-B14F-4D97-AF65-F5344CB8AC3E}">
        <p14:creationId xmlns:p14="http://schemas.microsoft.com/office/powerpoint/2010/main" val="171171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a:t>
            </a:r>
            <a:r>
              <a:rPr lang="en-GB" sz="4400" i="1" dirty="0">
                <a:highlight>
                  <a:srgbClr val="FFFF00"/>
                </a:highlight>
                <a:latin typeface="Twinkl Cursive Looped" panose="02000000000000000000" pitchFamily="2" charset="0"/>
              </a:rPr>
              <a:t>convenance</a:t>
            </a:r>
            <a:r>
              <a:rPr lang="en-GB" sz="4400" i="1" dirty="0">
                <a:latin typeface="Twinkl Cursive Looped" panose="02000000000000000000" pitchFamily="2" charset="0"/>
              </a:rPr>
              <a:t>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de-formed 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convenience </a:t>
            </a:r>
            <a:r>
              <a:rPr lang="en-GB" dirty="0">
                <a:latin typeface="Twinkl Cursive Looped" panose="02000000000000000000" pitchFamily="2" charset="0"/>
              </a:rPr>
              <a:t>– </a:t>
            </a:r>
            <a:r>
              <a:rPr lang="en-GB" dirty="0" err="1">
                <a:latin typeface="Twinkl Cursive Looped" panose="02000000000000000000" pitchFamily="2" charset="0"/>
              </a:rPr>
              <a:t>ence</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convenient =&gt; </a:t>
            </a:r>
            <a:r>
              <a:rPr lang="en-GB" dirty="0" err="1">
                <a:latin typeface="Twinkl Cursive Looped" panose="02000000000000000000" pitchFamily="2" charset="0"/>
              </a:rPr>
              <a:t>ence</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338305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highlight>
                  <a:srgbClr val="FFFF00"/>
                </a:highlight>
                <a:latin typeface="Twinkl Cursive Looped" panose="02000000000000000000" pitchFamily="2" charset="0"/>
              </a:rPr>
              <a:t>defanatly</a:t>
            </a:r>
            <a:r>
              <a:rPr lang="en-GB" sz="4400" i="1" dirty="0">
                <a:latin typeface="Twinkl Cursive Looped" panose="02000000000000000000" pitchFamily="2" charset="0"/>
              </a:rPr>
              <a:t> de-formed 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Definitely  </a:t>
            </a:r>
            <a:r>
              <a:rPr lang="en-GB" dirty="0">
                <a:latin typeface="Twinkl Cursive Looped" panose="02000000000000000000" pitchFamily="2" charset="0"/>
              </a:rPr>
              <a:t>– f</a:t>
            </a:r>
            <a:r>
              <a:rPr lang="en-GB" u="sng" dirty="0">
                <a:latin typeface="Twinkl Cursive Looped" panose="02000000000000000000" pitchFamily="2" charset="0"/>
              </a:rPr>
              <a:t>i</a:t>
            </a:r>
            <a:r>
              <a:rPr lang="en-GB" dirty="0">
                <a:latin typeface="Twinkl Cursive Looped" panose="02000000000000000000" pitchFamily="2" charset="0"/>
              </a:rPr>
              <a:t>n</a:t>
            </a:r>
            <a:r>
              <a:rPr lang="en-GB" u="sng" dirty="0">
                <a:latin typeface="Twinkl Cursive Looped" panose="02000000000000000000" pitchFamily="2" charset="0"/>
              </a:rPr>
              <a:t>i</a:t>
            </a:r>
            <a:r>
              <a:rPr lang="en-GB" dirty="0">
                <a:latin typeface="Twinkl Cursive Looped" panose="02000000000000000000" pitchFamily="2" charset="0"/>
              </a:rPr>
              <a:t>te (unstressed vowel)</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8099676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a:t>
            </a:r>
            <a:r>
              <a:rPr lang="en-GB" sz="4400" i="1" dirty="0">
                <a:highlight>
                  <a:srgbClr val="FFFF00"/>
                </a:highlight>
                <a:latin typeface="Twinkl Cursive Looped" panose="02000000000000000000" pitchFamily="2" charset="0"/>
              </a:rPr>
              <a:t>de-formed </a:t>
            </a:r>
            <a:r>
              <a:rPr lang="en-GB" sz="4400" i="1" dirty="0">
                <a:latin typeface="Twinkl Cursive Looped" panose="02000000000000000000" pitchFamily="2" charset="0"/>
              </a:rPr>
              <a:t>the balloon as they de-</a:t>
            </a:r>
            <a:r>
              <a:rPr lang="en-GB" sz="4400" i="1" dirty="0" err="1">
                <a:latin typeface="Twinkl Cursive Looped" panose="02000000000000000000" pitchFamily="2" charset="0"/>
              </a:rPr>
              <a:t>flated</a:t>
            </a:r>
            <a:r>
              <a:rPr lang="en-GB" sz="4400" i="1" dirty="0">
                <a:latin typeface="Twinkl Cursive Looped" panose="02000000000000000000" pitchFamily="2" charset="0"/>
              </a:rPr>
              <a:t> 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deformed </a:t>
            </a:r>
            <a:r>
              <a:rPr lang="en-GB" dirty="0">
                <a:latin typeface="Twinkl Cursive Looped" panose="02000000000000000000" pitchFamily="2" charset="0"/>
              </a:rPr>
              <a:t>– one word not hyphenated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02255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There was convenance as the children </a:t>
            </a:r>
            <a:r>
              <a:rPr lang="en-GB" sz="4400" i="1" dirty="0" err="1">
                <a:latin typeface="Twinkl Cursive Looped" panose="02000000000000000000" pitchFamily="2" charset="0"/>
              </a:rPr>
              <a:t>defanatly</a:t>
            </a:r>
            <a:r>
              <a:rPr lang="en-GB" sz="4400" i="1" dirty="0">
                <a:latin typeface="Twinkl Cursive Looped" panose="02000000000000000000" pitchFamily="2" charset="0"/>
              </a:rPr>
              <a:t> de-formed the balloon as they </a:t>
            </a:r>
            <a:r>
              <a:rPr lang="en-GB" sz="4400" i="1" dirty="0">
                <a:highlight>
                  <a:srgbClr val="FFFF00"/>
                </a:highlight>
                <a:latin typeface="Twinkl Cursive Looped" panose="02000000000000000000" pitchFamily="2" charset="0"/>
              </a:rPr>
              <a:t>de-</a:t>
            </a:r>
            <a:r>
              <a:rPr lang="en-GB" sz="4400" i="1" dirty="0" err="1">
                <a:highlight>
                  <a:srgbClr val="FFFF00"/>
                </a:highlight>
                <a:latin typeface="Twinkl Cursive Looped" panose="02000000000000000000" pitchFamily="2" charset="0"/>
              </a:rPr>
              <a:t>flated</a:t>
            </a:r>
            <a:r>
              <a:rPr lang="en-GB" sz="4400" i="1" dirty="0">
                <a:highlight>
                  <a:srgbClr val="FFFF00"/>
                </a:highlight>
                <a:latin typeface="Twinkl Cursive Looped" panose="02000000000000000000" pitchFamily="2" charset="0"/>
              </a:rPr>
              <a:t> </a:t>
            </a:r>
            <a:r>
              <a:rPr lang="en-GB" sz="4400" i="1" dirty="0">
                <a:latin typeface="Twinkl Cursive Looped" panose="02000000000000000000" pitchFamily="2" charset="0"/>
              </a:rPr>
              <a:t>it.</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deflated </a:t>
            </a:r>
            <a:r>
              <a:rPr lang="en-GB" dirty="0">
                <a:latin typeface="Twinkl Cursive Looped" panose="02000000000000000000" pitchFamily="2" charset="0"/>
              </a:rPr>
              <a:t>– one word not hyphenated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5725576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There was convenience as the children definitely deformed the balloon as they deflated it.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727062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6 - Tuesday</a:t>
            </a:r>
          </a:p>
          <a:p>
            <a:endParaRPr lang="en-GB" sz="7200" dirty="0"/>
          </a:p>
        </p:txBody>
      </p:sp>
    </p:spTree>
    <p:extLst>
      <p:ext uri="{BB962C8B-B14F-4D97-AF65-F5344CB8AC3E}">
        <p14:creationId xmlns:p14="http://schemas.microsoft.com/office/powerpoint/2010/main" val="105863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C8AE90-48F3-17A0-0CB6-69C0F1A7BFE8}"/>
              </a:ext>
            </a:extLst>
          </p:cNvPr>
          <p:cNvPicPr>
            <a:picLocks noChangeAspect="1"/>
          </p:cNvPicPr>
          <p:nvPr/>
        </p:nvPicPr>
        <p:blipFill rotWithShape="1">
          <a:blip r:embed="rId2"/>
          <a:srcRect l="11518" t="12125" r="12143" b="11409"/>
          <a:stretch/>
        </p:blipFill>
        <p:spPr>
          <a:xfrm>
            <a:off x="261256" y="114300"/>
            <a:ext cx="11740244" cy="6611611"/>
          </a:xfrm>
          <a:prstGeom prst="rect">
            <a:avLst/>
          </a:prstGeom>
        </p:spPr>
      </p:pic>
    </p:spTree>
    <p:extLst>
      <p:ext uri="{BB962C8B-B14F-4D97-AF65-F5344CB8AC3E}">
        <p14:creationId xmlns:p14="http://schemas.microsoft.com/office/powerpoint/2010/main" val="19183444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51926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39501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1421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523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72673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2854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38185391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2781456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58941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observance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Observation Clipart and Stock Illustrations. 18,429 Observation vector EPS  illustrations and drawings available to search from thousands of royalty  free clip art graphic designers.">
            <a:extLst>
              <a:ext uri="{FF2B5EF4-FFF2-40B4-BE49-F238E27FC236}">
                <a16:creationId xmlns:a16="http://schemas.microsoft.com/office/drawing/2014/main" id="{212E4907-259B-8209-3257-6322884E8B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209550" y="451757"/>
            <a:ext cx="2400300" cy="1736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10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
        <p:nvSpPr>
          <p:cNvPr id="3" name="Rectangle 2">
            <a:extLst>
              <a:ext uri="{FF2B5EF4-FFF2-40B4-BE49-F238E27FC236}">
                <a16:creationId xmlns:a16="http://schemas.microsoft.com/office/drawing/2014/main" id="{0366E0B6-702E-4814-82C6-08CA2D13F3C9}"/>
              </a:ext>
            </a:extLst>
          </p:cNvPr>
          <p:cNvSpPr/>
          <p:nvPr/>
        </p:nvSpPr>
        <p:spPr>
          <a:xfrm>
            <a:off x="6711043"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A group of flamboyant flamingos ready to hit the streets for some shopping.  Detailed accessories with their to… | Flamingo art, Flamingo pictures,  Flamingo painting">
            <a:extLst>
              <a:ext uri="{FF2B5EF4-FFF2-40B4-BE49-F238E27FC236}">
                <a16:creationId xmlns:a16="http://schemas.microsoft.com/office/drawing/2014/main" id="{22633C01-7BB4-4BEE-122B-F527CA754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6"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42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173858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3686928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797295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58211"/>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23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cycle Clipart Vector Art, Icons, and Graphics for Free Download">
            <a:extLst>
              <a:ext uri="{FF2B5EF4-FFF2-40B4-BE49-F238E27FC236}">
                <a16:creationId xmlns:a16="http://schemas.microsoft.com/office/drawing/2014/main" id="{F1464798-29B1-7ECD-F546-8E7C6B905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76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588328" y="3624943"/>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7698574384e90282a739826b6dd82c1_business-building-blocks-clipart-clip-art-library_1000-750  - Stetson Motors 2010 Ltd.">
            <a:extLst>
              <a:ext uri="{FF2B5EF4-FFF2-40B4-BE49-F238E27FC236}">
                <a16:creationId xmlns:a16="http://schemas.microsoft.com/office/drawing/2014/main" id="{668EA9B7-D8AA-3946-83D7-E674CEA6E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18 Rewrite Illustrations &amp; Clip Art - iStock">
            <a:extLst>
              <a:ext uri="{FF2B5EF4-FFF2-40B4-BE49-F238E27FC236}">
                <a16:creationId xmlns:a16="http://schemas.microsoft.com/office/drawing/2014/main" id="{8A0F84F6-830D-CAC7-5112-315BF06B5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74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25923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into usable material </a:t>
            </a:r>
            <a:endParaRPr lang="en-GB" i="1" dirty="0">
              <a:latin typeface="Twinkl Cursive Looped" panose="02000000000000000000" pitchFamily="2" charset="0"/>
            </a:endParaRPr>
          </a:p>
        </p:txBody>
      </p:sp>
      <p:pic>
        <p:nvPicPr>
          <p:cNvPr id="8194" name="Picture 2" descr="Recycle Clipart Vector Art, Icons, and Graphics for Free Download">
            <a:extLst>
              <a:ext uri="{FF2B5EF4-FFF2-40B4-BE49-F238E27FC236}">
                <a16:creationId xmlns:a16="http://schemas.microsoft.com/office/drawing/2014/main" id="{E53FF59A-3ECB-5693-CA9F-605B09A202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D9E056E-ED36-4BFF-1293-A3B5EF4950F1}"/>
              </a:ext>
            </a:extLst>
          </p:cNvPr>
          <p:cNvSpPr txBox="1"/>
          <p:nvPr/>
        </p:nvSpPr>
        <p:spPr>
          <a:xfrm>
            <a:off x="4714875" y="22400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278B23F-3840-1B1F-5727-EEE7F1CB985F}"/>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cycle = 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FC5324A-CE48-93B0-AF14-A47C72E06FDE}"/>
              </a:ext>
            </a:extLst>
          </p:cNvPr>
          <p:cNvSpPr txBox="1"/>
          <p:nvPr/>
        </p:nvSpPr>
        <p:spPr>
          <a:xfrm>
            <a:off x="5253718" y="30744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7427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build something again after it has been destroyed</a:t>
            </a:r>
            <a:endParaRPr lang="en-GB" i="1" dirty="0">
              <a:latin typeface="Twinkl Cursive Looped" panose="02000000000000000000" pitchFamily="2" charset="0"/>
            </a:endParaRPr>
          </a:p>
        </p:txBody>
      </p:sp>
      <p:pic>
        <p:nvPicPr>
          <p:cNvPr id="10242" name="Picture 2" descr="b7698574384e90282a739826b6dd82c1_business-building-blocks-clipart-clip-art-library_1000-750  - Stetson Motors 2010 Ltd.">
            <a:extLst>
              <a:ext uri="{FF2B5EF4-FFF2-40B4-BE49-F238E27FC236}">
                <a16:creationId xmlns:a16="http://schemas.microsoft.com/office/drawing/2014/main" id="{D454D174-2A3C-D09D-2B52-9534BB953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062BF2E-B1FB-9342-AB14-783FC370435D}"/>
              </a:ext>
            </a:extLst>
          </p:cNvPr>
          <p:cNvSpPr txBox="1"/>
          <p:nvPr/>
        </p:nvSpPr>
        <p:spPr>
          <a:xfrm>
            <a:off x="4518932" y="26806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A22927D-6CE3-D196-D299-1A1839590FDD}"/>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build = 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EC0637B-1A5E-9DF6-1C23-E56871786496}"/>
              </a:ext>
            </a:extLst>
          </p:cNvPr>
          <p:cNvSpPr txBox="1"/>
          <p:nvPr/>
        </p:nvSpPr>
        <p:spPr>
          <a:xfrm>
            <a:off x="4747533" y="30812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6044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write something again or alter or improve it</a:t>
            </a:r>
            <a:endParaRPr lang="en-GB" i="1" dirty="0">
              <a:latin typeface="Twinkl Cursive Looped" panose="02000000000000000000" pitchFamily="2" charset="0"/>
            </a:endParaRPr>
          </a:p>
        </p:txBody>
      </p:sp>
      <p:pic>
        <p:nvPicPr>
          <p:cNvPr id="12290" name="Picture 2" descr="118 Rewrite Illustrations &amp; Clip Art - iStock">
            <a:extLst>
              <a:ext uri="{FF2B5EF4-FFF2-40B4-BE49-F238E27FC236}">
                <a16:creationId xmlns:a16="http://schemas.microsoft.com/office/drawing/2014/main" id="{21EB9403-3814-DB56-31F1-C053AA5DE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694022-8D03-7E7B-F2AB-D803032AE4CF}"/>
              </a:ext>
            </a:extLst>
          </p:cNvPr>
          <p:cNvSpPr txBox="1"/>
          <p:nvPr/>
        </p:nvSpPr>
        <p:spPr>
          <a:xfrm>
            <a:off x="45352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4EC881C-AAD2-572E-B0E4-FA72EB647B28}"/>
              </a:ext>
            </a:extLst>
          </p:cNvPr>
          <p:cNvSpPr txBox="1"/>
          <p:nvPr/>
        </p:nvSpPr>
        <p:spPr>
          <a:xfrm>
            <a:off x="3049361" y="1438202"/>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write = 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1537A1D-D091-987C-9FAF-D3FDB07C4872}"/>
              </a:ext>
            </a:extLst>
          </p:cNvPr>
          <p:cNvSpPr txBox="1"/>
          <p:nvPr/>
        </p:nvSpPr>
        <p:spPr>
          <a:xfrm>
            <a:off x="4845504" y="31114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73246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important to recycle to save the environment. </a:t>
            </a:r>
            <a:endParaRPr lang="en-GB" i="1" dirty="0"/>
          </a:p>
        </p:txBody>
      </p:sp>
      <p:sp>
        <p:nvSpPr>
          <p:cNvPr id="3" name="Title 1">
            <a:extLst>
              <a:ext uri="{FF2B5EF4-FFF2-40B4-BE49-F238E27FC236}">
                <a16:creationId xmlns:a16="http://schemas.microsoft.com/office/drawing/2014/main" id="{6BA57F99-ED7F-8714-E1A9-7326FACF4DAA}"/>
              </a:ext>
            </a:extLst>
          </p:cNvPr>
          <p:cNvSpPr txBox="1">
            <a:spLocks/>
          </p:cNvSpPr>
          <p:nvPr/>
        </p:nvSpPr>
        <p:spPr>
          <a:xfrm>
            <a:off x="64500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080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Help is always well received when having to rebuild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E0F6D40-26CE-E336-FF2F-615590DA4477}"/>
              </a:ext>
            </a:extLst>
          </p:cNvPr>
          <p:cNvSpPr txBox="1">
            <a:spLocks/>
          </p:cNvSpPr>
          <p:nvPr/>
        </p:nvSpPr>
        <p:spPr>
          <a:xfrm>
            <a:off x="4587999" y="3821650"/>
            <a:ext cx="231898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8482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If work needs improvement, a rewrite is recommended.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AF2D0FA-084D-526F-078A-F6C6927FEEA9}"/>
              </a:ext>
            </a:extLst>
          </p:cNvPr>
          <p:cNvSpPr txBox="1">
            <a:spLocks/>
          </p:cNvSpPr>
          <p:nvPr/>
        </p:nvSpPr>
        <p:spPr>
          <a:xfrm>
            <a:off x="1796393" y="3821650"/>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963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2090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71392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116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077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4618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Let’s investigate and detect…</a:t>
            </a:r>
            <a:endParaRPr lang="en-GB" i="1" dirty="0"/>
          </a:p>
        </p:txBody>
      </p:sp>
    </p:spTree>
    <p:extLst>
      <p:ext uri="{BB962C8B-B14F-4D97-AF65-F5344CB8AC3E}">
        <p14:creationId xmlns:p14="http://schemas.microsoft.com/office/powerpoint/2010/main" val="13866794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7"/>
            <a:ext cx="10515600" cy="1481650"/>
          </a:xfrm>
        </p:spPr>
        <p:txBody>
          <a:bodyPr>
            <a:normAutofit fontScale="90000"/>
          </a:bodyPr>
          <a:lstStyle/>
          <a:p>
            <a:br>
              <a:rPr lang="en-GB" dirty="0"/>
            </a:br>
            <a:r>
              <a:rPr lang="en-GB" sz="4900" dirty="0">
                <a:latin typeface="Twinkl Cursive Looped" panose="02000000000000000000" pitchFamily="2" charset="0"/>
              </a:rPr>
              <a:t>Look at this sentence.  </a:t>
            </a:r>
            <a:br>
              <a:rPr lang="en-GB" sz="4900" dirty="0">
                <a:latin typeface="Twinkl Cursive Looped" panose="02000000000000000000" pitchFamily="2" charset="0"/>
              </a:rPr>
            </a:br>
            <a:r>
              <a:rPr lang="en-GB" sz="4900" dirty="0">
                <a:latin typeface="Twinkl Cursive Looped" panose="02000000000000000000" pitchFamily="2" charset="0"/>
              </a:rPr>
              <a:t>Change the spellings that are incorrect.</a:t>
            </a:r>
            <a:br>
              <a:rPr lang="en-GB" sz="4900" dirty="0">
                <a:latin typeface="Twinkl Cursive Looped" panose="02000000000000000000" pitchFamily="2" charset="0"/>
              </a:rPr>
            </a:br>
            <a:r>
              <a:rPr lang="en-GB" sz="4900" dirty="0">
                <a:latin typeface="Twinkl Cursive Looped" panose="02000000000000000000" pitchFamily="2" charset="0"/>
              </a:rPr>
              <a:t>Explain how each one is wrong and how to remember to get it right next time.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observence</a:t>
            </a:r>
            <a:r>
              <a:rPr lang="en-GB" dirty="0">
                <a:latin typeface="Twinkl Cursive Looped" panose="02000000000000000000" pitchFamily="2" charset="0"/>
              </a:rPr>
              <a:t> to re-cycle means that we can re-build our planet and re-write our future. </a:t>
            </a:r>
            <a:endParaRPr lang="en-GB" i="1" dirty="0"/>
          </a:p>
        </p:txBody>
      </p:sp>
    </p:spTree>
    <p:extLst>
      <p:ext uri="{BB962C8B-B14F-4D97-AF65-F5344CB8AC3E}">
        <p14:creationId xmlns:p14="http://schemas.microsoft.com/office/powerpoint/2010/main" val="9353647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highlight>
                  <a:srgbClr val="FFFF00"/>
                </a:highlight>
                <a:latin typeface="Twinkl Cursive Looped" panose="02000000000000000000" pitchFamily="2" charset="0"/>
              </a:rPr>
              <a:t>observence</a:t>
            </a:r>
            <a:r>
              <a:rPr lang="en-GB" sz="4400" i="1" dirty="0">
                <a:latin typeface="Twinkl Cursive Looped" panose="02000000000000000000" pitchFamily="2" charset="0"/>
              </a:rPr>
              <a:t> to re-cycle 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observance </a:t>
            </a:r>
            <a:r>
              <a:rPr lang="en-GB" dirty="0">
                <a:latin typeface="Twinkl Cursive Looped" panose="02000000000000000000" pitchFamily="2" charset="0"/>
              </a:rPr>
              <a:t>– </a:t>
            </a:r>
            <a:r>
              <a:rPr lang="en-GB" dirty="0" err="1">
                <a:latin typeface="Twinkl Cursive Looped" panose="02000000000000000000" pitchFamily="2" charset="0"/>
              </a:rPr>
              <a:t>ance</a:t>
            </a:r>
            <a:r>
              <a:rPr lang="en-GB" dirty="0">
                <a:latin typeface="Twinkl Cursive Looped" panose="02000000000000000000" pitchFamily="2" charset="0"/>
              </a:rPr>
              <a:t> ending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observe =&gt; </a:t>
            </a:r>
            <a:r>
              <a:rPr lang="en-GB" dirty="0" err="1">
                <a:latin typeface="Twinkl Cursive Looped" panose="02000000000000000000" pitchFamily="2" charset="0"/>
              </a:rPr>
              <a:t>ance</a:t>
            </a: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494760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a:t>
            </a:r>
            <a:r>
              <a:rPr lang="en-GB" sz="4400" i="1" dirty="0">
                <a:highlight>
                  <a:srgbClr val="FFFF00"/>
                </a:highlight>
                <a:latin typeface="Twinkl Cursive Looped" panose="02000000000000000000" pitchFamily="2" charset="0"/>
              </a:rPr>
              <a:t>re-cycle </a:t>
            </a:r>
            <a:r>
              <a:rPr lang="en-GB" sz="4400" i="1" dirty="0">
                <a:latin typeface="Twinkl Cursive Looped" panose="02000000000000000000" pitchFamily="2" charset="0"/>
              </a:rPr>
              <a:t>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recycle </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3002449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re-cycle means that we can </a:t>
            </a:r>
            <a:r>
              <a:rPr lang="en-GB" sz="4400" i="1" dirty="0">
                <a:highlight>
                  <a:srgbClr val="FFFF00"/>
                </a:highlight>
                <a:latin typeface="Twinkl Cursive Looped" panose="02000000000000000000" pitchFamily="2" charset="0"/>
              </a:rPr>
              <a:t>re-build</a:t>
            </a:r>
            <a:r>
              <a:rPr lang="en-GB" sz="4400" i="1" dirty="0">
                <a:latin typeface="Twinkl Cursive Looped" panose="02000000000000000000" pitchFamily="2" charset="0"/>
              </a:rPr>
              <a:t>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rebuild </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28409536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3924"/>
            <a:ext cx="10515600" cy="1481650"/>
          </a:xfrm>
        </p:spPr>
        <p:txBody>
          <a:bodyPr>
            <a:normAutofit fontScale="90000"/>
          </a:bodyPr>
          <a:lstStyle/>
          <a:p>
            <a:br>
              <a:rPr lang="en-GB" dirty="0"/>
            </a:br>
            <a:r>
              <a:rPr lang="en-GB" sz="4400" i="1" dirty="0">
                <a:latin typeface="Twinkl Cursive Looped" panose="02000000000000000000" pitchFamily="2" charset="0"/>
              </a:rPr>
              <a:t>The </a:t>
            </a:r>
            <a:r>
              <a:rPr lang="en-GB" sz="4400" i="1" dirty="0" err="1">
                <a:latin typeface="Twinkl Cursive Looped" panose="02000000000000000000" pitchFamily="2" charset="0"/>
              </a:rPr>
              <a:t>observence</a:t>
            </a:r>
            <a:r>
              <a:rPr lang="en-GB" sz="4400" i="1" dirty="0">
                <a:latin typeface="Twinkl Cursive Looped" panose="02000000000000000000" pitchFamily="2" charset="0"/>
              </a:rPr>
              <a:t> to re-cycle means that we can re-build our planet and </a:t>
            </a:r>
            <a:r>
              <a:rPr lang="en-GB" sz="4400" i="1" dirty="0">
                <a:highlight>
                  <a:srgbClr val="FFFF00"/>
                </a:highlight>
                <a:latin typeface="Twinkl Cursive Looped" panose="02000000000000000000" pitchFamily="2" charset="0"/>
              </a:rPr>
              <a:t>re-write</a:t>
            </a:r>
            <a:r>
              <a:rPr lang="en-GB" sz="4400" i="1" dirty="0">
                <a:latin typeface="Twinkl Cursive Looped" panose="02000000000000000000" pitchFamily="2" charset="0"/>
              </a:rPr>
              <a:t> our future. </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rewrite</a:t>
            </a:r>
            <a:r>
              <a:rPr lang="en-GB" dirty="0">
                <a:latin typeface="Twinkl Cursive Looped" panose="02000000000000000000" pitchFamily="2" charset="0"/>
              </a:rPr>
              <a:t>– one word (not hyphenated)</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302084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5376350"/>
            <a:ext cx="12012385" cy="1481650"/>
          </a:xfrm>
        </p:spPr>
        <p:txBody>
          <a:bodyPr>
            <a:normAutofit fontScale="90000"/>
          </a:bodyPr>
          <a:lstStyle/>
          <a:p>
            <a:br>
              <a:rPr lang="en-GB" dirty="0"/>
            </a:br>
            <a:r>
              <a:rPr lang="en-GB" i="1" dirty="0">
                <a:latin typeface="Twinkl Cursive Looped" panose="02000000000000000000" pitchFamily="2" charset="0"/>
              </a:rPr>
              <a:t>The observance to recycle means that we can rebuild our planet and rewrite our future.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p>
        </p:txBody>
      </p:sp>
    </p:spTree>
    <p:extLst>
      <p:ext uri="{BB962C8B-B14F-4D97-AF65-F5344CB8AC3E}">
        <p14:creationId xmlns:p14="http://schemas.microsoft.com/office/powerpoint/2010/main" val="19200308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6 - Wednesday</a:t>
            </a:r>
          </a:p>
          <a:p>
            <a:endParaRPr lang="en-GB" sz="7200" dirty="0"/>
          </a:p>
        </p:txBody>
      </p:sp>
    </p:spTree>
    <p:extLst>
      <p:ext uri="{BB962C8B-B14F-4D97-AF65-F5344CB8AC3E}">
        <p14:creationId xmlns:p14="http://schemas.microsoft.com/office/powerpoint/2010/main" val="10139053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C8AE90-48F3-17A0-0CB6-69C0F1A7BFE8}"/>
              </a:ext>
            </a:extLst>
          </p:cNvPr>
          <p:cNvPicPr>
            <a:picLocks noChangeAspect="1"/>
          </p:cNvPicPr>
          <p:nvPr/>
        </p:nvPicPr>
        <p:blipFill rotWithShape="1">
          <a:blip r:embed="rId2"/>
          <a:srcRect l="11518" t="12125" r="12143" b="11409"/>
          <a:stretch/>
        </p:blipFill>
        <p:spPr>
          <a:xfrm>
            <a:off x="261256" y="114300"/>
            <a:ext cx="11740244" cy="6611611"/>
          </a:xfrm>
          <a:prstGeom prst="rect">
            <a:avLst/>
          </a:prstGeom>
        </p:spPr>
      </p:pic>
    </p:spTree>
    <p:extLst>
      <p:ext uri="{BB962C8B-B14F-4D97-AF65-F5344CB8AC3E}">
        <p14:creationId xmlns:p14="http://schemas.microsoft.com/office/powerpoint/2010/main" val="36118972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902859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355620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54554"/>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(of an act) tried in despair or when everything else has failed</a:t>
            </a:r>
          </a:p>
        </p:txBody>
      </p:sp>
      <p:sp>
        <p:nvSpPr>
          <p:cNvPr id="4" name="TextBox 3">
            <a:extLst>
              <a:ext uri="{FF2B5EF4-FFF2-40B4-BE49-F238E27FC236}">
                <a16:creationId xmlns:a16="http://schemas.microsoft.com/office/drawing/2014/main" id="{714B67DE-C4FB-6737-4D26-59A1AC3AD680}"/>
              </a:ext>
            </a:extLst>
          </p:cNvPr>
          <p:cNvSpPr txBox="1"/>
          <p:nvPr/>
        </p:nvSpPr>
        <p:spPr>
          <a:xfrm>
            <a:off x="4404633" y="397639"/>
            <a:ext cx="6098720" cy="2215991"/>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desperate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DEBF5C2-541F-BD67-9FB2-E86BB3563BBA}"/>
              </a:ext>
            </a:extLst>
          </p:cNvPr>
          <p:cNvSpPr txBox="1"/>
          <p:nvPr/>
        </p:nvSpPr>
        <p:spPr>
          <a:xfrm>
            <a:off x="4404633" y="21057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pic>
        <p:nvPicPr>
          <p:cNvPr id="7" name="Picture 6" descr="900+ Desperation Clip Art | Royalty Free - GoGraph">
            <a:extLst>
              <a:ext uri="{FF2B5EF4-FFF2-40B4-BE49-F238E27FC236}">
                <a16:creationId xmlns:a16="http://schemas.microsoft.com/office/drawing/2014/main" id="{BBF211D9-354E-C2FA-65DB-EEC2CA2DC6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054"/>
          <a:stretch/>
        </p:blipFill>
        <p:spPr bwMode="auto">
          <a:xfrm>
            <a:off x="236084" y="492579"/>
            <a:ext cx="2543175" cy="164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2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desperate to find his buried bone.  </a:t>
            </a:r>
          </a:p>
        </p:txBody>
      </p:sp>
      <p:sp>
        <p:nvSpPr>
          <p:cNvPr id="4" name="Title 1">
            <a:extLst>
              <a:ext uri="{FF2B5EF4-FFF2-40B4-BE49-F238E27FC236}">
                <a16:creationId xmlns:a16="http://schemas.microsoft.com/office/drawing/2014/main" id="{70CBE460-786F-7266-C425-3A3A3DB7ED6B}"/>
              </a:ext>
            </a:extLst>
          </p:cNvPr>
          <p:cNvSpPr txBox="1">
            <a:spLocks/>
          </p:cNvSpPr>
          <p:nvPr/>
        </p:nvSpPr>
        <p:spPr>
          <a:xfrm>
            <a:off x="4964136" y="2906486"/>
            <a:ext cx="29715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1256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794079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5367992"/>
            <a:ext cx="120777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having made a firm decision and being resolved not to change it</a:t>
            </a:r>
          </a:p>
        </p:txBody>
      </p:sp>
      <p:sp>
        <p:nvSpPr>
          <p:cNvPr id="4" name="TextBox 3">
            <a:extLst>
              <a:ext uri="{FF2B5EF4-FFF2-40B4-BE49-F238E27FC236}">
                <a16:creationId xmlns:a16="http://schemas.microsoft.com/office/drawing/2014/main" id="{FE598518-9EBD-F8C1-DFE2-09A25F458CA9}"/>
              </a:ext>
            </a:extLst>
          </p:cNvPr>
          <p:cNvSpPr txBox="1"/>
          <p:nvPr/>
        </p:nvSpPr>
        <p:spPr>
          <a:xfrm>
            <a:off x="4290333" y="4792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E9AA2F1F-83E8-D588-E127-55ACE6767AE8}"/>
              </a:ext>
            </a:extLst>
          </p:cNvPr>
          <p:cNvSpPr txBox="1"/>
          <p:nvPr/>
        </p:nvSpPr>
        <p:spPr>
          <a:xfrm>
            <a:off x="4453618" y="1630976"/>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pic>
        <p:nvPicPr>
          <p:cNvPr id="7" name="Picture 6" descr="Shows Determination Stock Illustrations – 119 Shows Determination Stock  Illustrations, Vectors &amp; Clipart - Dreamstime">
            <a:extLst>
              <a:ext uri="{FF2B5EF4-FFF2-40B4-BE49-F238E27FC236}">
                <a16:creationId xmlns:a16="http://schemas.microsoft.com/office/drawing/2014/main" id="{60045646-58D3-2843-7204-D39CCD27D4B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576"/>
          <a:stretch/>
        </p:blipFill>
        <p:spPr bwMode="auto">
          <a:xfrm>
            <a:off x="361950" y="248331"/>
            <a:ext cx="2095500" cy="1972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80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8950" y="34073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determined to find his buried bone.  </a:t>
            </a:r>
          </a:p>
        </p:txBody>
      </p:sp>
      <p:sp>
        <p:nvSpPr>
          <p:cNvPr id="4" name="Title 1">
            <a:extLst>
              <a:ext uri="{FF2B5EF4-FFF2-40B4-BE49-F238E27FC236}">
                <a16:creationId xmlns:a16="http://schemas.microsoft.com/office/drawing/2014/main" id="{F2688D38-0EE5-3426-4391-8BAD19023A3A}"/>
              </a:ext>
            </a:extLst>
          </p:cNvPr>
          <p:cNvSpPr txBox="1">
            <a:spLocks/>
          </p:cNvSpPr>
          <p:nvPr/>
        </p:nvSpPr>
        <p:spPr>
          <a:xfrm>
            <a:off x="4996793" y="3135086"/>
            <a:ext cx="3461407"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6729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235138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ancy</a:t>
            </a:r>
            <a:endParaRPr lang="en-GB" dirty="0">
              <a:latin typeface="Twinkl Cursive Looped" panose="02000000000000000000" pitchFamily="2" charset="0"/>
            </a:endParaRPr>
          </a:p>
        </p:txBody>
      </p:sp>
    </p:spTree>
    <p:extLst>
      <p:ext uri="{BB962C8B-B14F-4D97-AF65-F5344CB8AC3E}">
        <p14:creationId xmlns:p14="http://schemas.microsoft.com/office/powerpoint/2010/main" val="887794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84893" y="4632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ancy</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t>
            </a:r>
            <a:br>
              <a:rPr lang="en-GB" sz="5300" dirty="0">
                <a:latin typeface="Twinkl Cursive Looped" panose="02000000000000000000" pitchFamily="2" charset="0"/>
              </a:rPr>
            </a:br>
            <a:r>
              <a:rPr lang="en-GB" sz="5300" dirty="0">
                <a:latin typeface="Twinkl Cursive Looped" panose="02000000000000000000" pitchFamily="2" charset="0"/>
              </a:rPr>
              <a:t>a /æ/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498966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expectancy</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447370"/>
            <a:ext cx="17308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190 Lifespan Clip Art | Royalty Free - GoGraph">
            <a:extLst>
              <a:ext uri="{FF2B5EF4-FFF2-40B4-BE49-F238E27FC236}">
                <a16:creationId xmlns:a16="http://schemas.microsoft.com/office/drawing/2014/main" id="{1BB337F8-F9C0-25BD-E4EE-95574CCBF1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60"/>
          <a:stretch/>
        </p:blipFill>
        <p:spPr bwMode="auto">
          <a:xfrm>
            <a:off x="415018" y="413657"/>
            <a:ext cx="26098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90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hesitancy</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73929"/>
            <a:ext cx="174171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230 Hesitant Clip Art | Royalty Free - GoGraph">
            <a:extLst>
              <a:ext uri="{FF2B5EF4-FFF2-40B4-BE49-F238E27FC236}">
                <a16:creationId xmlns:a16="http://schemas.microsoft.com/office/drawing/2014/main" id="{60A4D37A-E94B-4BD6-7763-59D86366F2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3441"/>
          <a:stretch/>
        </p:blipFill>
        <p:spPr bwMode="auto">
          <a:xfrm>
            <a:off x="572861" y="547007"/>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27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discrepancy</a:t>
            </a:r>
          </a:p>
        </p:txBody>
      </p:sp>
      <p:sp>
        <p:nvSpPr>
          <p:cNvPr id="3" name="Rectangle 2">
            <a:extLst>
              <a:ext uri="{FF2B5EF4-FFF2-40B4-BE49-F238E27FC236}">
                <a16:creationId xmlns:a16="http://schemas.microsoft.com/office/drawing/2014/main" id="{4BCBA2DA-E95C-434C-BE81-320E182AE5EF}"/>
              </a:ext>
            </a:extLst>
          </p:cNvPr>
          <p:cNvSpPr/>
          <p:nvPr/>
        </p:nvSpPr>
        <p:spPr>
          <a:xfrm>
            <a:off x="6482443" y="3690259"/>
            <a:ext cx="17634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Discrepancy Stock Illustrations – 243 Discrepancy Stock Illustrations,  Vectors &amp; Clipart - Dreamstime">
            <a:extLst>
              <a:ext uri="{FF2B5EF4-FFF2-40B4-BE49-F238E27FC236}">
                <a16:creationId xmlns:a16="http://schemas.microsoft.com/office/drawing/2014/main" id="{EF5D91EA-A9C3-633B-B15A-330D77A75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5327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3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infancy</a:t>
            </a:r>
          </a:p>
        </p:txBody>
      </p:sp>
      <p:sp>
        <p:nvSpPr>
          <p:cNvPr id="3" name="Rectangle 2">
            <a:extLst>
              <a:ext uri="{FF2B5EF4-FFF2-40B4-BE49-F238E27FC236}">
                <a16:creationId xmlns:a16="http://schemas.microsoft.com/office/drawing/2014/main" id="{162CC6E8-06E9-4F6E-A75B-C2FED721CE28}"/>
              </a:ext>
            </a:extLst>
          </p:cNvPr>
          <p:cNvSpPr/>
          <p:nvPr/>
        </p:nvSpPr>
        <p:spPr>
          <a:xfrm>
            <a:off x="5796642" y="3673929"/>
            <a:ext cx="1681843"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78,954 Toddler Illustrations &amp; Clip Art - iStock">
            <a:extLst>
              <a:ext uri="{FF2B5EF4-FFF2-40B4-BE49-F238E27FC236}">
                <a16:creationId xmlns:a16="http://schemas.microsoft.com/office/drawing/2014/main" id="{FEA1B4CC-3153-0814-0197-7AB8903394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7" y="398009"/>
            <a:ext cx="2481943" cy="2493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16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478553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over-</a:t>
            </a:r>
          </a:p>
        </p:txBody>
      </p:sp>
    </p:spTree>
    <p:extLst>
      <p:ext uri="{BB962C8B-B14F-4D97-AF65-F5344CB8AC3E}">
        <p14:creationId xmlns:p14="http://schemas.microsoft.com/office/powerpoint/2010/main" val="35017168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over-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409634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8550</TotalTime>
  <Words>3226</Words>
  <Application>Microsoft Office PowerPoint</Application>
  <PresentationFormat>Widescreen</PresentationFormat>
  <Paragraphs>394</Paragraphs>
  <Slides>202</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202</vt:i4>
      </vt:variant>
    </vt:vector>
  </HeadingPairs>
  <TitlesOfParts>
    <vt:vector size="207" baseType="lpstr">
      <vt:lpstr>Arial</vt:lpstr>
      <vt:lpstr>Calibri</vt:lpstr>
      <vt:lpstr>Calibri Light</vt:lpstr>
      <vt:lpstr>Twinkl Cursive Looped</vt:lpstr>
      <vt:lpstr>Office Theme</vt:lpstr>
      <vt:lpstr>Spelling Y6</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certainly</vt:lpstr>
      <vt:lpstr>definitely</vt:lpstr>
      <vt:lpstr>possibly</vt:lpstr>
      <vt:lpstr>Let’s Teach and Practise</vt:lpstr>
      <vt:lpstr>The prefix  de-</vt:lpstr>
      <vt:lpstr>de-</vt:lpstr>
      <vt:lpstr>de-  meaning ‘off’ or ‘from’ </vt:lpstr>
      <vt:lpstr>deflate</vt:lpstr>
      <vt:lpstr>deform</vt:lpstr>
      <vt:lpstr>decode</vt:lpstr>
      <vt:lpstr>  Definition – let air or gas out of something</vt:lpstr>
      <vt:lpstr>  Definition – distort the shape of something</vt:lpstr>
      <vt:lpstr>  Definition – convert a coded message into intelligible language</vt:lpstr>
      <vt:lpstr>The balloon was allowed to deflate slowly so it didn’t burst and frighten people.</vt:lpstr>
      <vt:lpstr>The ice-sculpture was left to melt and deform in the sun.</vt:lpstr>
      <vt:lpstr>In WW2, German messages were scrutinised to decode them.</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 Let’s investigate and detect…</vt:lpstr>
      <vt:lpstr> Look at this sentence.   Change the spellings that are incorrect. Explain how each one is wrong and how to remember to get it right next time.   There was convenance as the children defanatly de-formed the balloon as they de-flated it.</vt:lpstr>
      <vt:lpstr> There was convenance as the children defanatly de-formed the balloon as they de-flated it.  convenience – ence ending   convenient =&gt; ence </vt:lpstr>
      <vt:lpstr> There was convenance as the children defanatly de-formed the balloon as they de-flated it.  Definitely  – finite (unstressed vowel)   </vt:lpstr>
      <vt:lpstr> There was convenance as the children defanatly de-formed the balloon as they de-flated it.  deformed – one word not hyphenated    </vt:lpstr>
      <vt:lpstr> There was convenance as the children defanatly de-formed the balloon as they de-flated it.  deflated – one word not hyphenated    </vt:lpstr>
      <vt:lpstr> There was convenience as the children definitely deformed the balloon as they deflated it.    </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observance</vt:lpstr>
      <vt:lpstr>flamboyance</vt:lpstr>
      <vt:lpstr>Let’s Teach and Practise</vt:lpstr>
      <vt:lpstr>The prefix re-</vt:lpstr>
      <vt:lpstr>re- </vt:lpstr>
      <vt:lpstr>re- meaning ‘back’ or ‘again’</vt:lpstr>
      <vt:lpstr>recycle</vt:lpstr>
      <vt:lpstr>rebuild n</vt:lpstr>
      <vt:lpstr>rewrite</vt:lpstr>
      <vt:lpstr>  Definition – convert into usable material </vt:lpstr>
      <vt:lpstr>  Definition – build something again after it has been destroyed</vt:lpstr>
      <vt:lpstr>  Definition – write something again or alter or improve it</vt:lpstr>
      <vt:lpstr>It is important to recycle to save the environment. </vt:lpstr>
      <vt:lpstr>Help is always well received when having to rebuild something.</vt:lpstr>
      <vt:lpstr>If work needs improvement, a rewrite is recommended.</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 Let’s investigate and detect…</vt:lpstr>
      <vt:lpstr> Look at this sentence.   Change the spellings that are incorrect. Explain how each one is wrong and how to remember to get it right next time.   The observence to re-cycle means that we can re-build our planet and re-write our future. </vt:lpstr>
      <vt:lpstr> The observence to re-cycle means that we can re-build our planet and re-write our future.   observance – ance ending   observe =&gt; ance </vt:lpstr>
      <vt:lpstr> The observence to re-cycle means that we can re-build our planet and re-write our future.   recycle – one word (not hyphenated)   </vt:lpstr>
      <vt:lpstr> The observence to re-cycle means that we can re-build our planet and re-write our future.   rebuild – one word (not hyphenated)   </vt:lpstr>
      <vt:lpstr> The observence to re-cycle means that we can re-build our planet and re-write our future.   rewrite– one word (not hyphenated)   </vt:lpstr>
      <vt:lpstr> The observance to recycle means that we can rebuild our planet and rewrite our future.    </vt:lpstr>
      <vt:lpstr>PowerPoint Presentation</vt:lpstr>
      <vt:lpstr>PowerPoint Presentation</vt:lpstr>
      <vt:lpstr>Let’s Revisit and Review…</vt:lpstr>
      <vt:lpstr>Do you remember this challenge word?</vt:lpstr>
      <vt:lpstr> Definition – (of an act) tried in despair or when everything else has failed</vt:lpstr>
      <vt:lpstr>  The dog was desperate to find his buried bone.  </vt:lpstr>
      <vt:lpstr>Do you remember this challenge word?</vt:lpstr>
      <vt:lpstr> Definition – having made a firm decision and being resolved not to change it</vt:lpstr>
      <vt:lpstr>  The dog was determined to find his buried bone.  </vt:lpstr>
      <vt:lpstr>Words ending -ancy</vt:lpstr>
      <vt:lpstr>-ancy</vt:lpstr>
      <vt:lpstr>-ancy  Use –ant and –ance/–ancy  if there is a related word with  a /æ/ or /eɪ/ sound  in the right position;  –ation endings are often a clue.</vt:lpstr>
      <vt:lpstr>expectancy</vt:lpstr>
      <vt:lpstr>hesitancy</vt:lpstr>
      <vt:lpstr>discrepancy</vt:lpstr>
      <vt:lpstr>infancy</vt:lpstr>
      <vt:lpstr>Let’s Teach and Practise</vt:lpstr>
      <vt:lpstr>The prefix  over-</vt:lpstr>
      <vt:lpstr>over-</vt:lpstr>
      <vt:lpstr>over- meaning ‘too much’ or ‘more than enough’</vt:lpstr>
      <vt:lpstr>overthrow</vt:lpstr>
      <vt:lpstr>overturn n</vt:lpstr>
      <vt:lpstr>overslept</vt:lpstr>
      <vt:lpstr> Definition – remove forcibly from power</vt:lpstr>
      <vt:lpstr> Definition – tip something over so its on its side </vt:lpstr>
      <vt:lpstr> Definition – to sleep longer than intended</vt:lpstr>
      <vt:lpstr> The overthrow of Boris Johnson was reported heavily in the papers.</vt:lpstr>
      <vt:lpstr> The overturn of the lorry on the motorway caused severe congestion.</vt:lpstr>
      <vt:lpstr> The pupil overslept due to their alarm malfunctioning. </vt:lpstr>
      <vt:lpstr>New CHALLENGE words.</vt:lpstr>
      <vt:lpstr> Definition - the fact or state of living or having objective reality</vt:lpstr>
      <vt:lpstr> Christians believe in the existence of God. </vt:lpstr>
      <vt:lpstr> Definition - a statement or account that makes something clear</vt:lpstr>
      <vt:lpstr>An explanation text is useful in science lessons.</vt:lpstr>
      <vt:lpstr> Let’s investigate and detect…</vt:lpstr>
      <vt:lpstr> Look at this sentence.   Change the spellings that are incorrect. Explain how each one is wrong and how to remember to get it right next time.   The detemined and desparate teacher was to overfrow the headteacher who had over slept. </vt:lpstr>
      <vt:lpstr> The detemined and desparate teacher was to overfrow the headteacher who had over slept.   determined – r missed   </vt:lpstr>
      <vt:lpstr> The detemined and desparate teacher was to overfrow the headteacher who had over slept.   desperate – e not a on unstressed vowel   </vt:lpstr>
      <vt:lpstr> The detemined and desparate teacher was to overfrow the headteacher who had over slept.   overthrow – throw (th not f)  </vt:lpstr>
      <vt:lpstr> The detemined and desparate teacher was to overfrow the headteacher who had over slept.   overslept – one word, not two </vt:lpstr>
      <vt:lpstr> The determined and desperate teacher was to overthrow the headteacher who had overslept.    </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innocence</vt:lpstr>
      <vt:lpstr>excellence</vt:lpstr>
      <vt:lpstr>Let’s Teach and Practise</vt:lpstr>
      <vt:lpstr>The suffix -ful</vt:lpstr>
      <vt:lpstr>-ful</vt:lpstr>
      <vt:lpstr>Suffix –ful   meaning full of</vt:lpstr>
      <vt:lpstr>boastful</vt:lpstr>
      <vt:lpstr>faithful</vt:lpstr>
      <vt:lpstr>doubtful</vt:lpstr>
      <vt:lpstr> Definition – shows excessive pride</vt:lpstr>
      <vt:lpstr> Definition – remaining loyal</vt:lpstr>
      <vt:lpstr> Definition – feeling uncertain</vt:lpstr>
      <vt:lpstr> The boastful singer performed at the Super Bowl half-time show.</vt:lpstr>
      <vt:lpstr>The faithful puppy followed its owner to the store.</vt:lpstr>
      <vt:lpstr>It was doubtful that sports day would take place in the rain.</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 Let’s investigate and detect…</vt:lpstr>
      <vt:lpstr> Look at this sentence.   Change the spellings that are incorrect. Explain how each one is wrong and how to remember to get it right next time.   The boastfull child was to embaras his faithfull friend with disaterous consequences. </vt:lpstr>
      <vt:lpstr> The boastfull child was to embaras his faithfull friend with disaterous consequences.   boastful – ful as a suffix  (only one l)  </vt:lpstr>
      <vt:lpstr> The boastfull child was to embaras his faithfull friend with disaterous consequences.   embarrass – double r and s </vt:lpstr>
      <vt:lpstr> The boastfull child was to embaras his faithfull friend with disaterous consequences.   faithful – ful suffix (only 1 l)</vt:lpstr>
      <vt:lpstr> The boastfull child was to embaras his faithfull friend with disaterous consequences.   disastrous  – no ‘er’ stress in middle</vt:lpstr>
      <vt:lpstr> The boastful child was to embarrass his faithful friend with disastrous consequences.    </vt:lpstr>
      <vt:lpstr>PowerPoint Presentation</vt:lpstr>
      <vt:lpstr>PowerPoint Presentation</vt:lpstr>
      <vt:lpstr>Let’s Revisit and Review…</vt:lpstr>
      <vt:lpstr>Do you remember this challenge word?</vt:lpstr>
      <vt:lpstr>  Definition – surroundings or conditions in which a person, animal or plant lives</vt:lpstr>
      <vt:lpstr>  The environment needs to be protected for future generations.</vt:lpstr>
      <vt:lpstr>Do you remember this challenge word?</vt:lpstr>
      <vt:lpstr>  Definition – the necessary items for a particular purpose </vt:lpstr>
      <vt:lpstr>  The equipment needed for secondary school was published as a list on the website.</vt:lpstr>
      <vt:lpstr>Can you remember this spelling rule? Words ending in -ency</vt:lpstr>
      <vt:lpstr>Words ending -ency</vt:lpstr>
      <vt:lpstr>-ency</vt:lpstr>
      <vt:lpstr>-ency Use –ent and –ence/–ency after soft c (/s/ sound), soft g (/dʒ/ sound) and qu, or if there is a related word with a clear /ɛ/ sound in the right position.</vt:lpstr>
      <vt:lpstr>transparency </vt:lpstr>
      <vt:lpstr>decency</vt:lpstr>
      <vt:lpstr>independency  </vt:lpstr>
      <vt:lpstr>Let’s Teach and Practise</vt:lpstr>
      <vt:lpstr>Words ending -al</vt:lpstr>
      <vt:lpstr>-al</vt:lpstr>
      <vt:lpstr>-al  Every syllable needs a vowel. So, if you hear 'l' at the end of a word and you can't hear a vowel sound, most commonly you will use 'al' or 'le'. You use 'al' if you are adding a suffix onto a base or root word (e.g., magic – magical). You use 'le' if it is a part of the word (e.g., little, candle).</vt:lpstr>
      <vt:lpstr>-al  words ending in al have changed a noun into an adjective  music (noun)  musical (adjective)</vt:lpstr>
      <vt:lpstr>musical</vt:lpstr>
      <vt:lpstr>political</vt:lpstr>
      <vt:lpstr>accidental </vt:lpstr>
      <vt:lpstr> Definition – fond or skilled at music</vt:lpstr>
      <vt:lpstr>  Definition – relating to the government </vt:lpstr>
      <vt:lpstr>  Definition – happening by chance</vt:lpstr>
      <vt:lpstr> He was extremely musical.</vt:lpstr>
      <vt:lpstr>The political atmosphere was charged on election night.</vt:lpstr>
      <vt:lpstr>The window smashing was purely accidental. </vt:lpstr>
      <vt:lpstr>New CHALLENGE words.</vt:lpstr>
      <vt:lpstr> Definition - regularly or habitually; often</vt:lpstr>
      <vt:lpstr> People frequently play the National Lottery. </vt:lpstr>
      <vt:lpstr> Definition - the group of people with the authority to govern a country or state; a particular ministry in office</vt:lpstr>
      <vt:lpstr> The government is formed through a democratic vote.</vt:lpstr>
      <vt:lpstr> Let’s investigate and detect…</vt:lpstr>
      <vt:lpstr> Look at this sentence.   Change the spellings that are incorrect. Explain how each one is wrong and how to remember to get it right next time.   The transparancy of the govment is vital for the environment as politicle movements mean ministers akquir and then lose their seats regularly. </vt:lpstr>
      <vt:lpstr> The transparancy of the govment is vital for the environment as politicle movements mean ministers akquir and then lose their seats regularly.   transparency – ency ending   transparent =&gt; ency </vt:lpstr>
      <vt:lpstr> The transparancy of the govment is vital for the environment as politicle movements mean ministers akquir and then lose their seats regularly.   government – ern missing from middle   </vt:lpstr>
      <vt:lpstr> The transparancy of the govment is vital for the environment as politicle movements mean ministers akquir and then lose their seats regularly.   political – al ending   politic -&gt; political  </vt:lpstr>
      <vt:lpstr> The transparancy of the govment is vital for the environment as politicle movements mean ministers akquir and then lose their seats regularly.   acquire – ire ending  </vt:lpstr>
      <vt:lpstr> The transparency of the government is vital for the environment as political movements mean ministers acquire and then lose their seats regularly.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2023-05-30T16:28:39Z</dcterms:modified>
</cp:coreProperties>
</file>