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311.xml"/>
  <Override ContentType="application/vnd.openxmlformats-officedocument.presentationml.notesSlide+xml" PartName="/ppt/notesSlides/notesSlide257.xml"/>
  <Override ContentType="application/vnd.openxmlformats-officedocument.presentationml.notesSlide+xml" PartName="/ppt/notesSlides/notesSlide265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49.xml"/>
  <Override ContentType="application/vnd.openxmlformats-officedocument.presentationml.notesSlide+xml" PartName="/ppt/notesSlides/notesSlide273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03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250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293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27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81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26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70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315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296.xml"/>
  <Override ContentType="application/vnd.openxmlformats-officedocument.presentationml.notesSlide+xml" PartName="/ppt/notesSlides/notesSlide253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19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30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85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242.xml"/>
  <Override ContentType="application/vnd.openxmlformats-officedocument.presentationml.notesSlide+xml" PartName="/ppt/notesSlides/notesSlide268.xml"/>
  <Override ContentType="application/vnd.openxmlformats-officedocument.presentationml.notesSlide+xml" PartName="/ppt/notesSlides/notesSlide290.xml"/>
  <Override ContentType="application/vnd.openxmlformats-officedocument.presentationml.notesSlide+xml" PartName="/ppt/notesSlides/notesSlide274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02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56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266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32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4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289.xml"/>
  <Override ContentType="application/vnd.openxmlformats-officedocument.presentationml.notesSlide+xml" PartName="/ppt/notesSlides/notesSlide280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31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51.xml"/>
  <Override ContentType="application/vnd.openxmlformats-officedocument.presentationml.notesSlide+xml" PartName="/ppt/notesSlides/notesSlide294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25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5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78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245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8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26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307.xml"/>
  <Override ContentType="application/vnd.openxmlformats-officedocument.presentationml.notesSlide+xml" PartName="/ppt/notesSlides/notesSlide318.xml"/>
  <Override ContentType="application/vnd.openxmlformats-officedocument.presentationml.notesSlide+xml" PartName="/ppt/notesSlides/notesSlide284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67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299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91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283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275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263.xml"/>
  <Override ContentType="application/vnd.openxmlformats-officedocument.presentationml.notesSlide+xml" PartName="/ppt/notesSlides/notesSlide25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313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247.xml"/>
  <Override ContentType="application/vnd.openxmlformats-officedocument.presentationml.notesSlide+xml" PartName="/ppt/notesSlides/notesSlide30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287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308.xml"/>
  <Override ContentType="application/vnd.openxmlformats-officedocument.presentationml.notesSlide+xml" PartName="/ppt/notesSlides/notesSlide279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44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21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317.xml"/>
  <Override ContentType="application/vnd.openxmlformats-officedocument.presentationml.notesSlide+xml" PartName="/ppt/notesSlides/notesSlide304.xml"/>
  <Override ContentType="application/vnd.openxmlformats-officedocument.presentationml.notesSlide+xml" PartName="/ppt/notesSlides/notesSlide272.xml"/>
  <Override ContentType="application/vnd.openxmlformats-officedocument.presentationml.notesSlide+xml" PartName="/ppt/notesSlides/notesSlide310.xml"/>
  <Override ContentType="application/vnd.openxmlformats-officedocument.presentationml.notesSlide+xml" PartName="/ppt/notesSlides/notesSlide255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298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282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248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258.xml"/>
  <Override ContentType="application/vnd.openxmlformats-officedocument.presentationml.notesSlide+xml" PartName="/ppt/notesSlides/notesSlide312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92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276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300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264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30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60.xml"/>
  <Override ContentType="application/vnd.openxmlformats-officedocument.presentationml.notesSlide+xml" PartName="/ppt/notesSlides/notesSlide316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43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69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30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71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297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254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28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322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1.xml"/>
  <Override ContentType="application/vnd.openxmlformats-officedocument.presentationml.slide+xml" PartName="/ppt/slides/slide296.xml"/>
  <Override ContentType="application/vnd.openxmlformats-officedocument.presentationml.slide+xml" PartName="/ppt/slides/slide164.xml"/>
  <Override ContentType="application/vnd.openxmlformats-officedocument.presentationml.slide+xml" PartName="/ppt/slides/slide253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261.xml"/>
  <Override ContentType="application/vnd.openxmlformats-officedocument.presentationml.slide+xml" PartName="/ppt/slides/slide51.xml"/>
  <Override ContentType="application/vnd.openxmlformats-officedocument.presentationml.slide+xml" PartName="/ppt/slides/slide245.xml"/>
  <Override ContentType="application/vnd.openxmlformats-officedocument.presentationml.slide+xml" PartName="/ppt/slides/slide113.xml"/>
  <Override ContentType="application/vnd.openxmlformats-officedocument.presentationml.slide+xml" PartName="/ppt/slides/slide288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281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76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65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314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57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249.xml"/>
  <Override ContentType="application/vnd.openxmlformats-officedocument.presentationml.slide+xml" PartName="/ppt/slides/slide195.xml"/>
  <Override ContentType="application/vnd.openxmlformats-officedocument.presentationml.slide+xml" PartName="/ppt/slides/slide306.xml"/>
  <Override ContentType="application/vnd.openxmlformats-officedocument.presentationml.slide+xml" PartName="/ppt/slides/slide272.xml"/>
  <Override ContentType="application/vnd.openxmlformats-officedocument.presentationml.slide+xml" PartName="/ppt/slides/slide59.xml"/>
  <Override ContentType="application/vnd.openxmlformats-officedocument.presentationml.slide+xml" PartName="/ppt/slides/slide285.xml"/>
  <Override ContentType="application/vnd.openxmlformats-officedocument.presentationml.slide+xml" PartName="/ppt/slides/slide89.xml"/>
  <Override ContentType="application/vnd.openxmlformats-officedocument.presentationml.slide+xml" PartName="/ppt/slides/slide242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68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310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309.xml"/>
  <Override ContentType="application/vnd.openxmlformats-officedocument.presentationml.slide+xml" PartName="/ppt/slides/slide244.xml"/>
  <Override ContentType="application/vnd.openxmlformats-officedocument.presentationml.slide+xml" PartName="/ppt/slides/slide52.xml"/>
  <Override ContentType="application/vnd.openxmlformats-officedocument.presentationml.slide+xml" PartName="/ppt/slides/slide287.xml"/>
  <Override ContentType="application/vnd.openxmlformats-officedocument.presentationml.slide+xml" PartName="/ppt/slides/slide270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297.xml"/>
  <Override ContentType="application/vnd.openxmlformats-officedocument.presentationml.slide+xml" PartName="/ppt/slides/slide34.xml"/>
  <Override ContentType="application/vnd.openxmlformats-officedocument.presentationml.slide+xml" PartName="/ppt/slides/slide25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79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293.xml"/>
  <Override ContentType="application/vnd.openxmlformats-officedocument.presentationml.slide+xml" PartName="/ppt/slides/slide250.xml"/>
  <Override ContentType="application/vnd.openxmlformats-officedocument.presentationml.slide+xml" PartName="/ppt/slides/slide153.xml"/>
  <Override ContentType="application/vnd.openxmlformats-officedocument.presentationml.slide+xml" PartName="/ppt/slides/slide248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300.xml"/>
  <Override ContentType="application/vnd.openxmlformats-officedocument.presentationml.slide+xml" PartName="/ppt/slides/slide315.xml"/>
  <Override ContentType="application/vnd.openxmlformats-officedocument.presentationml.slide+xml" PartName="/ppt/slides/slide171.xml"/>
  <Override ContentType="application/vnd.openxmlformats-officedocument.presentationml.slide+xml" PartName="/ppt/slides/slide259.xml"/>
  <Override ContentType="application/vnd.openxmlformats-officedocument.presentationml.slide+xml" PartName="/ppt/slides/slide282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264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258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311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292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275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269.xml"/>
  <Override ContentType="application/vnd.openxmlformats-officedocument.presentationml.slide+xml" PartName="/ppt/slides/slide322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305.xml"/>
  <Override ContentType="application/vnd.openxmlformats-officedocument.presentationml.slide+xml" PartName="/ppt/slides/slide200.xml"/>
  <Override ContentType="application/vnd.openxmlformats-officedocument.presentationml.slide+xml" PartName="/ppt/slides/slide243.xml"/>
  <Override ContentType="application/vnd.openxmlformats-officedocument.presentationml.slide+xml" PartName="/ppt/slides/slide88.xml"/>
  <Override ContentType="application/vnd.openxmlformats-officedocument.presentationml.slide+xml" PartName="/ppt/slides/slide286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260.xml"/>
  <Override ContentType="application/vnd.openxmlformats-officedocument.presentationml.slide+xml" PartName="/ppt/slides/slide308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71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316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247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94.xml"/>
  <Override ContentType="application/vnd.openxmlformats-officedocument.presentationml.slide+xml" PartName="/ppt/slides/slide220.xml"/>
  <Override ContentType="application/vnd.openxmlformats-officedocument.presentationml.slide+xml" PartName="/ppt/slides/slide263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278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25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301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66.xml"/>
  <Override ContentType="application/vnd.openxmlformats-officedocument.presentationml.slide+xml" PartName="/ppt/slides/slide283.xml"/>
  <Override ContentType="application/vnd.openxmlformats-officedocument.presentationml.slide+xml" PartName="/ppt/slides/slide291.xml"/>
  <Override ContentType="application/vnd.openxmlformats-officedocument.presentationml.slide+xml" PartName="/ppt/slides/slide312.xml"/>
  <Override ContentType="application/vnd.openxmlformats-officedocument.presentationml.slide+xml" PartName="/ppt/slides/slide240.xml"/>
  <Override ContentType="application/vnd.openxmlformats-officedocument.presentationml.slide+xml" PartName="/ppt/slides/slide22.xml"/>
  <Override ContentType="application/vnd.openxmlformats-officedocument.presentationml.slide+xml" PartName="/ppt/slides/slide304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274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321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319.xml"/>
  <Override ContentType="application/vnd.openxmlformats-officedocument.presentationml.slide+xml" PartName="/ppt/slides/slide212.xml"/>
  <Override ContentType="application/vnd.openxmlformats-officedocument.presentationml.slide+xml" PartName="/ppt/slides/slide255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29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317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307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262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277.xml"/>
  <Override ContentType="application/vnd.openxmlformats-officedocument.presentationml.slide+xml" PartName="/ppt/slides/slide11.xml"/>
  <Override ContentType="application/vnd.openxmlformats-officedocument.presentationml.slide+xml" PartName="/ppt/slides/slide280.xml"/>
  <Override ContentType="application/vnd.openxmlformats-officedocument.presentationml.slide+xml" PartName="/ppt/slides/slide302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289.xml"/>
  <Override ContentType="application/vnd.openxmlformats-officedocument.presentationml.slide+xml" PartName="/ppt/slides/slide36.xml"/>
  <Override ContentType="application/vnd.openxmlformats-officedocument.presentationml.slide+xml" PartName="/ppt/slides/slide313.xml"/>
  <Override ContentType="application/vnd.openxmlformats-officedocument.presentationml.slide+xml" PartName="/ppt/slides/slide79.xml"/>
  <Override ContentType="application/vnd.openxmlformats-officedocument.presentationml.slide+xml" PartName="/ppt/slides/slide246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252.xml"/>
  <Override ContentType="application/vnd.openxmlformats-officedocument.presentationml.slide+xml" PartName="/ppt/slides/slide295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320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284.xml"/>
  <Override ContentType="application/vnd.openxmlformats-officedocument.presentationml.slide+xml" PartName="/ppt/slides/slide47.xml"/>
  <Override ContentType="application/vnd.openxmlformats-officedocument.presentationml.slide+xml" PartName="/ppt/slides/slide267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303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318.xml"/>
  <Override ContentType="application/vnd.openxmlformats-officedocument.presentationml.slide+xml" PartName="/ppt/slides/slide230.xml"/>
  <Override ContentType="application/vnd.openxmlformats-officedocument.presentationml.slide+xml" PartName="/ppt/slides/slide290.xml"/>
  <Override ContentType="application/vnd.openxmlformats-officedocument.presentationml.slide+xml" PartName="/ppt/slides/slide256.xml"/>
  <Override ContentType="application/vnd.openxmlformats-officedocument.presentationml.slide+xml" PartName="/ppt/slides/slide299.xml"/>
  <Override ContentType="application/vnd.openxmlformats-officedocument.presentationml.slide+xml" PartName="/ppt/slides/slide128.xml"/>
  <Override ContentType="application/vnd.openxmlformats-officedocument.presentationml.slide+xml" PartName="/ppt/slides/slide273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0" r:id="rId139"/>
    <p:sldId id="391" r:id="rId140"/>
    <p:sldId id="392" r:id="rId141"/>
    <p:sldId id="393" r:id="rId142"/>
    <p:sldId id="394" r:id="rId143"/>
    <p:sldId id="395" r:id="rId144"/>
    <p:sldId id="396" r:id="rId145"/>
    <p:sldId id="397" r:id="rId146"/>
    <p:sldId id="398" r:id="rId147"/>
    <p:sldId id="399" r:id="rId148"/>
    <p:sldId id="400" r:id="rId149"/>
    <p:sldId id="401" r:id="rId150"/>
    <p:sldId id="402" r:id="rId151"/>
    <p:sldId id="403" r:id="rId152"/>
    <p:sldId id="404" r:id="rId153"/>
    <p:sldId id="405" r:id="rId154"/>
    <p:sldId id="406" r:id="rId155"/>
    <p:sldId id="407" r:id="rId156"/>
    <p:sldId id="408" r:id="rId157"/>
    <p:sldId id="409" r:id="rId158"/>
    <p:sldId id="410" r:id="rId159"/>
    <p:sldId id="411" r:id="rId160"/>
    <p:sldId id="412" r:id="rId161"/>
    <p:sldId id="413" r:id="rId162"/>
    <p:sldId id="414" r:id="rId163"/>
    <p:sldId id="415" r:id="rId164"/>
    <p:sldId id="416" r:id="rId165"/>
    <p:sldId id="417" r:id="rId166"/>
    <p:sldId id="418" r:id="rId167"/>
    <p:sldId id="419" r:id="rId168"/>
    <p:sldId id="420" r:id="rId169"/>
    <p:sldId id="421" r:id="rId170"/>
    <p:sldId id="422" r:id="rId171"/>
    <p:sldId id="423" r:id="rId172"/>
    <p:sldId id="424" r:id="rId173"/>
    <p:sldId id="425" r:id="rId174"/>
    <p:sldId id="426" r:id="rId175"/>
    <p:sldId id="427" r:id="rId176"/>
    <p:sldId id="428" r:id="rId177"/>
    <p:sldId id="429" r:id="rId178"/>
    <p:sldId id="430" r:id="rId179"/>
    <p:sldId id="431" r:id="rId180"/>
    <p:sldId id="432" r:id="rId181"/>
    <p:sldId id="433" r:id="rId182"/>
    <p:sldId id="434" r:id="rId183"/>
    <p:sldId id="435" r:id="rId184"/>
    <p:sldId id="436" r:id="rId185"/>
    <p:sldId id="437" r:id="rId186"/>
    <p:sldId id="438" r:id="rId187"/>
    <p:sldId id="439" r:id="rId188"/>
    <p:sldId id="440" r:id="rId189"/>
    <p:sldId id="441" r:id="rId190"/>
    <p:sldId id="442" r:id="rId191"/>
    <p:sldId id="443" r:id="rId192"/>
    <p:sldId id="444" r:id="rId193"/>
    <p:sldId id="445" r:id="rId194"/>
    <p:sldId id="446" r:id="rId195"/>
    <p:sldId id="447" r:id="rId196"/>
    <p:sldId id="448" r:id="rId197"/>
    <p:sldId id="449" r:id="rId198"/>
    <p:sldId id="450" r:id="rId199"/>
    <p:sldId id="451" r:id="rId200"/>
    <p:sldId id="452" r:id="rId201"/>
    <p:sldId id="453" r:id="rId202"/>
    <p:sldId id="454" r:id="rId203"/>
    <p:sldId id="455" r:id="rId204"/>
    <p:sldId id="456" r:id="rId205"/>
    <p:sldId id="457" r:id="rId206"/>
    <p:sldId id="458" r:id="rId207"/>
    <p:sldId id="459" r:id="rId208"/>
    <p:sldId id="460" r:id="rId209"/>
    <p:sldId id="461" r:id="rId210"/>
    <p:sldId id="462" r:id="rId211"/>
    <p:sldId id="463" r:id="rId212"/>
    <p:sldId id="464" r:id="rId213"/>
    <p:sldId id="465" r:id="rId214"/>
    <p:sldId id="466" r:id="rId215"/>
    <p:sldId id="467" r:id="rId216"/>
    <p:sldId id="468" r:id="rId217"/>
    <p:sldId id="469" r:id="rId218"/>
    <p:sldId id="470" r:id="rId219"/>
    <p:sldId id="471" r:id="rId220"/>
    <p:sldId id="472" r:id="rId221"/>
    <p:sldId id="473" r:id="rId222"/>
    <p:sldId id="474" r:id="rId223"/>
    <p:sldId id="475" r:id="rId224"/>
    <p:sldId id="476" r:id="rId225"/>
    <p:sldId id="477" r:id="rId226"/>
    <p:sldId id="478" r:id="rId227"/>
    <p:sldId id="479" r:id="rId228"/>
    <p:sldId id="480" r:id="rId229"/>
    <p:sldId id="481" r:id="rId230"/>
    <p:sldId id="482" r:id="rId231"/>
    <p:sldId id="483" r:id="rId232"/>
    <p:sldId id="484" r:id="rId233"/>
    <p:sldId id="485" r:id="rId234"/>
    <p:sldId id="486" r:id="rId235"/>
    <p:sldId id="487" r:id="rId236"/>
    <p:sldId id="488" r:id="rId237"/>
    <p:sldId id="489" r:id="rId238"/>
    <p:sldId id="490" r:id="rId239"/>
    <p:sldId id="491" r:id="rId240"/>
    <p:sldId id="492" r:id="rId241"/>
    <p:sldId id="493" r:id="rId242"/>
    <p:sldId id="494" r:id="rId243"/>
    <p:sldId id="495" r:id="rId244"/>
    <p:sldId id="496" r:id="rId245"/>
    <p:sldId id="497" r:id="rId246"/>
    <p:sldId id="498" r:id="rId247"/>
    <p:sldId id="499" r:id="rId248"/>
    <p:sldId id="500" r:id="rId249"/>
    <p:sldId id="501" r:id="rId250"/>
    <p:sldId id="502" r:id="rId251"/>
    <p:sldId id="503" r:id="rId252"/>
    <p:sldId id="504" r:id="rId253"/>
    <p:sldId id="505" r:id="rId254"/>
    <p:sldId id="506" r:id="rId255"/>
    <p:sldId id="507" r:id="rId256"/>
    <p:sldId id="508" r:id="rId257"/>
    <p:sldId id="509" r:id="rId258"/>
    <p:sldId id="510" r:id="rId259"/>
    <p:sldId id="511" r:id="rId260"/>
    <p:sldId id="512" r:id="rId261"/>
    <p:sldId id="513" r:id="rId262"/>
    <p:sldId id="514" r:id="rId263"/>
    <p:sldId id="515" r:id="rId264"/>
    <p:sldId id="516" r:id="rId265"/>
    <p:sldId id="517" r:id="rId266"/>
    <p:sldId id="518" r:id="rId267"/>
    <p:sldId id="519" r:id="rId268"/>
    <p:sldId id="520" r:id="rId269"/>
    <p:sldId id="521" r:id="rId270"/>
    <p:sldId id="522" r:id="rId271"/>
    <p:sldId id="523" r:id="rId272"/>
    <p:sldId id="524" r:id="rId273"/>
    <p:sldId id="525" r:id="rId274"/>
    <p:sldId id="526" r:id="rId275"/>
    <p:sldId id="527" r:id="rId276"/>
    <p:sldId id="528" r:id="rId277"/>
    <p:sldId id="529" r:id="rId278"/>
    <p:sldId id="530" r:id="rId279"/>
    <p:sldId id="531" r:id="rId280"/>
    <p:sldId id="532" r:id="rId281"/>
    <p:sldId id="533" r:id="rId282"/>
    <p:sldId id="534" r:id="rId283"/>
    <p:sldId id="535" r:id="rId284"/>
    <p:sldId id="536" r:id="rId285"/>
    <p:sldId id="537" r:id="rId286"/>
    <p:sldId id="538" r:id="rId287"/>
    <p:sldId id="539" r:id="rId288"/>
    <p:sldId id="540" r:id="rId289"/>
    <p:sldId id="541" r:id="rId290"/>
    <p:sldId id="542" r:id="rId291"/>
    <p:sldId id="543" r:id="rId292"/>
    <p:sldId id="544" r:id="rId293"/>
    <p:sldId id="545" r:id="rId294"/>
    <p:sldId id="546" r:id="rId295"/>
    <p:sldId id="547" r:id="rId296"/>
    <p:sldId id="548" r:id="rId297"/>
    <p:sldId id="549" r:id="rId298"/>
    <p:sldId id="550" r:id="rId299"/>
    <p:sldId id="551" r:id="rId300"/>
    <p:sldId id="552" r:id="rId301"/>
    <p:sldId id="553" r:id="rId302"/>
    <p:sldId id="554" r:id="rId303"/>
    <p:sldId id="555" r:id="rId304"/>
    <p:sldId id="556" r:id="rId305"/>
    <p:sldId id="557" r:id="rId306"/>
    <p:sldId id="558" r:id="rId307"/>
    <p:sldId id="559" r:id="rId308"/>
    <p:sldId id="560" r:id="rId309"/>
    <p:sldId id="561" r:id="rId310"/>
    <p:sldId id="562" r:id="rId311"/>
    <p:sldId id="563" r:id="rId312"/>
    <p:sldId id="564" r:id="rId313"/>
    <p:sldId id="565" r:id="rId314"/>
    <p:sldId id="566" r:id="rId315"/>
    <p:sldId id="567" r:id="rId316"/>
    <p:sldId id="568" r:id="rId317"/>
    <p:sldId id="569" r:id="rId318"/>
    <p:sldId id="570" r:id="rId319"/>
    <p:sldId id="571" r:id="rId320"/>
    <p:sldId id="572" r:id="rId321"/>
    <p:sldId id="573" r:id="rId322"/>
    <p:sldId id="574" r:id="rId323"/>
    <p:sldId id="575" r:id="rId324"/>
    <p:sldId id="576" r:id="rId325"/>
    <p:sldId id="577" r:id="rId326"/>
  </p:sldIdLst>
  <p:sldSz cy="6858000" cx="12192000"/>
  <p:notesSz cx="6742100" cy="98758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27" roundtripDataSignature="AMtx7mgv30gSL0/Fyhy2xoiyVan4xpHJ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190" Type="http://schemas.openxmlformats.org/officeDocument/2006/relationships/slide" Target="slides/slide18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194" Type="http://schemas.openxmlformats.org/officeDocument/2006/relationships/slide" Target="slides/slide190.xml"/><Relationship Id="rId43" Type="http://schemas.openxmlformats.org/officeDocument/2006/relationships/slide" Target="slides/slide39.xml"/><Relationship Id="rId193" Type="http://schemas.openxmlformats.org/officeDocument/2006/relationships/slide" Target="slides/slide189.xml"/><Relationship Id="rId46" Type="http://schemas.openxmlformats.org/officeDocument/2006/relationships/slide" Target="slides/slide42.xml"/><Relationship Id="rId192" Type="http://schemas.openxmlformats.org/officeDocument/2006/relationships/slide" Target="slides/slide188.xml"/><Relationship Id="rId45" Type="http://schemas.openxmlformats.org/officeDocument/2006/relationships/slide" Target="slides/slide41.xml"/><Relationship Id="rId191" Type="http://schemas.openxmlformats.org/officeDocument/2006/relationships/slide" Target="slides/slide187.xml"/><Relationship Id="rId48" Type="http://schemas.openxmlformats.org/officeDocument/2006/relationships/slide" Target="slides/slide44.xml"/><Relationship Id="rId187" Type="http://schemas.openxmlformats.org/officeDocument/2006/relationships/slide" Target="slides/slide183.xml"/><Relationship Id="rId47" Type="http://schemas.openxmlformats.org/officeDocument/2006/relationships/slide" Target="slides/slide43.xml"/><Relationship Id="rId186" Type="http://schemas.openxmlformats.org/officeDocument/2006/relationships/slide" Target="slides/slide182.xml"/><Relationship Id="rId185" Type="http://schemas.openxmlformats.org/officeDocument/2006/relationships/slide" Target="slides/slide181.xml"/><Relationship Id="rId49" Type="http://schemas.openxmlformats.org/officeDocument/2006/relationships/slide" Target="slides/slide45.xml"/><Relationship Id="rId184" Type="http://schemas.openxmlformats.org/officeDocument/2006/relationships/slide" Target="slides/slide180.xml"/><Relationship Id="rId189" Type="http://schemas.openxmlformats.org/officeDocument/2006/relationships/slide" Target="slides/slide185.xml"/><Relationship Id="rId188" Type="http://schemas.openxmlformats.org/officeDocument/2006/relationships/slide" Target="slides/slide18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183" Type="http://schemas.openxmlformats.org/officeDocument/2006/relationships/slide" Target="slides/slide179.xml"/><Relationship Id="rId32" Type="http://schemas.openxmlformats.org/officeDocument/2006/relationships/slide" Target="slides/slide28.xml"/><Relationship Id="rId182" Type="http://schemas.openxmlformats.org/officeDocument/2006/relationships/slide" Target="slides/slide178.xml"/><Relationship Id="rId35" Type="http://schemas.openxmlformats.org/officeDocument/2006/relationships/slide" Target="slides/slide31.xml"/><Relationship Id="rId181" Type="http://schemas.openxmlformats.org/officeDocument/2006/relationships/slide" Target="slides/slide177.xml"/><Relationship Id="rId34" Type="http://schemas.openxmlformats.org/officeDocument/2006/relationships/slide" Target="slides/slide30.xml"/><Relationship Id="rId180" Type="http://schemas.openxmlformats.org/officeDocument/2006/relationships/slide" Target="slides/slide176.xml"/><Relationship Id="rId37" Type="http://schemas.openxmlformats.org/officeDocument/2006/relationships/slide" Target="slides/slide33.xml"/><Relationship Id="rId176" Type="http://schemas.openxmlformats.org/officeDocument/2006/relationships/slide" Target="slides/slide172.xml"/><Relationship Id="rId297" Type="http://schemas.openxmlformats.org/officeDocument/2006/relationships/slide" Target="slides/slide293.xml"/><Relationship Id="rId36" Type="http://schemas.openxmlformats.org/officeDocument/2006/relationships/slide" Target="slides/slide32.xml"/><Relationship Id="rId175" Type="http://schemas.openxmlformats.org/officeDocument/2006/relationships/slide" Target="slides/slide171.xml"/><Relationship Id="rId296" Type="http://schemas.openxmlformats.org/officeDocument/2006/relationships/slide" Target="slides/slide292.xml"/><Relationship Id="rId39" Type="http://schemas.openxmlformats.org/officeDocument/2006/relationships/slide" Target="slides/slide35.xml"/><Relationship Id="rId174" Type="http://schemas.openxmlformats.org/officeDocument/2006/relationships/slide" Target="slides/slide170.xml"/><Relationship Id="rId295" Type="http://schemas.openxmlformats.org/officeDocument/2006/relationships/slide" Target="slides/slide291.xml"/><Relationship Id="rId38" Type="http://schemas.openxmlformats.org/officeDocument/2006/relationships/slide" Target="slides/slide34.xml"/><Relationship Id="rId173" Type="http://schemas.openxmlformats.org/officeDocument/2006/relationships/slide" Target="slides/slide169.xml"/><Relationship Id="rId294" Type="http://schemas.openxmlformats.org/officeDocument/2006/relationships/slide" Target="slides/slide290.xml"/><Relationship Id="rId179" Type="http://schemas.openxmlformats.org/officeDocument/2006/relationships/slide" Target="slides/slide175.xml"/><Relationship Id="rId178" Type="http://schemas.openxmlformats.org/officeDocument/2006/relationships/slide" Target="slides/slide174.xml"/><Relationship Id="rId299" Type="http://schemas.openxmlformats.org/officeDocument/2006/relationships/slide" Target="slides/slide295.xml"/><Relationship Id="rId177" Type="http://schemas.openxmlformats.org/officeDocument/2006/relationships/slide" Target="slides/slide173.xml"/><Relationship Id="rId298" Type="http://schemas.openxmlformats.org/officeDocument/2006/relationships/slide" Target="slides/slide29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98" Type="http://schemas.openxmlformats.org/officeDocument/2006/relationships/slide" Target="slides/slide194.xml"/><Relationship Id="rId14" Type="http://schemas.openxmlformats.org/officeDocument/2006/relationships/slide" Target="slides/slide10.xml"/><Relationship Id="rId197" Type="http://schemas.openxmlformats.org/officeDocument/2006/relationships/slide" Target="slides/slide193.xml"/><Relationship Id="rId17" Type="http://schemas.openxmlformats.org/officeDocument/2006/relationships/slide" Target="slides/slide13.xml"/><Relationship Id="rId196" Type="http://schemas.openxmlformats.org/officeDocument/2006/relationships/slide" Target="slides/slide192.xml"/><Relationship Id="rId16" Type="http://schemas.openxmlformats.org/officeDocument/2006/relationships/slide" Target="slides/slide12.xml"/><Relationship Id="rId195" Type="http://schemas.openxmlformats.org/officeDocument/2006/relationships/slide" Target="slides/slide19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99" Type="http://schemas.openxmlformats.org/officeDocument/2006/relationships/slide" Target="slides/slide195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150" Type="http://schemas.openxmlformats.org/officeDocument/2006/relationships/slide" Target="slides/slide146.xml"/><Relationship Id="rId271" Type="http://schemas.openxmlformats.org/officeDocument/2006/relationships/slide" Target="slides/slide267.xml"/><Relationship Id="rId87" Type="http://schemas.openxmlformats.org/officeDocument/2006/relationships/slide" Target="slides/slide83.xml"/><Relationship Id="rId270" Type="http://schemas.openxmlformats.org/officeDocument/2006/relationships/slide" Target="slides/slide266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149" Type="http://schemas.openxmlformats.org/officeDocument/2006/relationships/slide" Target="slides/slide145.xml"/><Relationship Id="rId4" Type="http://schemas.openxmlformats.org/officeDocument/2006/relationships/notesMaster" Target="notesMasters/notesMaster1.xml"/><Relationship Id="rId148" Type="http://schemas.openxmlformats.org/officeDocument/2006/relationships/slide" Target="slides/slide144.xml"/><Relationship Id="rId269" Type="http://schemas.openxmlformats.org/officeDocument/2006/relationships/slide" Target="slides/slide265.xml"/><Relationship Id="rId9" Type="http://schemas.openxmlformats.org/officeDocument/2006/relationships/slide" Target="slides/slide5.xml"/><Relationship Id="rId143" Type="http://schemas.openxmlformats.org/officeDocument/2006/relationships/slide" Target="slides/slide139.xml"/><Relationship Id="rId264" Type="http://schemas.openxmlformats.org/officeDocument/2006/relationships/slide" Target="slides/slide260.xml"/><Relationship Id="rId142" Type="http://schemas.openxmlformats.org/officeDocument/2006/relationships/slide" Target="slides/slide138.xml"/><Relationship Id="rId263" Type="http://schemas.openxmlformats.org/officeDocument/2006/relationships/slide" Target="slides/slide259.xml"/><Relationship Id="rId141" Type="http://schemas.openxmlformats.org/officeDocument/2006/relationships/slide" Target="slides/slide137.xml"/><Relationship Id="rId262" Type="http://schemas.openxmlformats.org/officeDocument/2006/relationships/slide" Target="slides/slide258.xml"/><Relationship Id="rId140" Type="http://schemas.openxmlformats.org/officeDocument/2006/relationships/slide" Target="slides/slide136.xml"/><Relationship Id="rId261" Type="http://schemas.openxmlformats.org/officeDocument/2006/relationships/slide" Target="slides/slide257.xml"/><Relationship Id="rId5" Type="http://schemas.openxmlformats.org/officeDocument/2006/relationships/slide" Target="slides/slide1.xml"/><Relationship Id="rId147" Type="http://schemas.openxmlformats.org/officeDocument/2006/relationships/slide" Target="slides/slide143.xml"/><Relationship Id="rId268" Type="http://schemas.openxmlformats.org/officeDocument/2006/relationships/slide" Target="slides/slide264.xml"/><Relationship Id="rId6" Type="http://schemas.openxmlformats.org/officeDocument/2006/relationships/slide" Target="slides/slide2.xml"/><Relationship Id="rId146" Type="http://schemas.openxmlformats.org/officeDocument/2006/relationships/slide" Target="slides/slide142.xml"/><Relationship Id="rId267" Type="http://schemas.openxmlformats.org/officeDocument/2006/relationships/slide" Target="slides/slide263.xml"/><Relationship Id="rId7" Type="http://schemas.openxmlformats.org/officeDocument/2006/relationships/slide" Target="slides/slide3.xml"/><Relationship Id="rId145" Type="http://schemas.openxmlformats.org/officeDocument/2006/relationships/slide" Target="slides/slide141.xml"/><Relationship Id="rId266" Type="http://schemas.openxmlformats.org/officeDocument/2006/relationships/slide" Target="slides/slide262.xml"/><Relationship Id="rId8" Type="http://schemas.openxmlformats.org/officeDocument/2006/relationships/slide" Target="slides/slide4.xml"/><Relationship Id="rId144" Type="http://schemas.openxmlformats.org/officeDocument/2006/relationships/slide" Target="slides/slide140.xml"/><Relationship Id="rId265" Type="http://schemas.openxmlformats.org/officeDocument/2006/relationships/slide" Target="slides/slide261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260" Type="http://schemas.openxmlformats.org/officeDocument/2006/relationships/slide" Target="slides/slide256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139" Type="http://schemas.openxmlformats.org/officeDocument/2006/relationships/slide" Target="slides/slide135.xml"/><Relationship Id="rId138" Type="http://schemas.openxmlformats.org/officeDocument/2006/relationships/slide" Target="slides/slide134.xml"/><Relationship Id="rId259" Type="http://schemas.openxmlformats.org/officeDocument/2006/relationships/slide" Target="slides/slide255.xml"/><Relationship Id="rId137" Type="http://schemas.openxmlformats.org/officeDocument/2006/relationships/slide" Target="slides/slide133.xml"/><Relationship Id="rId258" Type="http://schemas.openxmlformats.org/officeDocument/2006/relationships/slide" Target="slides/slide254.xml"/><Relationship Id="rId132" Type="http://schemas.openxmlformats.org/officeDocument/2006/relationships/slide" Target="slides/slide128.xml"/><Relationship Id="rId253" Type="http://schemas.openxmlformats.org/officeDocument/2006/relationships/slide" Target="slides/slide249.xml"/><Relationship Id="rId131" Type="http://schemas.openxmlformats.org/officeDocument/2006/relationships/slide" Target="slides/slide127.xml"/><Relationship Id="rId252" Type="http://schemas.openxmlformats.org/officeDocument/2006/relationships/slide" Target="slides/slide248.xml"/><Relationship Id="rId130" Type="http://schemas.openxmlformats.org/officeDocument/2006/relationships/slide" Target="slides/slide126.xml"/><Relationship Id="rId251" Type="http://schemas.openxmlformats.org/officeDocument/2006/relationships/slide" Target="slides/slide247.xml"/><Relationship Id="rId250" Type="http://schemas.openxmlformats.org/officeDocument/2006/relationships/slide" Target="slides/slide246.xml"/><Relationship Id="rId136" Type="http://schemas.openxmlformats.org/officeDocument/2006/relationships/slide" Target="slides/slide132.xml"/><Relationship Id="rId257" Type="http://schemas.openxmlformats.org/officeDocument/2006/relationships/slide" Target="slides/slide253.xml"/><Relationship Id="rId135" Type="http://schemas.openxmlformats.org/officeDocument/2006/relationships/slide" Target="slides/slide131.xml"/><Relationship Id="rId256" Type="http://schemas.openxmlformats.org/officeDocument/2006/relationships/slide" Target="slides/slide252.xml"/><Relationship Id="rId134" Type="http://schemas.openxmlformats.org/officeDocument/2006/relationships/slide" Target="slides/slide130.xml"/><Relationship Id="rId255" Type="http://schemas.openxmlformats.org/officeDocument/2006/relationships/slide" Target="slides/slide251.xml"/><Relationship Id="rId133" Type="http://schemas.openxmlformats.org/officeDocument/2006/relationships/slide" Target="slides/slide129.xml"/><Relationship Id="rId254" Type="http://schemas.openxmlformats.org/officeDocument/2006/relationships/slide" Target="slides/slide250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172" Type="http://schemas.openxmlformats.org/officeDocument/2006/relationships/slide" Target="slides/slide168.xml"/><Relationship Id="rId293" Type="http://schemas.openxmlformats.org/officeDocument/2006/relationships/slide" Target="slides/slide289.xml"/><Relationship Id="rId65" Type="http://schemas.openxmlformats.org/officeDocument/2006/relationships/slide" Target="slides/slide61.xml"/><Relationship Id="rId171" Type="http://schemas.openxmlformats.org/officeDocument/2006/relationships/slide" Target="slides/slide167.xml"/><Relationship Id="rId292" Type="http://schemas.openxmlformats.org/officeDocument/2006/relationships/slide" Target="slides/slide288.xml"/><Relationship Id="rId68" Type="http://schemas.openxmlformats.org/officeDocument/2006/relationships/slide" Target="slides/slide64.xml"/><Relationship Id="rId170" Type="http://schemas.openxmlformats.org/officeDocument/2006/relationships/slide" Target="slides/slide166.xml"/><Relationship Id="rId291" Type="http://schemas.openxmlformats.org/officeDocument/2006/relationships/slide" Target="slides/slide287.xml"/><Relationship Id="rId67" Type="http://schemas.openxmlformats.org/officeDocument/2006/relationships/slide" Target="slides/slide63.xml"/><Relationship Id="rId290" Type="http://schemas.openxmlformats.org/officeDocument/2006/relationships/slide" Target="slides/slide286.xml"/><Relationship Id="rId60" Type="http://schemas.openxmlformats.org/officeDocument/2006/relationships/slide" Target="slides/slide56.xml"/><Relationship Id="rId165" Type="http://schemas.openxmlformats.org/officeDocument/2006/relationships/slide" Target="slides/slide161.xml"/><Relationship Id="rId286" Type="http://schemas.openxmlformats.org/officeDocument/2006/relationships/slide" Target="slides/slide282.xml"/><Relationship Id="rId69" Type="http://schemas.openxmlformats.org/officeDocument/2006/relationships/slide" Target="slides/slide65.xml"/><Relationship Id="rId164" Type="http://schemas.openxmlformats.org/officeDocument/2006/relationships/slide" Target="slides/slide160.xml"/><Relationship Id="rId285" Type="http://schemas.openxmlformats.org/officeDocument/2006/relationships/slide" Target="slides/slide281.xml"/><Relationship Id="rId163" Type="http://schemas.openxmlformats.org/officeDocument/2006/relationships/slide" Target="slides/slide159.xml"/><Relationship Id="rId284" Type="http://schemas.openxmlformats.org/officeDocument/2006/relationships/slide" Target="slides/slide280.xml"/><Relationship Id="rId162" Type="http://schemas.openxmlformats.org/officeDocument/2006/relationships/slide" Target="slides/slide158.xml"/><Relationship Id="rId283" Type="http://schemas.openxmlformats.org/officeDocument/2006/relationships/slide" Target="slides/slide279.xml"/><Relationship Id="rId169" Type="http://schemas.openxmlformats.org/officeDocument/2006/relationships/slide" Target="slides/slide165.xml"/><Relationship Id="rId168" Type="http://schemas.openxmlformats.org/officeDocument/2006/relationships/slide" Target="slides/slide164.xml"/><Relationship Id="rId289" Type="http://schemas.openxmlformats.org/officeDocument/2006/relationships/slide" Target="slides/slide285.xml"/><Relationship Id="rId167" Type="http://schemas.openxmlformats.org/officeDocument/2006/relationships/slide" Target="slides/slide163.xml"/><Relationship Id="rId288" Type="http://schemas.openxmlformats.org/officeDocument/2006/relationships/slide" Target="slides/slide284.xml"/><Relationship Id="rId166" Type="http://schemas.openxmlformats.org/officeDocument/2006/relationships/slide" Target="slides/slide162.xml"/><Relationship Id="rId287" Type="http://schemas.openxmlformats.org/officeDocument/2006/relationships/slide" Target="slides/slide283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161" Type="http://schemas.openxmlformats.org/officeDocument/2006/relationships/slide" Target="slides/slide157.xml"/><Relationship Id="rId282" Type="http://schemas.openxmlformats.org/officeDocument/2006/relationships/slide" Target="slides/slide278.xml"/><Relationship Id="rId54" Type="http://schemas.openxmlformats.org/officeDocument/2006/relationships/slide" Target="slides/slide50.xml"/><Relationship Id="rId160" Type="http://schemas.openxmlformats.org/officeDocument/2006/relationships/slide" Target="slides/slide156.xml"/><Relationship Id="rId281" Type="http://schemas.openxmlformats.org/officeDocument/2006/relationships/slide" Target="slides/slide277.xml"/><Relationship Id="rId57" Type="http://schemas.openxmlformats.org/officeDocument/2006/relationships/slide" Target="slides/slide53.xml"/><Relationship Id="rId280" Type="http://schemas.openxmlformats.org/officeDocument/2006/relationships/slide" Target="slides/slide276.xml"/><Relationship Id="rId56" Type="http://schemas.openxmlformats.org/officeDocument/2006/relationships/slide" Target="slides/slide52.xml"/><Relationship Id="rId159" Type="http://schemas.openxmlformats.org/officeDocument/2006/relationships/slide" Target="slides/slide155.xml"/><Relationship Id="rId59" Type="http://schemas.openxmlformats.org/officeDocument/2006/relationships/slide" Target="slides/slide55.xml"/><Relationship Id="rId154" Type="http://schemas.openxmlformats.org/officeDocument/2006/relationships/slide" Target="slides/slide150.xml"/><Relationship Id="rId275" Type="http://schemas.openxmlformats.org/officeDocument/2006/relationships/slide" Target="slides/slide271.xml"/><Relationship Id="rId58" Type="http://schemas.openxmlformats.org/officeDocument/2006/relationships/slide" Target="slides/slide54.xml"/><Relationship Id="rId153" Type="http://schemas.openxmlformats.org/officeDocument/2006/relationships/slide" Target="slides/slide149.xml"/><Relationship Id="rId274" Type="http://schemas.openxmlformats.org/officeDocument/2006/relationships/slide" Target="slides/slide270.xml"/><Relationship Id="rId152" Type="http://schemas.openxmlformats.org/officeDocument/2006/relationships/slide" Target="slides/slide148.xml"/><Relationship Id="rId273" Type="http://schemas.openxmlformats.org/officeDocument/2006/relationships/slide" Target="slides/slide269.xml"/><Relationship Id="rId151" Type="http://schemas.openxmlformats.org/officeDocument/2006/relationships/slide" Target="slides/slide147.xml"/><Relationship Id="rId272" Type="http://schemas.openxmlformats.org/officeDocument/2006/relationships/slide" Target="slides/slide268.xml"/><Relationship Id="rId158" Type="http://schemas.openxmlformats.org/officeDocument/2006/relationships/slide" Target="slides/slide154.xml"/><Relationship Id="rId279" Type="http://schemas.openxmlformats.org/officeDocument/2006/relationships/slide" Target="slides/slide275.xml"/><Relationship Id="rId157" Type="http://schemas.openxmlformats.org/officeDocument/2006/relationships/slide" Target="slides/slide153.xml"/><Relationship Id="rId278" Type="http://schemas.openxmlformats.org/officeDocument/2006/relationships/slide" Target="slides/slide274.xml"/><Relationship Id="rId156" Type="http://schemas.openxmlformats.org/officeDocument/2006/relationships/slide" Target="slides/slide152.xml"/><Relationship Id="rId277" Type="http://schemas.openxmlformats.org/officeDocument/2006/relationships/slide" Target="slides/slide273.xml"/><Relationship Id="rId155" Type="http://schemas.openxmlformats.org/officeDocument/2006/relationships/slide" Target="slides/slide151.xml"/><Relationship Id="rId276" Type="http://schemas.openxmlformats.org/officeDocument/2006/relationships/slide" Target="slides/slide272.xml"/><Relationship Id="rId107" Type="http://schemas.openxmlformats.org/officeDocument/2006/relationships/slide" Target="slides/slide103.xml"/><Relationship Id="rId228" Type="http://schemas.openxmlformats.org/officeDocument/2006/relationships/slide" Target="slides/slide224.xml"/><Relationship Id="rId106" Type="http://schemas.openxmlformats.org/officeDocument/2006/relationships/slide" Target="slides/slide102.xml"/><Relationship Id="rId227" Type="http://schemas.openxmlformats.org/officeDocument/2006/relationships/slide" Target="slides/slide223.xml"/><Relationship Id="rId105" Type="http://schemas.openxmlformats.org/officeDocument/2006/relationships/slide" Target="slides/slide101.xml"/><Relationship Id="rId226" Type="http://schemas.openxmlformats.org/officeDocument/2006/relationships/slide" Target="slides/slide222.xml"/><Relationship Id="rId104" Type="http://schemas.openxmlformats.org/officeDocument/2006/relationships/slide" Target="slides/slide100.xml"/><Relationship Id="rId225" Type="http://schemas.openxmlformats.org/officeDocument/2006/relationships/slide" Target="slides/slide221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229" Type="http://schemas.openxmlformats.org/officeDocument/2006/relationships/slide" Target="slides/slide225.xml"/><Relationship Id="rId220" Type="http://schemas.openxmlformats.org/officeDocument/2006/relationships/slide" Target="slides/slide216.xml"/><Relationship Id="rId103" Type="http://schemas.openxmlformats.org/officeDocument/2006/relationships/slide" Target="slides/slide99.xml"/><Relationship Id="rId224" Type="http://schemas.openxmlformats.org/officeDocument/2006/relationships/slide" Target="slides/slide220.xml"/><Relationship Id="rId102" Type="http://schemas.openxmlformats.org/officeDocument/2006/relationships/slide" Target="slides/slide98.xml"/><Relationship Id="rId223" Type="http://schemas.openxmlformats.org/officeDocument/2006/relationships/slide" Target="slides/slide219.xml"/><Relationship Id="rId101" Type="http://schemas.openxmlformats.org/officeDocument/2006/relationships/slide" Target="slides/slide97.xml"/><Relationship Id="rId222" Type="http://schemas.openxmlformats.org/officeDocument/2006/relationships/slide" Target="slides/slide218.xml"/><Relationship Id="rId100" Type="http://schemas.openxmlformats.org/officeDocument/2006/relationships/slide" Target="slides/slide96.xml"/><Relationship Id="rId221" Type="http://schemas.openxmlformats.org/officeDocument/2006/relationships/slide" Target="slides/slide217.xml"/><Relationship Id="rId217" Type="http://schemas.openxmlformats.org/officeDocument/2006/relationships/slide" Target="slides/slide213.xml"/><Relationship Id="rId216" Type="http://schemas.openxmlformats.org/officeDocument/2006/relationships/slide" Target="slides/slide212.xml"/><Relationship Id="rId215" Type="http://schemas.openxmlformats.org/officeDocument/2006/relationships/slide" Target="slides/slide211.xml"/><Relationship Id="rId214" Type="http://schemas.openxmlformats.org/officeDocument/2006/relationships/slide" Target="slides/slide210.xml"/><Relationship Id="rId219" Type="http://schemas.openxmlformats.org/officeDocument/2006/relationships/slide" Target="slides/slide215.xml"/><Relationship Id="rId218" Type="http://schemas.openxmlformats.org/officeDocument/2006/relationships/slide" Target="slides/slide214.xml"/><Relationship Id="rId213" Type="http://schemas.openxmlformats.org/officeDocument/2006/relationships/slide" Target="slides/slide209.xml"/><Relationship Id="rId212" Type="http://schemas.openxmlformats.org/officeDocument/2006/relationships/slide" Target="slides/slide208.xml"/><Relationship Id="rId211" Type="http://schemas.openxmlformats.org/officeDocument/2006/relationships/slide" Target="slides/slide207.xml"/><Relationship Id="rId210" Type="http://schemas.openxmlformats.org/officeDocument/2006/relationships/slide" Target="slides/slide206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249" Type="http://schemas.openxmlformats.org/officeDocument/2006/relationships/slide" Target="slides/slide245.xml"/><Relationship Id="rId127" Type="http://schemas.openxmlformats.org/officeDocument/2006/relationships/slide" Target="slides/slide123.xml"/><Relationship Id="rId248" Type="http://schemas.openxmlformats.org/officeDocument/2006/relationships/slide" Target="slides/slide244.xml"/><Relationship Id="rId126" Type="http://schemas.openxmlformats.org/officeDocument/2006/relationships/slide" Target="slides/slide122.xml"/><Relationship Id="rId247" Type="http://schemas.openxmlformats.org/officeDocument/2006/relationships/slide" Target="slides/slide243.xml"/><Relationship Id="rId121" Type="http://schemas.openxmlformats.org/officeDocument/2006/relationships/slide" Target="slides/slide117.xml"/><Relationship Id="rId242" Type="http://schemas.openxmlformats.org/officeDocument/2006/relationships/slide" Target="slides/slide238.xml"/><Relationship Id="rId120" Type="http://schemas.openxmlformats.org/officeDocument/2006/relationships/slide" Target="slides/slide116.xml"/><Relationship Id="rId241" Type="http://schemas.openxmlformats.org/officeDocument/2006/relationships/slide" Target="slides/slide237.xml"/><Relationship Id="rId240" Type="http://schemas.openxmlformats.org/officeDocument/2006/relationships/slide" Target="slides/slide236.xml"/><Relationship Id="rId125" Type="http://schemas.openxmlformats.org/officeDocument/2006/relationships/slide" Target="slides/slide121.xml"/><Relationship Id="rId246" Type="http://schemas.openxmlformats.org/officeDocument/2006/relationships/slide" Target="slides/slide242.xml"/><Relationship Id="rId124" Type="http://schemas.openxmlformats.org/officeDocument/2006/relationships/slide" Target="slides/slide120.xml"/><Relationship Id="rId245" Type="http://schemas.openxmlformats.org/officeDocument/2006/relationships/slide" Target="slides/slide241.xml"/><Relationship Id="rId123" Type="http://schemas.openxmlformats.org/officeDocument/2006/relationships/slide" Target="slides/slide119.xml"/><Relationship Id="rId244" Type="http://schemas.openxmlformats.org/officeDocument/2006/relationships/slide" Target="slides/slide240.xml"/><Relationship Id="rId122" Type="http://schemas.openxmlformats.org/officeDocument/2006/relationships/slide" Target="slides/slide118.xml"/><Relationship Id="rId243" Type="http://schemas.openxmlformats.org/officeDocument/2006/relationships/slide" Target="slides/slide239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99" Type="http://schemas.openxmlformats.org/officeDocument/2006/relationships/slide" Target="slides/slide95.xml"/><Relationship Id="rId98" Type="http://schemas.openxmlformats.org/officeDocument/2006/relationships/slide" Target="slides/slide94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18" Type="http://schemas.openxmlformats.org/officeDocument/2006/relationships/slide" Target="slides/slide114.xml"/><Relationship Id="rId239" Type="http://schemas.openxmlformats.org/officeDocument/2006/relationships/slide" Target="slides/slide235.xml"/><Relationship Id="rId117" Type="http://schemas.openxmlformats.org/officeDocument/2006/relationships/slide" Target="slides/slide113.xml"/><Relationship Id="rId238" Type="http://schemas.openxmlformats.org/officeDocument/2006/relationships/slide" Target="slides/slide234.xml"/><Relationship Id="rId116" Type="http://schemas.openxmlformats.org/officeDocument/2006/relationships/slide" Target="slides/slide112.xml"/><Relationship Id="rId237" Type="http://schemas.openxmlformats.org/officeDocument/2006/relationships/slide" Target="slides/slide233.xml"/><Relationship Id="rId115" Type="http://schemas.openxmlformats.org/officeDocument/2006/relationships/slide" Target="slides/slide111.xml"/><Relationship Id="rId236" Type="http://schemas.openxmlformats.org/officeDocument/2006/relationships/slide" Target="slides/slide232.xml"/><Relationship Id="rId119" Type="http://schemas.openxmlformats.org/officeDocument/2006/relationships/slide" Target="slides/slide115.xml"/><Relationship Id="rId110" Type="http://schemas.openxmlformats.org/officeDocument/2006/relationships/slide" Target="slides/slide106.xml"/><Relationship Id="rId231" Type="http://schemas.openxmlformats.org/officeDocument/2006/relationships/slide" Target="slides/slide227.xml"/><Relationship Id="rId230" Type="http://schemas.openxmlformats.org/officeDocument/2006/relationships/slide" Target="slides/slide226.xml"/><Relationship Id="rId114" Type="http://schemas.openxmlformats.org/officeDocument/2006/relationships/slide" Target="slides/slide110.xml"/><Relationship Id="rId235" Type="http://schemas.openxmlformats.org/officeDocument/2006/relationships/slide" Target="slides/slide231.xml"/><Relationship Id="rId113" Type="http://schemas.openxmlformats.org/officeDocument/2006/relationships/slide" Target="slides/slide109.xml"/><Relationship Id="rId234" Type="http://schemas.openxmlformats.org/officeDocument/2006/relationships/slide" Target="slides/slide230.xml"/><Relationship Id="rId112" Type="http://schemas.openxmlformats.org/officeDocument/2006/relationships/slide" Target="slides/slide108.xml"/><Relationship Id="rId233" Type="http://schemas.openxmlformats.org/officeDocument/2006/relationships/slide" Target="slides/slide229.xml"/><Relationship Id="rId111" Type="http://schemas.openxmlformats.org/officeDocument/2006/relationships/slide" Target="slides/slide107.xml"/><Relationship Id="rId232" Type="http://schemas.openxmlformats.org/officeDocument/2006/relationships/slide" Target="slides/slide228.xml"/><Relationship Id="rId305" Type="http://schemas.openxmlformats.org/officeDocument/2006/relationships/slide" Target="slides/slide301.xml"/><Relationship Id="rId304" Type="http://schemas.openxmlformats.org/officeDocument/2006/relationships/slide" Target="slides/slide300.xml"/><Relationship Id="rId303" Type="http://schemas.openxmlformats.org/officeDocument/2006/relationships/slide" Target="slides/slide299.xml"/><Relationship Id="rId302" Type="http://schemas.openxmlformats.org/officeDocument/2006/relationships/slide" Target="slides/slide298.xml"/><Relationship Id="rId309" Type="http://schemas.openxmlformats.org/officeDocument/2006/relationships/slide" Target="slides/slide305.xml"/><Relationship Id="rId308" Type="http://schemas.openxmlformats.org/officeDocument/2006/relationships/slide" Target="slides/slide304.xml"/><Relationship Id="rId307" Type="http://schemas.openxmlformats.org/officeDocument/2006/relationships/slide" Target="slides/slide303.xml"/><Relationship Id="rId306" Type="http://schemas.openxmlformats.org/officeDocument/2006/relationships/slide" Target="slides/slide302.xml"/><Relationship Id="rId301" Type="http://schemas.openxmlformats.org/officeDocument/2006/relationships/slide" Target="slides/slide297.xml"/><Relationship Id="rId300" Type="http://schemas.openxmlformats.org/officeDocument/2006/relationships/slide" Target="slides/slide296.xml"/><Relationship Id="rId206" Type="http://schemas.openxmlformats.org/officeDocument/2006/relationships/slide" Target="slides/slide202.xml"/><Relationship Id="rId327" Type="http://customschemas.google.com/relationships/presentationmetadata" Target="metadata"/><Relationship Id="rId205" Type="http://schemas.openxmlformats.org/officeDocument/2006/relationships/slide" Target="slides/slide201.xml"/><Relationship Id="rId326" Type="http://schemas.openxmlformats.org/officeDocument/2006/relationships/slide" Target="slides/slide322.xml"/><Relationship Id="rId204" Type="http://schemas.openxmlformats.org/officeDocument/2006/relationships/slide" Target="slides/slide200.xml"/><Relationship Id="rId325" Type="http://schemas.openxmlformats.org/officeDocument/2006/relationships/slide" Target="slides/slide321.xml"/><Relationship Id="rId203" Type="http://schemas.openxmlformats.org/officeDocument/2006/relationships/slide" Target="slides/slide199.xml"/><Relationship Id="rId324" Type="http://schemas.openxmlformats.org/officeDocument/2006/relationships/slide" Target="slides/slide320.xml"/><Relationship Id="rId209" Type="http://schemas.openxmlformats.org/officeDocument/2006/relationships/slide" Target="slides/slide205.xml"/><Relationship Id="rId208" Type="http://schemas.openxmlformats.org/officeDocument/2006/relationships/slide" Target="slides/slide204.xml"/><Relationship Id="rId207" Type="http://schemas.openxmlformats.org/officeDocument/2006/relationships/slide" Target="slides/slide203.xml"/><Relationship Id="rId202" Type="http://schemas.openxmlformats.org/officeDocument/2006/relationships/slide" Target="slides/slide198.xml"/><Relationship Id="rId323" Type="http://schemas.openxmlformats.org/officeDocument/2006/relationships/slide" Target="slides/slide319.xml"/><Relationship Id="rId201" Type="http://schemas.openxmlformats.org/officeDocument/2006/relationships/slide" Target="slides/slide197.xml"/><Relationship Id="rId322" Type="http://schemas.openxmlformats.org/officeDocument/2006/relationships/slide" Target="slides/slide318.xml"/><Relationship Id="rId200" Type="http://schemas.openxmlformats.org/officeDocument/2006/relationships/slide" Target="slides/slide196.xml"/><Relationship Id="rId321" Type="http://schemas.openxmlformats.org/officeDocument/2006/relationships/slide" Target="slides/slide317.xml"/><Relationship Id="rId320" Type="http://schemas.openxmlformats.org/officeDocument/2006/relationships/slide" Target="slides/slide316.xml"/><Relationship Id="rId316" Type="http://schemas.openxmlformats.org/officeDocument/2006/relationships/slide" Target="slides/slide312.xml"/><Relationship Id="rId315" Type="http://schemas.openxmlformats.org/officeDocument/2006/relationships/slide" Target="slides/slide311.xml"/><Relationship Id="rId314" Type="http://schemas.openxmlformats.org/officeDocument/2006/relationships/slide" Target="slides/slide310.xml"/><Relationship Id="rId313" Type="http://schemas.openxmlformats.org/officeDocument/2006/relationships/slide" Target="slides/slide309.xml"/><Relationship Id="rId319" Type="http://schemas.openxmlformats.org/officeDocument/2006/relationships/slide" Target="slides/slide315.xml"/><Relationship Id="rId318" Type="http://schemas.openxmlformats.org/officeDocument/2006/relationships/slide" Target="slides/slide314.xml"/><Relationship Id="rId317" Type="http://schemas.openxmlformats.org/officeDocument/2006/relationships/slide" Target="slides/slide313.xml"/><Relationship Id="rId312" Type="http://schemas.openxmlformats.org/officeDocument/2006/relationships/slide" Target="slides/slide308.xml"/><Relationship Id="rId311" Type="http://schemas.openxmlformats.org/officeDocument/2006/relationships/slide" Target="slides/slide307.xml"/><Relationship Id="rId310" Type="http://schemas.openxmlformats.org/officeDocument/2006/relationships/slide" Target="slides/slide30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18971" y="0"/>
            <a:ext cx="2921582" cy="495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slides are the same as Y5 Summer 2 as this is a revisit and review half term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9" name="Google Shape;649;p10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Sound of aI</a:t>
            </a:r>
            <a:endParaRPr/>
          </a:p>
        </p:txBody>
      </p:sp>
      <p:sp>
        <p:nvSpPr>
          <p:cNvPr id="650" name="Google Shape;650;p103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10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0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10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0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10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10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0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10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1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1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11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11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11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1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11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11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1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1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1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1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11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1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11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12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2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12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12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2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12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2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12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2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12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12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2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12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12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12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2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2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3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13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1692b049eb3_0_5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g1692b049eb3_0_5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692b049eb3_0_5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g1692b049eb3_0_5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1692b049eb3_0_6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g1692b049eb3_0_6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1692b049eb3_0_6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g1692b049eb3_0_6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1692b049eb3_0_7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g1692b049eb3_0_7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1692b049eb3_0_7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g1692b049eb3_0_7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1692b049eb3_0_7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g1692b049eb3_0_7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1692b049eb3_0_8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1692b049eb3_0_8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1692b049eb3_0_8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g1692b049eb3_0_8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1692b049eb3_0_9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g1692b049eb3_0_9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692b049eb3_0_9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g1692b049eb3_0_9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692b049eb3_0_10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g1692b049eb3_0_10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4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14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4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4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1692b049eb3_0_10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g1692b049eb3_0_10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692b049eb3_0_10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g1692b049eb3_0_10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4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p14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Earth’s hard outer layer has been mathematically calculated as between 5 and 60km thick. </a:t>
            </a:r>
            <a:endParaRPr/>
          </a:p>
        </p:txBody>
      </p:sp>
      <p:sp>
        <p:nvSpPr>
          <p:cNvPr id="872" name="Google Shape;872;p147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4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14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3" name="Google Shape;883;p14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Revisit and review the words from Y5 and challenge words  – I say, we say, you say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write words only in their spelling 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the new spelling rule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Children to write the new spelling rule words and challenge words into books when the sentences are shown with the spelling word missing.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the extract with the class as choral reading.  Practise model of prosody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find the spelling words from the session in the text.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read allowed the chosen sentence for children to write fully in their books.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the extract and ask children to then edit their work to check they were correct in their dictation.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" name="Google Shape;884;p149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5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15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5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15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5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15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152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692b049eb3_0_11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" name="Google Shape;905;g1692b049eb3_0_11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g1692b049eb3_0_113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692b049eb3_0_11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g1692b049eb3_0_11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g1692b049eb3_0_118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1692b049eb3_0_12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8" name="Google Shape;918;g1692b049eb3_0_12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g1692b049eb3_0_124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1692b049eb3_0_13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5" name="Google Shape;925;g1692b049eb3_0_13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6" name="Google Shape;926;g1692b049eb3_0_130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1692b049eb3_0_13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1" name="Google Shape;931;g1692b049eb3_0_13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g1692b049eb3_0_135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1692b049eb3_0_14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g1692b049eb3_0_14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g1692b049eb3_0_140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1692b049eb3_0_14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g1692b049eb3_0_14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g1692b049eb3_0_146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1692b049eb3_0_15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g1692b049eb3_0_15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1692b049eb3_0_15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g1692b049eb3_0_15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692b049eb3_0_16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g1692b049eb3_0_16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16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6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16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6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16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17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17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7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7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7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17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14ad45c21bc_0_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g14ad45c21bc_0_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14ad45c21bc_0_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g14ad45c21bc_0_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14ad45c21bc_0_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g14ad45c21bc_0_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17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17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7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17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17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0" name="Google Shape;1030;p17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Sound of aI</a:t>
            </a:r>
            <a:endParaRPr/>
          </a:p>
        </p:txBody>
      </p:sp>
      <p:sp>
        <p:nvSpPr>
          <p:cNvPr id="1031" name="Google Shape;1031;p175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7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17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7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17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17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17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7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17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6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8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18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8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18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8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18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8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18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8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18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5" name="Google Shape;1085;p18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91ba5e2a3_0_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691ba5e2a3_0_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18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18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4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18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18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18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18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18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9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19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19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19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9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2" name="Google Shape;1122;p19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19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19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19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19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9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19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9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19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9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19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1692b049eb3_0_17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g1692b049eb3_0_17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1692b049eb3_0_17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g1692b049eb3_0_17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1692b049eb3_0_17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g1692b049eb3_0_17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1692b049eb3_0_18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g1692b049eb3_0_18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692b049eb3_0_18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g1692b049eb3_0_18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1692b049eb3_0_19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g1692b049eb3_0_19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1692b049eb3_0_19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3" name="Google Shape;1183;g1692b049eb3_0_19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g1692b049eb3_0_19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g1692b049eb3_0_19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Revisit and review the words from Y5 and challenge words  – I say, we say, you say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write words only in their spelling 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the new spelling rule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Children to write the new spelling rule words and challenge words into books when the sentences are shown with the spelling word missing.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the extract with the class as choral reading.  Practise model of prosody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find the spelling words from the session in the text.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read allowed the chosen sentence for children to write fully in their books.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the extract and ask children to then edit their work to check they were correct in their dictation.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1692b049eb3_0_20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g1692b049eb3_0_20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1692b049eb3_0_20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9" name="Google Shape;1199;g1692b049eb3_0_20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1692b049eb3_0_21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g1692b049eb3_0_21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1692b049eb3_0_21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g1692b049eb3_0_21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1692b049eb3_0_22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g1692b049eb3_0_22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1692b049eb3_0_22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g1692b049eb3_0_22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1692b049eb3_0_22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4" name="Google Shape;1224;g1692b049eb3_0_22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692b049eb3_0_23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g1692b049eb3_0_23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692b049eb3_0_23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4" name="Google Shape;1234;g1692b049eb3_0_23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environment of planet Earth is made up of tropical areas and frozen lands. </a:t>
            </a:r>
            <a:endParaRPr/>
          </a:p>
        </p:txBody>
      </p:sp>
      <p:sp>
        <p:nvSpPr>
          <p:cNvPr id="1235" name="Google Shape;1235;g1692b049eb3_0_236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692b049eb3_0_24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g1692b049eb3_0_24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21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6" name="Google Shape;1246;p21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Revisit and review the words from Y5 and challenge words  – I say, we say, you say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write words only in their spelling 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the new spelling rule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Children to write the new spelling rule words and challenge words into books when the sentences are shown with the spelling word missing.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the extract with the class as choral reading.  Practise model of prosody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find the spelling words from the session in the text.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read allowed the chosen sentence for children to write fully in their books.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the extract and ask children to then edit their work to check they were correct in their dictation.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216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1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21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5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1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21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1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2" name="Google Shape;1262;p21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3" name="Google Shape;1263;p219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692b049eb3_0_24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8" name="Google Shape;1268;g1692b049eb3_0_24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g1692b049eb3_0_247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692b049eb3_0_25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4" name="Google Shape;1274;g1692b049eb3_0_25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g1692b049eb3_0_252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1692b049eb3_0_25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1" name="Google Shape;1281;g1692b049eb3_0_25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2" name="Google Shape;1282;g1692b049eb3_0_258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1692b049eb3_0_26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8" name="Google Shape;1288;g1692b049eb3_0_26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g1692b049eb3_0_264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1692b049eb3_0_26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g1692b049eb3_0_26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g1692b049eb3_0_269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g1692b049eb3_0_27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0" name="Google Shape;1300;g1692b049eb3_0_27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g1692b049eb3_0_274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692b049eb3_0_28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7" name="Google Shape;1307;g1692b049eb3_0_28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g1692b049eb3_0_280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2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22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692b049eb3_0_28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g1692b049eb3_0_28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692b049eb3_0_29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g1692b049eb3_0_29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g1692b049eb3_0_29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g1692b049eb3_0_29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692b049eb3_0_29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g1692b049eb3_0_29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692b049eb3_0_30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g1692b049eb3_0_30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692b049eb3_0_30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g1692b049eb3_0_30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692b049eb3_0_31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Google Shape;1352;g1692b049eb3_0_31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692b049eb3_0_31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g1692b049eb3_0_31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1692b049eb3_0_50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g1692b049eb3_0_50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692b049eb3_0_51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0" name="Google Shape;1370;g1692b049eb3_0_51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692b049eb3_0_51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g1692b049eb3_0_51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1692b049eb3_0_32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g1692b049eb3_0_32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692b049eb3_0_32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g1692b049eb3_0_32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1692b049eb3_0_33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3" name="Google Shape;1393;g1692b049eb3_0_33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Sound of aI</a:t>
            </a:r>
            <a:endParaRPr/>
          </a:p>
        </p:txBody>
      </p:sp>
      <p:sp>
        <p:nvSpPr>
          <p:cNvPr id="1394" name="Google Shape;1394;g1692b049eb3_0_332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692b049eb3_0_33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g1692b049eb3_0_33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692b049eb3_0_34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g1692b049eb3_0_34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1692b049eb3_0_34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g1692b049eb3_0_34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1692b049eb3_0_35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g1692b049eb3_0_35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691ba5e2a3_0_1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g1691ba5e2a3_0_1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692b049eb3_0_35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g1692b049eb3_0_35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1692b049eb3_0_35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g1692b049eb3_0_35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692b049eb3_0_36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g1692b049eb3_0_36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1692b049eb3_0_36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g1692b049eb3_0_36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1692b049eb3_0_37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g1692b049eb3_0_37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692b049eb3_0_37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Google Shape;1447;g1692b049eb3_0_37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g1692b049eb3_0_38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g1692b049eb3_0_38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1692b049eb3_0_38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g1692b049eb3_0_38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g1692b049eb3_0_39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g1692b049eb3_0_39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1692b049eb3_0_39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g1692b049eb3_0_39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1692b049eb3_0_39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g1692b049eb3_0_39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1692b049eb3_0_40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g1692b049eb3_0_40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1692b049eb3_0_40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4" name="Google Shape;1484;g1692b049eb3_0_40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1692b049eb3_0_41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g1692b049eb3_0_41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1692b049eb3_0_41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g1692b049eb3_0_41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692b049eb3_0_41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g1692b049eb3_0_41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1692b049eb3_0_42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g1692b049eb3_0_42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g1692b049eb3_0_42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g1692b049eb3_0_42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1692b049eb3_0_43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g1692b049eb3_0_43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1692b049eb3_0_43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g1692b049eb3_0_43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1692b049eb3_0_43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4" name="Google Shape;1524;g1692b049eb3_0_43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692b049eb3_0_44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g1692b049eb3_0_44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3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1692b049eb3_0_44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g1692b049eb3_0_44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1692b049eb3_0_45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g1692b049eb3_0_45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g1692b049eb3_0_45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g1692b049eb3_0_45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692b049eb3_0_46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g1692b049eb3_0_46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1692b049eb3_0_46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g1692b049eb3_0_46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692b049eb3_0_46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g1692b049eb3_0_46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g1692b049eb3_0_47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g1692b049eb3_0_47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692b049eb3_0_47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Google Shape;1571;g1692b049eb3_0_47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Sound of aI</a:t>
            </a:r>
            <a:endParaRPr/>
          </a:p>
        </p:txBody>
      </p:sp>
      <p:sp>
        <p:nvSpPr>
          <p:cNvPr id="241" name="Google Shape;241;p28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692b049eb3_0_48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g1692b049eb3_0_48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1692b049eb3_0_48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g1692b049eb3_0_48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1692b049eb3_0_48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g1692b049eb3_0_48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1692b049eb3_0_49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g1692b049eb3_0_49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1692b049eb3_0_49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6" name="Google Shape;1596;g1692b049eb3_0_49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environment of planet Earth is made up of tropical areas and frozen lands. </a:t>
            </a:r>
            <a:endParaRPr/>
          </a:p>
        </p:txBody>
      </p:sp>
      <p:sp>
        <p:nvSpPr>
          <p:cNvPr id="1597" name="Google Shape;1597;g1692b049eb3_0_497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1692b049eb3_0_50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g1692b049eb3_0_50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28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8" name="Google Shape;1608;p28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 through the slides for all the R+R words for the week (both the focus and the challenge words)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Click through the slides for all the new learning this week </a:t>
            </a:r>
            <a:endParaRPr/>
          </a:p>
        </p:txBody>
      </p:sp>
      <p:sp>
        <p:nvSpPr>
          <p:cNvPr id="1609" name="Google Shape;1609;p280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28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28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28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28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28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4" name="Google Shape;1624;p28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283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28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0" name="Google Shape;1630;p28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284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28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28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28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28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28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6" name="Google Shape;1646;p28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28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28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8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28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29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29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29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29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29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29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29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6" name="Google Shape;1676;p29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9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29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p29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29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9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29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1692b049eb3_0_52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g1692b049eb3_0_52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9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1" name="Google Shape;1701;p29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29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29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p29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29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30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30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30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1" name="Google Shape;1721;p30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30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30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30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30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30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30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30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30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4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p30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30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30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30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30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30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30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30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31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31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9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" name="Google Shape;1770;p31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31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p31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31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691ba5e2a3_0_19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1691ba5e2a3_0_19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1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1" name="Google Shape;1781;p31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Say these words for the quiz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Environment equipment frequently government musical mathematical require vampire urgency emergency </a:t>
            </a:r>
            <a:endParaRPr/>
          </a:p>
        </p:txBody>
      </p:sp>
      <p:sp>
        <p:nvSpPr>
          <p:cNvPr id="1782" name="Google Shape;1782;p313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31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7" name="Google Shape;1787;p31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314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31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3" name="Google Shape;1793;p31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315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31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9" name="Google Shape;1799;p31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for these words to be classed </a:t>
            </a:r>
            <a:endParaRPr/>
          </a:p>
        </p:txBody>
      </p:sp>
      <p:sp>
        <p:nvSpPr>
          <p:cNvPr id="1800" name="Google Shape;1800;p316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31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5" name="Google Shape;1805;p31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for these words to be classed </a:t>
            </a:r>
            <a:endParaRPr/>
          </a:p>
        </p:txBody>
      </p:sp>
      <p:sp>
        <p:nvSpPr>
          <p:cNvPr id="1806" name="Google Shape;1806;p317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1692b049eb3_0_53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2" name="Google Shape;1812;g1692b049eb3_0_53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for these words to be classed </a:t>
            </a:r>
            <a:endParaRPr/>
          </a:p>
        </p:txBody>
      </p:sp>
      <p:sp>
        <p:nvSpPr>
          <p:cNvPr id="1813" name="Google Shape;1813;g1692b049eb3_0_532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31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9" name="Google Shape;1819;p31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for these words to be classed </a:t>
            </a:r>
            <a:endParaRPr/>
          </a:p>
        </p:txBody>
      </p:sp>
      <p:sp>
        <p:nvSpPr>
          <p:cNvPr id="1820" name="Google Shape;1820;p319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32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5" name="Google Shape;1825;p32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320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1692b049eb3_0_53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1" name="Google Shape;1831;g1692b049eb3_0_53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g1692b049eb3_0_538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32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7" name="Google Shape;1837;p32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322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1692b049eb3_0_543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1692b049eb3_0_543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g1692b049eb3_0_543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32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0" name="Google Shape;1850;p32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324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5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32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7" name="Google Shape;1857;p32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325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691ba5e2a3_0_2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691ba5e2a3_0_2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691ba5e2a3_0_3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1691ba5e2a3_0_3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4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691ba5e2a3_0_4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1691ba5e2a3_0_4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4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4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5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5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5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5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6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6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691ba5e2a3_0_5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691ba5e2a3_0_5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6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6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6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6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6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6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7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7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7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7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7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691ba5e2a3_0_56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1691ba5e2a3_0_56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7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environment of planet Earth is made up of tropical areas and frozen lands. </a:t>
            </a:r>
            <a:endParaRPr/>
          </a:p>
        </p:txBody>
      </p:sp>
      <p:sp>
        <p:nvSpPr>
          <p:cNvPr id="490" name="Google Shape;490;p75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7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7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p7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Revisit and review the words from Y5 and challenge words  – I say, we say, you say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write words only in their spelling book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the new spelling rule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Children to write the new spelling rule words and challenge words into books when the sentences are shown with the spelling word missing.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Read the extract with the class as choral reading.  Practise model of prosody etc.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Ask children to find the spelling words from the session in the text.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Then read allowed the chosen sentence for children to write fully in their books.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Show the extract and ask children to then edit their work to check they were correct in their dictation.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77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7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7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8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8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80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692b049eb3_0_0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g1692b049eb3_0_0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1692b049eb3_0_0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8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692b049eb3_0_5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g1692b049eb3_0_5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1692b049eb3_0_5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692b049eb3_0_11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g1692b049eb3_0_11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1692b049eb3_0_11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3" name="Google Shape;543;p8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84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692b049eb3_0_17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9" name="Google Shape;549;g1692b049eb3_0_17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g1692b049eb3_0_17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692b049eb3_0_2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g1692b049eb3_0_2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g1692b049eb3_0_22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692b049eb3_0_2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g1692b049eb3_0_2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g1692b049eb3_0_28:notes"/>
          <p:cNvSpPr txBox="1"/>
          <p:nvPr>
            <p:ph idx="12" type="sldNum"/>
          </p:nvPr>
        </p:nvSpPr>
        <p:spPr>
          <a:xfrm>
            <a:off x="3818971" y="9380333"/>
            <a:ext cx="2921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692b049eb3_0_34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1692b049eb3_0_34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1692b049eb3_0_38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g1692b049eb3_0_38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692b049eb3_0_42:notes"/>
          <p:cNvSpPr txBox="1"/>
          <p:nvPr>
            <p:ph idx="1" type="body"/>
          </p:nvPr>
        </p:nvSpPr>
        <p:spPr>
          <a:xfrm>
            <a:off x="674212" y="4752747"/>
            <a:ext cx="5393700" cy="38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1692b049eb3_0_42:notes"/>
          <p:cNvSpPr/>
          <p:nvPr>
            <p:ph idx="2" type="sldImg"/>
          </p:nvPr>
        </p:nvSpPr>
        <p:spPr>
          <a:xfrm>
            <a:off x="409575" y="1235075"/>
            <a:ext cx="5922900" cy="3332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9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9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 txBox="1"/>
          <p:nvPr>
            <p:ph idx="12" type="sldNum"/>
          </p:nvPr>
        </p:nvSpPr>
        <p:spPr>
          <a:xfrm>
            <a:off x="3818971" y="9380333"/>
            <a:ext cx="2921582" cy="4955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93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93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94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94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5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95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6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96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97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97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8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98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9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99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0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100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01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101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02:notes"/>
          <p:cNvSpPr txBox="1"/>
          <p:nvPr>
            <p:ph idx="1" type="body"/>
          </p:nvPr>
        </p:nvSpPr>
        <p:spPr>
          <a:xfrm>
            <a:off x="674212" y="4752747"/>
            <a:ext cx="5393690" cy="388861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102:notes"/>
          <p:cNvSpPr/>
          <p:nvPr>
            <p:ph idx="2" type="sldImg"/>
          </p:nvPr>
        </p:nvSpPr>
        <p:spPr>
          <a:xfrm>
            <a:off x="409575" y="1235075"/>
            <a:ext cx="5922963" cy="33321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3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3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3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3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3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3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33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3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3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3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4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9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9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21.png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21.png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6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7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9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0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1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2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3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4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5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6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7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8.xml"/><Relationship Id="rId3" Type="http://schemas.openxmlformats.org/officeDocument/2006/relationships/image" Target="../media/image8.png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9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0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1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2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3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6.png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5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6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7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8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0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1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2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3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4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5.xml"/><Relationship Id="rId3" Type="http://schemas.openxmlformats.org/officeDocument/2006/relationships/image" Target="../media/image1.png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6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8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0.xml"/><Relationship Id="rId3" Type="http://schemas.openxmlformats.org/officeDocument/2006/relationships/image" Target="../media/image2.png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1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2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3.xml"/><Relationship Id="rId3" Type="http://schemas.openxmlformats.org/officeDocument/2006/relationships/image" Target="../media/image4.png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4.xml"/><Relationship Id="rId3" Type="http://schemas.openxmlformats.org/officeDocument/2006/relationships/image" Target="../media/image4.png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7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8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9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0.xml"/><Relationship Id="rId3" Type="http://schemas.openxmlformats.org/officeDocument/2006/relationships/image" Target="../media/image15.jpg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3.xml"/><Relationship Id="rId3" Type="http://schemas.openxmlformats.org/officeDocument/2006/relationships/image" Target="../media/image20.jpg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6.xml"/><Relationship Id="rId3" Type="http://schemas.openxmlformats.org/officeDocument/2006/relationships/image" Target="../media/image20.jpg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0.xml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2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3.xml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5.xml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6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7.xml"/><Relationship Id="rId3" Type="http://schemas.openxmlformats.org/officeDocument/2006/relationships/image" Target="../media/image25.png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8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9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1.xml"/><Relationship Id="rId3" Type="http://schemas.openxmlformats.org/officeDocument/2006/relationships/image" Target="../media/image17.png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2.xm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3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5.xml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6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7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8.xml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0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1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4.xml"/><Relationship Id="rId3" Type="http://schemas.openxmlformats.org/officeDocument/2006/relationships/image" Target="../media/image8.png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5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6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0.xml"/><Relationship Id="rId3" Type="http://schemas.openxmlformats.org/officeDocument/2006/relationships/image" Target="../media/image6.png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2.xml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3.xml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4.xml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5.xml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6.xml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7.xml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8.xml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jpg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0.xml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1.xml"/><Relationship Id="rId3" Type="http://schemas.openxmlformats.org/officeDocument/2006/relationships/image" Target="../media/image1.png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2.xml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3.xml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4.xml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5.xml"/><Relationship Id="rId3" Type="http://schemas.openxmlformats.org/officeDocument/2006/relationships/image" Target="../media/image2.png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6.xml"/><Relationship Id="rId3" Type="http://schemas.openxmlformats.org/officeDocument/2006/relationships/image" Target="../media/image2.png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7.xml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8.xml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9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0.xml"/><Relationship Id="rId3" Type="http://schemas.openxmlformats.org/officeDocument/2006/relationships/image" Target="../media/image4.png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1.xml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2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3.xml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4.xml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5.xml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6.xml"/><Relationship Id="rId3" Type="http://schemas.openxmlformats.org/officeDocument/2006/relationships/image" Target="../media/image31.png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7.xml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8.xml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9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0.xml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1.xml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2.xml"/><Relationship Id="rId3" Type="http://schemas.openxmlformats.org/officeDocument/2006/relationships/image" Target="../media/image29.png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3.xml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4.xml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5.xml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6.xml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7.xml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8.xml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9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jpg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0.xml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1.xml"/></Relationships>
</file>

<file path=ppt/slides/_rels/slide2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2.xml"/></Relationships>
</file>

<file path=ppt/slides/_rels/slide2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3.xml"/></Relationships>
</file>

<file path=ppt/slides/_rels/slide2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4.xml"/></Relationships>
</file>

<file path=ppt/slides/_rels/slide2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5.xml"/><Relationship Id="rId3" Type="http://schemas.openxmlformats.org/officeDocument/2006/relationships/image" Target="../media/image24.png"/></Relationships>
</file>

<file path=ppt/slides/_rels/slide2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6.xml"/></Relationships>
</file>

<file path=ppt/slides/_rels/slide2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7.xml"/><Relationship Id="rId3" Type="http://schemas.openxmlformats.org/officeDocument/2006/relationships/image" Target="../media/image30.png"/></Relationships>
</file>

<file path=ppt/slides/_rels/slide2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8.xml"/></Relationships>
</file>

<file path=ppt/slides/_rels/slide2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9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0.xml"/></Relationships>
</file>

<file path=ppt/slides/_rels/slide2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1.xml"/></Relationships>
</file>

<file path=ppt/slides/_rels/slide2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2.xml"/></Relationships>
</file>

<file path=ppt/slides/_rels/slide2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3.xml"/></Relationships>
</file>

<file path=ppt/slides/_rels/slide2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4.xml"/></Relationships>
</file>

<file path=ppt/slides/_rels/slide2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5.xml"/></Relationships>
</file>

<file path=ppt/slides/_rels/slide2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6.xml"/></Relationships>
</file>

<file path=ppt/slides/_rels/slide2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7.xml"/></Relationships>
</file>

<file path=ppt/slides/_rels/slide2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8.xml"/></Relationships>
</file>

<file path=ppt/slides/_rels/slide2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9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0.xml"/><Relationship Id="rId3" Type="http://schemas.openxmlformats.org/officeDocument/2006/relationships/image" Target="../media/image8.png"/></Relationships>
</file>

<file path=ppt/slides/_rels/slide2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1.xml"/></Relationships>
</file>

<file path=ppt/slides/_rels/slide2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2.xml"/></Relationships>
</file>

<file path=ppt/slides/_rels/slide2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3.xml"/></Relationships>
</file>

<file path=ppt/slides/_rels/slide2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4.xml"/></Relationships>
</file>

<file path=ppt/slides/_rels/slide2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5.xml"/></Relationships>
</file>

<file path=ppt/slides/_rels/slide2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6.xml"/><Relationship Id="rId3" Type="http://schemas.openxmlformats.org/officeDocument/2006/relationships/image" Target="../media/image6.png"/></Relationships>
</file>

<file path=ppt/slides/_rels/slide2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7.xml"/></Relationships>
</file>

<file path=ppt/slides/_rels/slide2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8.xml"/></Relationships>
</file>

<file path=ppt/slides/_rels/slide2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9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0.xml"/></Relationships>
</file>

<file path=ppt/slides/_rels/slide2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1.xml"/></Relationships>
</file>

<file path=ppt/slides/_rels/slide2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2.xml"/></Relationships>
</file>

<file path=ppt/slides/_rels/slide2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3.xml"/></Relationships>
</file>

<file path=ppt/slides/_rels/slide2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4.xml"/></Relationships>
</file>

<file path=ppt/slides/_rels/slide2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5.xml"/></Relationships>
</file>

<file path=ppt/slides/_rels/slide2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6.xml"/></Relationships>
</file>

<file path=ppt/slides/_rels/slide2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7.xml"/><Relationship Id="rId3" Type="http://schemas.openxmlformats.org/officeDocument/2006/relationships/image" Target="../media/image1.png"/></Relationships>
</file>

<file path=ppt/slides/_rels/slide2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8.xml"/></Relationships>
</file>

<file path=ppt/slides/_rels/slide2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9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0.xml"/></Relationships>
</file>

<file path=ppt/slides/_rels/slide2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1.xml"/></Relationships>
</file>

<file path=ppt/slides/_rels/slide2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2.xml"/></Relationships>
</file>

<file path=ppt/slides/_rels/slide2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3.xml"/></Relationships>
</file>

<file path=ppt/slides/_rels/slide2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4.xml"/></Relationships>
</file>

<file path=ppt/slides/_rels/slide2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5.xml"/></Relationships>
</file>

<file path=ppt/slides/_rels/slide2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6.xml"/></Relationships>
</file>

<file path=ppt/slides/_rels/slide2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7.xml"/></Relationships>
</file>

<file path=ppt/slides/_rels/slide2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8.xml"/></Relationships>
</file>

<file path=ppt/slides/_rels/slide2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9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2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0.xml"/></Relationships>
</file>

<file path=ppt/slides/_rels/slide2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1.xml"/></Relationships>
</file>

<file path=ppt/slides/_rels/slide2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2.xml"/></Relationships>
</file>

<file path=ppt/slides/_rels/slide2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3.xml"/></Relationships>
</file>

<file path=ppt/slides/_rels/slide2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4.xml"/></Relationships>
</file>

<file path=ppt/slides/_rels/slide2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5.xml"/></Relationships>
</file>

<file path=ppt/slides/_rels/slide2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6.xml"/></Relationships>
</file>

<file path=ppt/slides/_rels/slide2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7.xml"/></Relationships>
</file>

<file path=ppt/slides/_rels/slide2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8.xml"/></Relationships>
</file>

<file path=ppt/slides/_rels/slide2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0.xml"/></Relationships>
</file>

<file path=ppt/slides/_rels/slide3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1.xml"/></Relationships>
</file>

<file path=ppt/slides/_rels/slide3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2.xml"/></Relationships>
</file>

<file path=ppt/slides/_rels/slide3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3.xml"/></Relationships>
</file>

<file path=ppt/slides/_rels/slide3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4.xml"/></Relationships>
</file>

<file path=ppt/slides/_rels/slide3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5.xml"/></Relationships>
</file>

<file path=ppt/slides/_rels/slide3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6.xml"/></Relationships>
</file>

<file path=ppt/slides/_rels/slide3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7.xml"/></Relationships>
</file>

<file path=ppt/slides/_rels/slide3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8.xml"/></Relationships>
</file>

<file path=ppt/slides/_rels/slide3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9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0.xml"/></Relationships>
</file>

<file path=ppt/slides/_rels/slide3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1.xml"/></Relationships>
</file>

<file path=ppt/slides/_rels/slide3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2.xml"/></Relationships>
</file>

<file path=ppt/slides/_rels/slide3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3.xml"/></Relationships>
</file>

<file path=ppt/slides/_rels/slide3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4.xml"/></Relationships>
</file>

<file path=ppt/slides/_rels/slide3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5.xml"/></Relationships>
</file>

<file path=ppt/slides/_rels/slide3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6.xml"/></Relationships>
</file>

<file path=ppt/slides/_rels/slide3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7.xml"/></Relationships>
</file>

<file path=ppt/slides/_rels/slide3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8.xml"/></Relationships>
</file>

<file path=ppt/slides/_rels/slide3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9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0.xml"/><Relationship Id="rId3" Type="http://schemas.openxmlformats.org/officeDocument/2006/relationships/image" Target="../media/image28.png"/></Relationships>
</file>

<file path=ppt/slides/_rels/slide3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1.xml"/><Relationship Id="rId3" Type="http://schemas.openxmlformats.org/officeDocument/2006/relationships/image" Target="../media/image32.png"/></Relationships>
</file>

<file path=ppt/slides/_rels/slide3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2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1.jp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Spelling Y6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3602055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213"/>
              <a:buNone/>
            </a:pPr>
            <a:r>
              <a:rPr lang="en-GB" sz="7225">
                <a:latin typeface="Arial"/>
                <a:ea typeface="Arial"/>
                <a:cs typeface="Arial"/>
                <a:sym typeface="Arial"/>
              </a:rPr>
              <a:t>Mastering spellings: building on the foundations of phonics </a:t>
            </a:r>
            <a:endParaRPr sz="72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3213"/>
              <a:buNone/>
            </a:pPr>
            <a:r>
              <a:t/>
            </a:r>
            <a:endParaRPr sz="7225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3213"/>
              <a:buNone/>
            </a:pPr>
            <a:r>
              <a:rPr lang="en-GB" sz="7225">
                <a:latin typeface="Arial"/>
                <a:ea typeface="Arial"/>
                <a:cs typeface="Arial"/>
                <a:sym typeface="Arial"/>
              </a:rPr>
              <a:t>Autumn 2</a:t>
            </a:r>
            <a:endParaRPr sz="7225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3213"/>
              <a:buNone/>
            </a:pPr>
            <a:r>
              <a:rPr lang="en-GB" sz="7225">
                <a:latin typeface="Arial"/>
                <a:ea typeface="Arial"/>
                <a:cs typeface="Arial"/>
                <a:sym typeface="Arial"/>
              </a:rPr>
              <a:t>Week 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mis-</a:t>
            </a:r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04"/>
          <p:cNvSpPr txBox="1"/>
          <p:nvPr>
            <p:ph type="title"/>
          </p:nvPr>
        </p:nvSpPr>
        <p:spPr>
          <a:xfrm>
            <a:off x="693372" y="2544186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is- meaning wrongly</a:t>
            </a:r>
            <a:endParaRPr i="1"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0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miscellaneous</a:t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07"/>
          <p:cNvSpPr txBox="1"/>
          <p:nvPr>
            <p:ph type="title"/>
          </p:nvPr>
        </p:nvSpPr>
        <p:spPr>
          <a:xfrm>
            <a:off x="1132114" y="2961763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miscellaneous</a:t>
            </a:r>
            <a:endParaRPr/>
          </a:p>
        </p:txBody>
      </p:sp>
      <p:sp>
        <p:nvSpPr>
          <p:cNvPr id="668" name="Google Shape;668;p107"/>
          <p:cNvSpPr/>
          <p:nvPr/>
        </p:nvSpPr>
        <p:spPr>
          <a:xfrm>
            <a:off x="3898431" y="3590375"/>
            <a:ext cx="1294500" cy="75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10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miscalculation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0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miscalculation</a:t>
            </a:r>
            <a:endParaRPr/>
          </a:p>
        </p:txBody>
      </p:sp>
      <p:sp>
        <p:nvSpPr>
          <p:cNvPr id="679" name="Google Shape;679;p109"/>
          <p:cNvSpPr/>
          <p:nvPr/>
        </p:nvSpPr>
        <p:spPr>
          <a:xfrm>
            <a:off x="3678725" y="3687725"/>
            <a:ext cx="11976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1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misbehave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1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misbehave</a:t>
            </a:r>
            <a:endParaRPr/>
          </a:p>
        </p:txBody>
      </p:sp>
      <p:sp>
        <p:nvSpPr>
          <p:cNvPr id="690" name="Google Shape;690;p111"/>
          <p:cNvSpPr/>
          <p:nvPr/>
        </p:nvSpPr>
        <p:spPr>
          <a:xfrm>
            <a:off x="4155154" y="3725850"/>
            <a:ext cx="12852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miscellaneous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cellaneous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73200" cy="28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14"/>
          <p:cNvSpPr txBox="1"/>
          <p:nvPr>
            <p:ph type="title"/>
          </p:nvPr>
        </p:nvSpPr>
        <p:spPr>
          <a:xfrm>
            <a:off x="838200" y="50620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4700">
                <a:latin typeface="Arial"/>
                <a:ea typeface="Arial"/>
                <a:cs typeface="Arial"/>
                <a:sym typeface="Arial"/>
              </a:rPr>
              <a:t>miscellaneous</a:t>
            </a: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r>
              <a:rPr lang="en-GB" sz="4700">
                <a:latin typeface="Arial"/>
                <a:ea typeface="Arial"/>
                <a:cs typeface="Arial"/>
                <a:sym typeface="Arial"/>
              </a:rPr>
              <a:t>mis + cellaneous = miscellaneous</a:t>
            </a: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r>
              <a:rPr lang="en-GB" sz="4700">
                <a:latin typeface="Arial"/>
                <a:ea typeface="Arial"/>
                <a:cs typeface="Arial"/>
                <a:sym typeface="Arial"/>
              </a:rPr>
              <a:t>adjective</a:t>
            </a: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r>
              <a:rPr lang="en-GB" sz="4700">
                <a:latin typeface="Arial"/>
                <a:ea typeface="Arial"/>
                <a:cs typeface="Arial"/>
                <a:sym typeface="Arial"/>
              </a:rPr>
              <a:t>Definition – a group of many </a:t>
            </a:r>
            <a:r>
              <a:rPr lang="en-GB" sz="4700"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en-GB" sz="4700">
                <a:latin typeface="Arial"/>
                <a:ea typeface="Arial"/>
                <a:cs typeface="Arial"/>
                <a:sym typeface="Arial"/>
              </a:rPr>
              <a:t> things which are difficult to put into a category</a:t>
            </a:r>
            <a:endParaRPr i="1" sz="4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2" name="Google Shape;702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075" y="98600"/>
            <a:ext cx="1797425" cy="179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838200" y="3962567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represent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something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as being larger, better or worse than it is. </a:t>
            </a:r>
            <a:endParaRPr/>
          </a:p>
        </p:txBody>
      </p:sp>
      <p:pic>
        <p:nvPicPr>
          <p:cNvPr id="151" name="Google Shape;1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1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miscalculation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1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miscalculation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calculation = miscalculation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Google Shape;713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57275" cy="23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117"/>
          <p:cNvSpPr txBox="1"/>
          <p:nvPr>
            <p:ph type="title"/>
          </p:nvPr>
        </p:nvSpPr>
        <p:spPr>
          <a:xfrm>
            <a:off x="838200" y="50620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GB" sz="4700">
                <a:latin typeface="Arial"/>
                <a:ea typeface="Arial"/>
                <a:cs typeface="Arial"/>
                <a:sym typeface="Arial"/>
              </a:rPr>
              <a:t>miscalculation</a:t>
            </a: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r>
              <a:rPr lang="en-GB" sz="4700">
                <a:latin typeface="Arial"/>
                <a:ea typeface="Arial"/>
                <a:cs typeface="Arial"/>
                <a:sym typeface="Arial"/>
              </a:rPr>
              <a:t>mis + calculation = miscalculation </a:t>
            </a:r>
            <a:endParaRPr i="1" sz="4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r>
              <a:rPr lang="en-GB" sz="4700">
                <a:latin typeface="Arial"/>
                <a:ea typeface="Arial"/>
                <a:cs typeface="Arial"/>
                <a:sym typeface="Arial"/>
              </a:rPr>
              <a:t>verb</a:t>
            </a: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br>
              <a:rPr lang="en-GB" sz="4700">
                <a:latin typeface="Arial"/>
                <a:ea typeface="Arial"/>
                <a:cs typeface="Arial"/>
                <a:sym typeface="Arial"/>
              </a:rPr>
            </a:br>
            <a:r>
              <a:rPr lang="en-GB" sz="4700">
                <a:latin typeface="Arial"/>
                <a:ea typeface="Arial"/>
                <a:cs typeface="Arial"/>
                <a:sym typeface="Arial"/>
              </a:rPr>
              <a:t>Definition – to make a mistake when judging a situation or answering a calculation</a:t>
            </a:r>
            <a:endParaRPr i="1" sz="47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975" y="125500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1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misbehave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1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misbehave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behave = misbehave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0" name="Google Shape;730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16950" cy="22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0"/>
          <p:cNvSpPr txBox="1"/>
          <p:nvPr>
            <p:ph type="title"/>
          </p:nvPr>
        </p:nvSpPr>
        <p:spPr>
          <a:xfrm>
            <a:off x="838200" y="50620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misbehave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behave = misbehave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verb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conduct yourself in an unacceptable way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2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Your number formation is miscellaneous when forming 0’s and 6’s.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22"/>
          <p:cNvSpPr txBox="1"/>
          <p:nvPr>
            <p:ph type="title"/>
          </p:nvPr>
        </p:nvSpPr>
        <p:spPr>
          <a:xfrm>
            <a:off x="359229" y="3080825"/>
            <a:ext cx="10988221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Your number formation is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 _ _ _ _ _ _ _ _ _ _ _ _ _ when forming 0’s and 6’s.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2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Your number formation is miscellaneous when forming 0’s and 6’s.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2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Recording times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tables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for long division involves the greatest chance of miscalculation.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type="title"/>
          </p:nvPr>
        </p:nvSpPr>
        <p:spPr>
          <a:xfrm>
            <a:off x="838200" y="3962567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He tends to exaggerate when talking about his accomplishments.</a:t>
            </a:r>
            <a:endParaRPr/>
          </a:p>
        </p:txBody>
      </p:sp>
      <p:pic>
        <p:nvPicPr>
          <p:cNvPr id="158" name="Google Shape;15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2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Recording times tables for long division involves the greatest chance of </a:t>
            </a:r>
            <a:r>
              <a:rPr lang="en-GB" sz="5333">
                <a:latin typeface="Arial"/>
                <a:ea typeface="Arial"/>
                <a:cs typeface="Arial"/>
                <a:sym typeface="Arial"/>
              </a:rPr>
              <a:t>_ _ _ _ _ _ _ _ _ _ _ _ _ _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2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Recording times tables for long division involves the greatest chance of miscalculation.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2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 have to take my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puppy training as he is beginning to misbehave.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28"/>
          <p:cNvSpPr txBox="1"/>
          <p:nvPr>
            <p:ph type="title"/>
          </p:nvPr>
        </p:nvSpPr>
        <p:spPr>
          <a:xfrm>
            <a:off x="228600" y="3080825"/>
            <a:ext cx="11593285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 have to take my puppy training as he is beginning to _ _ _ _ _ _ _ _ _.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2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 have to take my puppy training as he is beginning to misbehave.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New CHALLENGE words.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1692b049eb3_0_5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692b049eb3_0_5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1692b049eb3_0_62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g1692b049eb3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62925" cy="2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1692b049eb3_0_6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remember this spelling rule?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prefix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1692b049eb3_0_71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</a:t>
            </a:r>
            <a:r>
              <a:rPr lang="en-GB" sz="5000">
                <a:latin typeface="Arial"/>
                <a:ea typeface="Arial"/>
                <a:cs typeface="Arial"/>
                <a:sym typeface="Arial"/>
              </a:rPr>
              <a:t>_ _ _ _ _ _ _ _ _ _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1692b049eb3_0_7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692b049eb3_0_7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endParaRPr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692b049eb3_0_8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1692b049eb3_0_8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  <p:pic>
        <p:nvPicPr>
          <p:cNvPr id="833" name="Google Shape;833;g1692b049eb3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692b049eb3_0_92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1692b049eb3_0_96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_ _ _ _ _ _ _ _ _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692b049eb3_0_10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4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Practise and Apply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4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spot the spelling rule words and the challenge words?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prefix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1692b049eb3_0_104"/>
          <p:cNvSpPr txBox="1"/>
          <p:nvPr>
            <p:ph type="title"/>
          </p:nvPr>
        </p:nvSpPr>
        <p:spPr>
          <a:xfrm>
            <a:off x="291193" y="1355272"/>
            <a:ext cx="116097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especially hard layer between 5 and 60km thick which many people misapprehend. This layer is called the crust and it covers the entire planet. A common misconception about this crust is that people misrepresent it as being the soil we see. It lies beneath the seas and oceans, as well as beneath the continents - the seven vast land masses found on the Earth which have been frequently miscalculated. </a:t>
            </a:r>
            <a:endParaRPr sz="580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692b049eb3_0_108"/>
          <p:cNvSpPr txBox="1"/>
          <p:nvPr>
            <p:ph type="title"/>
          </p:nvPr>
        </p:nvSpPr>
        <p:spPr>
          <a:xfrm>
            <a:off x="291193" y="1355272"/>
            <a:ext cx="116097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especially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hard layer between 5 and 60km thick which many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misapprehend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This layer is called the crust and it covers the entire planet. A common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misconception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this crust is that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misrepresent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as being the soil we see. It lies beneath the seas and oceans, as well as beneath the continents - the seven vast land masses found on the Earth which have been frequently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miscalculated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580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Write this sentence as I dictate it to you.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48"/>
          <p:cNvSpPr txBox="1"/>
          <p:nvPr>
            <p:ph type="title"/>
          </p:nvPr>
        </p:nvSpPr>
        <p:spPr>
          <a:xfrm>
            <a:off x="844550" y="290172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layer is called the crust and it covers the entire planet.</a:t>
            </a:r>
            <a:endParaRPr/>
          </a:p>
        </p:txBody>
      </p:sp>
      <p:sp>
        <p:nvSpPr>
          <p:cNvPr id="880" name="Google Shape;880;p148"/>
          <p:cNvSpPr txBox="1"/>
          <p:nvPr>
            <p:ph idx="1" type="body"/>
          </p:nvPr>
        </p:nvSpPr>
        <p:spPr>
          <a:xfrm>
            <a:off x="844550" y="20955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Did you write it correctly?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Edit your work and make sure you have it correct.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Can you underline the spelling word that we have covered in this session?</a:t>
            </a:r>
            <a:endParaRPr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9"/>
          <p:cNvSpPr txBox="1"/>
          <p:nvPr/>
        </p:nvSpPr>
        <p:spPr>
          <a:xfrm>
            <a:off x="1469571" y="1518558"/>
            <a:ext cx="9045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6  - Autumn </a:t>
            </a:r>
            <a:r>
              <a:rPr lang="en-GB" sz="7200">
                <a:solidFill>
                  <a:schemeClr val="dk1"/>
                </a:solidFill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</a:t>
            </a:r>
            <a:r>
              <a:rPr lang="en-GB" sz="7200">
                <a:solidFill>
                  <a:schemeClr val="dk1"/>
                </a:solidFill>
              </a:rPr>
              <a:t> 1</a:t>
            </a: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Wednesday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oogle Shape;891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425" y="0"/>
            <a:ext cx="10093049" cy="69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Revisit and Review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5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1692b049eb3_0_11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692b049eb3_0_118"/>
          <p:cNvSpPr txBox="1"/>
          <p:nvPr>
            <p:ph type="title"/>
          </p:nvPr>
        </p:nvSpPr>
        <p:spPr>
          <a:xfrm>
            <a:off x="1011464" y="4354454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used to single out one person or thing over others</a:t>
            </a:r>
            <a:endParaRPr/>
          </a:p>
        </p:txBody>
      </p:sp>
      <p:pic>
        <p:nvPicPr>
          <p:cNvPr id="915" name="Google Shape;915;g1692b049eb3_0_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 txBox="1"/>
          <p:nvPr>
            <p:ph type="title"/>
          </p:nvPr>
        </p:nvSpPr>
        <p:spPr>
          <a:xfrm>
            <a:off x="721997" y="2631036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3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de-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Meaning off or from</a:t>
            </a:r>
            <a:endParaRPr i="1"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692b049eb3_0_124"/>
          <p:cNvSpPr txBox="1"/>
          <p:nvPr>
            <p:ph type="title"/>
          </p:nvPr>
        </p:nvSpPr>
        <p:spPr>
          <a:xfrm>
            <a:off x="1011464" y="4354454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I like lots of fruit and vegetables, especially bananas. </a:t>
            </a:r>
            <a:endParaRPr/>
          </a:p>
        </p:txBody>
      </p:sp>
      <p:pic>
        <p:nvPicPr>
          <p:cNvPr id="922" name="Google Shape;922;g1692b049eb3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692b049eb3_0_13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1692b049eb3_0_13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endParaRPr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692b049eb3_0_140"/>
          <p:cNvSpPr txBox="1"/>
          <p:nvPr>
            <p:ph type="title"/>
          </p:nvPr>
        </p:nvSpPr>
        <p:spPr>
          <a:xfrm>
            <a:off x="838200" y="3962567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represent something as being larger, better or worse than it is. </a:t>
            </a:r>
            <a:endParaRPr/>
          </a:p>
        </p:txBody>
      </p:sp>
      <p:pic>
        <p:nvPicPr>
          <p:cNvPr id="941" name="Google Shape;941;g1692b049eb3_0_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1692b049eb3_0_146"/>
          <p:cNvSpPr txBox="1"/>
          <p:nvPr>
            <p:ph type="title"/>
          </p:nvPr>
        </p:nvSpPr>
        <p:spPr>
          <a:xfrm>
            <a:off x="838200" y="3962567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He tends to exaggerate when talking about his accomplishments.</a:t>
            </a:r>
            <a:endParaRPr/>
          </a:p>
        </p:txBody>
      </p:sp>
      <p:pic>
        <p:nvPicPr>
          <p:cNvPr id="948" name="Google Shape;948;g1692b049eb3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1692b049eb3_0_152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remember this spelling rule?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prefix in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1692b049eb3_0_156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prefix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1692b049eb3_0_160"/>
          <p:cNvSpPr txBox="1"/>
          <p:nvPr>
            <p:ph type="title"/>
          </p:nvPr>
        </p:nvSpPr>
        <p:spPr>
          <a:xfrm>
            <a:off x="721997" y="2631036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3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de-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Meaning off or from</a:t>
            </a:r>
            <a:endParaRPr i="1"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decent</a:t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decent</a:t>
            </a:r>
            <a:endParaRPr/>
          </a:p>
        </p:txBody>
      </p:sp>
      <p:sp>
        <p:nvSpPr>
          <p:cNvPr id="974" name="Google Shape;974;p168"/>
          <p:cNvSpPr/>
          <p:nvPr/>
        </p:nvSpPr>
        <p:spPr>
          <a:xfrm>
            <a:off x="4787150" y="3665300"/>
            <a:ext cx="10089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deflate</a:t>
            </a:r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decent</a:t>
            </a:r>
            <a:endParaRPr/>
          </a:p>
        </p:txBody>
      </p:sp>
      <p:sp>
        <p:nvSpPr>
          <p:cNvPr id="980" name="Google Shape;980;p169"/>
          <p:cNvSpPr/>
          <p:nvPr/>
        </p:nvSpPr>
        <p:spPr>
          <a:xfrm>
            <a:off x="4800600" y="3651850"/>
            <a:ext cx="9957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very good - Clip Art Library" id="981" name="Google Shape;981;p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272" y="428625"/>
            <a:ext cx="3130324" cy="2430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7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delete</a:t>
            </a:r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17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delete</a:t>
            </a:r>
            <a:endParaRPr/>
          </a:p>
        </p:txBody>
      </p:sp>
      <p:sp>
        <p:nvSpPr>
          <p:cNvPr id="992" name="Google Shape;992;p171"/>
          <p:cNvSpPr/>
          <p:nvPr/>
        </p:nvSpPr>
        <p:spPr>
          <a:xfrm>
            <a:off x="4867822" y="3709675"/>
            <a:ext cx="10104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7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delete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98" name="Google Shape;998;p172"/>
          <p:cNvSpPr/>
          <p:nvPr/>
        </p:nvSpPr>
        <p:spPr>
          <a:xfrm>
            <a:off x="4908172" y="3669350"/>
            <a:ext cx="9969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lete Stock Illustrations – 52,926 Delete Stock Illustrations, Vectors &amp;  Clipart - Dreamstime" id="999" name="Google Shape;999;p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425" y="529327"/>
            <a:ext cx="3032825" cy="22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4ad45c21bc_0_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delete</a:t>
            </a:r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4ad45c21bc_0_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delete</a:t>
            </a:r>
            <a:endParaRPr/>
          </a:p>
        </p:txBody>
      </p:sp>
      <p:sp>
        <p:nvSpPr>
          <p:cNvPr id="1010" name="Google Shape;1010;g14ad45c21bc_0_4"/>
          <p:cNvSpPr/>
          <p:nvPr/>
        </p:nvSpPr>
        <p:spPr>
          <a:xfrm>
            <a:off x="4867822" y="3709675"/>
            <a:ext cx="10104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4ad45c21bc_0_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delete </a:t>
            </a:r>
            <a:endParaRPr/>
          </a:p>
        </p:txBody>
      </p:sp>
      <p:sp>
        <p:nvSpPr>
          <p:cNvPr id="1016" name="Google Shape;1016;g14ad45c21bc_0_9"/>
          <p:cNvSpPr/>
          <p:nvPr/>
        </p:nvSpPr>
        <p:spPr>
          <a:xfrm>
            <a:off x="4908172" y="3669350"/>
            <a:ext cx="9969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lete Stock Illustrations – 52,926 Delete Stock Illustrations, Vectors &amp;  Clipart - Dreamstime" id="1017" name="Google Shape;1017;g14ad45c21bc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425" y="529327"/>
            <a:ext cx="3032825" cy="22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Teach and Practise</a:t>
            </a:r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7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Prefix mis-</a:t>
            </a:r>
            <a:endParaRPr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17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mis-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 txBox="1"/>
          <p:nvPr>
            <p:ph type="title"/>
          </p:nvPr>
        </p:nvSpPr>
        <p:spPr>
          <a:xfrm>
            <a:off x="1132114" y="2961763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deflate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5226625" y="3491050"/>
            <a:ext cx="883200" cy="910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7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misguidedness</a:t>
            </a:r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77"/>
          <p:cNvSpPr txBox="1"/>
          <p:nvPr>
            <p:ph type="title"/>
          </p:nvPr>
        </p:nvSpPr>
        <p:spPr>
          <a:xfrm>
            <a:off x="1132114" y="2961763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misguidedness</a:t>
            </a:r>
            <a:endParaRPr/>
          </a:p>
        </p:txBody>
      </p:sp>
      <p:sp>
        <p:nvSpPr>
          <p:cNvPr id="1044" name="Google Shape;1044;p177"/>
          <p:cNvSpPr/>
          <p:nvPr/>
        </p:nvSpPr>
        <p:spPr>
          <a:xfrm>
            <a:off x="3765176" y="3589400"/>
            <a:ext cx="1272900" cy="75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misinformation</a:t>
            </a:r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17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misinformation</a:t>
            </a:r>
            <a:endParaRPr/>
          </a:p>
        </p:txBody>
      </p:sp>
      <p:sp>
        <p:nvSpPr>
          <p:cNvPr id="1055" name="Google Shape;1055;p179"/>
          <p:cNvSpPr/>
          <p:nvPr/>
        </p:nvSpPr>
        <p:spPr>
          <a:xfrm>
            <a:off x="3509676" y="3638400"/>
            <a:ext cx="12948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9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18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misinterpreting</a:t>
            </a:r>
            <a:endParaRPr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18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misinterpreting</a:t>
            </a:r>
            <a:endParaRPr/>
          </a:p>
        </p:txBody>
      </p:sp>
      <p:sp>
        <p:nvSpPr>
          <p:cNvPr id="1066" name="Google Shape;1066;p181"/>
          <p:cNvSpPr/>
          <p:nvPr/>
        </p:nvSpPr>
        <p:spPr>
          <a:xfrm>
            <a:off x="3509674" y="3711400"/>
            <a:ext cx="12852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8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misguidedness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183"/>
          <p:cNvSpPr txBox="1"/>
          <p:nvPr>
            <p:ph type="title"/>
          </p:nvPr>
        </p:nvSpPr>
        <p:spPr>
          <a:xfrm>
            <a:off x="838200" y="3632150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misguidedness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(noun)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show fault in judgement or reasoning of someone or something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04150" cy="19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8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misinformation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8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misinformation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(noun)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false information share with someone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deliberately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8" name="Google Shape;1088;p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509325" cy="233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691ba5e2a3_0_6"/>
          <p:cNvSpPr txBox="1"/>
          <p:nvPr>
            <p:ph type="title"/>
          </p:nvPr>
        </p:nvSpPr>
        <p:spPr>
          <a:xfrm>
            <a:off x="1132114" y="2961763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deflate </a:t>
            </a:r>
            <a:endParaRPr/>
          </a:p>
        </p:txBody>
      </p:sp>
      <p:sp>
        <p:nvSpPr>
          <p:cNvPr id="190" name="Google Shape;190;g1691ba5e2a3_0_6"/>
          <p:cNvSpPr/>
          <p:nvPr/>
        </p:nvSpPr>
        <p:spPr>
          <a:xfrm>
            <a:off x="5226625" y="3491050"/>
            <a:ext cx="883200" cy="9108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flate Balloon Stock Illustrations – 23 Deflate Balloon Stock  Illustrations, Vectors &amp; Clipart - Dreamstime" id="191" name="Google Shape;191;g1691ba5e2a3_0_6"/>
          <p:cNvPicPr preferRelativeResize="0"/>
          <p:nvPr/>
        </p:nvPicPr>
        <p:blipFill rotWithShape="1">
          <a:blip r:embed="rId3">
            <a:alphaModFix/>
          </a:blip>
          <a:srcRect b="0" l="0" r="0" t="27373"/>
          <a:stretch/>
        </p:blipFill>
        <p:spPr>
          <a:xfrm>
            <a:off x="266699" y="310243"/>
            <a:ext cx="2215244" cy="286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18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misinterpreting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87"/>
          <p:cNvSpPr txBox="1"/>
          <p:nvPr>
            <p:ph type="title"/>
          </p:nvPr>
        </p:nvSpPr>
        <p:spPr>
          <a:xfrm>
            <a:off x="838200" y="3417000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misinterpreting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wrongly understand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9" name="Google Shape;1099;p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925" y="152400"/>
            <a:ext cx="2281525" cy="277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8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Her generosity was what led to her misguidedness towards the stranger.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8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Her generosity was what led to her _ _ _ _ _ _ _ _ _ _ _ _ _  towards the stranger.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9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Her generosity was what led to her misguidedness towards the stranger.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9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media constantly feed us misinformation to create a reaction.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Google Shape;1124;p192"/>
          <p:cNvSpPr txBox="1"/>
          <p:nvPr>
            <p:ph type="title"/>
          </p:nvPr>
        </p:nvSpPr>
        <p:spPr>
          <a:xfrm>
            <a:off x="391886" y="3080825"/>
            <a:ext cx="10955564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media constantly feed us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_ _ _ _ _ _ _ _ _ _ _ _ _ _ to create a reaction.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19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The media constantly feed us misinformation to create a reaction.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9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in a classroom, there is a chance children are misinterpreting information from each other.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9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in a classroom, there is a chance children are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_ _ _ _ _ _ _ _ _ _ _ _ _ _  information from each other.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deform</a:t>
            </a:r>
            <a:endParaRPr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9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in a classroom, there is a chance children are misinterpreting information from each other.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19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New CHALLENGE words.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1692b049eb3_0_17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1692b049eb3_0_17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1692b049eb3_0_17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5" name="Google Shape;1165;g1692b049eb3_0_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62925" cy="2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g1692b049eb3_0_18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1692b049eb3_0_18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</a:t>
            </a:r>
            <a:r>
              <a:rPr lang="en-GB" sz="5000">
                <a:latin typeface="Arial"/>
                <a:ea typeface="Arial"/>
                <a:cs typeface="Arial"/>
                <a:sym typeface="Arial"/>
              </a:rPr>
              <a:t>_ _ _ _ _ _ _ _ _ _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692b049eb3_0_191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1692b049eb3_0_19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endParaRPr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692b049eb3_0_19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1469571" y="1518558"/>
            <a:ext cx="9045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6  - Autumn </a:t>
            </a:r>
            <a:r>
              <a:rPr lang="en-GB" sz="7200">
                <a:solidFill>
                  <a:schemeClr val="dk1"/>
                </a:solidFill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</a:t>
            </a:r>
            <a:r>
              <a:rPr lang="en-GB" sz="7200">
                <a:solidFill>
                  <a:schemeClr val="dk1"/>
                </a:solidFill>
              </a:rPr>
              <a:t>1</a:t>
            </a: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Monday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deform</a:t>
            </a:r>
            <a:endParaRPr/>
          </a:p>
        </p:txBody>
      </p:sp>
      <p:sp>
        <p:nvSpPr>
          <p:cNvPr id="202" name="Google Shape;202;p21"/>
          <p:cNvSpPr/>
          <p:nvPr/>
        </p:nvSpPr>
        <p:spPr>
          <a:xfrm>
            <a:off x="4810997" y="3635325"/>
            <a:ext cx="9810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692b049eb3_0_20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  <p:pic>
        <p:nvPicPr>
          <p:cNvPr id="1196" name="Google Shape;1196;g1692b049eb3_0_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g1692b049eb3_0_20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1692b049eb3_0_212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_ _ _ _ _ _ _ _ _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692b049eb3_0_216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692b049eb3_0_22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Practise and Apply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1692b049eb3_0_22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spot the spelling rule words and the challenge words?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692b049eb3_0_228"/>
          <p:cNvSpPr txBox="1"/>
          <p:nvPr>
            <p:ph type="title"/>
          </p:nvPr>
        </p:nvSpPr>
        <p:spPr>
          <a:xfrm>
            <a:off x="291193" y="1355272"/>
            <a:ext cx="116097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especially hard layer between 5 and 60km thick which many people misapprehend. This layer is called the crust and it covers the entire planet. A common misconception about this crust is that people misrepresent it as being the soil we see. It lies beneath the seas and oceans, as well as beneath the continents - the seven vast land masses found on the Earth which have been frequently miscalculated. </a:t>
            </a:r>
            <a:endParaRPr sz="5800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1692b049eb3_0_232"/>
          <p:cNvSpPr txBox="1"/>
          <p:nvPr>
            <p:ph type="title"/>
          </p:nvPr>
        </p:nvSpPr>
        <p:spPr>
          <a:xfrm>
            <a:off x="291193" y="1355272"/>
            <a:ext cx="116097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especially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hard layer between 5 and 60km thick which many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misapprehend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This layer is called the crust and it covers the entire planet. A common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misconception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this crust is that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misrepresent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as being the soil we see. It lies beneath the seas and oceans, as well as beneath the continents - the seven vast land masses found on the Earth which have been frequently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miscalculated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580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1692b049eb3_0_236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Write this sentence as I dictate it to you.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692b049eb3_0_241"/>
          <p:cNvSpPr txBox="1"/>
          <p:nvPr>
            <p:ph type="title"/>
          </p:nvPr>
        </p:nvSpPr>
        <p:spPr>
          <a:xfrm>
            <a:off x="844550" y="2901724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5200">
                <a:latin typeface="Arial"/>
                <a:ea typeface="Arial"/>
                <a:cs typeface="Arial"/>
                <a:sym typeface="Arial"/>
              </a:rPr>
              <a:t>A common misconception about this crust is that people misrepresent it as being the soil we see.</a:t>
            </a:r>
            <a:endParaRPr sz="8400"/>
          </a:p>
        </p:txBody>
      </p:sp>
      <p:sp>
        <p:nvSpPr>
          <p:cNvPr id="1243" name="Google Shape;1243;g1692b049eb3_0_241"/>
          <p:cNvSpPr txBox="1"/>
          <p:nvPr>
            <p:ph idx="1" type="body"/>
          </p:nvPr>
        </p:nvSpPr>
        <p:spPr>
          <a:xfrm>
            <a:off x="844550" y="209551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Did you write it correctly?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Edit your work and make sure you have it correct.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Can you underline the spelling word that we have covered in this session?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deform</a:t>
            </a:r>
            <a:endParaRPr/>
          </a:p>
        </p:txBody>
      </p:sp>
      <p:sp>
        <p:nvSpPr>
          <p:cNvPr id="208" name="Google Shape;208;p22"/>
          <p:cNvSpPr/>
          <p:nvPr/>
        </p:nvSpPr>
        <p:spPr>
          <a:xfrm>
            <a:off x="4769422" y="3614550"/>
            <a:ext cx="10329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forming Stock Illustrations – 869 Deforming Stock Illustrations, Vectors  &amp; Clipart - Dreamstime"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306" y="485775"/>
            <a:ext cx="25812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8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216"/>
          <p:cNvSpPr txBox="1"/>
          <p:nvPr/>
        </p:nvSpPr>
        <p:spPr>
          <a:xfrm>
            <a:off x="1469571" y="1518558"/>
            <a:ext cx="9045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6  - Autumn </a:t>
            </a:r>
            <a:r>
              <a:rPr lang="en-GB" sz="7200">
                <a:solidFill>
                  <a:schemeClr val="dk1"/>
                </a:solidFill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</a:t>
            </a:r>
            <a:r>
              <a:rPr lang="en-GB" sz="7200">
                <a:solidFill>
                  <a:schemeClr val="dk1"/>
                </a:solidFill>
              </a:rPr>
              <a:t>1</a:t>
            </a: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Thursday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" name="Google Shape;1254;p2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425" y="0"/>
            <a:ext cx="10093049" cy="69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21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Revisit and Review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1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692b049eb3_0_24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endParaRPr/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692b049eb3_0_252"/>
          <p:cNvSpPr txBox="1"/>
          <p:nvPr>
            <p:ph type="title"/>
          </p:nvPr>
        </p:nvSpPr>
        <p:spPr>
          <a:xfrm>
            <a:off x="1011464" y="4354454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used to single out one person or thing over others</a:t>
            </a:r>
            <a:endParaRPr/>
          </a:p>
        </p:txBody>
      </p:sp>
      <p:pic>
        <p:nvPicPr>
          <p:cNvPr id="1278" name="Google Shape;1278;g1692b049eb3_0_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692b049eb3_0_258"/>
          <p:cNvSpPr txBox="1"/>
          <p:nvPr>
            <p:ph type="title"/>
          </p:nvPr>
        </p:nvSpPr>
        <p:spPr>
          <a:xfrm>
            <a:off x="1011464" y="4354454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I like lots of fruit and vegetables, especially bananas. </a:t>
            </a:r>
            <a:endParaRPr/>
          </a:p>
        </p:txBody>
      </p:sp>
      <p:pic>
        <p:nvPicPr>
          <p:cNvPr id="1285" name="Google Shape;1285;g1692b049eb3_0_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1692b049eb3_0_26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1692b049eb3_0_26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endParaRPr/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1692b049eb3_0_274"/>
          <p:cNvSpPr txBox="1"/>
          <p:nvPr>
            <p:ph type="title"/>
          </p:nvPr>
        </p:nvSpPr>
        <p:spPr>
          <a:xfrm>
            <a:off x="838200" y="3962567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represent something as being larger, better or worse than it is. </a:t>
            </a:r>
            <a:endParaRPr/>
          </a:p>
        </p:txBody>
      </p:sp>
      <p:pic>
        <p:nvPicPr>
          <p:cNvPr id="1304" name="Google Shape;1304;g1692b049eb3_0_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decode</a:t>
            </a:r>
            <a:endParaRPr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1692b049eb3_0_280"/>
          <p:cNvSpPr txBox="1"/>
          <p:nvPr>
            <p:ph type="title"/>
          </p:nvPr>
        </p:nvSpPr>
        <p:spPr>
          <a:xfrm>
            <a:off x="838200" y="3962567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He tends to exaggerate when talking about his accomplishments.</a:t>
            </a:r>
            <a:endParaRPr/>
          </a:p>
        </p:txBody>
      </p:sp>
      <p:pic>
        <p:nvPicPr>
          <p:cNvPr id="1311" name="Google Shape;1311;g1692b049eb3_0_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22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remember this spelling rule?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Prefix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1692b049eb3_0_286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prefix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1692b049eb3_0_290"/>
          <p:cNvSpPr txBox="1"/>
          <p:nvPr>
            <p:ph type="title"/>
          </p:nvPr>
        </p:nvSpPr>
        <p:spPr>
          <a:xfrm>
            <a:off x="721997" y="2631036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3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de-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Meaning off or from</a:t>
            </a:r>
            <a:endParaRPr i="1"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1692b049eb3_0_29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defeat</a:t>
            </a:r>
            <a:endParaRPr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1692b049eb3_0_29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defeat</a:t>
            </a:r>
            <a:endParaRPr/>
          </a:p>
        </p:txBody>
      </p:sp>
      <p:sp>
        <p:nvSpPr>
          <p:cNvPr id="1337" name="Google Shape;1337;g1692b049eb3_0_298"/>
          <p:cNvSpPr/>
          <p:nvPr/>
        </p:nvSpPr>
        <p:spPr>
          <a:xfrm>
            <a:off x="4867825" y="3665300"/>
            <a:ext cx="10089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1692b049eb3_0_30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defeat</a:t>
            </a:r>
            <a:endParaRPr/>
          </a:p>
        </p:txBody>
      </p:sp>
      <p:sp>
        <p:nvSpPr>
          <p:cNvPr id="1343" name="Google Shape;1343;g1692b049eb3_0_303"/>
          <p:cNvSpPr/>
          <p:nvPr/>
        </p:nvSpPr>
        <p:spPr>
          <a:xfrm>
            <a:off x="4881300" y="3665300"/>
            <a:ext cx="9957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4" name="Google Shape;1344;g1692b049eb3_0_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007650" cy="26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692b049eb3_0_30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deserve</a:t>
            </a:r>
            <a:endParaRPr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692b049eb3_0_31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deserve</a:t>
            </a:r>
            <a:endParaRPr/>
          </a:p>
        </p:txBody>
      </p:sp>
      <p:sp>
        <p:nvSpPr>
          <p:cNvPr id="1355" name="Google Shape;1355;g1692b049eb3_0_313"/>
          <p:cNvSpPr/>
          <p:nvPr/>
        </p:nvSpPr>
        <p:spPr>
          <a:xfrm>
            <a:off x="4625772" y="3696225"/>
            <a:ext cx="10104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692b049eb3_0_31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deserve </a:t>
            </a:r>
            <a:endParaRPr/>
          </a:p>
        </p:txBody>
      </p:sp>
      <p:sp>
        <p:nvSpPr>
          <p:cNvPr id="1361" name="Google Shape;1361;g1692b049eb3_0_318"/>
          <p:cNvSpPr/>
          <p:nvPr/>
        </p:nvSpPr>
        <p:spPr>
          <a:xfrm>
            <a:off x="4612322" y="3709700"/>
            <a:ext cx="9969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2" name="Google Shape;1362;g1692b049eb3_0_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805950" cy="317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decode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20" name="Google Shape;220;p24"/>
          <p:cNvSpPr/>
          <p:nvPr/>
        </p:nvSpPr>
        <p:spPr>
          <a:xfrm>
            <a:off x="4738250" y="3678375"/>
            <a:ext cx="9441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692b049eb3_0_50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depend</a:t>
            </a:r>
            <a:endParaRPr/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692b049eb3_0_51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depend</a:t>
            </a:r>
            <a:endParaRPr/>
          </a:p>
        </p:txBody>
      </p:sp>
      <p:sp>
        <p:nvSpPr>
          <p:cNvPr id="1373" name="Google Shape;1373;g1692b049eb3_0_513"/>
          <p:cNvSpPr/>
          <p:nvPr/>
        </p:nvSpPr>
        <p:spPr>
          <a:xfrm>
            <a:off x="4693025" y="3624950"/>
            <a:ext cx="10089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g1692b049eb3_0_51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depend</a:t>
            </a:r>
            <a:endParaRPr/>
          </a:p>
        </p:txBody>
      </p:sp>
      <p:sp>
        <p:nvSpPr>
          <p:cNvPr id="1379" name="Google Shape;1379;g1692b049eb3_0_518"/>
          <p:cNvSpPr/>
          <p:nvPr/>
        </p:nvSpPr>
        <p:spPr>
          <a:xfrm>
            <a:off x="4693050" y="3665300"/>
            <a:ext cx="9957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0" name="Google Shape;1380;g1692b049eb3_0_5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33800" cy="251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692b049eb3_0_32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Teach and Practise</a:t>
            </a:r>
            <a:endParaRPr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1692b049eb3_0_32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Prefix mis-</a:t>
            </a:r>
            <a:endParaRPr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g1692b049eb3_0_332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mis-</a:t>
            </a:r>
            <a:endParaRPr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1692b049eb3_0_33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mistranscribe</a:t>
            </a:r>
            <a:endParaRPr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1692b049eb3_0_341"/>
          <p:cNvSpPr txBox="1"/>
          <p:nvPr>
            <p:ph type="title"/>
          </p:nvPr>
        </p:nvSpPr>
        <p:spPr>
          <a:xfrm>
            <a:off x="1132114" y="2961763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mistranscribe</a:t>
            </a:r>
            <a:endParaRPr/>
          </a:p>
        </p:txBody>
      </p:sp>
      <p:sp>
        <p:nvSpPr>
          <p:cNvPr id="1407" name="Google Shape;1407;g1692b049eb3_0_341"/>
          <p:cNvSpPr/>
          <p:nvPr/>
        </p:nvSpPr>
        <p:spPr>
          <a:xfrm>
            <a:off x="4034126" y="3629725"/>
            <a:ext cx="1272900" cy="75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1692b049eb3_0_346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mistrustfulness</a:t>
            </a:r>
            <a:endParaRPr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g1692b049eb3_0_35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mistrustfulness</a:t>
            </a:r>
            <a:endParaRPr/>
          </a:p>
        </p:txBody>
      </p:sp>
      <p:sp>
        <p:nvSpPr>
          <p:cNvPr id="1418" name="Google Shape;1418;g1692b049eb3_0_350"/>
          <p:cNvSpPr/>
          <p:nvPr/>
        </p:nvSpPr>
        <p:spPr>
          <a:xfrm>
            <a:off x="3442426" y="3665300"/>
            <a:ext cx="12948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691ba5e2a3_0_1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decode </a:t>
            </a:r>
            <a:endParaRPr/>
          </a:p>
        </p:txBody>
      </p:sp>
      <p:sp>
        <p:nvSpPr>
          <p:cNvPr id="226" name="Google Shape;226;g1691ba5e2a3_0_13"/>
          <p:cNvSpPr/>
          <p:nvPr/>
        </p:nvSpPr>
        <p:spPr>
          <a:xfrm>
            <a:off x="4738250" y="3678375"/>
            <a:ext cx="9441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wnload Decode and encode pictures. Write the symbols under cute insects.  for free in 2022 | Classroom charts, Symbols, Picture" id="227" name="Google Shape;227;g1691ba5e2a3_0_13"/>
          <p:cNvPicPr preferRelativeResize="0"/>
          <p:nvPr/>
        </p:nvPicPr>
        <p:blipFill rotWithShape="1">
          <a:blip r:embed="rId3">
            <a:alphaModFix/>
          </a:blip>
          <a:srcRect b="46019" l="0" r="0" t="7752"/>
          <a:stretch/>
        </p:blipFill>
        <p:spPr>
          <a:xfrm>
            <a:off x="199346" y="428793"/>
            <a:ext cx="3703183" cy="2418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g1692b049eb3_0_35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misrepresenting</a:t>
            </a:r>
            <a:endParaRPr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1692b049eb3_0_35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misrepresenting</a:t>
            </a:r>
            <a:endParaRPr/>
          </a:p>
        </p:txBody>
      </p:sp>
      <p:sp>
        <p:nvSpPr>
          <p:cNvPr id="1429" name="Google Shape;1429;g1692b049eb3_0_359"/>
          <p:cNvSpPr/>
          <p:nvPr/>
        </p:nvSpPr>
        <p:spPr>
          <a:xfrm>
            <a:off x="3294524" y="3724850"/>
            <a:ext cx="12852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692b049eb3_0_36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mistranscribe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1692b049eb3_0_368"/>
          <p:cNvSpPr txBox="1"/>
          <p:nvPr>
            <p:ph type="title"/>
          </p:nvPr>
        </p:nvSpPr>
        <p:spPr>
          <a:xfrm>
            <a:off x="838200" y="4344850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mistranscribe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make a mistake when writing something that’s been said or done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1692b049eb3_0_37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istrustfulness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692b049eb3_0_377"/>
          <p:cNvSpPr txBox="1"/>
          <p:nvPr>
            <p:ph type="title"/>
          </p:nvPr>
        </p:nvSpPr>
        <p:spPr>
          <a:xfrm>
            <a:off x="838200" y="4627250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mistrustfulness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(noun)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a feeling towards someone you do not trust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0" name="Google Shape;1450;g1692b049eb3_0_3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13925" cy="20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1692b049eb3_0_382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misrepresenting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1692b049eb3_0_386"/>
          <p:cNvSpPr txBox="1"/>
          <p:nvPr>
            <p:ph type="title"/>
          </p:nvPr>
        </p:nvSpPr>
        <p:spPr>
          <a:xfrm>
            <a:off x="838200" y="449277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misrepresenting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a wrong or inaccurate account of a person or situation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1" name="Google Shape;1461;g1692b049eb3_0_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50325" cy="28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5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1692b049eb3_0_391"/>
          <p:cNvSpPr txBox="1"/>
          <p:nvPr>
            <p:ph type="title"/>
          </p:nvPr>
        </p:nvSpPr>
        <p:spPr>
          <a:xfrm>
            <a:off x="838200" y="309427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When translating hieroglyphics, historians need to be sure they do not mistranscribe any scriptures.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1692b049eb3_0_39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translating hieroglyphics, historians need to be sure they do not _ _ _ _ _ _ _ _ _ _ _ _ _  any scriptures.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Teach and Practise</a:t>
            </a:r>
            <a:endParaRPr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1692b049eb3_0_39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translating hieroglyphics, historians need to be sure they do not mistranscribe any scriptures.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1692b049eb3_0_40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someone has wronged you, there is a feeling of mistrustfulness towards them.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1692b049eb3_0_407"/>
          <p:cNvSpPr txBox="1"/>
          <p:nvPr>
            <p:ph type="title"/>
          </p:nvPr>
        </p:nvSpPr>
        <p:spPr>
          <a:xfrm>
            <a:off x="391886" y="3080825"/>
            <a:ext cx="109557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someone has wronged you, there is a feeling of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_ _ _ _ _ _ _ _ _ _ _ _ _ _ _ towards them.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692b049eb3_0_411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someone has wronged you, there is a feeling of mistrustfulness towards them.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1692b049eb3_0_41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Celebrities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are known for misrepresenting their lives on social media.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1692b049eb3_0_41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Celebrities are known for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_ _ _ _ _ _ _ _ _ _ _ _ _ _ _ their lives on social media.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5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1692b049eb3_0_42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Celebrities are known for misrepresenting their lives on social media.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1692b049eb3_0_42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New CHALLENGE words.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1692b049eb3_0_431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1692b049eb3_0_43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Prefix mis-</a:t>
            </a:r>
            <a:endParaRPr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1692b049eb3_0_43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7" name="Google Shape;1527;g1692b049eb3_0_4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62925" cy="2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1692b049eb3_0_44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6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g1692b049eb3_0_44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</a:t>
            </a:r>
            <a:r>
              <a:rPr lang="en-GB" sz="5000">
                <a:latin typeface="Arial"/>
                <a:ea typeface="Arial"/>
                <a:cs typeface="Arial"/>
                <a:sym typeface="Arial"/>
              </a:rPr>
              <a:t>_ _ _ _ _ _ _ _ _ _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g1692b049eb3_0_452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1692b049eb3_0_456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endParaRPr/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1692b049eb3_0_46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g1692b049eb3_0_46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  <p:pic>
        <p:nvPicPr>
          <p:cNvPr id="1558" name="Google Shape;1558;g1692b049eb3_0_4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2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g1692b049eb3_0_469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1692b049eb3_0_473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_ _ _ _ _ _ _ _ _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2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692b049eb3_0_47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692b049eb3_0_481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Practise and Apply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1692b049eb3_0_48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spot the spelling rule words and the challenge words?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1692b049eb3_0_489"/>
          <p:cNvSpPr txBox="1"/>
          <p:nvPr>
            <p:ph type="title"/>
          </p:nvPr>
        </p:nvSpPr>
        <p:spPr>
          <a:xfrm>
            <a:off x="291193" y="1355272"/>
            <a:ext cx="116097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especially hard layer between 5 and 60km thick which many people misapprehend. This layer is called the crust and it covers the entire planet. A common misconception about this crust is that people misrepresent it as being the soil we see. It lies beneath the seas and oceans, as well as beneath the continents - the seven vast land masses found on the Earth which have been frequently miscalculated. </a:t>
            </a:r>
            <a:endParaRPr sz="5800"/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1692b049eb3_0_493"/>
          <p:cNvSpPr txBox="1"/>
          <p:nvPr>
            <p:ph type="title"/>
          </p:nvPr>
        </p:nvSpPr>
        <p:spPr>
          <a:xfrm>
            <a:off x="291193" y="1355272"/>
            <a:ext cx="116097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especially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hard layer between 5 and 60km thick which many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misapprehend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This layer is called the crust and it covers the entire planet. A common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misconception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this crust is that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misrepresent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as being the soil we see. It lies beneath the seas and oceans, as well as beneath the continents - the seven vast land masses found on the Earth which have been frequently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miscalculated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5800"/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1692b049eb3_0_49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Write this sentence as I dictate it to you.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1692b049eb3_0_502"/>
          <p:cNvSpPr txBox="1"/>
          <p:nvPr>
            <p:ph type="title"/>
          </p:nvPr>
        </p:nvSpPr>
        <p:spPr>
          <a:xfrm>
            <a:off x="844550" y="2901724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600">
                <a:latin typeface="Arial"/>
                <a:ea typeface="Arial"/>
                <a:cs typeface="Arial"/>
                <a:sym typeface="Arial"/>
              </a:rPr>
              <a:t>It lies beneath the seas and oceans, as well as beneath the continents - the seven vast land masses found on the Earth which have been frequently miscalculated. </a:t>
            </a:r>
            <a:endParaRPr sz="9200"/>
          </a:p>
        </p:txBody>
      </p:sp>
      <p:sp>
        <p:nvSpPr>
          <p:cNvPr id="1605" name="Google Shape;1605;g1692b049eb3_0_502"/>
          <p:cNvSpPr txBox="1"/>
          <p:nvPr>
            <p:ph idx="1" type="body"/>
          </p:nvPr>
        </p:nvSpPr>
        <p:spPr>
          <a:xfrm>
            <a:off x="844550" y="209551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Did you write it correctly?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Edit your work and make sure you have it correct.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Can you underline the spelling word that we have covered in this session?</a:t>
            </a:r>
            <a:endParaRPr/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80"/>
          <p:cNvSpPr txBox="1"/>
          <p:nvPr/>
        </p:nvSpPr>
        <p:spPr>
          <a:xfrm>
            <a:off x="1469571" y="1518558"/>
            <a:ext cx="9045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6  - Autumn </a:t>
            </a:r>
            <a:r>
              <a:rPr lang="en-GB" sz="7200">
                <a:solidFill>
                  <a:schemeClr val="dk1"/>
                </a:solidFill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</a:t>
            </a:r>
            <a:r>
              <a:rPr lang="en-GB" sz="7200">
                <a:solidFill>
                  <a:schemeClr val="dk1"/>
                </a:solidFill>
              </a:rPr>
              <a:t>1</a:t>
            </a: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Friday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6" name="Google Shape;1616;p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425" y="0"/>
            <a:ext cx="10093049" cy="69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28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Old challenge words…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8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/>
          <p:nvPr>
            <p:ph type="title"/>
          </p:nvPr>
        </p:nvSpPr>
        <p:spPr>
          <a:xfrm>
            <a:off x="701225" y="2026226"/>
            <a:ext cx="105156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mis-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 sz="4900">
                <a:latin typeface="Arial"/>
                <a:ea typeface="Arial"/>
                <a:cs typeface="Arial"/>
                <a:sym typeface="Arial"/>
              </a:rPr>
              <a:t>meaning wrongly</a:t>
            </a:r>
            <a:endParaRPr i="1" sz="4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8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endParaRPr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28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Old spelling rule words…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2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28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deflate</a:t>
            </a:r>
            <a:endParaRPr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p28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deform</a:t>
            </a:r>
            <a:endParaRPr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28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decode</a:t>
            </a:r>
            <a:endParaRPr/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28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decompose</a:t>
            </a:r>
            <a:endParaRPr/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p29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defuse</a:t>
            </a:r>
            <a:endParaRPr/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29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degree</a:t>
            </a:r>
            <a:endParaRPr/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29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decent</a:t>
            </a:r>
            <a:endParaRPr/>
          </a:p>
        </p:txBody>
      </p:sp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29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delete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misarticulate</a:t>
            </a:r>
            <a:endParaRPr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29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delight</a:t>
            </a:r>
            <a:endParaRPr/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9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defeat</a:t>
            </a:r>
            <a:endParaRPr/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29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deserve</a:t>
            </a:r>
            <a:endParaRPr/>
          </a:p>
        </p:txBody>
      </p:sp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7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g1692b049eb3_0_52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depend</a:t>
            </a:r>
            <a:endParaRPr/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29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New spelling rule words…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29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misarticulate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29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misappropriate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7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30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misapprehend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30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miscellaneously</a:t>
            </a:r>
            <a:endParaRPr/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30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miscalculations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425" y="0"/>
            <a:ext cx="10093049" cy="69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2"/>
          <p:cNvSpPr txBox="1"/>
          <p:nvPr>
            <p:ph type="title"/>
          </p:nvPr>
        </p:nvSpPr>
        <p:spPr>
          <a:xfrm>
            <a:off x="1132114" y="2961763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misarticulate</a:t>
            </a:r>
            <a:endParaRPr/>
          </a:p>
        </p:txBody>
      </p:sp>
      <p:sp>
        <p:nvSpPr>
          <p:cNvPr id="259" name="Google Shape;259;p32"/>
          <p:cNvSpPr/>
          <p:nvPr/>
        </p:nvSpPr>
        <p:spPr>
          <a:xfrm>
            <a:off x="4156378" y="3617525"/>
            <a:ext cx="1296000" cy="75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2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30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misbehave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" name="Google Shape;1738;p30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misguidedness</a:t>
            </a:r>
            <a:endParaRPr/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30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misinformation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30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misinterpreting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3" name="Google Shape;1753;p30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istranscribe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7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0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mistrustfulness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30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misrepresenting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31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New challenge words…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31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31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691ba5e2a3_0_19"/>
          <p:cNvSpPr txBox="1"/>
          <p:nvPr>
            <p:ph type="title"/>
          </p:nvPr>
        </p:nvSpPr>
        <p:spPr>
          <a:xfrm>
            <a:off x="1132114" y="2961763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misarticulate</a:t>
            </a:r>
            <a:endParaRPr/>
          </a:p>
        </p:txBody>
      </p:sp>
      <p:sp>
        <p:nvSpPr>
          <p:cNvPr id="265" name="Google Shape;265;g1691ba5e2a3_0_19"/>
          <p:cNvSpPr/>
          <p:nvPr/>
        </p:nvSpPr>
        <p:spPr>
          <a:xfrm>
            <a:off x="4156378" y="3617525"/>
            <a:ext cx="1296000" cy="75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g1691ba5e2a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00" y="162775"/>
            <a:ext cx="2656963" cy="265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313"/>
          <p:cNvSpPr txBox="1"/>
          <p:nvPr/>
        </p:nvSpPr>
        <p:spPr>
          <a:xfrm>
            <a:off x="1975758" y="2274838"/>
            <a:ext cx="904602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Quick Quiz time…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9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314"/>
          <p:cNvSpPr txBox="1"/>
          <p:nvPr/>
        </p:nvSpPr>
        <p:spPr>
          <a:xfrm>
            <a:off x="642258" y="560338"/>
            <a:ext cx="11168700" cy="6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Did you get them correct?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 your work.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chemeClr val="dk1"/>
                </a:solidFill>
              </a:rPr>
              <a:t>e</a:t>
            </a:r>
            <a:r>
              <a:rPr lang="en-GB" sz="5400">
                <a:solidFill>
                  <a:schemeClr val="dk1"/>
                </a:solidFill>
              </a:rPr>
              <a:t>specially 	exaggerate 		deserve  	decent  	individual  	interfere 		misarticulate 	misappropriate  	misinformation 	 misrepresenting  </a:t>
            </a:r>
            <a:r>
              <a:rPr lang="en-GB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315"/>
          <p:cNvSpPr txBox="1"/>
          <p:nvPr/>
        </p:nvSpPr>
        <p:spPr>
          <a:xfrm>
            <a:off x="1975758" y="2274838"/>
            <a:ext cx="904602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Word class time…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316"/>
          <p:cNvSpPr txBox="1"/>
          <p:nvPr/>
        </p:nvSpPr>
        <p:spPr>
          <a:xfrm>
            <a:off x="0" y="2274838"/>
            <a:ext cx="12192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</a:rPr>
              <a:t>A pattern is as individual as a fingerprint.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317"/>
          <p:cNvSpPr txBox="1"/>
          <p:nvPr/>
        </p:nvSpPr>
        <p:spPr>
          <a:xfrm>
            <a:off x="25" y="3102806"/>
            <a:ext cx="11968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2600">
                <a:solidFill>
                  <a:srgbClr val="0000FF"/>
                </a:solidFill>
              </a:rPr>
              <a:t>determiner</a:t>
            </a:r>
            <a:r>
              <a:rPr lang="en-GB" sz="2600">
                <a:solidFill>
                  <a:schemeClr val="accent1"/>
                </a:solidFill>
              </a:rPr>
              <a:t>,</a:t>
            </a:r>
            <a:r>
              <a:rPr lang="en-GB" sz="2600">
                <a:solidFill>
                  <a:srgbClr val="FF0000"/>
                </a:solidFill>
              </a:rPr>
              <a:t> noun, </a:t>
            </a:r>
            <a:r>
              <a:rPr lang="en-GB" sz="2600">
                <a:solidFill>
                  <a:srgbClr val="00B050"/>
                </a:solidFill>
              </a:rPr>
              <a:t>verb,</a:t>
            </a:r>
            <a:r>
              <a:rPr lang="en-GB" sz="2600">
                <a:solidFill>
                  <a:srgbClr val="FF0000"/>
                </a:solidFill>
              </a:rPr>
              <a:t> </a:t>
            </a:r>
            <a:r>
              <a:rPr lang="en-GB" sz="2600">
                <a:solidFill>
                  <a:srgbClr val="9900FF"/>
                </a:solidFill>
              </a:rPr>
              <a:t>preposition, </a:t>
            </a:r>
            <a:r>
              <a:rPr lang="en-GB" sz="2600">
                <a:solidFill>
                  <a:srgbClr val="FFC000"/>
                </a:solidFill>
              </a:rPr>
              <a:t>adjective,</a:t>
            </a:r>
            <a:r>
              <a:rPr lang="en-GB" sz="2600">
                <a:solidFill>
                  <a:srgbClr val="9900FF"/>
                </a:solidFill>
              </a:rPr>
              <a:t> preposition, </a:t>
            </a:r>
            <a:r>
              <a:rPr lang="en-GB" sz="2600">
                <a:solidFill>
                  <a:srgbClr val="0000FF"/>
                </a:solidFill>
              </a:rPr>
              <a:t>determiner,</a:t>
            </a:r>
            <a:r>
              <a:rPr lang="en-GB" sz="2600">
                <a:solidFill>
                  <a:srgbClr val="FF0000"/>
                </a:solidFill>
              </a:rPr>
              <a:t> noun</a:t>
            </a:r>
            <a:endParaRPr sz="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317"/>
          <p:cNvSpPr txBox="1"/>
          <p:nvPr/>
        </p:nvSpPr>
        <p:spPr>
          <a:xfrm>
            <a:off x="0" y="1817523"/>
            <a:ext cx="119688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</a:rPr>
              <a:t>A pattern is as individual as a fingerprint.</a:t>
            </a:r>
            <a:endParaRPr/>
          </a:p>
        </p:txBody>
      </p:sp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1692b049eb3_0_532"/>
          <p:cNvSpPr txBox="1"/>
          <p:nvPr/>
        </p:nvSpPr>
        <p:spPr>
          <a:xfrm>
            <a:off x="25" y="3102806"/>
            <a:ext cx="119688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GB" sz="2600">
                <a:solidFill>
                  <a:srgbClr val="0000FF"/>
                </a:solidFill>
              </a:rPr>
              <a:t>determiner</a:t>
            </a:r>
            <a:r>
              <a:rPr lang="en-GB" sz="2600">
                <a:solidFill>
                  <a:schemeClr val="accent1"/>
                </a:solidFill>
              </a:rPr>
              <a:t>,</a:t>
            </a:r>
            <a:r>
              <a:rPr lang="en-GB" sz="2600">
                <a:solidFill>
                  <a:srgbClr val="FF0000"/>
                </a:solidFill>
              </a:rPr>
              <a:t> noun, </a:t>
            </a:r>
            <a:r>
              <a:rPr lang="en-GB" sz="2600">
                <a:solidFill>
                  <a:srgbClr val="00B050"/>
                </a:solidFill>
              </a:rPr>
              <a:t>verb,</a:t>
            </a:r>
            <a:r>
              <a:rPr lang="en-GB" sz="2600">
                <a:solidFill>
                  <a:srgbClr val="FF0000"/>
                </a:solidFill>
              </a:rPr>
              <a:t> </a:t>
            </a:r>
            <a:r>
              <a:rPr lang="en-GB" sz="2600">
                <a:solidFill>
                  <a:srgbClr val="9900FF"/>
                </a:solidFill>
              </a:rPr>
              <a:t>preposition</a:t>
            </a:r>
            <a:r>
              <a:rPr lang="en-GB" sz="2600">
                <a:solidFill>
                  <a:srgbClr val="9900FF"/>
                </a:solidFill>
              </a:rPr>
              <a:t>, </a:t>
            </a:r>
            <a:r>
              <a:rPr lang="en-GB" sz="2600">
                <a:solidFill>
                  <a:srgbClr val="FFC000"/>
                </a:solidFill>
                <a:highlight>
                  <a:srgbClr val="FFFF00"/>
                </a:highlight>
              </a:rPr>
              <a:t>adjective,</a:t>
            </a:r>
            <a:r>
              <a:rPr lang="en-GB" sz="2600">
                <a:solidFill>
                  <a:srgbClr val="9900FF"/>
                </a:solidFill>
                <a:highlight>
                  <a:srgbClr val="FFFF00"/>
                </a:highlight>
              </a:rPr>
              <a:t> </a:t>
            </a:r>
            <a:r>
              <a:rPr lang="en-GB" sz="2600">
                <a:solidFill>
                  <a:srgbClr val="9900FF"/>
                </a:solidFill>
              </a:rPr>
              <a:t>preposition, </a:t>
            </a:r>
            <a:r>
              <a:rPr lang="en-GB" sz="2600">
                <a:solidFill>
                  <a:srgbClr val="0000FF"/>
                </a:solidFill>
              </a:rPr>
              <a:t>determiner,</a:t>
            </a:r>
            <a:r>
              <a:rPr lang="en-GB" sz="2600">
                <a:solidFill>
                  <a:srgbClr val="FF0000"/>
                </a:solidFill>
              </a:rPr>
              <a:t> noun</a:t>
            </a:r>
            <a:endParaRPr sz="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6" name="Google Shape;1816;g1692b049eb3_0_532"/>
          <p:cNvSpPr txBox="1"/>
          <p:nvPr/>
        </p:nvSpPr>
        <p:spPr>
          <a:xfrm>
            <a:off x="0" y="1817523"/>
            <a:ext cx="11968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1"/>
                </a:solidFill>
              </a:rPr>
              <a:t>A pattern is as </a:t>
            </a:r>
            <a:r>
              <a:rPr lang="en-GB" sz="4800">
                <a:solidFill>
                  <a:schemeClr val="dk1"/>
                </a:solidFill>
                <a:highlight>
                  <a:srgbClr val="FFFF00"/>
                </a:highlight>
              </a:rPr>
              <a:t>individual</a:t>
            </a:r>
            <a:r>
              <a:rPr lang="en-GB" sz="4800">
                <a:solidFill>
                  <a:schemeClr val="dk1"/>
                </a:solidFill>
              </a:rPr>
              <a:t> as a fingerprint.</a:t>
            </a:r>
            <a:endParaRPr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319"/>
          <p:cNvSpPr txBox="1"/>
          <p:nvPr/>
        </p:nvSpPr>
        <p:spPr>
          <a:xfrm>
            <a:off x="195944" y="2274838"/>
            <a:ext cx="117402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Don’t interfere with what doesn’t concern you.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20"/>
          <p:cNvSpPr txBox="1"/>
          <p:nvPr/>
        </p:nvSpPr>
        <p:spPr>
          <a:xfrm>
            <a:off x="195944" y="2274838"/>
            <a:ext cx="117402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Don’t interfere with what doesn’t </a:t>
            </a:r>
            <a:r>
              <a:rPr lang="en-GB" sz="3600">
                <a:solidFill>
                  <a:schemeClr val="dk1"/>
                </a:solidFill>
              </a:rPr>
              <a:t>concern</a:t>
            </a:r>
            <a:r>
              <a:rPr lang="en-GB" sz="3600">
                <a:solidFill>
                  <a:schemeClr val="dk1"/>
                </a:solidFill>
              </a:rPr>
              <a:t> you. 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00B050"/>
                </a:solidFill>
              </a:rPr>
              <a:t>v</a:t>
            </a:r>
            <a:r>
              <a:rPr lang="en-GB" sz="2900">
                <a:solidFill>
                  <a:srgbClr val="00B050"/>
                </a:solidFill>
              </a:rPr>
              <a:t>erb,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DD7E6B"/>
                </a:solidFill>
              </a:rPr>
              <a:t>adverb,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00B050"/>
                </a:solidFill>
              </a:rPr>
              <a:t>verb,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9900FF"/>
                </a:solidFill>
              </a:rPr>
              <a:t>preposition,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FF00FF"/>
                </a:solidFill>
              </a:rPr>
              <a:t>pronoun,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00B050"/>
                </a:solidFill>
              </a:rPr>
              <a:t>verb,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DD7E6B"/>
                </a:solidFill>
              </a:rPr>
              <a:t>adverb, </a:t>
            </a:r>
            <a:r>
              <a:rPr lang="en-GB" sz="2900">
                <a:solidFill>
                  <a:srgbClr val="FF0000"/>
                </a:solidFill>
              </a:rPr>
              <a:t>noun,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FF00FF"/>
                </a:solidFill>
              </a:rPr>
              <a:t>pronoun</a:t>
            </a:r>
            <a:endParaRPr sz="17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g1692b049eb3_0_538"/>
          <p:cNvSpPr txBox="1"/>
          <p:nvPr/>
        </p:nvSpPr>
        <p:spPr>
          <a:xfrm>
            <a:off x="195944" y="2274838"/>
            <a:ext cx="117402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1"/>
                </a:solidFill>
              </a:rPr>
              <a:t>Don’t </a:t>
            </a:r>
            <a:r>
              <a:rPr lang="en-GB" sz="3600">
                <a:solidFill>
                  <a:schemeClr val="dk1"/>
                </a:solidFill>
                <a:highlight>
                  <a:srgbClr val="FFFF00"/>
                </a:highlight>
              </a:rPr>
              <a:t>interfere</a:t>
            </a:r>
            <a:r>
              <a:rPr lang="en-GB" sz="3600">
                <a:solidFill>
                  <a:schemeClr val="dk1"/>
                </a:solidFill>
              </a:rPr>
              <a:t> with what doesn’t concern you. 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F0000"/>
                </a:solidFill>
              </a:rPr>
              <a:t>              noun</a:t>
            </a:r>
            <a:r>
              <a:rPr lang="en-GB" sz="2900">
                <a:solidFill>
                  <a:srgbClr val="FF0000"/>
                </a:solidFill>
              </a:rPr>
              <a:t>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00B050"/>
                </a:solidFill>
              </a:rPr>
              <a:t>verb,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9900FF"/>
                </a:solidFill>
              </a:rPr>
              <a:t>preposition,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FF00FF"/>
                </a:solidFill>
              </a:rPr>
              <a:t>pronoun,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00B050"/>
                </a:solidFill>
              </a:rPr>
              <a:t>verb,</a:t>
            </a:r>
            <a:r>
              <a:rPr lang="en-GB" sz="2900">
                <a:solidFill>
                  <a:srgbClr val="DD7E6B"/>
                </a:solidFill>
              </a:rPr>
              <a:t> </a:t>
            </a:r>
            <a:r>
              <a:rPr lang="en-GB" sz="2900">
                <a:solidFill>
                  <a:srgbClr val="FF0000"/>
                </a:solidFill>
              </a:rPr>
              <a:t>noun,</a:t>
            </a:r>
            <a:r>
              <a:rPr lang="en-GB" sz="2900">
                <a:solidFill>
                  <a:srgbClr val="A5A5A5"/>
                </a:solidFill>
              </a:rPr>
              <a:t> </a:t>
            </a:r>
            <a:r>
              <a:rPr lang="en-GB" sz="2900">
                <a:solidFill>
                  <a:srgbClr val="FF00FF"/>
                </a:solidFill>
              </a:rPr>
              <a:t>pronoun</a:t>
            </a:r>
            <a:endParaRPr sz="1700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322"/>
          <p:cNvSpPr txBox="1"/>
          <p:nvPr/>
        </p:nvSpPr>
        <p:spPr>
          <a:xfrm>
            <a:off x="195944" y="2274838"/>
            <a:ext cx="11740242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Etymology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history of a word….</a:t>
            </a:r>
            <a:endParaRPr sz="4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misappropriate</a:t>
            </a:r>
            <a:endParaRPr/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1692b049eb3_0_543"/>
          <p:cNvSpPr txBox="1"/>
          <p:nvPr/>
        </p:nvSpPr>
        <p:spPr>
          <a:xfrm>
            <a:off x="228600" y="242050"/>
            <a:ext cx="605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Individual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7" name="Google Shape;1847;g1692b049eb3_0_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75" y="1359425"/>
            <a:ext cx="10780050" cy="332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324"/>
          <p:cNvSpPr txBox="1"/>
          <p:nvPr/>
        </p:nvSpPr>
        <p:spPr>
          <a:xfrm>
            <a:off x="225904" y="269302"/>
            <a:ext cx="1174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interfere</a:t>
            </a:r>
            <a:endParaRPr/>
          </a:p>
        </p:txBody>
      </p:sp>
      <p:pic>
        <p:nvPicPr>
          <p:cNvPr id="1854" name="Google Shape;1854;p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25" y="1019596"/>
            <a:ext cx="11317950" cy="40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325"/>
          <p:cNvSpPr txBox="1"/>
          <p:nvPr/>
        </p:nvSpPr>
        <p:spPr>
          <a:xfrm>
            <a:off x="225879" y="1050195"/>
            <a:ext cx="11740200" cy="56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investigate….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200">
                <a:solidFill>
                  <a:schemeClr val="dk1"/>
                </a:solidFill>
              </a:rPr>
              <a:t>Create questions and mark schemes for the two challenge words. </a:t>
            </a:r>
            <a:r>
              <a:rPr i="1"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691ba5e2a3_0_25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misappropriate</a:t>
            </a:r>
            <a:endParaRPr/>
          </a:p>
        </p:txBody>
      </p:sp>
      <p:sp>
        <p:nvSpPr>
          <p:cNvPr id="277" name="Google Shape;277;g1691ba5e2a3_0_25"/>
          <p:cNvSpPr/>
          <p:nvPr/>
        </p:nvSpPr>
        <p:spPr>
          <a:xfrm>
            <a:off x="3387430" y="3666500"/>
            <a:ext cx="13758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misappropriate</a:t>
            </a:r>
            <a:endParaRPr/>
          </a:p>
        </p:txBody>
      </p:sp>
      <p:sp>
        <p:nvSpPr>
          <p:cNvPr id="283" name="Google Shape;283;p35"/>
          <p:cNvSpPr/>
          <p:nvPr/>
        </p:nvSpPr>
        <p:spPr>
          <a:xfrm>
            <a:off x="3387430" y="3666500"/>
            <a:ext cx="13758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868875" cy="300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misapprehend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misapprehend</a:t>
            </a: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3605654" y="3699150"/>
            <a:ext cx="12765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691ba5e2a3_0_31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misapprehend</a:t>
            </a:r>
            <a:endParaRPr/>
          </a:p>
        </p:txBody>
      </p:sp>
      <p:sp>
        <p:nvSpPr>
          <p:cNvPr id="301" name="Google Shape;301;g1691ba5e2a3_0_31"/>
          <p:cNvSpPr/>
          <p:nvPr/>
        </p:nvSpPr>
        <p:spPr>
          <a:xfrm>
            <a:off x="3605654" y="3699150"/>
            <a:ext cx="12765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1691ba5e2a3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0977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misarticulate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misarticulate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articulate = misarticulate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00" y="162775"/>
            <a:ext cx="2656963" cy="265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Revisit and Review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691ba5e2a3_0_40"/>
          <p:cNvSpPr txBox="1"/>
          <p:nvPr>
            <p:ph type="title"/>
          </p:nvPr>
        </p:nvSpPr>
        <p:spPr>
          <a:xfrm>
            <a:off x="966400" y="37653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misarticulate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articulate = misarticulate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verb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g1691ba5e2a3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100" y="162775"/>
            <a:ext cx="2656963" cy="2656963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1691ba5e2a3_0_40"/>
          <p:cNvSpPr txBox="1"/>
          <p:nvPr/>
        </p:nvSpPr>
        <p:spPr>
          <a:xfrm>
            <a:off x="1506700" y="5444850"/>
            <a:ext cx="9435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latin typeface="Calibri"/>
                <a:ea typeface="Calibri"/>
                <a:cs typeface="Calibri"/>
                <a:sym typeface="Calibri"/>
              </a:rPr>
              <a:t>Definition: to speak incorrectly or unclearly</a:t>
            </a:r>
            <a:endParaRPr sz="4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misappropriate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4"/>
          <p:cNvSpPr txBox="1"/>
          <p:nvPr>
            <p:ph type="title"/>
          </p:nvPr>
        </p:nvSpPr>
        <p:spPr>
          <a:xfrm>
            <a:off x="685800" y="3080825"/>
            <a:ext cx="109104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isappropriate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appropriate = misappropriate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32475" cy="26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"/>
          <p:cNvSpPr txBox="1"/>
          <p:nvPr>
            <p:ph type="title"/>
          </p:nvPr>
        </p:nvSpPr>
        <p:spPr>
          <a:xfrm>
            <a:off x="602675" y="5062025"/>
            <a:ext cx="110664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misappropriate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appropriate = misappropriate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verb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take something without permission and use it for your own purpose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875" y="2189025"/>
            <a:ext cx="2424550" cy="188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misapprehend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misapprehend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apprehend = misapprehend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009775" cy="22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8"/>
          <p:cNvSpPr txBox="1"/>
          <p:nvPr>
            <p:ph type="title"/>
          </p:nvPr>
        </p:nvSpPr>
        <p:spPr>
          <a:xfrm>
            <a:off x="838200" y="50620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misapprehend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mis + apprehend = misapprehend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verb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fail to 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understand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 person or their words correctly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769925" cy="199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learning a new language,  it is common to misarticulate some words.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0"/>
          <p:cNvSpPr txBox="1"/>
          <p:nvPr>
            <p:ph type="title"/>
          </p:nvPr>
        </p:nvSpPr>
        <p:spPr>
          <a:xfrm>
            <a:off x="512250" y="3080825"/>
            <a:ext cx="110658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learning a new language,  it is common to </a:t>
            </a:r>
            <a:r>
              <a:rPr lang="en-GB" sz="5444">
                <a:latin typeface="Arial"/>
                <a:ea typeface="Arial"/>
                <a:cs typeface="Arial"/>
                <a:sym typeface="Arial"/>
              </a:rPr>
              <a:t>_ _ _ _ _ _ _ _ _ _ _ _ _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some words.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When learning a new language,  it is common to misarticulate some words.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It was suggested the bank manage should misappropriate funds by their friend.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It was suggested the bank manage should </a:t>
            </a:r>
            <a:r>
              <a:rPr lang="en-GB" sz="4111">
                <a:latin typeface="Arial"/>
                <a:ea typeface="Arial"/>
                <a:cs typeface="Arial"/>
                <a:sym typeface="Arial"/>
              </a:rPr>
              <a:t>_ _ _ _ _ _ _ _ _ _ _ _ _ _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funds by their friend.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It was suggested the bank manage should misappropriate funds by their friend.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My parents misapprehend my choice of clothes.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My parents _ _ _ _ _ _ _ _ _ _ _ _ my choice of clothes.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My parents misapprehend my choice of clothes. 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New CHALLENGE words.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individual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691ba5e2a3_0_5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1691ba5e2a3_0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62925" cy="2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3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</a:t>
            </a:r>
            <a:r>
              <a:rPr lang="en-GB" sz="5000">
                <a:latin typeface="Arial"/>
                <a:ea typeface="Arial"/>
                <a:cs typeface="Arial"/>
                <a:sym typeface="Arial"/>
              </a:rPr>
              <a:t>_ _ _ _ _ _ _ _ _ _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Every one of us is individual and unique.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interfere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  <p:pic>
        <p:nvPicPr>
          <p:cNvPr id="451" name="Google Shape;45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_ _ _ _ _ _ _ _ _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7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Do not interfere with business which doesn’t concern you.</a:t>
            </a:r>
            <a:endParaRPr i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Practise and Apply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/>
          <p:nvPr>
            <p:ph type="title"/>
          </p:nvPr>
        </p:nvSpPr>
        <p:spPr>
          <a:xfrm>
            <a:off x="1011464" y="4354454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used to single out one person or thing over others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spot the spelling rule words and the challenge words?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3"/>
          <p:cNvSpPr txBox="1"/>
          <p:nvPr>
            <p:ph type="title"/>
          </p:nvPr>
        </p:nvSpPr>
        <p:spPr>
          <a:xfrm>
            <a:off x="291193" y="1355272"/>
            <a:ext cx="11609614" cy="4980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especially hard layer between 5 and 60km thick which many people misapprehend. This layer is called the crust and it covers the entire planet. A common misconception about this crust is that people misrepresent it as being the soil we see. It lies beneath the seas and oceans, as well as beneath the continents - the seven vast land masses found on the Earth which have been frequently miscalculated. </a:t>
            </a:r>
            <a:endParaRPr sz="58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691ba5e2a3_0_56"/>
          <p:cNvSpPr txBox="1"/>
          <p:nvPr>
            <p:ph type="title"/>
          </p:nvPr>
        </p:nvSpPr>
        <p:spPr>
          <a:xfrm>
            <a:off x="291193" y="1355272"/>
            <a:ext cx="11609700" cy="498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Fragile Earth</a:t>
            </a: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the outside of planet Earth is an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especially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hard layer between 5 and 60km thick which many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misapprehend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This layer is called the crust and it covers the entire planet. A common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misconception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about this crust is that people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misrepresent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 as being the soil we see. It lies beneath the seas and oceans, as well as beneath the continents - the seven vast land masses found on the Earth which have been frequently </a:t>
            </a:r>
            <a:r>
              <a:rPr lang="en-GB" sz="38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miscalculated</a:t>
            </a:r>
            <a:r>
              <a:rPr lang="en-GB" sz="3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5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Write this sentence as I dictate it to you.</a:t>
            </a:r>
            <a:endParaRPr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6"/>
          <p:cNvSpPr txBox="1"/>
          <p:nvPr>
            <p:ph type="title"/>
          </p:nvPr>
        </p:nvSpPr>
        <p:spPr>
          <a:xfrm>
            <a:off x="844550" y="2901724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GB" sz="4800">
                <a:latin typeface="Arial"/>
                <a:ea typeface="Arial"/>
                <a:cs typeface="Arial"/>
                <a:sym typeface="Arial"/>
              </a:rPr>
              <a:t>Around the outside of planet Earth is an especially hard layer between 5 and 60km thick which many people misapprehend.</a:t>
            </a:r>
            <a:endParaRPr sz="7000"/>
          </a:p>
        </p:txBody>
      </p:sp>
      <p:sp>
        <p:nvSpPr>
          <p:cNvPr id="498" name="Google Shape;498;p76"/>
          <p:cNvSpPr txBox="1"/>
          <p:nvPr>
            <p:ph idx="1" type="body"/>
          </p:nvPr>
        </p:nvSpPr>
        <p:spPr>
          <a:xfrm>
            <a:off x="844550" y="20955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Did you write it correctly?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Edit your work and make sure you have it correct.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GB"/>
              <a:t>Can you underline the spelling word that we have covered in this session?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7"/>
          <p:cNvSpPr txBox="1"/>
          <p:nvPr/>
        </p:nvSpPr>
        <p:spPr>
          <a:xfrm>
            <a:off x="1469571" y="1518558"/>
            <a:ext cx="90459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 6  - Autumn </a:t>
            </a:r>
            <a:r>
              <a:rPr lang="en-GB" sz="7200">
                <a:solidFill>
                  <a:schemeClr val="dk1"/>
                </a:solidFill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</a:t>
            </a:r>
            <a:r>
              <a:rPr lang="en-GB" sz="7200">
                <a:solidFill>
                  <a:schemeClr val="dk1"/>
                </a:solidFill>
              </a:rPr>
              <a:t>1</a:t>
            </a:r>
            <a:r>
              <a:rPr lang="en-GB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Tuesday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425" y="0"/>
            <a:ext cx="10093049" cy="69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7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Revisit and Review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692b049eb3_0_0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/>
          <p:nvPr>
            <p:ph type="title"/>
          </p:nvPr>
        </p:nvSpPr>
        <p:spPr>
          <a:xfrm>
            <a:off x="1011464" y="4354454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I like lots of fruit and vegetables, especially bananas. </a:t>
            </a:r>
            <a:endParaRPr/>
          </a:p>
        </p:txBody>
      </p:sp>
      <p:pic>
        <p:nvPicPr>
          <p:cNvPr id="132" name="Google Shape;13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692b049eb3_0_5"/>
          <p:cNvSpPr txBox="1"/>
          <p:nvPr>
            <p:ph type="title"/>
          </p:nvPr>
        </p:nvSpPr>
        <p:spPr>
          <a:xfrm>
            <a:off x="1011464" y="4354454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used to single out one person or thing over others</a:t>
            </a:r>
            <a:endParaRPr/>
          </a:p>
        </p:txBody>
      </p:sp>
      <p:pic>
        <p:nvPicPr>
          <p:cNvPr id="533" name="Google Shape;533;g1692b049eb3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692b049eb3_0_11"/>
          <p:cNvSpPr txBox="1"/>
          <p:nvPr>
            <p:ph type="title"/>
          </p:nvPr>
        </p:nvSpPr>
        <p:spPr>
          <a:xfrm>
            <a:off x="1011464" y="4354454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especially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(adverb) 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I like lots of fruit and vegetables, especially bananas. </a:t>
            </a:r>
            <a:endParaRPr/>
          </a:p>
        </p:txBody>
      </p:sp>
      <p:pic>
        <p:nvPicPr>
          <p:cNvPr id="540" name="Google Shape;540;g1692b049eb3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39876" cy="20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4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1692b049eb3_0_17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692b049eb3_0_22"/>
          <p:cNvSpPr txBox="1"/>
          <p:nvPr>
            <p:ph type="title"/>
          </p:nvPr>
        </p:nvSpPr>
        <p:spPr>
          <a:xfrm>
            <a:off x="838200" y="3962567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Definition – to represent something as being larger, better or worse than it is. </a:t>
            </a:r>
            <a:endParaRPr/>
          </a:p>
        </p:txBody>
      </p:sp>
      <p:pic>
        <p:nvPicPr>
          <p:cNvPr id="559" name="Google Shape;559;g1692b049eb3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692b049eb3_0_28"/>
          <p:cNvSpPr txBox="1"/>
          <p:nvPr>
            <p:ph type="title"/>
          </p:nvPr>
        </p:nvSpPr>
        <p:spPr>
          <a:xfrm>
            <a:off x="838200" y="3962567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exaggerate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(verb)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He tends to exaggerate when talking about his accomplishments.</a:t>
            </a:r>
            <a:endParaRPr/>
          </a:p>
        </p:txBody>
      </p:sp>
      <p:pic>
        <p:nvPicPr>
          <p:cNvPr id="566" name="Google Shape;566;g1692b049eb3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90900" cy="263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1692b049eb3_0_34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Can you remember this spelling rule?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 Prefix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1692b049eb3_0_38"/>
          <p:cNvSpPr txBox="1"/>
          <p:nvPr>
            <p:ph type="title"/>
          </p:nvPr>
        </p:nvSpPr>
        <p:spPr>
          <a:xfrm>
            <a:off x="831850" y="3080825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prefix de-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692b049eb3_0_42"/>
          <p:cNvSpPr txBox="1"/>
          <p:nvPr>
            <p:ph type="title"/>
          </p:nvPr>
        </p:nvSpPr>
        <p:spPr>
          <a:xfrm>
            <a:off x="721997" y="2631036"/>
            <a:ext cx="10515600" cy="14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3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de-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 sz="4400">
                <a:latin typeface="Arial"/>
                <a:ea typeface="Arial"/>
                <a:cs typeface="Arial"/>
                <a:sym typeface="Arial"/>
              </a:rPr>
              <a:t>Meaning off or from</a:t>
            </a:r>
            <a:endParaRPr i="1" sz="4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9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decompose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Do you remember this challenge word?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93"/>
          <p:cNvSpPr txBox="1"/>
          <p:nvPr>
            <p:ph type="title"/>
          </p:nvPr>
        </p:nvSpPr>
        <p:spPr>
          <a:xfrm>
            <a:off x="1132114" y="2961763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decompose</a:t>
            </a:r>
            <a:endParaRPr/>
          </a:p>
        </p:txBody>
      </p:sp>
      <p:sp>
        <p:nvSpPr>
          <p:cNvPr id="592" name="Google Shape;592;p93"/>
          <p:cNvSpPr/>
          <p:nvPr/>
        </p:nvSpPr>
        <p:spPr>
          <a:xfrm>
            <a:off x="4344676" y="3567600"/>
            <a:ext cx="942000" cy="75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94"/>
          <p:cNvSpPr txBox="1"/>
          <p:nvPr>
            <p:ph type="title"/>
          </p:nvPr>
        </p:nvSpPr>
        <p:spPr>
          <a:xfrm>
            <a:off x="1132114" y="2961763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decompose</a:t>
            </a:r>
            <a:endParaRPr/>
          </a:p>
        </p:txBody>
      </p:sp>
      <p:sp>
        <p:nvSpPr>
          <p:cNvPr id="598" name="Google Shape;598;p94"/>
          <p:cNvSpPr/>
          <p:nvPr/>
        </p:nvSpPr>
        <p:spPr>
          <a:xfrm>
            <a:off x="4331601" y="3551675"/>
            <a:ext cx="942600" cy="7533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compose Stock Illustrations – 956 Decompose Stock Illustrations, Vectors  &amp; Clipart - Dreamstime" id="599" name="Google Shape;599;p94"/>
          <p:cNvPicPr preferRelativeResize="0"/>
          <p:nvPr/>
        </p:nvPicPr>
        <p:blipFill rotWithShape="1">
          <a:blip r:embed="rId3">
            <a:alphaModFix/>
          </a:blip>
          <a:srcRect b="13051" l="0" r="0" t="0"/>
          <a:stretch/>
        </p:blipFill>
        <p:spPr>
          <a:xfrm>
            <a:off x="359910" y="364671"/>
            <a:ext cx="2470941" cy="229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5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defuse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6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defuse</a:t>
            </a:r>
            <a:endParaRPr/>
          </a:p>
        </p:txBody>
      </p:sp>
      <p:sp>
        <p:nvSpPr>
          <p:cNvPr id="610" name="Google Shape;610;p96"/>
          <p:cNvSpPr/>
          <p:nvPr/>
        </p:nvSpPr>
        <p:spPr>
          <a:xfrm>
            <a:off x="4845995" y="3649225"/>
            <a:ext cx="9510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7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defuse</a:t>
            </a:r>
            <a:endParaRPr/>
          </a:p>
        </p:txBody>
      </p:sp>
      <p:sp>
        <p:nvSpPr>
          <p:cNvPr id="616" name="Google Shape;616;p97"/>
          <p:cNvSpPr/>
          <p:nvPr/>
        </p:nvSpPr>
        <p:spPr>
          <a:xfrm>
            <a:off x="4872220" y="3696850"/>
            <a:ext cx="911700" cy="8070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fusing Stock Illustrations – 22 Defusing Stock Illustrations, Vectors &amp;  Clipart - Dreamstime" id="617" name="Google Shape;61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495" y="365352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8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degree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99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degree</a:t>
            </a:r>
            <a:endParaRPr/>
          </a:p>
        </p:txBody>
      </p:sp>
      <p:sp>
        <p:nvSpPr>
          <p:cNvPr id="628" name="Google Shape;628;p99"/>
          <p:cNvSpPr/>
          <p:nvPr/>
        </p:nvSpPr>
        <p:spPr>
          <a:xfrm>
            <a:off x="4794425" y="3713425"/>
            <a:ext cx="9732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00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degree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34" name="Google Shape;634;p100"/>
          <p:cNvSpPr/>
          <p:nvPr/>
        </p:nvSpPr>
        <p:spPr>
          <a:xfrm>
            <a:off x="4773075" y="3681800"/>
            <a:ext cx="997200" cy="7425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hermometer Degrees Celsius Clip Art - vector clip ... - ClipArt Best -  ClipArt Best" id="635" name="Google Shape;63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021" y="191182"/>
            <a:ext cx="1046694" cy="2698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llege Degree Cliparts Free Clip Art Transparent Png - College Graduate Clip  Art, Png Download , Transparent Png Image - PNGitem" id="636" name="Google Shape;63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86950" y="191182"/>
            <a:ext cx="2019300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01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Let’s </a:t>
            </a:r>
            <a:r>
              <a:rPr i="1" lang="en-GB">
                <a:latin typeface="Arial"/>
                <a:ea typeface="Arial"/>
                <a:cs typeface="Arial"/>
                <a:sym typeface="Arial"/>
              </a:rPr>
              <a:t>Teach and Practise</a:t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102"/>
          <p:cNvSpPr txBox="1"/>
          <p:nvPr>
            <p:ph type="title"/>
          </p:nvPr>
        </p:nvSpPr>
        <p:spPr>
          <a:xfrm>
            <a:off x="831850" y="3080825"/>
            <a:ext cx="10515600" cy="1481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GB">
                <a:latin typeface="Arial"/>
                <a:ea typeface="Arial"/>
                <a:cs typeface="Arial"/>
                <a:sym typeface="Arial"/>
              </a:rPr>
              <a:t>refix mis-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2022-03-23T13:56:57Z</dcterms:created>
  <dc:creator>Kelly Stokes</dc:creator>
</cp:coreProperties>
</file>