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68.xml"/>
  <Override ContentType="application/vnd.openxmlformats-officedocument.presentationml.notesSlide+xml" PartName="/ppt/notesSlides/notesSlide222.xml"/>
  <Override ContentType="application/vnd.openxmlformats-officedocument.presentationml.notesSlide+xml" PartName="/ppt/notesSlides/notesSlide257.xml"/>
  <Override ContentType="application/vnd.openxmlformats-officedocument.presentationml.notesSlide+xml" PartName="/ppt/notesSlides/notesSlide265.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249.xml"/>
  <Override ContentType="application/vnd.openxmlformats-officedocument.presentationml.notesSlide+xml" PartName="/ppt/notesSlides/notesSlide273.xml"/>
  <Override ContentType="application/vnd.openxmlformats-officedocument.presentationml.notesSlide+xml" PartName="/ppt/notesSlides/notesSlide206.xml"/>
  <Override ContentType="application/vnd.openxmlformats-officedocument.presentationml.notesSlide+xml" PartName="/ppt/notesSlides/notesSlide230.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76.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16.xml"/>
  <Override ContentType="application/vnd.openxmlformats-officedocument.presentationml.notesSlide+xml" PartName="/ppt/notesSlides/notesSlide303.xml"/>
  <Override ContentType="application/vnd.openxmlformats-officedocument.presentationml.notesSlide+xml" PartName="/ppt/notesSlides/notesSlide214.xml"/>
  <Override ContentType="application/vnd.openxmlformats-officedocument.presentationml.notesSlide+xml" PartName="/ppt/notesSlides/notesSlide1.xml"/>
  <Override ContentType="application/vnd.openxmlformats-officedocument.presentationml.notesSlide+xml" PartName="/ppt/notesSlides/notesSlide196.xml"/>
  <Override ContentType="application/vnd.openxmlformats-officedocument.presentationml.notesSlide+xml" PartName="/ppt/notesSlides/notesSlide250.xml"/>
  <Override ContentType="application/vnd.openxmlformats-officedocument.presentationml.notesSlide+xml" PartName="/ppt/notesSlides/notesSlide105.xml"/>
  <Override ContentType="application/vnd.openxmlformats-officedocument.presentationml.notesSlide+xml" PartName="/ppt/notesSlides/notesSlide148.xml"/>
  <Override ContentType="application/vnd.openxmlformats-officedocument.presentationml.notesSlide+xml" PartName="/ppt/notesSlides/notesSlide202.xml"/>
  <Override ContentType="application/vnd.openxmlformats-officedocument.presentationml.notesSlide+xml" PartName="/ppt/notesSlides/notesSlide39.xml"/>
  <Override ContentType="application/vnd.openxmlformats-officedocument.presentationml.notesSlide+xml" PartName="/ppt/notesSlides/notesSlide293.xml"/>
  <Override ContentType="application/vnd.openxmlformats-officedocument.presentationml.notesSlide+xml" PartName="/ppt/notesSlides/notesSlide137.xml"/>
  <Override ContentType="application/vnd.openxmlformats-officedocument.presentationml.notesSlide+xml" PartName="/ppt/notesSlides/notesSlide277.xml"/>
  <Override ContentType="application/vnd.openxmlformats-officedocument.presentationml.notesSlide+xml" PartName="/ppt/notesSlides/notesSlide87.xml"/>
  <Override ContentType="application/vnd.openxmlformats-officedocument.presentationml.notesSlide+xml" PartName="/ppt/notesSlides/notesSlide44.xml"/>
  <Override ContentType="application/vnd.openxmlformats-officedocument.presentationml.notesSlide+xml" PartName="/ppt/notesSlides/notesSlide23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110.xml"/>
  <Override ContentType="application/vnd.openxmlformats-officedocument.presentationml.notesSlide+xml" PartName="/ppt/notesSlides/notesSlide184.xml"/>
  <Override ContentType="application/vnd.openxmlformats-officedocument.presentationml.notesSlide+xml" PartName="/ppt/notesSlides/notesSlide75.xml"/>
  <Override ContentType="application/vnd.openxmlformats-officedocument.presentationml.notesSlide+xml" PartName="/ppt/notesSlides/notesSlide281.xml"/>
  <Override ContentType="application/vnd.openxmlformats-officedocument.presentationml.notesSlide+xml" PartName="/ppt/notesSlides/notesSlide229.xml"/>
  <Override ContentType="application/vnd.openxmlformats-officedocument.presentationml.notesSlide+xml" PartName="/ppt/notesSlides/notesSlide180.xml"/>
  <Override ContentType="application/vnd.openxmlformats-officedocument.presentationml.notesSlide+xml" PartName="/ppt/notesSlides/notesSlide172.xml"/>
  <Override ContentType="application/vnd.openxmlformats-officedocument.presentationml.notesSlide+xml" PartName="/ppt/notesSlides/notesSlide261.xml"/>
  <Override ContentType="application/vnd.openxmlformats-officedocument.presentationml.notesSlide+xml" PartName="/ppt/notesSlides/notesSlide9.xml"/>
  <Override ContentType="application/vnd.openxmlformats-officedocument.presentationml.notesSlide+xml" PartName="/ppt/notesSlides/notesSlide63.xml"/>
  <Override ContentType="application/vnd.openxmlformats-officedocument.presentationml.notesSlide+xml" PartName="/ppt/notesSlides/notesSlide270.xml"/>
  <Override ContentType="application/vnd.openxmlformats-officedocument.presentationml.notesSlide+xml" PartName="/ppt/notesSlides/notesSlide20.xml"/>
  <Override ContentType="application/vnd.openxmlformats-officedocument.presentationml.notesSlide+xml" PartName="/ppt/notesSlides/notesSlide21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296.xml"/>
  <Override ContentType="application/vnd.openxmlformats-officedocument.presentationml.notesSlide+xml" PartName="/ppt/notesSlides/notesSlide253.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238.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52.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5.xml"/>
  <Override ContentType="application/vnd.openxmlformats-officedocument.presentationml.notesSlide+xml" PartName="/ppt/notesSlides/notesSlide187.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285.xml"/>
  <Override ContentType="application/vnd.openxmlformats-officedocument.presentationml.notesSlide+xml" PartName="/ppt/notesSlides/notesSlide225.xml"/>
  <Override ContentType="application/vnd.openxmlformats-officedocument.presentationml.notesSlide+xml" PartName="/ppt/notesSlides/notesSlide242.xml"/>
  <Override ContentType="application/vnd.openxmlformats-officedocument.presentationml.notesSlide+xml" PartName="/ppt/notesSlides/notesSlide268.xml"/>
  <Override ContentType="application/vnd.openxmlformats-officedocument.presentationml.notesSlide+xml" PartName="/ppt/notesSlides/notesSlide290.xml"/>
  <Override ContentType="application/vnd.openxmlformats-officedocument.presentationml.notesSlide+xml" PartName="/ppt/notesSlides/notesSlide274.xml"/>
  <Override ContentType="application/vnd.openxmlformats-officedocument.presentationml.notesSlide+xml" PartName="/ppt/notesSlides/notesSlide84.xml"/>
  <Override ContentType="application/vnd.openxmlformats-officedocument.presentationml.notesSlide+xml" PartName="/ppt/notesSlides/notesSlide302.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24.xml"/>
  <Override ContentType="application/vnd.openxmlformats-officedocument.presentationml.notesSlide+xml" PartName="/ppt/notesSlides/notesSlide256.xml"/>
  <Override ContentType="application/vnd.openxmlformats-officedocument.presentationml.notesSlide+xml" PartName="/ppt/notesSlides/notesSlide213.xml"/>
  <Override ContentType="application/vnd.openxmlformats-officedocument.presentationml.notesSlide+xml" PartName="/ppt/notesSlides/notesSlide223.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177.xml"/>
  <Override ContentType="application/vnd.openxmlformats-officedocument.presentationml.notesSlide+xml" PartName="/ppt/notesSlides/notesSlide231.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266.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03.xml"/>
  <Override ContentType="application/vnd.openxmlformats-officedocument.presentationml.notesSlide+xml" PartName="/ppt/notesSlides/notesSlide13.xml"/>
  <Override ContentType="application/vnd.openxmlformats-officedocument.presentationml.notesSlide+xml" PartName="/ppt/notesSlides/notesSlide24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95.xml"/>
  <Override ContentType="application/vnd.openxmlformats-officedocument.presentationml.notesSlide+xml" PartName="/ppt/notesSlides/notesSlide289.xml"/>
  <Override ContentType="application/vnd.openxmlformats-officedocument.presentationml.notesSlide+xml" PartName="/ppt/notesSlides/notesSlide280.xml"/>
  <Override ContentType="application/vnd.openxmlformats-officedocument.presentationml.notesSlide+xml" PartName="/ppt/notesSlides/notesSlide183.xml"/>
  <Override ContentType="application/vnd.openxmlformats-officedocument.presentationml.notesSlide+xml" PartName="/ppt/notesSlides/notesSlide217.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167.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51.xml"/>
  <Override ContentType="application/vnd.openxmlformats-officedocument.presentationml.notesSlide+xml" PartName="/ppt/notesSlides/notesSlide294.xml"/>
  <Override ContentType="application/vnd.openxmlformats-officedocument.presentationml.notesSlide+xml" PartName="/ppt/notesSlides/notesSlide149.xml"/>
  <Override ContentType="application/vnd.openxmlformats-officedocument.presentationml.notesSlide+xml" PartName="/ppt/notesSlides/notesSlide252.xml"/>
  <Override ContentType="application/vnd.openxmlformats-officedocument.presentationml.notesSlide+xml" PartName="/ppt/notesSlides/notesSlide62.xml"/>
  <Override ContentType="application/vnd.openxmlformats-officedocument.presentationml.notesSlide+xml" PartName="/ppt/notesSlides/notesSlide295.xml"/>
  <Override ContentType="application/vnd.openxmlformats-officedocument.presentationml.notesSlide+xml" PartName="/ppt/notesSlides/notesSlide235.xml"/>
  <Override ContentType="application/vnd.openxmlformats-officedocument.presentationml.notesSlide+xml" PartName="/ppt/notesSlides/notesSlide45.xml"/>
  <Override ContentType="application/vnd.openxmlformats-officedocument.presentationml.notesSlide+xml" PartName="/ppt/notesSlides/notesSlide28.xml"/>
  <Override ContentType="application/vnd.openxmlformats-officedocument.presentationml.notesSlide+xml" PartName="/ppt/notesSlides/notesSlide139.xml"/>
  <Override ContentType="application/vnd.openxmlformats-officedocument.presentationml.notesSlide+xml" PartName="/ppt/notesSlides/notesSlide278.xml"/>
  <Override ContentType="application/vnd.openxmlformats-officedocument.presentationml.notesSlide+xml" PartName="/ppt/notesSlides/notesSlide228.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199.xml"/>
  <Override ContentType="application/vnd.openxmlformats-officedocument.presentationml.notesSlide+xml" PartName="/ppt/notesSlides/notesSlide245.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88.xml"/>
  <Override ContentType="application/vnd.openxmlformats-officedocument.presentationml.notesSlide+xml" PartName="/ppt/notesSlides/notesSlide190.xml"/>
  <Override ContentType="application/vnd.openxmlformats-officedocument.presentationml.notesSlide+xml" PartName="/ppt/notesSlides/notesSlide218.xml"/>
  <Override ContentType="application/vnd.openxmlformats-officedocument.presentationml.notesSlide+xml" PartName="/ppt/notesSlides/notesSlide262.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173.xml"/>
  <Override ContentType="application/vnd.openxmlformats-officedocument.presentationml.notesSlide+xml" PartName="/ppt/notesSlides/notesSlide284.xml"/>
  <Override ContentType="application/vnd.openxmlformats-officedocument.presentationml.notesSlide+xml" PartName="/ppt/notesSlides/notesSlide128.xml"/>
  <Override ContentType="application/vnd.openxmlformats-officedocument.presentationml.notesSlide+xml" PartName="/ppt/notesSlides/notesSlide267.xml"/>
  <Override ContentType="application/vnd.openxmlformats-officedocument.presentationml.notesSlide+xml" PartName="/ppt/notesSlides/notesSlide224.xml"/>
  <Override ContentType="application/vnd.openxmlformats-officedocument.presentationml.notesSlide+xml" PartName="/ppt/notesSlides/notesSlide241.xml"/>
  <Override ContentType="application/vnd.openxmlformats-officedocument.presentationml.notesSlide+xml" PartName="/ppt/notesSlides/notesSlide162.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207.xml"/>
  <Override ContentType="application/vnd.openxmlformats-officedocument.presentationml.notesSlide+xml" PartName="/ppt/notesSlides/notesSlide299.xml"/>
  <Override ContentType="application/vnd.openxmlformats-officedocument.presentationml.notesSlide+xml" PartName="/ppt/notesSlides/notesSlide102.xml"/>
  <Override ContentType="application/vnd.openxmlformats-officedocument.presentationml.notesSlide+xml" PartName="/ppt/notesSlides/notesSlide8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88.xml"/>
  <Override ContentType="application/vnd.openxmlformats-officedocument.presentationml.notesSlide+xml" PartName="/ppt/notesSlides/notesSlide3.xml"/>
  <Override ContentType="application/vnd.openxmlformats-officedocument.presentationml.notesSlide+xml" PartName="/ppt/notesSlides/notesSlide291.xml"/>
  <Override ContentType="application/vnd.openxmlformats-officedocument.presentationml.notesSlide+xml" PartName="/ppt/notesSlides/notesSlide50.xml"/>
  <Override ContentType="application/vnd.openxmlformats-officedocument.presentationml.notesSlide+xml" PartName="/ppt/notesSlides/notesSlide239.xml"/>
  <Override ContentType="application/vnd.openxmlformats-officedocument.presentationml.notesSlide+xml" PartName="/ppt/notesSlides/notesSlide240.xml"/>
  <Override ContentType="application/vnd.openxmlformats-officedocument.presentationml.notesSlide+xml" PartName="/ppt/notesSlides/notesSlide107.xml"/>
  <Override ContentType="application/vnd.openxmlformats-officedocument.presentationml.notesSlide+xml" PartName="/ppt/notesSlides/notesSlide186.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283.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232.xml"/>
  <Override ContentType="application/vnd.openxmlformats-officedocument.presentationml.notesSlide+xml" PartName="/ppt/notesSlides/notesSlide275.xml"/>
  <Override ContentType="application/vnd.openxmlformats-officedocument.presentationml.notesSlide+xml" PartName="/ppt/notesSlides/notesSlide85.xml"/>
  <Override ContentType="application/vnd.openxmlformats-officedocument.presentationml.notesSlide+xml" PartName="/ppt/notesSlides/notesSlide194.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263.xml"/>
  <Override ContentType="application/vnd.openxmlformats-officedocument.presentationml.notesSlide+xml" PartName="/ppt/notesSlides/notesSlide259.xml"/>
  <Override ContentType="application/vnd.openxmlformats-officedocument.presentationml.notesSlide+xml" PartName="/ppt/notesSlides/notesSlide81.xml"/>
  <Override ContentType="application/vnd.openxmlformats-officedocument.presentationml.notesSlide+xml" PartName="/ppt/notesSlides/notesSlide166.xml"/>
  <Override ContentType="application/vnd.openxmlformats-officedocument.presentationml.notesSlide+xml" PartName="/ppt/notesSlides/notesSlide182.xml"/>
  <Override ContentType="application/vnd.openxmlformats-officedocument.presentationml.notesSlide+xml" PartName="/ppt/notesSlides/notesSlide30.xml"/>
  <Override ContentType="application/vnd.openxmlformats-officedocument.presentationml.notesSlide+xml" PartName="/ppt/notesSlides/notesSlide220.xml"/>
  <Override ContentType="application/vnd.openxmlformats-officedocument.presentationml.notesSlide+xml" PartName="/ppt/notesSlides/notesSlide69.xml"/>
  <Override ContentType="application/vnd.openxmlformats-officedocument.presentationml.notesSlide+xml" PartName="/ppt/notesSlides/notesSlide178.xml"/>
  <Override ContentType="application/vnd.openxmlformats-officedocument.presentationml.notesSlide+xml" PartName="/ppt/notesSlides/notesSlide26.xml"/>
  <Override ContentType="application/vnd.openxmlformats-officedocument.presentationml.notesSlide+xml" PartName="/ppt/notesSlides/notesSlide135.xml"/>
  <Override ContentType="application/vnd.openxmlformats-officedocument.presentationml.notesSlide+xml" PartName="/ppt/notesSlides/notesSlide93.xml"/>
  <Override ContentType="application/vnd.openxmlformats-officedocument.presentationml.notesSlide+xml" PartName="/ppt/notesSlides/notesSlide204.xml"/>
  <Override ContentType="application/vnd.openxmlformats-officedocument.presentationml.notesSlide+xml" PartName="/ppt/notesSlides/notesSlide247.xml"/>
  <Override ContentType="application/vnd.openxmlformats-officedocument.presentationml.notesSlide+xml" PartName="/ppt/notesSlides/notesSlide301.xml"/>
  <Override ContentType="application/vnd.openxmlformats-officedocument.presentationml.notesSlide+xml" PartName="/ppt/notesSlides/notesSlide57.xml"/>
  <Override ContentType="application/vnd.openxmlformats-officedocument.presentationml.notesSlide+xml" PartName="/ppt/notesSlides/notesSlide123.xml"/>
  <Override ContentType="application/vnd.openxmlformats-officedocument.presentationml.notesSlide+xml" PartName="/ppt/notesSlides/notesSlide171.xml"/>
  <Override ContentType="application/vnd.openxmlformats-officedocument.presentationml.notesSlide+xml" PartName="/ppt/notesSlides/notesSlide14.xml"/>
  <Override ContentType="application/vnd.openxmlformats-officedocument.presentationml.notesSlide+xml" PartName="/ppt/notesSlides/notesSlide216.xml"/>
  <Override ContentType="application/vnd.openxmlformats-officedocument.presentationml.notesSlide+xml" PartName="/ppt/notesSlides/notesSlide227.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98.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287.xml"/>
  <Override ContentType="application/vnd.openxmlformats-officedocument.presentationml.notesSlide+xml" PartName="/ppt/notesSlides/notesSlide189.xml"/>
  <Override ContentType="application/vnd.openxmlformats-officedocument.presentationml.notesSlide+xml" PartName="/ppt/notesSlides/notesSlide46.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219.xml"/>
  <Override ContentType="application/vnd.openxmlformats-officedocument.presentationml.notesSlide+xml" PartName="/ppt/notesSlides/notesSlide11.xml"/>
  <Override ContentType="application/vnd.openxmlformats-officedocument.presentationml.notesSlide+xml" PartName="/ppt/notesSlides/notesSlide120.xml"/>
  <Override ContentType="application/vnd.openxmlformats-officedocument.presentationml.notesSlide+xml" PartName="/ppt/notesSlides/notesSlide279.xml"/>
  <Override ContentType="application/vnd.openxmlformats-officedocument.presentationml.notesSlide+xml" PartName="/ppt/notesSlides/notesSlide236.xml"/>
  <Override ContentType="application/vnd.openxmlformats-officedocument.presentationml.notesSlide+xml" PartName="/ppt/notesSlides/notesSlide244.xml"/>
  <Override ContentType="application/vnd.openxmlformats-officedocument.presentationml.notesSlide+xml" PartName="/ppt/notesSlides/notesSlide201.xml"/>
  <Override ContentType="application/vnd.openxmlformats-officedocument.presentationml.notesSlide+xml" PartName="/ppt/notesSlides/notesSlide1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91.xml"/>
  <Override ContentType="application/vnd.openxmlformats-officedocument.presentationml.notesSlide+xml" PartName="/ppt/notesSlides/notesSlide20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65.xml"/>
  <Override ContentType="application/vnd.openxmlformats-officedocument.presentationml.notesSlide+xml" PartName="/ppt/notesSlides/notesSlide174.xml"/>
  <Override ContentType="application/vnd.openxmlformats-officedocument.presentationml.notesSlide+xml" PartName="/ppt/notesSlides/notesSlide272.xml"/>
  <Override ContentType="application/vnd.openxmlformats-officedocument.presentationml.notesSlide+xml" PartName="/ppt/notesSlides/notesSlide255.xml"/>
  <Override ContentType="application/vnd.openxmlformats-officedocument.presentationml.notesSlide+xml" PartName="/ppt/notesSlides/notesSlide212.xml"/>
  <Override ContentType="application/vnd.openxmlformats-officedocument.presentationml.notesSlide+xml" PartName="/ppt/notesSlides/notesSlide298.xml"/>
  <Override ContentType="application/vnd.openxmlformats-officedocument.presentationml.notesSlide+xml" PartName="/ppt/notesSlides/notesSlide92.xml"/>
  <Override ContentType="application/vnd.openxmlformats-officedocument.presentationml.notesSlide+xml" PartName="/ppt/notesSlides/notesSlide193.xml"/>
  <Override ContentType="application/vnd.openxmlformats-officedocument.presentationml.notesSlide+xml" PartName="/ppt/notesSlides/notesSlide282.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248.xml"/>
  <Override ContentType="application/vnd.openxmlformats-officedocument.presentationml.notesSlide+xml" PartName="/ppt/notesSlides/notesSlide116.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85.xml"/>
  <Override ContentType="application/vnd.openxmlformats-officedocument.presentationml.notesSlide+xml" PartName="/ppt/notesSlides/notesSlide215.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258.xml"/>
  <Override ContentType="application/vnd.openxmlformats-officedocument.presentationml.notesSlide+xml" PartName="/ppt/notesSlides/notesSlide169.xml"/>
  <Override ContentType="application/vnd.openxmlformats-officedocument.presentationml.notesSlide+xml" PartName="/ppt/notesSlides/notesSlide292.xml"/>
  <Override ContentType="application/vnd.openxmlformats-officedocument.presentationml.notesSlide+xml" PartName="/ppt/notesSlides/notesSlide205.xml"/>
  <Override ContentType="application/vnd.openxmlformats-officedocument.presentationml.notesSlide+xml" PartName="/ppt/notesSlides/notesSlide108.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276.xml"/>
  <Override ContentType="application/vnd.openxmlformats-officedocument.presentationml.notesSlide+xml" PartName="/ppt/notesSlides/notesSlide86.xml"/>
  <Override ContentType="application/vnd.openxmlformats-officedocument.presentationml.notesSlide+xml" PartName="/ppt/notesSlides/notesSlide179.xml"/>
  <Override ContentType="application/vnd.openxmlformats-officedocument.presentationml.notesSlide+xml" PartName="/ppt/notesSlides/notesSlide233.xml"/>
  <Override ContentType="application/vnd.openxmlformats-officedocument.presentationml.notesSlide+xml" PartName="/ppt/notesSlides/notesSlide300.xml"/>
  <Override ContentType="application/vnd.openxmlformats-officedocument.presentationml.notesSlide+xml" PartName="/ppt/notesSlides/notesSlide165.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264.xml"/>
  <Override ContentType="application/vnd.openxmlformats-officedocument.presentationml.notesSlide+xml" PartName="/ppt/notesSlides/notesSlide74.xml"/>
  <Override ContentType="application/vnd.openxmlformats-officedocument.presentationml.notesSlide+xml" PartName="/ppt/notesSlides/notesSlide170.xml"/>
  <Override ContentType="application/vnd.openxmlformats-officedocument.presentationml.notesSlide+xml" PartName="/ppt/notesSlides/notesSlide197.xml"/>
  <Override ContentType="application/vnd.openxmlformats-officedocument.presentationml.notesSlide+xml" PartName="/ppt/notesSlides/notesSlide221.xml"/>
  <Override ContentType="application/vnd.openxmlformats-officedocument.presentationml.notesSlide+xml" PartName="/ppt/notesSlides/notesSlide58.xml"/>
  <Override ContentType="application/vnd.openxmlformats-officedocument.presentationml.notesSlide+xml" PartName="/ppt/notesSlides/notesSlide154.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260.xml"/>
  <Override ContentType="application/vnd.openxmlformats-officedocument.presentationml.notesSlide+xml" PartName="/ppt/notesSlides/notesSlide70.xml"/>
  <Override ContentType="application/vnd.openxmlformats-officedocument.presentationml.notesSlide+xml" PartName="/ppt/notesSlides/notesSlide243.xml"/>
  <Override ContentType="application/vnd.openxmlformats-officedocument.presentationml.notesSlide+xml" PartName="/ppt/notesSlides/notesSlide111.xml"/>
  <Override ContentType="application/vnd.openxmlformats-officedocument.presentationml.notesSlide+xml" PartName="/ppt/notesSlides/notesSlide226.xml"/>
  <Override ContentType="application/vnd.openxmlformats-officedocument.presentationml.notesSlide+xml" PartName="/ppt/notesSlides/notesSlide269.xml"/>
  <Override ContentType="application/vnd.openxmlformats-officedocument.presentationml.notesSlide+xml" PartName="/ppt/notesSlides/notesSlide200.xml"/>
  <Override ContentType="application/vnd.openxmlformats-officedocument.presentationml.notesSlide+xml" PartName="/ppt/notesSlides/notesSlide181.xml"/>
  <Override ContentType="application/vnd.openxmlformats-officedocument.presentationml.notesSlide+xml" PartName="/ppt/notesSlides/notesSlide47.xml"/>
  <Override ContentType="application/vnd.openxmlformats-officedocument.presentationml.notesSlide+xml" PartName="/ppt/notesSlides/notesSlide209.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164.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271.xml"/>
  <Override ContentType="application/vnd.openxmlformats-officedocument.presentationml.notesSlide+xml" PartName="/ppt/notesSlides/notesSlide237.xml"/>
  <Override ContentType="application/vnd.openxmlformats-officedocument.presentationml.notesSlide+xml" PartName="/ppt/notesSlides/notesSlide297.xml"/>
  <Override ContentType="application/vnd.openxmlformats-officedocument.presentationml.notesSlide+xml" PartName="/ppt/notesSlides/notesSlide211.xml"/>
  <Override ContentType="application/vnd.openxmlformats-officedocument.presentationml.notesSlide+xml" PartName="/ppt/notesSlides/notesSlide254.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96.xml"/>
  <Override ContentType="application/vnd.openxmlformats-officedocument.presentationml.notesSlide+xml" PartName="/ppt/notesSlides/notesSlide192.xml"/>
  <Override ContentType="application/vnd.openxmlformats-officedocument.presentationml.notesSlide+xml" PartName="/ppt/notesSlides/notesSlide286.xml"/>
  <Override ContentType="application/vnd.openxmlformats-officedocument.presentationml.notesSlide+xml" PartName="/ppt/notesSlides/notesSlide19.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175.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296.xml"/>
  <Override ContentType="application/vnd.openxmlformats-officedocument.presentationml.slide+xml" PartName="/ppt/slides/slide164.xml"/>
  <Override ContentType="application/vnd.openxmlformats-officedocument.presentationml.slide+xml" PartName="/ppt/slides/slide253.xml"/>
  <Override ContentType="application/vnd.openxmlformats-officedocument.presentationml.slide+xml" PartName="/ppt/slides/slide43.xml"/>
  <Override ContentType="application/vnd.openxmlformats-officedocument.presentationml.slide+xml" PartName="/ppt/slides/slide199.xml"/>
  <Override ContentType="application/vnd.openxmlformats-officedocument.presentationml.slide+xml" PartName="/ppt/slides/slide210.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202.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19.xml"/>
  <Override ContentType="application/vnd.openxmlformats-officedocument.presentationml.slide+xml" PartName="/ppt/slides/slide5.xml"/>
  <Override ContentType="application/vnd.openxmlformats-officedocument.presentationml.slide+xml" PartName="/ppt/slides/slide237.xml"/>
  <Override ContentType="application/vnd.openxmlformats-officedocument.presentationml.slide+xml" PartName="/ppt/slides/slide261.xml"/>
  <Override ContentType="application/vnd.openxmlformats-officedocument.presentationml.slide+xml" PartName="/ppt/slides/slide51.xml"/>
  <Override ContentType="application/vnd.openxmlformats-officedocument.presentationml.slide+xml" PartName="/ppt/slides/slide245.xml"/>
  <Override ContentType="application/vnd.openxmlformats-officedocument.presentationml.slide+xml" PartName="/ppt/slides/slide113.xml"/>
  <Override ContentType="application/vnd.openxmlformats-officedocument.presentationml.slide+xml" PartName="/ppt/slides/slide288.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217.xml"/>
  <Override ContentType="application/vnd.openxmlformats-officedocument.presentationml.slide+xml" PartName="/ppt/slides/slide281.xml"/>
  <Override ContentType="application/vnd.openxmlformats-officedocument.presentationml.slide+xml" PartName="/ppt/slides/slide71.xml"/>
  <Override ContentType="application/vnd.openxmlformats-officedocument.presentationml.slide+xml" PartName="/ppt/slides/slide179.xml"/>
  <Override ContentType="application/vnd.openxmlformats-officedocument.presentationml.slide+xml" PartName="/ppt/slides/slide276.xml"/>
  <Override ContentType="application/vnd.openxmlformats-officedocument.presentationml.slide+xml" PartName="/ppt/slides/slide233.xml"/>
  <Override ContentType="application/vnd.openxmlformats-officedocument.presentationml.slide+xml" PartName="/ppt/slides/slide66.xml"/>
  <Override ContentType="application/vnd.openxmlformats-officedocument.presentationml.slide+xml" PartName="/ppt/slides/slide265.xml"/>
  <Override ContentType="application/vnd.openxmlformats-officedocument.presentationml.slide+xml" PartName="/ppt/slides/slide23.xml"/>
  <Override ContentType="application/vnd.openxmlformats-officedocument.presentationml.slide+xml" PartName="/ppt/slides/slide229.xml"/>
  <Override ContentType="application/vnd.openxmlformats-officedocument.presentationml.slide+xml" PartName="/ppt/slides/slide136.xml"/>
  <Override ContentType="application/vnd.openxmlformats-officedocument.presentationml.slide+xml" PartName="/ppt/slides/slide184.xml"/>
  <Override ContentType="application/vnd.openxmlformats-officedocument.presentationml.slide+xml" PartName="/ppt/slides/slide141.xml"/>
  <Override ContentType="application/vnd.openxmlformats-officedocument.presentationml.slide+xml" PartName="/ppt/slides/slide82.xml"/>
  <Override ContentType="application/vnd.openxmlformats-officedocument.presentationml.slide+xml" PartName="/ppt/slides/slide9.xml"/>
  <Override ContentType="application/vnd.openxmlformats-officedocument.presentationml.slide+xml" PartName="/ppt/slides/slide16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187.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257.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214.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206.xml"/>
  <Override ContentType="application/vnd.openxmlformats-officedocument.presentationml.slide+xml" PartName="/ppt/slides/slide55.xml"/>
  <Override ContentType="application/vnd.openxmlformats-officedocument.presentationml.slide+xml" PartName="/ppt/slides/slide249.xml"/>
  <Override ContentType="application/vnd.openxmlformats-officedocument.presentationml.slide+xml" PartName="/ppt/slides/slide195.xml"/>
  <Override ContentType="application/vnd.openxmlformats-officedocument.presentationml.slide+xml" PartName="/ppt/slides/slide272.xml"/>
  <Override ContentType="application/vnd.openxmlformats-officedocument.presentationml.slide+xml" PartName="/ppt/slides/slide59.xml"/>
  <Override ContentType="application/vnd.openxmlformats-officedocument.presentationml.slide+xml" PartName="/ppt/slides/slide285.xml"/>
  <Override ContentType="application/vnd.openxmlformats-officedocument.presentationml.slide+xml" PartName="/ppt/slides/slide89.xml"/>
  <Override ContentType="application/vnd.openxmlformats-officedocument.presentationml.slide+xml" PartName="/ppt/slides/slide242.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59.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176.xml"/>
  <Override ContentType="application/vnd.openxmlformats-officedocument.presentationml.slide+xml" PartName="/ppt/slides/slide268.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225.xml"/>
  <Override ContentType="application/vnd.openxmlformats-officedocument.presentationml.slide+xml" PartName="/ppt/slides/slide180.xml"/>
  <Override ContentType="application/vnd.openxmlformats-officedocument.presentationml.slide+xml" PartName="/ppt/slides/slide18.xml"/>
  <Override ContentType="application/vnd.openxmlformats-officedocument.presentationml.slide+xml" PartName="/ppt/slides/slide201.xml"/>
  <Override ContentType="application/vnd.openxmlformats-officedocument.presentationml.slide+xml" PartName="/ppt/slides/slide244.xml"/>
  <Override ContentType="application/vnd.openxmlformats-officedocument.presentationml.slide+xml" PartName="/ppt/slides/slide52.xml"/>
  <Override ContentType="application/vnd.openxmlformats-officedocument.presentationml.slide+xml" PartName="/ppt/slides/slide287.xml"/>
  <Override ContentType="application/vnd.openxmlformats-officedocument.presentationml.slide+xml" PartName="/ppt/slides/slide270.xml"/>
  <Override ContentType="application/vnd.openxmlformats-officedocument.presentationml.slide+xml" PartName="/ppt/slides/slide95.xml"/>
  <Override ContentType="application/vnd.openxmlformats-officedocument.presentationml.slide+xml" PartName="/ppt/slides/slide181.xml"/>
  <Override ContentType="application/vnd.openxmlformats-officedocument.presentationml.slide+xml" PartName="/ppt/slides/slide157.xml"/>
  <Override ContentType="application/vnd.openxmlformats-officedocument.presentationml.slide+xml" PartName="/ppt/slides/slide211.xml"/>
  <Override ContentType="application/vnd.openxmlformats-officedocument.presentationml.slide+xml" PartName="/ppt/slides/slide77.xml"/>
  <Override ContentType="application/vnd.openxmlformats-officedocument.presentationml.slide+xml" PartName="/ppt/slides/slide165.xml"/>
  <Override ContentType="application/vnd.openxmlformats-officedocument.presentationml.slide+xml" PartName="/ppt/slides/slide297.xml"/>
  <Override ContentType="application/vnd.openxmlformats-officedocument.presentationml.slide+xml" PartName="/ppt/slides/slide34.xml"/>
  <Override ContentType="application/vnd.openxmlformats-officedocument.presentationml.slide+xml" PartName="/ppt/slides/slide254.xml"/>
  <Override ContentType="application/vnd.openxmlformats-officedocument.presentationml.slide+xml" PartName="/ppt/slides/slide122.xml"/>
  <Override ContentType="application/vnd.openxmlformats-officedocument.presentationml.slide+xml" PartName="/ppt/slides/slide147.xml"/>
  <Override ContentType="application/vnd.openxmlformats-officedocument.presentationml.slide+xml" PartName="/ppt/slides/slide191.xml"/>
  <Override ContentType="application/vnd.openxmlformats-officedocument.presentationml.slide+xml" PartName="/ppt/slides/slide279.xml"/>
  <Override ContentType="application/vnd.openxmlformats-officedocument.presentationml.slide+xml" PartName="/ppt/slides/slide23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293.xml"/>
  <Override ContentType="application/vnd.openxmlformats-officedocument.presentationml.slide+xml" PartName="/ppt/slides/slide250.xml"/>
  <Override ContentType="application/vnd.openxmlformats-officedocument.presentationml.slide+xml" PartName="/ppt/slides/slide153.xml"/>
  <Override ContentType="application/vnd.openxmlformats-officedocument.presentationml.slide+xml" PartName="/ppt/slides/slide248.xml"/>
  <Override ContentType="application/vnd.openxmlformats-officedocument.presentationml.slide+xml" PartName="/ppt/slides/slide67.xml"/>
  <Override ContentType="application/vnd.openxmlformats-officedocument.presentationml.slide+xml" PartName="/ppt/slides/slide196.xml"/>
  <Override ContentType="application/vnd.openxmlformats-officedocument.presentationml.slide+xml" PartName="/ppt/slides/slide300.xml"/>
  <Override ContentType="application/vnd.openxmlformats-officedocument.presentationml.slide+xml" PartName="/ppt/slides/slide171.xml"/>
  <Override ContentType="application/vnd.openxmlformats-officedocument.presentationml.slide+xml" PartName="/ppt/slides/slide259.xml"/>
  <Override ContentType="application/vnd.openxmlformats-officedocument.presentationml.slide+xml" PartName="/ppt/slides/slide282.xml"/>
  <Override ContentType="application/vnd.openxmlformats-officedocument.presentationml.slide+xml" PartName="/ppt/slides/slide49.xml"/>
  <Override ContentType="application/vnd.openxmlformats-officedocument.presentationml.slide+xml" PartName="/ppt/slides/slide216.xml"/>
  <Override ContentType="application/vnd.openxmlformats-officedocument.presentationml.slide+xml" PartName="/ppt/slides/slide83.xml"/>
  <Override ContentType="application/vnd.openxmlformats-officedocument.presentationml.slide+xml" PartName="/ppt/slides/slide6.xml"/>
  <Override ContentType="application/vnd.openxmlformats-officedocument.presentationml.slide+xml" PartName="/ppt/slides/slide264.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221.xml"/>
  <Override ContentType="application/vnd.openxmlformats-officedocument.presentationml.slide+xml" PartName="/ppt/slides/slide73.xml"/>
  <Override ContentType="application/vnd.openxmlformats-officedocument.presentationml.slide+xml" PartName="/ppt/slides/slide169.xml"/>
  <Override ContentType="application/vnd.openxmlformats-officedocument.presentationml.slide+xml" PartName="/ppt/slides/slide258.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86.xml"/>
  <Override ContentType="application/vnd.openxmlformats-officedocument.presentationml.slide+xml" PartName="/ppt/slides/slide215.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222.xml"/>
  <Override ContentType="application/vnd.openxmlformats-officedocument.presentationml.slide+xml" PartName="/ppt/slides/slide205.xml"/>
  <Override ContentType="application/vnd.openxmlformats-officedocument.presentationml.slide+xml" PartName="/ppt/slides/slide292.xml"/>
  <Override ContentType="application/vnd.openxmlformats-officedocument.presentationml.slide+xml" PartName="/ppt/slides/slide160.xml"/>
  <Override ContentType="application/vnd.openxmlformats-officedocument.presentationml.slide+xml" PartName="/ppt/slides/slide232.xml"/>
  <Override ContentType="application/vnd.openxmlformats-officedocument.presentationml.slide+xml" PartName="/ppt/slides/slide100.xml"/>
  <Override ContentType="application/vnd.openxmlformats-officedocument.presentationml.slide+xml" PartName="/ppt/slides/slide90.xml"/>
  <Override ContentType="application/vnd.openxmlformats-officedocument.presentationml.slide+xml" PartName="/ppt/slides/slide143.xml"/>
  <Override ContentType="application/vnd.openxmlformats-officedocument.presentationml.slide+xml" PartName="/ppt/slides/slide275.xml"/>
  <Override ContentType="application/vnd.openxmlformats-officedocument.presentationml.slide+xml" PartName="/ppt/slides/slide132.xml"/>
  <Override ContentType="application/vnd.openxmlformats-officedocument.presentationml.slide+xml" PartName="/ppt/slides/slide62.xml"/>
  <Override ContentType="application/vnd.openxmlformats-officedocument.presentationml.slide+xml" PartName="/ppt/slides/slide175.xml"/>
  <Override ContentType="application/vnd.openxmlformats-officedocument.presentationml.slide+xml" PartName="/ppt/slides/slide269.xml"/>
  <Override ContentType="application/vnd.openxmlformats-officedocument.presentationml.slide+xml" PartName="/ppt/slides/slide1.xml"/>
  <Override ContentType="application/vnd.openxmlformats-officedocument.presentationml.slide+xml" PartName="/ppt/slides/slide192.xml"/>
  <Override ContentType="application/vnd.openxmlformats-officedocument.presentationml.slide+xml" PartName="/ppt/slides/slide45.xml"/>
  <Override ContentType="application/vnd.openxmlformats-officedocument.presentationml.slide+xml" PartName="/ppt/slides/slide226.xml"/>
  <Override ContentType="application/vnd.openxmlformats-officedocument.presentationml.slide+xml" PartName="/ppt/slides/slide28.xml"/>
  <Override ContentType="application/vnd.openxmlformats-officedocument.presentationml.slide+xml" PartName="/ppt/slides/slide209.xml"/>
  <Override ContentType="application/vnd.openxmlformats-officedocument.presentationml.slide+xml" PartName="/ppt/slides/slide200.xml"/>
  <Override ContentType="application/vnd.openxmlformats-officedocument.presentationml.slide+xml" PartName="/ppt/slides/slide243.xml"/>
  <Override ContentType="application/vnd.openxmlformats-officedocument.presentationml.slide+xml" PartName="/ppt/slides/slide88.xml"/>
  <Override ContentType="application/vnd.openxmlformats-officedocument.presentationml.slide+xml" PartName="/ppt/slides/slide286.xml"/>
  <Override ContentType="application/vnd.openxmlformats-officedocument.presentationml.slide+xml" PartName="/ppt/slides/slide158.xml"/>
  <Override ContentType="application/vnd.openxmlformats-officedocument.presentationml.slide+xml" PartName="/ppt/slides/slide115.xml"/>
  <Override ContentType="application/vnd.openxmlformats-officedocument.presentationml.slide+xml" PartName="/ppt/slides/slide260.xml"/>
  <Override ContentType="application/vnd.openxmlformats-officedocument.presentationml.slide+xml" PartName="/ppt/slides/slide3.xml"/>
  <Override ContentType="application/vnd.openxmlformats-officedocument.presentationml.slide+xml" PartName="/ppt/slides/slide182.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71.xml"/>
  <Override ContentType="application/vnd.openxmlformats-officedocument.presentationml.slide+xml" PartName="/ppt/slides/slide25.xml"/>
  <Override ContentType="application/vnd.openxmlformats-officedocument.presentationml.slide+xml" PartName="/ppt/slides/slide174.xml"/>
  <Override ContentType="application/vnd.openxmlformats-officedocument.presentationml.slide+xml" PartName="/ppt/slides/slide190.xml"/>
  <Override ContentType="application/vnd.openxmlformats-officedocument.presentationml.slide+xml" PartName="/ppt/slides/slide227.xml"/>
  <Override ContentType="application/vnd.openxmlformats-officedocument.presentationml.slide+xml" PartName="/ppt/slides/slide33.xml"/>
  <Override ContentType="application/vnd.openxmlformats-officedocument.presentationml.slide+xml" PartName="/ppt/slides/slide219.xml"/>
  <Override ContentType="application/vnd.openxmlformats-officedocument.presentationml.slide+xml" PartName="/ppt/slides/slide68.xml"/>
  <Override ContentType="application/vnd.openxmlformats-officedocument.presentationml.slide+xml" PartName="/ppt/slides/slide170.xml"/>
  <Override ContentType="application/vnd.openxmlformats-officedocument.presentationml.slide+xml" PartName="/ppt/slides/slide204.xml"/>
  <Override ContentType="application/vnd.openxmlformats-officedocument.presentationml.slide+xml" PartName="/ppt/slides/slide247.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294.xml"/>
  <Override ContentType="application/vnd.openxmlformats-officedocument.presentationml.slide+xml" PartName="/ppt/slides/slide220.xml"/>
  <Override ContentType="application/vnd.openxmlformats-officedocument.presentationml.slide+xml" PartName="/ppt/slides/slide263.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235.xml"/>
  <Override ContentType="application/vnd.openxmlformats-officedocument.presentationml.slide+xml" PartName="/ppt/slides/slide278.xml"/>
  <Override ContentType="application/vnd.openxmlformats-officedocument.presentationml.slide+xml" PartName="/ppt/slides/slide154.xml"/>
  <Override ContentType="application/vnd.openxmlformats-officedocument.presentationml.slide+xml" PartName="/ppt/slides/slide197.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25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301.xml"/>
  <Override ContentType="application/vnd.openxmlformats-officedocument.presentationml.slide+xml" PartName="/ppt/slides/slide48.xml"/>
  <Override ContentType="application/vnd.openxmlformats-officedocument.presentationml.slide+xml" PartName="/ppt/slides/slide223.xml"/>
  <Override ContentType="application/vnd.openxmlformats-officedocument.presentationml.slide+xml" PartName="/ppt/slides/slide266.xml"/>
  <Override ContentType="application/vnd.openxmlformats-officedocument.presentationml.slide+xml" PartName="/ppt/slides/slide283.xml"/>
  <Override ContentType="application/vnd.openxmlformats-officedocument.presentationml.slide+xml" PartName="/ppt/slides/slide291.xml"/>
  <Override ContentType="application/vnd.openxmlformats-officedocument.presentationml.slide+xml" PartName="/ppt/slides/slide240.xml"/>
  <Override ContentType="application/vnd.openxmlformats-officedocument.presentationml.slide+xml" PartName="/ppt/slides/slide22.xml"/>
  <Override ContentType="application/vnd.openxmlformats-officedocument.presentationml.slide+xml" PartName="/ppt/slides/slide185.xml"/>
  <Override ContentType="application/vnd.openxmlformats-officedocument.presentationml.slide+xml" PartName="/ppt/slides/slide231.xml"/>
  <Override ContentType="application/vnd.openxmlformats-officedocument.presentationml.slide+xml" PartName="/ppt/slides/slide65.xml"/>
  <Override ContentType="application/vnd.openxmlformats-officedocument.presentationml.slide+xml" PartName="/ppt/slides/slide118.xml"/>
  <Override ContentType="application/vnd.openxmlformats-officedocument.presentationml.slide+xml" PartName="/ppt/slides/slide274.xml"/>
  <Override ContentType="application/vnd.openxmlformats-officedocument.presentationml.slide+xml" PartName="/ppt/slides/slide142.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178.xml"/>
  <Override ContentType="application/vnd.openxmlformats-officedocument.presentationml.slide+xml" PartName="/ppt/slides/slide29.xml"/>
  <Override ContentType="application/vnd.openxmlformats-officedocument.presentationml.slide+xml" PartName="/ppt/slides/slide212.xml"/>
  <Override ContentType="application/vnd.openxmlformats-officedocument.presentationml.slide+xml" PartName="/ppt/slides/slide255.xml"/>
  <Override ContentType="application/vnd.openxmlformats-officedocument.presentationml.slide+xml" PartName="/ppt/slides/slide76.xml"/>
  <Override ContentType="application/vnd.openxmlformats-officedocument.presentationml.slide+xml" PartName="/ppt/slides/slide131.xml"/>
  <Override ContentType="application/vnd.openxmlformats-officedocument.presentationml.slide+xml" PartName="/ppt/slides/slide298.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89.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57.xml"/>
  <Override ContentType="application/vnd.openxmlformats-officedocument.presentationml.slide+xml" PartName="/ppt/slides/slide238.xml"/>
  <Override ContentType="application/vnd.openxmlformats-officedocument.presentationml.slide+xml" PartName="/ppt/slides/slide44.xml"/>
  <Override ContentType="application/vnd.openxmlformats-officedocument.presentationml.slide+xml" PartName="/ppt/slides/slide193.xml"/>
  <Override ContentType="application/vnd.openxmlformats-officedocument.presentationml.slide+xml" PartName="/ppt/slides/slide208.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228.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198.xml"/>
  <Override ContentType="application/vnd.openxmlformats-officedocument.presentationml.slide+xml" PartName="/ppt/slides/slide15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218.xml"/>
  <Override ContentType="application/vnd.openxmlformats-officedocument.presentationml.slide+xml" PartName="/ppt/slides/slide130.xml"/>
  <Override ContentType="application/vnd.openxmlformats-officedocument.presentationml.slide+xml" PartName="/ppt/slides/slide173.xml"/>
  <Override ContentType="application/vnd.openxmlformats-officedocument.presentationml.slide+xml" PartName="/ppt/slides/slide16.xml"/>
  <Override ContentType="application/vnd.openxmlformats-officedocument.presentationml.slide+xml" PartName="/ppt/slides/slide262.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277.xml"/>
  <Override ContentType="application/vnd.openxmlformats-officedocument.presentationml.slide+xml" PartName="/ppt/slides/slide11.xml"/>
  <Override ContentType="application/vnd.openxmlformats-officedocument.presentationml.slide+xml" PartName="/ppt/slides/slide280.xml"/>
  <Override ContentType="application/vnd.openxmlformats-officedocument.presentationml.slide+xml" PartName="/ppt/slides/slide302.xml"/>
  <Override ContentType="application/vnd.openxmlformats-officedocument.presentationml.slide+xml" PartName="/ppt/slides/slide183.xml"/>
  <Override ContentType="application/vnd.openxmlformats-officedocument.presentationml.slide+xml" PartName="/ppt/slides/slide54.xml"/>
  <Override ContentType="application/vnd.openxmlformats-officedocument.presentationml.slide+xml" PartName="/ppt/slides/slide289.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246.xml"/>
  <Override ContentType="application/vnd.openxmlformats-officedocument.presentationml.slide+xml" PartName="/ppt/slides/slide149.xml"/>
  <Override ContentType="application/vnd.openxmlformats-officedocument.presentationml.slide+xml" PartName="/ppt/slides/slide203.xml"/>
  <Override ContentType="application/vnd.openxmlformats-officedocument.presentationml.slide+xml" PartName="/ppt/slides/slide252.xml"/>
  <Override ContentType="application/vnd.openxmlformats-officedocument.presentationml.slide+xml" PartName="/ppt/slides/slide295.xml"/>
  <Override ContentType="application/vnd.openxmlformats-officedocument.presentationml.slide+xml" PartName="/ppt/slides/slide124.xml"/>
  <Override ContentType="application/vnd.openxmlformats-officedocument.presentationml.slide+xml" PartName="/ppt/slides/slide106.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234.xml"/>
  <Override ContentType="application/vnd.openxmlformats-officedocument.presentationml.slide+xml" PartName="/ppt/slides/slide194.xml"/>
  <Override ContentType="application/vnd.openxmlformats-officedocument.presentationml.slide+xml" PartName="/ppt/slides/slide151.xml"/>
  <Override ContentType="application/vnd.openxmlformats-officedocument.presentationml.slide+xml" PartName="/ppt/slides/slide177.xml"/>
  <Override ContentType="application/vnd.openxmlformats-officedocument.presentationml.slide+xml" PartName="/ppt/slides/slide134.xml"/>
  <Override ContentType="application/vnd.openxmlformats-officedocument.presentationml.slide+xml" PartName="/ppt/slides/slide207.xml"/>
  <Override ContentType="application/vnd.openxmlformats-officedocument.presentationml.slide+xml" PartName="/ppt/slides/slide224.xml"/>
  <Override ContentType="application/vnd.openxmlformats-officedocument.presentationml.slide+xml" PartName="/ppt/slides/slide284.xml"/>
  <Override ContentType="application/vnd.openxmlformats-officedocument.presentationml.slide+xml" PartName="/ppt/slides/slide47.xml"/>
  <Override ContentType="application/vnd.openxmlformats-officedocument.presentationml.slide+xml" PartName="/ppt/slides/slide267.xml"/>
  <Override ContentType="application/vnd.openxmlformats-officedocument.presentationml.slide+xml" PartName="/ppt/slides/slide241.xml"/>
  <Override ContentType="application/vnd.openxmlformats-officedocument.presentationml.slide+xml" PartName="/ppt/slides/slide21.xml"/>
  <Override ContentType="application/vnd.openxmlformats-officedocument.presentationml.slide+xml" PartName="/ppt/slides/slide303.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88.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75.xml"/>
  <Override ContentType="application/vnd.openxmlformats-officedocument.presentationml.slide+xml" PartName="/ppt/slides/slide213.xml"/>
  <Override ContentType="application/vnd.openxmlformats-officedocument.presentationml.slide+xml" PartName="/ppt/slides/slide58.xml"/>
  <Override ContentType="application/vnd.openxmlformats-officedocument.presentationml.slide+xml" PartName="/ppt/slides/slide239.xml"/>
  <Override ContentType="application/vnd.openxmlformats-officedocument.presentationml.slide+xml" PartName="/ppt/slides/slide15.xml"/>
  <Override ContentType="application/vnd.openxmlformats-officedocument.presentationml.slide+xml" PartName="/ppt/slides/slide230.xml"/>
  <Override ContentType="application/vnd.openxmlformats-officedocument.presentationml.slide+xml" PartName="/ppt/slides/slide290.xml"/>
  <Override ContentType="application/vnd.openxmlformats-officedocument.presentationml.slide+xml" PartName="/ppt/slides/slide256.xml"/>
  <Override ContentType="application/vnd.openxmlformats-officedocument.presentationml.slide+xml" PartName="/ppt/slides/slide299.xml"/>
  <Override ContentType="application/vnd.openxmlformats-officedocument.presentationml.slide+xml" PartName="/ppt/slides/slide128.xml"/>
  <Override ContentType="application/vnd.openxmlformats-officedocument.presentationml.slide+xml" PartName="/ppt/slides/slide273.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0" r:id="rId150"/>
    <p:sldId id="401" r:id="rId151"/>
    <p:sldId id="402" r:id="rId152"/>
    <p:sldId id="403" r:id="rId153"/>
    <p:sldId id="404" r:id="rId154"/>
    <p:sldId id="405" r:id="rId155"/>
    <p:sldId id="406" r:id="rId156"/>
    <p:sldId id="407" r:id="rId157"/>
    <p:sldId id="408" r:id="rId158"/>
    <p:sldId id="409" r:id="rId159"/>
    <p:sldId id="410" r:id="rId160"/>
    <p:sldId id="411" r:id="rId161"/>
    <p:sldId id="412" r:id="rId162"/>
    <p:sldId id="413" r:id="rId163"/>
    <p:sldId id="414" r:id="rId164"/>
    <p:sldId id="415" r:id="rId165"/>
    <p:sldId id="416" r:id="rId166"/>
    <p:sldId id="417" r:id="rId167"/>
    <p:sldId id="418" r:id="rId168"/>
    <p:sldId id="419" r:id="rId169"/>
    <p:sldId id="420" r:id="rId170"/>
    <p:sldId id="421" r:id="rId171"/>
    <p:sldId id="422" r:id="rId172"/>
    <p:sldId id="423" r:id="rId173"/>
    <p:sldId id="424" r:id="rId174"/>
    <p:sldId id="425" r:id="rId175"/>
    <p:sldId id="426" r:id="rId176"/>
    <p:sldId id="427" r:id="rId177"/>
    <p:sldId id="428" r:id="rId178"/>
    <p:sldId id="429" r:id="rId179"/>
    <p:sldId id="430" r:id="rId180"/>
    <p:sldId id="431" r:id="rId181"/>
    <p:sldId id="432" r:id="rId182"/>
    <p:sldId id="433" r:id="rId183"/>
    <p:sldId id="434" r:id="rId184"/>
    <p:sldId id="435" r:id="rId185"/>
    <p:sldId id="436" r:id="rId186"/>
    <p:sldId id="437" r:id="rId187"/>
    <p:sldId id="438" r:id="rId188"/>
    <p:sldId id="439" r:id="rId189"/>
    <p:sldId id="440" r:id="rId190"/>
    <p:sldId id="441" r:id="rId191"/>
    <p:sldId id="442" r:id="rId192"/>
    <p:sldId id="443" r:id="rId193"/>
    <p:sldId id="444" r:id="rId194"/>
    <p:sldId id="445" r:id="rId195"/>
    <p:sldId id="446" r:id="rId196"/>
    <p:sldId id="447" r:id="rId197"/>
    <p:sldId id="448" r:id="rId198"/>
    <p:sldId id="449" r:id="rId199"/>
    <p:sldId id="450" r:id="rId200"/>
    <p:sldId id="451" r:id="rId201"/>
    <p:sldId id="452" r:id="rId202"/>
    <p:sldId id="453" r:id="rId203"/>
    <p:sldId id="454" r:id="rId204"/>
    <p:sldId id="455" r:id="rId205"/>
    <p:sldId id="456" r:id="rId206"/>
    <p:sldId id="457" r:id="rId207"/>
    <p:sldId id="458" r:id="rId208"/>
    <p:sldId id="459" r:id="rId209"/>
    <p:sldId id="460" r:id="rId210"/>
    <p:sldId id="461" r:id="rId211"/>
    <p:sldId id="462" r:id="rId212"/>
    <p:sldId id="463" r:id="rId213"/>
    <p:sldId id="464" r:id="rId214"/>
    <p:sldId id="465" r:id="rId215"/>
    <p:sldId id="466" r:id="rId216"/>
    <p:sldId id="467" r:id="rId217"/>
    <p:sldId id="468" r:id="rId218"/>
    <p:sldId id="469" r:id="rId219"/>
    <p:sldId id="470" r:id="rId220"/>
    <p:sldId id="471" r:id="rId221"/>
    <p:sldId id="472" r:id="rId222"/>
    <p:sldId id="473" r:id="rId223"/>
    <p:sldId id="474" r:id="rId224"/>
    <p:sldId id="475" r:id="rId225"/>
    <p:sldId id="476" r:id="rId226"/>
    <p:sldId id="477" r:id="rId227"/>
    <p:sldId id="478" r:id="rId228"/>
    <p:sldId id="479" r:id="rId229"/>
    <p:sldId id="480" r:id="rId230"/>
    <p:sldId id="481" r:id="rId231"/>
    <p:sldId id="482" r:id="rId232"/>
    <p:sldId id="483" r:id="rId233"/>
    <p:sldId id="484" r:id="rId234"/>
    <p:sldId id="485" r:id="rId235"/>
    <p:sldId id="486" r:id="rId236"/>
    <p:sldId id="487" r:id="rId237"/>
    <p:sldId id="488" r:id="rId238"/>
    <p:sldId id="489" r:id="rId239"/>
    <p:sldId id="490" r:id="rId240"/>
    <p:sldId id="491" r:id="rId241"/>
    <p:sldId id="492" r:id="rId242"/>
    <p:sldId id="493" r:id="rId243"/>
    <p:sldId id="494" r:id="rId244"/>
    <p:sldId id="495" r:id="rId245"/>
    <p:sldId id="496" r:id="rId246"/>
    <p:sldId id="497" r:id="rId247"/>
    <p:sldId id="498" r:id="rId248"/>
    <p:sldId id="499" r:id="rId249"/>
    <p:sldId id="500" r:id="rId250"/>
    <p:sldId id="501" r:id="rId251"/>
    <p:sldId id="502" r:id="rId252"/>
    <p:sldId id="503" r:id="rId253"/>
    <p:sldId id="504" r:id="rId254"/>
    <p:sldId id="505" r:id="rId255"/>
    <p:sldId id="506" r:id="rId256"/>
    <p:sldId id="507" r:id="rId257"/>
    <p:sldId id="508" r:id="rId258"/>
    <p:sldId id="509" r:id="rId259"/>
    <p:sldId id="510" r:id="rId260"/>
    <p:sldId id="511" r:id="rId261"/>
    <p:sldId id="512" r:id="rId262"/>
    <p:sldId id="513" r:id="rId263"/>
    <p:sldId id="514" r:id="rId264"/>
    <p:sldId id="515" r:id="rId265"/>
    <p:sldId id="516" r:id="rId266"/>
    <p:sldId id="517" r:id="rId267"/>
    <p:sldId id="518" r:id="rId268"/>
    <p:sldId id="519" r:id="rId269"/>
    <p:sldId id="520" r:id="rId270"/>
    <p:sldId id="521" r:id="rId271"/>
    <p:sldId id="522" r:id="rId272"/>
    <p:sldId id="523" r:id="rId273"/>
    <p:sldId id="524" r:id="rId274"/>
    <p:sldId id="525" r:id="rId275"/>
    <p:sldId id="526" r:id="rId276"/>
    <p:sldId id="527" r:id="rId277"/>
    <p:sldId id="528" r:id="rId278"/>
    <p:sldId id="529" r:id="rId279"/>
    <p:sldId id="530" r:id="rId280"/>
    <p:sldId id="531" r:id="rId281"/>
    <p:sldId id="532" r:id="rId282"/>
    <p:sldId id="533" r:id="rId283"/>
    <p:sldId id="534" r:id="rId284"/>
    <p:sldId id="535" r:id="rId285"/>
    <p:sldId id="536" r:id="rId286"/>
    <p:sldId id="537" r:id="rId287"/>
    <p:sldId id="538" r:id="rId288"/>
    <p:sldId id="539" r:id="rId289"/>
    <p:sldId id="540" r:id="rId290"/>
    <p:sldId id="541" r:id="rId291"/>
    <p:sldId id="542" r:id="rId292"/>
    <p:sldId id="543" r:id="rId293"/>
    <p:sldId id="544" r:id="rId294"/>
    <p:sldId id="545" r:id="rId295"/>
    <p:sldId id="546" r:id="rId296"/>
    <p:sldId id="547" r:id="rId297"/>
    <p:sldId id="548" r:id="rId298"/>
    <p:sldId id="549" r:id="rId299"/>
    <p:sldId id="550" r:id="rId300"/>
    <p:sldId id="551" r:id="rId301"/>
    <p:sldId id="552" r:id="rId302"/>
    <p:sldId id="553" r:id="rId303"/>
    <p:sldId id="554" r:id="rId304"/>
    <p:sldId id="555" r:id="rId305"/>
    <p:sldId id="556" r:id="rId306"/>
    <p:sldId id="557" r:id="rId307"/>
    <p:sldId id="558" r:id="rId30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190" Type="http://schemas.openxmlformats.org/officeDocument/2006/relationships/slide" Target="slides/slide18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194" Type="http://schemas.openxmlformats.org/officeDocument/2006/relationships/slide" Target="slides/slide189.xml"/><Relationship Id="rId43" Type="http://schemas.openxmlformats.org/officeDocument/2006/relationships/slide" Target="slides/slide38.xml"/><Relationship Id="rId193" Type="http://schemas.openxmlformats.org/officeDocument/2006/relationships/slide" Target="slides/slide188.xml"/><Relationship Id="rId46" Type="http://schemas.openxmlformats.org/officeDocument/2006/relationships/slide" Target="slides/slide41.xml"/><Relationship Id="rId192" Type="http://schemas.openxmlformats.org/officeDocument/2006/relationships/slide" Target="slides/slide187.xml"/><Relationship Id="rId45" Type="http://schemas.openxmlformats.org/officeDocument/2006/relationships/slide" Target="slides/slide40.xml"/><Relationship Id="rId191" Type="http://schemas.openxmlformats.org/officeDocument/2006/relationships/slide" Target="slides/slide186.xml"/><Relationship Id="rId48" Type="http://schemas.openxmlformats.org/officeDocument/2006/relationships/slide" Target="slides/slide43.xml"/><Relationship Id="rId187" Type="http://schemas.openxmlformats.org/officeDocument/2006/relationships/slide" Target="slides/slide182.xml"/><Relationship Id="rId47" Type="http://schemas.openxmlformats.org/officeDocument/2006/relationships/slide" Target="slides/slide42.xml"/><Relationship Id="rId186" Type="http://schemas.openxmlformats.org/officeDocument/2006/relationships/slide" Target="slides/slide181.xml"/><Relationship Id="rId185" Type="http://schemas.openxmlformats.org/officeDocument/2006/relationships/slide" Target="slides/slide180.xml"/><Relationship Id="rId49" Type="http://schemas.openxmlformats.org/officeDocument/2006/relationships/slide" Target="slides/slide44.xml"/><Relationship Id="rId184" Type="http://schemas.openxmlformats.org/officeDocument/2006/relationships/slide" Target="slides/slide179.xml"/><Relationship Id="rId189" Type="http://schemas.openxmlformats.org/officeDocument/2006/relationships/slide" Target="slides/slide184.xml"/><Relationship Id="rId188" Type="http://schemas.openxmlformats.org/officeDocument/2006/relationships/slide" Target="slides/slide18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183" Type="http://schemas.openxmlformats.org/officeDocument/2006/relationships/slide" Target="slides/slide178.xml"/><Relationship Id="rId32" Type="http://schemas.openxmlformats.org/officeDocument/2006/relationships/slide" Target="slides/slide27.xml"/><Relationship Id="rId182" Type="http://schemas.openxmlformats.org/officeDocument/2006/relationships/slide" Target="slides/slide177.xml"/><Relationship Id="rId35" Type="http://schemas.openxmlformats.org/officeDocument/2006/relationships/slide" Target="slides/slide30.xml"/><Relationship Id="rId181" Type="http://schemas.openxmlformats.org/officeDocument/2006/relationships/slide" Target="slides/slide176.xml"/><Relationship Id="rId34" Type="http://schemas.openxmlformats.org/officeDocument/2006/relationships/slide" Target="slides/slide29.xml"/><Relationship Id="rId180" Type="http://schemas.openxmlformats.org/officeDocument/2006/relationships/slide" Target="slides/slide175.xml"/><Relationship Id="rId37" Type="http://schemas.openxmlformats.org/officeDocument/2006/relationships/slide" Target="slides/slide32.xml"/><Relationship Id="rId176" Type="http://schemas.openxmlformats.org/officeDocument/2006/relationships/slide" Target="slides/slide171.xml"/><Relationship Id="rId297" Type="http://schemas.openxmlformats.org/officeDocument/2006/relationships/slide" Target="slides/slide292.xml"/><Relationship Id="rId36" Type="http://schemas.openxmlformats.org/officeDocument/2006/relationships/slide" Target="slides/slide31.xml"/><Relationship Id="rId175" Type="http://schemas.openxmlformats.org/officeDocument/2006/relationships/slide" Target="slides/slide170.xml"/><Relationship Id="rId296" Type="http://schemas.openxmlformats.org/officeDocument/2006/relationships/slide" Target="slides/slide291.xml"/><Relationship Id="rId39" Type="http://schemas.openxmlformats.org/officeDocument/2006/relationships/slide" Target="slides/slide34.xml"/><Relationship Id="rId174" Type="http://schemas.openxmlformats.org/officeDocument/2006/relationships/slide" Target="slides/slide169.xml"/><Relationship Id="rId295" Type="http://schemas.openxmlformats.org/officeDocument/2006/relationships/slide" Target="slides/slide290.xml"/><Relationship Id="rId38" Type="http://schemas.openxmlformats.org/officeDocument/2006/relationships/slide" Target="slides/slide33.xml"/><Relationship Id="rId173" Type="http://schemas.openxmlformats.org/officeDocument/2006/relationships/slide" Target="slides/slide168.xml"/><Relationship Id="rId294" Type="http://schemas.openxmlformats.org/officeDocument/2006/relationships/slide" Target="slides/slide289.xml"/><Relationship Id="rId179" Type="http://schemas.openxmlformats.org/officeDocument/2006/relationships/slide" Target="slides/slide174.xml"/><Relationship Id="rId178" Type="http://schemas.openxmlformats.org/officeDocument/2006/relationships/slide" Target="slides/slide173.xml"/><Relationship Id="rId299" Type="http://schemas.openxmlformats.org/officeDocument/2006/relationships/slide" Target="slides/slide294.xml"/><Relationship Id="rId177" Type="http://schemas.openxmlformats.org/officeDocument/2006/relationships/slide" Target="slides/slide172.xml"/><Relationship Id="rId298" Type="http://schemas.openxmlformats.org/officeDocument/2006/relationships/slide" Target="slides/slide29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98" Type="http://schemas.openxmlformats.org/officeDocument/2006/relationships/slide" Target="slides/slide193.xml"/><Relationship Id="rId14" Type="http://schemas.openxmlformats.org/officeDocument/2006/relationships/slide" Target="slides/slide9.xml"/><Relationship Id="rId197" Type="http://schemas.openxmlformats.org/officeDocument/2006/relationships/slide" Target="slides/slide192.xml"/><Relationship Id="rId17" Type="http://schemas.openxmlformats.org/officeDocument/2006/relationships/slide" Target="slides/slide12.xml"/><Relationship Id="rId196" Type="http://schemas.openxmlformats.org/officeDocument/2006/relationships/slide" Target="slides/slide191.xml"/><Relationship Id="rId16" Type="http://schemas.openxmlformats.org/officeDocument/2006/relationships/slide" Target="slides/slide11.xml"/><Relationship Id="rId195" Type="http://schemas.openxmlformats.org/officeDocument/2006/relationships/slide" Target="slides/slide190.xml"/><Relationship Id="rId19" Type="http://schemas.openxmlformats.org/officeDocument/2006/relationships/slide" Target="slides/slide14.xml"/><Relationship Id="rId18" Type="http://schemas.openxmlformats.org/officeDocument/2006/relationships/slide" Target="slides/slide13.xml"/><Relationship Id="rId199" Type="http://schemas.openxmlformats.org/officeDocument/2006/relationships/slide" Target="slides/slide194.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150" Type="http://schemas.openxmlformats.org/officeDocument/2006/relationships/slide" Target="slides/slide145.xml"/><Relationship Id="rId271" Type="http://schemas.openxmlformats.org/officeDocument/2006/relationships/slide" Target="slides/slide266.xml"/><Relationship Id="rId87" Type="http://schemas.openxmlformats.org/officeDocument/2006/relationships/slide" Target="slides/slide82.xml"/><Relationship Id="rId270" Type="http://schemas.openxmlformats.org/officeDocument/2006/relationships/slide" Target="slides/slide265.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slide" Target="slides/slide144.xml"/><Relationship Id="rId4" Type="http://schemas.openxmlformats.org/officeDocument/2006/relationships/slideMaster" Target="slideMasters/slideMaster1.xml"/><Relationship Id="rId148" Type="http://schemas.openxmlformats.org/officeDocument/2006/relationships/slide" Target="slides/slide143.xml"/><Relationship Id="rId269" Type="http://schemas.openxmlformats.org/officeDocument/2006/relationships/slide" Target="slides/slide264.xml"/><Relationship Id="rId9" Type="http://schemas.openxmlformats.org/officeDocument/2006/relationships/slide" Target="slides/slide4.xml"/><Relationship Id="rId143" Type="http://schemas.openxmlformats.org/officeDocument/2006/relationships/slide" Target="slides/slide138.xml"/><Relationship Id="rId264" Type="http://schemas.openxmlformats.org/officeDocument/2006/relationships/slide" Target="slides/slide259.xml"/><Relationship Id="rId142" Type="http://schemas.openxmlformats.org/officeDocument/2006/relationships/slide" Target="slides/slide137.xml"/><Relationship Id="rId263" Type="http://schemas.openxmlformats.org/officeDocument/2006/relationships/slide" Target="slides/slide258.xml"/><Relationship Id="rId141" Type="http://schemas.openxmlformats.org/officeDocument/2006/relationships/slide" Target="slides/slide136.xml"/><Relationship Id="rId262" Type="http://schemas.openxmlformats.org/officeDocument/2006/relationships/slide" Target="slides/slide257.xml"/><Relationship Id="rId140" Type="http://schemas.openxmlformats.org/officeDocument/2006/relationships/slide" Target="slides/slide135.xml"/><Relationship Id="rId261" Type="http://schemas.openxmlformats.org/officeDocument/2006/relationships/slide" Target="slides/slide256.xml"/><Relationship Id="rId5" Type="http://schemas.openxmlformats.org/officeDocument/2006/relationships/notesMaster" Target="notesMasters/notesMaster1.xml"/><Relationship Id="rId147" Type="http://schemas.openxmlformats.org/officeDocument/2006/relationships/slide" Target="slides/slide142.xml"/><Relationship Id="rId268" Type="http://schemas.openxmlformats.org/officeDocument/2006/relationships/slide" Target="slides/slide263.xml"/><Relationship Id="rId6" Type="http://schemas.openxmlformats.org/officeDocument/2006/relationships/slide" Target="slides/slide1.xml"/><Relationship Id="rId146" Type="http://schemas.openxmlformats.org/officeDocument/2006/relationships/slide" Target="slides/slide141.xml"/><Relationship Id="rId267" Type="http://schemas.openxmlformats.org/officeDocument/2006/relationships/slide" Target="slides/slide262.xml"/><Relationship Id="rId7" Type="http://schemas.openxmlformats.org/officeDocument/2006/relationships/slide" Target="slides/slide2.xml"/><Relationship Id="rId145" Type="http://schemas.openxmlformats.org/officeDocument/2006/relationships/slide" Target="slides/slide140.xml"/><Relationship Id="rId266" Type="http://schemas.openxmlformats.org/officeDocument/2006/relationships/slide" Target="slides/slide261.xml"/><Relationship Id="rId8" Type="http://schemas.openxmlformats.org/officeDocument/2006/relationships/slide" Target="slides/slide3.xml"/><Relationship Id="rId144" Type="http://schemas.openxmlformats.org/officeDocument/2006/relationships/slide" Target="slides/slide139.xml"/><Relationship Id="rId265" Type="http://schemas.openxmlformats.org/officeDocument/2006/relationships/slide" Target="slides/slide260.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260" Type="http://schemas.openxmlformats.org/officeDocument/2006/relationships/slide" Target="slides/slide255.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9" Type="http://schemas.openxmlformats.org/officeDocument/2006/relationships/slide" Target="slides/slide134.xml"/><Relationship Id="rId138" Type="http://schemas.openxmlformats.org/officeDocument/2006/relationships/slide" Target="slides/slide133.xml"/><Relationship Id="rId259" Type="http://schemas.openxmlformats.org/officeDocument/2006/relationships/slide" Target="slides/slide254.xml"/><Relationship Id="rId137" Type="http://schemas.openxmlformats.org/officeDocument/2006/relationships/slide" Target="slides/slide132.xml"/><Relationship Id="rId258" Type="http://schemas.openxmlformats.org/officeDocument/2006/relationships/slide" Target="slides/slide253.xml"/><Relationship Id="rId132" Type="http://schemas.openxmlformats.org/officeDocument/2006/relationships/slide" Target="slides/slide127.xml"/><Relationship Id="rId253" Type="http://schemas.openxmlformats.org/officeDocument/2006/relationships/slide" Target="slides/slide248.xml"/><Relationship Id="rId131" Type="http://schemas.openxmlformats.org/officeDocument/2006/relationships/slide" Target="slides/slide126.xml"/><Relationship Id="rId252" Type="http://schemas.openxmlformats.org/officeDocument/2006/relationships/slide" Target="slides/slide247.xml"/><Relationship Id="rId130" Type="http://schemas.openxmlformats.org/officeDocument/2006/relationships/slide" Target="slides/slide125.xml"/><Relationship Id="rId251" Type="http://schemas.openxmlformats.org/officeDocument/2006/relationships/slide" Target="slides/slide246.xml"/><Relationship Id="rId250" Type="http://schemas.openxmlformats.org/officeDocument/2006/relationships/slide" Target="slides/slide245.xml"/><Relationship Id="rId136" Type="http://schemas.openxmlformats.org/officeDocument/2006/relationships/slide" Target="slides/slide131.xml"/><Relationship Id="rId257" Type="http://schemas.openxmlformats.org/officeDocument/2006/relationships/slide" Target="slides/slide252.xml"/><Relationship Id="rId135" Type="http://schemas.openxmlformats.org/officeDocument/2006/relationships/slide" Target="slides/slide130.xml"/><Relationship Id="rId256" Type="http://schemas.openxmlformats.org/officeDocument/2006/relationships/slide" Target="slides/slide251.xml"/><Relationship Id="rId134" Type="http://schemas.openxmlformats.org/officeDocument/2006/relationships/slide" Target="slides/slide129.xml"/><Relationship Id="rId255" Type="http://schemas.openxmlformats.org/officeDocument/2006/relationships/slide" Target="slides/slide250.xml"/><Relationship Id="rId133" Type="http://schemas.openxmlformats.org/officeDocument/2006/relationships/slide" Target="slides/slide128.xml"/><Relationship Id="rId254" Type="http://schemas.openxmlformats.org/officeDocument/2006/relationships/slide" Target="slides/slide249.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172" Type="http://schemas.openxmlformats.org/officeDocument/2006/relationships/slide" Target="slides/slide167.xml"/><Relationship Id="rId293" Type="http://schemas.openxmlformats.org/officeDocument/2006/relationships/slide" Target="slides/slide288.xml"/><Relationship Id="rId65" Type="http://schemas.openxmlformats.org/officeDocument/2006/relationships/slide" Target="slides/slide60.xml"/><Relationship Id="rId171" Type="http://schemas.openxmlformats.org/officeDocument/2006/relationships/slide" Target="slides/slide166.xml"/><Relationship Id="rId292" Type="http://schemas.openxmlformats.org/officeDocument/2006/relationships/slide" Target="slides/slide287.xml"/><Relationship Id="rId68" Type="http://schemas.openxmlformats.org/officeDocument/2006/relationships/slide" Target="slides/slide63.xml"/><Relationship Id="rId170" Type="http://schemas.openxmlformats.org/officeDocument/2006/relationships/slide" Target="slides/slide165.xml"/><Relationship Id="rId291" Type="http://schemas.openxmlformats.org/officeDocument/2006/relationships/slide" Target="slides/slide286.xml"/><Relationship Id="rId67" Type="http://schemas.openxmlformats.org/officeDocument/2006/relationships/slide" Target="slides/slide62.xml"/><Relationship Id="rId290" Type="http://schemas.openxmlformats.org/officeDocument/2006/relationships/slide" Target="slides/slide285.xml"/><Relationship Id="rId60" Type="http://schemas.openxmlformats.org/officeDocument/2006/relationships/slide" Target="slides/slide55.xml"/><Relationship Id="rId165" Type="http://schemas.openxmlformats.org/officeDocument/2006/relationships/slide" Target="slides/slide160.xml"/><Relationship Id="rId286" Type="http://schemas.openxmlformats.org/officeDocument/2006/relationships/slide" Target="slides/slide281.xml"/><Relationship Id="rId69" Type="http://schemas.openxmlformats.org/officeDocument/2006/relationships/slide" Target="slides/slide64.xml"/><Relationship Id="rId164" Type="http://schemas.openxmlformats.org/officeDocument/2006/relationships/slide" Target="slides/slide159.xml"/><Relationship Id="rId285" Type="http://schemas.openxmlformats.org/officeDocument/2006/relationships/slide" Target="slides/slide280.xml"/><Relationship Id="rId163" Type="http://schemas.openxmlformats.org/officeDocument/2006/relationships/slide" Target="slides/slide158.xml"/><Relationship Id="rId284" Type="http://schemas.openxmlformats.org/officeDocument/2006/relationships/slide" Target="slides/slide279.xml"/><Relationship Id="rId162" Type="http://schemas.openxmlformats.org/officeDocument/2006/relationships/slide" Target="slides/slide157.xml"/><Relationship Id="rId283" Type="http://schemas.openxmlformats.org/officeDocument/2006/relationships/slide" Target="slides/slide278.xml"/><Relationship Id="rId169" Type="http://schemas.openxmlformats.org/officeDocument/2006/relationships/slide" Target="slides/slide164.xml"/><Relationship Id="rId168" Type="http://schemas.openxmlformats.org/officeDocument/2006/relationships/slide" Target="slides/slide163.xml"/><Relationship Id="rId289" Type="http://schemas.openxmlformats.org/officeDocument/2006/relationships/slide" Target="slides/slide284.xml"/><Relationship Id="rId167" Type="http://schemas.openxmlformats.org/officeDocument/2006/relationships/slide" Target="slides/slide162.xml"/><Relationship Id="rId288" Type="http://schemas.openxmlformats.org/officeDocument/2006/relationships/slide" Target="slides/slide283.xml"/><Relationship Id="rId166" Type="http://schemas.openxmlformats.org/officeDocument/2006/relationships/slide" Target="slides/slide161.xml"/><Relationship Id="rId287" Type="http://schemas.openxmlformats.org/officeDocument/2006/relationships/slide" Target="slides/slide282.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161" Type="http://schemas.openxmlformats.org/officeDocument/2006/relationships/slide" Target="slides/slide156.xml"/><Relationship Id="rId282" Type="http://schemas.openxmlformats.org/officeDocument/2006/relationships/slide" Target="slides/slide277.xml"/><Relationship Id="rId54" Type="http://schemas.openxmlformats.org/officeDocument/2006/relationships/slide" Target="slides/slide49.xml"/><Relationship Id="rId160" Type="http://schemas.openxmlformats.org/officeDocument/2006/relationships/slide" Target="slides/slide155.xml"/><Relationship Id="rId281" Type="http://schemas.openxmlformats.org/officeDocument/2006/relationships/slide" Target="slides/slide276.xml"/><Relationship Id="rId57" Type="http://schemas.openxmlformats.org/officeDocument/2006/relationships/slide" Target="slides/slide52.xml"/><Relationship Id="rId280" Type="http://schemas.openxmlformats.org/officeDocument/2006/relationships/slide" Target="slides/slide275.xml"/><Relationship Id="rId56" Type="http://schemas.openxmlformats.org/officeDocument/2006/relationships/slide" Target="slides/slide51.xml"/><Relationship Id="rId159" Type="http://schemas.openxmlformats.org/officeDocument/2006/relationships/slide" Target="slides/slide154.xml"/><Relationship Id="rId59" Type="http://schemas.openxmlformats.org/officeDocument/2006/relationships/slide" Target="slides/slide54.xml"/><Relationship Id="rId154" Type="http://schemas.openxmlformats.org/officeDocument/2006/relationships/slide" Target="slides/slide149.xml"/><Relationship Id="rId275" Type="http://schemas.openxmlformats.org/officeDocument/2006/relationships/slide" Target="slides/slide270.xml"/><Relationship Id="rId58" Type="http://schemas.openxmlformats.org/officeDocument/2006/relationships/slide" Target="slides/slide53.xml"/><Relationship Id="rId153" Type="http://schemas.openxmlformats.org/officeDocument/2006/relationships/slide" Target="slides/slide148.xml"/><Relationship Id="rId274" Type="http://schemas.openxmlformats.org/officeDocument/2006/relationships/slide" Target="slides/slide269.xml"/><Relationship Id="rId152" Type="http://schemas.openxmlformats.org/officeDocument/2006/relationships/slide" Target="slides/slide147.xml"/><Relationship Id="rId273" Type="http://schemas.openxmlformats.org/officeDocument/2006/relationships/slide" Target="slides/slide268.xml"/><Relationship Id="rId151" Type="http://schemas.openxmlformats.org/officeDocument/2006/relationships/slide" Target="slides/slide146.xml"/><Relationship Id="rId272" Type="http://schemas.openxmlformats.org/officeDocument/2006/relationships/slide" Target="slides/slide267.xml"/><Relationship Id="rId158" Type="http://schemas.openxmlformats.org/officeDocument/2006/relationships/slide" Target="slides/slide153.xml"/><Relationship Id="rId279" Type="http://schemas.openxmlformats.org/officeDocument/2006/relationships/slide" Target="slides/slide274.xml"/><Relationship Id="rId157" Type="http://schemas.openxmlformats.org/officeDocument/2006/relationships/slide" Target="slides/slide152.xml"/><Relationship Id="rId278" Type="http://schemas.openxmlformats.org/officeDocument/2006/relationships/slide" Target="slides/slide273.xml"/><Relationship Id="rId156" Type="http://schemas.openxmlformats.org/officeDocument/2006/relationships/slide" Target="slides/slide151.xml"/><Relationship Id="rId277" Type="http://schemas.openxmlformats.org/officeDocument/2006/relationships/slide" Target="slides/slide272.xml"/><Relationship Id="rId155" Type="http://schemas.openxmlformats.org/officeDocument/2006/relationships/slide" Target="slides/slide150.xml"/><Relationship Id="rId276" Type="http://schemas.openxmlformats.org/officeDocument/2006/relationships/slide" Target="slides/slide271.xml"/><Relationship Id="rId107" Type="http://schemas.openxmlformats.org/officeDocument/2006/relationships/slide" Target="slides/slide102.xml"/><Relationship Id="rId228" Type="http://schemas.openxmlformats.org/officeDocument/2006/relationships/slide" Target="slides/slide223.xml"/><Relationship Id="rId106" Type="http://schemas.openxmlformats.org/officeDocument/2006/relationships/slide" Target="slides/slide101.xml"/><Relationship Id="rId227" Type="http://schemas.openxmlformats.org/officeDocument/2006/relationships/slide" Target="slides/slide222.xml"/><Relationship Id="rId105" Type="http://schemas.openxmlformats.org/officeDocument/2006/relationships/slide" Target="slides/slide100.xml"/><Relationship Id="rId226" Type="http://schemas.openxmlformats.org/officeDocument/2006/relationships/slide" Target="slides/slide221.xml"/><Relationship Id="rId104" Type="http://schemas.openxmlformats.org/officeDocument/2006/relationships/slide" Target="slides/slide99.xml"/><Relationship Id="rId225" Type="http://schemas.openxmlformats.org/officeDocument/2006/relationships/slide" Target="slides/slide220.xml"/><Relationship Id="rId109" Type="http://schemas.openxmlformats.org/officeDocument/2006/relationships/slide" Target="slides/slide104.xml"/><Relationship Id="rId108" Type="http://schemas.openxmlformats.org/officeDocument/2006/relationships/slide" Target="slides/slide103.xml"/><Relationship Id="rId229" Type="http://schemas.openxmlformats.org/officeDocument/2006/relationships/slide" Target="slides/slide224.xml"/><Relationship Id="rId220" Type="http://schemas.openxmlformats.org/officeDocument/2006/relationships/slide" Target="slides/slide215.xml"/><Relationship Id="rId103" Type="http://schemas.openxmlformats.org/officeDocument/2006/relationships/slide" Target="slides/slide98.xml"/><Relationship Id="rId224" Type="http://schemas.openxmlformats.org/officeDocument/2006/relationships/slide" Target="slides/slide219.xml"/><Relationship Id="rId102" Type="http://schemas.openxmlformats.org/officeDocument/2006/relationships/slide" Target="slides/slide97.xml"/><Relationship Id="rId223" Type="http://schemas.openxmlformats.org/officeDocument/2006/relationships/slide" Target="slides/slide218.xml"/><Relationship Id="rId101" Type="http://schemas.openxmlformats.org/officeDocument/2006/relationships/slide" Target="slides/slide96.xml"/><Relationship Id="rId222" Type="http://schemas.openxmlformats.org/officeDocument/2006/relationships/slide" Target="slides/slide217.xml"/><Relationship Id="rId100" Type="http://schemas.openxmlformats.org/officeDocument/2006/relationships/slide" Target="slides/slide95.xml"/><Relationship Id="rId221" Type="http://schemas.openxmlformats.org/officeDocument/2006/relationships/slide" Target="slides/slide216.xml"/><Relationship Id="rId217" Type="http://schemas.openxmlformats.org/officeDocument/2006/relationships/slide" Target="slides/slide212.xml"/><Relationship Id="rId216" Type="http://schemas.openxmlformats.org/officeDocument/2006/relationships/slide" Target="slides/slide211.xml"/><Relationship Id="rId215" Type="http://schemas.openxmlformats.org/officeDocument/2006/relationships/slide" Target="slides/slide210.xml"/><Relationship Id="rId214" Type="http://schemas.openxmlformats.org/officeDocument/2006/relationships/slide" Target="slides/slide209.xml"/><Relationship Id="rId219" Type="http://schemas.openxmlformats.org/officeDocument/2006/relationships/slide" Target="slides/slide214.xml"/><Relationship Id="rId218" Type="http://schemas.openxmlformats.org/officeDocument/2006/relationships/slide" Target="slides/slide213.xml"/><Relationship Id="rId213" Type="http://schemas.openxmlformats.org/officeDocument/2006/relationships/slide" Target="slides/slide208.xml"/><Relationship Id="rId212" Type="http://schemas.openxmlformats.org/officeDocument/2006/relationships/slide" Target="slides/slide207.xml"/><Relationship Id="rId211" Type="http://schemas.openxmlformats.org/officeDocument/2006/relationships/slide" Target="slides/slide206.xml"/><Relationship Id="rId210" Type="http://schemas.openxmlformats.org/officeDocument/2006/relationships/slide" Target="slides/slide205.xml"/><Relationship Id="rId129" Type="http://schemas.openxmlformats.org/officeDocument/2006/relationships/slide" Target="slides/slide124.xml"/><Relationship Id="rId128" Type="http://schemas.openxmlformats.org/officeDocument/2006/relationships/slide" Target="slides/slide123.xml"/><Relationship Id="rId249" Type="http://schemas.openxmlformats.org/officeDocument/2006/relationships/slide" Target="slides/slide244.xml"/><Relationship Id="rId127" Type="http://schemas.openxmlformats.org/officeDocument/2006/relationships/slide" Target="slides/slide122.xml"/><Relationship Id="rId248" Type="http://schemas.openxmlformats.org/officeDocument/2006/relationships/slide" Target="slides/slide243.xml"/><Relationship Id="rId126" Type="http://schemas.openxmlformats.org/officeDocument/2006/relationships/slide" Target="slides/slide121.xml"/><Relationship Id="rId247" Type="http://schemas.openxmlformats.org/officeDocument/2006/relationships/slide" Target="slides/slide242.xml"/><Relationship Id="rId121" Type="http://schemas.openxmlformats.org/officeDocument/2006/relationships/slide" Target="slides/slide116.xml"/><Relationship Id="rId242" Type="http://schemas.openxmlformats.org/officeDocument/2006/relationships/slide" Target="slides/slide237.xml"/><Relationship Id="rId120" Type="http://schemas.openxmlformats.org/officeDocument/2006/relationships/slide" Target="slides/slide115.xml"/><Relationship Id="rId241" Type="http://schemas.openxmlformats.org/officeDocument/2006/relationships/slide" Target="slides/slide236.xml"/><Relationship Id="rId240" Type="http://schemas.openxmlformats.org/officeDocument/2006/relationships/slide" Target="slides/slide235.xml"/><Relationship Id="rId125" Type="http://schemas.openxmlformats.org/officeDocument/2006/relationships/slide" Target="slides/slide120.xml"/><Relationship Id="rId246" Type="http://schemas.openxmlformats.org/officeDocument/2006/relationships/slide" Target="slides/slide241.xml"/><Relationship Id="rId124" Type="http://schemas.openxmlformats.org/officeDocument/2006/relationships/slide" Target="slides/slide119.xml"/><Relationship Id="rId245" Type="http://schemas.openxmlformats.org/officeDocument/2006/relationships/slide" Target="slides/slide240.xml"/><Relationship Id="rId123" Type="http://schemas.openxmlformats.org/officeDocument/2006/relationships/slide" Target="slides/slide118.xml"/><Relationship Id="rId244" Type="http://schemas.openxmlformats.org/officeDocument/2006/relationships/slide" Target="slides/slide239.xml"/><Relationship Id="rId122" Type="http://schemas.openxmlformats.org/officeDocument/2006/relationships/slide" Target="slides/slide117.xml"/><Relationship Id="rId243" Type="http://schemas.openxmlformats.org/officeDocument/2006/relationships/slide" Target="slides/slide238.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99" Type="http://schemas.openxmlformats.org/officeDocument/2006/relationships/slide" Target="slides/slide94.xml"/><Relationship Id="rId98" Type="http://schemas.openxmlformats.org/officeDocument/2006/relationships/slide" Target="slides/slide93.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239" Type="http://schemas.openxmlformats.org/officeDocument/2006/relationships/slide" Target="slides/slide234.xml"/><Relationship Id="rId117" Type="http://schemas.openxmlformats.org/officeDocument/2006/relationships/slide" Target="slides/slide112.xml"/><Relationship Id="rId238" Type="http://schemas.openxmlformats.org/officeDocument/2006/relationships/slide" Target="slides/slide233.xml"/><Relationship Id="rId116" Type="http://schemas.openxmlformats.org/officeDocument/2006/relationships/slide" Target="slides/slide111.xml"/><Relationship Id="rId237" Type="http://schemas.openxmlformats.org/officeDocument/2006/relationships/slide" Target="slides/slide232.xml"/><Relationship Id="rId115" Type="http://schemas.openxmlformats.org/officeDocument/2006/relationships/slide" Target="slides/slide110.xml"/><Relationship Id="rId236" Type="http://schemas.openxmlformats.org/officeDocument/2006/relationships/slide" Target="slides/slide231.xml"/><Relationship Id="rId119" Type="http://schemas.openxmlformats.org/officeDocument/2006/relationships/slide" Target="slides/slide114.xml"/><Relationship Id="rId110" Type="http://schemas.openxmlformats.org/officeDocument/2006/relationships/slide" Target="slides/slide105.xml"/><Relationship Id="rId231" Type="http://schemas.openxmlformats.org/officeDocument/2006/relationships/slide" Target="slides/slide226.xml"/><Relationship Id="rId230" Type="http://schemas.openxmlformats.org/officeDocument/2006/relationships/slide" Target="slides/slide225.xml"/><Relationship Id="rId114" Type="http://schemas.openxmlformats.org/officeDocument/2006/relationships/slide" Target="slides/slide109.xml"/><Relationship Id="rId235" Type="http://schemas.openxmlformats.org/officeDocument/2006/relationships/slide" Target="slides/slide230.xml"/><Relationship Id="rId113" Type="http://schemas.openxmlformats.org/officeDocument/2006/relationships/slide" Target="slides/slide108.xml"/><Relationship Id="rId234" Type="http://schemas.openxmlformats.org/officeDocument/2006/relationships/slide" Target="slides/slide229.xml"/><Relationship Id="rId112" Type="http://schemas.openxmlformats.org/officeDocument/2006/relationships/slide" Target="slides/slide107.xml"/><Relationship Id="rId233" Type="http://schemas.openxmlformats.org/officeDocument/2006/relationships/slide" Target="slides/slide228.xml"/><Relationship Id="rId111" Type="http://schemas.openxmlformats.org/officeDocument/2006/relationships/slide" Target="slides/slide106.xml"/><Relationship Id="rId232" Type="http://schemas.openxmlformats.org/officeDocument/2006/relationships/slide" Target="slides/slide227.xml"/><Relationship Id="rId305" Type="http://schemas.openxmlformats.org/officeDocument/2006/relationships/slide" Target="slides/slide300.xml"/><Relationship Id="rId304" Type="http://schemas.openxmlformats.org/officeDocument/2006/relationships/slide" Target="slides/slide299.xml"/><Relationship Id="rId303" Type="http://schemas.openxmlformats.org/officeDocument/2006/relationships/slide" Target="slides/slide298.xml"/><Relationship Id="rId302" Type="http://schemas.openxmlformats.org/officeDocument/2006/relationships/slide" Target="slides/slide297.xml"/><Relationship Id="rId308" Type="http://schemas.openxmlformats.org/officeDocument/2006/relationships/slide" Target="slides/slide303.xml"/><Relationship Id="rId307" Type="http://schemas.openxmlformats.org/officeDocument/2006/relationships/slide" Target="slides/slide302.xml"/><Relationship Id="rId306" Type="http://schemas.openxmlformats.org/officeDocument/2006/relationships/slide" Target="slides/slide301.xml"/><Relationship Id="rId301" Type="http://schemas.openxmlformats.org/officeDocument/2006/relationships/slide" Target="slides/slide296.xml"/><Relationship Id="rId300" Type="http://schemas.openxmlformats.org/officeDocument/2006/relationships/slide" Target="slides/slide295.xml"/><Relationship Id="rId206" Type="http://schemas.openxmlformats.org/officeDocument/2006/relationships/slide" Target="slides/slide201.xml"/><Relationship Id="rId205" Type="http://schemas.openxmlformats.org/officeDocument/2006/relationships/slide" Target="slides/slide200.xml"/><Relationship Id="rId204" Type="http://schemas.openxmlformats.org/officeDocument/2006/relationships/slide" Target="slides/slide199.xml"/><Relationship Id="rId203" Type="http://schemas.openxmlformats.org/officeDocument/2006/relationships/slide" Target="slides/slide198.xml"/><Relationship Id="rId209" Type="http://schemas.openxmlformats.org/officeDocument/2006/relationships/slide" Target="slides/slide204.xml"/><Relationship Id="rId208" Type="http://schemas.openxmlformats.org/officeDocument/2006/relationships/slide" Target="slides/slide203.xml"/><Relationship Id="rId207" Type="http://schemas.openxmlformats.org/officeDocument/2006/relationships/slide" Target="slides/slide202.xml"/><Relationship Id="rId202" Type="http://schemas.openxmlformats.org/officeDocument/2006/relationships/slide" Target="slides/slide197.xml"/><Relationship Id="rId201" Type="http://schemas.openxmlformats.org/officeDocument/2006/relationships/slide" Target="slides/slide196.xml"/><Relationship Id="rId200" Type="http://schemas.openxmlformats.org/officeDocument/2006/relationships/slide" Target="slides/slide19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6b89bd95b5_0_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g16b89bd95b5_0_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These slides are the same as Y5 Summer 2 as this is a revisit and review half term </a:t>
            </a:r>
            <a:endParaRPr/>
          </a:p>
          <a:p>
            <a:pPr indent="0" lvl="0" marL="0" rtl="0" algn="l">
              <a:lnSpc>
                <a:spcPct val="100000"/>
              </a:lnSpc>
              <a:spcBef>
                <a:spcPts val="0"/>
              </a:spcBef>
              <a:spcAft>
                <a:spcPts val="0"/>
              </a:spcAft>
              <a:buSzPts val="1400"/>
              <a:buNone/>
            </a:pPr>
            <a:r>
              <a:t/>
            </a:r>
            <a:endParaRPr/>
          </a:p>
        </p:txBody>
      </p:sp>
      <p:sp>
        <p:nvSpPr>
          <p:cNvPr id="179" name="Google Shape;179;g16b89bd95b5_0_0: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6b89bd95b5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6b89bd95b5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16b89bd95b5_0_158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6" name="Google Shape;726;g16b89bd95b5_0_158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16b89bd95b5_0_159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2" name="Google Shape;732;g16b89bd95b5_0_159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16b89bd95b5_0_159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9" name="Google Shape;739;g16b89bd95b5_0_159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16b89bd95b5_0_160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4" name="Google Shape;744;g16b89bd95b5_0_160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g16b89bd95b5_0_160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0" name="Google Shape;750;g16b89bd95b5_0_160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g16b89bd95b5_0_161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7" name="Google Shape;757;g16b89bd95b5_0_161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g16b89bd95b5_0_161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2" name="Google Shape;762;g16b89bd95b5_0_161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16b89bd95b5_0_162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8" name="Google Shape;768;g16b89bd95b5_0_162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16b89bd95b5_0_171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5" name="Google Shape;775;g16b89bd95b5_0_171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16b89bd95b5_0_171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0" name="Google Shape;780;g16b89bd95b5_0_171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6b89bd95b5_0_145: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16b89bd95b5_0_14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16b89bd95b5_0_172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6" name="Google Shape;786;g16b89bd95b5_0_172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g16b89bd95b5_0_172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3" name="Google Shape;793;g16b89bd95b5_0_172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16b89bd95b5_0_173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8" name="Google Shape;798;g16b89bd95b5_0_173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16b89bd95b5_0_173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4" name="Google Shape;804;g16b89bd95b5_0_173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g16b89bd95b5_0_174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1" name="Google Shape;811;g16b89bd95b5_0_174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16b89bd95b5_1_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6" name="Google Shape;816;g16b89bd95b5_1_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g16b89bd95b5_0_183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1" name="Google Shape;821;g16b89bd95b5_0_183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g16b89bd95b5_0_183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6" name="Google Shape;826;g16b89bd95b5_0_183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g16b89bd95b5_0_183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1" name="Google Shape;831;g16b89bd95b5_0_183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g16b89bd95b5_0_184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6" name="Google Shape;836;g16b89bd95b5_0_184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6b89bd95b5_0_25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g16b89bd95b5_0_25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16b89bd95b5_0_184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1" name="Google Shape;841;g16b89bd95b5_0_184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g16b89bd95b5_0_185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6" name="Google Shape;846;g16b89bd95b5_0_185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g16b89bd95b5_0_185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1" name="Google Shape;851;g16b89bd95b5_0_185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g16b89bd95b5_0_185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6" name="Google Shape;856;g16b89bd95b5_0_185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g16b89bd95b5_0_194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1" name="Google Shape;861;g16b89bd95b5_0_194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 name="Shape 864"/>
        <p:cNvGrpSpPr/>
        <p:nvPr/>
      </p:nvGrpSpPr>
      <p:grpSpPr>
        <a:xfrm>
          <a:off x="0" y="0"/>
          <a:ext cx="0" cy="0"/>
          <a:chOff x="0" y="0"/>
          <a:chExt cx="0" cy="0"/>
        </a:xfrm>
      </p:grpSpPr>
      <p:sp>
        <p:nvSpPr>
          <p:cNvPr id="865" name="Google Shape;865;g16b89bd95b5_0_195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6" name="Google Shape;866;g16b89bd95b5_0_195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g16b89bd95b5_0_195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1" name="Google Shape;871;g16b89bd95b5_0_195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g16b89bd95b5_0_196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6" name="Google Shape;876;g16b89bd95b5_0_196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g16b89bd95b5_0_196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2" name="Google Shape;882;g16b89bd95b5_0_196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g16b89bd95b5_0_196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7" name="Google Shape;887;g16b89bd95b5_0_196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6b89bd95b5_0_348: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g16b89bd95b5_0_34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g16b89bd95b5_0_197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2" name="Google Shape;892;g16b89bd95b5_0_197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16b89bd95b5_0_197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7" name="Google Shape;897;g16b89bd95b5_0_197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0" name="Shape 900"/>
        <p:cNvGrpSpPr/>
        <p:nvPr/>
      </p:nvGrpSpPr>
      <p:grpSpPr>
        <a:xfrm>
          <a:off x="0" y="0"/>
          <a:ext cx="0" cy="0"/>
          <a:chOff x="0" y="0"/>
          <a:chExt cx="0" cy="0"/>
        </a:xfrm>
      </p:grpSpPr>
      <p:sp>
        <p:nvSpPr>
          <p:cNvPr id="901" name="Google Shape;901;g16b89bd95b5_0_198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2" name="Google Shape;902;g16b89bd95b5_0_198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g16b89bd95b5_0_198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8" name="Google Shape;908;g16b89bd95b5_0_198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g16b89bd95b5_0_199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3" name="Google Shape;913;g16b89bd95b5_0_199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g16b89bd95b5_0_199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8" name="Google Shape;918;g16b89bd95b5_0_199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g16b89bd95b5_0_199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3" name="Google Shape;923;g16b89bd95b5_0_199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g16b89bd95b5_0_200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8" name="Google Shape;928;g16b89bd95b5_0_200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g16b89bd95b5_0_200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3" name="Google Shape;933;g16b89bd95b5_0_200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g16b89bd95b5_0_201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8" name="Google Shape;938;g16b89bd95b5_0_201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200">
                <a:solidFill>
                  <a:srgbClr val="000000"/>
                </a:solidFill>
                <a:latin typeface="Arial"/>
                <a:ea typeface="Arial"/>
                <a:cs typeface="Arial"/>
                <a:sym typeface="Arial"/>
              </a:rPr>
              <a:t>The environment of planet Earth is made up of tropical areas and frozen lands. </a:t>
            </a:r>
            <a:endParaRPr/>
          </a:p>
        </p:txBody>
      </p:sp>
      <p:sp>
        <p:nvSpPr>
          <p:cNvPr id="939" name="Google Shape;939;g16b89bd95b5_0_2010: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6b89bd95b5_0_352: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16b89bd95b5_0_35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g16b89bd95b5_0_201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4" name="Google Shape;944;g16b89bd95b5_0_201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8" name="Shape 948"/>
        <p:cNvGrpSpPr/>
        <p:nvPr/>
      </p:nvGrpSpPr>
      <p:grpSpPr>
        <a:xfrm>
          <a:off x="0" y="0"/>
          <a:ext cx="0" cy="0"/>
          <a:chOff x="0" y="0"/>
          <a:chExt cx="0" cy="0"/>
        </a:xfrm>
      </p:grpSpPr>
      <p:sp>
        <p:nvSpPr>
          <p:cNvPr id="949" name="Google Shape;949;g16b89bd95b5_0_202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0" name="Google Shape;950;g16b89bd95b5_0_202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Revisit and review the words from Y5 and challenge words  – I say, we say, you say</a:t>
            </a:r>
            <a:endParaRPr/>
          </a:p>
          <a:p>
            <a:pPr indent="0" lvl="0" marL="0" rtl="0" algn="l">
              <a:lnSpc>
                <a:spcPct val="100000"/>
              </a:lnSpc>
              <a:spcBef>
                <a:spcPts val="0"/>
              </a:spcBef>
              <a:spcAft>
                <a:spcPts val="0"/>
              </a:spcAft>
              <a:buSzPts val="1400"/>
              <a:buNone/>
            </a:pPr>
            <a:r>
              <a:rPr lang="en-GB"/>
              <a:t>Ask children to write words only in their spelling book</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Introduce the new spelling rule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Children to write the new spelling rule words and challenge words into books when the sentences are shown with the spelling word missing.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Read the extract with the class as choral reading.  Practise model of prosody etc.</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Ask children to find the spelling words from the session in the text.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Then read allowed the chosen sentence for children to write fully in their books.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Show the extract and ask children to then edit their work to check they were correct in their dictation.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951" name="Google Shape;951;g16b89bd95b5_0_2029: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4" name="Shape 954"/>
        <p:cNvGrpSpPr/>
        <p:nvPr/>
      </p:nvGrpSpPr>
      <p:grpSpPr>
        <a:xfrm>
          <a:off x="0" y="0"/>
          <a:ext cx="0" cy="0"/>
          <a:chOff x="0" y="0"/>
          <a:chExt cx="0" cy="0"/>
        </a:xfrm>
      </p:grpSpPr>
      <p:sp>
        <p:nvSpPr>
          <p:cNvPr id="955" name="Google Shape;955;g16b89bd95b5_0_203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6" name="Google Shape;956;g16b89bd95b5_0_203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g16b89bd95b5_0_203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1" name="Google Shape;961;g16b89bd95b5_0_203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g16b89bd95b5_0_204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6" name="Google Shape;966;g16b89bd95b5_0_204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7" name="Google Shape;967;g16b89bd95b5_0_2042: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 name="Shape 970"/>
        <p:cNvGrpSpPr/>
        <p:nvPr/>
      </p:nvGrpSpPr>
      <p:grpSpPr>
        <a:xfrm>
          <a:off x="0" y="0"/>
          <a:ext cx="0" cy="0"/>
          <a:chOff x="0" y="0"/>
          <a:chExt cx="0" cy="0"/>
        </a:xfrm>
      </p:grpSpPr>
      <p:sp>
        <p:nvSpPr>
          <p:cNvPr id="971" name="Google Shape;971;g16b89bd95b5_0_2047: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g16b89bd95b5_0_204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5" name="Shape 975"/>
        <p:cNvGrpSpPr/>
        <p:nvPr/>
      </p:nvGrpSpPr>
      <p:grpSpPr>
        <a:xfrm>
          <a:off x="0" y="0"/>
          <a:ext cx="0" cy="0"/>
          <a:chOff x="0" y="0"/>
          <a:chExt cx="0" cy="0"/>
        </a:xfrm>
      </p:grpSpPr>
      <p:sp>
        <p:nvSpPr>
          <p:cNvPr id="976" name="Google Shape;976;g16b89bd95b5_0_20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7" name="Google Shape;977;g16b89bd95b5_0_20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 name="Shape 981"/>
        <p:cNvGrpSpPr/>
        <p:nvPr/>
      </p:nvGrpSpPr>
      <p:grpSpPr>
        <a:xfrm>
          <a:off x="0" y="0"/>
          <a:ext cx="0" cy="0"/>
          <a:chOff x="0" y="0"/>
          <a:chExt cx="0" cy="0"/>
        </a:xfrm>
      </p:grpSpPr>
      <p:sp>
        <p:nvSpPr>
          <p:cNvPr id="982" name="Google Shape;982;g16b89bd95b5_0_2056: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g16b89bd95b5_0_205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 name="Shape 987"/>
        <p:cNvGrpSpPr/>
        <p:nvPr/>
      </p:nvGrpSpPr>
      <p:grpSpPr>
        <a:xfrm>
          <a:off x="0" y="0"/>
          <a:ext cx="0" cy="0"/>
          <a:chOff x="0" y="0"/>
          <a:chExt cx="0" cy="0"/>
        </a:xfrm>
      </p:grpSpPr>
      <p:sp>
        <p:nvSpPr>
          <p:cNvPr id="988" name="Google Shape;988;g16b89bd95b5_0_2061: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g16b89bd95b5_0_206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g16b89bd95b5_0_20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4" name="Google Shape;994;g16b89bd95b5_0_20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6b89bd95b5_0_437: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16b89bd95b5_0_43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g16b89bd95b5_0_2070: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g16b89bd95b5_0_207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4" name="Shape 1004"/>
        <p:cNvGrpSpPr/>
        <p:nvPr/>
      </p:nvGrpSpPr>
      <p:grpSpPr>
        <a:xfrm>
          <a:off x="0" y="0"/>
          <a:ext cx="0" cy="0"/>
          <a:chOff x="0" y="0"/>
          <a:chExt cx="0" cy="0"/>
        </a:xfrm>
      </p:grpSpPr>
      <p:sp>
        <p:nvSpPr>
          <p:cNvPr id="1005" name="Google Shape;1005;g16b89bd95b5_0_207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6" name="Google Shape;1006;g16b89bd95b5_0_207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9" name="Shape 1009"/>
        <p:cNvGrpSpPr/>
        <p:nvPr/>
      </p:nvGrpSpPr>
      <p:grpSpPr>
        <a:xfrm>
          <a:off x="0" y="0"/>
          <a:ext cx="0" cy="0"/>
          <a:chOff x="0" y="0"/>
          <a:chExt cx="0" cy="0"/>
        </a:xfrm>
      </p:grpSpPr>
      <p:sp>
        <p:nvSpPr>
          <p:cNvPr id="1010" name="Google Shape;1010;g16b89bd95b5_0_2079: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g16b89bd95b5_0_207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4" name="Shape 1014"/>
        <p:cNvGrpSpPr/>
        <p:nvPr/>
      </p:nvGrpSpPr>
      <p:grpSpPr>
        <a:xfrm>
          <a:off x="0" y="0"/>
          <a:ext cx="0" cy="0"/>
          <a:chOff x="0" y="0"/>
          <a:chExt cx="0" cy="0"/>
        </a:xfrm>
      </p:grpSpPr>
      <p:sp>
        <p:nvSpPr>
          <p:cNvPr id="1015" name="Google Shape;1015;g16b89bd95b5_0_2083: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g16b89bd95b5_0_208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 name="Shape 1019"/>
        <p:cNvGrpSpPr/>
        <p:nvPr/>
      </p:nvGrpSpPr>
      <p:grpSpPr>
        <a:xfrm>
          <a:off x="0" y="0"/>
          <a:ext cx="0" cy="0"/>
          <a:chOff x="0" y="0"/>
          <a:chExt cx="0" cy="0"/>
        </a:xfrm>
      </p:grpSpPr>
      <p:sp>
        <p:nvSpPr>
          <p:cNvPr id="1020" name="Google Shape;1020;g16b89bd95b5_0_2087: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g16b89bd95b5_0_208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 name="Shape 1024"/>
        <p:cNvGrpSpPr/>
        <p:nvPr/>
      </p:nvGrpSpPr>
      <p:grpSpPr>
        <a:xfrm>
          <a:off x="0" y="0"/>
          <a:ext cx="0" cy="0"/>
          <a:chOff x="0" y="0"/>
          <a:chExt cx="0" cy="0"/>
        </a:xfrm>
      </p:grpSpPr>
      <p:sp>
        <p:nvSpPr>
          <p:cNvPr id="1025" name="Google Shape;1025;g16b89bd95b5_0_2091: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g16b89bd95b5_0_209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g16b89bd95b5_0_2118: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g16b89bd95b5_0_211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g16b89bd95b5_0_2096: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g16b89bd95b5_0_209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1" name="Shape 1041"/>
        <p:cNvGrpSpPr/>
        <p:nvPr/>
      </p:nvGrpSpPr>
      <p:grpSpPr>
        <a:xfrm>
          <a:off x="0" y="0"/>
          <a:ext cx="0" cy="0"/>
          <a:chOff x="0" y="0"/>
          <a:chExt cx="0" cy="0"/>
        </a:xfrm>
      </p:grpSpPr>
      <p:sp>
        <p:nvSpPr>
          <p:cNvPr id="1042" name="Google Shape;1042;g16b89bd95b5_0_2100: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g16b89bd95b5_0_210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7" name="Shape 1047"/>
        <p:cNvGrpSpPr/>
        <p:nvPr/>
      </p:nvGrpSpPr>
      <p:grpSpPr>
        <a:xfrm>
          <a:off x="0" y="0"/>
          <a:ext cx="0" cy="0"/>
          <a:chOff x="0" y="0"/>
          <a:chExt cx="0" cy="0"/>
        </a:xfrm>
      </p:grpSpPr>
      <p:sp>
        <p:nvSpPr>
          <p:cNvPr id="1048" name="Google Shape;1048;g16b89bd95b5_0_2123: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g16b89bd95b5_0_212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6b89bd95b5_0_441: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g16b89bd95b5_0_44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3" name="Shape 1053"/>
        <p:cNvGrpSpPr/>
        <p:nvPr/>
      </p:nvGrpSpPr>
      <p:grpSpPr>
        <a:xfrm>
          <a:off x="0" y="0"/>
          <a:ext cx="0" cy="0"/>
          <a:chOff x="0" y="0"/>
          <a:chExt cx="0" cy="0"/>
        </a:xfrm>
      </p:grpSpPr>
      <p:sp>
        <p:nvSpPr>
          <p:cNvPr id="1054" name="Google Shape;1054;g16b89bd95b5_0_2105: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g16b89bd95b5_0_210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8" name="Shape 1058"/>
        <p:cNvGrpSpPr/>
        <p:nvPr/>
      </p:nvGrpSpPr>
      <p:grpSpPr>
        <a:xfrm>
          <a:off x="0" y="0"/>
          <a:ext cx="0" cy="0"/>
          <a:chOff x="0" y="0"/>
          <a:chExt cx="0" cy="0"/>
        </a:xfrm>
      </p:grpSpPr>
      <p:sp>
        <p:nvSpPr>
          <p:cNvPr id="1059" name="Google Shape;1059;g16b89bd95b5_0_2109: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g16b89bd95b5_0_210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4" name="Shape 1064"/>
        <p:cNvGrpSpPr/>
        <p:nvPr/>
      </p:nvGrpSpPr>
      <p:grpSpPr>
        <a:xfrm>
          <a:off x="0" y="0"/>
          <a:ext cx="0" cy="0"/>
          <a:chOff x="0" y="0"/>
          <a:chExt cx="0" cy="0"/>
        </a:xfrm>
      </p:grpSpPr>
      <p:sp>
        <p:nvSpPr>
          <p:cNvPr id="1065" name="Google Shape;1065;g16b89bd95b5_0_2128: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g16b89bd95b5_0_212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0" name="Shape 1070"/>
        <p:cNvGrpSpPr/>
        <p:nvPr/>
      </p:nvGrpSpPr>
      <p:grpSpPr>
        <a:xfrm>
          <a:off x="0" y="0"/>
          <a:ext cx="0" cy="0"/>
          <a:chOff x="0" y="0"/>
          <a:chExt cx="0" cy="0"/>
        </a:xfrm>
      </p:grpSpPr>
      <p:sp>
        <p:nvSpPr>
          <p:cNvPr id="1071" name="Google Shape;1071;g16b89bd95b5_0_221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2" name="Google Shape;1072;g16b89bd95b5_0_221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5" name="Shape 1075"/>
        <p:cNvGrpSpPr/>
        <p:nvPr/>
      </p:nvGrpSpPr>
      <p:grpSpPr>
        <a:xfrm>
          <a:off x="0" y="0"/>
          <a:ext cx="0" cy="0"/>
          <a:chOff x="0" y="0"/>
          <a:chExt cx="0" cy="0"/>
        </a:xfrm>
      </p:grpSpPr>
      <p:sp>
        <p:nvSpPr>
          <p:cNvPr id="1076" name="Google Shape;1076;g16b89bd95b5_0_221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7" name="Google Shape;1077;g16b89bd95b5_0_221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0" name="Shape 1080"/>
        <p:cNvGrpSpPr/>
        <p:nvPr/>
      </p:nvGrpSpPr>
      <p:grpSpPr>
        <a:xfrm>
          <a:off x="0" y="0"/>
          <a:ext cx="0" cy="0"/>
          <a:chOff x="0" y="0"/>
          <a:chExt cx="0" cy="0"/>
        </a:xfrm>
      </p:grpSpPr>
      <p:sp>
        <p:nvSpPr>
          <p:cNvPr id="1081" name="Google Shape;1081;g16b89bd95b5_0_2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2" name="Google Shape;1082;g16b89bd95b5_0_2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6" name="Shape 1086"/>
        <p:cNvGrpSpPr/>
        <p:nvPr/>
      </p:nvGrpSpPr>
      <p:grpSpPr>
        <a:xfrm>
          <a:off x="0" y="0"/>
          <a:ext cx="0" cy="0"/>
          <a:chOff x="0" y="0"/>
          <a:chExt cx="0" cy="0"/>
        </a:xfrm>
      </p:grpSpPr>
      <p:sp>
        <p:nvSpPr>
          <p:cNvPr id="1087" name="Google Shape;1087;g16b89bd95b5_0_222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8" name="Google Shape;1088;g16b89bd95b5_0_222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1" name="Shape 1091"/>
        <p:cNvGrpSpPr/>
        <p:nvPr/>
      </p:nvGrpSpPr>
      <p:grpSpPr>
        <a:xfrm>
          <a:off x="0" y="0"/>
          <a:ext cx="0" cy="0"/>
          <a:chOff x="0" y="0"/>
          <a:chExt cx="0" cy="0"/>
        </a:xfrm>
      </p:grpSpPr>
      <p:sp>
        <p:nvSpPr>
          <p:cNvPr id="1092" name="Google Shape;1092;g16b89bd95b5_0_223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3" name="Google Shape;1093;g16b89bd95b5_0_223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7" name="Shape 1097"/>
        <p:cNvGrpSpPr/>
        <p:nvPr/>
      </p:nvGrpSpPr>
      <p:grpSpPr>
        <a:xfrm>
          <a:off x="0" y="0"/>
          <a:ext cx="0" cy="0"/>
          <a:chOff x="0" y="0"/>
          <a:chExt cx="0" cy="0"/>
        </a:xfrm>
      </p:grpSpPr>
      <p:sp>
        <p:nvSpPr>
          <p:cNvPr id="1098" name="Google Shape;1098;g16b89bd95b5_0_223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9" name="Google Shape;1099;g16b89bd95b5_0_223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4" name="Shape 1104"/>
        <p:cNvGrpSpPr/>
        <p:nvPr/>
      </p:nvGrpSpPr>
      <p:grpSpPr>
        <a:xfrm>
          <a:off x="0" y="0"/>
          <a:ext cx="0" cy="0"/>
          <a:chOff x="0" y="0"/>
          <a:chExt cx="0" cy="0"/>
        </a:xfrm>
      </p:grpSpPr>
      <p:sp>
        <p:nvSpPr>
          <p:cNvPr id="1105" name="Google Shape;1105;g16b89bd95b5_0_224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6" name="Google Shape;1106;g16b89bd95b5_0_224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6b89bd95b5_0_464: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16b89bd95b5_0_46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9" name="Shape 1109"/>
        <p:cNvGrpSpPr/>
        <p:nvPr/>
      </p:nvGrpSpPr>
      <p:grpSpPr>
        <a:xfrm>
          <a:off x="0" y="0"/>
          <a:ext cx="0" cy="0"/>
          <a:chOff x="0" y="0"/>
          <a:chExt cx="0" cy="0"/>
        </a:xfrm>
      </p:grpSpPr>
      <p:sp>
        <p:nvSpPr>
          <p:cNvPr id="1110" name="Google Shape;1110;g16b89bd95b5_0_224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1" name="Google Shape;1111;g16b89bd95b5_0_224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5" name="Shape 1115"/>
        <p:cNvGrpSpPr/>
        <p:nvPr/>
      </p:nvGrpSpPr>
      <p:grpSpPr>
        <a:xfrm>
          <a:off x="0" y="0"/>
          <a:ext cx="0" cy="0"/>
          <a:chOff x="0" y="0"/>
          <a:chExt cx="0" cy="0"/>
        </a:xfrm>
      </p:grpSpPr>
      <p:sp>
        <p:nvSpPr>
          <p:cNvPr id="1116" name="Google Shape;1116;g16b89bd95b5_0_225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7" name="Google Shape;1117;g16b89bd95b5_0_225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2" name="Shape 1122"/>
        <p:cNvGrpSpPr/>
        <p:nvPr/>
      </p:nvGrpSpPr>
      <p:grpSpPr>
        <a:xfrm>
          <a:off x="0" y="0"/>
          <a:ext cx="0" cy="0"/>
          <a:chOff x="0" y="0"/>
          <a:chExt cx="0" cy="0"/>
        </a:xfrm>
      </p:grpSpPr>
      <p:sp>
        <p:nvSpPr>
          <p:cNvPr id="1123" name="Google Shape;1123;g16b89bd95b5_0_225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4" name="Google Shape;1124;g16b89bd95b5_0_225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7" name="Shape 1127"/>
        <p:cNvGrpSpPr/>
        <p:nvPr/>
      </p:nvGrpSpPr>
      <p:grpSpPr>
        <a:xfrm>
          <a:off x="0" y="0"/>
          <a:ext cx="0" cy="0"/>
          <a:chOff x="0" y="0"/>
          <a:chExt cx="0" cy="0"/>
        </a:xfrm>
      </p:grpSpPr>
      <p:sp>
        <p:nvSpPr>
          <p:cNvPr id="1128" name="Google Shape;1128;g16b89bd95b5_0_226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9" name="Google Shape;1129;g16b89bd95b5_0_226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3" name="Shape 1133"/>
        <p:cNvGrpSpPr/>
        <p:nvPr/>
      </p:nvGrpSpPr>
      <p:grpSpPr>
        <a:xfrm>
          <a:off x="0" y="0"/>
          <a:ext cx="0" cy="0"/>
          <a:chOff x="0" y="0"/>
          <a:chExt cx="0" cy="0"/>
        </a:xfrm>
      </p:grpSpPr>
      <p:sp>
        <p:nvSpPr>
          <p:cNvPr id="1134" name="Google Shape;1134;g16b89bd95b5_0_226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5" name="Google Shape;1135;g16b89bd95b5_0_226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9" name="Shape 1139"/>
        <p:cNvGrpSpPr/>
        <p:nvPr/>
      </p:nvGrpSpPr>
      <p:grpSpPr>
        <a:xfrm>
          <a:off x="0" y="0"/>
          <a:ext cx="0" cy="0"/>
          <a:chOff x="0" y="0"/>
          <a:chExt cx="0" cy="0"/>
        </a:xfrm>
      </p:grpSpPr>
      <p:sp>
        <p:nvSpPr>
          <p:cNvPr id="1140" name="Google Shape;1140;g16b89bd95b5_0_235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1" name="Google Shape;1141;g16b89bd95b5_0_235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g16b89bd95b5_0_235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6" name="Google Shape;1146;g16b89bd95b5_0_235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0" name="Shape 1150"/>
        <p:cNvGrpSpPr/>
        <p:nvPr/>
      </p:nvGrpSpPr>
      <p:grpSpPr>
        <a:xfrm>
          <a:off x="0" y="0"/>
          <a:ext cx="0" cy="0"/>
          <a:chOff x="0" y="0"/>
          <a:chExt cx="0" cy="0"/>
        </a:xfrm>
      </p:grpSpPr>
      <p:sp>
        <p:nvSpPr>
          <p:cNvPr id="1151" name="Google Shape;1151;g16b89bd95b5_0_236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2" name="Google Shape;1152;g16b89bd95b5_0_236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6" name="Shape 1156"/>
        <p:cNvGrpSpPr/>
        <p:nvPr/>
      </p:nvGrpSpPr>
      <p:grpSpPr>
        <a:xfrm>
          <a:off x="0" y="0"/>
          <a:ext cx="0" cy="0"/>
          <a:chOff x="0" y="0"/>
          <a:chExt cx="0" cy="0"/>
        </a:xfrm>
      </p:grpSpPr>
      <p:sp>
        <p:nvSpPr>
          <p:cNvPr id="1157" name="Google Shape;1157;g16b89bd95b5_1_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8" name="Google Shape;1158;g16b89bd95b5_1_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1" name="Shape 1161"/>
        <p:cNvGrpSpPr/>
        <p:nvPr/>
      </p:nvGrpSpPr>
      <p:grpSpPr>
        <a:xfrm>
          <a:off x="0" y="0"/>
          <a:ext cx="0" cy="0"/>
          <a:chOff x="0" y="0"/>
          <a:chExt cx="0" cy="0"/>
        </a:xfrm>
      </p:grpSpPr>
      <p:sp>
        <p:nvSpPr>
          <p:cNvPr id="1162" name="Google Shape;1162;g16b89bd95b5_1_1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3" name="Google Shape;1163;g16b89bd95b5_1_1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6b89bd95b5_0_446: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g16b89bd95b5_0_44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6" name="Shape 1166"/>
        <p:cNvGrpSpPr/>
        <p:nvPr/>
      </p:nvGrpSpPr>
      <p:grpSpPr>
        <a:xfrm>
          <a:off x="0" y="0"/>
          <a:ext cx="0" cy="0"/>
          <a:chOff x="0" y="0"/>
          <a:chExt cx="0" cy="0"/>
        </a:xfrm>
      </p:grpSpPr>
      <p:sp>
        <p:nvSpPr>
          <p:cNvPr id="1167" name="Google Shape;1167;g16b89bd95b5_1_1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8" name="Google Shape;1168;g16b89bd95b5_1_1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1" name="Shape 1171"/>
        <p:cNvGrpSpPr/>
        <p:nvPr/>
      </p:nvGrpSpPr>
      <p:grpSpPr>
        <a:xfrm>
          <a:off x="0" y="0"/>
          <a:ext cx="0" cy="0"/>
          <a:chOff x="0" y="0"/>
          <a:chExt cx="0" cy="0"/>
        </a:xfrm>
      </p:grpSpPr>
      <p:sp>
        <p:nvSpPr>
          <p:cNvPr id="1172" name="Google Shape;1172;g16b89bd95b5_1_1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3" name="Google Shape;1173;g16b89bd95b5_1_1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6" name="Shape 1176"/>
        <p:cNvGrpSpPr/>
        <p:nvPr/>
      </p:nvGrpSpPr>
      <p:grpSpPr>
        <a:xfrm>
          <a:off x="0" y="0"/>
          <a:ext cx="0" cy="0"/>
          <a:chOff x="0" y="0"/>
          <a:chExt cx="0" cy="0"/>
        </a:xfrm>
      </p:grpSpPr>
      <p:sp>
        <p:nvSpPr>
          <p:cNvPr id="1177" name="Google Shape;1177;g16b89bd95b5_1_2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8" name="Google Shape;1178;g16b89bd95b5_1_2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1" name="Shape 1181"/>
        <p:cNvGrpSpPr/>
        <p:nvPr/>
      </p:nvGrpSpPr>
      <p:grpSpPr>
        <a:xfrm>
          <a:off x="0" y="0"/>
          <a:ext cx="0" cy="0"/>
          <a:chOff x="0" y="0"/>
          <a:chExt cx="0" cy="0"/>
        </a:xfrm>
      </p:grpSpPr>
      <p:sp>
        <p:nvSpPr>
          <p:cNvPr id="1182" name="Google Shape;1182;g16b89bd95b5_1_2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3" name="Google Shape;1183;g16b89bd95b5_1_2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6" name="Shape 1186"/>
        <p:cNvGrpSpPr/>
        <p:nvPr/>
      </p:nvGrpSpPr>
      <p:grpSpPr>
        <a:xfrm>
          <a:off x="0" y="0"/>
          <a:ext cx="0" cy="0"/>
          <a:chOff x="0" y="0"/>
          <a:chExt cx="0" cy="0"/>
        </a:xfrm>
      </p:grpSpPr>
      <p:sp>
        <p:nvSpPr>
          <p:cNvPr id="1187" name="Google Shape;1187;g16b89bd95b5_1_3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8" name="Google Shape;1188;g16b89bd95b5_1_3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1" name="Shape 1191"/>
        <p:cNvGrpSpPr/>
        <p:nvPr/>
      </p:nvGrpSpPr>
      <p:grpSpPr>
        <a:xfrm>
          <a:off x="0" y="0"/>
          <a:ext cx="0" cy="0"/>
          <a:chOff x="0" y="0"/>
          <a:chExt cx="0" cy="0"/>
        </a:xfrm>
      </p:grpSpPr>
      <p:sp>
        <p:nvSpPr>
          <p:cNvPr id="1192" name="Google Shape;1192;g16b89bd95b5_1_3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3" name="Google Shape;1193;g16b89bd95b5_1_3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6" name="Shape 1196"/>
        <p:cNvGrpSpPr/>
        <p:nvPr/>
      </p:nvGrpSpPr>
      <p:grpSpPr>
        <a:xfrm>
          <a:off x="0" y="0"/>
          <a:ext cx="0" cy="0"/>
          <a:chOff x="0" y="0"/>
          <a:chExt cx="0" cy="0"/>
        </a:xfrm>
      </p:grpSpPr>
      <p:sp>
        <p:nvSpPr>
          <p:cNvPr id="1197" name="Google Shape;1197;g16b89bd95b5_1_3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8" name="Google Shape;1198;g16b89bd95b5_1_3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1" name="Shape 1201"/>
        <p:cNvGrpSpPr/>
        <p:nvPr/>
      </p:nvGrpSpPr>
      <p:grpSpPr>
        <a:xfrm>
          <a:off x="0" y="0"/>
          <a:ext cx="0" cy="0"/>
          <a:chOff x="0" y="0"/>
          <a:chExt cx="0" cy="0"/>
        </a:xfrm>
      </p:grpSpPr>
      <p:sp>
        <p:nvSpPr>
          <p:cNvPr id="1202" name="Google Shape;1202;g16b89bd95b5_1_4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3" name="Google Shape;1203;g16b89bd95b5_1_4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7" name="Shape 1207"/>
        <p:cNvGrpSpPr/>
        <p:nvPr/>
      </p:nvGrpSpPr>
      <p:grpSpPr>
        <a:xfrm>
          <a:off x="0" y="0"/>
          <a:ext cx="0" cy="0"/>
          <a:chOff x="0" y="0"/>
          <a:chExt cx="0" cy="0"/>
        </a:xfrm>
      </p:grpSpPr>
      <p:sp>
        <p:nvSpPr>
          <p:cNvPr id="1208" name="Google Shape;1208;g16b89bd95b5_1_4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9" name="Google Shape;1209;g16b89bd95b5_1_4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2" name="Shape 1212"/>
        <p:cNvGrpSpPr/>
        <p:nvPr/>
      </p:nvGrpSpPr>
      <p:grpSpPr>
        <a:xfrm>
          <a:off x="0" y="0"/>
          <a:ext cx="0" cy="0"/>
          <a:chOff x="0" y="0"/>
          <a:chExt cx="0" cy="0"/>
        </a:xfrm>
      </p:grpSpPr>
      <p:sp>
        <p:nvSpPr>
          <p:cNvPr id="1213" name="Google Shape;1213;g16b89bd95b5_1_5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4" name="Google Shape;1214;g16b89bd95b5_1_5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6b89bd95b5_0_450: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g16b89bd95b5_0_45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7" name="Shape 1217"/>
        <p:cNvGrpSpPr/>
        <p:nvPr/>
      </p:nvGrpSpPr>
      <p:grpSpPr>
        <a:xfrm>
          <a:off x="0" y="0"/>
          <a:ext cx="0" cy="0"/>
          <a:chOff x="0" y="0"/>
          <a:chExt cx="0" cy="0"/>
        </a:xfrm>
      </p:grpSpPr>
      <p:sp>
        <p:nvSpPr>
          <p:cNvPr id="1218" name="Google Shape;1218;g16b89bd95b5_1_5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9" name="Google Shape;1219;g16b89bd95b5_1_5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2" name="Shape 1222"/>
        <p:cNvGrpSpPr/>
        <p:nvPr/>
      </p:nvGrpSpPr>
      <p:grpSpPr>
        <a:xfrm>
          <a:off x="0" y="0"/>
          <a:ext cx="0" cy="0"/>
          <a:chOff x="0" y="0"/>
          <a:chExt cx="0" cy="0"/>
        </a:xfrm>
      </p:grpSpPr>
      <p:sp>
        <p:nvSpPr>
          <p:cNvPr id="1223" name="Google Shape;1223;g16b89bd95b5_1_5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4" name="Google Shape;1224;g16b89bd95b5_1_5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7" name="Shape 1227"/>
        <p:cNvGrpSpPr/>
        <p:nvPr/>
      </p:nvGrpSpPr>
      <p:grpSpPr>
        <a:xfrm>
          <a:off x="0" y="0"/>
          <a:ext cx="0" cy="0"/>
          <a:chOff x="0" y="0"/>
          <a:chExt cx="0" cy="0"/>
        </a:xfrm>
      </p:grpSpPr>
      <p:sp>
        <p:nvSpPr>
          <p:cNvPr id="1228" name="Google Shape;1228;g16b89bd95b5_1_6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9" name="Google Shape;1229;g16b89bd95b5_1_6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3" name="Shape 1233"/>
        <p:cNvGrpSpPr/>
        <p:nvPr/>
      </p:nvGrpSpPr>
      <p:grpSpPr>
        <a:xfrm>
          <a:off x="0" y="0"/>
          <a:ext cx="0" cy="0"/>
          <a:chOff x="0" y="0"/>
          <a:chExt cx="0" cy="0"/>
        </a:xfrm>
      </p:grpSpPr>
      <p:sp>
        <p:nvSpPr>
          <p:cNvPr id="1234" name="Google Shape;1234;g16b89bd95b5_1_6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5" name="Google Shape;1235;g16b89bd95b5_1_6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8" name="Shape 1238"/>
        <p:cNvGrpSpPr/>
        <p:nvPr/>
      </p:nvGrpSpPr>
      <p:grpSpPr>
        <a:xfrm>
          <a:off x="0" y="0"/>
          <a:ext cx="0" cy="0"/>
          <a:chOff x="0" y="0"/>
          <a:chExt cx="0" cy="0"/>
        </a:xfrm>
      </p:grpSpPr>
      <p:sp>
        <p:nvSpPr>
          <p:cNvPr id="1239" name="Google Shape;1239;g16b89bd95b5_1_7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0" name="Google Shape;1240;g16b89bd95b5_1_7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3" name="Shape 1243"/>
        <p:cNvGrpSpPr/>
        <p:nvPr/>
      </p:nvGrpSpPr>
      <p:grpSpPr>
        <a:xfrm>
          <a:off x="0" y="0"/>
          <a:ext cx="0" cy="0"/>
          <a:chOff x="0" y="0"/>
          <a:chExt cx="0" cy="0"/>
        </a:xfrm>
      </p:grpSpPr>
      <p:sp>
        <p:nvSpPr>
          <p:cNvPr id="1244" name="Google Shape;1244;g16b89bd95b5_1_7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5" name="Google Shape;1245;g16b89bd95b5_1_7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8" name="Shape 1248"/>
        <p:cNvGrpSpPr/>
        <p:nvPr/>
      </p:nvGrpSpPr>
      <p:grpSpPr>
        <a:xfrm>
          <a:off x="0" y="0"/>
          <a:ext cx="0" cy="0"/>
          <a:chOff x="0" y="0"/>
          <a:chExt cx="0" cy="0"/>
        </a:xfrm>
      </p:grpSpPr>
      <p:sp>
        <p:nvSpPr>
          <p:cNvPr id="1249" name="Google Shape;1249;g16b89bd95b5_1_8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0" name="Google Shape;1250;g16b89bd95b5_1_8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3" name="Shape 1253"/>
        <p:cNvGrpSpPr/>
        <p:nvPr/>
      </p:nvGrpSpPr>
      <p:grpSpPr>
        <a:xfrm>
          <a:off x="0" y="0"/>
          <a:ext cx="0" cy="0"/>
          <a:chOff x="0" y="0"/>
          <a:chExt cx="0" cy="0"/>
        </a:xfrm>
      </p:grpSpPr>
      <p:sp>
        <p:nvSpPr>
          <p:cNvPr id="1254" name="Google Shape;1254;g16b89bd95b5_1_8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5" name="Google Shape;1255;g16b89bd95b5_1_8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8" name="Shape 1258"/>
        <p:cNvGrpSpPr/>
        <p:nvPr/>
      </p:nvGrpSpPr>
      <p:grpSpPr>
        <a:xfrm>
          <a:off x="0" y="0"/>
          <a:ext cx="0" cy="0"/>
          <a:chOff x="0" y="0"/>
          <a:chExt cx="0" cy="0"/>
        </a:xfrm>
      </p:grpSpPr>
      <p:sp>
        <p:nvSpPr>
          <p:cNvPr id="1259" name="Google Shape;1259;g16b89bd95b5_1_8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0" name="Google Shape;1260;g16b89bd95b5_1_8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3" name="Shape 1263"/>
        <p:cNvGrpSpPr/>
        <p:nvPr/>
      </p:nvGrpSpPr>
      <p:grpSpPr>
        <a:xfrm>
          <a:off x="0" y="0"/>
          <a:ext cx="0" cy="0"/>
          <a:chOff x="0" y="0"/>
          <a:chExt cx="0" cy="0"/>
        </a:xfrm>
      </p:grpSpPr>
      <p:sp>
        <p:nvSpPr>
          <p:cNvPr id="1264" name="Google Shape;1264;g16b89bd95b5_1_9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5" name="Google Shape;1265;g16b89bd95b5_1_9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200">
                <a:solidFill>
                  <a:srgbClr val="000000"/>
                </a:solidFill>
                <a:latin typeface="Arial"/>
                <a:ea typeface="Arial"/>
                <a:cs typeface="Arial"/>
                <a:sym typeface="Arial"/>
              </a:rPr>
              <a:t>The environment of planet Earth is made up of tropical areas and frozen lands. </a:t>
            </a:r>
            <a:endParaRPr/>
          </a:p>
        </p:txBody>
      </p:sp>
      <p:sp>
        <p:nvSpPr>
          <p:cNvPr id="1266" name="Google Shape;1266;g16b89bd95b5_1_92: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6b89bd95b5_0_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g16b89bd95b5_0_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Revisit and review the words from Y5 and challenge words  – I say, we say, you say</a:t>
            </a:r>
            <a:endParaRPr/>
          </a:p>
          <a:p>
            <a:pPr indent="0" lvl="0" marL="0" rtl="0" algn="l">
              <a:lnSpc>
                <a:spcPct val="100000"/>
              </a:lnSpc>
              <a:spcBef>
                <a:spcPts val="0"/>
              </a:spcBef>
              <a:spcAft>
                <a:spcPts val="0"/>
              </a:spcAft>
              <a:buSzPts val="1400"/>
              <a:buNone/>
            </a:pPr>
            <a:r>
              <a:rPr lang="en-GB"/>
              <a:t>Ask children to write words only in their spelling book</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Introduce the new spelling rule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Children to write the new spelling rule words and challenge words into books when the sentences are shown with the spelling word missing.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Read the extract with the class as choral reading.  Practise model of prosody etc.</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Ask children to find the spelling words from the session in the text.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Then read allowed the chosen sentence for children to write fully in their books.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Show the extract and ask children to then edit their work to check they were correct in their dictation.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86" name="Google Shape;186;g16b89bd95b5_0_6: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6b89bd95b5_0_469: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g16b89bd95b5_0_46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9" name="Shape 1269"/>
        <p:cNvGrpSpPr/>
        <p:nvPr/>
      </p:nvGrpSpPr>
      <p:grpSpPr>
        <a:xfrm>
          <a:off x="0" y="0"/>
          <a:ext cx="0" cy="0"/>
          <a:chOff x="0" y="0"/>
          <a:chExt cx="0" cy="0"/>
        </a:xfrm>
      </p:grpSpPr>
      <p:sp>
        <p:nvSpPr>
          <p:cNvPr id="1270" name="Google Shape;1270;g16b89bd95b5_1_9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1" name="Google Shape;1271;g16b89bd95b5_1_9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5" name="Shape 1275"/>
        <p:cNvGrpSpPr/>
        <p:nvPr/>
      </p:nvGrpSpPr>
      <p:grpSpPr>
        <a:xfrm>
          <a:off x="0" y="0"/>
          <a:ext cx="0" cy="0"/>
          <a:chOff x="0" y="0"/>
          <a:chExt cx="0" cy="0"/>
        </a:xfrm>
      </p:grpSpPr>
      <p:sp>
        <p:nvSpPr>
          <p:cNvPr id="1276" name="Google Shape;1276;g16b89bd95b5_1_10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7" name="Google Shape;1277;g16b89bd95b5_1_10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Revisit and review the words from Y5 and challenge words  – I say, we say, you say</a:t>
            </a:r>
            <a:endParaRPr/>
          </a:p>
          <a:p>
            <a:pPr indent="0" lvl="0" marL="0" rtl="0" algn="l">
              <a:lnSpc>
                <a:spcPct val="100000"/>
              </a:lnSpc>
              <a:spcBef>
                <a:spcPts val="0"/>
              </a:spcBef>
              <a:spcAft>
                <a:spcPts val="0"/>
              </a:spcAft>
              <a:buSzPts val="1400"/>
              <a:buNone/>
            </a:pPr>
            <a:r>
              <a:rPr lang="en-GB"/>
              <a:t>Ask children to write words only in their spelling book</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Introduce the new spelling rule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Children to write the new spelling rule words and challenge words into books when the sentences are shown with the spelling word missing.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Read the extract with the class as choral reading.  Practise model of prosody etc.</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Ask children to find the spelling words from the session in the text.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Then read allowed the chosen sentence for children to write fully in their books.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Show the extract and ask children to then edit their work to check they were correct in their dictation.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278" name="Google Shape;1278;g16b89bd95b5_1_102: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1" name="Shape 1281"/>
        <p:cNvGrpSpPr/>
        <p:nvPr/>
      </p:nvGrpSpPr>
      <p:grpSpPr>
        <a:xfrm>
          <a:off x="0" y="0"/>
          <a:ext cx="0" cy="0"/>
          <a:chOff x="0" y="0"/>
          <a:chExt cx="0" cy="0"/>
        </a:xfrm>
      </p:grpSpPr>
      <p:sp>
        <p:nvSpPr>
          <p:cNvPr id="1282" name="Google Shape;1282;g16b89bd95b5_1_10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3" name="Google Shape;1283;g16b89bd95b5_1_10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6" name="Shape 1286"/>
        <p:cNvGrpSpPr/>
        <p:nvPr/>
      </p:nvGrpSpPr>
      <p:grpSpPr>
        <a:xfrm>
          <a:off x="0" y="0"/>
          <a:ext cx="0" cy="0"/>
          <a:chOff x="0" y="0"/>
          <a:chExt cx="0" cy="0"/>
        </a:xfrm>
      </p:grpSpPr>
      <p:sp>
        <p:nvSpPr>
          <p:cNvPr id="1287" name="Google Shape;1287;g16b89bd95b5_1_11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8" name="Google Shape;1288;g16b89bd95b5_1_11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1" name="Shape 1291"/>
        <p:cNvGrpSpPr/>
        <p:nvPr/>
      </p:nvGrpSpPr>
      <p:grpSpPr>
        <a:xfrm>
          <a:off x="0" y="0"/>
          <a:ext cx="0" cy="0"/>
          <a:chOff x="0" y="0"/>
          <a:chExt cx="0" cy="0"/>
        </a:xfrm>
      </p:grpSpPr>
      <p:sp>
        <p:nvSpPr>
          <p:cNvPr id="1292" name="Google Shape;1292;g16b89bd95b5_1_11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3" name="Google Shape;1293;g16b89bd95b5_1_11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4" name="Google Shape;1294;g16b89bd95b5_1_115: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7" name="Shape 1297"/>
        <p:cNvGrpSpPr/>
        <p:nvPr/>
      </p:nvGrpSpPr>
      <p:grpSpPr>
        <a:xfrm>
          <a:off x="0" y="0"/>
          <a:ext cx="0" cy="0"/>
          <a:chOff x="0" y="0"/>
          <a:chExt cx="0" cy="0"/>
        </a:xfrm>
      </p:grpSpPr>
      <p:sp>
        <p:nvSpPr>
          <p:cNvPr id="1298" name="Google Shape;1298;g16b89bd95b5_1_120: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g16b89bd95b5_1_12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2" name="Shape 1302"/>
        <p:cNvGrpSpPr/>
        <p:nvPr/>
      </p:nvGrpSpPr>
      <p:grpSpPr>
        <a:xfrm>
          <a:off x="0" y="0"/>
          <a:ext cx="0" cy="0"/>
          <a:chOff x="0" y="0"/>
          <a:chExt cx="0" cy="0"/>
        </a:xfrm>
      </p:grpSpPr>
      <p:sp>
        <p:nvSpPr>
          <p:cNvPr id="1303" name="Google Shape;1303;g16b89bd95b5_1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4" name="Google Shape;1304;g16b89bd95b5_1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8" name="Shape 1308"/>
        <p:cNvGrpSpPr/>
        <p:nvPr/>
      </p:nvGrpSpPr>
      <p:grpSpPr>
        <a:xfrm>
          <a:off x="0" y="0"/>
          <a:ext cx="0" cy="0"/>
          <a:chOff x="0" y="0"/>
          <a:chExt cx="0" cy="0"/>
        </a:xfrm>
      </p:grpSpPr>
      <p:sp>
        <p:nvSpPr>
          <p:cNvPr id="1309" name="Google Shape;1309;g16b89bd95b5_1_129: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g16b89bd95b5_1_12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4" name="Shape 1314"/>
        <p:cNvGrpSpPr/>
        <p:nvPr/>
      </p:nvGrpSpPr>
      <p:grpSpPr>
        <a:xfrm>
          <a:off x="0" y="0"/>
          <a:ext cx="0" cy="0"/>
          <a:chOff x="0" y="0"/>
          <a:chExt cx="0" cy="0"/>
        </a:xfrm>
      </p:grpSpPr>
      <p:sp>
        <p:nvSpPr>
          <p:cNvPr id="1315" name="Google Shape;1315;g16b89bd95b5_1_134: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g16b89bd95b5_1_13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9" name="Shape 1319"/>
        <p:cNvGrpSpPr/>
        <p:nvPr/>
      </p:nvGrpSpPr>
      <p:grpSpPr>
        <a:xfrm>
          <a:off x="0" y="0"/>
          <a:ext cx="0" cy="0"/>
          <a:chOff x="0" y="0"/>
          <a:chExt cx="0" cy="0"/>
        </a:xfrm>
      </p:grpSpPr>
      <p:sp>
        <p:nvSpPr>
          <p:cNvPr id="1320" name="Google Shape;1320;g16b89bd95b5_1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1" name="Google Shape;1321;g16b89bd95b5_1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6b89bd95b5_0_455: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g16b89bd95b5_0_45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5" name="Shape 1325"/>
        <p:cNvGrpSpPr/>
        <p:nvPr/>
      </p:nvGrpSpPr>
      <p:grpSpPr>
        <a:xfrm>
          <a:off x="0" y="0"/>
          <a:ext cx="0" cy="0"/>
          <a:chOff x="0" y="0"/>
          <a:chExt cx="0" cy="0"/>
        </a:xfrm>
      </p:grpSpPr>
      <p:sp>
        <p:nvSpPr>
          <p:cNvPr id="1326" name="Google Shape;1326;g16b89bd95b5_1_143: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g16b89bd95b5_1_14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1" name="Shape 1331"/>
        <p:cNvGrpSpPr/>
        <p:nvPr/>
      </p:nvGrpSpPr>
      <p:grpSpPr>
        <a:xfrm>
          <a:off x="0" y="0"/>
          <a:ext cx="0" cy="0"/>
          <a:chOff x="0" y="0"/>
          <a:chExt cx="0" cy="0"/>
        </a:xfrm>
      </p:grpSpPr>
      <p:sp>
        <p:nvSpPr>
          <p:cNvPr id="1332" name="Google Shape;1332;g16b89bd95b5_1_14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3" name="Google Shape;1333;g16b89bd95b5_1_14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6" name="Shape 1336"/>
        <p:cNvGrpSpPr/>
        <p:nvPr/>
      </p:nvGrpSpPr>
      <p:grpSpPr>
        <a:xfrm>
          <a:off x="0" y="0"/>
          <a:ext cx="0" cy="0"/>
          <a:chOff x="0" y="0"/>
          <a:chExt cx="0" cy="0"/>
        </a:xfrm>
      </p:grpSpPr>
      <p:sp>
        <p:nvSpPr>
          <p:cNvPr id="1337" name="Google Shape;1337;g16b89bd95b5_1_152: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g16b89bd95b5_1_15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1" name="Shape 1341"/>
        <p:cNvGrpSpPr/>
        <p:nvPr/>
      </p:nvGrpSpPr>
      <p:grpSpPr>
        <a:xfrm>
          <a:off x="0" y="0"/>
          <a:ext cx="0" cy="0"/>
          <a:chOff x="0" y="0"/>
          <a:chExt cx="0" cy="0"/>
        </a:xfrm>
      </p:grpSpPr>
      <p:sp>
        <p:nvSpPr>
          <p:cNvPr id="1342" name="Google Shape;1342;g16b89bd95b5_1_156: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g16b89bd95b5_1_15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6" name="Shape 1346"/>
        <p:cNvGrpSpPr/>
        <p:nvPr/>
      </p:nvGrpSpPr>
      <p:grpSpPr>
        <a:xfrm>
          <a:off x="0" y="0"/>
          <a:ext cx="0" cy="0"/>
          <a:chOff x="0" y="0"/>
          <a:chExt cx="0" cy="0"/>
        </a:xfrm>
      </p:grpSpPr>
      <p:sp>
        <p:nvSpPr>
          <p:cNvPr id="1347" name="Google Shape;1347;g16b89bd95b5_1_160: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g16b89bd95b5_1_16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1" name="Shape 1351"/>
        <p:cNvGrpSpPr/>
        <p:nvPr/>
      </p:nvGrpSpPr>
      <p:grpSpPr>
        <a:xfrm>
          <a:off x="0" y="0"/>
          <a:ext cx="0" cy="0"/>
          <a:chOff x="0" y="0"/>
          <a:chExt cx="0" cy="0"/>
        </a:xfrm>
      </p:grpSpPr>
      <p:sp>
        <p:nvSpPr>
          <p:cNvPr id="1352" name="Google Shape;1352;g16b89bd95b5_1_164: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g16b89bd95b5_1_16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7" name="Shape 1357"/>
        <p:cNvGrpSpPr/>
        <p:nvPr/>
      </p:nvGrpSpPr>
      <p:grpSpPr>
        <a:xfrm>
          <a:off x="0" y="0"/>
          <a:ext cx="0" cy="0"/>
          <a:chOff x="0" y="0"/>
          <a:chExt cx="0" cy="0"/>
        </a:xfrm>
      </p:grpSpPr>
      <p:sp>
        <p:nvSpPr>
          <p:cNvPr id="1358" name="Google Shape;1358;g16b89bd95b5_1_187: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g16b89bd95b5_1_18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3" name="Shape 1363"/>
        <p:cNvGrpSpPr/>
        <p:nvPr/>
      </p:nvGrpSpPr>
      <p:grpSpPr>
        <a:xfrm>
          <a:off x="0" y="0"/>
          <a:ext cx="0" cy="0"/>
          <a:chOff x="0" y="0"/>
          <a:chExt cx="0" cy="0"/>
        </a:xfrm>
      </p:grpSpPr>
      <p:sp>
        <p:nvSpPr>
          <p:cNvPr id="1364" name="Google Shape;1364;g16b89bd95b5_1_169: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g16b89bd95b5_1_16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8" name="Shape 1368"/>
        <p:cNvGrpSpPr/>
        <p:nvPr/>
      </p:nvGrpSpPr>
      <p:grpSpPr>
        <a:xfrm>
          <a:off x="0" y="0"/>
          <a:ext cx="0" cy="0"/>
          <a:chOff x="0" y="0"/>
          <a:chExt cx="0" cy="0"/>
        </a:xfrm>
      </p:grpSpPr>
      <p:sp>
        <p:nvSpPr>
          <p:cNvPr id="1369" name="Google Shape;1369;g16b89bd95b5_1_173: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g16b89bd95b5_1_17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4" name="Shape 1374"/>
        <p:cNvGrpSpPr/>
        <p:nvPr/>
      </p:nvGrpSpPr>
      <p:grpSpPr>
        <a:xfrm>
          <a:off x="0" y="0"/>
          <a:ext cx="0" cy="0"/>
          <a:chOff x="0" y="0"/>
          <a:chExt cx="0" cy="0"/>
        </a:xfrm>
      </p:grpSpPr>
      <p:sp>
        <p:nvSpPr>
          <p:cNvPr id="1375" name="Google Shape;1375;g16b89bd95b5_1_192: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g16b89bd95b5_1_19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6b89bd95b5_0_459: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16b89bd95b5_0_45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0" name="Shape 1380"/>
        <p:cNvGrpSpPr/>
        <p:nvPr/>
      </p:nvGrpSpPr>
      <p:grpSpPr>
        <a:xfrm>
          <a:off x="0" y="0"/>
          <a:ext cx="0" cy="0"/>
          <a:chOff x="0" y="0"/>
          <a:chExt cx="0" cy="0"/>
        </a:xfrm>
      </p:grpSpPr>
      <p:sp>
        <p:nvSpPr>
          <p:cNvPr id="1381" name="Google Shape;1381;g16b89bd95b5_1_178: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g16b89bd95b5_1_17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5" name="Shape 1385"/>
        <p:cNvGrpSpPr/>
        <p:nvPr/>
      </p:nvGrpSpPr>
      <p:grpSpPr>
        <a:xfrm>
          <a:off x="0" y="0"/>
          <a:ext cx="0" cy="0"/>
          <a:chOff x="0" y="0"/>
          <a:chExt cx="0" cy="0"/>
        </a:xfrm>
      </p:grpSpPr>
      <p:sp>
        <p:nvSpPr>
          <p:cNvPr id="1386" name="Google Shape;1386;g16b89bd95b5_1_182: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g16b89bd95b5_1_18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1" name="Shape 1391"/>
        <p:cNvGrpSpPr/>
        <p:nvPr/>
      </p:nvGrpSpPr>
      <p:grpSpPr>
        <a:xfrm>
          <a:off x="0" y="0"/>
          <a:ext cx="0" cy="0"/>
          <a:chOff x="0" y="0"/>
          <a:chExt cx="0" cy="0"/>
        </a:xfrm>
      </p:grpSpPr>
      <p:sp>
        <p:nvSpPr>
          <p:cNvPr id="1392" name="Google Shape;1392;g16b89bd95b5_1_197: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g16b89bd95b5_1_19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7" name="Shape 1397"/>
        <p:cNvGrpSpPr/>
        <p:nvPr/>
      </p:nvGrpSpPr>
      <p:grpSpPr>
        <a:xfrm>
          <a:off x="0" y="0"/>
          <a:ext cx="0" cy="0"/>
          <a:chOff x="0" y="0"/>
          <a:chExt cx="0" cy="0"/>
        </a:xfrm>
      </p:grpSpPr>
      <p:sp>
        <p:nvSpPr>
          <p:cNvPr id="1398" name="Google Shape;1398;g16b89bd95b5_1_28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9" name="Google Shape;1399;g16b89bd95b5_1_28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2" name="Shape 1402"/>
        <p:cNvGrpSpPr/>
        <p:nvPr/>
      </p:nvGrpSpPr>
      <p:grpSpPr>
        <a:xfrm>
          <a:off x="0" y="0"/>
          <a:ext cx="0" cy="0"/>
          <a:chOff x="0" y="0"/>
          <a:chExt cx="0" cy="0"/>
        </a:xfrm>
      </p:grpSpPr>
      <p:sp>
        <p:nvSpPr>
          <p:cNvPr id="1403" name="Google Shape;1403;g16b89bd95b5_1_28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4" name="Google Shape;1404;g16b89bd95b5_1_28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7" name="Shape 1407"/>
        <p:cNvGrpSpPr/>
        <p:nvPr/>
      </p:nvGrpSpPr>
      <p:grpSpPr>
        <a:xfrm>
          <a:off x="0" y="0"/>
          <a:ext cx="0" cy="0"/>
          <a:chOff x="0" y="0"/>
          <a:chExt cx="0" cy="0"/>
        </a:xfrm>
      </p:grpSpPr>
      <p:sp>
        <p:nvSpPr>
          <p:cNvPr id="1408" name="Google Shape;1408;g16b89bd95b5_1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9" name="Google Shape;1409;g16b89bd95b5_1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3" name="Shape 1413"/>
        <p:cNvGrpSpPr/>
        <p:nvPr/>
      </p:nvGrpSpPr>
      <p:grpSpPr>
        <a:xfrm>
          <a:off x="0" y="0"/>
          <a:ext cx="0" cy="0"/>
          <a:chOff x="0" y="0"/>
          <a:chExt cx="0" cy="0"/>
        </a:xfrm>
      </p:grpSpPr>
      <p:sp>
        <p:nvSpPr>
          <p:cNvPr id="1414" name="Google Shape;1414;g16b89bd95b5_1_29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5" name="Google Shape;1415;g16b89bd95b5_1_29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8" name="Shape 1418"/>
        <p:cNvGrpSpPr/>
        <p:nvPr/>
      </p:nvGrpSpPr>
      <p:grpSpPr>
        <a:xfrm>
          <a:off x="0" y="0"/>
          <a:ext cx="0" cy="0"/>
          <a:chOff x="0" y="0"/>
          <a:chExt cx="0" cy="0"/>
        </a:xfrm>
      </p:grpSpPr>
      <p:sp>
        <p:nvSpPr>
          <p:cNvPr id="1419" name="Google Shape;1419;g16b89bd95b5_1_30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0" name="Google Shape;1420;g16b89bd95b5_1_30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4" name="Shape 1424"/>
        <p:cNvGrpSpPr/>
        <p:nvPr/>
      </p:nvGrpSpPr>
      <p:grpSpPr>
        <a:xfrm>
          <a:off x="0" y="0"/>
          <a:ext cx="0" cy="0"/>
          <a:chOff x="0" y="0"/>
          <a:chExt cx="0" cy="0"/>
        </a:xfrm>
      </p:grpSpPr>
      <p:sp>
        <p:nvSpPr>
          <p:cNvPr id="1425" name="Google Shape;1425;g16b89bd95b5_1_30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6" name="Google Shape;1426;g16b89bd95b5_1_30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1" name="Shape 1431"/>
        <p:cNvGrpSpPr/>
        <p:nvPr/>
      </p:nvGrpSpPr>
      <p:grpSpPr>
        <a:xfrm>
          <a:off x="0" y="0"/>
          <a:ext cx="0" cy="0"/>
          <a:chOff x="0" y="0"/>
          <a:chExt cx="0" cy="0"/>
        </a:xfrm>
      </p:grpSpPr>
      <p:sp>
        <p:nvSpPr>
          <p:cNvPr id="1432" name="Google Shape;1432;g16b89bd95b5_1_31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3" name="Google Shape;1433;g16b89bd95b5_1_31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6b89bd95b5_0_474: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g16b89bd95b5_0_47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6" name="Shape 1436"/>
        <p:cNvGrpSpPr/>
        <p:nvPr/>
      </p:nvGrpSpPr>
      <p:grpSpPr>
        <a:xfrm>
          <a:off x="0" y="0"/>
          <a:ext cx="0" cy="0"/>
          <a:chOff x="0" y="0"/>
          <a:chExt cx="0" cy="0"/>
        </a:xfrm>
      </p:grpSpPr>
      <p:sp>
        <p:nvSpPr>
          <p:cNvPr id="1437" name="Google Shape;1437;g16b89bd95b5_1_31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8" name="Google Shape;1438;g16b89bd95b5_1_31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2" name="Shape 1442"/>
        <p:cNvGrpSpPr/>
        <p:nvPr/>
      </p:nvGrpSpPr>
      <p:grpSpPr>
        <a:xfrm>
          <a:off x="0" y="0"/>
          <a:ext cx="0" cy="0"/>
          <a:chOff x="0" y="0"/>
          <a:chExt cx="0" cy="0"/>
        </a:xfrm>
      </p:grpSpPr>
      <p:sp>
        <p:nvSpPr>
          <p:cNvPr id="1443" name="Google Shape;1443;g16b89bd95b5_1_32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4" name="Google Shape;1444;g16b89bd95b5_1_32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9" name="Shape 1449"/>
        <p:cNvGrpSpPr/>
        <p:nvPr/>
      </p:nvGrpSpPr>
      <p:grpSpPr>
        <a:xfrm>
          <a:off x="0" y="0"/>
          <a:ext cx="0" cy="0"/>
          <a:chOff x="0" y="0"/>
          <a:chExt cx="0" cy="0"/>
        </a:xfrm>
      </p:grpSpPr>
      <p:sp>
        <p:nvSpPr>
          <p:cNvPr id="1450" name="Google Shape;1450;g16b89bd95b5_1_32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1" name="Google Shape;1451;g16b89bd95b5_1_32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4" name="Shape 1454"/>
        <p:cNvGrpSpPr/>
        <p:nvPr/>
      </p:nvGrpSpPr>
      <p:grpSpPr>
        <a:xfrm>
          <a:off x="0" y="0"/>
          <a:ext cx="0" cy="0"/>
          <a:chOff x="0" y="0"/>
          <a:chExt cx="0" cy="0"/>
        </a:xfrm>
      </p:grpSpPr>
      <p:sp>
        <p:nvSpPr>
          <p:cNvPr id="1455" name="Google Shape;1455;g16b89bd95b5_1_33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6" name="Google Shape;1456;g16b89bd95b5_1_33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0" name="Shape 1460"/>
        <p:cNvGrpSpPr/>
        <p:nvPr/>
      </p:nvGrpSpPr>
      <p:grpSpPr>
        <a:xfrm>
          <a:off x="0" y="0"/>
          <a:ext cx="0" cy="0"/>
          <a:chOff x="0" y="0"/>
          <a:chExt cx="0" cy="0"/>
        </a:xfrm>
      </p:grpSpPr>
      <p:sp>
        <p:nvSpPr>
          <p:cNvPr id="1461" name="Google Shape;1461;g16b89bd95b5_1_33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2" name="Google Shape;1462;g16b89bd95b5_1_33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6" name="Shape 1466"/>
        <p:cNvGrpSpPr/>
        <p:nvPr/>
      </p:nvGrpSpPr>
      <p:grpSpPr>
        <a:xfrm>
          <a:off x="0" y="0"/>
          <a:ext cx="0" cy="0"/>
          <a:chOff x="0" y="0"/>
          <a:chExt cx="0" cy="0"/>
        </a:xfrm>
      </p:grpSpPr>
      <p:sp>
        <p:nvSpPr>
          <p:cNvPr id="1467" name="Google Shape;1467;g16b89bd95b5_1_34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8" name="Google Shape;1468;g16b89bd95b5_1_34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1" name="Shape 1471"/>
        <p:cNvGrpSpPr/>
        <p:nvPr/>
      </p:nvGrpSpPr>
      <p:grpSpPr>
        <a:xfrm>
          <a:off x="0" y="0"/>
          <a:ext cx="0" cy="0"/>
          <a:chOff x="0" y="0"/>
          <a:chExt cx="0" cy="0"/>
        </a:xfrm>
      </p:grpSpPr>
      <p:sp>
        <p:nvSpPr>
          <p:cNvPr id="1472" name="Google Shape;1472;g16b89bd95b5_1_34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3" name="Google Shape;1473;g16b89bd95b5_1_34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7" name="Shape 1477"/>
        <p:cNvGrpSpPr/>
        <p:nvPr/>
      </p:nvGrpSpPr>
      <p:grpSpPr>
        <a:xfrm>
          <a:off x="0" y="0"/>
          <a:ext cx="0" cy="0"/>
          <a:chOff x="0" y="0"/>
          <a:chExt cx="0" cy="0"/>
        </a:xfrm>
      </p:grpSpPr>
      <p:sp>
        <p:nvSpPr>
          <p:cNvPr id="1478" name="Google Shape;1478;g16b89bd95b5_1_35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9" name="Google Shape;1479;g16b89bd95b5_1_35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3" name="Shape 1483"/>
        <p:cNvGrpSpPr/>
        <p:nvPr/>
      </p:nvGrpSpPr>
      <p:grpSpPr>
        <a:xfrm>
          <a:off x="0" y="0"/>
          <a:ext cx="0" cy="0"/>
          <a:chOff x="0" y="0"/>
          <a:chExt cx="0" cy="0"/>
        </a:xfrm>
      </p:grpSpPr>
      <p:sp>
        <p:nvSpPr>
          <p:cNvPr id="1484" name="Google Shape;1484;g16b89bd95b5_1_36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5" name="Google Shape;1485;g16b89bd95b5_1_36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8" name="Shape 1488"/>
        <p:cNvGrpSpPr/>
        <p:nvPr/>
      </p:nvGrpSpPr>
      <p:grpSpPr>
        <a:xfrm>
          <a:off x="0" y="0"/>
          <a:ext cx="0" cy="0"/>
          <a:chOff x="0" y="0"/>
          <a:chExt cx="0" cy="0"/>
        </a:xfrm>
      </p:grpSpPr>
      <p:sp>
        <p:nvSpPr>
          <p:cNvPr id="1489" name="Google Shape;1489;g16b89bd95b5_1_36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0" name="Google Shape;1490;g16b89bd95b5_1_36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6b89bd95b5_0_56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7" name="Google Shape;307;g16b89bd95b5_0_56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3" name="Shape 1493"/>
        <p:cNvGrpSpPr/>
        <p:nvPr/>
      </p:nvGrpSpPr>
      <p:grpSpPr>
        <a:xfrm>
          <a:off x="0" y="0"/>
          <a:ext cx="0" cy="0"/>
          <a:chOff x="0" y="0"/>
          <a:chExt cx="0" cy="0"/>
        </a:xfrm>
      </p:grpSpPr>
      <p:sp>
        <p:nvSpPr>
          <p:cNvPr id="1494" name="Google Shape;1494;g16b89bd95b5_1_36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5" name="Google Shape;1495;g16b89bd95b5_1_36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8" name="Shape 1498"/>
        <p:cNvGrpSpPr/>
        <p:nvPr/>
      </p:nvGrpSpPr>
      <p:grpSpPr>
        <a:xfrm>
          <a:off x="0" y="0"/>
          <a:ext cx="0" cy="0"/>
          <a:chOff x="0" y="0"/>
          <a:chExt cx="0" cy="0"/>
        </a:xfrm>
      </p:grpSpPr>
      <p:sp>
        <p:nvSpPr>
          <p:cNvPr id="1499" name="Google Shape;1499;g16b89bd95b5_1_37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0" name="Google Shape;1500;g16b89bd95b5_1_37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3" name="Shape 1503"/>
        <p:cNvGrpSpPr/>
        <p:nvPr/>
      </p:nvGrpSpPr>
      <p:grpSpPr>
        <a:xfrm>
          <a:off x="0" y="0"/>
          <a:ext cx="0" cy="0"/>
          <a:chOff x="0" y="0"/>
          <a:chExt cx="0" cy="0"/>
        </a:xfrm>
      </p:grpSpPr>
      <p:sp>
        <p:nvSpPr>
          <p:cNvPr id="1504" name="Google Shape;1504;g16b89bd95b5_1_37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5" name="Google Shape;1505;g16b89bd95b5_1_37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8" name="Shape 1508"/>
        <p:cNvGrpSpPr/>
        <p:nvPr/>
      </p:nvGrpSpPr>
      <p:grpSpPr>
        <a:xfrm>
          <a:off x="0" y="0"/>
          <a:ext cx="0" cy="0"/>
          <a:chOff x="0" y="0"/>
          <a:chExt cx="0" cy="0"/>
        </a:xfrm>
      </p:grpSpPr>
      <p:sp>
        <p:nvSpPr>
          <p:cNvPr id="1509" name="Google Shape;1509;g16b89bd95b5_1_38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0" name="Google Shape;1510;g16b89bd95b5_1_38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3" name="Shape 1513"/>
        <p:cNvGrpSpPr/>
        <p:nvPr/>
      </p:nvGrpSpPr>
      <p:grpSpPr>
        <a:xfrm>
          <a:off x="0" y="0"/>
          <a:ext cx="0" cy="0"/>
          <a:chOff x="0" y="0"/>
          <a:chExt cx="0" cy="0"/>
        </a:xfrm>
      </p:grpSpPr>
      <p:sp>
        <p:nvSpPr>
          <p:cNvPr id="1514" name="Google Shape;1514;g16b89bd95b5_1_38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5" name="Google Shape;1515;g16b89bd95b5_1_38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8" name="Shape 1518"/>
        <p:cNvGrpSpPr/>
        <p:nvPr/>
      </p:nvGrpSpPr>
      <p:grpSpPr>
        <a:xfrm>
          <a:off x="0" y="0"/>
          <a:ext cx="0" cy="0"/>
          <a:chOff x="0" y="0"/>
          <a:chExt cx="0" cy="0"/>
        </a:xfrm>
      </p:grpSpPr>
      <p:sp>
        <p:nvSpPr>
          <p:cNvPr id="1519" name="Google Shape;1519;g16b89bd95b5_1_38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0" name="Google Shape;1520;g16b89bd95b5_1_38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3" name="Shape 1523"/>
        <p:cNvGrpSpPr/>
        <p:nvPr/>
      </p:nvGrpSpPr>
      <p:grpSpPr>
        <a:xfrm>
          <a:off x="0" y="0"/>
          <a:ext cx="0" cy="0"/>
          <a:chOff x="0" y="0"/>
          <a:chExt cx="0" cy="0"/>
        </a:xfrm>
      </p:grpSpPr>
      <p:sp>
        <p:nvSpPr>
          <p:cNvPr id="1524" name="Google Shape;1524;g16b89bd95b5_1_39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5" name="Google Shape;1525;g16b89bd95b5_1_39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8" name="Shape 1528"/>
        <p:cNvGrpSpPr/>
        <p:nvPr/>
      </p:nvGrpSpPr>
      <p:grpSpPr>
        <a:xfrm>
          <a:off x="0" y="0"/>
          <a:ext cx="0" cy="0"/>
          <a:chOff x="0" y="0"/>
          <a:chExt cx="0" cy="0"/>
        </a:xfrm>
      </p:grpSpPr>
      <p:sp>
        <p:nvSpPr>
          <p:cNvPr id="1529" name="Google Shape;1529;g16b89bd95b5_1_39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0" name="Google Shape;1530;g16b89bd95b5_1_39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4" name="Shape 1534"/>
        <p:cNvGrpSpPr/>
        <p:nvPr/>
      </p:nvGrpSpPr>
      <p:grpSpPr>
        <a:xfrm>
          <a:off x="0" y="0"/>
          <a:ext cx="0" cy="0"/>
          <a:chOff x="0" y="0"/>
          <a:chExt cx="0" cy="0"/>
        </a:xfrm>
      </p:grpSpPr>
      <p:sp>
        <p:nvSpPr>
          <p:cNvPr id="1535" name="Google Shape;1535;g16b89bd95b5_1_40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6" name="Google Shape;1536;g16b89bd95b5_1_40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9" name="Shape 1539"/>
        <p:cNvGrpSpPr/>
        <p:nvPr/>
      </p:nvGrpSpPr>
      <p:grpSpPr>
        <a:xfrm>
          <a:off x="0" y="0"/>
          <a:ext cx="0" cy="0"/>
          <a:chOff x="0" y="0"/>
          <a:chExt cx="0" cy="0"/>
        </a:xfrm>
      </p:grpSpPr>
      <p:sp>
        <p:nvSpPr>
          <p:cNvPr id="1540" name="Google Shape;1540;g16b89bd95b5_1_40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1" name="Google Shape;1541;g16b89bd95b5_1_40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16b89bd95b5_0_56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g16b89bd95b5_0_56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4" name="Shape 1544"/>
        <p:cNvGrpSpPr/>
        <p:nvPr/>
      </p:nvGrpSpPr>
      <p:grpSpPr>
        <a:xfrm>
          <a:off x="0" y="0"/>
          <a:ext cx="0" cy="0"/>
          <a:chOff x="0" y="0"/>
          <a:chExt cx="0" cy="0"/>
        </a:xfrm>
      </p:grpSpPr>
      <p:sp>
        <p:nvSpPr>
          <p:cNvPr id="1545" name="Google Shape;1545;g16b89bd95b5_1_40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6" name="Google Shape;1546;g16b89bd95b5_1_40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9" name="Shape 1549"/>
        <p:cNvGrpSpPr/>
        <p:nvPr/>
      </p:nvGrpSpPr>
      <p:grpSpPr>
        <a:xfrm>
          <a:off x="0" y="0"/>
          <a:ext cx="0" cy="0"/>
          <a:chOff x="0" y="0"/>
          <a:chExt cx="0" cy="0"/>
        </a:xfrm>
      </p:grpSpPr>
      <p:sp>
        <p:nvSpPr>
          <p:cNvPr id="1550" name="Google Shape;1550;g16b89bd95b5_1_41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1" name="Google Shape;1551;g16b89bd95b5_1_41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4" name="Shape 1554"/>
        <p:cNvGrpSpPr/>
        <p:nvPr/>
      </p:nvGrpSpPr>
      <p:grpSpPr>
        <a:xfrm>
          <a:off x="0" y="0"/>
          <a:ext cx="0" cy="0"/>
          <a:chOff x="0" y="0"/>
          <a:chExt cx="0" cy="0"/>
        </a:xfrm>
      </p:grpSpPr>
      <p:sp>
        <p:nvSpPr>
          <p:cNvPr id="1555" name="Google Shape;1555;g16b89bd95b5_1_41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6" name="Google Shape;1556;g16b89bd95b5_1_41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0" name="Shape 1560"/>
        <p:cNvGrpSpPr/>
        <p:nvPr/>
      </p:nvGrpSpPr>
      <p:grpSpPr>
        <a:xfrm>
          <a:off x="0" y="0"/>
          <a:ext cx="0" cy="0"/>
          <a:chOff x="0" y="0"/>
          <a:chExt cx="0" cy="0"/>
        </a:xfrm>
      </p:grpSpPr>
      <p:sp>
        <p:nvSpPr>
          <p:cNvPr id="1561" name="Google Shape;1561;g16b89bd95b5_1_42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2" name="Google Shape;1562;g16b89bd95b5_1_42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5" name="Shape 1565"/>
        <p:cNvGrpSpPr/>
        <p:nvPr/>
      </p:nvGrpSpPr>
      <p:grpSpPr>
        <a:xfrm>
          <a:off x="0" y="0"/>
          <a:ext cx="0" cy="0"/>
          <a:chOff x="0" y="0"/>
          <a:chExt cx="0" cy="0"/>
        </a:xfrm>
      </p:grpSpPr>
      <p:sp>
        <p:nvSpPr>
          <p:cNvPr id="1566" name="Google Shape;1566;g16b89bd95b5_1_42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7" name="Google Shape;1567;g16b89bd95b5_1_42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0" name="Shape 1570"/>
        <p:cNvGrpSpPr/>
        <p:nvPr/>
      </p:nvGrpSpPr>
      <p:grpSpPr>
        <a:xfrm>
          <a:off x="0" y="0"/>
          <a:ext cx="0" cy="0"/>
          <a:chOff x="0" y="0"/>
          <a:chExt cx="0" cy="0"/>
        </a:xfrm>
      </p:grpSpPr>
      <p:sp>
        <p:nvSpPr>
          <p:cNvPr id="1571" name="Google Shape;1571;g16b89bd95b5_1_43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2" name="Google Shape;1572;g16b89bd95b5_1_43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5" name="Shape 1575"/>
        <p:cNvGrpSpPr/>
        <p:nvPr/>
      </p:nvGrpSpPr>
      <p:grpSpPr>
        <a:xfrm>
          <a:off x="0" y="0"/>
          <a:ext cx="0" cy="0"/>
          <a:chOff x="0" y="0"/>
          <a:chExt cx="0" cy="0"/>
        </a:xfrm>
      </p:grpSpPr>
      <p:sp>
        <p:nvSpPr>
          <p:cNvPr id="1576" name="Google Shape;1576;g16b89bd95b5_1_43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7" name="Google Shape;1577;g16b89bd95b5_1_43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0" name="Shape 1580"/>
        <p:cNvGrpSpPr/>
        <p:nvPr/>
      </p:nvGrpSpPr>
      <p:grpSpPr>
        <a:xfrm>
          <a:off x="0" y="0"/>
          <a:ext cx="0" cy="0"/>
          <a:chOff x="0" y="0"/>
          <a:chExt cx="0" cy="0"/>
        </a:xfrm>
      </p:grpSpPr>
      <p:sp>
        <p:nvSpPr>
          <p:cNvPr id="1581" name="Google Shape;1581;g16b89bd95b5_1_43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2" name="Google Shape;1582;g16b89bd95b5_1_43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5" name="Shape 1585"/>
        <p:cNvGrpSpPr/>
        <p:nvPr/>
      </p:nvGrpSpPr>
      <p:grpSpPr>
        <a:xfrm>
          <a:off x="0" y="0"/>
          <a:ext cx="0" cy="0"/>
          <a:chOff x="0" y="0"/>
          <a:chExt cx="0" cy="0"/>
        </a:xfrm>
      </p:grpSpPr>
      <p:sp>
        <p:nvSpPr>
          <p:cNvPr id="1586" name="Google Shape;1586;g16b89bd95b5_1_44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7" name="Google Shape;1587;g16b89bd95b5_1_44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0" name="Shape 1590"/>
        <p:cNvGrpSpPr/>
        <p:nvPr/>
      </p:nvGrpSpPr>
      <p:grpSpPr>
        <a:xfrm>
          <a:off x="0" y="0"/>
          <a:ext cx="0" cy="0"/>
          <a:chOff x="0" y="0"/>
          <a:chExt cx="0" cy="0"/>
        </a:xfrm>
      </p:grpSpPr>
      <p:sp>
        <p:nvSpPr>
          <p:cNvPr id="1591" name="Google Shape;1591;g16b89bd95b5_1_44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2" name="Google Shape;1592;g16b89bd95b5_1_44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200">
                <a:solidFill>
                  <a:srgbClr val="000000"/>
                </a:solidFill>
                <a:latin typeface="Arial"/>
                <a:ea typeface="Arial"/>
                <a:cs typeface="Arial"/>
                <a:sym typeface="Arial"/>
              </a:rPr>
              <a:t>The environment of planet Earth is made up of tropical areas and frozen lands. </a:t>
            </a:r>
            <a:endParaRPr/>
          </a:p>
        </p:txBody>
      </p:sp>
      <p:sp>
        <p:nvSpPr>
          <p:cNvPr id="1593" name="Google Shape;1593;g16b89bd95b5_1_446: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6b89bd95b5_0_6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16b89bd95b5_0_6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6" name="Shape 1596"/>
        <p:cNvGrpSpPr/>
        <p:nvPr/>
      </p:nvGrpSpPr>
      <p:grpSpPr>
        <a:xfrm>
          <a:off x="0" y="0"/>
          <a:ext cx="0" cy="0"/>
          <a:chOff x="0" y="0"/>
          <a:chExt cx="0" cy="0"/>
        </a:xfrm>
      </p:grpSpPr>
      <p:sp>
        <p:nvSpPr>
          <p:cNvPr id="1597" name="Google Shape;1597;g16b89bd95b5_1_45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8" name="Google Shape;1598;g16b89bd95b5_1_45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2" name="Shape 1602"/>
        <p:cNvGrpSpPr/>
        <p:nvPr/>
      </p:nvGrpSpPr>
      <p:grpSpPr>
        <a:xfrm>
          <a:off x="0" y="0"/>
          <a:ext cx="0" cy="0"/>
          <a:chOff x="0" y="0"/>
          <a:chExt cx="0" cy="0"/>
        </a:xfrm>
      </p:grpSpPr>
      <p:sp>
        <p:nvSpPr>
          <p:cNvPr id="1603" name="Google Shape;1603;g16b89bd95b5_1_45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4" name="Google Shape;1604;g16b89bd95b5_1_45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Click through the slides for all the R+R words for the week (both the focus and the challenge words)</a:t>
            </a:r>
            <a:endParaRPr/>
          </a:p>
          <a:p>
            <a:pPr indent="0" lvl="0" marL="0" rtl="0" algn="l">
              <a:spcBef>
                <a:spcPts val="0"/>
              </a:spcBef>
              <a:spcAft>
                <a:spcPts val="0"/>
              </a:spcAft>
              <a:buNone/>
            </a:pPr>
            <a:r>
              <a:rPr lang="en-GB"/>
              <a:t>Click through the slides for all the new learning this week </a:t>
            </a:r>
            <a:endParaRPr/>
          </a:p>
        </p:txBody>
      </p:sp>
      <p:sp>
        <p:nvSpPr>
          <p:cNvPr id="1605" name="Google Shape;1605;g16b89bd95b5_1_456: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8" name="Shape 1608"/>
        <p:cNvGrpSpPr/>
        <p:nvPr/>
      </p:nvGrpSpPr>
      <p:grpSpPr>
        <a:xfrm>
          <a:off x="0" y="0"/>
          <a:ext cx="0" cy="0"/>
          <a:chOff x="0" y="0"/>
          <a:chExt cx="0" cy="0"/>
        </a:xfrm>
      </p:grpSpPr>
      <p:sp>
        <p:nvSpPr>
          <p:cNvPr id="1609" name="Google Shape;1609;g16b89bd95b5_1_461: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g16b89bd95b5_1_46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3" name="Shape 1613"/>
        <p:cNvGrpSpPr/>
        <p:nvPr/>
      </p:nvGrpSpPr>
      <p:grpSpPr>
        <a:xfrm>
          <a:off x="0" y="0"/>
          <a:ext cx="0" cy="0"/>
          <a:chOff x="0" y="0"/>
          <a:chExt cx="0" cy="0"/>
        </a:xfrm>
      </p:grpSpPr>
      <p:sp>
        <p:nvSpPr>
          <p:cNvPr id="1614" name="Google Shape;1614;g16b89bd95b5_1_465: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g16b89bd95b5_1_46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8" name="Shape 1618"/>
        <p:cNvGrpSpPr/>
        <p:nvPr/>
      </p:nvGrpSpPr>
      <p:grpSpPr>
        <a:xfrm>
          <a:off x="0" y="0"/>
          <a:ext cx="0" cy="0"/>
          <a:chOff x="0" y="0"/>
          <a:chExt cx="0" cy="0"/>
        </a:xfrm>
      </p:grpSpPr>
      <p:sp>
        <p:nvSpPr>
          <p:cNvPr id="1619" name="Google Shape;1619;g16b89bd95b5_1_46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0" name="Google Shape;1620;g16b89bd95b5_1_46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1" name="Google Shape;1621;g16b89bd95b5_1_469: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4" name="Shape 1624"/>
        <p:cNvGrpSpPr/>
        <p:nvPr/>
      </p:nvGrpSpPr>
      <p:grpSpPr>
        <a:xfrm>
          <a:off x="0" y="0"/>
          <a:ext cx="0" cy="0"/>
          <a:chOff x="0" y="0"/>
          <a:chExt cx="0" cy="0"/>
        </a:xfrm>
      </p:grpSpPr>
      <p:sp>
        <p:nvSpPr>
          <p:cNvPr id="1625" name="Google Shape;1625;g16b89bd95b5_1_47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6" name="Google Shape;1626;g16b89bd95b5_1_47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7" name="Google Shape;1627;g16b89bd95b5_1_474: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0" name="Shape 1630"/>
        <p:cNvGrpSpPr/>
        <p:nvPr/>
      </p:nvGrpSpPr>
      <p:grpSpPr>
        <a:xfrm>
          <a:off x="0" y="0"/>
          <a:ext cx="0" cy="0"/>
          <a:chOff x="0" y="0"/>
          <a:chExt cx="0" cy="0"/>
        </a:xfrm>
      </p:grpSpPr>
      <p:sp>
        <p:nvSpPr>
          <p:cNvPr id="1631" name="Google Shape;1631;g16b89bd95b5_1_479: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g16b89bd95b5_1_47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5" name="Shape 1635"/>
        <p:cNvGrpSpPr/>
        <p:nvPr/>
      </p:nvGrpSpPr>
      <p:grpSpPr>
        <a:xfrm>
          <a:off x="0" y="0"/>
          <a:ext cx="0" cy="0"/>
          <a:chOff x="0" y="0"/>
          <a:chExt cx="0" cy="0"/>
        </a:xfrm>
      </p:grpSpPr>
      <p:sp>
        <p:nvSpPr>
          <p:cNvPr id="1636" name="Google Shape;1636;g16b89bd95b5_1_543: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g16b89bd95b5_1_54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0" name="Shape 1640"/>
        <p:cNvGrpSpPr/>
        <p:nvPr/>
      </p:nvGrpSpPr>
      <p:grpSpPr>
        <a:xfrm>
          <a:off x="0" y="0"/>
          <a:ext cx="0" cy="0"/>
          <a:chOff x="0" y="0"/>
          <a:chExt cx="0" cy="0"/>
        </a:xfrm>
      </p:grpSpPr>
      <p:sp>
        <p:nvSpPr>
          <p:cNvPr id="1641" name="Google Shape;1641;g16b89bd95b5_1_547: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g16b89bd95b5_1_54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5" name="Shape 1645"/>
        <p:cNvGrpSpPr/>
        <p:nvPr/>
      </p:nvGrpSpPr>
      <p:grpSpPr>
        <a:xfrm>
          <a:off x="0" y="0"/>
          <a:ext cx="0" cy="0"/>
          <a:chOff x="0" y="0"/>
          <a:chExt cx="0" cy="0"/>
        </a:xfrm>
      </p:grpSpPr>
      <p:sp>
        <p:nvSpPr>
          <p:cNvPr id="1646" name="Google Shape;1646;g16b89bd95b5_1_551: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g16b89bd95b5_1_55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6b89bd95b5_0_65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3" name="Google Shape;323;g16b89bd95b5_0_65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0" name="Shape 1650"/>
        <p:cNvGrpSpPr/>
        <p:nvPr/>
      </p:nvGrpSpPr>
      <p:grpSpPr>
        <a:xfrm>
          <a:off x="0" y="0"/>
          <a:ext cx="0" cy="0"/>
          <a:chOff x="0" y="0"/>
          <a:chExt cx="0" cy="0"/>
        </a:xfrm>
      </p:grpSpPr>
      <p:sp>
        <p:nvSpPr>
          <p:cNvPr id="1651" name="Google Shape;1651;g16b89bd95b5_1_555: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g16b89bd95b5_1_55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5" name="Shape 1655"/>
        <p:cNvGrpSpPr/>
        <p:nvPr/>
      </p:nvGrpSpPr>
      <p:grpSpPr>
        <a:xfrm>
          <a:off x="0" y="0"/>
          <a:ext cx="0" cy="0"/>
          <a:chOff x="0" y="0"/>
          <a:chExt cx="0" cy="0"/>
        </a:xfrm>
      </p:grpSpPr>
      <p:sp>
        <p:nvSpPr>
          <p:cNvPr id="1656" name="Google Shape;1656;g16b89bd95b5_1_559: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g16b89bd95b5_1_55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0" name="Shape 1660"/>
        <p:cNvGrpSpPr/>
        <p:nvPr/>
      </p:nvGrpSpPr>
      <p:grpSpPr>
        <a:xfrm>
          <a:off x="0" y="0"/>
          <a:ext cx="0" cy="0"/>
          <a:chOff x="0" y="0"/>
          <a:chExt cx="0" cy="0"/>
        </a:xfrm>
      </p:grpSpPr>
      <p:sp>
        <p:nvSpPr>
          <p:cNvPr id="1661" name="Google Shape;1661;g16b89bd95b5_1_563: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g16b89bd95b5_1_56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5" name="Shape 1665"/>
        <p:cNvGrpSpPr/>
        <p:nvPr/>
      </p:nvGrpSpPr>
      <p:grpSpPr>
        <a:xfrm>
          <a:off x="0" y="0"/>
          <a:ext cx="0" cy="0"/>
          <a:chOff x="0" y="0"/>
          <a:chExt cx="0" cy="0"/>
        </a:xfrm>
      </p:grpSpPr>
      <p:sp>
        <p:nvSpPr>
          <p:cNvPr id="1666" name="Google Shape;1666;g16b89bd95b5_1_567: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g16b89bd95b5_1_56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0" name="Shape 1670"/>
        <p:cNvGrpSpPr/>
        <p:nvPr/>
      </p:nvGrpSpPr>
      <p:grpSpPr>
        <a:xfrm>
          <a:off x="0" y="0"/>
          <a:ext cx="0" cy="0"/>
          <a:chOff x="0" y="0"/>
          <a:chExt cx="0" cy="0"/>
        </a:xfrm>
      </p:grpSpPr>
      <p:sp>
        <p:nvSpPr>
          <p:cNvPr id="1671" name="Google Shape;1671;g16b89bd95b5_1_571: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g16b89bd95b5_1_57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5" name="Shape 1675"/>
        <p:cNvGrpSpPr/>
        <p:nvPr/>
      </p:nvGrpSpPr>
      <p:grpSpPr>
        <a:xfrm>
          <a:off x="0" y="0"/>
          <a:ext cx="0" cy="0"/>
          <a:chOff x="0" y="0"/>
          <a:chExt cx="0" cy="0"/>
        </a:xfrm>
      </p:grpSpPr>
      <p:sp>
        <p:nvSpPr>
          <p:cNvPr id="1676" name="Google Shape;1676;g16b89bd95b5_1_575: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g16b89bd95b5_1_57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0" name="Shape 1680"/>
        <p:cNvGrpSpPr/>
        <p:nvPr/>
      </p:nvGrpSpPr>
      <p:grpSpPr>
        <a:xfrm>
          <a:off x="0" y="0"/>
          <a:ext cx="0" cy="0"/>
          <a:chOff x="0" y="0"/>
          <a:chExt cx="0" cy="0"/>
        </a:xfrm>
      </p:grpSpPr>
      <p:sp>
        <p:nvSpPr>
          <p:cNvPr id="1681" name="Google Shape;1681;g16b89bd95b5_1_579: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g16b89bd95b5_1_57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5" name="Shape 1685"/>
        <p:cNvGrpSpPr/>
        <p:nvPr/>
      </p:nvGrpSpPr>
      <p:grpSpPr>
        <a:xfrm>
          <a:off x="0" y="0"/>
          <a:ext cx="0" cy="0"/>
          <a:chOff x="0" y="0"/>
          <a:chExt cx="0" cy="0"/>
        </a:xfrm>
      </p:grpSpPr>
      <p:sp>
        <p:nvSpPr>
          <p:cNvPr id="1686" name="Google Shape;1686;g16b89bd95b5_1_583: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g16b89bd95b5_1_58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0" name="Shape 1690"/>
        <p:cNvGrpSpPr/>
        <p:nvPr/>
      </p:nvGrpSpPr>
      <p:grpSpPr>
        <a:xfrm>
          <a:off x="0" y="0"/>
          <a:ext cx="0" cy="0"/>
          <a:chOff x="0" y="0"/>
          <a:chExt cx="0" cy="0"/>
        </a:xfrm>
      </p:grpSpPr>
      <p:sp>
        <p:nvSpPr>
          <p:cNvPr id="1691" name="Google Shape;1691;g16b89bd95b5_1_587: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g16b89bd95b5_1_58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5" name="Shape 1695"/>
        <p:cNvGrpSpPr/>
        <p:nvPr/>
      </p:nvGrpSpPr>
      <p:grpSpPr>
        <a:xfrm>
          <a:off x="0" y="0"/>
          <a:ext cx="0" cy="0"/>
          <a:chOff x="0" y="0"/>
          <a:chExt cx="0" cy="0"/>
        </a:xfrm>
      </p:grpSpPr>
      <p:sp>
        <p:nvSpPr>
          <p:cNvPr id="1696" name="Google Shape;1696;g16b89bd95b5_1_539: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g16b89bd95b5_1_53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6b89bd95b5_0_66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8" name="Google Shape;328;g16b89bd95b5_0_66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0" name="Shape 1700"/>
        <p:cNvGrpSpPr/>
        <p:nvPr/>
      </p:nvGrpSpPr>
      <p:grpSpPr>
        <a:xfrm>
          <a:off x="0" y="0"/>
          <a:ext cx="0" cy="0"/>
          <a:chOff x="0" y="0"/>
          <a:chExt cx="0" cy="0"/>
        </a:xfrm>
      </p:grpSpPr>
      <p:sp>
        <p:nvSpPr>
          <p:cNvPr id="1701" name="Google Shape;1701;g16b89bd95b5_1_711: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g16b89bd95b5_1_71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5" name="Shape 1705"/>
        <p:cNvGrpSpPr/>
        <p:nvPr/>
      </p:nvGrpSpPr>
      <p:grpSpPr>
        <a:xfrm>
          <a:off x="0" y="0"/>
          <a:ext cx="0" cy="0"/>
          <a:chOff x="0" y="0"/>
          <a:chExt cx="0" cy="0"/>
        </a:xfrm>
      </p:grpSpPr>
      <p:sp>
        <p:nvSpPr>
          <p:cNvPr id="1706" name="Google Shape;1706;g16b89bd95b5_1_715: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g16b89bd95b5_1_71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0" name="Shape 1710"/>
        <p:cNvGrpSpPr/>
        <p:nvPr/>
      </p:nvGrpSpPr>
      <p:grpSpPr>
        <a:xfrm>
          <a:off x="0" y="0"/>
          <a:ext cx="0" cy="0"/>
          <a:chOff x="0" y="0"/>
          <a:chExt cx="0" cy="0"/>
        </a:xfrm>
      </p:grpSpPr>
      <p:sp>
        <p:nvSpPr>
          <p:cNvPr id="1711" name="Google Shape;1711;g16b89bd95b5_1_719: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g16b89bd95b5_1_71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5" name="Shape 1715"/>
        <p:cNvGrpSpPr/>
        <p:nvPr/>
      </p:nvGrpSpPr>
      <p:grpSpPr>
        <a:xfrm>
          <a:off x="0" y="0"/>
          <a:ext cx="0" cy="0"/>
          <a:chOff x="0" y="0"/>
          <a:chExt cx="0" cy="0"/>
        </a:xfrm>
      </p:grpSpPr>
      <p:sp>
        <p:nvSpPr>
          <p:cNvPr id="1716" name="Google Shape;1716;g16b89bd95b5_1_723: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g16b89bd95b5_1_72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0" name="Shape 1720"/>
        <p:cNvGrpSpPr/>
        <p:nvPr/>
      </p:nvGrpSpPr>
      <p:grpSpPr>
        <a:xfrm>
          <a:off x="0" y="0"/>
          <a:ext cx="0" cy="0"/>
          <a:chOff x="0" y="0"/>
          <a:chExt cx="0" cy="0"/>
        </a:xfrm>
      </p:grpSpPr>
      <p:sp>
        <p:nvSpPr>
          <p:cNvPr id="1721" name="Google Shape;1721;g16b89bd95b5_1_727: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g16b89bd95b5_1_72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5" name="Shape 1725"/>
        <p:cNvGrpSpPr/>
        <p:nvPr/>
      </p:nvGrpSpPr>
      <p:grpSpPr>
        <a:xfrm>
          <a:off x="0" y="0"/>
          <a:ext cx="0" cy="0"/>
          <a:chOff x="0" y="0"/>
          <a:chExt cx="0" cy="0"/>
        </a:xfrm>
      </p:grpSpPr>
      <p:sp>
        <p:nvSpPr>
          <p:cNvPr id="1726" name="Google Shape;1726;g16b89bd95b5_1_731: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g16b89bd95b5_1_73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0" name="Shape 1730"/>
        <p:cNvGrpSpPr/>
        <p:nvPr/>
      </p:nvGrpSpPr>
      <p:grpSpPr>
        <a:xfrm>
          <a:off x="0" y="0"/>
          <a:ext cx="0" cy="0"/>
          <a:chOff x="0" y="0"/>
          <a:chExt cx="0" cy="0"/>
        </a:xfrm>
      </p:grpSpPr>
      <p:sp>
        <p:nvSpPr>
          <p:cNvPr id="1731" name="Google Shape;1731;g16b89bd95b5_1_735: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g16b89bd95b5_1_73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5" name="Shape 1735"/>
        <p:cNvGrpSpPr/>
        <p:nvPr/>
      </p:nvGrpSpPr>
      <p:grpSpPr>
        <a:xfrm>
          <a:off x="0" y="0"/>
          <a:ext cx="0" cy="0"/>
          <a:chOff x="0" y="0"/>
          <a:chExt cx="0" cy="0"/>
        </a:xfrm>
      </p:grpSpPr>
      <p:sp>
        <p:nvSpPr>
          <p:cNvPr id="1736" name="Google Shape;1736;g16b89bd95b5_1_739: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g16b89bd95b5_1_73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0" name="Shape 1740"/>
        <p:cNvGrpSpPr/>
        <p:nvPr/>
      </p:nvGrpSpPr>
      <p:grpSpPr>
        <a:xfrm>
          <a:off x="0" y="0"/>
          <a:ext cx="0" cy="0"/>
          <a:chOff x="0" y="0"/>
          <a:chExt cx="0" cy="0"/>
        </a:xfrm>
      </p:grpSpPr>
      <p:sp>
        <p:nvSpPr>
          <p:cNvPr id="1741" name="Google Shape;1741;g16b89bd95b5_1_743: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g16b89bd95b5_1_74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5" name="Shape 1745"/>
        <p:cNvGrpSpPr/>
        <p:nvPr/>
      </p:nvGrpSpPr>
      <p:grpSpPr>
        <a:xfrm>
          <a:off x="0" y="0"/>
          <a:ext cx="0" cy="0"/>
          <a:chOff x="0" y="0"/>
          <a:chExt cx="0" cy="0"/>
        </a:xfrm>
      </p:grpSpPr>
      <p:sp>
        <p:nvSpPr>
          <p:cNvPr id="1746" name="Google Shape;1746;g16b89bd95b5_1_747: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g16b89bd95b5_1_74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6b89bd95b5_0_66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4" name="Google Shape;334;g16b89bd95b5_0_66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0" name="Shape 1750"/>
        <p:cNvGrpSpPr/>
        <p:nvPr/>
      </p:nvGrpSpPr>
      <p:grpSpPr>
        <a:xfrm>
          <a:off x="0" y="0"/>
          <a:ext cx="0" cy="0"/>
          <a:chOff x="0" y="0"/>
          <a:chExt cx="0" cy="0"/>
        </a:xfrm>
      </p:grpSpPr>
      <p:sp>
        <p:nvSpPr>
          <p:cNvPr id="1751" name="Google Shape;1751;g16b89bd95b5_1_591: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g16b89bd95b5_1_59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5" name="Shape 1755"/>
        <p:cNvGrpSpPr/>
        <p:nvPr/>
      </p:nvGrpSpPr>
      <p:grpSpPr>
        <a:xfrm>
          <a:off x="0" y="0"/>
          <a:ext cx="0" cy="0"/>
          <a:chOff x="0" y="0"/>
          <a:chExt cx="0" cy="0"/>
        </a:xfrm>
      </p:grpSpPr>
      <p:sp>
        <p:nvSpPr>
          <p:cNvPr id="1756" name="Google Shape;1756;g16b89bd95b5_1_595: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g16b89bd95b5_1_59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0" name="Shape 1760"/>
        <p:cNvGrpSpPr/>
        <p:nvPr/>
      </p:nvGrpSpPr>
      <p:grpSpPr>
        <a:xfrm>
          <a:off x="0" y="0"/>
          <a:ext cx="0" cy="0"/>
          <a:chOff x="0" y="0"/>
          <a:chExt cx="0" cy="0"/>
        </a:xfrm>
      </p:grpSpPr>
      <p:sp>
        <p:nvSpPr>
          <p:cNvPr id="1761" name="Google Shape;1761;g16b89bd95b5_1_599: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g16b89bd95b5_1_59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5" name="Shape 1765"/>
        <p:cNvGrpSpPr/>
        <p:nvPr/>
      </p:nvGrpSpPr>
      <p:grpSpPr>
        <a:xfrm>
          <a:off x="0" y="0"/>
          <a:ext cx="0" cy="0"/>
          <a:chOff x="0" y="0"/>
          <a:chExt cx="0" cy="0"/>
        </a:xfrm>
      </p:grpSpPr>
      <p:sp>
        <p:nvSpPr>
          <p:cNvPr id="1766" name="Google Shape;1766;g16b89bd95b5_1_60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7" name="Google Shape;1767;g16b89bd95b5_1_60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Say these words for the quiz</a:t>
            </a:r>
            <a:endParaRPr/>
          </a:p>
          <a:p>
            <a:pPr indent="0" lvl="0" marL="0" rtl="0" algn="l">
              <a:spcBef>
                <a:spcPts val="0"/>
              </a:spcBef>
              <a:spcAft>
                <a:spcPts val="0"/>
              </a:spcAft>
              <a:buNone/>
            </a:pPr>
            <a:r>
              <a:rPr lang="en-GB"/>
              <a:t>Desperate determined existence explanation hesitancy occupancy overarching overestimate overuse overslept</a:t>
            </a:r>
            <a:endParaRPr/>
          </a:p>
        </p:txBody>
      </p:sp>
      <p:sp>
        <p:nvSpPr>
          <p:cNvPr id="1768" name="Google Shape;1768;g16b89bd95b5_1_603: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1" name="Shape 1771"/>
        <p:cNvGrpSpPr/>
        <p:nvPr/>
      </p:nvGrpSpPr>
      <p:grpSpPr>
        <a:xfrm>
          <a:off x="0" y="0"/>
          <a:ext cx="0" cy="0"/>
          <a:chOff x="0" y="0"/>
          <a:chExt cx="0" cy="0"/>
        </a:xfrm>
      </p:grpSpPr>
      <p:sp>
        <p:nvSpPr>
          <p:cNvPr id="1772" name="Google Shape;1772;g16b89bd95b5_1_60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3" name="Google Shape;1773;g16b89bd95b5_1_60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4" name="Google Shape;1774;g16b89bd95b5_1_608: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7" name="Shape 1777"/>
        <p:cNvGrpSpPr/>
        <p:nvPr/>
      </p:nvGrpSpPr>
      <p:grpSpPr>
        <a:xfrm>
          <a:off x="0" y="0"/>
          <a:ext cx="0" cy="0"/>
          <a:chOff x="0" y="0"/>
          <a:chExt cx="0" cy="0"/>
        </a:xfrm>
      </p:grpSpPr>
      <p:sp>
        <p:nvSpPr>
          <p:cNvPr id="1778" name="Google Shape;1778;g16b89bd95b5_1_61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9" name="Google Shape;1779;g16b89bd95b5_1_61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0" name="Google Shape;1780;g16b89bd95b5_1_613: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3" name="Shape 1783"/>
        <p:cNvGrpSpPr/>
        <p:nvPr/>
      </p:nvGrpSpPr>
      <p:grpSpPr>
        <a:xfrm>
          <a:off x="0" y="0"/>
          <a:ext cx="0" cy="0"/>
          <a:chOff x="0" y="0"/>
          <a:chExt cx="0" cy="0"/>
        </a:xfrm>
      </p:grpSpPr>
      <p:sp>
        <p:nvSpPr>
          <p:cNvPr id="1784" name="Google Shape;1784;g16b89bd95b5_1_61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5" name="Google Shape;1785;g16b89bd95b5_1_61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Ask for these words to be classed </a:t>
            </a:r>
            <a:endParaRPr/>
          </a:p>
        </p:txBody>
      </p:sp>
      <p:sp>
        <p:nvSpPr>
          <p:cNvPr id="1786" name="Google Shape;1786;g16b89bd95b5_1_618: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9" name="Shape 1789"/>
        <p:cNvGrpSpPr/>
        <p:nvPr/>
      </p:nvGrpSpPr>
      <p:grpSpPr>
        <a:xfrm>
          <a:off x="0" y="0"/>
          <a:ext cx="0" cy="0"/>
          <a:chOff x="0" y="0"/>
          <a:chExt cx="0" cy="0"/>
        </a:xfrm>
      </p:grpSpPr>
      <p:sp>
        <p:nvSpPr>
          <p:cNvPr id="1790" name="Google Shape;1790;g16b89bd95b5_1_62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1" name="Google Shape;1791;g16b89bd95b5_1_62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Ask for these words to be classed </a:t>
            </a:r>
            <a:endParaRPr/>
          </a:p>
        </p:txBody>
      </p:sp>
      <p:sp>
        <p:nvSpPr>
          <p:cNvPr id="1792" name="Google Shape;1792;g16b89bd95b5_1_623: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6" name="Shape 1796"/>
        <p:cNvGrpSpPr/>
        <p:nvPr/>
      </p:nvGrpSpPr>
      <p:grpSpPr>
        <a:xfrm>
          <a:off x="0" y="0"/>
          <a:ext cx="0" cy="0"/>
          <a:chOff x="0" y="0"/>
          <a:chExt cx="0" cy="0"/>
        </a:xfrm>
      </p:grpSpPr>
      <p:sp>
        <p:nvSpPr>
          <p:cNvPr id="1797" name="Google Shape;1797;g16b89bd95b5_1_76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8" name="Google Shape;1798;g16b89bd95b5_1_76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Ask for these words to be classed </a:t>
            </a:r>
            <a:endParaRPr/>
          </a:p>
        </p:txBody>
      </p:sp>
      <p:sp>
        <p:nvSpPr>
          <p:cNvPr id="1799" name="Google Shape;1799;g16b89bd95b5_1_767: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2" name="Shape 1802"/>
        <p:cNvGrpSpPr/>
        <p:nvPr/>
      </p:nvGrpSpPr>
      <p:grpSpPr>
        <a:xfrm>
          <a:off x="0" y="0"/>
          <a:ext cx="0" cy="0"/>
          <a:chOff x="0" y="0"/>
          <a:chExt cx="0" cy="0"/>
        </a:xfrm>
      </p:grpSpPr>
      <p:sp>
        <p:nvSpPr>
          <p:cNvPr id="1803" name="Google Shape;1803;g16b89bd95b5_1_77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4" name="Google Shape;1804;g16b89bd95b5_1_77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Ask for these words to be classed </a:t>
            </a:r>
            <a:endParaRPr/>
          </a:p>
        </p:txBody>
      </p:sp>
      <p:sp>
        <p:nvSpPr>
          <p:cNvPr id="1805" name="Google Shape;1805;g16b89bd95b5_1_773: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6b89bd95b5_0_1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g16b89bd95b5_0_1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6b89bd95b5_0_75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1" name="Google Shape;341;g16b89bd95b5_0_75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9" name="Shape 1809"/>
        <p:cNvGrpSpPr/>
        <p:nvPr/>
      </p:nvGrpSpPr>
      <p:grpSpPr>
        <a:xfrm>
          <a:off x="0" y="0"/>
          <a:ext cx="0" cy="0"/>
          <a:chOff x="0" y="0"/>
          <a:chExt cx="0" cy="0"/>
        </a:xfrm>
      </p:grpSpPr>
      <p:sp>
        <p:nvSpPr>
          <p:cNvPr id="1810" name="Google Shape;1810;g16b89bd95b5_1_77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1" name="Google Shape;1811;g16b89bd95b5_1_77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2" name="Google Shape;1812;g16b89bd95b5_1_779: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5" name="Shape 1815"/>
        <p:cNvGrpSpPr/>
        <p:nvPr/>
      </p:nvGrpSpPr>
      <p:grpSpPr>
        <a:xfrm>
          <a:off x="0" y="0"/>
          <a:ext cx="0" cy="0"/>
          <a:chOff x="0" y="0"/>
          <a:chExt cx="0" cy="0"/>
        </a:xfrm>
      </p:grpSpPr>
      <p:sp>
        <p:nvSpPr>
          <p:cNvPr id="1816" name="Google Shape;1816;g16b89bd95b5_1_8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7" name="Google Shape;1817;g16b89bd95b5_1_8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1" name="Shape 1821"/>
        <p:cNvGrpSpPr/>
        <p:nvPr/>
      </p:nvGrpSpPr>
      <p:grpSpPr>
        <a:xfrm>
          <a:off x="0" y="0"/>
          <a:ext cx="0" cy="0"/>
          <a:chOff x="0" y="0"/>
          <a:chExt cx="0" cy="0"/>
        </a:xfrm>
      </p:grpSpPr>
      <p:sp>
        <p:nvSpPr>
          <p:cNvPr id="1822" name="Google Shape;1822;g16b89bd95b5_1_8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3" name="Google Shape;1823;g16b89bd95b5_1_8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7" name="Shape 1827"/>
        <p:cNvGrpSpPr/>
        <p:nvPr/>
      </p:nvGrpSpPr>
      <p:grpSpPr>
        <a:xfrm>
          <a:off x="0" y="0"/>
          <a:ext cx="0" cy="0"/>
          <a:chOff x="0" y="0"/>
          <a:chExt cx="0" cy="0"/>
        </a:xfrm>
      </p:grpSpPr>
      <p:sp>
        <p:nvSpPr>
          <p:cNvPr id="1828" name="Google Shape;1828;g16b89bd95b5_1_78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9" name="Google Shape;1829;g16b89bd95b5_1_78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0" name="Google Shape;1830;g16b89bd95b5_1_784: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6b89bd95b5_0_76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6" name="Google Shape;346;g16b89bd95b5_0_76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6b89bd95b5_0_76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2" name="Google Shape;352;g16b89bd95b5_0_76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6b89bd95b5_0_77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9" name="Google Shape;359;g16b89bd95b5_0_77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6b89bd95b5_0_77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4" name="Google Shape;364;g16b89bd95b5_0_77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6b89bd95b5_0_78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0" name="Google Shape;370;g16b89bd95b5_0_78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16b89bd95b5_0_78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7" name="Google Shape;377;g16b89bd95b5_0_78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16b89bd95b5_0_79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2" name="Google Shape;382;g16b89bd95b5_0_79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16b89bd95b5_0_79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8" name="Google Shape;388;g16b89bd95b5_0_79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16b89bd95b5_0_88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5" name="Google Shape;395;g16b89bd95b5_0_88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6b89bd95b5_0_1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g16b89bd95b5_0_1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16b89bd95b5_0_89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0" name="Google Shape;400;g16b89bd95b5_0_89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16b89bd95b5_0_89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6" name="Google Shape;406;g16b89bd95b5_0_89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16b89bd95b5_0_90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3" name="Google Shape;413;g16b89bd95b5_0_90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16b89bd95b5_0_90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8" name="Google Shape;418;g16b89bd95b5_0_90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16b89bd95b5_0_91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4" name="Google Shape;424;g16b89bd95b5_0_91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16b89bd95b5_0_92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1" name="Google Shape;431;g16b89bd95b5_0_92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16b89bd95b5_0_100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6" name="Google Shape;436;g16b89bd95b5_0_100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16b89bd95b5_0_100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1" name="Google Shape;441;g16b89bd95b5_0_100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16b89bd95b5_0_101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6" name="Google Shape;446;g16b89bd95b5_0_101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16b89bd95b5_0_101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1" name="Google Shape;451;g16b89bd95b5_0_101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6b89bd95b5_0_1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g16b89bd95b5_0_1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g16b89bd95b5_0_19: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16b89bd95b5_0_102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6" name="Google Shape;456;g16b89bd95b5_0_102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16b89bd95b5_0_102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1" name="Google Shape;461;g16b89bd95b5_0_102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16b89bd95b5_0_102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6" name="Google Shape;466;g16b89bd95b5_0_102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16b89bd95b5_0_103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1" name="Google Shape;471;g16b89bd95b5_0_103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16b89bd95b5_0_103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6" name="Google Shape;476;g16b89bd95b5_0_103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16b89bd95b5_0_104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1" name="Google Shape;481;g16b89bd95b5_0_104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16b89bd95b5_0_104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6" name="Google Shape;486;g16b89bd95b5_0_104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16b89bd95b5_0_104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1" name="Google Shape;491;g16b89bd95b5_0_104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16b89bd95b5_0_105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7" name="Google Shape;497;g16b89bd95b5_0_105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16b89bd95b5_0_105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2" name="Google Shape;502;g16b89bd95b5_0_105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6b89bd95b5_0_112: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g16b89bd95b5_0_11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16b89bd95b5_0_114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7" name="Google Shape;507;g16b89bd95b5_0_114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16b89bd95b5_0_115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2" name="Google Shape;512;g16b89bd95b5_0_115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16b89bd95b5_0_115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7" name="Google Shape;517;g16b89bd95b5_0_115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16b89bd95b5_0_116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3" name="Google Shape;523;g16b89bd95b5_0_116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16b89bd95b5_0_116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8" name="Google Shape;528;g16b89bd95b5_0_116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16b89bd95b5_0_1171: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3" name="Google Shape;533;g16b89bd95b5_0_117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16b89bd95b5_0_117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8" name="Google Shape;538;g16b89bd95b5_0_117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16b89bd95b5_0_117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3" name="Google Shape;543;g16b89bd95b5_0_117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16b89bd95b5_0_126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8" name="Google Shape;548;g16b89bd95b5_0_126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16b89bd95b5_0_126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3" name="Google Shape;553;g16b89bd95b5_0_126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200">
                <a:solidFill>
                  <a:srgbClr val="000000"/>
                </a:solidFill>
                <a:latin typeface="Arial"/>
                <a:ea typeface="Arial"/>
                <a:cs typeface="Arial"/>
                <a:sym typeface="Arial"/>
              </a:rPr>
              <a:t>The environment of planet Earth is made up of tropical areas and frozen lands. </a:t>
            </a:r>
            <a:endParaRPr/>
          </a:p>
        </p:txBody>
      </p:sp>
      <p:sp>
        <p:nvSpPr>
          <p:cNvPr id="554" name="Google Shape;554;g16b89bd95b5_0_1268: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6b89bd95b5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6b89bd95b5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16b89bd95b5_0_127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9" name="Google Shape;559;g16b89bd95b5_0_127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16b89bd95b5_0_135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5" name="Google Shape;565;g16b89bd95b5_0_1359: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Revisit and review the words from Y5 and challenge words  – I say, we say, you say</a:t>
            </a:r>
            <a:endParaRPr/>
          </a:p>
          <a:p>
            <a:pPr indent="0" lvl="0" marL="0" rtl="0" algn="l">
              <a:lnSpc>
                <a:spcPct val="100000"/>
              </a:lnSpc>
              <a:spcBef>
                <a:spcPts val="0"/>
              </a:spcBef>
              <a:spcAft>
                <a:spcPts val="0"/>
              </a:spcAft>
              <a:buSzPts val="1400"/>
              <a:buNone/>
            </a:pPr>
            <a:r>
              <a:rPr lang="en-GB"/>
              <a:t>Ask children to write words only in their spelling book</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Introduce the new spelling rule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Children to write the new spelling rule words and challenge words into books when the sentences are shown with the spelling word missing.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Read the extract with the class as choral reading.  Practise model of prosody etc.</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Ask children to find the spelling words from the session in the text.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Then read allowed the chosen sentence for children to write fully in their books.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Show the extract and ask children to then edit their work to check they were correct in their dictation.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566" name="Google Shape;566;g16b89bd95b5_0_1359: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16b89bd95b5_0_1364: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1" name="Google Shape;571;g16b89bd95b5_0_136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16b89bd95b5_0_1368: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6" name="Google Shape;576;g16b89bd95b5_0_1368: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16b89bd95b5_0_137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1" name="Google Shape;581;g16b89bd95b5_0_137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2" name="Google Shape;582;g16b89bd95b5_0_1372:notes"/>
          <p:cNvSpPr txBox="1"/>
          <p:nvPr>
            <p:ph idx="12" type="sldNum"/>
          </p:nvPr>
        </p:nvSpPr>
        <p:spPr>
          <a:xfrm>
            <a:off x="3884621" y="8685225"/>
            <a:ext cx="2971800" cy="459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16b89bd95b5_0_1377: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g16b89bd95b5_0_137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16b89bd95b5_0_13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16b89bd95b5_0_1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16b89bd95b5_0_1386: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g16b89bd95b5_0_138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16b89bd95b5_0_1391: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g16b89bd95b5_0_139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16b89bd95b5_0_1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9" name="Google Shape;609;g16b89bd95b5_0_1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6b89bd95b5_0_120: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g16b89bd95b5_0_12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16b89bd95b5_0_1400: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g16b89bd95b5_0_140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16b89bd95b5_0_140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1" name="Google Shape;621;g16b89bd95b5_0_140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16b89bd95b5_0_1409: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g16b89bd95b5_0_140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16b89bd95b5_0_1413: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g16b89bd95b5_0_141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16b89bd95b5_0_1417: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g16b89bd95b5_0_141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16b89bd95b5_0_1421: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g16b89bd95b5_0_1421: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16b89bd95b5_0_1444: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g16b89bd95b5_0_144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16b89bd95b5_0_1426: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g16b89bd95b5_0_142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16b89bd95b5_0_1430: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g16b89bd95b5_0_143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16b89bd95b5_0_1449: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g16b89bd95b5_0_144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6b89bd95b5_0_137: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g16b89bd95b5_0_13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16b89bd95b5_0_1435: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g16b89bd95b5_0_143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16b89bd95b5_0_1439: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g16b89bd95b5_0_1439: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16b89bd95b5_0_1454:notes"/>
          <p:cNvSpPr txBox="1"/>
          <p:nvPr>
            <p:ph idx="1" type="body"/>
          </p:nvPr>
        </p:nvSpPr>
        <p:spPr>
          <a:xfrm>
            <a:off x="685802" y="4400556"/>
            <a:ext cx="5486400" cy="36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g16b89bd95b5_0_1454: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16b89bd95b5_0_1553: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7" name="Google Shape;687;g16b89bd95b5_0_1553: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16b89bd95b5_0_1557: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2" name="Google Shape;692;g16b89bd95b5_0_1557: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16b89bd95b5_0_15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7" name="Google Shape;697;g16b89bd95b5_0_15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16b89bd95b5_0_1566: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3" name="Google Shape;703;g16b89bd95b5_0_1566: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16b89bd95b5_0_1570: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8" name="Google Shape;708;g16b89bd95b5_0_1570: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g16b89bd95b5_0_1575: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4" name="Google Shape;714;g16b89bd95b5_0_1575: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g16b89bd95b5_0_1582:notes"/>
          <p:cNvSpPr txBox="1"/>
          <p:nvPr>
            <p:ph idx="1" type="body"/>
          </p:nvPr>
        </p:nvSpPr>
        <p:spPr>
          <a:xfrm>
            <a:off x="685802" y="4400556"/>
            <a:ext cx="5486400" cy="3600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1" name="Google Shape;721;g16b89bd95b5_0_1582:notes"/>
          <p:cNvSpPr/>
          <p:nvPr>
            <p:ph idx="2" type="sldImg"/>
          </p:nvPr>
        </p:nvSpPr>
        <p:spPr>
          <a:xfrm>
            <a:off x="416616" y="1143553"/>
            <a:ext cx="6024600" cy="3085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56" name="Shape 56"/>
        <p:cNvGrpSpPr/>
        <p:nvPr/>
      </p:nvGrpSpPr>
      <p:grpSpPr>
        <a:xfrm>
          <a:off x="0" y="0"/>
          <a:ext cx="0" cy="0"/>
          <a:chOff x="0" y="0"/>
          <a:chExt cx="0" cy="0"/>
        </a:xfrm>
      </p:grpSpPr>
      <p:sp>
        <p:nvSpPr>
          <p:cNvPr id="57" name="Google Shape;57;p14"/>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8" name="Google Shape;58;p14"/>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59" name="Google Shape;59;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60" name="Google Shape;60;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61" name="Google Shape;61;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2">
    <p:spTree>
      <p:nvGrpSpPr>
        <p:cNvPr id="62" name="Shape 62"/>
        <p:cNvGrpSpPr/>
        <p:nvPr/>
      </p:nvGrpSpPr>
      <p:grpSpPr>
        <a:xfrm>
          <a:off x="0" y="0"/>
          <a:ext cx="0" cy="0"/>
          <a:chOff x="0" y="0"/>
          <a:chExt cx="0" cy="0"/>
        </a:xfrm>
      </p:grpSpPr>
      <p:sp>
        <p:nvSpPr>
          <p:cNvPr id="63" name="Google Shape;63;p15"/>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4" name="Google Shape;64;p15"/>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1200"/>
              </a:spcBef>
              <a:spcAft>
                <a:spcPts val="0"/>
              </a:spcAft>
              <a:buClr>
                <a:srgbClr val="888888"/>
              </a:buClr>
              <a:buSzPts val="1500"/>
              <a:buNone/>
              <a:defRPr sz="1500">
                <a:solidFill>
                  <a:srgbClr val="888888"/>
                </a:solidFill>
              </a:defRPr>
            </a:lvl2pPr>
            <a:lvl3pPr indent="-228600" lvl="2" marL="1371600" rtl="0" algn="l">
              <a:lnSpc>
                <a:spcPct val="90000"/>
              </a:lnSpc>
              <a:spcBef>
                <a:spcPts val="1200"/>
              </a:spcBef>
              <a:spcAft>
                <a:spcPts val="0"/>
              </a:spcAft>
              <a:buClr>
                <a:srgbClr val="888888"/>
              </a:buClr>
              <a:buSzPts val="1400"/>
              <a:buNone/>
              <a:defRPr sz="1400">
                <a:solidFill>
                  <a:srgbClr val="888888"/>
                </a:solidFill>
              </a:defRPr>
            </a:lvl3pPr>
            <a:lvl4pPr indent="-228600" lvl="3" marL="1828800" rtl="0" algn="l">
              <a:lnSpc>
                <a:spcPct val="90000"/>
              </a:lnSpc>
              <a:spcBef>
                <a:spcPts val="1200"/>
              </a:spcBef>
              <a:spcAft>
                <a:spcPts val="0"/>
              </a:spcAft>
              <a:buClr>
                <a:srgbClr val="888888"/>
              </a:buClr>
              <a:buSzPts val="1200"/>
              <a:buNone/>
              <a:defRPr sz="1200">
                <a:solidFill>
                  <a:srgbClr val="888888"/>
                </a:solidFill>
              </a:defRPr>
            </a:lvl4pPr>
            <a:lvl5pPr indent="-228600" lvl="4" marL="2286000" rtl="0" algn="l">
              <a:lnSpc>
                <a:spcPct val="90000"/>
              </a:lnSpc>
              <a:spcBef>
                <a:spcPts val="1200"/>
              </a:spcBef>
              <a:spcAft>
                <a:spcPts val="0"/>
              </a:spcAft>
              <a:buClr>
                <a:srgbClr val="888888"/>
              </a:buClr>
              <a:buSzPts val="1200"/>
              <a:buNone/>
              <a:defRPr sz="1200">
                <a:solidFill>
                  <a:srgbClr val="888888"/>
                </a:solidFill>
              </a:defRPr>
            </a:lvl5pPr>
            <a:lvl6pPr indent="-228600" lvl="5" marL="2743200" rtl="0" algn="l">
              <a:lnSpc>
                <a:spcPct val="90000"/>
              </a:lnSpc>
              <a:spcBef>
                <a:spcPts val="1200"/>
              </a:spcBef>
              <a:spcAft>
                <a:spcPts val="0"/>
              </a:spcAft>
              <a:buClr>
                <a:srgbClr val="888888"/>
              </a:buClr>
              <a:buSzPts val="1200"/>
              <a:buNone/>
              <a:defRPr sz="1200">
                <a:solidFill>
                  <a:srgbClr val="888888"/>
                </a:solidFill>
              </a:defRPr>
            </a:lvl6pPr>
            <a:lvl7pPr indent="-228600" lvl="6" marL="3200400" rtl="0" algn="l">
              <a:lnSpc>
                <a:spcPct val="90000"/>
              </a:lnSpc>
              <a:spcBef>
                <a:spcPts val="1200"/>
              </a:spcBef>
              <a:spcAft>
                <a:spcPts val="0"/>
              </a:spcAft>
              <a:buClr>
                <a:srgbClr val="888888"/>
              </a:buClr>
              <a:buSzPts val="1200"/>
              <a:buNone/>
              <a:defRPr sz="1200">
                <a:solidFill>
                  <a:srgbClr val="888888"/>
                </a:solidFill>
              </a:defRPr>
            </a:lvl7pPr>
            <a:lvl8pPr indent="-228600" lvl="7" marL="3657600" rtl="0" algn="l">
              <a:lnSpc>
                <a:spcPct val="90000"/>
              </a:lnSpc>
              <a:spcBef>
                <a:spcPts val="1200"/>
              </a:spcBef>
              <a:spcAft>
                <a:spcPts val="0"/>
              </a:spcAft>
              <a:buClr>
                <a:srgbClr val="888888"/>
              </a:buClr>
              <a:buSzPts val="1200"/>
              <a:buNone/>
              <a:defRPr sz="1200">
                <a:solidFill>
                  <a:srgbClr val="888888"/>
                </a:solidFill>
              </a:defRPr>
            </a:lvl8pPr>
            <a:lvl9pPr indent="-228600" lvl="8" marL="4114800" rtl="0" algn="l">
              <a:lnSpc>
                <a:spcPct val="90000"/>
              </a:lnSpc>
              <a:spcBef>
                <a:spcPts val="1200"/>
              </a:spcBef>
              <a:spcAft>
                <a:spcPts val="1200"/>
              </a:spcAft>
              <a:buClr>
                <a:srgbClr val="888888"/>
              </a:buClr>
              <a:buSzPts val="1200"/>
              <a:buNone/>
              <a:defRPr sz="1200">
                <a:solidFill>
                  <a:srgbClr val="888888"/>
                </a:solidFill>
              </a:defRPr>
            </a:lvl9pPr>
          </a:lstStyle>
          <a:p/>
        </p:txBody>
      </p:sp>
      <p:sp>
        <p:nvSpPr>
          <p:cNvPr id="65" name="Google Shape;65;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6" name="Google Shape;66;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67" name="Google Shape;67;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3">
    <p:spTree>
      <p:nvGrpSpPr>
        <p:cNvPr id="68" name="Shape 68"/>
        <p:cNvGrpSpPr/>
        <p:nvPr/>
      </p:nvGrpSpPr>
      <p:grpSpPr>
        <a:xfrm>
          <a:off x="0" y="0"/>
          <a:ext cx="0" cy="0"/>
          <a:chOff x="0" y="0"/>
          <a:chExt cx="0" cy="0"/>
        </a:xfrm>
      </p:grpSpPr>
      <p:sp>
        <p:nvSpPr>
          <p:cNvPr id="69" name="Google Shape;69;p16"/>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0" name="Google Shape;70;p16"/>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71" name="Google Shape;71;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72" name="Google Shape;72;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73" name="Google Shape;73;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_HEADER_4">
    <p:spTree>
      <p:nvGrpSpPr>
        <p:cNvPr id="74" name="Shape 74"/>
        <p:cNvGrpSpPr/>
        <p:nvPr/>
      </p:nvGrpSpPr>
      <p:grpSpPr>
        <a:xfrm>
          <a:off x="0" y="0"/>
          <a:ext cx="0" cy="0"/>
          <a:chOff x="0" y="0"/>
          <a:chExt cx="0" cy="0"/>
        </a:xfrm>
      </p:grpSpPr>
      <p:sp>
        <p:nvSpPr>
          <p:cNvPr id="75" name="Google Shape;75;p17"/>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6" name="Google Shape;76;p17"/>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1200"/>
              </a:spcBef>
              <a:spcAft>
                <a:spcPts val="0"/>
              </a:spcAft>
              <a:buClr>
                <a:srgbClr val="888888"/>
              </a:buClr>
              <a:buSzPts val="1500"/>
              <a:buNone/>
              <a:defRPr sz="1500">
                <a:solidFill>
                  <a:srgbClr val="888888"/>
                </a:solidFill>
              </a:defRPr>
            </a:lvl2pPr>
            <a:lvl3pPr indent="-228600" lvl="2" marL="1371600" rtl="0" algn="l">
              <a:lnSpc>
                <a:spcPct val="90000"/>
              </a:lnSpc>
              <a:spcBef>
                <a:spcPts val="1200"/>
              </a:spcBef>
              <a:spcAft>
                <a:spcPts val="0"/>
              </a:spcAft>
              <a:buClr>
                <a:srgbClr val="888888"/>
              </a:buClr>
              <a:buSzPts val="1400"/>
              <a:buNone/>
              <a:defRPr sz="1400">
                <a:solidFill>
                  <a:srgbClr val="888888"/>
                </a:solidFill>
              </a:defRPr>
            </a:lvl3pPr>
            <a:lvl4pPr indent="-228600" lvl="3" marL="1828800" rtl="0" algn="l">
              <a:lnSpc>
                <a:spcPct val="90000"/>
              </a:lnSpc>
              <a:spcBef>
                <a:spcPts val="1200"/>
              </a:spcBef>
              <a:spcAft>
                <a:spcPts val="0"/>
              </a:spcAft>
              <a:buClr>
                <a:srgbClr val="888888"/>
              </a:buClr>
              <a:buSzPts val="1200"/>
              <a:buNone/>
              <a:defRPr sz="1200">
                <a:solidFill>
                  <a:srgbClr val="888888"/>
                </a:solidFill>
              </a:defRPr>
            </a:lvl4pPr>
            <a:lvl5pPr indent="-228600" lvl="4" marL="2286000" rtl="0" algn="l">
              <a:lnSpc>
                <a:spcPct val="90000"/>
              </a:lnSpc>
              <a:spcBef>
                <a:spcPts val="1200"/>
              </a:spcBef>
              <a:spcAft>
                <a:spcPts val="0"/>
              </a:spcAft>
              <a:buClr>
                <a:srgbClr val="888888"/>
              </a:buClr>
              <a:buSzPts val="1200"/>
              <a:buNone/>
              <a:defRPr sz="1200">
                <a:solidFill>
                  <a:srgbClr val="888888"/>
                </a:solidFill>
              </a:defRPr>
            </a:lvl5pPr>
            <a:lvl6pPr indent="-228600" lvl="5" marL="2743200" rtl="0" algn="l">
              <a:lnSpc>
                <a:spcPct val="90000"/>
              </a:lnSpc>
              <a:spcBef>
                <a:spcPts val="1200"/>
              </a:spcBef>
              <a:spcAft>
                <a:spcPts val="0"/>
              </a:spcAft>
              <a:buClr>
                <a:srgbClr val="888888"/>
              </a:buClr>
              <a:buSzPts val="1200"/>
              <a:buNone/>
              <a:defRPr sz="1200">
                <a:solidFill>
                  <a:srgbClr val="888888"/>
                </a:solidFill>
              </a:defRPr>
            </a:lvl6pPr>
            <a:lvl7pPr indent="-228600" lvl="6" marL="3200400" rtl="0" algn="l">
              <a:lnSpc>
                <a:spcPct val="90000"/>
              </a:lnSpc>
              <a:spcBef>
                <a:spcPts val="1200"/>
              </a:spcBef>
              <a:spcAft>
                <a:spcPts val="0"/>
              </a:spcAft>
              <a:buClr>
                <a:srgbClr val="888888"/>
              </a:buClr>
              <a:buSzPts val="1200"/>
              <a:buNone/>
              <a:defRPr sz="1200">
                <a:solidFill>
                  <a:srgbClr val="888888"/>
                </a:solidFill>
              </a:defRPr>
            </a:lvl7pPr>
            <a:lvl8pPr indent="-228600" lvl="7" marL="3657600" rtl="0" algn="l">
              <a:lnSpc>
                <a:spcPct val="90000"/>
              </a:lnSpc>
              <a:spcBef>
                <a:spcPts val="1200"/>
              </a:spcBef>
              <a:spcAft>
                <a:spcPts val="0"/>
              </a:spcAft>
              <a:buClr>
                <a:srgbClr val="888888"/>
              </a:buClr>
              <a:buSzPts val="1200"/>
              <a:buNone/>
              <a:defRPr sz="1200">
                <a:solidFill>
                  <a:srgbClr val="888888"/>
                </a:solidFill>
              </a:defRPr>
            </a:lvl8pPr>
            <a:lvl9pPr indent="-228600" lvl="8" marL="4114800" rtl="0" algn="l">
              <a:lnSpc>
                <a:spcPct val="90000"/>
              </a:lnSpc>
              <a:spcBef>
                <a:spcPts val="1200"/>
              </a:spcBef>
              <a:spcAft>
                <a:spcPts val="1200"/>
              </a:spcAft>
              <a:buClr>
                <a:srgbClr val="888888"/>
              </a:buClr>
              <a:buSzPts val="1200"/>
              <a:buNone/>
              <a:defRPr sz="1200">
                <a:solidFill>
                  <a:srgbClr val="888888"/>
                </a:solidFill>
              </a:defRPr>
            </a:lvl9pPr>
          </a:lstStyle>
          <a:p/>
        </p:txBody>
      </p:sp>
      <p:sp>
        <p:nvSpPr>
          <p:cNvPr id="77" name="Google Shape;77;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78" name="Google Shape;78;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79" name="Google Shape;79;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4">
  <p:cSld name="SECTION_HEADER_5">
    <p:spTree>
      <p:nvGrpSpPr>
        <p:cNvPr id="80" name="Shape 80"/>
        <p:cNvGrpSpPr/>
        <p:nvPr/>
      </p:nvGrpSpPr>
      <p:grpSpPr>
        <a:xfrm>
          <a:off x="0" y="0"/>
          <a:ext cx="0" cy="0"/>
          <a:chOff x="0" y="0"/>
          <a:chExt cx="0" cy="0"/>
        </a:xfrm>
      </p:grpSpPr>
      <p:sp>
        <p:nvSpPr>
          <p:cNvPr id="81" name="Google Shape;81;p18"/>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2" name="Google Shape;82;p18"/>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1200"/>
              </a:spcBef>
              <a:spcAft>
                <a:spcPts val="0"/>
              </a:spcAft>
              <a:buClr>
                <a:srgbClr val="888888"/>
              </a:buClr>
              <a:buSzPts val="1500"/>
              <a:buNone/>
              <a:defRPr sz="1500">
                <a:solidFill>
                  <a:srgbClr val="888888"/>
                </a:solidFill>
              </a:defRPr>
            </a:lvl2pPr>
            <a:lvl3pPr indent="-228600" lvl="2" marL="1371600" rtl="0" algn="l">
              <a:lnSpc>
                <a:spcPct val="90000"/>
              </a:lnSpc>
              <a:spcBef>
                <a:spcPts val="1200"/>
              </a:spcBef>
              <a:spcAft>
                <a:spcPts val="0"/>
              </a:spcAft>
              <a:buClr>
                <a:srgbClr val="888888"/>
              </a:buClr>
              <a:buSzPts val="1400"/>
              <a:buNone/>
              <a:defRPr sz="1400">
                <a:solidFill>
                  <a:srgbClr val="888888"/>
                </a:solidFill>
              </a:defRPr>
            </a:lvl3pPr>
            <a:lvl4pPr indent="-228600" lvl="3" marL="1828800" rtl="0" algn="l">
              <a:lnSpc>
                <a:spcPct val="90000"/>
              </a:lnSpc>
              <a:spcBef>
                <a:spcPts val="1200"/>
              </a:spcBef>
              <a:spcAft>
                <a:spcPts val="0"/>
              </a:spcAft>
              <a:buClr>
                <a:srgbClr val="888888"/>
              </a:buClr>
              <a:buSzPts val="1200"/>
              <a:buNone/>
              <a:defRPr sz="1200">
                <a:solidFill>
                  <a:srgbClr val="888888"/>
                </a:solidFill>
              </a:defRPr>
            </a:lvl4pPr>
            <a:lvl5pPr indent="-228600" lvl="4" marL="2286000" rtl="0" algn="l">
              <a:lnSpc>
                <a:spcPct val="90000"/>
              </a:lnSpc>
              <a:spcBef>
                <a:spcPts val="1200"/>
              </a:spcBef>
              <a:spcAft>
                <a:spcPts val="0"/>
              </a:spcAft>
              <a:buClr>
                <a:srgbClr val="888888"/>
              </a:buClr>
              <a:buSzPts val="1200"/>
              <a:buNone/>
              <a:defRPr sz="1200">
                <a:solidFill>
                  <a:srgbClr val="888888"/>
                </a:solidFill>
              </a:defRPr>
            </a:lvl5pPr>
            <a:lvl6pPr indent="-228600" lvl="5" marL="2743200" rtl="0" algn="l">
              <a:lnSpc>
                <a:spcPct val="90000"/>
              </a:lnSpc>
              <a:spcBef>
                <a:spcPts val="1200"/>
              </a:spcBef>
              <a:spcAft>
                <a:spcPts val="0"/>
              </a:spcAft>
              <a:buClr>
                <a:srgbClr val="888888"/>
              </a:buClr>
              <a:buSzPts val="1200"/>
              <a:buNone/>
              <a:defRPr sz="1200">
                <a:solidFill>
                  <a:srgbClr val="888888"/>
                </a:solidFill>
              </a:defRPr>
            </a:lvl6pPr>
            <a:lvl7pPr indent="-228600" lvl="6" marL="3200400" rtl="0" algn="l">
              <a:lnSpc>
                <a:spcPct val="90000"/>
              </a:lnSpc>
              <a:spcBef>
                <a:spcPts val="1200"/>
              </a:spcBef>
              <a:spcAft>
                <a:spcPts val="0"/>
              </a:spcAft>
              <a:buClr>
                <a:srgbClr val="888888"/>
              </a:buClr>
              <a:buSzPts val="1200"/>
              <a:buNone/>
              <a:defRPr sz="1200">
                <a:solidFill>
                  <a:srgbClr val="888888"/>
                </a:solidFill>
              </a:defRPr>
            </a:lvl7pPr>
            <a:lvl8pPr indent="-228600" lvl="7" marL="3657600" rtl="0" algn="l">
              <a:lnSpc>
                <a:spcPct val="90000"/>
              </a:lnSpc>
              <a:spcBef>
                <a:spcPts val="1200"/>
              </a:spcBef>
              <a:spcAft>
                <a:spcPts val="0"/>
              </a:spcAft>
              <a:buClr>
                <a:srgbClr val="888888"/>
              </a:buClr>
              <a:buSzPts val="1200"/>
              <a:buNone/>
              <a:defRPr sz="1200">
                <a:solidFill>
                  <a:srgbClr val="888888"/>
                </a:solidFill>
              </a:defRPr>
            </a:lvl8pPr>
            <a:lvl9pPr indent="-228600" lvl="8" marL="4114800" rtl="0" algn="l">
              <a:lnSpc>
                <a:spcPct val="90000"/>
              </a:lnSpc>
              <a:spcBef>
                <a:spcPts val="1200"/>
              </a:spcBef>
              <a:spcAft>
                <a:spcPts val="1200"/>
              </a:spcAft>
              <a:buClr>
                <a:srgbClr val="888888"/>
              </a:buClr>
              <a:buSzPts val="1200"/>
              <a:buNone/>
              <a:defRPr sz="1200">
                <a:solidFill>
                  <a:srgbClr val="888888"/>
                </a:solidFill>
              </a:defRPr>
            </a:lvl9pPr>
          </a:lstStyle>
          <a:p/>
        </p:txBody>
      </p:sp>
      <p:sp>
        <p:nvSpPr>
          <p:cNvPr id="83" name="Google Shape;83;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84" name="Google Shape;84;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85" name="Google Shape;85;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5">
  <p:cSld name="SECTION_HEADER_6">
    <p:spTree>
      <p:nvGrpSpPr>
        <p:cNvPr id="86" name="Shape 86"/>
        <p:cNvGrpSpPr/>
        <p:nvPr/>
      </p:nvGrpSpPr>
      <p:grpSpPr>
        <a:xfrm>
          <a:off x="0" y="0"/>
          <a:ext cx="0" cy="0"/>
          <a:chOff x="0" y="0"/>
          <a:chExt cx="0" cy="0"/>
        </a:xfrm>
      </p:grpSpPr>
      <p:sp>
        <p:nvSpPr>
          <p:cNvPr id="87" name="Google Shape;87;p19"/>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8" name="Google Shape;88;p19"/>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89" name="Google Shape;89;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90" name="Google Shape;90;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91" name="Google Shape;91;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6">
  <p:cSld name="SECTION_HEADER_7">
    <p:spTree>
      <p:nvGrpSpPr>
        <p:cNvPr id="92" name="Shape 92"/>
        <p:cNvGrpSpPr/>
        <p:nvPr/>
      </p:nvGrpSpPr>
      <p:grpSpPr>
        <a:xfrm>
          <a:off x="0" y="0"/>
          <a:ext cx="0" cy="0"/>
          <a:chOff x="0" y="0"/>
          <a:chExt cx="0" cy="0"/>
        </a:xfrm>
      </p:grpSpPr>
      <p:sp>
        <p:nvSpPr>
          <p:cNvPr id="93" name="Google Shape;93;p20"/>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4" name="Google Shape;94;p20"/>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95" name="Google Shape;95;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96" name="Google Shape;96;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97" name="Google Shape;97;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7">
  <p:cSld name="SECTION_HEADER_8">
    <p:spTree>
      <p:nvGrpSpPr>
        <p:cNvPr id="98" name="Shape 98"/>
        <p:cNvGrpSpPr/>
        <p:nvPr/>
      </p:nvGrpSpPr>
      <p:grpSpPr>
        <a:xfrm>
          <a:off x="0" y="0"/>
          <a:ext cx="0" cy="0"/>
          <a:chOff x="0" y="0"/>
          <a:chExt cx="0" cy="0"/>
        </a:xfrm>
      </p:grpSpPr>
      <p:sp>
        <p:nvSpPr>
          <p:cNvPr id="99" name="Google Shape;99;p21"/>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0" name="Google Shape;100;p21"/>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101" name="Google Shape;101;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02" name="Google Shape;102;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03" name="Google Shape;103;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8">
  <p:cSld name="SECTION_HEADER_9">
    <p:spTree>
      <p:nvGrpSpPr>
        <p:cNvPr id="104" name="Shape 104"/>
        <p:cNvGrpSpPr/>
        <p:nvPr/>
      </p:nvGrpSpPr>
      <p:grpSpPr>
        <a:xfrm>
          <a:off x="0" y="0"/>
          <a:ext cx="0" cy="0"/>
          <a:chOff x="0" y="0"/>
          <a:chExt cx="0" cy="0"/>
        </a:xfrm>
      </p:grpSpPr>
      <p:sp>
        <p:nvSpPr>
          <p:cNvPr id="105" name="Google Shape;105;p22"/>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6" name="Google Shape;106;p22"/>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107" name="Google Shape;107;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08" name="Google Shape;108;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09" name="Google Shape;109;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9">
  <p:cSld name="SECTION_HEADER_10">
    <p:spTree>
      <p:nvGrpSpPr>
        <p:cNvPr id="110" name="Shape 110"/>
        <p:cNvGrpSpPr/>
        <p:nvPr/>
      </p:nvGrpSpPr>
      <p:grpSpPr>
        <a:xfrm>
          <a:off x="0" y="0"/>
          <a:ext cx="0" cy="0"/>
          <a:chOff x="0" y="0"/>
          <a:chExt cx="0" cy="0"/>
        </a:xfrm>
      </p:grpSpPr>
      <p:sp>
        <p:nvSpPr>
          <p:cNvPr id="111" name="Google Shape;111;p23"/>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2" name="Google Shape;112;p23"/>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113" name="Google Shape;113;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14" name="Google Shape;114;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15" name="Google Shape;115;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0">
  <p:cSld name="SECTION_HEADER_11">
    <p:spTree>
      <p:nvGrpSpPr>
        <p:cNvPr id="116" name="Shape 116"/>
        <p:cNvGrpSpPr/>
        <p:nvPr/>
      </p:nvGrpSpPr>
      <p:grpSpPr>
        <a:xfrm>
          <a:off x="0" y="0"/>
          <a:ext cx="0" cy="0"/>
          <a:chOff x="0" y="0"/>
          <a:chExt cx="0" cy="0"/>
        </a:xfrm>
      </p:grpSpPr>
      <p:sp>
        <p:nvSpPr>
          <p:cNvPr id="117" name="Google Shape;117;p24"/>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8" name="Google Shape;118;p24"/>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119" name="Google Shape;119;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20" name="Google Shape;120;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21" name="Google Shape;121;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1">
  <p:cSld name="SECTION_HEADER_12">
    <p:spTree>
      <p:nvGrpSpPr>
        <p:cNvPr id="122" name="Shape 122"/>
        <p:cNvGrpSpPr/>
        <p:nvPr/>
      </p:nvGrpSpPr>
      <p:grpSpPr>
        <a:xfrm>
          <a:off x="0" y="0"/>
          <a:ext cx="0" cy="0"/>
          <a:chOff x="0" y="0"/>
          <a:chExt cx="0" cy="0"/>
        </a:xfrm>
      </p:grpSpPr>
      <p:sp>
        <p:nvSpPr>
          <p:cNvPr id="123" name="Google Shape;123;p25"/>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4" name="Google Shape;124;p25"/>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125" name="Google Shape;125;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26" name="Google Shape;126;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27" name="Google Shape;127;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2">
  <p:cSld name="SECTION_HEADER_13">
    <p:spTree>
      <p:nvGrpSpPr>
        <p:cNvPr id="128" name="Shape 128"/>
        <p:cNvGrpSpPr/>
        <p:nvPr/>
      </p:nvGrpSpPr>
      <p:grpSpPr>
        <a:xfrm>
          <a:off x="0" y="0"/>
          <a:ext cx="0" cy="0"/>
          <a:chOff x="0" y="0"/>
          <a:chExt cx="0" cy="0"/>
        </a:xfrm>
      </p:grpSpPr>
      <p:sp>
        <p:nvSpPr>
          <p:cNvPr id="129" name="Google Shape;129;p26"/>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0" name="Google Shape;130;p26"/>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1200"/>
              </a:spcBef>
              <a:spcAft>
                <a:spcPts val="0"/>
              </a:spcAft>
              <a:buClr>
                <a:srgbClr val="888888"/>
              </a:buClr>
              <a:buSzPts val="1500"/>
              <a:buNone/>
              <a:defRPr sz="1500">
                <a:solidFill>
                  <a:srgbClr val="888888"/>
                </a:solidFill>
              </a:defRPr>
            </a:lvl2pPr>
            <a:lvl3pPr indent="-228600" lvl="2" marL="1371600" rtl="0" algn="l">
              <a:lnSpc>
                <a:spcPct val="90000"/>
              </a:lnSpc>
              <a:spcBef>
                <a:spcPts val="1200"/>
              </a:spcBef>
              <a:spcAft>
                <a:spcPts val="0"/>
              </a:spcAft>
              <a:buClr>
                <a:srgbClr val="888888"/>
              </a:buClr>
              <a:buSzPts val="1400"/>
              <a:buNone/>
              <a:defRPr sz="1400">
                <a:solidFill>
                  <a:srgbClr val="888888"/>
                </a:solidFill>
              </a:defRPr>
            </a:lvl3pPr>
            <a:lvl4pPr indent="-228600" lvl="3" marL="1828800" rtl="0" algn="l">
              <a:lnSpc>
                <a:spcPct val="90000"/>
              </a:lnSpc>
              <a:spcBef>
                <a:spcPts val="1200"/>
              </a:spcBef>
              <a:spcAft>
                <a:spcPts val="0"/>
              </a:spcAft>
              <a:buClr>
                <a:srgbClr val="888888"/>
              </a:buClr>
              <a:buSzPts val="1200"/>
              <a:buNone/>
              <a:defRPr sz="1200">
                <a:solidFill>
                  <a:srgbClr val="888888"/>
                </a:solidFill>
              </a:defRPr>
            </a:lvl4pPr>
            <a:lvl5pPr indent="-228600" lvl="4" marL="2286000" rtl="0" algn="l">
              <a:lnSpc>
                <a:spcPct val="90000"/>
              </a:lnSpc>
              <a:spcBef>
                <a:spcPts val="1200"/>
              </a:spcBef>
              <a:spcAft>
                <a:spcPts val="0"/>
              </a:spcAft>
              <a:buClr>
                <a:srgbClr val="888888"/>
              </a:buClr>
              <a:buSzPts val="1200"/>
              <a:buNone/>
              <a:defRPr sz="1200">
                <a:solidFill>
                  <a:srgbClr val="888888"/>
                </a:solidFill>
              </a:defRPr>
            </a:lvl5pPr>
            <a:lvl6pPr indent="-228600" lvl="5" marL="2743200" rtl="0" algn="l">
              <a:lnSpc>
                <a:spcPct val="90000"/>
              </a:lnSpc>
              <a:spcBef>
                <a:spcPts val="1200"/>
              </a:spcBef>
              <a:spcAft>
                <a:spcPts val="0"/>
              </a:spcAft>
              <a:buClr>
                <a:srgbClr val="888888"/>
              </a:buClr>
              <a:buSzPts val="1200"/>
              <a:buNone/>
              <a:defRPr sz="1200">
                <a:solidFill>
                  <a:srgbClr val="888888"/>
                </a:solidFill>
              </a:defRPr>
            </a:lvl6pPr>
            <a:lvl7pPr indent="-228600" lvl="6" marL="3200400" rtl="0" algn="l">
              <a:lnSpc>
                <a:spcPct val="90000"/>
              </a:lnSpc>
              <a:spcBef>
                <a:spcPts val="1200"/>
              </a:spcBef>
              <a:spcAft>
                <a:spcPts val="0"/>
              </a:spcAft>
              <a:buClr>
                <a:srgbClr val="888888"/>
              </a:buClr>
              <a:buSzPts val="1200"/>
              <a:buNone/>
              <a:defRPr sz="1200">
                <a:solidFill>
                  <a:srgbClr val="888888"/>
                </a:solidFill>
              </a:defRPr>
            </a:lvl7pPr>
            <a:lvl8pPr indent="-228600" lvl="7" marL="3657600" rtl="0" algn="l">
              <a:lnSpc>
                <a:spcPct val="90000"/>
              </a:lnSpc>
              <a:spcBef>
                <a:spcPts val="1200"/>
              </a:spcBef>
              <a:spcAft>
                <a:spcPts val="0"/>
              </a:spcAft>
              <a:buClr>
                <a:srgbClr val="888888"/>
              </a:buClr>
              <a:buSzPts val="1200"/>
              <a:buNone/>
              <a:defRPr sz="1200">
                <a:solidFill>
                  <a:srgbClr val="888888"/>
                </a:solidFill>
              </a:defRPr>
            </a:lvl8pPr>
            <a:lvl9pPr indent="-228600" lvl="8" marL="4114800" rtl="0" algn="l">
              <a:lnSpc>
                <a:spcPct val="90000"/>
              </a:lnSpc>
              <a:spcBef>
                <a:spcPts val="1200"/>
              </a:spcBef>
              <a:spcAft>
                <a:spcPts val="1200"/>
              </a:spcAft>
              <a:buClr>
                <a:srgbClr val="888888"/>
              </a:buClr>
              <a:buSzPts val="1200"/>
              <a:buNone/>
              <a:defRPr sz="1200">
                <a:solidFill>
                  <a:srgbClr val="888888"/>
                </a:solidFill>
              </a:defRPr>
            </a:lvl9pPr>
          </a:lstStyle>
          <a:p/>
        </p:txBody>
      </p:sp>
      <p:sp>
        <p:nvSpPr>
          <p:cNvPr id="131" name="Google Shape;131;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32" name="Google Shape;132;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33" name="Google Shape;133;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3">
  <p:cSld name="SECTION_HEADER_14">
    <p:spTree>
      <p:nvGrpSpPr>
        <p:cNvPr id="134" name="Shape 134"/>
        <p:cNvGrpSpPr/>
        <p:nvPr/>
      </p:nvGrpSpPr>
      <p:grpSpPr>
        <a:xfrm>
          <a:off x="0" y="0"/>
          <a:ext cx="0" cy="0"/>
          <a:chOff x="0" y="0"/>
          <a:chExt cx="0" cy="0"/>
        </a:xfrm>
      </p:grpSpPr>
      <p:sp>
        <p:nvSpPr>
          <p:cNvPr id="135" name="Google Shape;135;p27"/>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6" name="Google Shape;136;p27"/>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137" name="Google Shape;137;p2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38" name="Google Shape;138;p2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39" name="Google Shape;139;p2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4">
  <p:cSld name="SECTION_HEADER_15">
    <p:spTree>
      <p:nvGrpSpPr>
        <p:cNvPr id="140" name="Shape 140"/>
        <p:cNvGrpSpPr/>
        <p:nvPr/>
      </p:nvGrpSpPr>
      <p:grpSpPr>
        <a:xfrm>
          <a:off x="0" y="0"/>
          <a:ext cx="0" cy="0"/>
          <a:chOff x="0" y="0"/>
          <a:chExt cx="0" cy="0"/>
        </a:xfrm>
      </p:grpSpPr>
      <p:sp>
        <p:nvSpPr>
          <p:cNvPr id="141" name="Google Shape;141;p28"/>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2" name="Google Shape;142;p28"/>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143" name="Google Shape;143;p2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44" name="Google Shape;144;p2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45" name="Google Shape;145;p2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5">
  <p:cSld name="SECTION_HEADER_16">
    <p:spTree>
      <p:nvGrpSpPr>
        <p:cNvPr id="146" name="Shape 146"/>
        <p:cNvGrpSpPr/>
        <p:nvPr/>
      </p:nvGrpSpPr>
      <p:grpSpPr>
        <a:xfrm>
          <a:off x="0" y="0"/>
          <a:ext cx="0" cy="0"/>
          <a:chOff x="0" y="0"/>
          <a:chExt cx="0" cy="0"/>
        </a:xfrm>
      </p:grpSpPr>
      <p:sp>
        <p:nvSpPr>
          <p:cNvPr id="147" name="Google Shape;147;p29"/>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8" name="Google Shape;148;p29"/>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149" name="Google Shape;149;p2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50" name="Google Shape;150;p2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51" name="Google Shape;151;p2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6">
  <p:cSld name="SECTION_HEADER_17">
    <p:spTree>
      <p:nvGrpSpPr>
        <p:cNvPr id="152" name="Shape 152"/>
        <p:cNvGrpSpPr/>
        <p:nvPr/>
      </p:nvGrpSpPr>
      <p:grpSpPr>
        <a:xfrm>
          <a:off x="0" y="0"/>
          <a:ext cx="0" cy="0"/>
          <a:chOff x="0" y="0"/>
          <a:chExt cx="0" cy="0"/>
        </a:xfrm>
      </p:grpSpPr>
      <p:sp>
        <p:nvSpPr>
          <p:cNvPr id="153" name="Google Shape;153;p30"/>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4" name="Google Shape;154;p30"/>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1200"/>
              </a:spcBef>
              <a:spcAft>
                <a:spcPts val="0"/>
              </a:spcAft>
              <a:buClr>
                <a:srgbClr val="888888"/>
              </a:buClr>
              <a:buSzPts val="1500"/>
              <a:buNone/>
              <a:defRPr sz="1500">
                <a:solidFill>
                  <a:srgbClr val="888888"/>
                </a:solidFill>
              </a:defRPr>
            </a:lvl2pPr>
            <a:lvl3pPr indent="-228600" lvl="2" marL="1371600" rtl="0" algn="l">
              <a:lnSpc>
                <a:spcPct val="90000"/>
              </a:lnSpc>
              <a:spcBef>
                <a:spcPts val="1200"/>
              </a:spcBef>
              <a:spcAft>
                <a:spcPts val="0"/>
              </a:spcAft>
              <a:buClr>
                <a:srgbClr val="888888"/>
              </a:buClr>
              <a:buSzPts val="1400"/>
              <a:buNone/>
              <a:defRPr sz="1400">
                <a:solidFill>
                  <a:srgbClr val="888888"/>
                </a:solidFill>
              </a:defRPr>
            </a:lvl3pPr>
            <a:lvl4pPr indent="-228600" lvl="3" marL="1828800" rtl="0" algn="l">
              <a:lnSpc>
                <a:spcPct val="90000"/>
              </a:lnSpc>
              <a:spcBef>
                <a:spcPts val="1200"/>
              </a:spcBef>
              <a:spcAft>
                <a:spcPts val="0"/>
              </a:spcAft>
              <a:buClr>
                <a:srgbClr val="888888"/>
              </a:buClr>
              <a:buSzPts val="1200"/>
              <a:buNone/>
              <a:defRPr sz="1200">
                <a:solidFill>
                  <a:srgbClr val="888888"/>
                </a:solidFill>
              </a:defRPr>
            </a:lvl4pPr>
            <a:lvl5pPr indent="-228600" lvl="4" marL="2286000" rtl="0" algn="l">
              <a:lnSpc>
                <a:spcPct val="90000"/>
              </a:lnSpc>
              <a:spcBef>
                <a:spcPts val="1200"/>
              </a:spcBef>
              <a:spcAft>
                <a:spcPts val="0"/>
              </a:spcAft>
              <a:buClr>
                <a:srgbClr val="888888"/>
              </a:buClr>
              <a:buSzPts val="1200"/>
              <a:buNone/>
              <a:defRPr sz="1200">
                <a:solidFill>
                  <a:srgbClr val="888888"/>
                </a:solidFill>
              </a:defRPr>
            </a:lvl5pPr>
            <a:lvl6pPr indent="-228600" lvl="5" marL="2743200" rtl="0" algn="l">
              <a:lnSpc>
                <a:spcPct val="90000"/>
              </a:lnSpc>
              <a:spcBef>
                <a:spcPts val="1200"/>
              </a:spcBef>
              <a:spcAft>
                <a:spcPts val="0"/>
              </a:spcAft>
              <a:buClr>
                <a:srgbClr val="888888"/>
              </a:buClr>
              <a:buSzPts val="1200"/>
              <a:buNone/>
              <a:defRPr sz="1200">
                <a:solidFill>
                  <a:srgbClr val="888888"/>
                </a:solidFill>
              </a:defRPr>
            </a:lvl6pPr>
            <a:lvl7pPr indent="-228600" lvl="6" marL="3200400" rtl="0" algn="l">
              <a:lnSpc>
                <a:spcPct val="90000"/>
              </a:lnSpc>
              <a:spcBef>
                <a:spcPts val="1200"/>
              </a:spcBef>
              <a:spcAft>
                <a:spcPts val="0"/>
              </a:spcAft>
              <a:buClr>
                <a:srgbClr val="888888"/>
              </a:buClr>
              <a:buSzPts val="1200"/>
              <a:buNone/>
              <a:defRPr sz="1200">
                <a:solidFill>
                  <a:srgbClr val="888888"/>
                </a:solidFill>
              </a:defRPr>
            </a:lvl7pPr>
            <a:lvl8pPr indent="-228600" lvl="7" marL="3657600" rtl="0" algn="l">
              <a:lnSpc>
                <a:spcPct val="90000"/>
              </a:lnSpc>
              <a:spcBef>
                <a:spcPts val="1200"/>
              </a:spcBef>
              <a:spcAft>
                <a:spcPts val="0"/>
              </a:spcAft>
              <a:buClr>
                <a:srgbClr val="888888"/>
              </a:buClr>
              <a:buSzPts val="1200"/>
              <a:buNone/>
              <a:defRPr sz="1200">
                <a:solidFill>
                  <a:srgbClr val="888888"/>
                </a:solidFill>
              </a:defRPr>
            </a:lvl8pPr>
            <a:lvl9pPr indent="-228600" lvl="8" marL="4114800" rtl="0" algn="l">
              <a:lnSpc>
                <a:spcPct val="90000"/>
              </a:lnSpc>
              <a:spcBef>
                <a:spcPts val="1200"/>
              </a:spcBef>
              <a:spcAft>
                <a:spcPts val="1200"/>
              </a:spcAft>
              <a:buClr>
                <a:srgbClr val="888888"/>
              </a:buClr>
              <a:buSzPts val="1200"/>
              <a:buNone/>
              <a:defRPr sz="1200">
                <a:solidFill>
                  <a:srgbClr val="888888"/>
                </a:solidFill>
              </a:defRPr>
            </a:lvl9pPr>
          </a:lstStyle>
          <a:p/>
        </p:txBody>
      </p:sp>
      <p:sp>
        <p:nvSpPr>
          <p:cNvPr id="155" name="Google Shape;155;p3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56" name="Google Shape;156;p3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57" name="Google Shape;157;p3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7">
  <p:cSld name="SECTION_HEADER_18">
    <p:spTree>
      <p:nvGrpSpPr>
        <p:cNvPr id="158" name="Shape 158"/>
        <p:cNvGrpSpPr/>
        <p:nvPr/>
      </p:nvGrpSpPr>
      <p:grpSpPr>
        <a:xfrm>
          <a:off x="0" y="0"/>
          <a:ext cx="0" cy="0"/>
          <a:chOff x="0" y="0"/>
          <a:chExt cx="0" cy="0"/>
        </a:xfrm>
      </p:grpSpPr>
      <p:sp>
        <p:nvSpPr>
          <p:cNvPr id="159" name="Google Shape;159;p31"/>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0" name="Google Shape;160;p31"/>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161" name="Google Shape;161;p3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62" name="Google Shape;162;p3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163" name="Google Shape;163;p3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8">
  <p:cSld name="SECTION_HEADER_19">
    <p:spTree>
      <p:nvGrpSpPr>
        <p:cNvPr id="164" name="Shape 164"/>
        <p:cNvGrpSpPr/>
        <p:nvPr/>
      </p:nvGrpSpPr>
      <p:grpSpPr>
        <a:xfrm>
          <a:off x="0" y="0"/>
          <a:ext cx="0" cy="0"/>
          <a:chOff x="0" y="0"/>
          <a:chExt cx="0" cy="0"/>
        </a:xfrm>
      </p:grpSpPr>
      <p:sp>
        <p:nvSpPr>
          <p:cNvPr id="165" name="Google Shape;165;p32"/>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6" name="Google Shape;166;p32"/>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1200"/>
              </a:spcBef>
              <a:spcAft>
                <a:spcPts val="0"/>
              </a:spcAft>
              <a:buClr>
                <a:srgbClr val="888888"/>
              </a:buClr>
              <a:buSzPts val="1500"/>
              <a:buNone/>
              <a:defRPr sz="1500">
                <a:solidFill>
                  <a:srgbClr val="888888"/>
                </a:solidFill>
              </a:defRPr>
            </a:lvl2pPr>
            <a:lvl3pPr indent="-228600" lvl="2" marL="1371600" rtl="0" algn="l">
              <a:lnSpc>
                <a:spcPct val="90000"/>
              </a:lnSpc>
              <a:spcBef>
                <a:spcPts val="1200"/>
              </a:spcBef>
              <a:spcAft>
                <a:spcPts val="0"/>
              </a:spcAft>
              <a:buClr>
                <a:srgbClr val="888888"/>
              </a:buClr>
              <a:buSzPts val="1400"/>
              <a:buNone/>
              <a:defRPr sz="1400">
                <a:solidFill>
                  <a:srgbClr val="888888"/>
                </a:solidFill>
              </a:defRPr>
            </a:lvl3pPr>
            <a:lvl4pPr indent="-228600" lvl="3" marL="1828800" rtl="0" algn="l">
              <a:lnSpc>
                <a:spcPct val="90000"/>
              </a:lnSpc>
              <a:spcBef>
                <a:spcPts val="1200"/>
              </a:spcBef>
              <a:spcAft>
                <a:spcPts val="0"/>
              </a:spcAft>
              <a:buClr>
                <a:srgbClr val="888888"/>
              </a:buClr>
              <a:buSzPts val="1200"/>
              <a:buNone/>
              <a:defRPr sz="1200">
                <a:solidFill>
                  <a:srgbClr val="888888"/>
                </a:solidFill>
              </a:defRPr>
            </a:lvl4pPr>
            <a:lvl5pPr indent="-228600" lvl="4" marL="2286000" rtl="0" algn="l">
              <a:lnSpc>
                <a:spcPct val="90000"/>
              </a:lnSpc>
              <a:spcBef>
                <a:spcPts val="1200"/>
              </a:spcBef>
              <a:spcAft>
                <a:spcPts val="0"/>
              </a:spcAft>
              <a:buClr>
                <a:srgbClr val="888888"/>
              </a:buClr>
              <a:buSzPts val="1200"/>
              <a:buNone/>
              <a:defRPr sz="1200">
                <a:solidFill>
                  <a:srgbClr val="888888"/>
                </a:solidFill>
              </a:defRPr>
            </a:lvl5pPr>
            <a:lvl6pPr indent="-228600" lvl="5" marL="2743200" rtl="0" algn="l">
              <a:lnSpc>
                <a:spcPct val="90000"/>
              </a:lnSpc>
              <a:spcBef>
                <a:spcPts val="1200"/>
              </a:spcBef>
              <a:spcAft>
                <a:spcPts val="0"/>
              </a:spcAft>
              <a:buClr>
                <a:srgbClr val="888888"/>
              </a:buClr>
              <a:buSzPts val="1200"/>
              <a:buNone/>
              <a:defRPr sz="1200">
                <a:solidFill>
                  <a:srgbClr val="888888"/>
                </a:solidFill>
              </a:defRPr>
            </a:lvl6pPr>
            <a:lvl7pPr indent="-228600" lvl="6" marL="3200400" rtl="0" algn="l">
              <a:lnSpc>
                <a:spcPct val="90000"/>
              </a:lnSpc>
              <a:spcBef>
                <a:spcPts val="1200"/>
              </a:spcBef>
              <a:spcAft>
                <a:spcPts val="0"/>
              </a:spcAft>
              <a:buClr>
                <a:srgbClr val="888888"/>
              </a:buClr>
              <a:buSzPts val="1200"/>
              <a:buNone/>
              <a:defRPr sz="1200">
                <a:solidFill>
                  <a:srgbClr val="888888"/>
                </a:solidFill>
              </a:defRPr>
            </a:lvl7pPr>
            <a:lvl8pPr indent="-228600" lvl="7" marL="3657600" rtl="0" algn="l">
              <a:lnSpc>
                <a:spcPct val="90000"/>
              </a:lnSpc>
              <a:spcBef>
                <a:spcPts val="1200"/>
              </a:spcBef>
              <a:spcAft>
                <a:spcPts val="0"/>
              </a:spcAft>
              <a:buClr>
                <a:srgbClr val="888888"/>
              </a:buClr>
              <a:buSzPts val="1200"/>
              <a:buNone/>
              <a:defRPr sz="1200">
                <a:solidFill>
                  <a:srgbClr val="888888"/>
                </a:solidFill>
              </a:defRPr>
            </a:lvl8pPr>
            <a:lvl9pPr indent="-228600" lvl="8" marL="4114800" rtl="0" algn="l">
              <a:lnSpc>
                <a:spcPct val="90000"/>
              </a:lnSpc>
              <a:spcBef>
                <a:spcPts val="1200"/>
              </a:spcBef>
              <a:spcAft>
                <a:spcPts val="1200"/>
              </a:spcAft>
              <a:buClr>
                <a:srgbClr val="888888"/>
              </a:buClr>
              <a:buSzPts val="1200"/>
              <a:buNone/>
              <a:defRPr sz="1200">
                <a:solidFill>
                  <a:srgbClr val="888888"/>
                </a:solidFill>
              </a:defRPr>
            </a:lvl9pPr>
          </a:lstStyle>
          <a:p/>
        </p:txBody>
      </p:sp>
      <p:sp>
        <p:nvSpPr>
          <p:cNvPr id="167" name="Google Shape;167;p3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68" name="Google Shape;168;p3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69" name="Google Shape;169;p3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9">
  <p:cSld name="SECTION_HEADER_20">
    <p:spTree>
      <p:nvGrpSpPr>
        <p:cNvPr id="170" name="Shape 170"/>
        <p:cNvGrpSpPr/>
        <p:nvPr/>
      </p:nvGrpSpPr>
      <p:grpSpPr>
        <a:xfrm>
          <a:off x="0" y="0"/>
          <a:ext cx="0" cy="0"/>
          <a:chOff x="0" y="0"/>
          <a:chExt cx="0" cy="0"/>
        </a:xfrm>
      </p:grpSpPr>
      <p:sp>
        <p:nvSpPr>
          <p:cNvPr id="171" name="Google Shape;171;p33"/>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2" name="Google Shape;172;p33"/>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1200"/>
              </a:spcBef>
              <a:spcAft>
                <a:spcPts val="0"/>
              </a:spcAft>
              <a:buClr>
                <a:srgbClr val="888888"/>
              </a:buClr>
              <a:buSzPts val="1500"/>
              <a:buNone/>
              <a:defRPr sz="1500">
                <a:solidFill>
                  <a:srgbClr val="888888"/>
                </a:solidFill>
              </a:defRPr>
            </a:lvl2pPr>
            <a:lvl3pPr indent="-228600" lvl="2" marL="1371600" rtl="0" algn="l">
              <a:lnSpc>
                <a:spcPct val="90000"/>
              </a:lnSpc>
              <a:spcBef>
                <a:spcPts val="1200"/>
              </a:spcBef>
              <a:spcAft>
                <a:spcPts val="0"/>
              </a:spcAft>
              <a:buClr>
                <a:srgbClr val="888888"/>
              </a:buClr>
              <a:buSzPts val="1400"/>
              <a:buNone/>
              <a:defRPr sz="1400">
                <a:solidFill>
                  <a:srgbClr val="888888"/>
                </a:solidFill>
              </a:defRPr>
            </a:lvl3pPr>
            <a:lvl4pPr indent="-228600" lvl="3" marL="1828800" rtl="0" algn="l">
              <a:lnSpc>
                <a:spcPct val="90000"/>
              </a:lnSpc>
              <a:spcBef>
                <a:spcPts val="1200"/>
              </a:spcBef>
              <a:spcAft>
                <a:spcPts val="0"/>
              </a:spcAft>
              <a:buClr>
                <a:srgbClr val="888888"/>
              </a:buClr>
              <a:buSzPts val="1200"/>
              <a:buNone/>
              <a:defRPr sz="1200">
                <a:solidFill>
                  <a:srgbClr val="888888"/>
                </a:solidFill>
              </a:defRPr>
            </a:lvl4pPr>
            <a:lvl5pPr indent="-228600" lvl="4" marL="2286000" rtl="0" algn="l">
              <a:lnSpc>
                <a:spcPct val="90000"/>
              </a:lnSpc>
              <a:spcBef>
                <a:spcPts val="1200"/>
              </a:spcBef>
              <a:spcAft>
                <a:spcPts val="0"/>
              </a:spcAft>
              <a:buClr>
                <a:srgbClr val="888888"/>
              </a:buClr>
              <a:buSzPts val="1200"/>
              <a:buNone/>
              <a:defRPr sz="1200">
                <a:solidFill>
                  <a:srgbClr val="888888"/>
                </a:solidFill>
              </a:defRPr>
            </a:lvl5pPr>
            <a:lvl6pPr indent="-228600" lvl="5" marL="2743200" rtl="0" algn="l">
              <a:lnSpc>
                <a:spcPct val="90000"/>
              </a:lnSpc>
              <a:spcBef>
                <a:spcPts val="1200"/>
              </a:spcBef>
              <a:spcAft>
                <a:spcPts val="0"/>
              </a:spcAft>
              <a:buClr>
                <a:srgbClr val="888888"/>
              </a:buClr>
              <a:buSzPts val="1200"/>
              <a:buNone/>
              <a:defRPr sz="1200">
                <a:solidFill>
                  <a:srgbClr val="888888"/>
                </a:solidFill>
              </a:defRPr>
            </a:lvl6pPr>
            <a:lvl7pPr indent="-228600" lvl="6" marL="3200400" rtl="0" algn="l">
              <a:lnSpc>
                <a:spcPct val="90000"/>
              </a:lnSpc>
              <a:spcBef>
                <a:spcPts val="1200"/>
              </a:spcBef>
              <a:spcAft>
                <a:spcPts val="0"/>
              </a:spcAft>
              <a:buClr>
                <a:srgbClr val="888888"/>
              </a:buClr>
              <a:buSzPts val="1200"/>
              <a:buNone/>
              <a:defRPr sz="1200">
                <a:solidFill>
                  <a:srgbClr val="888888"/>
                </a:solidFill>
              </a:defRPr>
            </a:lvl7pPr>
            <a:lvl8pPr indent="-228600" lvl="7" marL="3657600" rtl="0" algn="l">
              <a:lnSpc>
                <a:spcPct val="90000"/>
              </a:lnSpc>
              <a:spcBef>
                <a:spcPts val="1200"/>
              </a:spcBef>
              <a:spcAft>
                <a:spcPts val="0"/>
              </a:spcAft>
              <a:buClr>
                <a:srgbClr val="888888"/>
              </a:buClr>
              <a:buSzPts val="1200"/>
              <a:buNone/>
              <a:defRPr sz="1200">
                <a:solidFill>
                  <a:srgbClr val="888888"/>
                </a:solidFill>
              </a:defRPr>
            </a:lvl8pPr>
            <a:lvl9pPr indent="-228600" lvl="8" marL="4114800" rtl="0" algn="l">
              <a:lnSpc>
                <a:spcPct val="90000"/>
              </a:lnSpc>
              <a:spcBef>
                <a:spcPts val="1200"/>
              </a:spcBef>
              <a:spcAft>
                <a:spcPts val="1200"/>
              </a:spcAft>
              <a:buClr>
                <a:srgbClr val="888888"/>
              </a:buClr>
              <a:buSzPts val="1200"/>
              <a:buNone/>
              <a:defRPr sz="1200">
                <a:solidFill>
                  <a:srgbClr val="888888"/>
                </a:solidFill>
              </a:defRPr>
            </a:lvl9pPr>
          </a:lstStyle>
          <a:p/>
        </p:txBody>
      </p:sp>
      <p:sp>
        <p:nvSpPr>
          <p:cNvPr id="173" name="Google Shape;173;p3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74" name="Google Shape;174;p3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175" name="Google Shape;175;p3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theme" Target="../theme/theme1.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1.xml"/><Relationship Id="rId3" Type="http://schemas.openxmlformats.org/officeDocument/2006/relationships/image" Target="../media/image18.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4.xml"/><Relationship Id="rId3" Type="http://schemas.openxmlformats.org/officeDocument/2006/relationships/image" Target="../media/image17.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06.xml"/><Relationship Id="rId3" Type="http://schemas.openxmlformats.org/officeDocument/2006/relationships/image" Target="../media/image13.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07.xml"/><Relationship Id="rId3" Type="http://schemas.openxmlformats.org/officeDocument/2006/relationships/image" Target="../media/image13.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09.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0.xml"/><Relationship Id="rId3" Type="http://schemas.openxmlformats.org/officeDocument/2006/relationships/image" Target="../media/image18.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2.xml"/><Relationship Id="rId3" Type="http://schemas.openxmlformats.org/officeDocument/2006/relationships/image" Target="../media/image17.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3.xml"/><Relationship Id="rId3" Type="http://schemas.openxmlformats.org/officeDocument/2006/relationships/image" Target="../media/image17.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7.xml"/><Relationship Id="rId3" Type="http://schemas.openxmlformats.org/officeDocument/2006/relationships/image" Target="../media/image2.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2.xml"/><Relationship Id="rId3" Type="http://schemas.openxmlformats.org/officeDocument/2006/relationships/image" Target="../media/image10.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2.xml"/><Relationship Id="rId3" Type="http://schemas.openxmlformats.org/officeDocument/2006/relationships/image" Target="../media/image4.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6.xml"/><Relationship Id="rId3" Type="http://schemas.openxmlformats.org/officeDocument/2006/relationships/image" Target="../media/image7.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7.xml"/><Relationship Id="rId3" Type="http://schemas.openxmlformats.org/officeDocument/2006/relationships/image" Target="../media/image7.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9.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0.xml"/><Relationship Id="rId3" Type="http://schemas.openxmlformats.org/officeDocument/2006/relationships/image" Target="../media/image9.jp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5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5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56.xml"/><Relationship Id="rId3" Type="http://schemas.openxmlformats.org/officeDocument/2006/relationships/image" Target="../media/image19.jp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5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5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59.xml"/><Relationship Id="rId3" Type="http://schemas.openxmlformats.org/officeDocument/2006/relationships/image" Target="../media/image2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6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6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62.xml"/><Relationship Id="rId3" Type="http://schemas.openxmlformats.org/officeDocument/2006/relationships/image" Target="../media/image16.png"/></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8.xml"/><Relationship Id="rId3" Type="http://schemas.openxmlformats.org/officeDocument/2006/relationships/image" Target="../media/image14.pn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1.xml"/><Relationship Id="rId3" Type="http://schemas.openxmlformats.org/officeDocument/2006/relationships/image" Target="../media/image21.png"/></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7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73.xml"/><Relationship Id="rId3" Type="http://schemas.openxmlformats.org/officeDocument/2006/relationships/image" Target="../media/image14.png"/></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74.xml"/><Relationship Id="rId3" Type="http://schemas.openxmlformats.org/officeDocument/2006/relationships/image" Target="../media/image14.png"/></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7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76.xml"/><Relationship Id="rId3" Type="http://schemas.openxmlformats.org/officeDocument/2006/relationships/image" Target="../media/image21.png"/></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77.xml"/><Relationship Id="rId3" Type="http://schemas.openxmlformats.org/officeDocument/2006/relationships/image" Target="../media/image21.png"/></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7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80.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8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8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8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7.xml"/><Relationship Id="rId3" Type="http://schemas.openxmlformats.org/officeDocument/2006/relationships/image" Target="../media/image2.png"/></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8.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0.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2.xml"/><Relationship Id="rId3" Type="http://schemas.openxmlformats.org/officeDocument/2006/relationships/image" Target="../media/image10.png"/></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8.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11.jpg"/></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00.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2.xml"/><Relationship Id="rId3" Type="http://schemas.openxmlformats.org/officeDocument/2006/relationships/image" Target="../media/image4.png"/></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5.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6.xml"/><Relationship Id="rId3" Type="http://schemas.openxmlformats.org/officeDocument/2006/relationships/image" Target="../media/image7.png"/></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7.xml"/><Relationship Id="rId3" Type="http://schemas.openxmlformats.org/officeDocument/2006/relationships/image" Target="../media/image7.png"/></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8.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9.xml"/><Relationship Id="rId3"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0.xml"/><Relationship Id="rId3" Type="http://schemas.openxmlformats.org/officeDocument/2006/relationships/image" Target="../media/image9.jpg"/></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1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15.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16.xml"/><Relationship Id="rId3" Type="http://schemas.openxmlformats.org/officeDocument/2006/relationships/image" Target="../media/image26.png"/></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1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18.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19.xml"/><Relationship Id="rId3" Type="http://schemas.openxmlformats.org/officeDocument/2006/relationships/image" Target="../media/image2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20.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2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22.xml"/><Relationship Id="rId3" Type="http://schemas.openxmlformats.org/officeDocument/2006/relationships/image" Target="../media/image25.jpg"/></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3.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4.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5.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6.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8.xml"/><Relationship Id="rId3" Type="http://schemas.openxmlformats.org/officeDocument/2006/relationships/image" Target="../media/image29.png"/></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 Id="rId3" Type="http://schemas.openxmlformats.org/officeDocument/2006/relationships/image" Target="../media/image8.jpg"/></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0.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1.xml"/><Relationship Id="rId3" Type="http://schemas.openxmlformats.org/officeDocument/2006/relationships/image" Target="../media/image24.png"/></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3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33.xml"/><Relationship Id="rId3" Type="http://schemas.openxmlformats.org/officeDocument/2006/relationships/image" Target="../media/image29.png"/></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34.xml"/><Relationship Id="rId3" Type="http://schemas.openxmlformats.org/officeDocument/2006/relationships/image" Target="../media/image29.png"/></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5.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36.xml"/><Relationship Id="rId3" Type="http://schemas.openxmlformats.org/officeDocument/2006/relationships/image" Target="../media/image24.png"/></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37.xml"/><Relationship Id="rId3" Type="http://schemas.openxmlformats.org/officeDocument/2006/relationships/image" Target="../media/image24.png"/></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38.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40.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4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4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43.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44.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45.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46.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47.xml"/><Relationship Id="rId3" Type="http://schemas.openxmlformats.org/officeDocument/2006/relationships/image" Target="../media/image2.png"/></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48.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50.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5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52.xml"/><Relationship Id="rId3" Type="http://schemas.openxmlformats.org/officeDocument/2006/relationships/image" Target="../media/image10.png"/></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53.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54.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5.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6.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8.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5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6.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60.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2.xml"/><Relationship Id="rId3" Type="http://schemas.openxmlformats.org/officeDocument/2006/relationships/image" Target="../media/image4.png"/></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63.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64.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65.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66.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6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68.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6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70.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7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7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73.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74.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75.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76.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7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78.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7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8.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80.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8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8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83.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84.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85.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86.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8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88.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8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9.xml"/><Relationship Id="rId3" Type="http://schemas.openxmlformats.org/officeDocument/2006/relationships/image" Target="../media/image6.png"/></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90.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9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9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3.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4.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5.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6.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7.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8.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0.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0.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1.xml"/><Relationship Id="rId3" Type="http://schemas.openxmlformats.org/officeDocument/2006/relationships/image" Target="../media/image27.png"/></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2.xml"/><Relationship Id="rId3" Type="http://schemas.openxmlformats.org/officeDocument/2006/relationships/image" Target="../media/image28.png"/></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2.xml"/><Relationship Id="rId3"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5.xml"/><Relationship Id="rId3"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7.xml"/><Relationship Id="rId3"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8.xml"/><Relationship Id="rId3"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0.xml"/><Relationship Id="rId3" Type="http://schemas.openxmlformats.org/officeDocument/2006/relationships/image" Target="../media/image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1.xml"/><Relationship Id="rId3"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3.xml"/><Relationship Id="rId3"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4.xml"/><Relationship Id="rId3"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7.xml"/><Relationship Id="rId3" Type="http://schemas.openxmlformats.org/officeDocument/2006/relationships/image" Target="../media/image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2.xml"/><Relationship Id="rId3" Type="http://schemas.openxmlformats.org/officeDocument/2006/relationships/image" Target="../media/image1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2.xml"/><Relationship Id="rId3" Type="http://schemas.openxmlformats.org/officeDocument/2006/relationships/image" Target="../media/image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7.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7.xml"/><Relationship Id="rId3" Type="http://schemas.openxmlformats.org/officeDocument/2006/relationships/image" Target="../media/image7.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0.xml"/><Relationship Id="rId3" Type="http://schemas.openxmlformats.org/officeDocument/2006/relationships/image" Target="../media/image9.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6.xml"/><Relationship Id="rId3" Type="http://schemas.openxmlformats.org/officeDocument/2006/relationships/image" Target="../media/image15.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9.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2.xml"/><Relationship Id="rId3" Type="http://schemas.openxmlformats.org/officeDocument/2006/relationships/image" Target="../media/image20.jp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8.xml"/><Relationship Id="rId3" Type="http://schemas.openxmlformats.org/officeDocument/2006/relationships/image" Target="../media/image13.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4"/>
          <p:cNvSpPr txBox="1"/>
          <p:nvPr>
            <p:ph type="ctrTitle"/>
          </p:nvPr>
        </p:nvSpPr>
        <p:spPr>
          <a:xfrm>
            <a:off x="233781" y="558431"/>
            <a:ext cx="6390600" cy="15396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Spelling Y6</a:t>
            </a:r>
            <a:endParaRPr/>
          </a:p>
        </p:txBody>
      </p:sp>
      <p:sp>
        <p:nvSpPr>
          <p:cNvPr id="182" name="Google Shape;182;p34"/>
          <p:cNvSpPr txBox="1"/>
          <p:nvPr>
            <p:ph idx="1" type="subTitle"/>
          </p:nvPr>
        </p:nvSpPr>
        <p:spPr>
          <a:xfrm>
            <a:off x="1143000" y="2701541"/>
            <a:ext cx="6858000" cy="1790700"/>
          </a:xfrm>
          <a:prstGeom prst="rect">
            <a:avLst/>
          </a:prstGeom>
          <a:noFill/>
          <a:ln>
            <a:noFill/>
          </a:ln>
        </p:spPr>
        <p:txBody>
          <a:bodyPr anchorCtr="0" anchor="t" bIns="34275" lIns="68575" spcFirstLastPara="1" rIns="68575" wrap="square" tIns="34275">
            <a:normAutofit fontScale="47500" lnSpcReduction="20000"/>
          </a:bodyPr>
          <a:lstStyle/>
          <a:p>
            <a:pPr indent="0" lvl="0" marL="0" rtl="0" algn="ctr">
              <a:lnSpc>
                <a:spcPct val="90000"/>
              </a:lnSpc>
              <a:spcBef>
                <a:spcPts val="0"/>
              </a:spcBef>
              <a:spcAft>
                <a:spcPts val="0"/>
              </a:spcAft>
              <a:buClr>
                <a:schemeClr val="dk1"/>
              </a:buClr>
              <a:buSzPct val="33333"/>
              <a:buNone/>
            </a:pPr>
            <a:r>
              <a:rPr lang="en-GB" sz="5400">
                <a:latin typeface="Arial"/>
                <a:ea typeface="Arial"/>
                <a:cs typeface="Arial"/>
                <a:sym typeface="Arial"/>
              </a:rPr>
              <a:t>Mastering spellings: building on the foundations of phonics </a:t>
            </a:r>
            <a:endParaRPr sz="5400"/>
          </a:p>
          <a:p>
            <a:pPr indent="0" lvl="0" marL="0" rtl="0" algn="ctr">
              <a:lnSpc>
                <a:spcPct val="90000"/>
              </a:lnSpc>
              <a:spcBef>
                <a:spcPts val="800"/>
              </a:spcBef>
              <a:spcAft>
                <a:spcPts val="0"/>
              </a:spcAft>
              <a:buClr>
                <a:schemeClr val="dk1"/>
              </a:buClr>
              <a:buSzPct val="33333"/>
              <a:buNone/>
            </a:pPr>
            <a:r>
              <a:t/>
            </a:r>
            <a:endParaRPr sz="5400">
              <a:latin typeface="Arial"/>
              <a:ea typeface="Arial"/>
              <a:cs typeface="Arial"/>
              <a:sym typeface="Arial"/>
            </a:endParaRPr>
          </a:p>
          <a:p>
            <a:pPr indent="0" lvl="0" marL="0" rtl="0" algn="ctr">
              <a:lnSpc>
                <a:spcPct val="90000"/>
              </a:lnSpc>
              <a:spcBef>
                <a:spcPts val="800"/>
              </a:spcBef>
              <a:spcAft>
                <a:spcPts val="0"/>
              </a:spcAft>
              <a:buClr>
                <a:schemeClr val="dk1"/>
              </a:buClr>
              <a:buSzPct val="33333"/>
              <a:buNone/>
            </a:pPr>
            <a:r>
              <a:rPr lang="en-GB" sz="5400">
                <a:latin typeface="Arial"/>
                <a:ea typeface="Arial"/>
                <a:cs typeface="Arial"/>
                <a:sym typeface="Arial"/>
              </a:rPr>
              <a:t>Autumn 2</a:t>
            </a:r>
            <a:endParaRPr sz="5400"/>
          </a:p>
          <a:p>
            <a:pPr indent="0" lvl="0" marL="0" rtl="0" algn="ctr">
              <a:lnSpc>
                <a:spcPct val="90000"/>
              </a:lnSpc>
              <a:spcBef>
                <a:spcPts val="800"/>
              </a:spcBef>
              <a:spcAft>
                <a:spcPts val="0"/>
              </a:spcAft>
              <a:buClr>
                <a:schemeClr val="dk1"/>
              </a:buClr>
              <a:buSzPct val="33333"/>
              <a:buNone/>
            </a:pPr>
            <a:r>
              <a:rPr lang="en-GB" sz="5400">
                <a:latin typeface="Arial"/>
                <a:ea typeface="Arial"/>
                <a:cs typeface="Arial"/>
                <a:sym typeface="Arial"/>
              </a:rPr>
              <a:t>Week </a:t>
            </a:r>
            <a:r>
              <a:rPr lang="en-GB" sz="5400"/>
              <a:t>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3"/>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GB"/>
              <a:t>explanation</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(noun)</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definition: a statement or account which makes everything clear</a:t>
            </a:r>
            <a:endParaRPr/>
          </a:p>
        </p:txBody>
      </p:sp>
      <p:pic>
        <p:nvPicPr>
          <p:cNvPr descr="Explain Illustrations and Stock Art. 23,606 Explain illustration and vector  EPS clipart graphics available to search from thousands of royalty free  stock clip art designers." id="232" name="Google Shape;232;p43"/>
          <p:cNvPicPr preferRelativeResize="0"/>
          <p:nvPr/>
        </p:nvPicPr>
        <p:blipFill rotWithShape="1">
          <a:blip r:embed="rId3">
            <a:alphaModFix/>
          </a:blip>
          <a:srcRect b="13141" l="0" r="0" t="0"/>
          <a:stretch/>
        </p:blipFill>
        <p:spPr>
          <a:xfrm>
            <a:off x="304127" y="179628"/>
            <a:ext cx="2339625" cy="1612800"/>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133"/>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minicab</a:t>
            </a:r>
            <a:endParaRPr/>
          </a:p>
        </p:txBody>
      </p:sp>
      <p:sp>
        <p:nvSpPr>
          <p:cNvPr id="729" name="Google Shape;729;p133"/>
          <p:cNvSpPr/>
          <p:nvPr/>
        </p:nvSpPr>
        <p:spPr>
          <a:xfrm>
            <a:off x="3795275" y="2689775"/>
            <a:ext cx="10812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134"/>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minicab</a:t>
            </a:r>
            <a:endParaRPr/>
          </a:p>
        </p:txBody>
      </p:sp>
      <p:sp>
        <p:nvSpPr>
          <p:cNvPr id="735" name="Google Shape;735;p134"/>
          <p:cNvSpPr/>
          <p:nvPr/>
        </p:nvSpPr>
        <p:spPr>
          <a:xfrm>
            <a:off x="3748500" y="2643000"/>
            <a:ext cx="11124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736" name="Google Shape;736;p134"/>
          <p:cNvPicPr preferRelativeResize="0"/>
          <p:nvPr/>
        </p:nvPicPr>
        <p:blipFill>
          <a:blip r:embed="rId3">
            <a:alphaModFix/>
          </a:blip>
          <a:stretch>
            <a:fillRect/>
          </a:stretch>
        </p:blipFill>
        <p:spPr>
          <a:xfrm>
            <a:off x="152400" y="152400"/>
            <a:ext cx="3214250" cy="2246400"/>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13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minimum</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136"/>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minimum</a:t>
            </a:r>
            <a:endParaRPr/>
          </a:p>
        </p:txBody>
      </p:sp>
      <p:sp>
        <p:nvSpPr>
          <p:cNvPr id="747" name="Google Shape;747;p136"/>
          <p:cNvSpPr/>
          <p:nvPr/>
        </p:nvSpPr>
        <p:spPr>
          <a:xfrm>
            <a:off x="3397825" y="2705375"/>
            <a:ext cx="13071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137"/>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minimum</a:t>
            </a:r>
            <a:endParaRPr/>
          </a:p>
        </p:txBody>
      </p:sp>
      <p:sp>
        <p:nvSpPr>
          <p:cNvPr id="753" name="Google Shape;753;p137"/>
          <p:cNvSpPr/>
          <p:nvPr/>
        </p:nvSpPr>
        <p:spPr>
          <a:xfrm>
            <a:off x="3405625" y="2681950"/>
            <a:ext cx="12993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754" name="Google Shape;754;p137"/>
          <p:cNvPicPr preferRelativeResize="0"/>
          <p:nvPr/>
        </p:nvPicPr>
        <p:blipFill>
          <a:blip r:embed="rId3">
            <a:alphaModFix/>
          </a:blip>
          <a:stretch>
            <a:fillRect/>
          </a:stretch>
        </p:blipFill>
        <p:spPr>
          <a:xfrm>
            <a:off x="152400" y="152400"/>
            <a:ext cx="3469050" cy="1967350"/>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13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minibeast</a:t>
            </a:r>
            <a:endParaRPr i="1">
              <a:latin typeface="Arial"/>
              <a:ea typeface="Arial"/>
              <a:cs typeface="Arial"/>
              <a:sym typeface="Arial"/>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sp>
        <p:nvSpPr>
          <p:cNvPr id="764" name="Google Shape;764;p13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minibeast</a:t>
            </a:r>
            <a:br>
              <a:rPr lang="en-GB">
                <a:latin typeface="Arial"/>
                <a:ea typeface="Arial"/>
                <a:cs typeface="Arial"/>
                <a:sym typeface="Arial"/>
              </a:rPr>
            </a:br>
            <a:r>
              <a:rPr lang="en-GB"/>
              <a:t>mini</a:t>
            </a:r>
            <a:r>
              <a:rPr lang="en-GB">
                <a:latin typeface="Arial"/>
                <a:ea typeface="Arial"/>
                <a:cs typeface="Arial"/>
                <a:sym typeface="Arial"/>
              </a:rPr>
              <a:t> + b</a:t>
            </a:r>
            <a:r>
              <a:rPr lang="en-GB"/>
              <a:t>east</a:t>
            </a:r>
            <a:r>
              <a:rPr lang="en-GB">
                <a:latin typeface="Arial"/>
                <a:ea typeface="Arial"/>
                <a:cs typeface="Arial"/>
                <a:sym typeface="Arial"/>
              </a:rPr>
              <a:t> = </a:t>
            </a:r>
            <a:r>
              <a:rPr lang="en-GB"/>
              <a:t>minibeast</a:t>
            </a:r>
            <a:endParaRPr i="1">
              <a:latin typeface="Arial"/>
              <a:ea typeface="Arial"/>
              <a:cs typeface="Arial"/>
              <a:sym typeface="Arial"/>
            </a:endParaRPr>
          </a:p>
        </p:txBody>
      </p:sp>
      <p:pic>
        <p:nvPicPr>
          <p:cNvPr id="765" name="Google Shape;765;p139"/>
          <p:cNvPicPr preferRelativeResize="0"/>
          <p:nvPr/>
        </p:nvPicPr>
        <p:blipFill>
          <a:blip r:embed="rId3">
            <a:alphaModFix/>
          </a:blip>
          <a:stretch>
            <a:fillRect/>
          </a:stretch>
        </p:blipFill>
        <p:spPr>
          <a:xfrm>
            <a:off x="152400" y="152400"/>
            <a:ext cx="3776825" cy="1967350"/>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140"/>
          <p:cNvSpPr txBox="1"/>
          <p:nvPr>
            <p:ph type="title"/>
          </p:nvPr>
        </p:nvSpPr>
        <p:spPr>
          <a:xfrm>
            <a:off x="724800" y="2823994"/>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minibeast</a:t>
            </a:r>
            <a:br>
              <a:rPr lang="en-GB"/>
            </a:br>
            <a:r>
              <a:rPr lang="en-GB"/>
              <a:t>mini + beast = minibeast</a:t>
            </a:r>
            <a:endParaRPr i="1"/>
          </a:p>
          <a:p>
            <a:pPr indent="0" lvl="0" marL="0" rtl="0" algn="l">
              <a:lnSpc>
                <a:spcPct val="90000"/>
              </a:lnSpc>
              <a:spcBef>
                <a:spcPts val="0"/>
              </a:spcBef>
              <a:spcAft>
                <a:spcPts val="0"/>
              </a:spcAft>
              <a:buClr>
                <a:schemeClr val="dk1"/>
              </a:buClr>
              <a:buSzPct val="100000"/>
              <a:buFont typeface="Arial"/>
              <a:buNone/>
            </a:pPr>
            <a:r>
              <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noun</a:t>
            </a:r>
            <a:endParaRPr>
              <a:latin typeface="Arial"/>
              <a:ea typeface="Arial"/>
              <a:cs typeface="Arial"/>
              <a:sym typeface="Arial"/>
            </a:endParaRPr>
          </a:p>
        </p:txBody>
      </p:sp>
      <p:sp>
        <p:nvSpPr>
          <p:cNvPr id="771" name="Google Shape;771;p140"/>
          <p:cNvSpPr txBox="1"/>
          <p:nvPr/>
        </p:nvSpPr>
        <p:spPr>
          <a:xfrm>
            <a:off x="1130025" y="4083638"/>
            <a:ext cx="7076400" cy="10929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100"/>
              <a:buFont typeface="Arial"/>
              <a:buNone/>
            </a:pPr>
            <a:r>
              <a:rPr b="0" i="0" lang="en-GB" sz="3100" u="none" cap="none" strike="noStrike">
                <a:solidFill>
                  <a:srgbClr val="000000"/>
                </a:solidFill>
                <a:latin typeface="Calibri"/>
                <a:ea typeface="Calibri"/>
                <a:cs typeface="Calibri"/>
                <a:sym typeface="Calibri"/>
              </a:rPr>
              <a:t>Definition: </a:t>
            </a:r>
            <a:r>
              <a:rPr lang="en-GB" sz="3100">
                <a:latin typeface="Calibri"/>
                <a:ea typeface="Calibri"/>
                <a:cs typeface="Calibri"/>
                <a:sym typeface="Calibri"/>
              </a:rPr>
              <a:t>a small invertebrate animal insect such as a spider</a:t>
            </a:r>
            <a:endParaRPr b="0" i="0" sz="3100" u="none" cap="none" strike="noStrike">
              <a:solidFill>
                <a:srgbClr val="000000"/>
              </a:solidFill>
              <a:latin typeface="Calibri"/>
              <a:ea typeface="Calibri"/>
              <a:cs typeface="Calibri"/>
              <a:sym typeface="Calibri"/>
            </a:endParaRPr>
          </a:p>
        </p:txBody>
      </p:sp>
      <p:pic>
        <p:nvPicPr>
          <p:cNvPr id="772" name="Google Shape;772;p140"/>
          <p:cNvPicPr preferRelativeResize="0"/>
          <p:nvPr/>
        </p:nvPicPr>
        <p:blipFill>
          <a:blip r:embed="rId3">
            <a:alphaModFix/>
          </a:blip>
          <a:stretch>
            <a:fillRect/>
          </a:stretch>
        </p:blipFill>
        <p:spPr>
          <a:xfrm>
            <a:off x="238125" y="245925"/>
            <a:ext cx="3175300" cy="1654025"/>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14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minicab</a:t>
            </a:r>
            <a:endParaRPr i="1">
              <a:latin typeface="Arial"/>
              <a:ea typeface="Arial"/>
              <a:cs typeface="Arial"/>
              <a:sym typeface="Arial"/>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14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minicab</a:t>
            </a:r>
            <a:br>
              <a:rPr lang="en-GB">
                <a:latin typeface="Arial"/>
                <a:ea typeface="Arial"/>
                <a:cs typeface="Arial"/>
                <a:sym typeface="Arial"/>
              </a:rPr>
            </a:br>
            <a:r>
              <a:rPr lang="en-GB"/>
              <a:t>mini</a:t>
            </a:r>
            <a:r>
              <a:rPr lang="en-GB">
                <a:latin typeface="Arial"/>
                <a:ea typeface="Arial"/>
                <a:cs typeface="Arial"/>
                <a:sym typeface="Arial"/>
              </a:rPr>
              <a:t> + </a:t>
            </a:r>
            <a:r>
              <a:rPr lang="en-GB"/>
              <a:t>cab </a:t>
            </a:r>
            <a:r>
              <a:rPr lang="en-GB">
                <a:latin typeface="Arial"/>
                <a:ea typeface="Arial"/>
                <a:cs typeface="Arial"/>
                <a:sym typeface="Arial"/>
              </a:rPr>
              <a:t>= </a:t>
            </a:r>
            <a:r>
              <a:rPr lang="en-GB"/>
              <a:t>minicab</a:t>
            </a:r>
            <a:endParaRPr i="1">
              <a:latin typeface="Arial"/>
              <a:ea typeface="Arial"/>
              <a:cs typeface="Arial"/>
              <a:sym typeface="Arial"/>
            </a:endParaRPr>
          </a:p>
        </p:txBody>
      </p:sp>
      <p:pic>
        <p:nvPicPr>
          <p:cNvPr id="783" name="Google Shape;783;p142"/>
          <p:cNvPicPr preferRelativeResize="0"/>
          <p:nvPr/>
        </p:nvPicPr>
        <p:blipFill>
          <a:blip r:embed="rId3">
            <a:alphaModFix/>
          </a:blip>
          <a:stretch>
            <a:fillRect/>
          </a:stretch>
        </p:blipFill>
        <p:spPr>
          <a:xfrm>
            <a:off x="152400" y="152400"/>
            <a:ext cx="2762250" cy="1930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explanation</a:t>
            </a:r>
            <a:br>
              <a:rPr lang="en-GB">
                <a:latin typeface="Arial"/>
                <a:ea typeface="Arial"/>
                <a:cs typeface="Arial"/>
                <a:sym typeface="Arial"/>
              </a:rPr>
            </a:br>
            <a:r>
              <a:rPr lang="en-GB">
                <a:latin typeface="Arial"/>
                <a:ea typeface="Arial"/>
                <a:cs typeface="Arial"/>
                <a:sym typeface="Arial"/>
              </a:rPr>
              <a:t>An explanation text is useful in science lessons.</a:t>
            </a:r>
            <a:endParaRPr i="1"/>
          </a:p>
        </p:txBody>
      </p:sp>
      <p:pic>
        <p:nvPicPr>
          <p:cNvPr descr="Explain Illustrations and Stock Art. 23,606 Explain illustration and vector  EPS clipart graphics available to search from thousands of royalty free  stock clip art designers." id="238" name="Google Shape;238;p44"/>
          <p:cNvPicPr preferRelativeResize="0"/>
          <p:nvPr/>
        </p:nvPicPr>
        <p:blipFill rotWithShape="1">
          <a:blip r:embed="rId3">
            <a:alphaModFix/>
          </a:blip>
          <a:srcRect b="13141" l="0" r="0" t="0"/>
          <a:stretch/>
        </p:blipFill>
        <p:spPr>
          <a:xfrm>
            <a:off x="304120" y="179614"/>
            <a:ext cx="1800225" cy="1240972"/>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143"/>
          <p:cNvSpPr txBox="1"/>
          <p:nvPr>
            <p:ph type="title"/>
          </p:nvPr>
        </p:nvSpPr>
        <p:spPr>
          <a:xfrm>
            <a:off x="724800" y="2823994"/>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minicab</a:t>
            </a:r>
            <a:br>
              <a:rPr lang="en-GB"/>
            </a:br>
            <a:r>
              <a:rPr lang="en-GB"/>
              <a:t>mini + cab = minicab</a:t>
            </a:r>
            <a:endParaRPr i="1"/>
          </a:p>
          <a:p>
            <a:pPr indent="0" lvl="0" marL="0" rtl="0" algn="l">
              <a:lnSpc>
                <a:spcPct val="90000"/>
              </a:lnSpc>
              <a:spcBef>
                <a:spcPts val="0"/>
              </a:spcBef>
              <a:spcAft>
                <a:spcPts val="0"/>
              </a:spcAft>
              <a:buClr>
                <a:schemeClr val="dk1"/>
              </a:buClr>
              <a:buSzPct val="100000"/>
              <a:buFont typeface="Arial"/>
              <a:buNone/>
            </a:pPr>
            <a:r>
              <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noun</a:t>
            </a:r>
            <a:endParaRPr>
              <a:latin typeface="Arial"/>
              <a:ea typeface="Arial"/>
              <a:cs typeface="Arial"/>
              <a:sym typeface="Arial"/>
            </a:endParaRPr>
          </a:p>
        </p:txBody>
      </p:sp>
      <p:sp>
        <p:nvSpPr>
          <p:cNvPr id="789" name="Google Shape;789;p143"/>
          <p:cNvSpPr txBox="1"/>
          <p:nvPr/>
        </p:nvSpPr>
        <p:spPr>
          <a:xfrm>
            <a:off x="1130025" y="4083638"/>
            <a:ext cx="7076400" cy="10929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100"/>
              <a:buFont typeface="Arial"/>
              <a:buNone/>
            </a:pPr>
            <a:r>
              <a:rPr b="0" i="0" lang="en-GB" sz="3100" u="none" cap="none" strike="noStrike">
                <a:solidFill>
                  <a:srgbClr val="000000"/>
                </a:solidFill>
                <a:latin typeface="Calibri"/>
                <a:ea typeface="Calibri"/>
                <a:cs typeface="Calibri"/>
                <a:sym typeface="Calibri"/>
              </a:rPr>
              <a:t>Definition: </a:t>
            </a:r>
            <a:r>
              <a:rPr lang="en-GB" sz="3100">
                <a:latin typeface="Calibri"/>
                <a:ea typeface="Calibri"/>
                <a:cs typeface="Calibri"/>
                <a:sym typeface="Calibri"/>
              </a:rPr>
              <a:t>a taxi which must be booked in advance</a:t>
            </a:r>
            <a:endParaRPr b="0" i="0" sz="3100" u="none" cap="none" strike="noStrike">
              <a:solidFill>
                <a:srgbClr val="000000"/>
              </a:solidFill>
              <a:latin typeface="Calibri"/>
              <a:ea typeface="Calibri"/>
              <a:cs typeface="Calibri"/>
              <a:sym typeface="Calibri"/>
            </a:endParaRPr>
          </a:p>
        </p:txBody>
      </p:sp>
      <p:pic>
        <p:nvPicPr>
          <p:cNvPr id="790" name="Google Shape;790;p143"/>
          <p:cNvPicPr preferRelativeResize="0"/>
          <p:nvPr/>
        </p:nvPicPr>
        <p:blipFill>
          <a:blip r:embed="rId3">
            <a:alphaModFix/>
          </a:blip>
          <a:stretch>
            <a:fillRect/>
          </a:stretch>
        </p:blipFill>
        <p:spPr>
          <a:xfrm>
            <a:off x="152400" y="152400"/>
            <a:ext cx="2762250" cy="1930500"/>
          </a:xfrm>
          <a:prstGeom prst="rect">
            <a:avLst/>
          </a:prstGeom>
          <a:noFill/>
          <a:ln>
            <a:noFill/>
          </a:ln>
        </p:spPr>
      </p:pic>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14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minimum</a:t>
            </a:r>
            <a:endParaRPr i="1">
              <a:latin typeface="Arial"/>
              <a:ea typeface="Arial"/>
              <a:cs typeface="Arial"/>
              <a:sym typeface="Arial"/>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14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minimum</a:t>
            </a:r>
            <a:br>
              <a:rPr lang="en-GB">
                <a:latin typeface="Arial"/>
                <a:ea typeface="Arial"/>
                <a:cs typeface="Arial"/>
                <a:sym typeface="Arial"/>
              </a:rPr>
            </a:br>
            <a:r>
              <a:rPr lang="en-GB"/>
              <a:t>mini</a:t>
            </a:r>
            <a:r>
              <a:rPr lang="en-GB">
                <a:latin typeface="Arial"/>
                <a:ea typeface="Arial"/>
                <a:cs typeface="Arial"/>
                <a:sym typeface="Arial"/>
              </a:rPr>
              <a:t> + </a:t>
            </a:r>
            <a:r>
              <a:rPr lang="en-GB"/>
              <a:t>mum </a:t>
            </a:r>
            <a:r>
              <a:rPr lang="en-GB">
                <a:latin typeface="Arial"/>
                <a:ea typeface="Arial"/>
                <a:cs typeface="Arial"/>
                <a:sym typeface="Arial"/>
              </a:rPr>
              <a:t>= </a:t>
            </a:r>
            <a:r>
              <a:rPr lang="en-GB"/>
              <a:t>minimum</a:t>
            </a:r>
            <a:endParaRPr i="1">
              <a:latin typeface="Arial"/>
              <a:ea typeface="Arial"/>
              <a:cs typeface="Arial"/>
              <a:sym typeface="Arial"/>
            </a:endParaRPr>
          </a:p>
        </p:txBody>
      </p:sp>
      <p:pic>
        <p:nvPicPr>
          <p:cNvPr id="801" name="Google Shape;801;p145"/>
          <p:cNvPicPr preferRelativeResize="0"/>
          <p:nvPr/>
        </p:nvPicPr>
        <p:blipFill>
          <a:blip r:embed="rId3">
            <a:alphaModFix/>
          </a:blip>
          <a:stretch>
            <a:fillRect/>
          </a:stretch>
        </p:blipFill>
        <p:spPr>
          <a:xfrm>
            <a:off x="152400" y="152400"/>
            <a:ext cx="3469050" cy="1967350"/>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p146"/>
          <p:cNvSpPr txBox="1"/>
          <p:nvPr>
            <p:ph type="title"/>
          </p:nvPr>
        </p:nvSpPr>
        <p:spPr>
          <a:xfrm>
            <a:off x="724800" y="2823994"/>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minimum</a:t>
            </a:r>
            <a:br>
              <a:rPr lang="en-GB"/>
            </a:br>
            <a:r>
              <a:rPr lang="en-GB"/>
              <a:t>mini + mum = minimum</a:t>
            </a:r>
            <a:endParaRPr i="1"/>
          </a:p>
          <a:p>
            <a:pPr indent="0" lvl="0" marL="0" rtl="0" algn="l">
              <a:lnSpc>
                <a:spcPct val="90000"/>
              </a:lnSpc>
              <a:spcBef>
                <a:spcPts val="0"/>
              </a:spcBef>
              <a:spcAft>
                <a:spcPts val="0"/>
              </a:spcAft>
              <a:buClr>
                <a:schemeClr val="dk1"/>
              </a:buClr>
              <a:buSzPct val="100000"/>
              <a:buFont typeface="Arial"/>
              <a:buNone/>
            </a:pPr>
            <a:r>
              <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noun</a:t>
            </a:r>
            <a:endParaRPr>
              <a:latin typeface="Arial"/>
              <a:ea typeface="Arial"/>
              <a:cs typeface="Arial"/>
              <a:sym typeface="Arial"/>
            </a:endParaRPr>
          </a:p>
        </p:txBody>
      </p:sp>
      <p:sp>
        <p:nvSpPr>
          <p:cNvPr id="807" name="Google Shape;807;p146"/>
          <p:cNvSpPr txBox="1"/>
          <p:nvPr/>
        </p:nvSpPr>
        <p:spPr>
          <a:xfrm>
            <a:off x="1130025" y="4083638"/>
            <a:ext cx="7076400" cy="6156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100"/>
              <a:buFont typeface="Arial"/>
              <a:buNone/>
            </a:pPr>
            <a:r>
              <a:rPr b="0" i="0" lang="en-GB" sz="3100" u="none" cap="none" strike="noStrike">
                <a:solidFill>
                  <a:srgbClr val="000000"/>
                </a:solidFill>
                <a:latin typeface="Calibri"/>
                <a:ea typeface="Calibri"/>
                <a:cs typeface="Calibri"/>
                <a:sym typeface="Calibri"/>
              </a:rPr>
              <a:t>Definition: </a:t>
            </a:r>
            <a:r>
              <a:rPr lang="en-GB" sz="3100">
                <a:latin typeface="Calibri"/>
                <a:ea typeface="Calibri"/>
                <a:cs typeface="Calibri"/>
                <a:sym typeface="Calibri"/>
              </a:rPr>
              <a:t>the smallest amount possible</a:t>
            </a:r>
            <a:endParaRPr b="0" i="0" sz="3100" u="none" cap="none" strike="noStrike">
              <a:solidFill>
                <a:srgbClr val="000000"/>
              </a:solidFill>
              <a:latin typeface="Calibri"/>
              <a:ea typeface="Calibri"/>
              <a:cs typeface="Calibri"/>
              <a:sym typeface="Calibri"/>
            </a:endParaRPr>
          </a:p>
        </p:txBody>
      </p:sp>
      <p:pic>
        <p:nvPicPr>
          <p:cNvPr id="808" name="Google Shape;808;p146"/>
          <p:cNvPicPr preferRelativeResize="0"/>
          <p:nvPr/>
        </p:nvPicPr>
        <p:blipFill>
          <a:blip r:embed="rId3">
            <a:alphaModFix/>
          </a:blip>
          <a:stretch>
            <a:fillRect/>
          </a:stretch>
        </p:blipFill>
        <p:spPr>
          <a:xfrm>
            <a:off x="152400" y="152400"/>
            <a:ext cx="3469050" cy="1967350"/>
          </a:xfrm>
          <a:prstGeom prst="rect">
            <a:avLst/>
          </a:prstGeom>
          <a:noFill/>
          <a:ln>
            <a:noFill/>
          </a:ln>
        </p:spPr>
      </p:pic>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p14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When the sun is shining, the minibeast roam freely in gardens.</a:t>
            </a:r>
            <a:endParaRPr i="1">
              <a:latin typeface="Arial"/>
              <a:ea typeface="Arial"/>
              <a:cs typeface="Arial"/>
              <a:sym typeface="Arial"/>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14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When the sun is shining, the minibeast roam freely in gardens.</a:t>
            </a:r>
            <a:endParaRPr i="1">
              <a:latin typeface="Arial"/>
              <a:ea typeface="Arial"/>
              <a:cs typeface="Arial"/>
              <a:sym typeface="Arial"/>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
        <p:nvSpPr>
          <p:cNvPr id="823" name="Google Shape;823;p14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When the sun is shining, the </a:t>
            </a:r>
            <a:endParaRPr/>
          </a:p>
          <a:p>
            <a:pPr indent="0" lvl="0" marL="0" rtl="0" algn="ctr">
              <a:lnSpc>
                <a:spcPct val="90000"/>
              </a:lnSpc>
              <a:spcBef>
                <a:spcPts val="0"/>
              </a:spcBef>
              <a:spcAft>
                <a:spcPts val="0"/>
              </a:spcAft>
              <a:buClr>
                <a:schemeClr val="dk1"/>
              </a:buClr>
              <a:buSzPct val="100000"/>
              <a:buFont typeface="Arial"/>
              <a:buNone/>
            </a:pPr>
            <a:r>
              <a:rPr lang="en-GB"/>
              <a:t>_ _ _ _ _ _ _ _ _  roam freely in gardens.</a:t>
            </a:r>
            <a:endParaRPr i="1">
              <a:latin typeface="Arial"/>
              <a:ea typeface="Arial"/>
              <a:cs typeface="Arial"/>
              <a:sym typeface="Arial"/>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sp>
        <p:nvSpPr>
          <p:cNvPr id="828" name="Google Shape;828;p15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When the sun is shining, the minibeast roam freely in gardens.</a:t>
            </a:r>
            <a:endParaRPr i="1">
              <a:latin typeface="Arial"/>
              <a:ea typeface="Arial"/>
              <a:cs typeface="Arial"/>
              <a:sym typeface="Arial"/>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15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If you want a cheap fare, book a minicab.</a:t>
            </a:r>
            <a:endParaRPr i="1">
              <a:latin typeface="Arial"/>
              <a:ea typeface="Arial"/>
              <a:cs typeface="Arial"/>
              <a:sym typeface="Arial"/>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15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If you want a cheap fare, book a _ _ _ _ _ _ _.</a:t>
            </a:r>
            <a:endParaRPr i="1">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Can you remember this spelling rule?</a:t>
            </a:r>
            <a:br>
              <a:rPr lang="en-GB">
                <a:latin typeface="Arial"/>
                <a:ea typeface="Arial"/>
                <a:cs typeface="Arial"/>
                <a:sym typeface="Arial"/>
              </a:rPr>
            </a:br>
            <a:r>
              <a:rPr lang="en-GB">
                <a:latin typeface="Arial"/>
                <a:ea typeface="Arial"/>
                <a:cs typeface="Arial"/>
                <a:sym typeface="Arial"/>
              </a:rPr>
              <a:t>prefix </a:t>
            </a:r>
            <a:r>
              <a:rPr lang="en-GB"/>
              <a:t>over</a:t>
            </a:r>
            <a:r>
              <a:rPr lang="en-GB">
                <a:latin typeface="Arial"/>
                <a:ea typeface="Arial"/>
                <a:cs typeface="Arial"/>
                <a:sym typeface="Arial"/>
              </a:rPr>
              <a:t>-</a:t>
            </a:r>
            <a:endParaRPr>
              <a:latin typeface="Arial"/>
              <a:ea typeface="Arial"/>
              <a:cs typeface="Arial"/>
              <a:sym typeface="Arial"/>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15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If you want a cheap fare, book a minicab.</a:t>
            </a:r>
            <a:endParaRPr i="1">
              <a:latin typeface="Arial"/>
              <a:ea typeface="Arial"/>
              <a:cs typeface="Arial"/>
              <a:sym typeface="Arial"/>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p15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minimum spend on a contactless card is £100.</a:t>
            </a:r>
            <a:endParaRPr i="1">
              <a:latin typeface="Arial"/>
              <a:ea typeface="Arial"/>
              <a:cs typeface="Arial"/>
              <a:sym typeface="Arial"/>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15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_ _ _ _ _ _ _ spend on a contactless card is £100.</a:t>
            </a:r>
            <a:endParaRPr i="1">
              <a:latin typeface="Arial"/>
              <a:ea typeface="Arial"/>
              <a:cs typeface="Arial"/>
              <a:sym typeface="Arial"/>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id="858" name="Google Shape;858;p15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minimum spend on a contactless card is £100.</a:t>
            </a:r>
            <a:endParaRPr i="1">
              <a:latin typeface="Arial"/>
              <a:ea typeface="Arial"/>
              <a:cs typeface="Arial"/>
              <a:sym typeface="Arial"/>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p15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New CHALLENGE words.</a:t>
            </a:r>
            <a:endParaRPr i="1">
              <a:latin typeface="Arial"/>
              <a:ea typeface="Arial"/>
              <a:cs typeface="Arial"/>
              <a:sym typeface="Arial"/>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7" name="Shape 867"/>
        <p:cNvGrpSpPr/>
        <p:nvPr/>
      </p:nvGrpSpPr>
      <p:grpSpPr>
        <a:xfrm>
          <a:off x="0" y="0"/>
          <a:ext cx="0" cy="0"/>
          <a:chOff x="0" y="0"/>
          <a:chExt cx="0" cy="0"/>
        </a:xfrm>
      </p:grpSpPr>
      <p:sp>
        <p:nvSpPr>
          <p:cNvPr id="868" name="Google Shape;868;p15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leisure</a:t>
            </a:r>
            <a:endParaRPr i="1">
              <a:latin typeface="Arial"/>
              <a:ea typeface="Arial"/>
              <a:cs typeface="Arial"/>
              <a:sym typeface="Arial"/>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sp>
        <p:nvSpPr>
          <p:cNvPr id="873" name="Google Shape;873;p15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leisure</a:t>
            </a:r>
            <a:br>
              <a:rPr lang="en-GB">
                <a:latin typeface="Arial"/>
                <a:ea typeface="Arial"/>
                <a:cs typeface="Arial"/>
                <a:sym typeface="Arial"/>
              </a:rPr>
            </a:br>
            <a:r>
              <a:rPr lang="en-GB"/>
              <a:t>The most common leisure activity in Britain is going for a walk.</a:t>
            </a:r>
            <a:endParaRPr i="1">
              <a:latin typeface="Arial"/>
              <a:ea typeface="Arial"/>
              <a:cs typeface="Arial"/>
              <a:sym typeface="Arial"/>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sp>
        <p:nvSpPr>
          <p:cNvPr id="878" name="Google Shape;878;p16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The most common leisure activity in Britain is going for a walk.</a:t>
            </a:r>
            <a:endParaRPr i="1">
              <a:latin typeface="Arial"/>
              <a:ea typeface="Arial"/>
              <a:cs typeface="Arial"/>
              <a:sym typeface="Arial"/>
            </a:endParaRPr>
          </a:p>
        </p:txBody>
      </p:sp>
      <p:pic>
        <p:nvPicPr>
          <p:cNvPr id="879" name="Google Shape;879;p160"/>
          <p:cNvPicPr preferRelativeResize="0"/>
          <p:nvPr/>
        </p:nvPicPr>
        <p:blipFill>
          <a:blip r:embed="rId3">
            <a:alphaModFix/>
          </a:blip>
          <a:stretch>
            <a:fillRect/>
          </a:stretch>
        </p:blipFill>
        <p:spPr>
          <a:xfrm>
            <a:off x="152400" y="152400"/>
            <a:ext cx="2674425" cy="2005819"/>
          </a:xfrm>
          <a:prstGeom prst="rect">
            <a:avLst/>
          </a:prstGeom>
          <a:noFill/>
          <a:ln>
            <a:noFill/>
          </a:ln>
        </p:spPr>
      </p:pic>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 name="Shape 883"/>
        <p:cNvGrpSpPr/>
        <p:nvPr/>
      </p:nvGrpSpPr>
      <p:grpSpPr>
        <a:xfrm>
          <a:off x="0" y="0"/>
          <a:ext cx="0" cy="0"/>
          <a:chOff x="0" y="0"/>
          <a:chExt cx="0" cy="0"/>
        </a:xfrm>
      </p:grpSpPr>
      <p:sp>
        <p:nvSpPr>
          <p:cNvPr id="884" name="Google Shape;884;p16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The most common _ _ _ _ _ _ _ activity in Britain is going for a walk.</a:t>
            </a:r>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16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t>The most common leisure activity in Britain is going for a walk.</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The prefix  over-</a:t>
            </a:r>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p16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lightning</a:t>
            </a:r>
            <a:endParaRPr i="1">
              <a:latin typeface="Arial"/>
              <a:ea typeface="Arial"/>
              <a:cs typeface="Arial"/>
              <a:sym typeface="Arial"/>
            </a:endParaRP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sp>
        <p:nvSpPr>
          <p:cNvPr id="899" name="Google Shape;899;p16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lightning</a:t>
            </a:r>
            <a:br>
              <a:rPr lang="en-GB">
                <a:latin typeface="Arial"/>
                <a:ea typeface="Arial"/>
                <a:cs typeface="Arial"/>
                <a:sym typeface="Arial"/>
              </a:rPr>
            </a:br>
            <a:r>
              <a:rPr lang="en-GB"/>
              <a:t>The tree ignited as it was struck by lightning.</a:t>
            </a:r>
            <a:endParaRPr i="1">
              <a:latin typeface="Arial"/>
              <a:ea typeface="Arial"/>
              <a:cs typeface="Arial"/>
              <a:sym typeface="Arial"/>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3" name="Shape 903"/>
        <p:cNvGrpSpPr/>
        <p:nvPr/>
      </p:nvGrpSpPr>
      <p:grpSpPr>
        <a:xfrm>
          <a:off x="0" y="0"/>
          <a:ext cx="0" cy="0"/>
          <a:chOff x="0" y="0"/>
          <a:chExt cx="0" cy="0"/>
        </a:xfrm>
      </p:grpSpPr>
      <p:sp>
        <p:nvSpPr>
          <p:cNvPr id="904" name="Google Shape;904;p16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The tree ignited as it was struck by lightning.</a:t>
            </a:r>
            <a:endParaRPr i="1">
              <a:latin typeface="Arial"/>
              <a:ea typeface="Arial"/>
              <a:cs typeface="Arial"/>
              <a:sym typeface="Arial"/>
            </a:endParaRPr>
          </a:p>
        </p:txBody>
      </p:sp>
      <p:pic>
        <p:nvPicPr>
          <p:cNvPr id="905" name="Google Shape;905;p165"/>
          <p:cNvPicPr preferRelativeResize="0"/>
          <p:nvPr/>
        </p:nvPicPr>
        <p:blipFill>
          <a:blip r:embed="rId3">
            <a:alphaModFix/>
          </a:blip>
          <a:stretch>
            <a:fillRect/>
          </a:stretch>
        </p:blipFill>
        <p:spPr>
          <a:xfrm>
            <a:off x="152400" y="152400"/>
            <a:ext cx="3276600" cy="1834900"/>
          </a:xfrm>
          <a:prstGeom prst="rect">
            <a:avLst/>
          </a:prstGeom>
          <a:noFill/>
          <a:ln>
            <a:noFill/>
          </a:ln>
        </p:spPr>
      </p:pic>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sp>
        <p:nvSpPr>
          <p:cNvPr id="910" name="Google Shape;910;p16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The tree ignited as it was struck by _ _ _ _ _ _ _ _ _.</a:t>
            </a:r>
            <a:endParaRPr/>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sp>
        <p:nvSpPr>
          <p:cNvPr id="915" name="Google Shape;915;p16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t>The tree ignited as it was struck by lightning.</a:t>
            </a:r>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sp>
        <p:nvSpPr>
          <p:cNvPr id="920" name="Google Shape;920;p16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Let’s </a:t>
            </a:r>
            <a:r>
              <a:rPr i="1" lang="en-GB">
                <a:latin typeface="Arial"/>
                <a:ea typeface="Arial"/>
                <a:cs typeface="Arial"/>
                <a:sym typeface="Arial"/>
              </a:rPr>
              <a:t>Practise and Apply</a:t>
            </a:r>
            <a:r>
              <a:rPr lang="en-GB">
                <a:latin typeface="Arial"/>
                <a:ea typeface="Arial"/>
                <a:cs typeface="Arial"/>
                <a:sym typeface="Arial"/>
              </a:rPr>
              <a:t>.</a:t>
            </a:r>
            <a:endParaRPr i="1">
              <a:latin typeface="Arial"/>
              <a:ea typeface="Arial"/>
              <a:cs typeface="Arial"/>
              <a:sym typeface="Arial"/>
            </a:endParaRP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sp>
        <p:nvSpPr>
          <p:cNvPr id="925" name="Google Shape;925;p16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Can you spot the spelling rule words and the challenge words?</a:t>
            </a:r>
            <a:endParaRPr i="1">
              <a:latin typeface="Arial"/>
              <a:ea typeface="Arial"/>
              <a:cs typeface="Arial"/>
              <a:sym typeface="Arial"/>
            </a:endParaRPr>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 name="Shape 929"/>
        <p:cNvGrpSpPr/>
        <p:nvPr/>
      </p:nvGrpSpPr>
      <p:grpSpPr>
        <a:xfrm>
          <a:off x="0" y="0"/>
          <a:ext cx="0" cy="0"/>
          <a:chOff x="0" y="0"/>
          <a:chExt cx="0" cy="0"/>
        </a:xfrm>
      </p:grpSpPr>
      <p:sp>
        <p:nvSpPr>
          <p:cNvPr id="930" name="Google Shape;930;p170"/>
          <p:cNvSpPr txBox="1"/>
          <p:nvPr>
            <p:ph type="title"/>
          </p:nvPr>
        </p:nvSpPr>
        <p:spPr>
          <a:xfrm>
            <a:off x="218395" y="1211279"/>
            <a:ext cx="8707200" cy="37353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dk1"/>
              </a:buClr>
              <a:buSzPts val="3000"/>
              <a:buFont typeface="Arial"/>
              <a:buNone/>
            </a:pPr>
            <a:r>
              <a:rPr lang="en-GB" sz="2600"/>
              <a:t>Fragile Earth</a:t>
            </a:r>
            <a:br>
              <a:rPr lang="en-GB" sz="2600"/>
            </a:br>
            <a:endParaRPr sz="2600"/>
          </a:p>
          <a:p>
            <a:pPr indent="0" lvl="0" marL="0" rtl="0" algn="l">
              <a:lnSpc>
                <a:spcPct val="90000"/>
              </a:lnSpc>
              <a:spcBef>
                <a:spcPts val="0"/>
              </a:spcBef>
              <a:spcAft>
                <a:spcPts val="0"/>
              </a:spcAft>
              <a:buClr>
                <a:srgbClr val="000000"/>
              </a:buClr>
              <a:buSzPts val="3000"/>
              <a:buFont typeface="Arial"/>
              <a:buNone/>
            </a:pPr>
            <a:r>
              <a:rPr lang="en-GB" sz="2600"/>
              <a:t>We take many good things out of the Earth, with minimum thought. Sometimes it seems that we overthrow the atmosphere with harmful substances, such as waste and pollution. This is due to the overuse of vehicles such as a minibus or a minicab. However, we often change landscapes for the better by restoring them to their natural state in our leisure. For example, by planting trees throughout the tropics, we can gradually replace the forests we’ve plundered. As a minimum, we must repair the damage we’ve caused to ensure our existence continues protecting species and minibeasts. </a:t>
            </a:r>
            <a:r>
              <a:rPr lang="en-GB" sz="2700">
                <a:solidFill>
                  <a:srgbClr val="000000"/>
                </a:solidFill>
              </a:rPr>
              <a:t> </a:t>
            </a:r>
            <a:endParaRPr sz="2700">
              <a:solidFill>
                <a:srgbClr val="000000"/>
              </a:solidFill>
              <a:latin typeface="Arial"/>
              <a:ea typeface="Arial"/>
              <a:cs typeface="Arial"/>
              <a:sym typeface="Arial"/>
            </a:endParaRPr>
          </a:p>
        </p:txBody>
      </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p171"/>
          <p:cNvSpPr txBox="1"/>
          <p:nvPr>
            <p:ph type="title"/>
          </p:nvPr>
        </p:nvSpPr>
        <p:spPr>
          <a:xfrm>
            <a:off x="218395" y="946329"/>
            <a:ext cx="8707200" cy="37353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Clr>
                <a:srgbClr val="000000"/>
              </a:buClr>
              <a:buSzPts val="3000"/>
              <a:buFont typeface="Arial"/>
              <a:buNone/>
            </a:pPr>
            <a:r>
              <a:rPr lang="en-GB" sz="2600">
                <a:solidFill>
                  <a:srgbClr val="000000"/>
                </a:solidFill>
                <a:latin typeface="Arial"/>
                <a:ea typeface="Arial"/>
                <a:cs typeface="Arial"/>
                <a:sym typeface="Arial"/>
              </a:rPr>
              <a:t>Fragile Earth</a:t>
            </a:r>
            <a:br>
              <a:rPr lang="en-GB" sz="2600">
                <a:solidFill>
                  <a:srgbClr val="000000"/>
                </a:solidFill>
                <a:latin typeface="Arial"/>
                <a:ea typeface="Arial"/>
                <a:cs typeface="Arial"/>
                <a:sym typeface="Arial"/>
              </a:rPr>
            </a:br>
            <a:endParaRPr sz="2600">
              <a:solidFill>
                <a:srgbClr val="000000"/>
              </a:solidFill>
              <a:latin typeface="Arial"/>
              <a:ea typeface="Arial"/>
              <a:cs typeface="Arial"/>
              <a:sym typeface="Arial"/>
            </a:endParaRPr>
          </a:p>
          <a:p>
            <a:pPr indent="0" lvl="0" marL="0" rtl="0" algn="l">
              <a:lnSpc>
                <a:spcPct val="90000"/>
              </a:lnSpc>
              <a:spcBef>
                <a:spcPts val="0"/>
              </a:spcBef>
              <a:spcAft>
                <a:spcPts val="0"/>
              </a:spcAft>
              <a:buClr>
                <a:srgbClr val="000000"/>
              </a:buClr>
              <a:buSzPts val="3000"/>
              <a:buFont typeface="Arial"/>
              <a:buNone/>
            </a:pPr>
            <a:r>
              <a:rPr lang="en-GB" sz="2600">
                <a:solidFill>
                  <a:srgbClr val="000000"/>
                </a:solidFill>
              </a:rPr>
              <a:t>We take many good things out of the Earth, with </a:t>
            </a:r>
            <a:r>
              <a:rPr lang="en-GB" sz="2600">
                <a:solidFill>
                  <a:srgbClr val="000000"/>
                </a:solidFill>
                <a:highlight>
                  <a:srgbClr val="FFFF00"/>
                </a:highlight>
              </a:rPr>
              <a:t>minimum</a:t>
            </a:r>
            <a:r>
              <a:rPr lang="en-GB" sz="2600">
                <a:solidFill>
                  <a:srgbClr val="000000"/>
                </a:solidFill>
              </a:rPr>
              <a:t> thought. Sometimes it seems that we </a:t>
            </a:r>
            <a:r>
              <a:rPr lang="en-GB" sz="2600">
                <a:solidFill>
                  <a:srgbClr val="000000"/>
                </a:solidFill>
                <a:highlight>
                  <a:srgbClr val="FFFF00"/>
                </a:highlight>
              </a:rPr>
              <a:t>overthrow</a:t>
            </a:r>
            <a:r>
              <a:rPr lang="en-GB" sz="2600">
                <a:solidFill>
                  <a:srgbClr val="000000"/>
                </a:solidFill>
              </a:rPr>
              <a:t> the atmosphere with harmful substances, such as waste and pollution. This is due to the </a:t>
            </a:r>
            <a:r>
              <a:rPr lang="en-GB" sz="2600">
                <a:solidFill>
                  <a:srgbClr val="000000"/>
                </a:solidFill>
                <a:highlight>
                  <a:srgbClr val="FFFF00"/>
                </a:highlight>
              </a:rPr>
              <a:t>overuse</a:t>
            </a:r>
            <a:r>
              <a:rPr lang="en-GB" sz="2600">
                <a:solidFill>
                  <a:srgbClr val="000000"/>
                </a:solidFill>
              </a:rPr>
              <a:t> of vehicles such as a </a:t>
            </a:r>
            <a:r>
              <a:rPr lang="en-GB" sz="2600">
                <a:solidFill>
                  <a:srgbClr val="000000"/>
                </a:solidFill>
                <a:highlight>
                  <a:srgbClr val="FFFF00"/>
                </a:highlight>
              </a:rPr>
              <a:t>minibus</a:t>
            </a:r>
            <a:r>
              <a:rPr lang="en-GB" sz="2600">
                <a:solidFill>
                  <a:srgbClr val="000000"/>
                </a:solidFill>
              </a:rPr>
              <a:t> or a </a:t>
            </a:r>
            <a:r>
              <a:rPr lang="en-GB" sz="2600">
                <a:solidFill>
                  <a:srgbClr val="000000"/>
                </a:solidFill>
                <a:highlight>
                  <a:srgbClr val="FFFF00"/>
                </a:highlight>
              </a:rPr>
              <a:t>minicab</a:t>
            </a:r>
            <a:r>
              <a:rPr lang="en-GB" sz="2600">
                <a:solidFill>
                  <a:srgbClr val="000000"/>
                </a:solidFill>
              </a:rPr>
              <a:t>. However, we often change landscapes for the better by restoring them to their natural state in our </a:t>
            </a:r>
            <a:r>
              <a:rPr lang="en-GB" sz="2600">
                <a:solidFill>
                  <a:srgbClr val="000000"/>
                </a:solidFill>
                <a:highlight>
                  <a:srgbClr val="FFFF00"/>
                </a:highlight>
              </a:rPr>
              <a:t>leisure</a:t>
            </a:r>
            <a:r>
              <a:rPr lang="en-GB" sz="2600">
                <a:solidFill>
                  <a:srgbClr val="000000"/>
                </a:solidFill>
              </a:rPr>
              <a:t>. For example, by planting trees throughout the tropics, we can gradually replace the forests we’ve plundered. As a </a:t>
            </a:r>
            <a:r>
              <a:rPr lang="en-GB" sz="2600">
                <a:solidFill>
                  <a:srgbClr val="000000"/>
                </a:solidFill>
                <a:highlight>
                  <a:srgbClr val="FFFF00"/>
                </a:highlight>
              </a:rPr>
              <a:t>minimum</a:t>
            </a:r>
            <a:r>
              <a:rPr lang="en-GB" sz="2600">
                <a:solidFill>
                  <a:srgbClr val="000000"/>
                </a:solidFill>
              </a:rPr>
              <a:t>, we must repair the damage we’ve caused to ensure our </a:t>
            </a:r>
            <a:r>
              <a:rPr lang="en-GB" sz="2600">
                <a:solidFill>
                  <a:srgbClr val="000000"/>
                </a:solidFill>
                <a:highlight>
                  <a:srgbClr val="FFFF00"/>
                </a:highlight>
              </a:rPr>
              <a:t>existence</a:t>
            </a:r>
            <a:r>
              <a:rPr lang="en-GB" sz="2600">
                <a:solidFill>
                  <a:srgbClr val="000000"/>
                </a:solidFill>
              </a:rPr>
              <a:t> continues protecting species and </a:t>
            </a:r>
            <a:r>
              <a:rPr lang="en-GB" sz="2600">
                <a:solidFill>
                  <a:srgbClr val="000000"/>
                </a:solidFill>
                <a:highlight>
                  <a:srgbClr val="FFFF00"/>
                </a:highlight>
              </a:rPr>
              <a:t>minibeasts</a:t>
            </a:r>
            <a:r>
              <a:rPr lang="en-GB" sz="2600">
                <a:solidFill>
                  <a:srgbClr val="000000"/>
                </a:solidFill>
              </a:rPr>
              <a:t>. </a:t>
            </a:r>
            <a:endParaRPr sz="2600">
              <a:solidFill>
                <a:srgbClr val="000000"/>
              </a:solidFill>
              <a:latin typeface="Arial"/>
              <a:ea typeface="Arial"/>
              <a:cs typeface="Arial"/>
              <a:sym typeface="Arial"/>
            </a:endParaRPr>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 name="Shape 940"/>
        <p:cNvGrpSpPr/>
        <p:nvPr/>
      </p:nvGrpSpPr>
      <p:grpSpPr>
        <a:xfrm>
          <a:off x="0" y="0"/>
          <a:ext cx="0" cy="0"/>
          <a:chOff x="0" y="0"/>
          <a:chExt cx="0" cy="0"/>
        </a:xfrm>
      </p:grpSpPr>
      <p:sp>
        <p:nvSpPr>
          <p:cNvPr id="941" name="Google Shape;941;p17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Write this sentence as I dictate it to you.</a:t>
            </a:r>
            <a:endParaRPr i="1">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7"/>
          <p:cNvSpPr txBox="1"/>
          <p:nvPr>
            <p:ph type="title"/>
          </p:nvPr>
        </p:nvSpPr>
        <p:spPr>
          <a:xfrm>
            <a:off x="538163" y="3106637"/>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over-</a:t>
            </a:r>
            <a:br>
              <a:rPr lang="en-GB">
                <a:latin typeface="Arial"/>
                <a:ea typeface="Arial"/>
                <a:cs typeface="Arial"/>
                <a:sym typeface="Arial"/>
              </a:rPr>
            </a:br>
            <a:r>
              <a:rPr lang="en-GB">
                <a:latin typeface="Arial"/>
                <a:ea typeface="Arial"/>
                <a:cs typeface="Arial"/>
                <a:sym typeface="Arial"/>
              </a:rPr>
              <a:t>meaning ‘too much’ or ‘more than enough’</a:t>
            </a:r>
            <a:endParaRPr i="1">
              <a:latin typeface="Arial"/>
              <a:ea typeface="Arial"/>
              <a:cs typeface="Arial"/>
              <a:sym typeface="Arial"/>
            </a:endParaRPr>
          </a:p>
        </p:txBody>
      </p:sp>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5" name="Shape 945"/>
        <p:cNvGrpSpPr/>
        <p:nvPr/>
      </p:nvGrpSpPr>
      <p:grpSpPr>
        <a:xfrm>
          <a:off x="0" y="0"/>
          <a:ext cx="0" cy="0"/>
          <a:chOff x="0" y="0"/>
          <a:chExt cx="0" cy="0"/>
        </a:xfrm>
      </p:grpSpPr>
      <p:sp>
        <p:nvSpPr>
          <p:cNvPr id="946" name="Google Shape;946;p173"/>
          <p:cNvSpPr txBox="1"/>
          <p:nvPr>
            <p:ph type="title"/>
          </p:nvPr>
        </p:nvSpPr>
        <p:spPr>
          <a:xfrm>
            <a:off x="633413" y="2176293"/>
            <a:ext cx="7886700" cy="2139600"/>
          </a:xfrm>
          <a:prstGeom prst="rect">
            <a:avLst/>
          </a:prstGeom>
          <a:noFill/>
          <a:ln>
            <a:noFill/>
          </a:ln>
        </p:spPr>
        <p:txBody>
          <a:bodyPr anchorCtr="0" anchor="b" bIns="34275" lIns="68575" spcFirstLastPara="1" rIns="68575" wrap="square" tIns="34275">
            <a:normAutofit/>
          </a:bodyPr>
          <a:lstStyle/>
          <a:p>
            <a:pPr indent="0" lvl="0" marL="0" rtl="0" algn="l">
              <a:spcBef>
                <a:spcPts val="0"/>
              </a:spcBef>
              <a:spcAft>
                <a:spcPts val="0"/>
              </a:spcAft>
              <a:buClr>
                <a:schemeClr val="dk1"/>
              </a:buClr>
              <a:buSzPts val="3000"/>
              <a:buFont typeface="Arial"/>
              <a:buNone/>
            </a:pPr>
            <a:r>
              <a:rPr lang="en-GB" sz="3400"/>
              <a:t>Sometimes it seems that we overthrow the atmosphere with harmful substances, such as waste and pollution. </a:t>
            </a:r>
            <a:endParaRPr sz="8900"/>
          </a:p>
        </p:txBody>
      </p:sp>
      <p:sp>
        <p:nvSpPr>
          <p:cNvPr id="947" name="Google Shape;947;p173"/>
          <p:cNvSpPr txBox="1"/>
          <p:nvPr>
            <p:ph idx="1" type="body"/>
          </p:nvPr>
        </p:nvSpPr>
        <p:spPr>
          <a:xfrm>
            <a:off x="633413" y="157163"/>
            <a:ext cx="7886700" cy="11253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rgbClr val="888888"/>
              </a:buClr>
              <a:buSzPts val="1800"/>
              <a:buNone/>
            </a:pPr>
            <a:r>
              <a:rPr lang="en-GB"/>
              <a:t>Did you write it correctly?</a:t>
            </a:r>
            <a:endParaRPr/>
          </a:p>
          <a:p>
            <a:pPr indent="0" lvl="0" marL="0" rtl="0" algn="l">
              <a:lnSpc>
                <a:spcPct val="90000"/>
              </a:lnSpc>
              <a:spcBef>
                <a:spcPts val="800"/>
              </a:spcBef>
              <a:spcAft>
                <a:spcPts val="0"/>
              </a:spcAft>
              <a:buClr>
                <a:srgbClr val="888888"/>
              </a:buClr>
              <a:buSzPts val="1800"/>
              <a:buNone/>
            </a:pPr>
            <a:r>
              <a:rPr lang="en-GB"/>
              <a:t>Edit your work and make sure you have it correct.</a:t>
            </a:r>
            <a:endParaRPr/>
          </a:p>
          <a:p>
            <a:pPr indent="0" lvl="0" marL="0" rtl="0" algn="l">
              <a:lnSpc>
                <a:spcPct val="90000"/>
              </a:lnSpc>
              <a:spcBef>
                <a:spcPts val="800"/>
              </a:spcBef>
              <a:spcAft>
                <a:spcPts val="0"/>
              </a:spcAft>
              <a:buClr>
                <a:srgbClr val="888888"/>
              </a:buClr>
              <a:buSzPts val="1800"/>
              <a:buNone/>
            </a:pPr>
            <a:r>
              <a:rPr lang="en-GB"/>
              <a:t>Can you underline the spelling word that we have covered in this session?</a:t>
            </a:r>
            <a:endParaRPr/>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2" name="Shape 952"/>
        <p:cNvGrpSpPr/>
        <p:nvPr/>
      </p:nvGrpSpPr>
      <p:grpSpPr>
        <a:xfrm>
          <a:off x="0" y="0"/>
          <a:ext cx="0" cy="0"/>
          <a:chOff x="0" y="0"/>
          <a:chExt cx="0" cy="0"/>
        </a:xfrm>
      </p:grpSpPr>
      <p:sp>
        <p:nvSpPr>
          <p:cNvPr id="953" name="Google Shape;953;p174"/>
          <p:cNvSpPr txBox="1"/>
          <p:nvPr/>
        </p:nvSpPr>
        <p:spPr>
          <a:xfrm>
            <a:off x="1102178" y="1138918"/>
            <a:ext cx="6784500" cy="2562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5400"/>
              <a:buFont typeface="Arial"/>
              <a:buNone/>
            </a:pPr>
            <a:r>
              <a:rPr b="0" i="0" lang="en-GB" sz="5400" u="none" cap="none" strike="noStrike">
                <a:solidFill>
                  <a:schemeClr val="dk1"/>
                </a:solidFill>
                <a:latin typeface="Arial"/>
                <a:ea typeface="Arial"/>
                <a:cs typeface="Arial"/>
                <a:sym typeface="Arial"/>
              </a:rPr>
              <a:t>Year 6  - Autumn 2</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400"/>
              <a:buFont typeface="Arial"/>
              <a:buNone/>
            </a:pPr>
            <a:r>
              <a:rPr b="0" i="0" lang="en-GB" sz="5400" u="none" cap="none" strike="noStrike">
                <a:solidFill>
                  <a:schemeClr val="dk1"/>
                </a:solidFill>
                <a:latin typeface="Arial"/>
                <a:ea typeface="Arial"/>
                <a:cs typeface="Arial"/>
                <a:sym typeface="Arial"/>
              </a:rPr>
              <a:t>Week </a:t>
            </a:r>
            <a:r>
              <a:rPr lang="en-GB" sz="5400">
                <a:solidFill>
                  <a:schemeClr val="dk1"/>
                </a:solidFill>
              </a:rPr>
              <a:t>3</a:t>
            </a:r>
            <a:r>
              <a:rPr b="0" i="0" lang="en-GB" sz="5400" u="none" cap="none" strike="noStrike">
                <a:solidFill>
                  <a:schemeClr val="dk1"/>
                </a:solidFill>
                <a:latin typeface="Arial"/>
                <a:ea typeface="Arial"/>
                <a:cs typeface="Arial"/>
                <a:sym typeface="Arial"/>
              </a:rPr>
              <a:t> - </a:t>
            </a:r>
            <a:r>
              <a:rPr lang="en-GB" sz="5400">
                <a:solidFill>
                  <a:schemeClr val="dk1"/>
                </a:solidFill>
              </a:rPr>
              <a:t>Wednesday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400"/>
              <a:buFont typeface="Arial"/>
              <a:buNone/>
            </a:pPr>
            <a:r>
              <a:t/>
            </a:r>
            <a:endParaRPr b="0" i="0" sz="5400" u="none" cap="none" strike="noStrike">
              <a:solidFill>
                <a:schemeClr val="dk1"/>
              </a:solidFill>
              <a:latin typeface="Calibri"/>
              <a:ea typeface="Calibri"/>
              <a:cs typeface="Calibri"/>
              <a:sym typeface="Calibri"/>
            </a:endParaRPr>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7" name="Shape 957"/>
        <p:cNvGrpSpPr/>
        <p:nvPr/>
      </p:nvGrpSpPr>
      <p:grpSpPr>
        <a:xfrm>
          <a:off x="0" y="0"/>
          <a:ext cx="0" cy="0"/>
          <a:chOff x="0" y="0"/>
          <a:chExt cx="0" cy="0"/>
        </a:xfrm>
      </p:grpSpPr>
      <p:pic>
        <p:nvPicPr>
          <p:cNvPr id="958" name="Google Shape;958;p175"/>
          <p:cNvPicPr preferRelativeResize="0"/>
          <p:nvPr/>
        </p:nvPicPr>
        <p:blipFill>
          <a:blip r:embed="rId3">
            <a:alphaModFix/>
          </a:blip>
          <a:stretch>
            <a:fillRect/>
          </a:stretch>
        </p:blipFill>
        <p:spPr>
          <a:xfrm>
            <a:off x="152400" y="152400"/>
            <a:ext cx="8571410" cy="4838699"/>
          </a:xfrm>
          <a:prstGeom prst="rect">
            <a:avLst/>
          </a:prstGeom>
          <a:noFill/>
          <a:ln>
            <a:noFill/>
          </a:ln>
        </p:spPr>
      </p:pic>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2" name="Shape 962"/>
        <p:cNvGrpSpPr/>
        <p:nvPr/>
      </p:nvGrpSpPr>
      <p:grpSpPr>
        <a:xfrm>
          <a:off x="0" y="0"/>
          <a:ext cx="0" cy="0"/>
          <a:chOff x="0" y="0"/>
          <a:chExt cx="0" cy="0"/>
        </a:xfrm>
      </p:grpSpPr>
      <p:sp>
        <p:nvSpPr>
          <p:cNvPr id="963" name="Google Shape;963;p17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Let’s </a:t>
            </a:r>
            <a:r>
              <a:rPr i="1" lang="en-GB">
                <a:latin typeface="Arial"/>
                <a:ea typeface="Arial"/>
                <a:cs typeface="Arial"/>
                <a:sym typeface="Arial"/>
              </a:rPr>
              <a:t>Revisit and Review</a:t>
            </a:r>
            <a:r>
              <a:rPr lang="en-GB">
                <a:latin typeface="Arial"/>
                <a:ea typeface="Arial"/>
                <a:cs typeface="Arial"/>
                <a:sym typeface="Arial"/>
              </a:rPr>
              <a:t>…</a:t>
            </a:r>
            <a:endParaRPr/>
          </a:p>
        </p:txBody>
      </p:sp>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 name="Shape 968"/>
        <p:cNvGrpSpPr/>
        <p:nvPr/>
      </p:nvGrpSpPr>
      <p:grpSpPr>
        <a:xfrm>
          <a:off x="0" y="0"/>
          <a:ext cx="0" cy="0"/>
          <a:chOff x="0" y="0"/>
          <a:chExt cx="0" cy="0"/>
        </a:xfrm>
      </p:grpSpPr>
      <p:sp>
        <p:nvSpPr>
          <p:cNvPr id="969" name="Google Shape;969;p17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Do you remember this challenge word?</a:t>
            </a:r>
            <a:endParaRPr/>
          </a:p>
        </p:txBody>
      </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3" name="Shape 973"/>
        <p:cNvGrpSpPr/>
        <p:nvPr/>
      </p:nvGrpSpPr>
      <p:grpSpPr>
        <a:xfrm>
          <a:off x="0" y="0"/>
          <a:ext cx="0" cy="0"/>
          <a:chOff x="0" y="0"/>
          <a:chExt cx="0" cy="0"/>
        </a:xfrm>
      </p:grpSpPr>
      <p:sp>
        <p:nvSpPr>
          <p:cNvPr id="974" name="Google Shape;974;p17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existence</a:t>
            </a:r>
            <a:endParaRPr i="1">
              <a:latin typeface="Arial"/>
              <a:ea typeface="Arial"/>
              <a:cs typeface="Arial"/>
              <a:sym typeface="Arial"/>
            </a:endParaRPr>
          </a:p>
        </p:txBody>
      </p:sp>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8" name="Shape 978"/>
        <p:cNvGrpSpPr/>
        <p:nvPr/>
      </p:nvGrpSpPr>
      <p:grpSpPr>
        <a:xfrm>
          <a:off x="0" y="0"/>
          <a:ext cx="0" cy="0"/>
          <a:chOff x="0" y="0"/>
          <a:chExt cx="0" cy="0"/>
        </a:xfrm>
      </p:grpSpPr>
      <p:sp>
        <p:nvSpPr>
          <p:cNvPr id="979" name="Google Shape;979;p179"/>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GB"/>
              <a:t>existence</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(noun)</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definition: a state of living</a:t>
            </a:r>
            <a:endParaRPr/>
          </a:p>
        </p:txBody>
      </p:sp>
      <p:pic>
        <p:nvPicPr>
          <p:cNvPr descr="Free Christian Cross Clipart, Download Free Christian Cross Clipart png  images, Free ClipArts on Clipart Library" id="980" name="Google Shape;980;p179"/>
          <p:cNvPicPr preferRelativeResize="0"/>
          <p:nvPr/>
        </p:nvPicPr>
        <p:blipFill rotWithShape="1">
          <a:blip r:embed="rId3">
            <a:alphaModFix/>
          </a:blip>
          <a:srcRect b="0" l="0" r="0" t="0"/>
          <a:stretch/>
        </p:blipFill>
        <p:spPr>
          <a:xfrm>
            <a:off x="153074" y="170525"/>
            <a:ext cx="1684441" cy="2401225"/>
          </a:xfrm>
          <a:prstGeom prst="rect">
            <a:avLst/>
          </a:prstGeom>
          <a:noFill/>
          <a:ln>
            <a:noFill/>
          </a:ln>
        </p:spPr>
      </p:pic>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4" name="Shape 984"/>
        <p:cNvGrpSpPr/>
        <p:nvPr/>
      </p:nvGrpSpPr>
      <p:grpSpPr>
        <a:xfrm>
          <a:off x="0" y="0"/>
          <a:ext cx="0" cy="0"/>
          <a:chOff x="0" y="0"/>
          <a:chExt cx="0" cy="0"/>
        </a:xfrm>
      </p:grpSpPr>
      <p:sp>
        <p:nvSpPr>
          <p:cNvPr id="985" name="Google Shape;985;p18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existence</a:t>
            </a:r>
            <a:br>
              <a:rPr lang="en-GB">
                <a:latin typeface="Arial"/>
                <a:ea typeface="Arial"/>
                <a:cs typeface="Arial"/>
                <a:sym typeface="Arial"/>
              </a:rPr>
            </a:br>
            <a:r>
              <a:rPr lang="en-GB">
                <a:latin typeface="Arial"/>
                <a:ea typeface="Arial"/>
                <a:cs typeface="Arial"/>
                <a:sym typeface="Arial"/>
              </a:rPr>
              <a:t>Christians believe in the existence of God. </a:t>
            </a:r>
            <a:endParaRPr i="1">
              <a:latin typeface="Arial"/>
              <a:ea typeface="Arial"/>
              <a:cs typeface="Arial"/>
              <a:sym typeface="Arial"/>
            </a:endParaRPr>
          </a:p>
        </p:txBody>
      </p:sp>
      <p:pic>
        <p:nvPicPr>
          <p:cNvPr descr="Free Christian Cross Clipart, Download Free Christian Cross Clipart png  images, Free ClipArts on Clipart Library" id="986" name="Google Shape;986;p180"/>
          <p:cNvPicPr preferRelativeResize="0"/>
          <p:nvPr/>
        </p:nvPicPr>
        <p:blipFill rotWithShape="1">
          <a:blip r:embed="rId3">
            <a:alphaModFix/>
          </a:blip>
          <a:srcRect b="0" l="0" r="0" t="0"/>
          <a:stretch/>
        </p:blipFill>
        <p:spPr>
          <a:xfrm>
            <a:off x="153080" y="193902"/>
            <a:ext cx="1343025" cy="1914525"/>
          </a:xfrm>
          <a:prstGeom prst="rect">
            <a:avLst/>
          </a:prstGeom>
          <a:noFill/>
          <a:ln>
            <a:noFill/>
          </a:ln>
        </p:spPr>
      </p:pic>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0" name="Shape 990"/>
        <p:cNvGrpSpPr/>
        <p:nvPr/>
      </p:nvGrpSpPr>
      <p:grpSpPr>
        <a:xfrm>
          <a:off x="0" y="0"/>
          <a:ext cx="0" cy="0"/>
          <a:chOff x="0" y="0"/>
          <a:chExt cx="0" cy="0"/>
        </a:xfrm>
      </p:grpSpPr>
      <p:sp>
        <p:nvSpPr>
          <p:cNvPr id="991" name="Google Shape;991;p18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explanation</a:t>
            </a:r>
            <a:endParaRPr i="1">
              <a:latin typeface="Arial"/>
              <a:ea typeface="Arial"/>
              <a:cs typeface="Arial"/>
              <a:sym typeface="Arial"/>
            </a:endParaRPr>
          </a:p>
        </p:txBody>
      </p:sp>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 name="Shape 995"/>
        <p:cNvGrpSpPr/>
        <p:nvPr/>
      </p:nvGrpSpPr>
      <p:grpSpPr>
        <a:xfrm>
          <a:off x="0" y="0"/>
          <a:ext cx="0" cy="0"/>
          <a:chOff x="0" y="0"/>
          <a:chExt cx="0" cy="0"/>
        </a:xfrm>
      </p:grpSpPr>
      <p:sp>
        <p:nvSpPr>
          <p:cNvPr id="996" name="Google Shape;996;p182"/>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GB"/>
              <a:t>explanation</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(noun)</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definition: a statement or account which makes everything clear</a:t>
            </a:r>
            <a:endParaRPr/>
          </a:p>
        </p:txBody>
      </p:sp>
      <p:pic>
        <p:nvPicPr>
          <p:cNvPr descr="Explain Illustrations and Stock Art. 23,606 Explain illustration and vector  EPS clipart graphics available to search from thousands of royalty free  stock clip art designers." id="997" name="Google Shape;997;p182"/>
          <p:cNvPicPr preferRelativeResize="0"/>
          <p:nvPr/>
        </p:nvPicPr>
        <p:blipFill rotWithShape="1">
          <a:blip r:embed="rId3">
            <a:alphaModFix/>
          </a:blip>
          <a:srcRect b="13141" l="0" r="0" t="0"/>
          <a:stretch/>
        </p:blipFill>
        <p:spPr>
          <a:xfrm>
            <a:off x="304127" y="179628"/>
            <a:ext cx="2339625" cy="1612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overthrow</a:t>
            </a:r>
            <a:endParaRPr i="1">
              <a:latin typeface="Arial"/>
              <a:ea typeface="Arial"/>
              <a:cs typeface="Arial"/>
              <a:sym typeface="Arial"/>
            </a:endParaRPr>
          </a:p>
        </p:txBody>
      </p:sp>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sp>
        <p:nvSpPr>
          <p:cNvPr id="1002" name="Google Shape;1002;p18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explanation</a:t>
            </a:r>
            <a:br>
              <a:rPr lang="en-GB">
                <a:latin typeface="Arial"/>
                <a:ea typeface="Arial"/>
                <a:cs typeface="Arial"/>
                <a:sym typeface="Arial"/>
              </a:rPr>
            </a:br>
            <a:r>
              <a:rPr lang="en-GB">
                <a:latin typeface="Arial"/>
                <a:ea typeface="Arial"/>
                <a:cs typeface="Arial"/>
                <a:sym typeface="Arial"/>
              </a:rPr>
              <a:t>An explanation text is useful in science lessons.</a:t>
            </a:r>
            <a:endParaRPr i="1"/>
          </a:p>
        </p:txBody>
      </p:sp>
      <p:pic>
        <p:nvPicPr>
          <p:cNvPr descr="Explain Illustrations and Stock Art. 23,606 Explain illustration and vector  EPS clipart graphics available to search from thousands of royalty free  stock clip art designers." id="1003" name="Google Shape;1003;p183"/>
          <p:cNvPicPr preferRelativeResize="0"/>
          <p:nvPr/>
        </p:nvPicPr>
        <p:blipFill rotWithShape="1">
          <a:blip r:embed="rId3">
            <a:alphaModFix/>
          </a:blip>
          <a:srcRect b="13141" l="0" r="0" t="0"/>
          <a:stretch/>
        </p:blipFill>
        <p:spPr>
          <a:xfrm>
            <a:off x="304120" y="179614"/>
            <a:ext cx="1800225" cy="1240972"/>
          </a:xfrm>
          <a:prstGeom prst="rect">
            <a:avLst/>
          </a:prstGeom>
          <a:noFill/>
          <a:ln>
            <a:noFill/>
          </a:ln>
        </p:spPr>
      </p:pic>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7" name="Shape 1007"/>
        <p:cNvGrpSpPr/>
        <p:nvPr/>
      </p:nvGrpSpPr>
      <p:grpSpPr>
        <a:xfrm>
          <a:off x="0" y="0"/>
          <a:ext cx="0" cy="0"/>
          <a:chOff x="0" y="0"/>
          <a:chExt cx="0" cy="0"/>
        </a:xfrm>
      </p:grpSpPr>
      <p:sp>
        <p:nvSpPr>
          <p:cNvPr id="1008" name="Google Shape;1008;p18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Can you remember this spelling rule?</a:t>
            </a:r>
            <a:br>
              <a:rPr lang="en-GB">
                <a:latin typeface="Arial"/>
                <a:ea typeface="Arial"/>
                <a:cs typeface="Arial"/>
                <a:sym typeface="Arial"/>
              </a:rPr>
            </a:br>
            <a:r>
              <a:rPr lang="en-GB">
                <a:latin typeface="Arial"/>
                <a:ea typeface="Arial"/>
                <a:cs typeface="Arial"/>
                <a:sym typeface="Arial"/>
              </a:rPr>
              <a:t>prefix </a:t>
            </a:r>
            <a:r>
              <a:rPr lang="en-GB"/>
              <a:t>over</a:t>
            </a:r>
            <a:r>
              <a:rPr lang="en-GB">
                <a:latin typeface="Arial"/>
                <a:ea typeface="Arial"/>
                <a:cs typeface="Arial"/>
                <a:sym typeface="Arial"/>
              </a:rPr>
              <a:t>-</a:t>
            </a:r>
            <a:endParaRPr>
              <a:latin typeface="Arial"/>
              <a:ea typeface="Arial"/>
              <a:cs typeface="Arial"/>
              <a:sym typeface="Arial"/>
            </a:endParaRPr>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2" name="Shape 1012"/>
        <p:cNvGrpSpPr/>
        <p:nvPr/>
      </p:nvGrpSpPr>
      <p:grpSpPr>
        <a:xfrm>
          <a:off x="0" y="0"/>
          <a:ext cx="0" cy="0"/>
          <a:chOff x="0" y="0"/>
          <a:chExt cx="0" cy="0"/>
        </a:xfrm>
      </p:grpSpPr>
      <p:sp>
        <p:nvSpPr>
          <p:cNvPr id="1013" name="Google Shape;1013;p18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The prefix  over-</a:t>
            </a:r>
            <a:endParaRPr/>
          </a:p>
        </p:txBody>
      </p:sp>
    </p:spTree>
  </p:cSld>
  <p:clrMapOvr>
    <a:masterClrMapping/>
  </p:clrMapOvr>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7" name="Shape 1017"/>
        <p:cNvGrpSpPr/>
        <p:nvPr/>
      </p:nvGrpSpPr>
      <p:grpSpPr>
        <a:xfrm>
          <a:off x="0" y="0"/>
          <a:ext cx="0" cy="0"/>
          <a:chOff x="0" y="0"/>
          <a:chExt cx="0" cy="0"/>
        </a:xfrm>
      </p:grpSpPr>
      <p:sp>
        <p:nvSpPr>
          <p:cNvPr id="1018" name="Google Shape;1018;p186"/>
          <p:cNvSpPr txBox="1"/>
          <p:nvPr>
            <p:ph type="title"/>
          </p:nvPr>
        </p:nvSpPr>
        <p:spPr>
          <a:xfrm>
            <a:off x="538163" y="3106637"/>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over-</a:t>
            </a:r>
            <a:br>
              <a:rPr lang="en-GB">
                <a:latin typeface="Arial"/>
                <a:ea typeface="Arial"/>
                <a:cs typeface="Arial"/>
                <a:sym typeface="Arial"/>
              </a:rPr>
            </a:br>
            <a:r>
              <a:rPr lang="en-GB">
                <a:latin typeface="Arial"/>
                <a:ea typeface="Arial"/>
                <a:cs typeface="Arial"/>
                <a:sym typeface="Arial"/>
              </a:rPr>
              <a:t>meaning ‘too much’ or ‘more than enough’</a:t>
            </a:r>
            <a:endParaRPr i="1">
              <a:latin typeface="Arial"/>
              <a:ea typeface="Arial"/>
              <a:cs typeface="Arial"/>
              <a:sym typeface="Arial"/>
            </a:endParaRPr>
          </a:p>
        </p:txBody>
      </p:sp>
    </p:spTree>
  </p:cSld>
  <p:clrMapOvr>
    <a:masterClrMapping/>
  </p:clrMapOvr>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2" name="Shape 1022"/>
        <p:cNvGrpSpPr/>
        <p:nvPr/>
      </p:nvGrpSpPr>
      <p:grpSpPr>
        <a:xfrm>
          <a:off x="0" y="0"/>
          <a:ext cx="0" cy="0"/>
          <a:chOff x="0" y="0"/>
          <a:chExt cx="0" cy="0"/>
        </a:xfrm>
      </p:grpSpPr>
      <p:sp>
        <p:nvSpPr>
          <p:cNvPr id="1023" name="Google Shape;1023;p18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overuse</a:t>
            </a:r>
            <a:endParaRPr i="1">
              <a:latin typeface="Arial"/>
              <a:ea typeface="Arial"/>
              <a:cs typeface="Arial"/>
              <a:sym typeface="Arial"/>
            </a:endParaRPr>
          </a:p>
        </p:txBody>
      </p:sp>
    </p:spTree>
  </p:cSld>
  <p:clrMapOvr>
    <a:masterClrMapping/>
  </p:clrMapOvr>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7" name="Shape 1027"/>
        <p:cNvGrpSpPr/>
        <p:nvPr/>
      </p:nvGrpSpPr>
      <p:grpSpPr>
        <a:xfrm>
          <a:off x="0" y="0"/>
          <a:ext cx="0" cy="0"/>
          <a:chOff x="0" y="0"/>
          <a:chExt cx="0" cy="0"/>
        </a:xfrm>
      </p:grpSpPr>
      <p:sp>
        <p:nvSpPr>
          <p:cNvPr id="1028" name="Google Shape;1028;p18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overuse</a:t>
            </a:r>
            <a:endParaRPr i="1">
              <a:latin typeface="Arial"/>
              <a:ea typeface="Arial"/>
              <a:cs typeface="Arial"/>
              <a:sym typeface="Arial"/>
            </a:endParaRPr>
          </a:p>
        </p:txBody>
      </p:sp>
      <p:sp>
        <p:nvSpPr>
          <p:cNvPr id="1029" name="Google Shape;1029;p188"/>
          <p:cNvSpPr/>
          <p:nvPr/>
        </p:nvSpPr>
        <p:spPr>
          <a:xfrm>
            <a:off x="3305856" y="2860600"/>
            <a:ext cx="1360200" cy="5100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sp>
        <p:nvSpPr>
          <p:cNvPr id="1034" name="Google Shape;1034;p18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overuse</a:t>
            </a:r>
            <a:br>
              <a:rPr lang="en-GB">
                <a:latin typeface="Arial"/>
                <a:ea typeface="Arial"/>
                <a:cs typeface="Arial"/>
                <a:sym typeface="Arial"/>
              </a:rPr>
            </a:br>
            <a:r>
              <a:rPr lang="en-GB">
                <a:latin typeface="Arial"/>
                <a:ea typeface="Arial"/>
                <a:cs typeface="Arial"/>
                <a:sym typeface="Arial"/>
              </a:rPr>
              <a:t>over + use = overuse </a:t>
            </a:r>
            <a:endParaRPr i="1">
              <a:latin typeface="Arial"/>
              <a:ea typeface="Arial"/>
              <a:cs typeface="Arial"/>
              <a:sym typeface="Arial"/>
            </a:endParaRPr>
          </a:p>
        </p:txBody>
      </p:sp>
      <p:pic>
        <p:nvPicPr>
          <p:cNvPr descr="Mobile Phone Overuse Internet Addiction Disorder Texting While Driving  IPhone PNG, Clipart, Addiction, Area, Argumentative, Bad" id="1035" name="Google Shape;1035;p189"/>
          <p:cNvPicPr preferRelativeResize="0"/>
          <p:nvPr/>
        </p:nvPicPr>
        <p:blipFill rotWithShape="1">
          <a:blip r:embed="rId3">
            <a:alphaModFix/>
          </a:blip>
          <a:srcRect b="0" l="0" r="0" t="0"/>
          <a:stretch/>
        </p:blipFill>
        <p:spPr>
          <a:xfrm>
            <a:off x="227580" y="198495"/>
            <a:ext cx="1757363" cy="1464469"/>
          </a:xfrm>
          <a:prstGeom prst="rect">
            <a:avLst/>
          </a:prstGeom>
          <a:noFill/>
          <a:ln>
            <a:noFill/>
          </a:ln>
        </p:spPr>
      </p:pic>
    </p:spTree>
  </p:cSld>
  <p:clrMapOvr>
    <a:masterClrMapping/>
  </p:clrMapOvr>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9" name="Shape 1039"/>
        <p:cNvGrpSpPr/>
        <p:nvPr/>
      </p:nvGrpSpPr>
      <p:grpSpPr>
        <a:xfrm>
          <a:off x="0" y="0"/>
          <a:ext cx="0" cy="0"/>
          <a:chOff x="0" y="0"/>
          <a:chExt cx="0" cy="0"/>
        </a:xfrm>
      </p:grpSpPr>
      <p:sp>
        <p:nvSpPr>
          <p:cNvPr id="1040" name="Google Shape;1040;p19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overpaid</a:t>
            </a:r>
            <a:endParaRPr/>
          </a:p>
        </p:txBody>
      </p:sp>
    </p:spTree>
  </p:cSld>
  <p:clrMapOvr>
    <a:masterClrMapping/>
  </p:clrMapOvr>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4" name="Shape 1044"/>
        <p:cNvGrpSpPr/>
        <p:nvPr/>
      </p:nvGrpSpPr>
      <p:grpSpPr>
        <a:xfrm>
          <a:off x="0" y="0"/>
          <a:ext cx="0" cy="0"/>
          <a:chOff x="0" y="0"/>
          <a:chExt cx="0" cy="0"/>
        </a:xfrm>
      </p:grpSpPr>
      <p:sp>
        <p:nvSpPr>
          <p:cNvPr id="1045" name="Google Shape;1045;p19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overpaid</a:t>
            </a:r>
            <a:r>
              <a:rPr lang="en-GB"/>
              <a:t> </a:t>
            </a:r>
            <a:r>
              <a:rPr lang="en-GB">
                <a:solidFill>
                  <a:schemeClr val="lt1"/>
                </a:solidFill>
              </a:rPr>
              <a:t>n</a:t>
            </a:r>
            <a:endParaRPr i="1">
              <a:solidFill>
                <a:schemeClr val="lt1"/>
              </a:solidFill>
            </a:endParaRPr>
          </a:p>
        </p:txBody>
      </p:sp>
      <p:sp>
        <p:nvSpPr>
          <p:cNvPr id="1046" name="Google Shape;1046;p191"/>
          <p:cNvSpPr/>
          <p:nvPr/>
        </p:nvSpPr>
        <p:spPr>
          <a:xfrm>
            <a:off x="2975882" y="2706462"/>
            <a:ext cx="1359300" cy="5718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0" name="Shape 1050"/>
        <p:cNvGrpSpPr/>
        <p:nvPr/>
      </p:nvGrpSpPr>
      <p:grpSpPr>
        <a:xfrm>
          <a:off x="0" y="0"/>
          <a:ext cx="0" cy="0"/>
          <a:chOff x="0" y="0"/>
          <a:chExt cx="0" cy="0"/>
        </a:xfrm>
      </p:grpSpPr>
      <p:sp>
        <p:nvSpPr>
          <p:cNvPr id="1051" name="Google Shape;1051;p19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overpaid</a:t>
            </a:r>
            <a:br>
              <a:rPr lang="en-GB">
                <a:latin typeface="Arial"/>
                <a:ea typeface="Arial"/>
                <a:cs typeface="Arial"/>
                <a:sym typeface="Arial"/>
              </a:rPr>
            </a:br>
            <a:r>
              <a:rPr lang="en-GB">
                <a:latin typeface="Arial"/>
                <a:ea typeface="Arial"/>
                <a:cs typeface="Arial"/>
                <a:sym typeface="Arial"/>
              </a:rPr>
              <a:t>over + paid = overpaid</a:t>
            </a:r>
            <a:endParaRPr i="1">
              <a:latin typeface="Arial"/>
              <a:ea typeface="Arial"/>
              <a:cs typeface="Arial"/>
              <a:sym typeface="Arial"/>
            </a:endParaRPr>
          </a:p>
        </p:txBody>
      </p:sp>
      <p:pic>
        <p:nvPicPr>
          <p:cNvPr descr="piggy bank clipart png - Clip Art Library" id="1052" name="Google Shape;1052;p192"/>
          <p:cNvPicPr preferRelativeResize="0"/>
          <p:nvPr/>
        </p:nvPicPr>
        <p:blipFill rotWithShape="1">
          <a:blip r:embed="rId3">
            <a:alphaModFix/>
          </a:blip>
          <a:srcRect b="0" l="0" r="0" t="0"/>
          <a:stretch/>
        </p:blipFill>
        <p:spPr>
          <a:xfrm>
            <a:off x="129608" y="117872"/>
            <a:ext cx="1414463" cy="182165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overthrow</a:t>
            </a:r>
            <a:endParaRPr i="1">
              <a:latin typeface="Arial"/>
              <a:ea typeface="Arial"/>
              <a:cs typeface="Arial"/>
              <a:sym typeface="Arial"/>
            </a:endParaRPr>
          </a:p>
        </p:txBody>
      </p:sp>
      <p:sp>
        <p:nvSpPr>
          <p:cNvPr id="264" name="Google Shape;264;p49"/>
          <p:cNvSpPr/>
          <p:nvPr/>
        </p:nvSpPr>
        <p:spPr>
          <a:xfrm>
            <a:off x="3011942" y="2860027"/>
            <a:ext cx="1360200" cy="5100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6" name="Shape 1056"/>
        <p:cNvGrpSpPr/>
        <p:nvPr/>
      </p:nvGrpSpPr>
      <p:grpSpPr>
        <a:xfrm>
          <a:off x="0" y="0"/>
          <a:ext cx="0" cy="0"/>
          <a:chOff x="0" y="0"/>
          <a:chExt cx="0" cy="0"/>
        </a:xfrm>
      </p:grpSpPr>
      <p:sp>
        <p:nvSpPr>
          <p:cNvPr id="1057" name="Google Shape;1057;p19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overlook</a:t>
            </a:r>
            <a:endParaRPr i="1">
              <a:latin typeface="Arial"/>
              <a:ea typeface="Arial"/>
              <a:cs typeface="Arial"/>
              <a:sym typeface="Arial"/>
            </a:endParaRPr>
          </a:p>
        </p:txBody>
      </p:sp>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1" name="Shape 1061"/>
        <p:cNvGrpSpPr/>
        <p:nvPr/>
      </p:nvGrpSpPr>
      <p:grpSpPr>
        <a:xfrm>
          <a:off x="0" y="0"/>
          <a:ext cx="0" cy="0"/>
          <a:chOff x="0" y="0"/>
          <a:chExt cx="0" cy="0"/>
        </a:xfrm>
      </p:grpSpPr>
      <p:sp>
        <p:nvSpPr>
          <p:cNvPr id="1062" name="Google Shape;1062;p19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overlook</a:t>
            </a:r>
            <a:endParaRPr i="1">
              <a:latin typeface="Arial"/>
              <a:ea typeface="Arial"/>
              <a:cs typeface="Arial"/>
              <a:sym typeface="Arial"/>
            </a:endParaRPr>
          </a:p>
        </p:txBody>
      </p:sp>
      <p:sp>
        <p:nvSpPr>
          <p:cNvPr id="1063" name="Google Shape;1063;p194"/>
          <p:cNvSpPr/>
          <p:nvPr/>
        </p:nvSpPr>
        <p:spPr>
          <a:xfrm>
            <a:off x="3162981" y="2755447"/>
            <a:ext cx="1404300" cy="570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7" name="Shape 1067"/>
        <p:cNvGrpSpPr/>
        <p:nvPr/>
      </p:nvGrpSpPr>
      <p:grpSpPr>
        <a:xfrm>
          <a:off x="0" y="0"/>
          <a:ext cx="0" cy="0"/>
          <a:chOff x="0" y="0"/>
          <a:chExt cx="0" cy="0"/>
        </a:xfrm>
      </p:grpSpPr>
      <p:sp>
        <p:nvSpPr>
          <p:cNvPr id="1068" name="Google Shape;1068;p19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overlook</a:t>
            </a:r>
            <a:br>
              <a:rPr lang="en-GB">
                <a:latin typeface="Arial"/>
                <a:ea typeface="Arial"/>
                <a:cs typeface="Arial"/>
                <a:sym typeface="Arial"/>
              </a:rPr>
            </a:br>
            <a:r>
              <a:rPr lang="en-GB">
                <a:latin typeface="Arial"/>
                <a:ea typeface="Arial"/>
                <a:cs typeface="Arial"/>
                <a:sym typeface="Arial"/>
              </a:rPr>
              <a:t>over + look = overlook </a:t>
            </a:r>
            <a:endParaRPr i="1">
              <a:latin typeface="Arial"/>
              <a:ea typeface="Arial"/>
              <a:cs typeface="Arial"/>
              <a:sym typeface="Arial"/>
            </a:endParaRPr>
          </a:p>
        </p:txBody>
      </p:sp>
      <p:pic>
        <p:nvPicPr>
          <p:cNvPr descr="178 Rock Overlook Illustrations &amp; Clip Art - iStock" id="1069" name="Google Shape;1069;p195"/>
          <p:cNvPicPr preferRelativeResize="0"/>
          <p:nvPr/>
        </p:nvPicPr>
        <p:blipFill rotWithShape="1">
          <a:blip r:embed="rId3">
            <a:alphaModFix/>
          </a:blip>
          <a:srcRect b="0" l="0" r="0" t="0"/>
          <a:stretch/>
        </p:blipFill>
        <p:spPr>
          <a:xfrm>
            <a:off x="236255" y="100523"/>
            <a:ext cx="1421606" cy="1807369"/>
          </a:xfrm>
          <a:prstGeom prst="rect">
            <a:avLst/>
          </a:prstGeom>
          <a:noFill/>
          <a:ln>
            <a:noFill/>
          </a:ln>
        </p:spPr>
      </p:pic>
    </p:spTree>
  </p:cSld>
  <p:clrMapOvr>
    <a:masterClrMapping/>
  </p:clrMapOvr>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3" name="Shape 1073"/>
        <p:cNvGrpSpPr/>
        <p:nvPr/>
      </p:nvGrpSpPr>
      <p:grpSpPr>
        <a:xfrm>
          <a:off x="0" y="0"/>
          <a:ext cx="0" cy="0"/>
          <a:chOff x="0" y="0"/>
          <a:chExt cx="0" cy="0"/>
        </a:xfrm>
      </p:grpSpPr>
      <p:sp>
        <p:nvSpPr>
          <p:cNvPr id="1074" name="Google Shape;1074;p19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Let’s </a:t>
            </a:r>
            <a:r>
              <a:rPr i="1" lang="en-GB">
                <a:latin typeface="Arial"/>
                <a:ea typeface="Arial"/>
                <a:cs typeface="Arial"/>
                <a:sym typeface="Arial"/>
              </a:rPr>
              <a:t>Teach and Practise</a:t>
            </a:r>
            <a:endParaRPr/>
          </a:p>
        </p:txBody>
      </p:sp>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8" name="Shape 1078"/>
        <p:cNvGrpSpPr/>
        <p:nvPr/>
      </p:nvGrpSpPr>
      <p:grpSpPr>
        <a:xfrm>
          <a:off x="0" y="0"/>
          <a:ext cx="0" cy="0"/>
          <a:chOff x="0" y="0"/>
          <a:chExt cx="0" cy="0"/>
        </a:xfrm>
      </p:grpSpPr>
      <p:sp>
        <p:nvSpPr>
          <p:cNvPr id="1079" name="Google Shape;1079;p19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Creating diminutives using prefixes micro- or mini- meaning small.</a:t>
            </a:r>
            <a:endParaRPr/>
          </a:p>
        </p:txBody>
      </p:sp>
    </p:spTree>
  </p:cSld>
  <p:clrMapOvr>
    <a:masterClrMapping/>
  </p:clrMapOvr>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3" name="Shape 1083"/>
        <p:cNvGrpSpPr/>
        <p:nvPr/>
      </p:nvGrpSpPr>
      <p:grpSpPr>
        <a:xfrm>
          <a:off x="0" y="0"/>
          <a:ext cx="0" cy="0"/>
          <a:chOff x="0" y="0"/>
          <a:chExt cx="0" cy="0"/>
        </a:xfrm>
      </p:grpSpPr>
      <p:sp>
        <p:nvSpPr>
          <p:cNvPr id="1084" name="Google Shape;1084;p198"/>
          <p:cNvSpPr txBox="1"/>
          <p:nvPr>
            <p:ph type="title"/>
          </p:nvPr>
        </p:nvSpPr>
        <p:spPr>
          <a:xfrm>
            <a:off x="623888" y="1282303"/>
            <a:ext cx="7886700" cy="2139600"/>
          </a:xfrm>
          <a:prstGeom prst="rect">
            <a:avLst/>
          </a:prstGeom>
        </p:spPr>
        <p:txBody>
          <a:bodyPr anchorCtr="0" anchor="b" bIns="34275" lIns="68575" spcFirstLastPara="1" rIns="68575" wrap="square" tIns="34275">
            <a:normAutofit/>
          </a:bodyPr>
          <a:lstStyle/>
          <a:p>
            <a:pPr indent="0" lvl="0" marL="0" rtl="0" algn="ctr">
              <a:spcBef>
                <a:spcPts val="0"/>
              </a:spcBef>
              <a:spcAft>
                <a:spcPts val="0"/>
              </a:spcAft>
              <a:buNone/>
            </a:pPr>
            <a:r>
              <a:rPr lang="en-GB"/>
              <a:t>Prefixes micro- and mini-</a:t>
            </a:r>
            <a:endParaRPr/>
          </a:p>
        </p:txBody>
      </p:sp>
      <p:sp>
        <p:nvSpPr>
          <p:cNvPr id="1085" name="Google Shape;1085;p198"/>
          <p:cNvSpPr txBox="1"/>
          <p:nvPr>
            <p:ph idx="1" type="body"/>
          </p:nvPr>
        </p:nvSpPr>
        <p:spPr>
          <a:xfrm>
            <a:off x="623888" y="3442097"/>
            <a:ext cx="7886700" cy="11253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spTree>
  </p:cSld>
  <p:clrMapOvr>
    <a:masterClrMapping/>
  </p:clrMapOvr>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9" name="Shape 1089"/>
        <p:cNvGrpSpPr/>
        <p:nvPr/>
      </p:nvGrpSpPr>
      <p:grpSpPr>
        <a:xfrm>
          <a:off x="0" y="0"/>
          <a:ext cx="0" cy="0"/>
          <a:chOff x="0" y="0"/>
          <a:chExt cx="0" cy="0"/>
        </a:xfrm>
      </p:grpSpPr>
      <p:sp>
        <p:nvSpPr>
          <p:cNvPr id="1090" name="Google Shape;1090;p19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microscope</a:t>
            </a:r>
            <a:endParaRPr/>
          </a:p>
        </p:txBody>
      </p:sp>
    </p:spTree>
  </p:cSld>
  <p:clrMapOvr>
    <a:masterClrMapping/>
  </p:clrMapOvr>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4" name="Shape 1094"/>
        <p:cNvGrpSpPr/>
        <p:nvPr/>
      </p:nvGrpSpPr>
      <p:grpSpPr>
        <a:xfrm>
          <a:off x="0" y="0"/>
          <a:ext cx="0" cy="0"/>
          <a:chOff x="0" y="0"/>
          <a:chExt cx="0" cy="0"/>
        </a:xfrm>
      </p:grpSpPr>
      <p:sp>
        <p:nvSpPr>
          <p:cNvPr id="1095" name="Google Shape;1095;p200"/>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microscope</a:t>
            </a:r>
            <a:endParaRPr/>
          </a:p>
        </p:txBody>
      </p:sp>
      <p:sp>
        <p:nvSpPr>
          <p:cNvPr id="1096" name="Google Shape;1096;p200"/>
          <p:cNvSpPr/>
          <p:nvPr/>
        </p:nvSpPr>
        <p:spPr>
          <a:xfrm>
            <a:off x="3265350" y="2697575"/>
            <a:ext cx="14709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0" name="Shape 1100"/>
        <p:cNvGrpSpPr/>
        <p:nvPr/>
      </p:nvGrpSpPr>
      <p:grpSpPr>
        <a:xfrm>
          <a:off x="0" y="0"/>
          <a:ext cx="0" cy="0"/>
          <a:chOff x="0" y="0"/>
          <a:chExt cx="0" cy="0"/>
        </a:xfrm>
      </p:grpSpPr>
      <p:sp>
        <p:nvSpPr>
          <p:cNvPr id="1101" name="Google Shape;1101;p201"/>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microscope</a:t>
            </a:r>
            <a:endParaRPr/>
          </a:p>
        </p:txBody>
      </p:sp>
      <p:sp>
        <p:nvSpPr>
          <p:cNvPr id="1102" name="Google Shape;1102;p201"/>
          <p:cNvSpPr/>
          <p:nvPr/>
        </p:nvSpPr>
        <p:spPr>
          <a:xfrm>
            <a:off x="3319900" y="2689750"/>
            <a:ext cx="14085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103" name="Google Shape;1103;p201"/>
          <p:cNvPicPr preferRelativeResize="0"/>
          <p:nvPr/>
        </p:nvPicPr>
        <p:blipFill>
          <a:blip r:embed="rId3">
            <a:alphaModFix/>
          </a:blip>
          <a:stretch>
            <a:fillRect/>
          </a:stretch>
        </p:blipFill>
        <p:spPr>
          <a:xfrm>
            <a:off x="152400" y="152400"/>
            <a:ext cx="2177750" cy="2177750"/>
          </a:xfrm>
          <a:prstGeom prst="rect">
            <a:avLst/>
          </a:prstGeom>
          <a:noFill/>
          <a:ln>
            <a:noFill/>
          </a:ln>
        </p:spPr>
      </p:pic>
    </p:spTree>
  </p:cSld>
  <p:clrMapOvr>
    <a:masterClrMapping/>
  </p:clrMapOvr>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7" name="Shape 1107"/>
        <p:cNvGrpSpPr/>
        <p:nvPr/>
      </p:nvGrpSpPr>
      <p:grpSpPr>
        <a:xfrm>
          <a:off x="0" y="0"/>
          <a:ext cx="0" cy="0"/>
          <a:chOff x="0" y="0"/>
          <a:chExt cx="0" cy="0"/>
        </a:xfrm>
      </p:grpSpPr>
      <p:sp>
        <p:nvSpPr>
          <p:cNvPr id="1108" name="Google Shape;1108;p20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microchip</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5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overthrow</a:t>
            </a:r>
            <a:br>
              <a:rPr lang="en-GB">
                <a:latin typeface="Arial"/>
                <a:ea typeface="Arial"/>
                <a:cs typeface="Arial"/>
                <a:sym typeface="Arial"/>
              </a:rPr>
            </a:br>
            <a:r>
              <a:rPr lang="en-GB">
                <a:latin typeface="Arial"/>
                <a:ea typeface="Arial"/>
                <a:cs typeface="Arial"/>
                <a:sym typeface="Arial"/>
              </a:rPr>
              <a:t>over + throw = overthrow </a:t>
            </a:r>
            <a:endParaRPr i="1">
              <a:latin typeface="Arial"/>
              <a:ea typeface="Arial"/>
              <a:cs typeface="Arial"/>
              <a:sym typeface="Arial"/>
            </a:endParaRPr>
          </a:p>
        </p:txBody>
      </p:sp>
      <p:pic>
        <p:nvPicPr>
          <p:cNvPr descr="overthrow clipart - Clip Art Library" id="270" name="Google Shape;270;p50"/>
          <p:cNvPicPr preferRelativeResize="0"/>
          <p:nvPr/>
        </p:nvPicPr>
        <p:blipFill rotWithShape="1">
          <a:blip r:embed="rId3">
            <a:alphaModFix/>
          </a:blip>
          <a:srcRect b="0" l="0" r="0" t="0"/>
          <a:stretch/>
        </p:blipFill>
        <p:spPr>
          <a:xfrm>
            <a:off x="428625" y="228600"/>
            <a:ext cx="1600200" cy="1600200"/>
          </a:xfrm>
          <a:prstGeom prst="rect">
            <a:avLst/>
          </a:prstGeom>
          <a:noFill/>
          <a:ln>
            <a:noFill/>
          </a:ln>
        </p:spPr>
      </p:pic>
    </p:spTree>
  </p:cSld>
  <p:clrMapOvr>
    <a:masterClrMapping/>
  </p:clrMapOvr>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2" name="Shape 1112"/>
        <p:cNvGrpSpPr/>
        <p:nvPr/>
      </p:nvGrpSpPr>
      <p:grpSpPr>
        <a:xfrm>
          <a:off x="0" y="0"/>
          <a:ext cx="0" cy="0"/>
          <a:chOff x="0" y="0"/>
          <a:chExt cx="0" cy="0"/>
        </a:xfrm>
      </p:grpSpPr>
      <p:sp>
        <p:nvSpPr>
          <p:cNvPr id="1113" name="Google Shape;1113;p203"/>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microchip</a:t>
            </a:r>
            <a:endParaRPr/>
          </a:p>
        </p:txBody>
      </p:sp>
      <p:sp>
        <p:nvSpPr>
          <p:cNvPr id="1114" name="Google Shape;1114;p203"/>
          <p:cNvSpPr/>
          <p:nvPr/>
        </p:nvSpPr>
        <p:spPr>
          <a:xfrm>
            <a:off x="3499150" y="2666400"/>
            <a:ext cx="14709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8" name="Shape 1118"/>
        <p:cNvGrpSpPr/>
        <p:nvPr/>
      </p:nvGrpSpPr>
      <p:grpSpPr>
        <a:xfrm>
          <a:off x="0" y="0"/>
          <a:ext cx="0" cy="0"/>
          <a:chOff x="0" y="0"/>
          <a:chExt cx="0" cy="0"/>
        </a:xfrm>
      </p:grpSpPr>
      <p:sp>
        <p:nvSpPr>
          <p:cNvPr id="1119" name="Google Shape;1119;p204"/>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microchip</a:t>
            </a:r>
            <a:endParaRPr/>
          </a:p>
        </p:txBody>
      </p:sp>
      <p:sp>
        <p:nvSpPr>
          <p:cNvPr id="1120" name="Google Shape;1120;p204"/>
          <p:cNvSpPr/>
          <p:nvPr/>
        </p:nvSpPr>
        <p:spPr>
          <a:xfrm>
            <a:off x="3499150" y="2666400"/>
            <a:ext cx="14709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121" name="Google Shape;1121;p204"/>
          <p:cNvPicPr preferRelativeResize="0"/>
          <p:nvPr/>
        </p:nvPicPr>
        <p:blipFill>
          <a:blip r:embed="rId3">
            <a:alphaModFix/>
          </a:blip>
          <a:stretch>
            <a:fillRect/>
          </a:stretch>
        </p:blipFill>
        <p:spPr>
          <a:xfrm>
            <a:off x="152400" y="152400"/>
            <a:ext cx="2505075" cy="1819275"/>
          </a:xfrm>
          <a:prstGeom prst="rect">
            <a:avLst/>
          </a:prstGeom>
          <a:noFill/>
          <a:ln>
            <a:noFill/>
          </a:ln>
        </p:spPr>
      </p:pic>
    </p:spTree>
  </p:cSld>
  <p:clrMapOvr>
    <a:masterClrMapping/>
  </p:clrMapOvr>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5" name="Shape 1125"/>
        <p:cNvGrpSpPr/>
        <p:nvPr/>
      </p:nvGrpSpPr>
      <p:grpSpPr>
        <a:xfrm>
          <a:off x="0" y="0"/>
          <a:ext cx="0" cy="0"/>
          <a:chOff x="0" y="0"/>
          <a:chExt cx="0" cy="0"/>
        </a:xfrm>
      </p:grpSpPr>
      <p:sp>
        <p:nvSpPr>
          <p:cNvPr id="1126" name="Google Shape;1126;p20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microscope</a:t>
            </a:r>
            <a:endParaRPr i="1">
              <a:latin typeface="Arial"/>
              <a:ea typeface="Arial"/>
              <a:cs typeface="Arial"/>
              <a:sym typeface="Arial"/>
            </a:endParaRPr>
          </a:p>
        </p:txBody>
      </p:sp>
    </p:spTree>
  </p:cSld>
  <p:clrMapOvr>
    <a:masterClrMapping/>
  </p:clrMapOvr>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0" name="Shape 1130"/>
        <p:cNvGrpSpPr/>
        <p:nvPr/>
      </p:nvGrpSpPr>
      <p:grpSpPr>
        <a:xfrm>
          <a:off x="0" y="0"/>
          <a:ext cx="0" cy="0"/>
          <a:chOff x="0" y="0"/>
          <a:chExt cx="0" cy="0"/>
        </a:xfrm>
      </p:grpSpPr>
      <p:sp>
        <p:nvSpPr>
          <p:cNvPr id="1131" name="Google Shape;1131;p206"/>
          <p:cNvSpPr txBox="1"/>
          <p:nvPr>
            <p:ph type="title"/>
          </p:nvPr>
        </p:nvSpPr>
        <p:spPr>
          <a:xfrm>
            <a:off x="514350" y="2310619"/>
            <a:ext cx="81828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microscope</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micro</a:t>
            </a:r>
            <a:r>
              <a:rPr lang="en-GB">
                <a:latin typeface="Arial"/>
                <a:ea typeface="Arial"/>
                <a:cs typeface="Arial"/>
                <a:sym typeface="Arial"/>
              </a:rPr>
              <a:t> + </a:t>
            </a:r>
            <a:r>
              <a:rPr lang="en-GB"/>
              <a:t>scope</a:t>
            </a:r>
            <a:r>
              <a:rPr lang="en-GB">
                <a:latin typeface="Arial"/>
                <a:ea typeface="Arial"/>
                <a:cs typeface="Arial"/>
                <a:sym typeface="Arial"/>
              </a:rPr>
              <a:t> = </a:t>
            </a:r>
            <a:r>
              <a:rPr lang="en-GB"/>
              <a:t>microscope</a:t>
            </a:r>
            <a:endParaRPr i="1">
              <a:latin typeface="Arial"/>
              <a:ea typeface="Arial"/>
              <a:cs typeface="Arial"/>
              <a:sym typeface="Arial"/>
            </a:endParaRPr>
          </a:p>
        </p:txBody>
      </p:sp>
      <p:pic>
        <p:nvPicPr>
          <p:cNvPr id="1132" name="Google Shape;1132;p206"/>
          <p:cNvPicPr preferRelativeResize="0"/>
          <p:nvPr/>
        </p:nvPicPr>
        <p:blipFill>
          <a:blip r:embed="rId3">
            <a:alphaModFix/>
          </a:blip>
          <a:stretch>
            <a:fillRect/>
          </a:stretch>
        </p:blipFill>
        <p:spPr>
          <a:xfrm>
            <a:off x="152400" y="152400"/>
            <a:ext cx="2177750" cy="2177750"/>
          </a:xfrm>
          <a:prstGeom prst="rect">
            <a:avLst/>
          </a:prstGeom>
          <a:noFill/>
          <a:ln>
            <a:noFill/>
          </a:ln>
        </p:spPr>
      </p:pic>
    </p:spTree>
  </p:cSld>
  <p:clrMapOvr>
    <a:masterClrMapping/>
  </p:clrMapOvr>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6" name="Shape 1136"/>
        <p:cNvGrpSpPr/>
        <p:nvPr/>
      </p:nvGrpSpPr>
      <p:grpSpPr>
        <a:xfrm>
          <a:off x="0" y="0"/>
          <a:ext cx="0" cy="0"/>
          <a:chOff x="0" y="0"/>
          <a:chExt cx="0" cy="0"/>
        </a:xfrm>
      </p:grpSpPr>
      <p:sp>
        <p:nvSpPr>
          <p:cNvPr id="1137" name="Google Shape;1137;p207"/>
          <p:cNvSpPr txBox="1"/>
          <p:nvPr>
            <p:ph type="title"/>
          </p:nvPr>
        </p:nvSpPr>
        <p:spPr>
          <a:xfrm>
            <a:off x="452006" y="3796519"/>
            <a:ext cx="82998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microscope</a:t>
            </a:r>
            <a:endParaRPr>
              <a:latin typeface="Arial"/>
              <a:ea typeface="Arial"/>
              <a:cs typeface="Arial"/>
              <a:sym typeface="Arial"/>
            </a:endParaRPr>
          </a:p>
          <a:p>
            <a:pPr indent="0" lvl="0" marL="0" rtl="0" algn="ctr">
              <a:spcBef>
                <a:spcPts val="0"/>
              </a:spcBef>
              <a:spcAft>
                <a:spcPts val="0"/>
              </a:spcAft>
              <a:buClr>
                <a:schemeClr val="dk1"/>
              </a:buClr>
              <a:buSzPct val="100000"/>
              <a:buFont typeface="Arial"/>
              <a:buNone/>
            </a:pPr>
            <a:r>
              <a:rPr lang="en-GB"/>
              <a:t>micro + scope = microscope</a:t>
            </a:r>
            <a:endParaRPr i="1"/>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 </a:t>
            </a:r>
            <a:br>
              <a:rPr lang="en-GB">
                <a:latin typeface="Arial"/>
                <a:ea typeface="Arial"/>
                <a:cs typeface="Arial"/>
                <a:sym typeface="Arial"/>
              </a:rPr>
            </a:br>
            <a:r>
              <a:rPr lang="en-GB">
                <a:latin typeface="Arial"/>
                <a:ea typeface="Arial"/>
                <a:cs typeface="Arial"/>
                <a:sym typeface="Arial"/>
              </a:rPr>
              <a:t>noun</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Definition – </a:t>
            </a:r>
            <a:r>
              <a:rPr lang="en-GB"/>
              <a:t>an instrument used for viewing very small objects</a:t>
            </a:r>
            <a:endParaRPr i="1">
              <a:latin typeface="Arial"/>
              <a:ea typeface="Arial"/>
              <a:cs typeface="Arial"/>
              <a:sym typeface="Arial"/>
            </a:endParaRPr>
          </a:p>
        </p:txBody>
      </p:sp>
      <p:pic>
        <p:nvPicPr>
          <p:cNvPr id="1138" name="Google Shape;1138;p207"/>
          <p:cNvPicPr preferRelativeResize="0"/>
          <p:nvPr/>
        </p:nvPicPr>
        <p:blipFill>
          <a:blip r:embed="rId3">
            <a:alphaModFix/>
          </a:blip>
          <a:stretch>
            <a:fillRect/>
          </a:stretch>
        </p:blipFill>
        <p:spPr>
          <a:xfrm>
            <a:off x="168000" y="105650"/>
            <a:ext cx="1554300" cy="1554300"/>
          </a:xfrm>
          <a:prstGeom prst="rect">
            <a:avLst/>
          </a:prstGeom>
          <a:noFill/>
          <a:ln>
            <a:noFill/>
          </a:ln>
        </p:spPr>
      </p:pic>
    </p:spTree>
  </p:cSld>
  <p:clrMapOvr>
    <a:masterClrMapping/>
  </p:clrMapOvr>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2" name="Shape 1142"/>
        <p:cNvGrpSpPr/>
        <p:nvPr/>
      </p:nvGrpSpPr>
      <p:grpSpPr>
        <a:xfrm>
          <a:off x="0" y="0"/>
          <a:ext cx="0" cy="0"/>
          <a:chOff x="0" y="0"/>
          <a:chExt cx="0" cy="0"/>
        </a:xfrm>
      </p:grpSpPr>
      <p:sp>
        <p:nvSpPr>
          <p:cNvPr id="1143" name="Google Shape;1143;p20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microchip</a:t>
            </a:r>
            <a:endParaRPr i="1">
              <a:latin typeface="Arial"/>
              <a:ea typeface="Arial"/>
              <a:cs typeface="Arial"/>
              <a:sym typeface="Arial"/>
            </a:endParaRPr>
          </a:p>
        </p:txBody>
      </p:sp>
    </p:spTree>
  </p:cSld>
  <p:clrMapOvr>
    <a:masterClrMapping/>
  </p:clrMapOvr>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7" name="Shape 1147"/>
        <p:cNvGrpSpPr/>
        <p:nvPr/>
      </p:nvGrpSpPr>
      <p:grpSpPr>
        <a:xfrm>
          <a:off x="0" y="0"/>
          <a:ext cx="0" cy="0"/>
          <a:chOff x="0" y="0"/>
          <a:chExt cx="0" cy="0"/>
        </a:xfrm>
      </p:grpSpPr>
      <p:sp>
        <p:nvSpPr>
          <p:cNvPr id="1148" name="Google Shape;1148;p209"/>
          <p:cNvSpPr txBox="1"/>
          <p:nvPr>
            <p:ph type="title"/>
          </p:nvPr>
        </p:nvSpPr>
        <p:spPr>
          <a:xfrm>
            <a:off x="514350" y="2310619"/>
            <a:ext cx="81828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microchip</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micro</a:t>
            </a:r>
            <a:r>
              <a:rPr lang="en-GB">
                <a:latin typeface="Arial"/>
                <a:ea typeface="Arial"/>
                <a:cs typeface="Arial"/>
                <a:sym typeface="Arial"/>
              </a:rPr>
              <a:t> + </a:t>
            </a:r>
            <a:r>
              <a:rPr lang="en-GB"/>
              <a:t>chip</a:t>
            </a:r>
            <a:r>
              <a:rPr lang="en-GB">
                <a:latin typeface="Arial"/>
                <a:ea typeface="Arial"/>
                <a:cs typeface="Arial"/>
                <a:sym typeface="Arial"/>
              </a:rPr>
              <a:t> = </a:t>
            </a:r>
            <a:r>
              <a:rPr lang="en-GB"/>
              <a:t>microchip</a:t>
            </a:r>
            <a:endParaRPr i="1">
              <a:latin typeface="Arial"/>
              <a:ea typeface="Arial"/>
              <a:cs typeface="Arial"/>
              <a:sym typeface="Arial"/>
            </a:endParaRPr>
          </a:p>
        </p:txBody>
      </p:sp>
      <p:pic>
        <p:nvPicPr>
          <p:cNvPr id="1149" name="Google Shape;1149;p209"/>
          <p:cNvPicPr preferRelativeResize="0"/>
          <p:nvPr/>
        </p:nvPicPr>
        <p:blipFill>
          <a:blip r:embed="rId3">
            <a:alphaModFix/>
          </a:blip>
          <a:stretch>
            <a:fillRect/>
          </a:stretch>
        </p:blipFill>
        <p:spPr>
          <a:xfrm>
            <a:off x="152400" y="152400"/>
            <a:ext cx="2505075" cy="1819275"/>
          </a:xfrm>
          <a:prstGeom prst="rect">
            <a:avLst/>
          </a:prstGeom>
          <a:noFill/>
          <a:ln>
            <a:noFill/>
          </a:ln>
        </p:spPr>
      </p:pic>
    </p:spTree>
  </p:cSld>
  <p:clrMapOvr>
    <a:masterClrMapping/>
  </p:clrMapOvr>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3" name="Shape 1153"/>
        <p:cNvGrpSpPr/>
        <p:nvPr/>
      </p:nvGrpSpPr>
      <p:grpSpPr>
        <a:xfrm>
          <a:off x="0" y="0"/>
          <a:ext cx="0" cy="0"/>
          <a:chOff x="0" y="0"/>
          <a:chExt cx="0" cy="0"/>
        </a:xfrm>
      </p:grpSpPr>
      <p:sp>
        <p:nvSpPr>
          <p:cNvPr id="1154" name="Google Shape;1154;p210"/>
          <p:cNvSpPr txBox="1"/>
          <p:nvPr>
            <p:ph type="title"/>
          </p:nvPr>
        </p:nvSpPr>
        <p:spPr>
          <a:xfrm>
            <a:off x="452006" y="3796519"/>
            <a:ext cx="82998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microchip</a:t>
            </a:r>
            <a:endParaRPr>
              <a:latin typeface="Arial"/>
              <a:ea typeface="Arial"/>
              <a:cs typeface="Arial"/>
              <a:sym typeface="Arial"/>
            </a:endParaRPr>
          </a:p>
          <a:p>
            <a:pPr indent="0" lvl="0" marL="0" rtl="0" algn="ctr">
              <a:spcBef>
                <a:spcPts val="0"/>
              </a:spcBef>
              <a:spcAft>
                <a:spcPts val="0"/>
              </a:spcAft>
              <a:buClr>
                <a:schemeClr val="dk1"/>
              </a:buClr>
              <a:buSzPct val="100000"/>
              <a:buFont typeface="Arial"/>
              <a:buNone/>
            </a:pPr>
            <a:r>
              <a:rPr lang="en-GB"/>
              <a:t>micro + chip = microchip</a:t>
            </a:r>
            <a:endParaRPr i="1"/>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 </a:t>
            </a:r>
            <a:br>
              <a:rPr lang="en-GB">
                <a:latin typeface="Arial"/>
                <a:ea typeface="Arial"/>
                <a:cs typeface="Arial"/>
                <a:sym typeface="Arial"/>
              </a:rPr>
            </a:br>
            <a:r>
              <a:rPr lang="en-GB">
                <a:latin typeface="Arial"/>
                <a:ea typeface="Arial"/>
                <a:cs typeface="Arial"/>
                <a:sym typeface="Arial"/>
              </a:rPr>
              <a:t>noun</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Definition – </a:t>
            </a:r>
            <a:r>
              <a:rPr lang="en-GB"/>
              <a:t>a material used to make an integrated ciruit</a:t>
            </a:r>
            <a:endParaRPr i="1">
              <a:latin typeface="Arial"/>
              <a:ea typeface="Arial"/>
              <a:cs typeface="Arial"/>
              <a:sym typeface="Arial"/>
            </a:endParaRPr>
          </a:p>
        </p:txBody>
      </p:sp>
      <p:pic>
        <p:nvPicPr>
          <p:cNvPr id="1155" name="Google Shape;1155;p210"/>
          <p:cNvPicPr preferRelativeResize="0"/>
          <p:nvPr/>
        </p:nvPicPr>
        <p:blipFill>
          <a:blip r:embed="rId3">
            <a:alphaModFix/>
          </a:blip>
          <a:stretch>
            <a:fillRect/>
          </a:stretch>
        </p:blipFill>
        <p:spPr>
          <a:xfrm>
            <a:off x="152400" y="152400"/>
            <a:ext cx="1593275" cy="1157100"/>
          </a:xfrm>
          <a:prstGeom prst="rect">
            <a:avLst/>
          </a:prstGeom>
          <a:noFill/>
          <a:ln>
            <a:noFill/>
          </a:ln>
        </p:spPr>
      </p:pic>
    </p:spTree>
  </p:cSld>
  <p:clrMapOvr>
    <a:masterClrMapping/>
  </p:clrMapOvr>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9" name="Shape 1159"/>
        <p:cNvGrpSpPr/>
        <p:nvPr/>
      </p:nvGrpSpPr>
      <p:grpSpPr>
        <a:xfrm>
          <a:off x="0" y="0"/>
          <a:ext cx="0" cy="0"/>
          <a:chOff x="0" y="0"/>
          <a:chExt cx="0" cy="0"/>
        </a:xfrm>
      </p:grpSpPr>
      <p:sp>
        <p:nvSpPr>
          <p:cNvPr id="1160" name="Google Shape;1160;p21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Scientists use a microscope to look at cells and bacteria. </a:t>
            </a:r>
            <a:endParaRPr i="1">
              <a:latin typeface="Arial"/>
              <a:ea typeface="Arial"/>
              <a:cs typeface="Arial"/>
              <a:sym typeface="Arial"/>
            </a:endParaRPr>
          </a:p>
        </p:txBody>
      </p:sp>
    </p:spTree>
  </p:cSld>
  <p:clrMapOvr>
    <a:masterClrMapping/>
  </p:clrMapOvr>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4" name="Shape 1164"/>
        <p:cNvGrpSpPr/>
        <p:nvPr/>
      </p:nvGrpSpPr>
      <p:grpSpPr>
        <a:xfrm>
          <a:off x="0" y="0"/>
          <a:ext cx="0" cy="0"/>
          <a:chOff x="0" y="0"/>
          <a:chExt cx="0" cy="0"/>
        </a:xfrm>
      </p:grpSpPr>
      <p:sp>
        <p:nvSpPr>
          <p:cNvPr id="1165" name="Google Shape;1165;p21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Scientists use a </a:t>
            </a:r>
            <a:r>
              <a:rPr lang="en-GB" sz="4277"/>
              <a:t>_ _ _ _ _ _ _ _ _ _ </a:t>
            </a:r>
            <a:r>
              <a:rPr lang="en-GB"/>
              <a:t>to look at cells and bacteria. </a:t>
            </a:r>
            <a:endParaRPr i="1">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5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overturn</a:t>
            </a:r>
            <a:endParaRPr/>
          </a:p>
        </p:txBody>
      </p:sp>
    </p:spTree>
  </p:cSld>
  <p:clrMapOvr>
    <a:masterClrMapping/>
  </p:clrMapOvr>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9" name="Shape 1169"/>
        <p:cNvGrpSpPr/>
        <p:nvPr/>
      </p:nvGrpSpPr>
      <p:grpSpPr>
        <a:xfrm>
          <a:off x="0" y="0"/>
          <a:ext cx="0" cy="0"/>
          <a:chOff x="0" y="0"/>
          <a:chExt cx="0" cy="0"/>
        </a:xfrm>
      </p:grpSpPr>
      <p:sp>
        <p:nvSpPr>
          <p:cNvPr id="1170" name="Google Shape;1170;p21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Scientists use a microscope to look at cells and bacteria. </a:t>
            </a:r>
            <a:endParaRPr i="1">
              <a:latin typeface="Arial"/>
              <a:ea typeface="Arial"/>
              <a:cs typeface="Arial"/>
              <a:sym typeface="Arial"/>
            </a:endParaRPr>
          </a:p>
        </p:txBody>
      </p:sp>
    </p:spTree>
  </p:cSld>
  <p:clrMapOvr>
    <a:masterClrMapping/>
  </p:clrMapOvr>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4" name="Shape 1174"/>
        <p:cNvGrpSpPr/>
        <p:nvPr/>
      </p:nvGrpSpPr>
      <p:grpSpPr>
        <a:xfrm>
          <a:off x="0" y="0"/>
          <a:ext cx="0" cy="0"/>
          <a:chOff x="0" y="0"/>
          <a:chExt cx="0" cy="0"/>
        </a:xfrm>
      </p:grpSpPr>
      <p:sp>
        <p:nvSpPr>
          <p:cNvPr id="1175" name="Google Shape;1175;p21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Pets, such as </a:t>
            </a:r>
            <a:r>
              <a:rPr lang="en-GB"/>
              <a:t>cats</a:t>
            </a:r>
            <a:r>
              <a:rPr lang="en-GB"/>
              <a:t> and dogs, are implanted with a microchip to identify their owners. </a:t>
            </a:r>
            <a:endParaRPr i="1">
              <a:latin typeface="Arial"/>
              <a:ea typeface="Arial"/>
              <a:cs typeface="Arial"/>
              <a:sym typeface="Arial"/>
            </a:endParaRPr>
          </a:p>
        </p:txBody>
      </p:sp>
    </p:spTree>
  </p:cSld>
  <p:clrMapOvr>
    <a:masterClrMapping/>
  </p:clrMapOvr>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9" name="Shape 1179"/>
        <p:cNvGrpSpPr/>
        <p:nvPr/>
      </p:nvGrpSpPr>
      <p:grpSpPr>
        <a:xfrm>
          <a:off x="0" y="0"/>
          <a:ext cx="0" cy="0"/>
          <a:chOff x="0" y="0"/>
          <a:chExt cx="0" cy="0"/>
        </a:xfrm>
      </p:grpSpPr>
      <p:sp>
        <p:nvSpPr>
          <p:cNvPr id="1180" name="Google Shape;1180;p21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Pets, such as cats and dogs, are implanted with a _ _ _ _ _ _ _ _ _ to identify their owners. </a:t>
            </a:r>
            <a:endParaRPr i="1">
              <a:latin typeface="Arial"/>
              <a:ea typeface="Arial"/>
              <a:cs typeface="Arial"/>
              <a:sym typeface="Arial"/>
            </a:endParaRPr>
          </a:p>
        </p:txBody>
      </p:sp>
    </p:spTree>
  </p:cSld>
  <p:clrMapOvr>
    <a:masterClrMapping/>
  </p:clrMapOvr>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4" name="Shape 1184"/>
        <p:cNvGrpSpPr/>
        <p:nvPr/>
      </p:nvGrpSpPr>
      <p:grpSpPr>
        <a:xfrm>
          <a:off x="0" y="0"/>
          <a:ext cx="0" cy="0"/>
          <a:chOff x="0" y="0"/>
          <a:chExt cx="0" cy="0"/>
        </a:xfrm>
      </p:grpSpPr>
      <p:sp>
        <p:nvSpPr>
          <p:cNvPr id="1185" name="Google Shape;1185;p21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Pets, such as cats and dogs, are implanted with a microchip to identify their owners. </a:t>
            </a:r>
            <a:endParaRPr i="1">
              <a:latin typeface="Arial"/>
              <a:ea typeface="Arial"/>
              <a:cs typeface="Arial"/>
              <a:sym typeface="Arial"/>
            </a:endParaRPr>
          </a:p>
        </p:txBody>
      </p:sp>
    </p:spTree>
  </p:cSld>
  <p:clrMapOvr>
    <a:masterClrMapping/>
  </p:clrMapOvr>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9" name="Shape 1189"/>
        <p:cNvGrpSpPr/>
        <p:nvPr/>
      </p:nvGrpSpPr>
      <p:grpSpPr>
        <a:xfrm>
          <a:off x="0" y="0"/>
          <a:ext cx="0" cy="0"/>
          <a:chOff x="0" y="0"/>
          <a:chExt cx="0" cy="0"/>
        </a:xfrm>
      </p:grpSpPr>
      <p:sp>
        <p:nvSpPr>
          <p:cNvPr id="1190" name="Google Shape;1190;p21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New CHALLENGE words.</a:t>
            </a:r>
            <a:endParaRPr i="1">
              <a:latin typeface="Arial"/>
              <a:ea typeface="Arial"/>
              <a:cs typeface="Arial"/>
              <a:sym typeface="Arial"/>
            </a:endParaRPr>
          </a:p>
        </p:txBody>
      </p:sp>
    </p:spTree>
  </p:cSld>
  <p:clrMapOvr>
    <a:masterClrMapping/>
  </p:clrMapOvr>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4" name="Shape 1194"/>
        <p:cNvGrpSpPr/>
        <p:nvPr/>
      </p:nvGrpSpPr>
      <p:grpSpPr>
        <a:xfrm>
          <a:off x="0" y="0"/>
          <a:ext cx="0" cy="0"/>
          <a:chOff x="0" y="0"/>
          <a:chExt cx="0" cy="0"/>
        </a:xfrm>
      </p:grpSpPr>
      <p:sp>
        <p:nvSpPr>
          <p:cNvPr id="1195" name="Google Shape;1195;p21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leisure</a:t>
            </a:r>
            <a:endParaRPr i="1">
              <a:latin typeface="Arial"/>
              <a:ea typeface="Arial"/>
              <a:cs typeface="Arial"/>
              <a:sym typeface="Arial"/>
            </a:endParaRPr>
          </a:p>
        </p:txBody>
      </p:sp>
    </p:spTree>
  </p:cSld>
  <p:clrMapOvr>
    <a:masterClrMapping/>
  </p:clrMapOvr>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9" name="Shape 1199"/>
        <p:cNvGrpSpPr/>
        <p:nvPr/>
      </p:nvGrpSpPr>
      <p:grpSpPr>
        <a:xfrm>
          <a:off x="0" y="0"/>
          <a:ext cx="0" cy="0"/>
          <a:chOff x="0" y="0"/>
          <a:chExt cx="0" cy="0"/>
        </a:xfrm>
      </p:grpSpPr>
      <p:sp>
        <p:nvSpPr>
          <p:cNvPr id="1200" name="Google Shape;1200;p21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leisure</a:t>
            </a:r>
            <a:br>
              <a:rPr lang="en-GB">
                <a:latin typeface="Arial"/>
                <a:ea typeface="Arial"/>
                <a:cs typeface="Arial"/>
                <a:sym typeface="Arial"/>
              </a:rPr>
            </a:br>
            <a:r>
              <a:rPr lang="en-GB"/>
              <a:t>The most common leisure activity in Britain is going for a walk.</a:t>
            </a:r>
            <a:endParaRPr i="1">
              <a:latin typeface="Arial"/>
              <a:ea typeface="Arial"/>
              <a:cs typeface="Arial"/>
              <a:sym typeface="Arial"/>
            </a:endParaRPr>
          </a:p>
        </p:txBody>
      </p:sp>
    </p:spTree>
  </p:cSld>
  <p:clrMapOvr>
    <a:masterClrMapping/>
  </p:clrMapOvr>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4" name="Shape 1204"/>
        <p:cNvGrpSpPr/>
        <p:nvPr/>
      </p:nvGrpSpPr>
      <p:grpSpPr>
        <a:xfrm>
          <a:off x="0" y="0"/>
          <a:ext cx="0" cy="0"/>
          <a:chOff x="0" y="0"/>
          <a:chExt cx="0" cy="0"/>
        </a:xfrm>
      </p:grpSpPr>
      <p:sp>
        <p:nvSpPr>
          <p:cNvPr id="1205" name="Google Shape;1205;p22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The most common leisure activity in Britain is going for a walk.</a:t>
            </a:r>
            <a:endParaRPr i="1">
              <a:latin typeface="Arial"/>
              <a:ea typeface="Arial"/>
              <a:cs typeface="Arial"/>
              <a:sym typeface="Arial"/>
            </a:endParaRPr>
          </a:p>
        </p:txBody>
      </p:sp>
      <p:pic>
        <p:nvPicPr>
          <p:cNvPr id="1206" name="Google Shape;1206;p220"/>
          <p:cNvPicPr preferRelativeResize="0"/>
          <p:nvPr/>
        </p:nvPicPr>
        <p:blipFill>
          <a:blip r:embed="rId3">
            <a:alphaModFix/>
          </a:blip>
          <a:stretch>
            <a:fillRect/>
          </a:stretch>
        </p:blipFill>
        <p:spPr>
          <a:xfrm>
            <a:off x="152400" y="152400"/>
            <a:ext cx="2674425" cy="2005819"/>
          </a:xfrm>
          <a:prstGeom prst="rect">
            <a:avLst/>
          </a:prstGeom>
          <a:noFill/>
          <a:ln>
            <a:noFill/>
          </a:ln>
        </p:spPr>
      </p:pic>
    </p:spTree>
  </p:cSld>
  <p:clrMapOvr>
    <a:masterClrMapping/>
  </p:clrMapOvr>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0" name="Shape 1210"/>
        <p:cNvGrpSpPr/>
        <p:nvPr/>
      </p:nvGrpSpPr>
      <p:grpSpPr>
        <a:xfrm>
          <a:off x="0" y="0"/>
          <a:ext cx="0" cy="0"/>
          <a:chOff x="0" y="0"/>
          <a:chExt cx="0" cy="0"/>
        </a:xfrm>
      </p:grpSpPr>
      <p:sp>
        <p:nvSpPr>
          <p:cNvPr id="1211" name="Google Shape;1211;p22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The most common _ _ _ _ _ _ _ activity in Britain is going for a walk.</a:t>
            </a:r>
            <a:endParaRPr/>
          </a:p>
        </p:txBody>
      </p:sp>
    </p:spTree>
  </p:cSld>
  <p:clrMapOvr>
    <a:masterClrMapping/>
  </p:clrMapOvr>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5" name="Shape 1215"/>
        <p:cNvGrpSpPr/>
        <p:nvPr/>
      </p:nvGrpSpPr>
      <p:grpSpPr>
        <a:xfrm>
          <a:off x="0" y="0"/>
          <a:ext cx="0" cy="0"/>
          <a:chOff x="0" y="0"/>
          <a:chExt cx="0" cy="0"/>
        </a:xfrm>
      </p:grpSpPr>
      <p:sp>
        <p:nvSpPr>
          <p:cNvPr id="1216" name="Google Shape;1216;p22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t>The most common leisure activity in Britain is going for a walk.</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5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overturn</a:t>
            </a:r>
            <a:r>
              <a:rPr lang="en-GB"/>
              <a:t> </a:t>
            </a:r>
            <a:r>
              <a:rPr lang="en-GB">
                <a:solidFill>
                  <a:schemeClr val="lt1"/>
                </a:solidFill>
              </a:rPr>
              <a:t>n</a:t>
            </a:r>
            <a:endParaRPr i="1">
              <a:solidFill>
                <a:schemeClr val="lt1"/>
              </a:solidFill>
            </a:endParaRPr>
          </a:p>
        </p:txBody>
      </p:sp>
      <p:sp>
        <p:nvSpPr>
          <p:cNvPr id="281" name="Google Shape;281;p52"/>
          <p:cNvSpPr/>
          <p:nvPr/>
        </p:nvSpPr>
        <p:spPr>
          <a:xfrm>
            <a:off x="3012622" y="2755448"/>
            <a:ext cx="1359300" cy="5718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0" name="Shape 1220"/>
        <p:cNvGrpSpPr/>
        <p:nvPr/>
      </p:nvGrpSpPr>
      <p:grpSpPr>
        <a:xfrm>
          <a:off x="0" y="0"/>
          <a:ext cx="0" cy="0"/>
          <a:chOff x="0" y="0"/>
          <a:chExt cx="0" cy="0"/>
        </a:xfrm>
      </p:grpSpPr>
      <p:sp>
        <p:nvSpPr>
          <p:cNvPr id="1221" name="Google Shape;1221;p22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lightning</a:t>
            </a:r>
            <a:endParaRPr i="1">
              <a:latin typeface="Arial"/>
              <a:ea typeface="Arial"/>
              <a:cs typeface="Arial"/>
              <a:sym typeface="Arial"/>
            </a:endParaRPr>
          </a:p>
        </p:txBody>
      </p:sp>
    </p:spTree>
  </p:cSld>
  <p:clrMapOvr>
    <a:masterClrMapping/>
  </p:clrMapOvr>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5" name="Shape 1225"/>
        <p:cNvGrpSpPr/>
        <p:nvPr/>
      </p:nvGrpSpPr>
      <p:grpSpPr>
        <a:xfrm>
          <a:off x="0" y="0"/>
          <a:ext cx="0" cy="0"/>
          <a:chOff x="0" y="0"/>
          <a:chExt cx="0" cy="0"/>
        </a:xfrm>
      </p:grpSpPr>
      <p:sp>
        <p:nvSpPr>
          <p:cNvPr id="1226" name="Google Shape;1226;p22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lightning</a:t>
            </a:r>
            <a:br>
              <a:rPr lang="en-GB">
                <a:latin typeface="Arial"/>
                <a:ea typeface="Arial"/>
                <a:cs typeface="Arial"/>
                <a:sym typeface="Arial"/>
              </a:rPr>
            </a:br>
            <a:r>
              <a:rPr lang="en-GB"/>
              <a:t>The tree ignited as it was struck by lightning.</a:t>
            </a:r>
            <a:endParaRPr i="1">
              <a:latin typeface="Arial"/>
              <a:ea typeface="Arial"/>
              <a:cs typeface="Arial"/>
              <a:sym typeface="Arial"/>
            </a:endParaRPr>
          </a:p>
        </p:txBody>
      </p:sp>
    </p:spTree>
  </p:cSld>
  <p:clrMapOvr>
    <a:masterClrMapping/>
  </p:clrMapOvr>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0" name="Shape 1230"/>
        <p:cNvGrpSpPr/>
        <p:nvPr/>
      </p:nvGrpSpPr>
      <p:grpSpPr>
        <a:xfrm>
          <a:off x="0" y="0"/>
          <a:ext cx="0" cy="0"/>
          <a:chOff x="0" y="0"/>
          <a:chExt cx="0" cy="0"/>
        </a:xfrm>
      </p:grpSpPr>
      <p:sp>
        <p:nvSpPr>
          <p:cNvPr id="1231" name="Google Shape;1231;p22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The tree ignited as it was struck by lightning.</a:t>
            </a:r>
            <a:endParaRPr i="1">
              <a:latin typeface="Arial"/>
              <a:ea typeface="Arial"/>
              <a:cs typeface="Arial"/>
              <a:sym typeface="Arial"/>
            </a:endParaRPr>
          </a:p>
        </p:txBody>
      </p:sp>
      <p:pic>
        <p:nvPicPr>
          <p:cNvPr id="1232" name="Google Shape;1232;p225"/>
          <p:cNvPicPr preferRelativeResize="0"/>
          <p:nvPr/>
        </p:nvPicPr>
        <p:blipFill>
          <a:blip r:embed="rId3">
            <a:alphaModFix/>
          </a:blip>
          <a:stretch>
            <a:fillRect/>
          </a:stretch>
        </p:blipFill>
        <p:spPr>
          <a:xfrm>
            <a:off x="152400" y="152400"/>
            <a:ext cx="3276600" cy="1834900"/>
          </a:xfrm>
          <a:prstGeom prst="rect">
            <a:avLst/>
          </a:prstGeom>
          <a:noFill/>
          <a:ln>
            <a:noFill/>
          </a:ln>
        </p:spPr>
      </p:pic>
    </p:spTree>
  </p:cSld>
  <p:clrMapOvr>
    <a:masterClrMapping/>
  </p:clrMapOvr>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6" name="Shape 1236"/>
        <p:cNvGrpSpPr/>
        <p:nvPr/>
      </p:nvGrpSpPr>
      <p:grpSpPr>
        <a:xfrm>
          <a:off x="0" y="0"/>
          <a:ext cx="0" cy="0"/>
          <a:chOff x="0" y="0"/>
          <a:chExt cx="0" cy="0"/>
        </a:xfrm>
      </p:grpSpPr>
      <p:sp>
        <p:nvSpPr>
          <p:cNvPr id="1237" name="Google Shape;1237;p22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The tree ignited as it was struck by _ _ _ _ _ _ _ _ _.</a:t>
            </a:r>
            <a:endParaRPr/>
          </a:p>
        </p:txBody>
      </p:sp>
    </p:spTree>
  </p:cSld>
  <p:clrMapOvr>
    <a:masterClrMapping/>
  </p:clrMapOvr>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1" name="Shape 1241"/>
        <p:cNvGrpSpPr/>
        <p:nvPr/>
      </p:nvGrpSpPr>
      <p:grpSpPr>
        <a:xfrm>
          <a:off x="0" y="0"/>
          <a:ext cx="0" cy="0"/>
          <a:chOff x="0" y="0"/>
          <a:chExt cx="0" cy="0"/>
        </a:xfrm>
      </p:grpSpPr>
      <p:sp>
        <p:nvSpPr>
          <p:cNvPr id="1242" name="Google Shape;1242;p22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t>The tree ignited as it was struck by lightning.</a:t>
            </a:r>
            <a:endParaRPr/>
          </a:p>
        </p:txBody>
      </p:sp>
    </p:spTree>
  </p:cSld>
  <p:clrMapOvr>
    <a:masterClrMapping/>
  </p:clrMapOvr>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6" name="Shape 1246"/>
        <p:cNvGrpSpPr/>
        <p:nvPr/>
      </p:nvGrpSpPr>
      <p:grpSpPr>
        <a:xfrm>
          <a:off x="0" y="0"/>
          <a:ext cx="0" cy="0"/>
          <a:chOff x="0" y="0"/>
          <a:chExt cx="0" cy="0"/>
        </a:xfrm>
      </p:grpSpPr>
      <p:sp>
        <p:nvSpPr>
          <p:cNvPr id="1247" name="Google Shape;1247;p22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Let’s </a:t>
            </a:r>
            <a:r>
              <a:rPr i="1" lang="en-GB">
                <a:latin typeface="Arial"/>
                <a:ea typeface="Arial"/>
                <a:cs typeface="Arial"/>
                <a:sym typeface="Arial"/>
              </a:rPr>
              <a:t>Practise and Apply</a:t>
            </a:r>
            <a:r>
              <a:rPr lang="en-GB">
                <a:latin typeface="Arial"/>
                <a:ea typeface="Arial"/>
                <a:cs typeface="Arial"/>
                <a:sym typeface="Arial"/>
              </a:rPr>
              <a:t>.</a:t>
            </a:r>
            <a:endParaRPr i="1">
              <a:latin typeface="Arial"/>
              <a:ea typeface="Arial"/>
              <a:cs typeface="Arial"/>
              <a:sym typeface="Arial"/>
            </a:endParaRPr>
          </a:p>
        </p:txBody>
      </p:sp>
    </p:spTree>
  </p:cSld>
  <p:clrMapOvr>
    <a:masterClrMapping/>
  </p:clrMapOvr>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1" name="Shape 1251"/>
        <p:cNvGrpSpPr/>
        <p:nvPr/>
      </p:nvGrpSpPr>
      <p:grpSpPr>
        <a:xfrm>
          <a:off x="0" y="0"/>
          <a:ext cx="0" cy="0"/>
          <a:chOff x="0" y="0"/>
          <a:chExt cx="0" cy="0"/>
        </a:xfrm>
      </p:grpSpPr>
      <p:sp>
        <p:nvSpPr>
          <p:cNvPr id="1252" name="Google Shape;1252;p22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Can you spot the spelling rule words and the challenge words?</a:t>
            </a:r>
            <a:endParaRPr i="1">
              <a:latin typeface="Arial"/>
              <a:ea typeface="Arial"/>
              <a:cs typeface="Arial"/>
              <a:sym typeface="Arial"/>
            </a:endParaRPr>
          </a:p>
        </p:txBody>
      </p:sp>
    </p:spTree>
  </p:cSld>
  <p:clrMapOvr>
    <a:masterClrMapping/>
  </p:clrMapOvr>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6" name="Shape 1256"/>
        <p:cNvGrpSpPr/>
        <p:nvPr/>
      </p:nvGrpSpPr>
      <p:grpSpPr>
        <a:xfrm>
          <a:off x="0" y="0"/>
          <a:ext cx="0" cy="0"/>
          <a:chOff x="0" y="0"/>
          <a:chExt cx="0" cy="0"/>
        </a:xfrm>
      </p:grpSpPr>
      <p:sp>
        <p:nvSpPr>
          <p:cNvPr id="1257" name="Google Shape;1257;p230"/>
          <p:cNvSpPr txBox="1"/>
          <p:nvPr>
            <p:ph type="title"/>
          </p:nvPr>
        </p:nvSpPr>
        <p:spPr>
          <a:xfrm>
            <a:off x="218395" y="1211279"/>
            <a:ext cx="8707200" cy="37353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dk1"/>
              </a:buClr>
              <a:buSzPts val="3000"/>
              <a:buFont typeface="Arial"/>
              <a:buNone/>
            </a:pPr>
            <a:r>
              <a:rPr lang="en-GB" sz="2600"/>
              <a:t>Fragile Earth</a:t>
            </a:r>
            <a:br>
              <a:rPr lang="en-GB" sz="2600"/>
            </a:br>
            <a:endParaRPr sz="2600"/>
          </a:p>
          <a:p>
            <a:pPr indent="0" lvl="0" marL="0" rtl="0" algn="l">
              <a:lnSpc>
                <a:spcPct val="90000"/>
              </a:lnSpc>
              <a:spcBef>
                <a:spcPts val="0"/>
              </a:spcBef>
              <a:spcAft>
                <a:spcPts val="0"/>
              </a:spcAft>
              <a:buClr>
                <a:srgbClr val="000000"/>
              </a:buClr>
              <a:buSzPts val="3000"/>
              <a:buFont typeface="Arial"/>
              <a:buNone/>
            </a:pPr>
            <a:r>
              <a:rPr lang="en-GB" sz="2600"/>
              <a:t>We take many good things out of the Earth, with minimum thought. Sometimes it seems that we overthrow the atmosphere with harmful substances, such as waste and pollution. This is due to the overuse of vehicles such as a minibus or a minicab. However, we often change landscapes for the better by restoring them to their natural state in our leisure. For example, by planting trees throughout the tropics, we can gradually replace the forests we’ve plundered. As a minimum, we must repair the damage we’ve caused to ensure our existence continues protecting species and minibeasts. </a:t>
            </a:r>
            <a:r>
              <a:rPr lang="en-GB" sz="2700">
                <a:solidFill>
                  <a:srgbClr val="000000"/>
                </a:solidFill>
              </a:rPr>
              <a:t> </a:t>
            </a:r>
            <a:endParaRPr sz="2700">
              <a:solidFill>
                <a:srgbClr val="000000"/>
              </a:solidFill>
              <a:latin typeface="Arial"/>
              <a:ea typeface="Arial"/>
              <a:cs typeface="Arial"/>
              <a:sym typeface="Arial"/>
            </a:endParaRPr>
          </a:p>
        </p:txBody>
      </p:sp>
    </p:spTree>
  </p:cSld>
  <p:clrMapOvr>
    <a:masterClrMapping/>
  </p:clrMapOvr>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1" name="Shape 1261"/>
        <p:cNvGrpSpPr/>
        <p:nvPr/>
      </p:nvGrpSpPr>
      <p:grpSpPr>
        <a:xfrm>
          <a:off x="0" y="0"/>
          <a:ext cx="0" cy="0"/>
          <a:chOff x="0" y="0"/>
          <a:chExt cx="0" cy="0"/>
        </a:xfrm>
      </p:grpSpPr>
      <p:sp>
        <p:nvSpPr>
          <p:cNvPr id="1262" name="Google Shape;1262;p231"/>
          <p:cNvSpPr txBox="1"/>
          <p:nvPr>
            <p:ph type="title"/>
          </p:nvPr>
        </p:nvSpPr>
        <p:spPr>
          <a:xfrm>
            <a:off x="218395" y="946329"/>
            <a:ext cx="8707200" cy="37353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Clr>
                <a:srgbClr val="000000"/>
              </a:buClr>
              <a:buSzPts val="3000"/>
              <a:buFont typeface="Arial"/>
              <a:buNone/>
            </a:pPr>
            <a:r>
              <a:rPr lang="en-GB" sz="2600">
                <a:solidFill>
                  <a:srgbClr val="000000"/>
                </a:solidFill>
                <a:latin typeface="Arial"/>
                <a:ea typeface="Arial"/>
                <a:cs typeface="Arial"/>
                <a:sym typeface="Arial"/>
              </a:rPr>
              <a:t>Fragile Earth</a:t>
            </a:r>
            <a:br>
              <a:rPr lang="en-GB" sz="2600">
                <a:solidFill>
                  <a:srgbClr val="000000"/>
                </a:solidFill>
                <a:latin typeface="Arial"/>
                <a:ea typeface="Arial"/>
                <a:cs typeface="Arial"/>
                <a:sym typeface="Arial"/>
              </a:rPr>
            </a:br>
            <a:endParaRPr sz="2600">
              <a:solidFill>
                <a:srgbClr val="000000"/>
              </a:solidFill>
              <a:latin typeface="Arial"/>
              <a:ea typeface="Arial"/>
              <a:cs typeface="Arial"/>
              <a:sym typeface="Arial"/>
            </a:endParaRPr>
          </a:p>
          <a:p>
            <a:pPr indent="0" lvl="0" marL="0" rtl="0" algn="l">
              <a:lnSpc>
                <a:spcPct val="90000"/>
              </a:lnSpc>
              <a:spcBef>
                <a:spcPts val="0"/>
              </a:spcBef>
              <a:spcAft>
                <a:spcPts val="0"/>
              </a:spcAft>
              <a:buClr>
                <a:srgbClr val="000000"/>
              </a:buClr>
              <a:buSzPts val="3000"/>
              <a:buFont typeface="Arial"/>
              <a:buNone/>
            </a:pPr>
            <a:r>
              <a:rPr lang="en-GB" sz="2600">
                <a:solidFill>
                  <a:srgbClr val="000000"/>
                </a:solidFill>
              </a:rPr>
              <a:t>We take many good things out of the Earth, with </a:t>
            </a:r>
            <a:r>
              <a:rPr lang="en-GB" sz="2600">
                <a:solidFill>
                  <a:srgbClr val="000000"/>
                </a:solidFill>
                <a:highlight>
                  <a:srgbClr val="FFFF00"/>
                </a:highlight>
              </a:rPr>
              <a:t>minimum</a:t>
            </a:r>
            <a:r>
              <a:rPr lang="en-GB" sz="2600">
                <a:solidFill>
                  <a:srgbClr val="000000"/>
                </a:solidFill>
              </a:rPr>
              <a:t> thought. Sometimes it seems that we </a:t>
            </a:r>
            <a:r>
              <a:rPr lang="en-GB" sz="2600">
                <a:solidFill>
                  <a:srgbClr val="000000"/>
                </a:solidFill>
                <a:highlight>
                  <a:srgbClr val="FFFF00"/>
                </a:highlight>
              </a:rPr>
              <a:t>overthrow</a:t>
            </a:r>
            <a:r>
              <a:rPr lang="en-GB" sz="2600">
                <a:solidFill>
                  <a:srgbClr val="000000"/>
                </a:solidFill>
              </a:rPr>
              <a:t> the atmosphere with harmful substances, such as waste and pollution. This is due to the </a:t>
            </a:r>
            <a:r>
              <a:rPr lang="en-GB" sz="2600">
                <a:solidFill>
                  <a:srgbClr val="000000"/>
                </a:solidFill>
                <a:highlight>
                  <a:srgbClr val="FFFF00"/>
                </a:highlight>
              </a:rPr>
              <a:t>overuse</a:t>
            </a:r>
            <a:r>
              <a:rPr lang="en-GB" sz="2600">
                <a:solidFill>
                  <a:srgbClr val="000000"/>
                </a:solidFill>
              </a:rPr>
              <a:t> of vehicles such as a </a:t>
            </a:r>
            <a:r>
              <a:rPr lang="en-GB" sz="2600">
                <a:solidFill>
                  <a:srgbClr val="000000"/>
                </a:solidFill>
                <a:highlight>
                  <a:srgbClr val="FFFF00"/>
                </a:highlight>
              </a:rPr>
              <a:t>minibus</a:t>
            </a:r>
            <a:r>
              <a:rPr lang="en-GB" sz="2600">
                <a:solidFill>
                  <a:srgbClr val="000000"/>
                </a:solidFill>
              </a:rPr>
              <a:t> or a </a:t>
            </a:r>
            <a:r>
              <a:rPr lang="en-GB" sz="2600">
                <a:solidFill>
                  <a:srgbClr val="000000"/>
                </a:solidFill>
                <a:highlight>
                  <a:srgbClr val="FFFF00"/>
                </a:highlight>
              </a:rPr>
              <a:t>minicab</a:t>
            </a:r>
            <a:r>
              <a:rPr lang="en-GB" sz="2600">
                <a:solidFill>
                  <a:srgbClr val="000000"/>
                </a:solidFill>
              </a:rPr>
              <a:t>. However, we often change landscapes for the better by restoring them to their natural state in our </a:t>
            </a:r>
            <a:r>
              <a:rPr lang="en-GB" sz="2600">
                <a:solidFill>
                  <a:srgbClr val="000000"/>
                </a:solidFill>
                <a:highlight>
                  <a:srgbClr val="FFFF00"/>
                </a:highlight>
              </a:rPr>
              <a:t>leisure</a:t>
            </a:r>
            <a:r>
              <a:rPr lang="en-GB" sz="2600">
                <a:solidFill>
                  <a:srgbClr val="000000"/>
                </a:solidFill>
              </a:rPr>
              <a:t>. For example, by planting trees throughout the tropics, we can gradually replace the forests we’ve plundered. As a </a:t>
            </a:r>
            <a:r>
              <a:rPr lang="en-GB" sz="2600">
                <a:solidFill>
                  <a:srgbClr val="000000"/>
                </a:solidFill>
                <a:highlight>
                  <a:srgbClr val="FFFF00"/>
                </a:highlight>
              </a:rPr>
              <a:t>minimum</a:t>
            </a:r>
            <a:r>
              <a:rPr lang="en-GB" sz="2600">
                <a:solidFill>
                  <a:srgbClr val="000000"/>
                </a:solidFill>
              </a:rPr>
              <a:t>, we must repair the damage we’ve caused to ensure our </a:t>
            </a:r>
            <a:r>
              <a:rPr lang="en-GB" sz="2600">
                <a:solidFill>
                  <a:srgbClr val="000000"/>
                </a:solidFill>
                <a:highlight>
                  <a:srgbClr val="FFFF00"/>
                </a:highlight>
              </a:rPr>
              <a:t>existence</a:t>
            </a:r>
            <a:r>
              <a:rPr lang="en-GB" sz="2600">
                <a:solidFill>
                  <a:srgbClr val="000000"/>
                </a:solidFill>
              </a:rPr>
              <a:t> continues protecting species and </a:t>
            </a:r>
            <a:r>
              <a:rPr lang="en-GB" sz="2600">
                <a:solidFill>
                  <a:srgbClr val="000000"/>
                </a:solidFill>
                <a:highlight>
                  <a:srgbClr val="FFFF00"/>
                </a:highlight>
              </a:rPr>
              <a:t>minibeasts</a:t>
            </a:r>
            <a:r>
              <a:rPr lang="en-GB" sz="2600">
                <a:solidFill>
                  <a:srgbClr val="000000"/>
                </a:solidFill>
              </a:rPr>
              <a:t>. </a:t>
            </a:r>
            <a:endParaRPr sz="2600">
              <a:solidFill>
                <a:srgbClr val="000000"/>
              </a:solidFill>
              <a:latin typeface="Arial"/>
              <a:ea typeface="Arial"/>
              <a:cs typeface="Arial"/>
              <a:sym typeface="Arial"/>
            </a:endParaRPr>
          </a:p>
        </p:txBody>
      </p:sp>
    </p:spTree>
  </p:cSld>
  <p:clrMapOvr>
    <a:masterClrMapping/>
  </p:clrMapOvr>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7" name="Shape 1267"/>
        <p:cNvGrpSpPr/>
        <p:nvPr/>
      </p:nvGrpSpPr>
      <p:grpSpPr>
        <a:xfrm>
          <a:off x="0" y="0"/>
          <a:ext cx="0" cy="0"/>
          <a:chOff x="0" y="0"/>
          <a:chExt cx="0" cy="0"/>
        </a:xfrm>
      </p:grpSpPr>
      <p:sp>
        <p:nvSpPr>
          <p:cNvPr id="1268" name="Google Shape;1268;p23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Write this sentence as I dictate it to you.</a:t>
            </a:r>
            <a:endParaRPr i="1">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5"/>
          <p:cNvSpPr txBox="1"/>
          <p:nvPr/>
        </p:nvSpPr>
        <p:spPr>
          <a:xfrm>
            <a:off x="1102178" y="1138918"/>
            <a:ext cx="6784500" cy="2562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5400"/>
              <a:buFont typeface="Arial"/>
              <a:buNone/>
            </a:pPr>
            <a:r>
              <a:rPr b="0" i="0" lang="en-GB" sz="5400" u="none" cap="none" strike="noStrike">
                <a:solidFill>
                  <a:schemeClr val="dk1"/>
                </a:solidFill>
                <a:latin typeface="Arial"/>
                <a:ea typeface="Arial"/>
                <a:cs typeface="Arial"/>
                <a:sym typeface="Arial"/>
              </a:rPr>
              <a:t>Year 6  - Autumn 2</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400"/>
              <a:buFont typeface="Arial"/>
              <a:buNone/>
            </a:pPr>
            <a:r>
              <a:rPr b="0" i="0" lang="en-GB" sz="5400" u="none" cap="none" strike="noStrike">
                <a:solidFill>
                  <a:schemeClr val="dk1"/>
                </a:solidFill>
                <a:latin typeface="Arial"/>
                <a:ea typeface="Arial"/>
                <a:cs typeface="Arial"/>
                <a:sym typeface="Arial"/>
              </a:rPr>
              <a:t>Week </a:t>
            </a:r>
            <a:r>
              <a:rPr lang="en-GB" sz="5400">
                <a:solidFill>
                  <a:schemeClr val="dk1"/>
                </a:solidFill>
              </a:rPr>
              <a:t>3</a:t>
            </a:r>
            <a:r>
              <a:rPr b="0" i="0" lang="en-GB" sz="5400" u="none" cap="none" strike="noStrike">
                <a:solidFill>
                  <a:schemeClr val="dk1"/>
                </a:solidFill>
                <a:latin typeface="Arial"/>
                <a:ea typeface="Arial"/>
                <a:cs typeface="Arial"/>
                <a:sym typeface="Arial"/>
              </a:rPr>
              <a:t> - Monday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400"/>
              <a:buFont typeface="Arial"/>
              <a:buNone/>
            </a:pPr>
            <a:r>
              <a:t/>
            </a:r>
            <a:endParaRPr b="0" i="0" sz="54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5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overturn</a:t>
            </a:r>
            <a:br>
              <a:rPr lang="en-GB">
                <a:latin typeface="Arial"/>
                <a:ea typeface="Arial"/>
                <a:cs typeface="Arial"/>
                <a:sym typeface="Arial"/>
              </a:rPr>
            </a:br>
            <a:r>
              <a:rPr lang="en-GB">
                <a:latin typeface="Arial"/>
                <a:ea typeface="Arial"/>
                <a:cs typeface="Arial"/>
                <a:sym typeface="Arial"/>
              </a:rPr>
              <a:t>over + turn = overturn</a:t>
            </a:r>
            <a:endParaRPr i="1">
              <a:latin typeface="Arial"/>
              <a:ea typeface="Arial"/>
              <a:cs typeface="Arial"/>
              <a:sym typeface="Arial"/>
            </a:endParaRPr>
          </a:p>
        </p:txBody>
      </p:sp>
      <p:pic>
        <p:nvPicPr>
          <p:cNvPr descr="Overturn Stock Illustrations – 857 Overturn Stock Illustrations, Vectors &amp;  Clipart - Dreamstime" id="287" name="Google Shape;287;p53"/>
          <p:cNvPicPr preferRelativeResize="0"/>
          <p:nvPr/>
        </p:nvPicPr>
        <p:blipFill rotWithShape="1">
          <a:blip r:embed="rId3">
            <a:alphaModFix/>
          </a:blip>
          <a:srcRect b="0" l="0" r="0" t="0"/>
          <a:stretch/>
        </p:blipFill>
        <p:spPr>
          <a:xfrm>
            <a:off x="180125" y="200536"/>
            <a:ext cx="1607344" cy="1607344"/>
          </a:xfrm>
          <a:prstGeom prst="rect">
            <a:avLst/>
          </a:prstGeom>
          <a:noFill/>
          <a:ln>
            <a:noFill/>
          </a:ln>
        </p:spPr>
      </p:pic>
    </p:spTree>
  </p:cSld>
  <p:clrMapOvr>
    <a:masterClrMapping/>
  </p:clrMapOvr>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2" name="Shape 1272"/>
        <p:cNvGrpSpPr/>
        <p:nvPr/>
      </p:nvGrpSpPr>
      <p:grpSpPr>
        <a:xfrm>
          <a:off x="0" y="0"/>
          <a:ext cx="0" cy="0"/>
          <a:chOff x="0" y="0"/>
          <a:chExt cx="0" cy="0"/>
        </a:xfrm>
      </p:grpSpPr>
      <p:sp>
        <p:nvSpPr>
          <p:cNvPr id="1273" name="Google Shape;1273;p233"/>
          <p:cNvSpPr txBox="1"/>
          <p:nvPr>
            <p:ph type="title"/>
          </p:nvPr>
        </p:nvSpPr>
        <p:spPr>
          <a:xfrm>
            <a:off x="633413" y="2176293"/>
            <a:ext cx="7886700" cy="2139600"/>
          </a:xfrm>
          <a:prstGeom prst="rect">
            <a:avLst/>
          </a:prstGeom>
          <a:noFill/>
          <a:ln>
            <a:noFill/>
          </a:ln>
        </p:spPr>
        <p:txBody>
          <a:bodyPr anchorCtr="0" anchor="b" bIns="34275" lIns="68575" spcFirstLastPara="1" rIns="68575" wrap="square" tIns="34275">
            <a:normAutofit/>
          </a:bodyPr>
          <a:lstStyle/>
          <a:p>
            <a:pPr indent="0" lvl="0" marL="0" rtl="0" algn="l">
              <a:spcBef>
                <a:spcPts val="0"/>
              </a:spcBef>
              <a:spcAft>
                <a:spcPts val="0"/>
              </a:spcAft>
              <a:buClr>
                <a:schemeClr val="dk1"/>
              </a:buClr>
              <a:buSzPts val="3000"/>
              <a:buFont typeface="Arial"/>
              <a:buNone/>
            </a:pPr>
            <a:r>
              <a:rPr lang="en-GB"/>
              <a:t>This is due to the overuse of vehicles such as a minibus or a minicab.</a:t>
            </a:r>
            <a:endParaRPr sz="10800"/>
          </a:p>
        </p:txBody>
      </p:sp>
      <p:sp>
        <p:nvSpPr>
          <p:cNvPr id="1274" name="Google Shape;1274;p233"/>
          <p:cNvSpPr txBox="1"/>
          <p:nvPr>
            <p:ph idx="1" type="body"/>
          </p:nvPr>
        </p:nvSpPr>
        <p:spPr>
          <a:xfrm>
            <a:off x="633413" y="157163"/>
            <a:ext cx="7886700" cy="11253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rgbClr val="888888"/>
              </a:buClr>
              <a:buSzPts val="1800"/>
              <a:buNone/>
            </a:pPr>
            <a:r>
              <a:rPr lang="en-GB"/>
              <a:t>Did you write it correctly?</a:t>
            </a:r>
            <a:endParaRPr/>
          </a:p>
          <a:p>
            <a:pPr indent="0" lvl="0" marL="0" rtl="0" algn="l">
              <a:lnSpc>
                <a:spcPct val="90000"/>
              </a:lnSpc>
              <a:spcBef>
                <a:spcPts val="800"/>
              </a:spcBef>
              <a:spcAft>
                <a:spcPts val="0"/>
              </a:spcAft>
              <a:buClr>
                <a:srgbClr val="888888"/>
              </a:buClr>
              <a:buSzPts val="1800"/>
              <a:buNone/>
            </a:pPr>
            <a:r>
              <a:rPr lang="en-GB"/>
              <a:t>Edit your work and make sure you have it correct.</a:t>
            </a:r>
            <a:endParaRPr/>
          </a:p>
          <a:p>
            <a:pPr indent="0" lvl="0" marL="0" rtl="0" algn="l">
              <a:lnSpc>
                <a:spcPct val="90000"/>
              </a:lnSpc>
              <a:spcBef>
                <a:spcPts val="800"/>
              </a:spcBef>
              <a:spcAft>
                <a:spcPts val="0"/>
              </a:spcAft>
              <a:buClr>
                <a:srgbClr val="888888"/>
              </a:buClr>
              <a:buSzPts val="1800"/>
              <a:buNone/>
            </a:pPr>
            <a:r>
              <a:rPr lang="en-GB"/>
              <a:t>Can you underline the spelling word that we have covered in this session?</a:t>
            </a:r>
            <a:endParaRPr/>
          </a:p>
        </p:txBody>
      </p:sp>
    </p:spTree>
  </p:cSld>
  <p:clrMapOvr>
    <a:masterClrMapping/>
  </p:clrMapOvr>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9" name="Shape 1279"/>
        <p:cNvGrpSpPr/>
        <p:nvPr/>
      </p:nvGrpSpPr>
      <p:grpSpPr>
        <a:xfrm>
          <a:off x="0" y="0"/>
          <a:ext cx="0" cy="0"/>
          <a:chOff x="0" y="0"/>
          <a:chExt cx="0" cy="0"/>
        </a:xfrm>
      </p:grpSpPr>
      <p:sp>
        <p:nvSpPr>
          <p:cNvPr id="1280" name="Google Shape;1280;p234"/>
          <p:cNvSpPr txBox="1"/>
          <p:nvPr/>
        </p:nvSpPr>
        <p:spPr>
          <a:xfrm>
            <a:off x="1102178" y="1138918"/>
            <a:ext cx="6784500" cy="2562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5400"/>
              <a:buFont typeface="Arial"/>
              <a:buNone/>
            </a:pPr>
            <a:r>
              <a:rPr b="0" i="0" lang="en-GB" sz="5400" u="none" cap="none" strike="noStrike">
                <a:solidFill>
                  <a:schemeClr val="dk1"/>
                </a:solidFill>
                <a:latin typeface="Arial"/>
                <a:ea typeface="Arial"/>
                <a:cs typeface="Arial"/>
                <a:sym typeface="Arial"/>
              </a:rPr>
              <a:t>Year 6  - Autumn 2</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400"/>
              <a:buFont typeface="Arial"/>
              <a:buNone/>
            </a:pPr>
            <a:r>
              <a:rPr b="0" i="0" lang="en-GB" sz="5400" u="none" cap="none" strike="noStrike">
                <a:solidFill>
                  <a:schemeClr val="dk1"/>
                </a:solidFill>
                <a:latin typeface="Arial"/>
                <a:ea typeface="Arial"/>
                <a:cs typeface="Arial"/>
                <a:sym typeface="Arial"/>
              </a:rPr>
              <a:t>Week </a:t>
            </a:r>
            <a:r>
              <a:rPr lang="en-GB" sz="5400">
                <a:solidFill>
                  <a:schemeClr val="dk1"/>
                </a:solidFill>
              </a:rPr>
              <a:t>3</a:t>
            </a:r>
            <a:r>
              <a:rPr b="0" i="0" lang="en-GB" sz="5400" u="none" cap="none" strike="noStrike">
                <a:solidFill>
                  <a:schemeClr val="dk1"/>
                </a:solidFill>
                <a:latin typeface="Arial"/>
                <a:ea typeface="Arial"/>
                <a:cs typeface="Arial"/>
                <a:sym typeface="Arial"/>
              </a:rPr>
              <a:t> - </a:t>
            </a:r>
            <a:r>
              <a:rPr lang="en-GB" sz="5400">
                <a:solidFill>
                  <a:schemeClr val="dk1"/>
                </a:solidFill>
              </a:rPr>
              <a:t>Thursday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400"/>
              <a:buFont typeface="Arial"/>
              <a:buNone/>
            </a:pPr>
            <a:r>
              <a:t/>
            </a:r>
            <a:endParaRPr b="0" i="0" sz="5400" u="none" cap="none" strike="noStrike">
              <a:solidFill>
                <a:schemeClr val="dk1"/>
              </a:solidFill>
              <a:latin typeface="Calibri"/>
              <a:ea typeface="Calibri"/>
              <a:cs typeface="Calibri"/>
              <a:sym typeface="Calibri"/>
            </a:endParaRPr>
          </a:p>
        </p:txBody>
      </p:sp>
    </p:spTree>
  </p:cSld>
  <p:clrMapOvr>
    <a:masterClrMapping/>
  </p:clrMapOvr>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4" name="Shape 1284"/>
        <p:cNvGrpSpPr/>
        <p:nvPr/>
      </p:nvGrpSpPr>
      <p:grpSpPr>
        <a:xfrm>
          <a:off x="0" y="0"/>
          <a:ext cx="0" cy="0"/>
          <a:chOff x="0" y="0"/>
          <a:chExt cx="0" cy="0"/>
        </a:xfrm>
      </p:grpSpPr>
      <p:pic>
        <p:nvPicPr>
          <p:cNvPr id="1285" name="Google Shape;1285;p235"/>
          <p:cNvPicPr preferRelativeResize="0"/>
          <p:nvPr/>
        </p:nvPicPr>
        <p:blipFill>
          <a:blip r:embed="rId3">
            <a:alphaModFix/>
          </a:blip>
          <a:stretch>
            <a:fillRect/>
          </a:stretch>
        </p:blipFill>
        <p:spPr>
          <a:xfrm>
            <a:off x="152400" y="152400"/>
            <a:ext cx="8571410" cy="4838699"/>
          </a:xfrm>
          <a:prstGeom prst="rect">
            <a:avLst/>
          </a:prstGeom>
          <a:noFill/>
          <a:ln>
            <a:noFill/>
          </a:ln>
        </p:spPr>
      </p:pic>
    </p:spTree>
  </p:cSld>
  <p:clrMapOvr>
    <a:masterClrMapping/>
  </p:clrMapOvr>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9" name="Shape 1289"/>
        <p:cNvGrpSpPr/>
        <p:nvPr/>
      </p:nvGrpSpPr>
      <p:grpSpPr>
        <a:xfrm>
          <a:off x="0" y="0"/>
          <a:ext cx="0" cy="0"/>
          <a:chOff x="0" y="0"/>
          <a:chExt cx="0" cy="0"/>
        </a:xfrm>
      </p:grpSpPr>
      <p:sp>
        <p:nvSpPr>
          <p:cNvPr id="1290" name="Google Shape;1290;p23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Let’s </a:t>
            </a:r>
            <a:r>
              <a:rPr i="1" lang="en-GB">
                <a:latin typeface="Arial"/>
                <a:ea typeface="Arial"/>
                <a:cs typeface="Arial"/>
                <a:sym typeface="Arial"/>
              </a:rPr>
              <a:t>Revisit and Review</a:t>
            </a:r>
            <a:r>
              <a:rPr lang="en-GB">
                <a:latin typeface="Arial"/>
                <a:ea typeface="Arial"/>
                <a:cs typeface="Arial"/>
                <a:sym typeface="Arial"/>
              </a:rPr>
              <a:t>…</a:t>
            </a:r>
            <a:endParaRPr/>
          </a:p>
        </p:txBody>
      </p:sp>
    </p:spTree>
  </p:cSld>
  <p:clrMapOvr>
    <a:masterClrMapping/>
  </p:clrMapOvr>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5" name="Shape 1295"/>
        <p:cNvGrpSpPr/>
        <p:nvPr/>
      </p:nvGrpSpPr>
      <p:grpSpPr>
        <a:xfrm>
          <a:off x="0" y="0"/>
          <a:ext cx="0" cy="0"/>
          <a:chOff x="0" y="0"/>
          <a:chExt cx="0" cy="0"/>
        </a:xfrm>
      </p:grpSpPr>
      <p:sp>
        <p:nvSpPr>
          <p:cNvPr id="1296" name="Google Shape;1296;p23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Do you remember this challenge word?</a:t>
            </a:r>
            <a:endParaRPr/>
          </a:p>
        </p:txBody>
      </p:sp>
    </p:spTree>
  </p:cSld>
  <p:clrMapOvr>
    <a:masterClrMapping/>
  </p:clrMapOvr>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0" name="Shape 1300"/>
        <p:cNvGrpSpPr/>
        <p:nvPr/>
      </p:nvGrpSpPr>
      <p:grpSpPr>
        <a:xfrm>
          <a:off x="0" y="0"/>
          <a:ext cx="0" cy="0"/>
          <a:chOff x="0" y="0"/>
          <a:chExt cx="0" cy="0"/>
        </a:xfrm>
      </p:grpSpPr>
      <p:sp>
        <p:nvSpPr>
          <p:cNvPr id="1301" name="Google Shape;1301;p23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existence</a:t>
            </a:r>
            <a:endParaRPr i="1">
              <a:latin typeface="Arial"/>
              <a:ea typeface="Arial"/>
              <a:cs typeface="Arial"/>
              <a:sym typeface="Arial"/>
            </a:endParaRPr>
          </a:p>
        </p:txBody>
      </p:sp>
    </p:spTree>
  </p:cSld>
  <p:clrMapOvr>
    <a:masterClrMapping/>
  </p:clrMapOvr>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5" name="Shape 1305"/>
        <p:cNvGrpSpPr/>
        <p:nvPr/>
      </p:nvGrpSpPr>
      <p:grpSpPr>
        <a:xfrm>
          <a:off x="0" y="0"/>
          <a:ext cx="0" cy="0"/>
          <a:chOff x="0" y="0"/>
          <a:chExt cx="0" cy="0"/>
        </a:xfrm>
      </p:grpSpPr>
      <p:sp>
        <p:nvSpPr>
          <p:cNvPr id="1306" name="Google Shape;1306;p239"/>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GB"/>
              <a:t>existence</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(noun)</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definition: a state of living</a:t>
            </a:r>
            <a:endParaRPr/>
          </a:p>
        </p:txBody>
      </p:sp>
      <p:pic>
        <p:nvPicPr>
          <p:cNvPr descr="Free Christian Cross Clipart, Download Free Christian Cross Clipart png  images, Free ClipArts on Clipart Library" id="1307" name="Google Shape;1307;p239"/>
          <p:cNvPicPr preferRelativeResize="0"/>
          <p:nvPr/>
        </p:nvPicPr>
        <p:blipFill rotWithShape="1">
          <a:blip r:embed="rId3">
            <a:alphaModFix/>
          </a:blip>
          <a:srcRect b="0" l="0" r="0" t="0"/>
          <a:stretch/>
        </p:blipFill>
        <p:spPr>
          <a:xfrm>
            <a:off x="153074" y="170525"/>
            <a:ext cx="1684441" cy="2401225"/>
          </a:xfrm>
          <a:prstGeom prst="rect">
            <a:avLst/>
          </a:prstGeom>
          <a:noFill/>
          <a:ln>
            <a:noFill/>
          </a:ln>
        </p:spPr>
      </p:pic>
    </p:spTree>
  </p:cSld>
  <p:clrMapOvr>
    <a:masterClrMapping/>
  </p:clrMapOvr>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1" name="Shape 1311"/>
        <p:cNvGrpSpPr/>
        <p:nvPr/>
      </p:nvGrpSpPr>
      <p:grpSpPr>
        <a:xfrm>
          <a:off x="0" y="0"/>
          <a:ext cx="0" cy="0"/>
          <a:chOff x="0" y="0"/>
          <a:chExt cx="0" cy="0"/>
        </a:xfrm>
      </p:grpSpPr>
      <p:sp>
        <p:nvSpPr>
          <p:cNvPr id="1312" name="Google Shape;1312;p24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existence</a:t>
            </a:r>
            <a:br>
              <a:rPr lang="en-GB">
                <a:latin typeface="Arial"/>
                <a:ea typeface="Arial"/>
                <a:cs typeface="Arial"/>
                <a:sym typeface="Arial"/>
              </a:rPr>
            </a:br>
            <a:r>
              <a:rPr lang="en-GB">
                <a:latin typeface="Arial"/>
                <a:ea typeface="Arial"/>
                <a:cs typeface="Arial"/>
                <a:sym typeface="Arial"/>
              </a:rPr>
              <a:t>Christians believe in the existence of God. </a:t>
            </a:r>
            <a:endParaRPr i="1">
              <a:latin typeface="Arial"/>
              <a:ea typeface="Arial"/>
              <a:cs typeface="Arial"/>
              <a:sym typeface="Arial"/>
            </a:endParaRPr>
          </a:p>
        </p:txBody>
      </p:sp>
      <p:pic>
        <p:nvPicPr>
          <p:cNvPr descr="Free Christian Cross Clipart, Download Free Christian Cross Clipart png  images, Free ClipArts on Clipart Library" id="1313" name="Google Shape;1313;p240"/>
          <p:cNvPicPr preferRelativeResize="0"/>
          <p:nvPr/>
        </p:nvPicPr>
        <p:blipFill rotWithShape="1">
          <a:blip r:embed="rId3">
            <a:alphaModFix/>
          </a:blip>
          <a:srcRect b="0" l="0" r="0" t="0"/>
          <a:stretch/>
        </p:blipFill>
        <p:spPr>
          <a:xfrm>
            <a:off x="153080" y="193902"/>
            <a:ext cx="1343025" cy="1914525"/>
          </a:xfrm>
          <a:prstGeom prst="rect">
            <a:avLst/>
          </a:prstGeom>
          <a:noFill/>
          <a:ln>
            <a:noFill/>
          </a:ln>
        </p:spPr>
      </p:pic>
    </p:spTree>
  </p:cSld>
  <p:clrMapOvr>
    <a:masterClrMapping/>
  </p:clrMapOvr>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7" name="Shape 1317"/>
        <p:cNvGrpSpPr/>
        <p:nvPr/>
      </p:nvGrpSpPr>
      <p:grpSpPr>
        <a:xfrm>
          <a:off x="0" y="0"/>
          <a:ext cx="0" cy="0"/>
          <a:chOff x="0" y="0"/>
          <a:chExt cx="0" cy="0"/>
        </a:xfrm>
      </p:grpSpPr>
      <p:sp>
        <p:nvSpPr>
          <p:cNvPr id="1318" name="Google Shape;1318;p24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explanation</a:t>
            </a:r>
            <a:endParaRPr i="1">
              <a:latin typeface="Arial"/>
              <a:ea typeface="Arial"/>
              <a:cs typeface="Arial"/>
              <a:sym typeface="Arial"/>
            </a:endParaRPr>
          </a:p>
        </p:txBody>
      </p:sp>
    </p:spTree>
  </p:cSld>
  <p:clrMapOvr>
    <a:masterClrMapping/>
  </p:clrMapOvr>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2" name="Shape 1322"/>
        <p:cNvGrpSpPr/>
        <p:nvPr/>
      </p:nvGrpSpPr>
      <p:grpSpPr>
        <a:xfrm>
          <a:off x="0" y="0"/>
          <a:ext cx="0" cy="0"/>
          <a:chOff x="0" y="0"/>
          <a:chExt cx="0" cy="0"/>
        </a:xfrm>
      </p:grpSpPr>
      <p:sp>
        <p:nvSpPr>
          <p:cNvPr id="1323" name="Google Shape;1323;p242"/>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GB"/>
              <a:t>explanation</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(noun)</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definition: a statement or account which makes everything clear</a:t>
            </a:r>
            <a:endParaRPr/>
          </a:p>
        </p:txBody>
      </p:sp>
      <p:pic>
        <p:nvPicPr>
          <p:cNvPr descr="Explain Illustrations and Stock Art. 23,606 Explain illustration and vector  EPS clipart graphics available to search from thousands of royalty free  stock clip art designers." id="1324" name="Google Shape;1324;p242"/>
          <p:cNvPicPr preferRelativeResize="0"/>
          <p:nvPr/>
        </p:nvPicPr>
        <p:blipFill rotWithShape="1">
          <a:blip r:embed="rId3">
            <a:alphaModFix/>
          </a:blip>
          <a:srcRect b="13141" l="0" r="0" t="0"/>
          <a:stretch/>
        </p:blipFill>
        <p:spPr>
          <a:xfrm>
            <a:off x="304127" y="179628"/>
            <a:ext cx="2339625" cy="1612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5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overslept</a:t>
            </a:r>
            <a:endParaRPr i="1">
              <a:latin typeface="Arial"/>
              <a:ea typeface="Arial"/>
              <a:cs typeface="Arial"/>
              <a:sym typeface="Arial"/>
            </a:endParaRPr>
          </a:p>
        </p:txBody>
      </p:sp>
    </p:spTree>
  </p:cSld>
  <p:clrMapOvr>
    <a:masterClrMapping/>
  </p:clrMapOvr>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8" name="Shape 1328"/>
        <p:cNvGrpSpPr/>
        <p:nvPr/>
      </p:nvGrpSpPr>
      <p:grpSpPr>
        <a:xfrm>
          <a:off x="0" y="0"/>
          <a:ext cx="0" cy="0"/>
          <a:chOff x="0" y="0"/>
          <a:chExt cx="0" cy="0"/>
        </a:xfrm>
      </p:grpSpPr>
      <p:sp>
        <p:nvSpPr>
          <p:cNvPr id="1329" name="Google Shape;1329;p24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explanation</a:t>
            </a:r>
            <a:br>
              <a:rPr lang="en-GB">
                <a:latin typeface="Arial"/>
                <a:ea typeface="Arial"/>
                <a:cs typeface="Arial"/>
                <a:sym typeface="Arial"/>
              </a:rPr>
            </a:br>
            <a:r>
              <a:rPr lang="en-GB">
                <a:latin typeface="Arial"/>
                <a:ea typeface="Arial"/>
                <a:cs typeface="Arial"/>
                <a:sym typeface="Arial"/>
              </a:rPr>
              <a:t>An explanation text is useful in science lessons.</a:t>
            </a:r>
            <a:endParaRPr i="1"/>
          </a:p>
        </p:txBody>
      </p:sp>
      <p:pic>
        <p:nvPicPr>
          <p:cNvPr descr="Explain Illustrations and Stock Art. 23,606 Explain illustration and vector  EPS clipart graphics available to search from thousands of royalty free  stock clip art designers." id="1330" name="Google Shape;1330;p243"/>
          <p:cNvPicPr preferRelativeResize="0"/>
          <p:nvPr/>
        </p:nvPicPr>
        <p:blipFill rotWithShape="1">
          <a:blip r:embed="rId3">
            <a:alphaModFix/>
          </a:blip>
          <a:srcRect b="13141" l="0" r="0" t="0"/>
          <a:stretch/>
        </p:blipFill>
        <p:spPr>
          <a:xfrm>
            <a:off x="304120" y="179614"/>
            <a:ext cx="1800225" cy="1240972"/>
          </a:xfrm>
          <a:prstGeom prst="rect">
            <a:avLst/>
          </a:prstGeom>
          <a:noFill/>
          <a:ln>
            <a:noFill/>
          </a:ln>
        </p:spPr>
      </p:pic>
    </p:spTree>
  </p:cSld>
  <p:clrMapOvr>
    <a:masterClrMapping/>
  </p:clrMapOvr>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4" name="Shape 1334"/>
        <p:cNvGrpSpPr/>
        <p:nvPr/>
      </p:nvGrpSpPr>
      <p:grpSpPr>
        <a:xfrm>
          <a:off x="0" y="0"/>
          <a:ext cx="0" cy="0"/>
          <a:chOff x="0" y="0"/>
          <a:chExt cx="0" cy="0"/>
        </a:xfrm>
      </p:grpSpPr>
      <p:sp>
        <p:nvSpPr>
          <p:cNvPr id="1335" name="Google Shape;1335;p24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Can you remember this spelling rule?</a:t>
            </a:r>
            <a:br>
              <a:rPr lang="en-GB">
                <a:latin typeface="Arial"/>
                <a:ea typeface="Arial"/>
                <a:cs typeface="Arial"/>
                <a:sym typeface="Arial"/>
              </a:rPr>
            </a:br>
            <a:r>
              <a:rPr lang="en-GB">
                <a:latin typeface="Arial"/>
                <a:ea typeface="Arial"/>
                <a:cs typeface="Arial"/>
                <a:sym typeface="Arial"/>
              </a:rPr>
              <a:t>prefix </a:t>
            </a:r>
            <a:r>
              <a:rPr lang="en-GB"/>
              <a:t>over</a:t>
            </a:r>
            <a:r>
              <a:rPr lang="en-GB">
                <a:latin typeface="Arial"/>
                <a:ea typeface="Arial"/>
                <a:cs typeface="Arial"/>
                <a:sym typeface="Arial"/>
              </a:rPr>
              <a:t>-</a:t>
            </a:r>
            <a:endParaRPr>
              <a:latin typeface="Arial"/>
              <a:ea typeface="Arial"/>
              <a:cs typeface="Arial"/>
              <a:sym typeface="Arial"/>
            </a:endParaRPr>
          </a:p>
        </p:txBody>
      </p:sp>
    </p:spTree>
  </p:cSld>
  <p:clrMapOvr>
    <a:masterClrMapping/>
  </p:clrMapOvr>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9" name="Shape 1339"/>
        <p:cNvGrpSpPr/>
        <p:nvPr/>
      </p:nvGrpSpPr>
      <p:grpSpPr>
        <a:xfrm>
          <a:off x="0" y="0"/>
          <a:ext cx="0" cy="0"/>
          <a:chOff x="0" y="0"/>
          <a:chExt cx="0" cy="0"/>
        </a:xfrm>
      </p:grpSpPr>
      <p:sp>
        <p:nvSpPr>
          <p:cNvPr id="1340" name="Google Shape;1340;p24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The prefix  over-</a:t>
            </a:r>
            <a:endParaRPr/>
          </a:p>
        </p:txBody>
      </p:sp>
    </p:spTree>
  </p:cSld>
  <p:clrMapOvr>
    <a:masterClrMapping/>
  </p:clrMapOvr>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4" name="Shape 1344"/>
        <p:cNvGrpSpPr/>
        <p:nvPr/>
      </p:nvGrpSpPr>
      <p:grpSpPr>
        <a:xfrm>
          <a:off x="0" y="0"/>
          <a:ext cx="0" cy="0"/>
          <a:chOff x="0" y="0"/>
          <a:chExt cx="0" cy="0"/>
        </a:xfrm>
      </p:grpSpPr>
      <p:sp>
        <p:nvSpPr>
          <p:cNvPr id="1345" name="Google Shape;1345;p246"/>
          <p:cNvSpPr txBox="1"/>
          <p:nvPr>
            <p:ph type="title"/>
          </p:nvPr>
        </p:nvSpPr>
        <p:spPr>
          <a:xfrm>
            <a:off x="538163" y="3106637"/>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over-</a:t>
            </a:r>
            <a:br>
              <a:rPr lang="en-GB">
                <a:latin typeface="Arial"/>
                <a:ea typeface="Arial"/>
                <a:cs typeface="Arial"/>
                <a:sym typeface="Arial"/>
              </a:rPr>
            </a:br>
            <a:r>
              <a:rPr lang="en-GB">
                <a:latin typeface="Arial"/>
                <a:ea typeface="Arial"/>
                <a:cs typeface="Arial"/>
                <a:sym typeface="Arial"/>
              </a:rPr>
              <a:t>meaning ‘too much’ or ‘more than enough’</a:t>
            </a:r>
            <a:endParaRPr i="1">
              <a:latin typeface="Arial"/>
              <a:ea typeface="Arial"/>
              <a:cs typeface="Arial"/>
              <a:sym typeface="Arial"/>
            </a:endParaRPr>
          </a:p>
        </p:txBody>
      </p:sp>
    </p:spTree>
  </p:cSld>
  <p:clrMapOvr>
    <a:masterClrMapping/>
  </p:clrMapOvr>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9" name="Shape 1349"/>
        <p:cNvGrpSpPr/>
        <p:nvPr/>
      </p:nvGrpSpPr>
      <p:grpSpPr>
        <a:xfrm>
          <a:off x="0" y="0"/>
          <a:ext cx="0" cy="0"/>
          <a:chOff x="0" y="0"/>
          <a:chExt cx="0" cy="0"/>
        </a:xfrm>
      </p:grpSpPr>
      <p:sp>
        <p:nvSpPr>
          <p:cNvPr id="1350" name="Google Shape;1350;p24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overbalance</a:t>
            </a:r>
            <a:endParaRPr i="1">
              <a:latin typeface="Arial"/>
              <a:ea typeface="Arial"/>
              <a:cs typeface="Arial"/>
              <a:sym typeface="Arial"/>
            </a:endParaRPr>
          </a:p>
        </p:txBody>
      </p:sp>
    </p:spTree>
  </p:cSld>
  <p:clrMapOvr>
    <a:masterClrMapping/>
  </p:clrMapOvr>
</p:sld>
</file>

<file path=ppt/slides/slide2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4" name="Shape 1354"/>
        <p:cNvGrpSpPr/>
        <p:nvPr/>
      </p:nvGrpSpPr>
      <p:grpSpPr>
        <a:xfrm>
          <a:off x="0" y="0"/>
          <a:ext cx="0" cy="0"/>
          <a:chOff x="0" y="0"/>
          <a:chExt cx="0" cy="0"/>
        </a:xfrm>
      </p:grpSpPr>
      <p:sp>
        <p:nvSpPr>
          <p:cNvPr id="1355" name="Google Shape;1355;p24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overbalance</a:t>
            </a:r>
            <a:endParaRPr i="1">
              <a:latin typeface="Arial"/>
              <a:ea typeface="Arial"/>
              <a:cs typeface="Arial"/>
              <a:sym typeface="Arial"/>
            </a:endParaRPr>
          </a:p>
        </p:txBody>
      </p:sp>
      <p:sp>
        <p:nvSpPr>
          <p:cNvPr id="1356" name="Google Shape;1356;p248"/>
          <p:cNvSpPr/>
          <p:nvPr/>
        </p:nvSpPr>
        <p:spPr>
          <a:xfrm>
            <a:off x="2779259" y="2762056"/>
            <a:ext cx="1360200" cy="5100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2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0" name="Shape 1360"/>
        <p:cNvGrpSpPr/>
        <p:nvPr/>
      </p:nvGrpSpPr>
      <p:grpSpPr>
        <a:xfrm>
          <a:off x="0" y="0"/>
          <a:ext cx="0" cy="0"/>
          <a:chOff x="0" y="0"/>
          <a:chExt cx="0" cy="0"/>
        </a:xfrm>
      </p:grpSpPr>
      <p:sp>
        <p:nvSpPr>
          <p:cNvPr id="1361" name="Google Shape;1361;p24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overbalance</a:t>
            </a:r>
            <a:br>
              <a:rPr lang="en-GB">
                <a:latin typeface="Arial"/>
                <a:ea typeface="Arial"/>
                <a:cs typeface="Arial"/>
                <a:sym typeface="Arial"/>
              </a:rPr>
            </a:br>
            <a:r>
              <a:rPr lang="en-GB">
                <a:latin typeface="Arial"/>
                <a:ea typeface="Arial"/>
                <a:cs typeface="Arial"/>
                <a:sym typeface="Arial"/>
              </a:rPr>
              <a:t>over + balance = overbalance </a:t>
            </a:r>
            <a:endParaRPr i="1">
              <a:latin typeface="Arial"/>
              <a:ea typeface="Arial"/>
              <a:cs typeface="Arial"/>
              <a:sym typeface="Arial"/>
            </a:endParaRPr>
          </a:p>
        </p:txBody>
      </p:sp>
      <p:pic>
        <p:nvPicPr>
          <p:cNvPr descr="Fall prevention excercises &amp; technology for motivation – Smart Ageing" id="1362" name="Google Shape;1362;p249"/>
          <p:cNvPicPr preferRelativeResize="0"/>
          <p:nvPr/>
        </p:nvPicPr>
        <p:blipFill rotWithShape="1">
          <a:blip r:embed="rId3">
            <a:alphaModFix/>
          </a:blip>
          <a:srcRect b="0" l="0" r="0" t="0"/>
          <a:stretch/>
        </p:blipFill>
        <p:spPr>
          <a:xfrm>
            <a:off x="150530" y="412807"/>
            <a:ext cx="2964656" cy="864394"/>
          </a:xfrm>
          <a:prstGeom prst="rect">
            <a:avLst/>
          </a:prstGeom>
          <a:noFill/>
          <a:ln>
            <a:noFill/>
          </a:ln>
        </p:spPr>
      </p:pic>
    </p:spTree>
  </p:cSld>
  <p:clrMapOvr>
    <a:masterClrMapping/>
  </p:clrMapOvr>
</p:sld>
</file>

<file path=ppt/slides/slide2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6" name="Shape 1366"/>
        <p:cNvGrpSpPr/>
        <p:nvPr/>
      </p:nvGrpSpPr>
      <p:grpSpPr>
        <a:xfrm>
          <a:off x="0" y="0"/>
          <a:ext cx="0" cy="0"/>
          <a:chOff x="0" y="0"/>
          <a:chExt cx="0" cy="0"/>
        </a:xfrm>
      </p:grpSpPr>
      <p:sp>
        <p:nvSpPr>
          <p:cNvPr id="1367" name="Google Shape;1367;p25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overcast</a:t>
            </a:r>
            <a:endParaRPr/>
          </a:p>
        </p:txBody>
      </p:sp>
    </p:spTree>
  </p:cSld>
  <p:clrMapOvr>
    <a:masterClrMapping/>
  </p:clrMapOvr>
</p:sld>
</file>

<file path=ppt/slides/slide2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1" name="Shape 1371"/>
        <p:cNvGrpSpPr/>
        <p:nvPr/>
      </p:nvGrpSpPr>
      <p:grpSpPr>
        <a:xfrm>
          <a:off x="0" y="0"/>
          <a:ext cx="0" cy="0"/>
          <a:chOff x="0" y="0"/>
          <a:chExt cx="0" cy="0"/>
        </a:xfrm>
      </p:grpSpPr>
      <p:sp>
        <p:nvSpPr>
          <p:cNvPr id="1372" name="Google Shape;1372;p25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overcast</a:t>
            </a:r>
            <a:r>
              <a:rPr lang="en-GB"/>
              <a:t> </a:t>
            </a:r>
            <a:r>
              <a:rPr lang="en-GB">
                <a:solidFill>
                  <a:schemeClr val="lt1"/>
                </a:solidFill>
              </a:rPr>
              <a:t>n</a:t>
            </a:r>
            <a:endParaRPr i="1">
              <a:solidFill>
                <a:schemeClr val="lt1"/>
              </a:solidFill>
            </a:endParaRPr>
          </a:p>
        </p:txBody>
      </p:sp>
      <p:sp>
        <p:nvSpPr>
          <p:cNvPr id="1373" name="Google Shape;1373;p251"/>
          <p:cNvSpPr/>
          <p:nvPr/>
        </p:nvSpPr>
        <p:spPr>
          <a:xfrm>
            <a:off x="3012622" y="2755448"/>
            <a:ext cx="1359300" cy="5718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2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7" name="Shape 1377"/>
        <p:cNvGrpSpPr/>
        <p:nvPr/>
      </p:nvGrpSpPr>
      <p:grpSpPr>
        <a:xfrm>
          <a:off x="0" y="0"/>
          <a:ext cx="0" cy="0"/>
          <a:chOff x="0" y="0"/>
          <a:chExt cx="0" cy="0"/>
        </a:xfrm>
      </p:grpSpPr>
      <p:sp>
        <p:nvSpPr>
          <p:cNvPr id="1378" name="Google Shape;1378;p25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overcast</a:t>
            </a:r>
            <a:br>
              <a:rPr lang="en-GB">
                <a:latin typeface="Arial"/>
                <a:ea typeface="Arial"/>
                <a:cs typeface="Arial"/>
                <a:sym typeface="Arial"/>
              </a:rPr>
            </a:br>
            <a:r>
              <a:rPr lang="en-GB">
                <a:latin typeface="Arial"/>
                <a:ea typeface="Arial"/>
                <a:cs typeface="Arial"/>
                <a:sym typeface="Arial"/>
              </a:rPr>
              <a:t>over + cast = overcast</a:t>
            </a:r>
            <a:endParaRPr i="1">
              <a:latin typeface="Arial"/>
              <a:ea typeface="Arial"/>
              <a:cs typeface="Arial"/>
              <a:sym typeface="Arial"/>
            </a:endParaRPr>
          </a:p>
        </p:txBody>
      </p:sp>
      <p:pic>
        <p:nvPicPr>
          <p:cNvPr descr="Free Clipart: Tango weather overcast | warszawianka" id="1379" name="Google Shape;1379;p252"/>
          <p:cNvPicPr preferRelativeResize="0"/>
          <p:nvPr/>
        </p:nvPicPr>
        <p:blipFill rotWithShape="1">
          <a:blip r:embed="rId3">
            <a:alphaModFix/>
          </a:blip>
          <a:srcRect b="0" l="0" r="0" t="0"/>
          <a:stretch/>
        </p:blipFill>
        <p:spPr>
          <a:xfrm>
            <a:off x="0" y="274014"/>
            <a:ext cx="1607344" cy="160734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5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overslept</a:t>
            </a:r>
            <a:endParaRPr i="1">
              <a:latin typeface="Arial"/>
              <a:ea typeface="Arial"/>
              <a:cs typeface="Arial"/>
              <a:sym typeface="Arial"/>
            </a:endParaRPr>
          </a:p>
        </p:txBody>
      </p:sp>
      <p:sp>
        <p:nvSpPr>
          <p:cNvPr id="298" name="Google Shape;298;p55"/>
          <p:cNvSpPr/>
          <p:nvPr/>
        </p:nvSpPr>
        <p:spPr>
          <a:xfrm>
            <a:off x="3162981" y="2755447"/>
            <a:ext cx="1404300" cy="570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2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3" name="Shape 1383"/>
        <p:cNvGrpSpPr/>
        <p:nvPr/>
      </p:nvGrpSpPr>
      <p:grpSpPr>
        <a:xfrm>
          <a:off x="0" y="0"/>
          <a:ext cx="0" cy="0"/>
          <a:chOff x="0" y="0"/>
          <a:chExt cx="0" cy="0"/>
        </a:xfrm>
      </p:grpSpPr>
      <p:sp>
        <p:nvSpPr>
          <p:cNvPr id="1384" name="Google Shape;1384;p25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overarching</a:t>
            </a:r>
            <a:endParaRPr i="1">
              <a:latin typeface="Arial"/>
              <a:ea typeface="Arial"/>
              <a:cs typeface="Arial"/>
              <a:sym typeface="Arial"/>
            </a:endParaRPr>
          </a:p>
        </p:txBody>
      </p:sp>
    </p:spTree>
  </p:cSld>
  <p:clrMapOvr>
    <a:masterClrMapping/>
  </p:clrMapOvr>
</p:sld>
</file>

<file path=ppt/slides/slide2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8" name="Shape 1388"/>
        <p:cNvGrpSpPr/>
        <p:nvPr/>
      </p:nvGrpSpPr>
      <p:grpSpPr>
        <a:xfrm>
          <a:off x="0" y="0"/>
          <a:ext cx="0" cy="0"/>
          <a:chOff x="0" y="0"/>
          <a:chExt cx="0" cy="0"/>
        </a:xfrm>
      </p:grpSpPr>
      <p:sp>
        <p:nvSpPr>
          <p:cNvPr id="1389" name="Google Shape;1389;p25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overarching</a:t>
            </a:r>
            <a:endParaRPr i="1">
              <a:latin typeface="Arial"/>
              <a:ea typeface="Arial"/>
              <a:cs typeface="Arial"/>
              <a:sym typeface="Arial"/>
            </a:endParaRPr>
          </a:p>
        </p:txBody>
      </p:sp>
      <p:sp>
        <p:nvSpPr>
          <p:cNvPr id="1390" name="Google Shape;1390;p254"/>
          <p:cNvSpPr/>
          <p:nvPr/>
        </p:nvSpPr>
        <p:spPr>
          <a:xfrm>
            <a:off x="2734356" y="2755447"/>
            <a:ext cx="1404300" cy="570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2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4" name="Shape 1394"/>
        <p:cNvGrpSpPr/>
        <p:nvPr/>
      </p:nvGrpSpPr>
      <p:grpSpPr>
        <a:xfrm>
          <a:off x="0" y="0"/>
          <a:ext cx="0" cy="0"/>
          <a:chOff x="0" y="0"/>
          <a:chExt cx="0" cy="0"/>
        </a:xfrm>
      </p:grpSpPr>
      <p:sp>
        <p:nvSpPr>
          <p:cNvPr id="1395" name="Google Shape;1395;p25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overarching</a:t>
            </a:r>
            <a:br>
              <a:rPr lang="en-GB">
                <a:latin typeface="Arial"/>
                <a:ea typeface="Arial"/>
                <a:cs typeface="Arial"/>
                <a:sym typeface="Arial"/>
              </a:rPr>
            </a:br>
            <a:r>
              <a:rPr lang="en-GB">
                <a:latin typeface="Arial"/>
                <a:ea typeface="Arial"/>
                <a:cs typeface="Arial"/>
                <a:sym typeface="Arial"/>
              </a:rPr>
              <a:t>over + arching = overarching </a:t>
            </a:r>
            <a:endParaRPr i="1">
              <a:latin typeface="Arial"/>
              <a:ea typeface="Arial"/>
              <a:cs typeface="Arial"/>
              <a:sym typeface="Arial"/>
            </a:endParaRPr>
          </a:p>
        </p:txBody>
      </p:sp>
      <p:pic>
        <p:nvPicPr>
          <p:cNvPr descr="Defend Digital Me | Defend Digital Me" id="1396" name="Google Shape;1396;p255"/>
          <p:cNvPicPr preferRelativeResize="0"/>
          <p:nvPr/>
        </p:nvPicPr>
        <p:blipFill rotWithShape="1">
          <a:blip r:embed="rId3">
            <a:alphaModFix/>
          </a:blip>
          <a:srcRect b="0" l="0" r="0" t="0"/>
          <a:stretch/>
        </p:blipFill>
        <p:spPr>
          <a:xfrm>
            <a:off x="305140" y="348513"/>
            <a:ext cx="2214563" cy="1164431"/>
          </a:xfrm>
          <a:prstGeom prst="rect">
            <a:avLst/>
          </a:prstGeom>
          <a:noFill/>
          <a:ln>
            <a:noFill/>
          </a:ln>
        </p:spPr>
      </p:pic>
    </p:spTree>
  </p:cSld>
  <p:clrMapOvr>
    <a:masterClrMapping/>
  </p:clrMapOvr>
</p:sld>
</file>

<file path=ppt/slides/slide2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0" name="Shape 1400"/>
        <p:cNvGrpSpPr/>
        <p:nvPr/>
      </p:nvGrpSpPr>
      <p:grpSpPr>
        <a:xfrm>
          <a:off x="0" y="0"/>
          <a:ext cx="0" cy="0"/>
          <a:chOff x="0" y="0"/>
          <a:chExt cx="0" cy="0"/>
        </a:xfrm>
      </p:grpSpPr>
      <p:sp>
        <p:nvSpPr>
          <p:cNvPr id="1401" name="Google Shape;1401;p25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Let’s </a:t>
            </a:r>
            <a:r>
              <a:rPr i="1" lang="en-GB">
                <a:latin typeface="Arial"/>
                <a:ea typeface="Arial"/>
                <a:cs typeface="Arial"/>
                <a:sym typeface="Arial"/>
              </a:rPr>
              <a:t>Teach and Practise</a:t>
            </a:r>
            <a:endParaRPr/>
          </a:p>
        </p:txBody>
      </p:sp>
    </p:spTree>
  </p:cSld>
  <p:clrMapOvr>
    <a:masterClrMapping/>
  </p:clrMapOvr>
</p:sld>
</file>

<file path=ppt/slides/slide2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5" name="Shape 1405"/>
        <p:cNvGrpSpPr/>
        <p:nvPr/>
      </p:nvGrpSpPr>
      <p:grpSpPr>
        <a:xfrm>
          <a:off x="0" y="0"/>
          <a:ext cx="0" cy="0"/>
          <a:chOff x="0" y="0"/>
          <a:chExt cx="0" cy="0"/>
        </a:xfrm>
      </p:grpSpPr>
      <p:sp>
        <p:nvSpPr>
          <p:cNvPr id="1406" name="Google Shape;1406;p25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Creating diminutives using prefixes micro- or mini- meaning small.</a:t>
            </a:r>
            <a:endParaRPr/>
          </a:p>
        </p:txBody>
      </p:sp>
    </p:spTree>
  </p:cSld>
  <p:clrMapOvr>
    <a:masterClrMapping/>
  </p:clrMapOvr>
</p:sld>
</file>

<file path=ppt/slides/slide2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0" name="Shape 1410"/>
        <p:cNvGrpSpPr/>
        <p:nvPr/>
      </p:nvGrpSpPr>
      <p:grpSpPr>
        <a:xfrm>
          <a:off x="0" y="0"/>
          <a:ext cx="0" cy="0"/>
          <a:chOff x="0" y="0"/>
          <a:chExt cx="0" cy="0"/>
        </a:xfrm>
      </p:grpSpPr>
      <p:sp>
        <p:nvSpPr>
          <p:cNvPr id="1411" name="Google Shape;1411;p258"/>
          <p:cNvSpPr txBox="1"/>
          <p:nvPr>
            <p:ph type="title"/>
          </p:nvPr>
        </p:nvSpPr>
        <p:spPr>
          <a:xfrm>
            <a:off x="623888" y="1282303"/>
            <a:ext cx="7886700" cy="2139600"/>
          </a:xfrm>
          <a:prstGeom prst="rect">
            <a:avLst/>
          </a:prstGeom>
        </p:spPr>
        <p:txBody>
          <a:bodyPr anchorCtr="0" anchor="b" bIns="34275" lIns="68575" spcFirstLastPara="1" rIns="68575" wrap="square" tIns="34275">
            <a:normAutofit/>
          </a:bodyPr>
          <a:lstStyle/>
          <a:p>
            <a:pPr indent="0" lvl="0" marL="0" rtl="0" algn="ctr">
              <a:spcBef>
                <a:spcPts val="0"/>
              </a:spcBef>
              <a:spcAft>
                <a:spcPts val="0"/>
              </a:spcAft>
              <a:buNone/>
            </a:pPr>
            <a:r>
              <a:rPr lang="en-GB"/>
              <a:t>Prefixes micro- and mini-</a:t>
            </a:r>
            <a:endParaRPr/>
          </a:p>
        </p:txBody>
      </p:sp>
      <p:sp>
        <p:nvSpPr>
          <p:cNvPr id="1412" name="Google Shape;1412;p258"/>
          <p:cNvSpPr txBox="1"/>
          <p:nvPr>
            <p:ph idx="1" type="body"/>
          </p:nvPr>
        </p:nvSpPr>
        <p:spPr>
          <a:xfrm>
            <a:off x="623888" y="3442097"/>
            <a:ext cx="7886700" cy="11253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spTree>
  </p:cSld>
  <p:clrMapOvr>
    <a:masterClrMapping/>
  </p:clrMapOvr>
</p:sld>
</file>

<file path=ppt/slides/slide2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6" name="Shape 1416"/>
        <p:cNvGrpSpPr/>
        <p:nvPr/>
      </p:nvGrpSpPr>
      <p:grpSpPr>
        <a:xfrm>
          <a:off x="0" y="0"/>
          <a:ext cx="0" cy="0"/>
          <a:chOff x="0" y="0"/>
          <a:chExt cx="0" cy="0"/>
        </a:xfrm>
      </p:grpSpPr>
      <p:sp>
        <p:nvSpPr>
          <p:cNvPr id="1417" name="Google Shape;1417;p25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microphone</a:t>
            </a:r>
            <a:endParaRPr/>
          </a:p>
        </p:txBody>
      </p:sp>
    </p:spTree>
  </p:cSld>
  <p:clrMapOvr>
    <a:masterClrMapping/>
  </p:clrMapOvr>
</p:sld>
</file>

<file path=ppt/slides/slide2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1" name="Shape 1421"/>
        <p:cNvGrpSpPr/>
        <p:nvPr/>
      </p:nvGrpSpPr>
      <p:grpSpPr>
        <a:xfrm>
          <a:off x="0" y="0"/>
          <a:ext cx="0" cy="0"/>
          <a:chOff x="0" y="0"/>
          <a:chExt cx="0" cy="0"/>
        </a:xfrm>
      </p:grpSpPr>
      <p:sp>
        <p:nvSpPr>
          <p:cNvPr id="1422" name="Google Shape;1422;p260"/>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microphone</a:t>
            </a:r>
            <a:endParaRPr/>
          </a:p>
        </p:txBody>
      </p:sp>
      <p:sp>
        <p:nvSpPr>
          <p:cNvPr id="1423" name="Google Shape;1423;p260"/>
          <p:cNvSpPr/>
          <p:nvPr/>
        </p:nvSpPr>
        <p:spPr>
          <a:xfrm>
            <a:off x="3226375" y="2705375"/>
            <a:ext cx="14709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2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7" name="Shape 1427"/>
        <p:cNvGrpSpPr/>
        <p:nvPr/>
      </p:nvGrpSpPr>
      <p:grpSpPr>
        <a:xfrm>
          <a:off x="0" y="0"/>
          <a:ext cx="0" cy="0"/>
          <a:chOff x="0" y="0"/>
          <a:chExt cx="0" cy="0"/>
        </a:xfrm>
      </p:grpSpPr>
      <p:sp>
        <p:nvSpPr>
          <p:cNvPr id="1428" name="Google Shape;1428;p261"/>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microphone</a:t>
            </a:r>
            <a:endParaRPr/>
          </a:p>
        </p:txBody>
      </p:sp>
      <p:sp>
        <p:nvSpPr>
          <p:cNvPr id="1429" name="Google Shape;1429;p261"/>
          <p:cNvSpPr/>
          <p:nvPr/>
        </p:nvSpPr>
        <p:spPr>
          <a:xfrm>
            <a:off x="3335475" y="2658575"/>
            <a:ext cx="14085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430" name="Google Shape;1430;p261"/>
          <p:cNvPicPr preferRelativeResize="0"/>
          <p:nvPr/>
        </p:nvPicPr>
        <p:blipFill>
          <a:blip r:embed="rId3">
            <a:alphaModFix/>
          </a:blip>
          <a:stretch>
            <a:fillRect/>
          </a:stretch>
        </p:blipFill>
        <p:spPr>
          <a:xfrm>
            <a:off x="152400" y="152400"/>
            <a:ext cx="1916522" cy="1916522"/>
          </a:xfrm>
          <a:prstGeom prst="rect">
            <a:avLst/>
          </a:prstGeom>
          <a:noFill/>
          <a:ln>
            <a:noFill/>
          </a:ln>
        </p:spPr>
      </p:pic>
    </p:spTree>
  </p:cSld>
  <p:clrMapOvr>
    <a:masterClrMapping/>
  </p:clrMapOvr>
</p:sld>
</file>

<file path=ppt/slides/slide2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4" name="Shape 1434"/>
        <p:cNvGrpSpPr/>
        <p:nvPr/>
      </p:nvGrpSpPr>
      <p:grpSpPr>
        <a:xfrm>
          <a:off x="0" y="0"/>
          <a:ext cx="0" cy="0"/>
          <a:chOff x="0" y="0"/>
          <a:chExt cx="0" cy="0"/>
        </a:xfrm>
      </p:grpSpPr>
      <p:sp>
        <p:nvSpPr>
          <p:cNvPr id="1435" name="Google Shape;1435;p26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microwave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5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overslept</a:t>
            </a:r>
            <a:br>
              <a:rPr lang="en-GB">
                <a:latin typeface="Arial"/>
                <a:ea typeface="Arial"/>
                <a:cs typeface="Arial"/>
                <a:sym typeface="Arial"/>
              </a:rPr>
            </a:br>
            <a:r>
              <a:rPr lang="en-GB">
                <a:latin typeface="Arial"/>
                <a:ea typeface="Arial"/>
                <a:cs typeface="Arial"/>
                <a:sym typeface="Arial"/>
              </a:rPr>
              <a:t>over + slept = overslept </a:t>
            </a:r>
            <a:endParaRPr i="1">
              <a:latin typeface="Arial"/>
              <a:ea typeface="Arial"/>
              <a:cs typeface="Arial"/>
              <a:sym typeface="Arial"/>
            </a:endParaRPr>
          </a:p>
        </p:txBody>
      </p:sp>
      <p:pic>
        <p:nvPicPr>
          <p:cNvPr descr="42 Overslept Clip Art | Royalty Free - GoGraph" id="304" name="Google Shape;304;p56"/>
          <p:cNvPicPr preferRelativeResize="0"/>
          <p:nvPr/>
        </p:nvPicPr>
        <p:blipFill rotWithShape="1">
          <a:blip r:embed="rId3">
            <a:alphaModFix/>
          </a:blip>
          <a:srcRect b="7800" l="0" r="0" t="0"/>
          <a:stretch/>
        </p:blipFill>
        <p:spPr>
          <a:xfrm>
            <a:off x="396989" y="319939"/>
            <a:ext cx="1785938" cy="1284343"/>
          </a:xfrm>
          <a:prstGeom prst="rect">
            <a:avLst/>
          </a:prstGeom>
          <a:noFill/>
          <a:ln>
            <a:noFill/>
          </a:ln>
        </p:spPr>
      </p:pic>
    </p:spTree>
  </p:cSld>
  <p:clrMapOvr>
    <a:masterClrMapping/>
  </p:clrMapOvr>
</p:sld>
</file>

<file path=ppt/slides/slide2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9" name="Shape 1439"/>
        <p:cNvGrpSpPr/>
        <p:nvPr/>
      </p:nvGrpSpPr>
      <p:grpSpPr>
        <a:xfrm>
          <a:off x="0" y="0"/>
          <a:ext cx="0" cy="0"/>
          <a:chOff x="0" y="0"/>
          <a:chExt cx="0" cy="0"/>
        </a:xfrm>
      </p:grpSpPr>
      <p:sp>
        <p:nvSpPr>
          <p:cNvPr id="1440" name="Google Shape;1440;p263"/>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microwave</a:t>
            </a:r>
            <a:endParaRPr/>
          </a:p>
        </p:txBody>
      </p:sp>
      <p:sp>
        <p:nvSpPr>
          <p:cNvPr id="1441" name="Google Shape;1441;p263"/>
          <p:cNvSpPr/>
          <p:nvPr/>
        </p:nvSpPr>
        <p:spPr>
          <a:xfrm>
            <a:off x="3358875" y="2720950"/>
            <a:ext cx="14709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2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5" name="Shape 1445"/>
        <p:cNvGrpSpPr/>
        <p:nvPr/>
      </p:nvGrpSpPr>
      <p:grpSpPr>
        <a:xfrm>
          <a:off x="0" y="0"/>
          <a:ext cx="0" cy="0"/>
          <a:chOff x="0" y="0"/>
          <a:chExt cx="0" cy="0"/>
        </a:xfrm>
      </p:grpSpPr>
      <p:sp>
        <p:nvSpPr>
          <p:cNvPr id="1446" name="Google Shape;1446;p264"/>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microwave</a:t>
            </a:r>
            <a:endParaRPr/>
          </a:p>
        </p:txBody>
      </p:sp>
      <p:sp>
        <p:nvSpPr>
          <p:cNvPr id="1447" name="Google Shape;1447;p264"/>
          <p:cNvSpPr/>
          <p:nvPr/>
        </p:nvSpPr>
        <p:spPr>
          <a:xfrm>
            <a:off x="3405625" y="2674150"/>
            <a:ext cx="14085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448" name="Google Shape;1448;p264"/>
          <p:cNvPicPr preferRelativeResize="0"/>
          <p:nvPr/>
        </p:nvPicPr>
        <p:blipFill>
          <a:blip r:embed="rId3">
            <a:alphaModFix/>
          </a:blip>
          <a:stretch>
            <a:fillRect/>
          </a:stretch>
        </p:blipFill>
        <p:spPr>
          <a:xfrm>
            <a:off x="121225" y="152400"/>
            <a:ext cx="2209961" cy="1916522"/>
          </a:xfrm>
          <a:prstGeom prst="rect">
            <a:avLst/>
          </a:prstGeom>
          <a:noFill/>
          <a:ln>
            <a:noFill/>
          </a:ln>
        </p:spPr>
      </p:pic>
    </p:spTree>
  </p:cSld>
  <p:clrMapOvr>
    <a:masterClrMapping/>
  </p:clrMapOvr>
</p:sld>
</file>

<file path=ppt/slides/slide2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2" name="Shape 1452"/>
        <p:cNvGrpSpPr/>
        <p:nvPr/>
      </p:nvGrpSpPr>
      <p:grpSpPr>
        <a:xfrm>
          <a:off x="0" y="0"/>
          <a:ext cx="0" cy="0"/>
          <a:chOff x="0" y="0"/>
          <a:chExt cx="0" cy="0"/>
        </a:xfrm>
      </p:grpSpPr>
      <p:sp>
        <p:nvSpPr>
          <p:cNvPr id="1453" name="Google Shape;1453;p26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microphone</a:t>
            </a:r>
            <a:endParaRPr i="1">
              <a:latin typeface="Arial"/>
              <a:ea typeface="Arial"/>
              <a:cs typeface="Arial"/>
              <a:sym typeface="Arial"/>
            </a:endParaRPr>
          </a:p>
        </p:txBody>
      </p:sp>
    </p:spTree>
  </p:cSld>
  <p:clrMapOvr>
    <a:masterClrMapping/>
  </p:clrMapOvr>
</p:sld>
</file>

<file path=ppt/slides/slide2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7" name="Shape 1457"/>
        <p:cNvGrpSpPr/>
        <p:nvPr/>
      </p:nvGrpSpPr>
      <p:grpSpPr>
        <a:xfrm>
          <a:off x="0" y="0"/>
          <a:ext cx="0" cy="0"/>
          <a:chOff x="0" y="0"/>
          <a:chExt cx="0" cy="0"/>
        </a:xfrm>
      </p:grpSpPr>
      <p:sp>
        <p:nvSpPr>
          <p:cNvPr id="1458" name="Google Shape;1458;p266"/>
          <p:cNvSpPr txBox="1"/>
          <p:nvPr>
            <p:ph type="title"/>
          </p:nvPr>
        </p:nvSpPr>
        <p:spPr>
          <a:xfrm>
            <a:off x="514350" y="2310619"/>
            <a:ext cx="81828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microphone</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micro</a:t>
            </a:r>
            <a:r>
              <a:rPr lang="en-GB">
                <a:latin typeface="Arial"/>
                <a:ea typeface="Arial"/>
                <a:cs typeface="Arial"/>
                <a:sym typeface="Arial"/>
              </a:rPr>
              <a:t> + </a:t>
            </a:r>
            <a:r>
              <a:rPr lang="en-GB"/>
              <a:t>phone</a:t>
            </a:r>
            <a:r>
              <a:rPr lang="en-GB">
                <a:latin typeface="Arial"/>
                <a:ea typeface="Arial"/>
                <a:cs typeface="Arial"/>
                <a:sym typeface="Arial"/>
              </a:rPr>
              <a:t> = </a:t>
            </a:r>
            <a:r>
              <a:rPr lang="en-GB"/>
              <a:t>microphone</a:t>
            </a:r>
            <a:endParaRPr i="1">
              <a:latin typeface="Arial"/>
              <a:ea typeface="Arial"/>
              <a:cs typeface="Arial"/>
              <a:sym typeface="Arial"/>
            </a:endParaRPr>
          </a:p>
        </p:txBody>
      </p:sp>
      <p:pic>
        <p:nvPicPr>
          <p:cNvPr id="1459" name="Google Shape;1459;p266"/>
          <p:cNvPicPr preferRelativeResize="0"/>
          <p:nvPr/>
        </p:nvPicPr>
        <p:blipFill>
          <a:blip r:embed="rId3">
            <a:alphaModFix/>
          </a:blip>
          <a:stretch>
            <a:fillRect/>
          </a:stretch>
        </p:blipFill>
        <p:spPr>
          <a:xfrm>
            <a:off x="152400" y="152400"/>
            <a:ext cx="1916522" cy="1916522"/>
          </a:xfrm>
          <a:prstGeom prst="rect">
            <a:avLst/>
          </a:prstGeom>
          <a:noFill/>
          <a:ln>
            <a:noFill/>
          </a:ln>
        </p:spPr>
      </p:pic>
    </p:spTree>
  </p:cSld>
  <p:clrMapOvr>
    <a:masterClrMapping/>
  </p:clrMapOvr>
</p:sld>
</file>

<file path=ppt/slides/slide2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3" name="Shape 1463"/>
        <p:cNvGrpSpPr/>
        <p:nvPr/>
      </p:nvGrpSpPr>
      <p:grpSpPr>
        <a:xfrm>
          <a:off x="0" y="0"/>
          <a:ext cx="0" cy="0"/>
          <a:chOff x="0" y="0"/>
          <a:chExt cx="0" cy="0"/>
        </a:xfrm>
      </p:grpSpPr>
      <p:sp>
        <p:nvSpPr>
          <p:cNvPr id="1464" name="Google Shape;1464;p267"/>
          <p:cNvSpPr txBox="1"/>
          <p:nvPr>
            <p:ph type="title"/>
          </p:nvPr>
        </p:nvSpPr>
        <p:spPr>
          <a:xfrm>
            <a:off x="452006" y="3796519"/>
            <a:ext cx="82998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microphone</a:t>
            </a:r>
            <a:endParaRPr/>
          </a:p>
          <a:p>
            <a:pPr indent="0" lvl="0" marL="0" rtl="0" algn="ctr">
              <a:spcBef>
                <a:spcPts val="0"/>
              </a:spcBef>
              <a:spcAft>
                <a:spcPts val="0"/>
              </a:spcAft>
              <a:buClr>
                <a:schemeClr val="dk1"/>
              </a:buClr>
              <a:buSzPct val="100000"/>
              <a:buFont typeface="Arial"/>
              <a:buNone/>
            </a:pPr>
            <a:r>
              <a:rPr lang="en-GB"/>
              <a:t>micro + phone = microphone</a:t>
            </a:r>
            <a:endParaRPr i="1"/>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 </a:t>
            </a:r>
            <a:br>
              <a:rPr lang="en-GB">
                <a:latin typeface="Arial"/>
                <a:ea typeface="Arial"/>
                <a:cs typeface="Arial"/>
                <a:sym typeface="Arial"/>
              </a:rPr>
            </a:br>
            <a:r>
              <a:rPr lang="en-GB">
                <a:latin typeface="Arial"/>
                <a:ea typeface="Arial"/>
                <a:cs typeface="Arial"/>
                <a:sym typeface="Arial"/>
              </a:rPr>
              <a:t>noun</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Definition – </a:t>
            </a:r>
            <a:r>
              <a:rPr lang="en-GB"/>
              <a:t>an instrument for converting sound waves into electrical signals</a:t>
            </a:r>
            <a:endParaRPr i="1">
              <a:latin typeface="Arial"/>
              <a:ea typeface="Arial"/>
              <a:cs typeface="Arial"/>
              <a:sym typeface="Arial"/>
            </a:endParaRPr>
          </a:p>
        </p:txBody>
      </p:sp>
      <p:pic>
        <p:nvPicPr>
          <p:cNvPr id="1465" name="Google Shape;1465;p267"/>
          <p:cNvPicPr preferRelativeResize="0"/>
          <p:nvPr/>
        </p:nvPicPr>
        <p:blipFill>
          <a:blip r:embed="rId3">
            <a:alphaModFix/>
          </a:blip>
          <a:stretch>
            <a:fillRect/>
          </a:stretch>
        </p:blipFill>
        <p:spPr>
          <a:xfrm>
            <a:off x="238125" y="1516200"/>
            <a:ext cx="1484175" cy="1484175"/>
          </a:xfrm>
          <a:prstGeom prst="rect">
            <a:avLst/>
          </a:prstGeom>
          <a:noFill/>
          <a:ln>
            <a:noFill/>
          </a:ln>
        </p:spPr>
      </p:pic>
    </p:spTree>
  </p:cSld>
  <p:clrMapOvr>
    <a:masterClrMapping/>
  </p:clrMapOvr>
</p:sld>
</file>

<file path=ppt/slides/slide2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9" name="Shape 1469"/>
        <p:cNvGrpSpPr/>
        <p:nvPr/>
      </p:nvGrpSpPr>
      <p:grpSpPr>
        <a:xfrm>
          <a:off x="0" y="0"/>
          <a:ext cx="0" cy="0"/>
          <a:chOff x="0" y="0"/>
          <a:chExt cx="0" cy="0"/>
        </a:xfrm>
      </p:grpSpPr>
      <p:sp>
        <p:nvSpPr>
          <p:cNvPr id="1470" name="Google Shape;1470;p26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microwave</a:t>
            </a:r>
            <a:endParaRPr/>
          </a:p>
        </p:txBody>
      </p:sp>
    </p:spTree>
  </p:cSld>
  <p:clrMapOvr>
    <a:masterClrMapping/>
  </p:clrMapOvr>
</p:sld>
</file>

<file path=ppt/slides/slide2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4" name="Shape 1474"/>
        <p:cNvGrpSpPr/>
        <p:nvPr/>
      </p:nvGrpSpPr>
      <p:grpSpPr>
        <a:xfrm>
          <a:off x="0" y="0"/>
          <a:ext cx="0" cy="0"/>
          <a:chOff x="0" y="0"/>
          <a:chExt cx="0" cy="0"/>
        </a:xfrm>
      </p:grpSpPr>
      <p:sp>
        <p:nvSpPr>
          <p:cNvPr id="1475" name="Google Shape;1475;p269"/>
          <p:cNvSpPr txBox="1"/>
          <p:nvPr>
            <p:ph type="title"/>
          </p:nvPr>
        </p:nvSpPr>
        <p:spPr>
          <a:xfrm>
            <a:off x="514350" y="2310619"/>
            <a:ext cx="81828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microwave</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micro</a:t>
            </a:r>
            <a:r>
              <a:rPr lang="en-GB">
                <a:latin typeface="Arial"/>
                <a:ea typeface="Arial"/>
                <a:cs typeface="Arial"/>
                <a:sym typeface="Arial"/>
              </a:rPr>
              <a:t> + </a:t>
            </a:r>
            <a:r>
              <a:rPr lang="en-GB"/>
              <a:t>wave</a:t>
            </a:r>
            <a:r>
              <a:rPr lang="en-GB">
                <a:latin typeface="Arial"/>
                <a:ea typeface="Arial"/>
                <a:cs typeface="Arial"/>
                <a:sym typeface="Arial"/>
              </a:rPr>
              <a:t> = </a:t>
            </a:r>
            <a:r>
              <a:rPr lang="en-GB"/>
              <a:t>microwave</a:t>
            </a:r>
            <a:endParaRPr i="1">
              <a:latin typeface="Arial"/>
              <a:ea typeface="Arial"/>
              <a:cs typeface="Arial"/>
              <a:sym typeface="Arial"/>
            </a:endParaRPr>
          </a:p>
        </p:txBody>
      </p:sp>
      <p:pic>
        <p:nvPicPr>
          <p:cNvPr id="1476" name="Google Shape;1476;p269"/>
          <p:cNvPicPr preferRelativeResize="0"/>
          <p:nvPr/>
        </p:nvPicPr>
        <p:blipFill>
          <a:blip r:embed="rId3">
            <a:alphaModFix/>
          </a:blip>
          <a:stretch>
            <a:fillRect/>
          </a:stretch>
        </p:blipFill>
        <p:spPr>
          <a:xfrm>
            <a:off x="121225" y="152400"/>
            <a:ext cx="2209961" cy="1916522"/>
          </a:xfrm>
          <a:prstGeom prst="rect">
            <a:avLst/>
          </a:prstGeom>
          <a:noFill/>
          <a:ln>
            <a:noFill/>
          </a:ln>
        </p:spPr>
      </p:pic>
    </p:spTree>
  </p:cSld>
  <p:clrMapOvr>
    <a:masterClrMapping/>
  </p:clrMapOvr>
</p:sld>
</file>

<file path=ppt/slides/slide2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0" name="Shape 1480"/>
        <p:cNvGrpSpPr/>
        <p:nvPr/>
      </p:nvGrpSpPr>
      <p:grpSpPr>
        <a:xfrm>
          <a:off x="0" y="0"/>
          <a:ext cx="0" cy="0"/>
          <a:chOff x="0" y="0"/>
          <a:chExt cx="0" cy="0"/>
        </a:xfrm>
      </p:grpSpPr>
      <p:sp>
        <p:nvSpPr>
          <p:cNvPr id="1481" name="Google Shape;1481;p270"/>
          <p:cNvSpPr txBox="1"/>
          <p:nvPr>
            <p:ph type="title"/>
          </p:nvPr>
        </p:nvSpPr>
        <p:spPr>
          <a:xfrm>
            <a:off x="452006" y="3796519"/>
            <a:ext cx="82998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microwave</a:t>
            </a:r>
            <a:endParaRPr/>
          </a:p>
          <a:p>
            <a:pPr indent="0" lvl="0" marL="0" rtl="0" algn="ctr">
              <a:spcBef>
                <a:spcPts val="0"/>
              </a:spcBef>
              <a:spcAft>
                <a:spcPts val="0"/>
              </a:spcAft>
              <a:buClr>
                <a:schemeClr val="dk1"/>
              </a:buClr>
              <a:buSzPct val="100000"/>
              <a:buFont typeface="Arial"/>
              <a:buNone/>
            </a:pPr>
            <a:r>
              <a:rPr lang="en-GB"/>
              <a:t>micro + wave = microwave</a:t>
            </a:r>
            <a:endParaRPr i="1"/>
          </a:p>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 </a:t>
            </a:r>
            <a:br>
              <a:rPr lang="en-GB">
                <a:latin typeface="Arial"/>
                <a:ea typeface="Arial"/>
                <a:cs typeface="Arial"/>
                <a:sym typeface="Arial"/>
              </a:rPr>
            </a:br>
            <a:r>
              <a:rPr lang="en-GB">
                <a:latin typeface="Arial"/>
                <a:ea typeface="Arial"/>
                <a:cs typeface="Arial"/>
                <a:sym typeface="Arial"/>
              </a:rPr>
              <a:t>noun</a:t>
            </a:r>
            <a:br>
              <a:rPr lang="en-GB">
                <a:latin typeface="Arial"/>
                <a:ea typeface="Arial"/>
                <a:cs typeface="Arial"/>
                <a:sym typeface="Arial"/>
              </a:rPr>
            </a:br>
            <a:br>
              <a:rPr lang="en-GB">
                <a:latin typeface="Arial"/>
                <a:ea typeface="Arial"/>
                <a:cs typeface="Arial"/>
                <a:sym typeface="Arial"/>
              </a:rPr>
            </a:br>
            <a:r>
              <a:rPr lang="en-GB">
                <a:latin typeface="Arial"/>
                <a:ea typeface="Arial"/>
                <a:cs typeface="Arial"/>
                <a:sym typeface="Arial"/>
              </a:rPr>
              <a:t>Definition – </a:t>
            </a:r>
            <a:r>
              <a:rPr lang="en-GB"/>
              <a:t>an </a:t>
            </a:r>
            <a:r>
              <a:rPr lang="en-GB"/>
              <a:t>electrical</a:t>
            </a:r>
            <a:r>
              <a:rPr lang="en-GB"/>
              <a:t> device to heat or cook food in</a:t>
            </a:r>
            <a:endParaRPr i="1">
              <a:latin typeface="Arial"/>
              <a:ea typeface="Arial"/>
              <a:cs typeface="Arial"/>
              <a:sym typeface="Arial"/>
            </a:endParaRPr>
          </a:p>
        </p:txBody>
      </p:sp>
      <p:pic>
        <p:nvPicPr>
          <p:cNvPr id="1482" name="Google Shape;1482;p270"/>
          <p:cNvPicPr preferRelativeResize="0"/>
          <p:nvPr/>
        </p:nvPicPr>
        <p:blipFill>
          <a:blip r:embed="rId3">
            <a:alphaModFix/>
          </a:blip>
          <a:stretch>
            <a:fillRect/>
          </a:stretch>
        </p:blipFill>
        <p:spPr>
          <a:xfrm>
            <a:off x="183550" y="183575"/>
            <a:ext cx="1648525" cy="1429625"/>
          </a:xfrm>
          <a:prstGeom prst="rect">
            <a:avLst/>
          </a:prstGeom>
          <a:noFill/>
          <a:ln>
            <a:noFill/>
          </a:ln>
        </p:spPr>
      </p:pic>
    </p:spTree>
  </p:cSld>
  <p:clrMapOvr>
    <a:masterClrMapping/>
  </p:clrMapOvr>
</p:sld>
</file>

<file path=ppt/slides/slide2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6" name="Shape 1486"/>
        <p:cNvGrpSpPr/>
        <p:nvPr/>
      </p:nvGrpSpPr>
      <p:grpSpPr>
        <a:xfrm>
          <a:off x="0" y="0"/>
          <a:ext cx="0" cy="0"/>
          <a:chOff x="0" y="0"/>
          <a:chExt cx="0" cy="0"/>
        </a:xfrm>
      </p:grpSpPr>
      <p:sp>
        <p:nvSpPr>
          <p:cNvPr id="1487" name="Google Shape;1487;p27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children used a microphone during their </a:t>
            </a:r>
            <a:r>
              <a:rPr lang="en-GB"/>
              <a:t>performance</a:t>
            </a:r>
            <a:r>
              <a:rPr lang="en-GB"/>
              <a:t> to enhance their voices. </a:t>
            </a:r>
            <a:endParaRPr i="1">
              <a:latin typeface="Arial"/>
              <a:ea typeface="Arial"/>
              <a:cs typeface="Arial"/>
              <a:sym typeface="Arial"/>
            </a:endParaRPr>
          </a:p>
        </p:txBody>
      </p:sp>
    </p:spTree>
  </p:cSld>
  <p:clrMapOvr>
    <a:masterClrMapping/>
  </p:clrMapOvr>
</p:sld>
</file>

<file path=ppt/slides/slide2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1" name="Shape 1491"/>
        <p:cNvGrpSpPr/>
        <p:nvPr/>
      </p:nvGrpSpPr>
      <p:grpSpPr>
        <a:xfrm>
          <a:off x="0" y="0"/>
          <a:ext cx="0" cy="0"/>
          <a:chOff x="0" y="0"/>
          <a:chExt cx="0" cy="0"/>
        </a:xfrm>
      </p:grpSpPr>
      <p:sp>
        <p:nvSpPr>
          <p:cNvPr id="1492" name="Google Shape;1492;p27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children used a </a:t>
            </a:r>
            <a:endParaRPr/>
          </a:p>
          <a:p>
            <a:pPr indent="0" lvl="0" marL="0" rtl="0" algn="ctr">
              <a:lnSpc>
                <a:spcPct val="90000"/>
              </a:lnSpc>
              <a:spcBef>
                <a:spcPts val="0"/>
              </a:spcBef>
              <a:spcAft>
                <a:spcPts val="0"/>
              </a:spcAft>
              <a:buClr>
                <a:schemeClr val="dk1"/>
              </a:buClr>
              <a:buSzPct val="100000"/>
              <a:buFont typeface="Arial"/>
              <a:buNone/>
            </a:pPr>
            <a:r>
              <a:rPr lang="en-GB"/>
              <a:t>_ _ _ _ _ _ _ _ _ _ during their performance to enhance their voices. </a:t>
            </a:r>
            <a:endParaRPr i="1">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5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Let’s </a:t>
            </a:r>
            <a:r>
              <a:rPr i="1" lang="en-GB">
                <a:latin typeface="Arial"/>
                <a:ea typeface="Arial"/>
                <a:cs typeface="Arial"/>
                <a:sym typeface="Arial"/>
              </a:rPr>
              <a:t>Teach and Practise</a:t>
            </a:r>
            <a:endParaRPr/>
          </a:p>
        </p:txBody>
      </p:sp>
    </p:spTree>
  </p:cSld>
  <p:clrMapOvr>
    <a:masterClrMapping/>
  </p:clrMapOvr>
</p:sld>
</file>

<file path=ppt/slides/slide2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6" name="Shape 1496"/>
        <p:cNvGrpSpPr/>
        <p:nvPr/>
      </p:nvGrpSpPr>
      <p:grpSpPr>
        <a:xfrm>
          <a:off x="0" y="0"/>
          <a:ext cx="0" cy="0"/>
          <a:chOff x="0" y="0"/>
          <a:chExt cx="0" cy="0"/>
        </a:xfrm>
      </p:grpSpPr>
      <p:sp>
        <p:nvSpPr>
          <p:cNvPr id="1497" name="Google Shape;1497;p27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children used a microphone during their performance to enhance their voices. </a:t>
            </a:r>
            <a:endParaRPr i="1">
              <a:latin typeface="Arial"/>
              <a:ea typeface="Arial"/>
              <a:cs typeface="Arial"/>
              <a:sym typeface="Arial"/>
            </a:endParaRPr>
          </a:p>
        </p:txBody>
      </p:sp>
    </p:spTree>
  </p:cSld>
  <p:clrMapOvr>
    <a:masterClrMapping/>
  </p:clrMapOvr>
</p:sld>
</file>

<file path=ppt/slides/slide2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1" name="Shape 1501"/>
        <p:cNvGrpSpPr/>
        <p:nvPr/>
      </p:nvGrpSpPr>
      <p:grpSpPr>
        <a:xfrm>
          <a:off x="0" y="0"/>
          <a:ext cx="0" cy="0"/>
          <a:chOff x="0" y="0"/>
          <a:chExt cx="0" cy="0"/>
        </a:xfrm>
      </p:grpSpPr>
      <p:sp>
        <p:nvSpPr>
          <p:cNvPr id="1502" name="Google Shape;1502;p27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microwave beeps when the food is ready.</a:t>
            </a:r>
            <a:r>
              <a:rPr lang="en-GB"/>
              <a:t> </a:t>
            </a:r>
            <a:endParaRPr i="1">
              <a:latin typeface="Arial"/>
              <a:ea typeface="Arial"/>
              <a:cs typeface="Arial"/>
              <a:sym typeface="Arial"/>
            </a:endParaRPr>
          </a:p>
        </p:txBody>
      </p:sp>
    </p:spTree>
  </p:cSld>
  <p:clrMapOvr>
    <a:masterClrMapping/>
  </p:clrMapOvr>
</p:sld>
</file>

<file path=ppt/slides/slide2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6" name="Shape 1506"/>
        <p:cNvGrpSpPr/>
        <p:nvPr/>
      </p:nvGrpSpPr>
      <p:grpSpPr>
        <a:xfrm>
          <a:off x="0" y="0"/>
          <a:ext cx="0" cy="0"/>
          <a:chOff x="0" y="0"/>
          <a:chExt cx="0" cy="0"/>
        </a:xfrm>
      </p:grpSpPr>
      <p:sp>
        <p:nvSpPr>
          <p:cNvPr id="1507" name="Google Shape;1507;p27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_ _ _ _ _ _ _ _ _ beeps when the food is ready. </a:t>
            </a:r>
            <a:endParaRPr i="1">
              <a:latin typeface="Arial"/>
              <a:ea typeface="Arial"/>
              <a:cs typeface="Arial"/>
              <a:sym typeface="Arial"/>
            </a:endParaRPr>
          </a:p>
        </p:txBody>
      </p:sp>
    </p:spTree>
  </p:cSld>
  <p:clrMapOvr>
    <a:masterClrMapping/>
  </p:clrMapOvr>
</p:sld>
</file>

<file path=ppt/slides/slide2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1" name="Shape 1511"/>
        <p:cNvGrpSpPr/>
        <p:nvPr/>
      </p:nvGrpSpPr>
      <p:grpSpPr>
        <a:xfrm>
          <a:off x="0" y="0"/>
          <a:ext cx="0" cy="0"/>
          <a:chOff x="0" y="0"/>
          <a:chExt cx="0" cy="0"/>
        </a:xfrm>
      </p:grpSpPr>
      <p:sp>
        <p:nvSpPr>
          <p:cNvPr id="1512" name="Google Shape;1512;p27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microwave beeps when the food is ready. </a:t>
            </a:r>
            <a:endParaRPr i="1">
              <a:latin typeface="Arial"/>
              <a:ea typeface="Arial"/>
              <a:cs typeface="Arial"/>
              <a:sym typeface="Arial"/>
            </a:endParaRPr>
          </a:p>
        </p:txBody>
      </p:sp>
    </p:spTree>
  </p:cSld>
  <p:clrMapOvr>
    <a:masterClrMapping/>
  </p:clrMapOvr>
</p:sld>
</file>

<file path=ppt/slides/slide2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6" name="Shape 1516"/>
        <p:cNvGrpSpPr/>
        <p:nvPr/>
      </p:nvGrpSpPr>
      <p:grpSpPr>
        <a:xfrm>
          <a:off x="0" y="0"/>
          <a:ext cx="0" cy="0"/>
          <a:chOff x="0" y="0"/>
          <a:chExt cx="0" cy="0"/>
        </a:xfrm>
      </p:grpSpPr>
      <p:sp>
        <p:nvSpPr>
          <p:cNvPr id="1517" name="Google Shape;1517;p27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New CHALLENGE words.</a:t>
            </a:r>
            <a:endParaRPr i="1">
              <a:latin typeface="Arial"/>
              <a:ea typeface="Arial"/>
              <a:cs typeface="Arial"/>
              <a:sym typeface="Arial"/>
            </a:endParaRPr>
          </a:p>
        </p:txBody>
      </p:sp>
    </p:spTree>
  </p:cSld>
  <p:clrMapOvr>
    <a:masterClrMapping/>
  </p:clrMapOvr>
</p:sld>
</file>

<file path=ppt/slides/slide2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1" name="Shape 1521"/>
        <p:cNvGrpSpPr/>
        <p:nvPr/>
      </p:nvGrpSpPr>
      <p:grpSpPr>
        <a:xfrm>
          <a:off x="0" y="0"/>
          <a:ext cx="0" cy="0"/>
          <a:chOff x="0" y="0"/>
          <a:chExt cx="0" cy="0"/>
        </a:xfrm>
      </p:grpSpPr>
      <p:sp>
        <p:nvSpPr>
          <p:cNvPr id="1522" name="Google Shape;1522;p27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leisure</a:t>
            </a:r>
            <a:endParaRPr i="1">
              <a:latin typeface="Arial"/>
              <a:ea typeface="Arial"/>
              <a:cs typeface="Arial"/>
              <a:sym typeface="Arial"/>
            </a:endParaRPr>
          </a:p>
        </p:txBody>
      </p:sp>
    </p:spTree>
  </p:cSld>
  <p:clrMapOvr>
    <a:masterClrMapping/>
  </p:clrMapOvr>
</p:sld>
</file>

<file path=ppt/slides/slide2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6" name="Shape 1526"/>
        <p:cNvGrpSpPr/>
        <p:nvPr/>
      </p:nvGrpSpPr>
      <p:grpSpPr>
        <a:xfrm>
          <a:off x="0" y="0"/>
          <a:ext cx="0" cy="0"/>
          <a:chOff x="0" y="0"/>
          <a:chExt cx="0" cy="0"/>
        </a:xfrm>
      </p:grpSpPr>
      <p:sp>
        <p:nvSpPr>
          <p:cNvPr id="1527" name="Google Shape;1527;p27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leisure</a:t>
            </a:r>
            <a:br>
              <a:rPr lang="en-GB">
                <a:latin typeface="Arial"/>
                <a:ea typeface="Arial"/>
                <a:cs typeface="Arial"/>
                <a:sym typeface="Arial"/>
              </a:rPr>
            </a:br>
            <a:r>
              <a:rPr lang="en-GB"/>
              <a:t>The most common leisure activity in Britain is going for a walk.</a:t>
            </a:r>
            <a:endParaRPr i="1">
              <a:latin typeface="Arial"/>
              <a:ea typeface="Arial"/>
              <a:cs typeface="Arial"/>
              <a:sym typeface="Arial"/>
            </a:endParaRPr>
          </a:p>
        </p:txBody>
      </p:sp>
    </p:spTree>
  </p:cSld>
  <p:clrMapOvr>
    <a:masterClrMapping/>
  </p:clrMapOvr>
</p:sld>
</file>

<file path=ppt/slides/slide2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1" name="Shape 1531"/>
        <p:cNvGrpSpPr/>
        <p:nvPr/>
      </p:nvGrpSpPr>
      <p:grpSpPr>
        <a:xfrm>
          <a:off x="0" y="0"/>
          <a:ext cx="0" cy="0"/>
          <a:chOff x="0" y="0"/>
          <a:chExt cx="0" cy="0"/>
        </a:xfrm>
      </p:grpSpPr>
      <p:sp>
        <p:nvSpPr>
          <p:cNvPr id="1532" name="Google Shape;1532;p28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The most common leisure activity in Britain is going for a walk.</a:t>
            </a:r>
            <a:endParaRPr i="1">
              <a:latin typeface="Arial"/>
              <a:ea typeface="Arial"/>
              <a:cs typeface="Arial"/>
              <a:sym typeface="Arial"/>
            </a:endParaRPr>
          </a:p>
        </p:txBody>
      </p:sp>
      <p:pic>
        <p:nvPicPr>
          <p:cNvPr id="1533" name="Google Shape;1533;p280"/>
          <p:cNvPicPr preferRelativeResize="0"/>
          <p:nvPr/>
        </p:nvPicPr>
        <p:blipFill>
          <a:blip r:embed="rId3">
            <a:alphaModFix/>
          </a:blip>
          <a:stretch>
            <a:fillRect/>
          </a:stretch>
        </p:blipFill>
        <p:spPr>
          <a:xfrm>
            <a:off x="152400" y="152400"/>
            <a:ext cx="2674425" cy="2005819"/>
          </a:xfrm>
          <a:prstGeom prst="rect">
            <a:avLst/>
          </a:prstGeom>
          <a:noFill/>
          <a:ln>
            <a:noFill/>
          </a:ln>
        </p:spPr>
      </p:pic>
    </p:spTree>
  </p:cSld>
  <p:clrMapOvr>
    <a:masterClrMapping/>
  </p:clrMapOvr>
</p:sld>
</file>

<file path=ppt/slides/slide2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7" name="Shape 1537"/>
        <p:cNvGrpSpPr/>
        <p:nvPr/>
      </p:nvGrpSpPr>
      <p:grpSpPr>
        <a:xfrm>
          <a:off x="0" y="0"/>
          <a:ext cx="0" cy="0"/>
          <a:chOff x="0" y="0"/>
          <a:chExt cx="0" cy="0"/>
        </a:xfrm>
      </p:grpSpPr>
      <p:sp>
        <p:nvSpPr>
          <p:cNvPr id="1538" name="Google Shape;1538;p28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The most common _ _ _ _ _ _ _ activity in Britain is going for a walk.</a:t>
            </a:r>
            <a:endParaRPr/>
          </a:p>
        </p:txBody>
      </p:sp>
    </p:spTree>
  </p:cSld>
  <p:clrMapOvr>
    <a:masterClrMapping/>
  </p:clrMapOvr>
</p:sld>
</file>

<file path=ppt/slides/slide2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2" name="Shape 1542"/>
        <p:cNvGrpSpPr/>
        <p:nvPr/>
      </p:nvGrpSpPr>
      <p:grpSpPr>
        <a:xfrm>
          <a:off x="0" y="0"/>
          <a:ext cx="0" cy="0"/>
          <a:chOff x="0" y="0"/>
          <a:chExt cx="0" cy="0"/>
        </a:xfrm>
      </p:grpSpPr>
      <p:sp>
        <p:nvSpPr>
          <p:cNvPr id="1543" name="Google Shape;1543;p28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t>The most common leisure activity in Britain is going for a walk.</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5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Creating diminutives using prefixes micro- or mini- meaning small.</a:t>
            </a:r>
            <a:endParaRPr/>
          </a:p>
        </p:txBody>
      </p:sp>
    </p:spTree>
  </p:cSld>
  <p:clrMapOvr>
    <a:masterClrMapping/>
  </p:clrMapOvr>
</p:sld>
</file>

<file path=ppt/slides/slide2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7" name="Shape 1547"/>
        <p:cNvGrpSpPr/>
        <p:nvPr/>
      </p:nvGrpSpPr>
      <p:grpSpPr>
        <a:xfrm>
          <a:off x="0" y="0"/>
          <a:ext cx="0" cy="0"/>
          <a:chOff x="0" y="0"/>
          <a:chExt cx="0" cy="0"/>
        </a:xfrm>
      </p:grpSpPr>
      <p:sp>
        <p:nvSpPr>
          <p:cNvPr id="1548" name="Google Shape;1548;p28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lightning</a:t>
            </a:r>
            <a:endParaRPr i="1">
              <a:latin typeface="Arial"/>
              <a:ea typeface="Arial"/>
              <a:cs typeface="Arial"/>
              <a:sym typeface="Arial"/>
            </a:endParaRPr>
          </a:p>
        </p:txBody>
      </p:sp>
    </p:spTree>
  </p:cSld>
  <p:clrMapOvr>
    <a:masterClrMapping/>
  </p:clrMapOvr>
</p:sld>
</file>

<file path=ppt/slides/slide2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2" name="Shape 1552"/>
        <p:cNvGrpSpPr/>
        <p:nvPr/>
      </p:nvGrpSpPr>
      <p:grpSpPr>
        <a:xfrm>
          <a:off x="0" y="0"/>
          <a:ext cx="0" cy="0"/>
          <a:chOff x="0" y="0"/>
          <a:chExt cx="0" cy="0"/>
        </a:xfrm>
      </p:grpSpPr>
      <p:sp>
        <p:nvSpPr>
          <p:cNvPr id="1553" name="Google Shape;1553;p28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lightning</a:t>
            </a:r>
            <a:br>
              <a:rPr lang="en-GB">
                <a:latin typeface="Arial"/>
                <a:ea typeface="Arial"/>
                <a:cs typeface="Arial"/>
                <a:sym typeface="Arial"/>
              </a:rPr>
            </a:br>
            <a:r>
              <a:rPr lang="en-GB"/>
              <a:t>The tree ignited as it was struck by lightning.</a:t>
            </a:r>
            <a:endParaRPr i="1">
              <a:latin typeface="Arial"/>
              <a:ea typeface="Arial"/>
              <a:cs typeface="Arial"/>
              <a:sym typeface="Arial"/>
            </a:endParaRPr>
          </a:p>
        </p:txBody>
      </p:sp>
    </p:spTree>
  </p:cSld>
  <p:clrMapOvr>
    <a:masterClrMapping/>
  </p:clrMapOvr>
</p:sld>
</file>

<file path=ppt/slides/slide2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7" name="Shape 1557"/>
        <p:cNvGrpSpPr/>
        <p:nvPr/>
      </p:nvGrpSpPr>
      <p:grpSpPr>
        <a:xfrm>
          <a:off x="0" y="0"/>
          <a:ext cx="0" cy="0"/>
          <a:chOff x="0" y="0"/>
          <a:chExt cx="0" cy="0"/>
        </a:xfrm>
      </p:grpSpPr>
      <p:sp>
        <p:nvSpPr>
          <p:cNvPr id="1558" name="Google Shape;1558;p28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The tree ignited as it was struck by lightning.</a:t>
            </a:r>
            <a:endParaRPr i="1">
              <a:latin typeface="Arial"/>
              <a:ea typeface="Arial"/>
              <a:cs typeface="Arial"/>
              <a:sym typeface="Arial"/>
            </a:endParaRPr>
          </a:p>
        </p:txBody>
      </p:sp>
      <p:pic>
        <p:nvPicPr>
          <p:cNvPr id="1559" name="Google Shape;1559;p285"/>
          <p:cNvPicPr preferRelativeResize="0"/>
          <p:nvPr/>
        </p:nvPicPr>
        <p:blipFill>
          <a:blip r:embed="rId3">
            <a:alphaModFix/>
          </a:blip>
          <a:stretch>
            <a:fillRect/>
          </a:stretch>
        </p:blipFill>
        <p:spPr>
          <a:xfrm>
            <a:off x="152400" y="152400"/>
            <a:ext cx="3276600" cy="1834900"/>
          </a:xfrm>
          <a:prstGeom prst="rect">
            <a:avLst/>
          </a:prstGeom>
          <a:noFill/>
          <a:ln>
            <a:noFill/>
          </a:ln>
        </p:spPr>
      </p:pic>
    </p:spTree>
  </p:cSld>
  <p:clrMapOvr>
    <a:masterClrMapping/>
  </p:clrMapOvr>
</p:sld>
</file>

<file path=ppt/slides/slide2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3" name="Shape 1563"/>
        <p:cNvGrpSpPr/>
        <p:nvPr/>
      </p:nvGrpSpPr>
      <p:grpSpPr>
        <a:xfrm>
          <a:off x="0" y="0"/>
          <a:ext cx="0" cy="0"/>
          <a:chOff x="0" y="0"/>
          <a:chExt cx="0" cy="0"/>
        </a:xfrm>
      </p:grpSpPr>
      <p:sp>
        <p:nvSpPr>
          <p:cNvPr id="1564" name="Google Shape;1564;p28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The tree ignited as it was struck by _ _ _ _ _ _ _ _ _.</a:t>
            </a:r>
            <a:endParaRPr/>
          </a:p>
        </p:txBody>
      </p:sp>
    </p:spTree>
  </p:cSld>
  <p:clrMapOvr>
    <a:masterClrMapping/>
  </p:clrMapOvr>
</p:sld>
</file>

<file path=ppt/slides/slide2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8" name="Shape 1568"/>
        <p:cNvGrpSpPr/>
        <p:nvPr/>
      </p:nvGrpSpPr>
      <p:grpSpPr>
        <a:xfrm>
          <a:off x="0" y="0"/>
          <a:ext cx="0" cy="0"/>
          <a:chOff x="0" y="0"/>
          <a:chExt cx="0" cy="0"/>
        </a:xfrm>
      </p:grpSpPr>
      <p:sp>
        <p:nvSpPr>
          <p:cNvPr id="1569" name="Google Shape;1569;p28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t>The tree ignited as it was struck by lightning.</a:t>
            </a:r>
            <a:endParaRPr/>
          </a:p>
        </p:txBody>
      </p:sp>
    </p:spTree>
  </p:cSld>
  <p:clrMapOvr>
    <a:masterClrMapping/>
  </p:clrMapOvr>
</p:sld>
</file>

<file path=ppt/slides/slide2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3" name="Shape 1573"/>
        <p:cNvGrpSpPr/>
        <p:nvPr/>
      </p:nvGrpSpPr>
      <p:grpSpPr>
        <a:xfrm>
          <a:off x="0" y="0"/>
          <a:ext cx="0" cy="0"/>
          <a:chOff x="0" y="0"/>
          <a:chExt cx="0" cy="0"/>
        </a:xfrm>
      </p:grpSpPr>
      <p:sp>
        <p:nvSpPr>
          <p:cNvPr id="1574" name="Google Shape;1574;p28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Let’s </a:t>
            </a:r>
            <a:r>
              <a:rPr i="1" lang="en-GB">
                <a:latin typeface="Arial"/>
                <a:ea typeface="Arial"/>
                <a:cs typeface="Arial"/>
                <a:sym typeface="Arial"/>
              </a:rPr>
              <a:t>Practise and Apply</a:t>
            </a:r>
            <a:r>
              <a:rPr lang="en-GB">
                <a:latin typeface="Arial"/>
                <a:ea typeface="Arial"/>
                <a:cs typeface="Arial"/>
                <a:sym typeface="Arial"/>
              </a:rPr>
              <a:t>.</a:t>
            </a:r>
            <a:endParaRPr i="1">
              <a:latin typeface="Arial"/>
              <a:ea typeface="Arial"/>
              <a:cs typeface="Arial"/>
              <a:sym typeface="Arial"/>
            </a:endParaRPr>
          </a:p>
        </p:txBody>
      </p:sp>
    </p:spTree>
  </p:cSld>
  <p:clrMapOvr>
    <a:masterClrMapping/>
  </p:clrMapOvr>
</p:sld>
</file>

<file path=ppt/slides/slide2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8" name="Shape 1578"/>
        <p:cNvGrpSpPr/>
        <p:nvPr/>
      </p:nvGrpSpPr>
      <p:grpSpPr>
        <a:xfrm>
          <a:off x="0" y="0"/>
          <a:ext cx="0" cy="0"/>
          <a:chOff x="0" y="0"/>
          <a:chExt cx="0" cy="0"/>
        </a:xfrm>
      </p:grpSpPr>
      <p:sp>
        <p:nvSpPr>
          <p:cNvPr id="1579" name="Google Shape;1579;p28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Can you spot the spelling rule words and the challenge words?</a:t>
            </a:r>
            <a:endParaRPr i="1">
              <a:latin typeface="Arial"/>
              <a:ea typeface="Arial"/>
              <a:cs typeface="Arial"/>
              <a:sym typeface="Arial"/>
            </a:endParaRPr>
          </a:p>
        </p:txBody>
      </p:sp>
    </p:spTree>
  </p:cSld>
  <p:clrMapOvr>
    <a:masterClrMapping/>
  </p:clrMapOvr>
</p:sld>
</file>

<file path=ppt/slides/slide2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3" name="Shape 1583"/>
        <p:cNvGrpSpPr/>
        <p:nvPr/>
      </p:nvGrpSpPr>
      <p:grpSpPr>
        <a:xfrm>
          <a:off x="0" y="0"/>
          <a:ext cx="0" cy="0"/>
          <a:chOff x="0" y="0"/>
          <a:chExt cx="0" cy="0"/>
        </a:xfrm>
      </p:grpSpPr>
      <p:sp>
        <p:nvSpPr>
          <p:cNvPr id="1584" name="Google Shape;1584;p290"/>
          <p:cNvSpPr txBox="1"/>
          <p:nvPr>
            <p:ph type="title"/>
          </p:nvPr>
        </p:nvSpPr>
        <p:spPr>
          <a:xfrm>
            <a:off x="218395" y="1211279"/>
            <a:ext cx="8707200" cy="37353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dk1"/>
              </a:buClr>
              <a:buSzPts val="3000"/>
              <a:buFont typeface="Arial"/>
              <a:buNone/>
            </a:pPr>
            <a:r>
              <a:rPr lang="en-GB" sz="2600"/>
              <a:t>Fragile Earth</a:t>
            </a:r>
            <a:br>
              <a:rPr lang="en-GB" sz="2600"/>
            </a:br>
            <a:endParaRPr sz="2600"/>
          </a:p>
          <a:p>
            <a:pPr indent="0" lvl="0" marL="0" rtl="0" algn="l">
              <a:lnSpc>
                <a:spcPct val="90000"/>
              </a:lnSpc>
              <a:spcBef>
                <a:spcPts val="0"/>
              </a:spcBef>
              <a:spcAft>
                <a:spcPts val="0"/>
              </a:spcAft>
              <a:buClr>
                <a:srgbClr val="000000"/>
              </a:buClr>
              <a:buSzPts val="3000"/>
              <a:buFont typeface="Arial"/>
              <a:buNone/>
            </a:pPr>
            <a:r>
              <a:rPr lang="en-GB" sz="2600"/>
              <a:t>We take many good things out of the Earth, with minimum thought. Sometimes it seems that we overthrow the atmosphere with harmful substances, such as waste and pollution. This is due to the overuse of vehicles such as a minibus or a minicab. However, we often change landscapes for the better by restoring them to their natural state in our leisure. For example, by planting trees throughout the tropics, we can gradually replace the forests we’ve plundered. As a minimum, we must repair the damage we’ve caused to ensure our existence continues protecting species and minibeasts. </a:t>
            </a:r>
            <a:r>
              <a:rPr lang="en-GB" sz="2700">
                <a:solidFill>
                  <a:srgbClr val="000000"/>
                </a:solidFill>
              </a:rPr>
              <a:t> </a:t>
            </a:r>
            <a:endParaRPr sz="2700">
              <a:solidFill>
                <a:srgbClr val="000000"/>
              </a:solidFill>
              <a:latin typeface="Arial"/>
              <a:ea typeface="Arial"/>
              <a:cs typeface="Arial"/>
              <a:sym typeface="Arial"/>
            </a:endParaRPr>
          </a:p>
        </p:txBody>
      </p:sp>
    </p:spTree>
  </p:cSld>
  <p:clrMapOvr>
    <a:masterClrMapping/>
  </p:clrMapOvr>
</p:sld>
</file>

<file path=ppt/slides/slide2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8" name="Shape 1588"/>
        <p:cNvGrpSpPr/>
        <p:nvPr/>
      </p:nvGrpSpPr>
      <p:grpSpPr>
        <a:xfrm>
          <a:off x="0" y="0"/>
          <a:ext cx="0" cy="0"/>
          <a:chOff x="0" y="0"/>
          <a:chExt cx="0" cy="0"/>
        </a:xfrm>
      </p:grpSpPr>
      <p:sp>
        <p:nvSpPr>
          <p:cNvPr id="1589" name="Google Shape;1589;p291"/>
          <p:cNvSpPr txBox="1"/>
          <p:nvPr>
            <p:ph type="title"/>
          </p:nvPr>
        </p:nvSpPr>
        <p:spPr>
          <a:xfrm>
            <a:off x="218395" y="946329"/>
            <a:ext cx="8707200" cy="37353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Clr>
                <a:srgbClr val="000000"/>
              </a:buClr>
              <a:buSzPts val="3000"/>
              <a:buFont typeface="Arial"/>
              <a:buNone/>
            </a:pPr>
            <a:r>
              <a:rPr lang="en-GB" sz="2600">
                <a:solidFill>
                  <a:srgbClr val="000000"/>
                </a:solidFill>
                <a:latin typeface="Arial"/>
                <a:ea typeface="Arial"/>
                <a:cs typeface="Arial"/>
                <a:sym typeface="Arial"/>
              </a:rPr>
              <a:t>Fragile Earth</a:t>
            </a:r>
            <a:br>
              <a:rPr lang="en-GB" sz="2600">
                <a:solidFill>
                  <a:srgbClr val="000000"/>
                </a:solidFill>
                <a:latin typeface="Arial"/>
                <a:ea typeface="Arial"/>
                <a:cs typeface="Arial"/>
                <a:sym typeface="Arial"/>
              </a:rPr>
            </a:br>
            <a:endParaRPr sz="2600">
              <a:solidFill>
                <a:srgbClr val="000000"/>
              </a:solidFill>
              <a:latin typeface="Arial"/>
              <a:ea typeface="Arial"/>
              <a:cs typeface="Arial"/>
              <a:sym typeface="Arial"/>
            </a:endParaRPr>
          </a:p>
          <a:p>
            <a:pPr indent="0" lvl="0" marL="0" rtl="0" algn="l">
              <a:lnSpc>
                <a:spcPct val="90000"/>
              </a:lnSpc>
              <a:spcBef>
                <a:spcPts val="0"/>
              </a:spcBef>
              <a:spcAft>
                <a:spcPts val="0"/>
              </a:spcAft>
              <a:buClr>
                <a:srgbClr val="000000"/>
              </a:buClr>
              <a:buSzPts val="3000"/>
              <a:buFont typeface="Arial"/>
              <a:buNone/>
            </a:pPr>
            <a:r>
              <a:rPr lang="en-GB" sz="2600">
                <a:solidFill>
                  <a:srgbClr val="000000"/>
                </a:solidFill>
              </a:rPr>
              <a:t>We take many good things out of the Earth, with </a:t>
            </a:r>
            <a:r>
              <a:rPr lang="en-GB" sz="2600">
                <a:solidFill>
                  <a:srgbClr val="000000"/>
                </a:solidFill>
                <a:highlight>
                  <a:srgbClr val="FFFF00"/>
                </a:highlight>
              </a:rPr>
              <a:t>minimum</a:t>
            </a:r>
            <a:r>
              <a:rPr lang="en-GB" sz="2600">
                <a:solidFill>
                  <a:srgbClr val="000000"/>
                </a:solidFill>
              </a:rPr>
              <a:t> thought. Sometimes it seems that we </a:t>
            </a:r>
            <a:r>
              <a:rPr lang="en-GB" sz="2600">
                <a:solidFill>
                  <a:srgbClr val="000000"/>
                </a:solidFill>
                <a:highlight>
                  <a:srgbClr val="FFFF00"/>
                </a:highlight>
              </a:rPr>
              <a:t>overthrow</a:t>
            </a:r>
            <a:r>
              <a:rPr lang="en-GB" sz="2600">
                <a:solidFill>
                  <a:srgbClr val="000000"/>
                </a:solidFill>
              </a:rPr>
              <a:t> the atmosphere with harmful substances, such as waste and pollution. This is due to the </a:t>
            </a:r>
            <a:r>
              <a:rPr lang="en-GB" sz="2600">
                <a:solidFill>
                  <a:srgbClr val="000000"/>
                </a:solidFill>
                <a:highlight>
                  <a:srgbClr val="FFFF00"/>
                </a:highlight>
              </a:rPr>
              <a:t>overuse</a:t>
            </a:r>
            <a:r>
              <a:rPr lang="en-GB" sz="2600">
                <a:solidFill>
                  <a:srgbClr val="000000"/>
                </a:solidFill>
              </a:rPr>
              <a:t> of vehicles such as a </a:t>
            </a:r>
            <a:r>
              <a:rPr lang="en-GB" sz="2600">
                <a:solidFill>
                  <a:srgbClr val="000000"/>
                </a:solidFill>
                <a:highlight>
                  <a:srgbClr val="FFFF00"/>
                </a:highlight>
              </a:rPr>
              <a:t>minibus</a:t>
            </a:r>
            <a:r>
              <a:rPr lang="en-GB" sz="2600">
                <a:solidFill>
                  <a:srgbClr val="000000"/>
                </a:solidFill>
              </a:rPr>
              <a:t> or a </a:t>
            </a:r>
            <a:r>
              <a:rPr lang="en-GB" sz="2600">
                <a:solidFill>
                  <a:srgbClr val="000000"/>
                </a:solidFill>
                <a:highlight>
                  <a:srgbClr val="FFFF00"/>
                </a:highlight>
              </a:rPr>
              <a:t>minicab</a:t>
            </a:r>
            <a:r>
              <a:rPr lang="en-GB" sz="2600">
                <a:solidFill>
                  <a:srgbClr val="000000"/>
                </a:solidFill>
              </a:rPr>
              <a:t>. However, we often change landscapes for the better by restoring them to their natural state in our </a:t>
            </a:r>
            <a:r>
              <a:rPr lang="en-GB" sz="2600">
                <a:solidFill>
                  <a:srgbClr val="000000"/>
                </a:solidFill>
                <a:highlight>
                  <a:srgbClr val="FFFF00"/>
                </a:highlight>
              </a:rPr>
              <a:t>leisure</a:t>
            </a:r>
            <a:r>
              <a:rPr lang="en-GB" sz="2600">
                <a:solidFill>
                  <a:srgbClr val="000000"/>
                </a:solidFill>
              </a:rPr>
              <a:t>. For example, by planting trees throughout the tropics, we can gradually replace the forests we’ve plundered. As a </a:t>
            </a:r>
            <a:r>
              <a:rPr lang="en-GB" sz="2600">
                <a:solidFill>
                  <a:srgbClr val="000000"/>
                </a:solidFill>
                <a:highlight>
                  <a:srgbClr val="FFFF00"/>
                </a:highlight>
              </a:rPr>
              <a:t>minimum</a:t>
            </a:r>
            <a:r>
              <a:rPr lang="en-GB" sz="2600">
                <a:solidFill>
                  <a:srgbClr val="000000"/>
                </a:solidFill>
              </a:rPr>
              <a:t>, we must repair the damage we’ve caused to ensure our </a:t>
            </a:r>
            <a:r>
              <a:rPr lang="en-GB" sz="2600">
                <a:solidFill>
                  <a:srgbClr val="000000"/>
                </a:solidFill>
                <a:highlight>
                  <a:srgbClr val="FFFF00"/>
                </a:highlight>
              </a:rPr>
              <a:t>existence</a:t>
            </a:r>
            <a:r>
              <a:rPr lang="en-GB" sz="2600">
                <a:solidFill>
                  <a:srgbClr val="000000"/>
                </a:solidFill>
              </a:rPr>
              <a:t> continues protecting species and </a:t>
            </a:r>
            <a:r>
              <a:rPr lang="en-GB" sz="2600">
                <a:solidFill>
                  <a:srgbClr val="000000"/>
                </a:solidFill>
                <a:highlight>
                  <a:srgbClr val="FFFF00"/>
                </a:highlight>
              </a:rPr>
              <a:t>minibeasts</a:t>
            </a:r>
            <a:r>
              <a:rPr lang="en-GB" sz="2600">
                <a:solidFill>
                  <a:srgbClr val="000000"/>
                </a:solidFill>
              </a:rPr>
              <a:t>. </a:t>
            </a:r>
            <a:endParaRPr sz="2600">
              <a:solidFill>
                <a:srgbClr val="000000"/>
              </a:solidFill>
              <a:latin typeface="Arial"/>
              <a:ea typeface="Arial"/>
              <a:cs typeface="Arial"/>
              <a:sym typeface="Arial"/>
            </a:endParaRPr>
          </a:p>
        </p:txBody>
      </p:sp>
    </p:spTree>
  </p:cSld>
  <p:clrMapOvr>
    <a:masterClrMapping/>
  </p:clrMapOvr>
</p:sld>
</file>

<file path=ppt/slides/slide2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4" name="Shape 1594"/>
        <p:cNvGrpSpPr/>
        <p:nvPr/>
      </p:nvGrpSpPr>
      <p:grpSpPr>
        <a:xfrm>
          <a:off x="0" y="0"/>
          <a:ext cx="0" cy="0"/>
          <a:chOff x="0" y="0"/>
          <a:chExt cx="0" cy="0"/>
        </a:xfrm>
      </p:grpSpPr>
      <p:sp>
        <p:nvSpPr>
          <p:cNvPr id="1595" name="Google Shape;1595;p29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Write this sentence as I dictate it to you.</a:t>
            </a:r>
            <a:endParaRPr i="1">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59"/>
          <p:cNvSpPr txBox="1"/>
          <p:nvPr>
            <p:ph type="title"/>
          </p:nvPr>
        </p:nvSpPr>
        <p:spPr>
          <a:xfrm>
            <a:off x="623888" y="1282303"/>
            <a:ext cx="7886700" cy="2139600"/>
          </a:xfrm>
          <a:prstGeom prst="rect">
            <a:avLst/>
          </a:prstGeom>
        </p:spPr>
        <p:txBody>
          <a:bodyPr anchorCtr="0" anchor="b" bIns="34275" lIns="68575" spcFirstLastPara="1" rIns="68575" wrap="square" tIns="34275">
            <a:normAutofit/>
          </a:bodyPr>
          <a:lstStyle/>
          <a:p>
            <a:pPr indent="0" lvl="0" marL="0" rtl="0" algn="ctr">
              <a:spcBef>
                <a:spcPts val="0"/>
              </a:spcBef>
              <a:spcAft>
                <a:spcPts val="0"/>
              </a:spcAft>
              <a:buNone/>
            </a:pPr>
            <a:r>
              <a:rPr lang="en-GB"/>
              <a:t>Prefixes micro- and mini-</a:t>
            </a:r>
            <a:endParaRPr/>
          </a:p>
        </p:txBody>
      </p:sp>
      <p:sp>
        <p:nvSpPr>
          <p:cNvPr id="320" name="Google Shape;320;p59"/>
          <p:cNvSpPr txBox="1"/>
          <p:nvPr>
            <p:ph idx="1" type="body"/>
          </p:nvPr>
        </p:nvSpPr>
        <p:spPr>
          <a:xfrm>
            <a:off x="623888" y="3442097"/>
            <a:ext cx="7886700" cy="11253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spTree>
  </p:cSld>
  <p:clrMapOvr>
    <a:masterClrMapping/>
  </p:clrMapOvr>
</p:sld>
</file>

<file path=ppt/slides/slide2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9" name="Shape 1599"/>
        <p:cNvGrpSpPr/>
        <p:nvPr/>
      </p:nvGrpSpPr>
      <p:grpSpPr>
        <a:xfrm>
          <a:off x="0" y="0"/>
          <a:ext cx="0" cy="0"/>
          <a:chOff x="0" y="0"/>
          <a:chExt cx="0" cy="0"/>
        </a:xfrm>
      </p:grpSpPr>
      <p:sp>
        <p:nvSpPr>
          <p:cNvPr id="1600" name="Google Shape;1600;p293"/>
          <p:cNvSpPr txBox="1"/>
          <p:nvPr>
            <p:ph type="title"/>
          </p:nvPr>
        </p:nvSpPr>
        <p:spPr>
          <a:xfrm>
            <a:off x="633413" y="2176293"/>
            <a:ext cx="7886700" cy="2139600"/>
          </a:xfrm>
          <a:prstGeom prst="rect">
            <a:avLst/>
          </a:prstGeom>
          <a:noFill/>
          <a:ln>
            <a:noFill/>
          </a:ln>
        </p:spPr>
        <p:txBody>
          <a:bodyPr anchorCtr="0" anchor="b" bIns="34275" lIns="68575" spcFirstLastPara="1" rIns="68575" wrap="square" tIns="34275">
            <a:normAutofit/>
          </a:bodyPr>
          <a:lstStyle/>
          <a:p>
            <a:pPr indent="0" lvl="0" marL="0" rtl="0" algn="l">
              <a:spcBef>
                <a:spcPts val="0"/>
              </a:spcBef>
              <a:spcAft>
                <a:spcPts val="0"/>
              </a:spcAft>
              <a:buClr>
                <a:schemeClr val="dk1"/>
              </a:buClr>
              <a:buSzPts val="3000"/>
              <a:buFont typeface="Arial"/>
              <a:buNone/>
            </a:pPr>
            <a:r>
              <a:rPr lang="en-GB" sz="3700"/>
              <a:t>However, we often change landscapes for the better by restoring them to their natural state in our leisure.</a:t>
            </a:r>
            <a:endParaRPr sz="11900"/>
          </a:p>
        </p:txBody>
      </p:sp>
      <p:sp>
        <p:nvSpPr>
          <p:cNvPr id="1601" name="Google Shape;1601;p293"/>
          <p:cNvSpPr txBox="1"/>
          <p:nvPr>
            <p:ph idx="1" type="body"/>
          </p:nvPr>
        </p:nvSpPr>
        <p:spPr>
          <a:xfrm>
            <a:off x="633413" y="157163"/>
            <a:ext cx="7886700" cy="11253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rgbClr val="888888"/>
              </a:buClr>
              <a:buSzPts val="1800"/>
              <a:buNone/>
            </a:pPr>
            <a:r>
              <a:rPr lang="en-GB"/>
              <a:t>Did you write it correctly?</a:t>
            </a:r>
            <a:endParaRPr/>
          </a:p>
          <a:p>
            <a:pPr indent="0" lvl="0" marL="0" rtl="0" algn="l">
              <a:lnSpc>
                <a:spcPct val="90000"/>
              </a:lnSpc>
              <a:spcBef>
                <a:spcPts val="800"/>
              </a:spcBef>
              <a:spcAft>
                <a:spcPts val="0"/>
              </a:spcAft>
              <a:buClr>
                <a:srgbClr val="888888"/>
              </a:buClr>
              <a:buSzPts val="1800"/>
              <a:buNone/>
            </a:pPr>
            <a:r>
              <a:rPr lang="en-GB"/>
              <a:t>Edit your work and make sure you have it correct.</a:t>
            </a:r>
            <a:endParaRPr/>
          </a:p>
          <a:p>
            <a:pPr indent="0" lvl="0" marL="0" rtl="0" algn="l">
              <a:lnSpc>
                <a:spcPct val="90000"/>
              </a:lnSpc>
              <a:spcBef>
                <a:spcPts val="800"/>
              </a:spcBef>
              <a:spcAft>
                <a:spcPts val="0"/>
              </a:spcAft>
              <a:buClr>
                <a:srgbClr val="888888"/>
              </a:buClr>
              <a:buSzPts val="1800"/>
              <a:buNone/>
            </a:pPr>
            <a:r>
              <a:rPr lang="en-GB"/>
              <a:t>Can you underline the spelling word that we have covered in this session?</a:t>
            </a:r>
            <a:endParaRPr/>
          </a:p>
        </p:txBody>
      </p:sp>
    </p:spTree>
  </p:cSld>
  <p:clrMapOvr>
    <a:masterClrMapping/>
  </p:clrMapOvr>
</p:sld>
</file>

<file path=ppt/slides/slide2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6" name="Shape 1606"/>
        <p:cNvGrpSpPr/>
        <p:nvPr/>
      </p:nvGrpSpPr>
      <p:grpSpPr>
        <a:xfrm>
          <a:off x="0" y="0"/>
          <a:ext cx="0" cy="0"/>
          <a:chOff x="0" y="0"/>
          <a:chExt cx="0" cy="0"/>
        </a:xfrm>
      </p:grpSpPr>
      <p:sp>
        <p:nvSpPr>
          <p:cNvPr id="1607" name="Google Shape;1607;p294"/>
          <p:cNvSpPr txBox="1"/>
          <p:nvPr/>
        </p:nvSpPr>
        <p:spPr>
          <a:xfrm>
            <a:off x="1102178" y="1138918"/>
            <a:ext cx="6784500" cy="2562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sz="5400">
                <a:solidFill>
                  <a:schemeClr val="dk1"/>
                </a:solidFill>
                <a:latin typeface="Arial"/>
                <a:ea typeface="Arial"/>
                <a:cs typeface="Arial"/>
                <a:sym typeface="Arial"/>
              </a:rPr>
              <a:t>Year 6  - Autumn </a:t>
            </a:r>
            <a:r>
              <a:rPr lang="en-GB" sz="5400">
                <a:solidFill>
                  <a:schemeClr val="dk1"/>
                </a:solidFill>
              </a:rPr>
              <a:t>2</a:t>
            </a:r>
            <a:endParaRPr sz="1100"/>
          </a:p>
          <a:p>
            <a:pPr indent="0" lvl="0" marL="0" marR="0" rtl="0" algn="l">
              <a:spcBef>
                <a:spcPts val="0"/>
              </a:spcBef>
              <a:spcAft>
                <a:spcPts val="0"/>
              </a:spcAft>
              <a:buNone/>
            </a:pPr>
            <a:r>
              <a:rPr lang="en-GB" sz="5400">
                <a:solidFill>
                  <a:schemeClr val="dk1"/>
                </a:solidFill>
                <a:latin typeface="Arial"/>
                <a:ea typeface="Arial"/>
                <a:cs typeface="Arial"/>
                <a:sym typeface="Arial"/>
              </a:rPr>
              <a:t>Week 3 - Friday</a:t>
            </a:r>
            <a:endParaRPr sz="1100"/>
          </a:p>
          <a:p>
            <a:pPr indent="0" lvl="0" marL="0" marR="0" rtl="0" algn="l">
              <a:spcBef>
                <a:spcPts val="0"/>
              </a:spcBef>
              <a:spcAft>
                <a:spcPts val="0"/>
              </a:spcAft>
              <a:buNone/>
            </a:pPr>
            <a:r>
              <a:t/>
            </a:r>
            <a:endParaRPr sz="5400">
              <a:solidFill>
                <a:schemeClr val="dk1"/>
              </a:solidFill>
              <a:latin typeface="Calibri"/>
              <a:ea typeface="Calibri"/>
              <a:cs typeface="Calibri"/>
              <a:sym typeface="Calibri"/>
            </a:endParaRPr>
          </a:p>
        </p:txBody>
      </p:sp>
    </p:spTree>
  </p:cSld>
  <p:clrMapOvr>
    <a:masterClrMapping/>
  </p:clrMapOvr>
</p:sld>
</file>

<file path=ppt/slides/slide2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1" name="Shape 1611"/>
        <p:cNvGrpSpPr/>
        <p:nvPr/>
      </p:nvGrpSpPr>
      <p:grpSpPr>
        <a:xfrm>
          <a:off x="0" y="0"/>
          <a:ext cx="0" cy="0"/>
          <a:chOff x="0" y="0"/>
          <a:chExt cx="0" cy="0"/>
        </a:xfrm>
      </p:grpSpPr>
      <p:pic>
        <p:nvPicPr>
          <p:cNvPr id="1612" name="Google Shape;1612;p295"/>
          <p:cNvPicPr preferRelativeResize="0"/>
          <p:nvPr/>
        </p:nvPicPr>
        <p:blipFill>
          <a:blip r:embed="rId3">
            <a:alphaModFix/>
          </a:blip>
          <a:stretch>
            <a:fillRect/>
          </a:stretch>
        </p:blipFill>
        <p:spPr>
          <a:xfrm>
            <a:off x="152400" y="152400"/>
            <a:ext cx="8571410" cy="4838699"/>
          </a:xfrm>
          <a:prstGeom prst="rect">
            <a:avLst/>
          </a:prstGeom>
          <a:noFill/>
          <a:ln>
            <a:noFill/>
          </a:ln>
        </p:spPr>
      </p:pic>
    </p:spTree>
  </p:cSld>
  <p:clrMapOvr>
    <a:masterClrMapping/>
  </p:clrMapOvr>
</p:sld>
</file>

<file path=ppt/slides/slide2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6" name="Shape 1616"/>
        <p:cNvGrpSpPr/>
        <p:nvPr/>
      </p:nvGrpSpPr>
      <p:grpSpPr>
        <a:xfrm>
          <a:off x="0" y="0"/>
          <a:ext cx="0" cy="0"/>
          <a:chOff x="0" y="0"/>
          <a:chExt cx="0" cy="0"/>
        </a:xfrm>
      </p:grpSpPr>
      <p:sp>
        <p:nvSpPr>
          <p:cNvPr id="1617" name="Google Shape;1617;p29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Old challenge words…</a:t>
            </a:r>
            <a:endParaRPr i="1">
              <a:latin typeface="Arial"/>
              <a:ea typeface="Arial"/>
              <a:cs typeface="Arial"/>
              <a:sym typeface="Arial"/>
            </a:endParaRPr>
          </a:p>
        </p:txBody>
      </p:sp>
    </p:spTree>
  </p:cSld>
  <p:clrMapOvr>
    <a:masterClrMapping/>
  </p:clrMapOvr>
</p:sld>
</file>

<file path=ppt/slides/slide2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2" name="Shape 1622"/>
        <p:cNvGrpSpPr/>
        <p:nvPr/>
      </p:nvGrpSpPr>
      <p:grpSpPr>
        <a:xfrm>
          <a:off x="0" y="0"/>
          <a:ext cx="0" cy="0"/>
          <a:chOff x="0" y="0"/>
          <a:chExt cx="0" cy="0"/>
        </a:xfrm>
      </p:grpSpPr>
      <p:sp>
        <p:nvSpPr>
          <p:cNvPr id="1623" name="Google Shape;1623;p29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existence</a:t>
            </a:r>
            <a:endParaRPr/>
          </a:p>
        </p:txBody>
      </p:sp>
    </p:spTree>
  </p:cSld>
  <p:clrMapOvr>
    <a:masterClrMapping/>
  </p:clrMapOvr>
</p:sld>
</file>

<file path=ppt/slides/slide2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8" name="Shape 1628"/>
        <p:cNvGrpSpPr/>
        <p:nvPr/>
      </p:nvGrpSpPr>
      <p:grpSpPr>
        <a:xfrm>
          <a:off x="0" y="0"/>
          <a:ext cx="0" cy="0"/>
          <a:chOff x="0" y="0"/>
          <a:chExt cx="0" cy="0"/>
        </a:xfrm>
      </p:grpSpPr>
      <p:sp>
        <p:nvSpPr>
          <p:cNvPr id="1629" name="Google Shape;1629;p29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explanation</a:t>
            </a:r>
            <a:endParaRPr/>
          </a:p>
        </p:txBody>
      </p:sp>
    </p:spTree>
  </p:cSld>
  <p:clrMapOvr>
    <a:masterClrMapping/>
  </p:clrMapOvr>
</p:sld>
</file>

<file path=ppt/slides/slide2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3" name="Shape 1633"/>
        <p:cNvGrpSpPr/>
        <p:nvPr/>
      </p:nvGrpSpPr>
      <p:grpSpPr>
        <a:xfrm>
          <a:off x="0" y="0"/>
          <a:ext cx="0" cy="0"/>
          <a:chOff x="0" y="0"/>
          <a:chExt cx="0" cy="0"/>
        </a:xfrm>
      </p:grpSpPr>
      <p:sp>
        <p:nvSpPr>
          <p:cNvPr id="1634" name="Google Shape;1634;p29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Old spelling rule words…</a:t>
            </a:r>
            <a:endParaRPr i="1">
              <a:latin typeface="Arial"/>
              <a:ea typeface="Arial"/>
              <a:cs typeface="Arial"/>
              <a:sym typeface="Arial"/>
            </a:endParaRPr>
          </a:p>
        </p:txBody>
      </p:sp>
    </p:spTree>
  </p:cSld>
  <p:clrMapOvr>
    <a:masterClrMapping/>
  </p:clrMapOvr>
</p:sld>
</file>

<file path=ppt/slides/slide2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8" name="Shape 1638"/>
        <p:cNvGrpSpPr/>
        <p:nvPr/>
      </p:nvGrpSpPr>
      <p:grpSpPr>
        <a:xfrm>
          <a:off x="0" y="0"/>
          <a:ext cx="0" cy="0"/>
          <a:chOff x="0" y="0"/>
          <a:chExt cx="0" cy="0"/>
        </a:xfrm>
      </p:grpSpPr>
      <p:sp>
        <p:nvSpPr>
          <p:cNvPr id="1639" name="Google Shape;1639;p30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overthrow</a:t>
            </a:r>
            <a:endParaRPr i="1">
              <a:latin typeface="Arial"/>
              <a:ea typeface="Arial"/>
              <a:cs typeface="Arial"/>
              <a:sym typeface="Arial"/>
            </a:endParaRPr>
          </a:p>
        </p:txBody>
      </p:sp>
    </p:spTree>
  </p:cSld>
  <p:clrMapOvr>
    <a:masterClrMapping/>
  </p:clrMapOvr>
</p:sld>
</file>

<file path=ppt/slides/slide2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3" name="Shape 1643"/>
        <p:cNvGrpSpPr/>
        <p:nvPr/>
      </p:nvGrpSpPr>
      <p:grpSpPr>
        <a:xfrm>
          <a:off x="0" y="0"/>
          <a:ext cx="0" cy="0"/>
          <a:chOff x="0" y="0"/>
          <a:chExt cx="0" cy="0"/>
        </a:xfrm>
      </p:grpSpPr>
      <p:sp>
        <p:nvSpPr>
          <p:cNvPr id="1644" name="Google Shape;1644;p30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overturn</a:t>
            </a:r>
            <a:endParaRPr i="1">
              <a:latin typeface="Arial"/>
              <a:ea typeface="Arial"/>
              <a:cs typeface="Arial"/>
              <a:sym typeface="Arial"/>
            </a:endParaRPr>
          </a:p>
        </p:txBody>
      </p:sp>
    </p:spTree>
  </p:cSld>
  <p:clrMapOvr>
    <a:masterClrMapping/>
  </p:clrMapOvr>
</p:sld>
</file>

<file path=ppt/slides/slide2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8" name="Shape 1648"/>
        <p:cNvGrpSpPr/>
        <p:nvPr/>
      </p:nvGrpSpPr>
      <p:grpSpPr>
        <a:xfrm>
          <a:off x="0" y="0"/>
          <a:ext cx="0" cy="0"/>
          <a:chOff x="0" y="0"/>
          <a:chExt cx="0" cy="0"/>
        </a:xfrm>
      </p:grpSpPr>
      <p:sp>
        <p:nvSpPr>
          <p:cNvPr id="1649" name="Google Shape;1649;p30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overslept</a:t>
            </a:r>
            <a:endParaRPr i="1">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6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minibus</a:t>
            </a:r>
            <a:endParaRPr/>
          </a:p>
        </p:txBody>
      </p:sp>
    </p:spTree>
  </p:cSld>
  <p:clrMapOvr>
    <a:masterClrMapping/>
  </p:clrMapOvr>
</p:sld>
</file>

<file path=ppt/slides/slide2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3" name="Shape 1653"/>
        <p:cNvGrpSpPr/>
        <p:nvPr/>
      </p:nvGrpSpPr>
      <p:grpSpPr>
        <a:xfrm>
          <a:off x="0" y="0"/>
          <a:ext cx="0" cy="0"/>
          <a:chOff x="0" y="0"/>
          <a:chExt cx="0" cy="0"/>
        </a:xfrm>
      </p:grpSpPr>
      <p:sp>
        <p:nvSpPr>
          <p:cNvPr id="1654" name="Google Shape;1654;p30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overcook</a:t>
            </a:r>
            <a:endParaRPr i="1">
              <a:latin typeface="Arial"/>
              <a:ea typeface="Arial"/>
              <a:cs typeface="Arial"/>
              <a:sym typeface="Arial"/>
            </a:endParaRPr>
          </a:p>
        </p:txBody>
      </p:sp>
    </p:spTree>
  </p:cSld>
  <p:clrMapOvr>
    <a:masterClrMapping/>
  </p:clrMapOvr>
</p:sld>
</file>

<file path=ppt/slides/slide2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8" name="Shape 1658"/>
        <p:cNvGrpSpPr/>
        <p:nvPr/>
      </p:nvGrpSpPr>
      <p:grpSpPr>
        <a:xfrm>
          <a:off x="0" y="0"/>
          <a:ext cx="0" cy="0"/>
          <a:chOff x="0" y="0"/>
          <a:chExt cx="0" cy="0"/>
        </a:xfrm>
      </p:grpSpPr>
      <p:sp>
        <p:nvSpPr>
          <p:cNvPr id="1659" name="Google Shape;1659;p30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overreact</a:t>
            </a:r>
            <a:endParaRPr/>
          </a:p>
        </p:txBody>
      </p:sp>
    </p:spTree>
  </p:cSld>
  <p:clrMapOvr>
    <a:masterClrMapping/>
  </p:clrMapOvr>
</p:sld>
</file>

<file path=ppt/slides/slide2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3" name="Shape 1663"/>
        <p:cNvGrpSpPr/>
        <p:nvPr/>
      </p:nvGrpSpPr>
      <p:grpSpPr>
        <a:xfrm>
          <a:off x="0" y="0"/>
          <a:ext cx="0" cy="0"/>
          <a:chOff x="0" y="0"/>
          <a:chExt cx="0" cy="0"/>
        </a:xfrm>
      </p:grpSpPr>
      <p:sp>
        <p:nvSpPr>
          <p:cNvPr id="1664" name="Google Shape;1664;p30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overestimate</a:t>
            </a:r>
            <a:endParaRPr i="1">
              <a:latin typeface="Arial"/>
              <a:ea typeface="Arial"/>
              <a:cs typeface="Arial"/>
              <a:sym typeface="Arial"/>
            </a:endParaRPr>
          </a:p>
        </p:txBody>
      </p:sp>
    </p:spTree>
  </p:cSld>
  <p:clrMapOvr>
    <a:masterClrMapping/>
  </p:clrMapOvr>
</p:sld>
</file>

<file path=ppt/slides/slide2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8" name="Shape 1668"/>
        <p:cNvGrpSpPr/>
        <p:nvPr/>
      </p:nvGrpSpPr>
      <p:grpSpPr>
        <a:xfrm>
          <a:off x="0" y="0"/>
          <a:ext cx="0" cy="0"/>
          <a:chOff x="0" y="0"/>
          <a:chExt cx="0" cy="0"/>
        </a:xfrm>
      </p:grpSpPr>
      <p:sp>
        <p:nvSpPr>
          <p:cNvPr id="1669" name="Google Shape;1669;p30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overuse</a:t>
            </a:r>
            <a:endParaRPr i="1">
              <a:latin typeface="Arial"/>
              <a:ea typeface="Arial"/>
              <a:cs typeface="Arial"/>
              <a:sym typeface="Arial"/>
            </a:endParaRPr>
          </a:p>
        </p:txBody>
      </p:sp>
    </p:spTree>
  </p:cSld>
  <p:clrMapOvr>
    <a:masterClrMapping/>
  </p:clrMapOvr>
</p:sld>
</file>

<file path=ppt/slides/slide2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3" name="Shape 1673"/>
        <p:cNvGrpSpPr/>
        <p:nvPr/>
      </p:nvGrpSpPr>
      <p:grpSpPr>
        <a:xfrm>
          <a:off x="0" y="0"/>
          <a:ext cx="0" cy="0"/>
          <a:chOff x="0" y="0"/>
          <a:chExt cx="0" cy="0"/>
        </a:xfrm>
      </p:grpSpPr>
      <p:sp>
        <p:nvSpPr>
          <p:cNvPr id="1674" name="Google Shape;1674;p30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overpaid</a:t>
            </a:r>
            <a:endParaRPr i="1">
              <a:latin typeface="Arial"/>
              <a:ea typeface="Arial"/>
              <a:cs typeface="Arial"/>
              <a:sym typeface="Arial"/>
            </a:endParaRPr>
          </a:p>
        </p:txBody>
      </p:sp>
    </p:spTree>
  </p:cSld>
  <p:clrMapOvr>
    <a:masterClrMapping/>
  </p:clrMapOvr>
</p:sld>
</file>

<file path=ppt/slides/slide2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8" name="Shape 1678"/>
        <p:cNvGrpSpPr/>
        <p:nvPr/>
      </p:nvGrpSpPr>
      <p:grpSpPr>
        <a:xfrm>
          <a:off x="0" y="0"/>
          <a:ext cx="0" cy="0"/>
          <a:chOff x="0" y="0"/>
          <a:chExt cx="0" cy="0"/>
        </a:xfrm>
      </p:grpSpPr>
      <p:sp>
        <p:nvSpPr>
          <p:cNvPr id="1679" name="Google Shape;1679;p30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overlook</a:t>
            </a:r>
            <a:endParaRPr i="1">
              <a:latin typeface="Arial"/>
              <a:ea typeface="Arial"/>
              <a:cs typeface="Arial"/>
              <a:sym typeface="Arial"/>
            </a:endParaRPr>
          </a:p>
        </p:txBody>
      </p:sp>
    </p:spTree>
  </p:cSld>
  <p:clrMapOvr>
    <a:masterClrMapping/>
  </p:clrMapOvr>
</p:sld>
</file>

<file path=ppt/slides/slide2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3" name="Shape 1683"/>
        <p:cNvGrpSpPr/>
        <p:nvPr/>
      </p:nvGrpSpPr>
      <p:grpSpPr>
        <a:xfrm>
          <a:off x="0" y="0"/>
          <a:ext cx="0" cy="0"/>
          <a:chOff x="0" y="0"/>
          <a:chExt cx="0" cy="0"/>
        </a:xfrm>
      </p:grpSpPr>
      <p:sp>
        <p:nvSpPr>
          <p:cNvPr id="1684" name="Google Shape;1684;p30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overbalance</a:t>
            </a:r>
            <a:endParaRPr i="1">
              <a:latin typeface="Arial"/>
              <a:ea typeface="Arial"/>
              <a:cs typeface="Arial"/>
              <a:sym typeface="Arial"/>
            </a:endParaRPr>
          </a:p>
        </p:txBody>
      </p:sp>
    </p:spTree>
  </p:cSld>
  <p:clrMapOvr>
    <a:masterClrMapping/>
  </p:clrMapOvr>
</p:sld>
</file>

<file path=ppt/slides/slide2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8" name="Shape 1688"/>
        <p:cNvGrpSpPr/>
        <p:nvPr/>
      </p:nvGrpSpPr>
      <p:grpSpPr>
        <a:xfrm>
          <a:off x="0" y="0"/>
          <a:ext cx="0" cy="0"/>
          <a:chOff x="0" y="0"/>
          <a:chExt cx="0" cy="0"/>
        </a:xfrm>
      </p:grpSpPr>
      <p:sp>
        <p:nvSpPr>
          <p:cNvPr id="1689" name="Google Shape;1689;p31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overcast</a:t>
            </a:r>
            <a:endParaRPr i="1">
              <a:latin typeface="Arial"/>
              <a:ea typeface="Arial"/>
              <a:cs typeface="Arial"/>
              <a:sym typeface="Arial"/>
            </a:endParaRPr>
          </a:p>
        </p:txBody>
      </p:sp>
    </p:spTree>
  </p:cSld>
  <p:clrMapOvr>
    <a:masterClrMapping/>
  </p:clrMapOvr>
</p:sld>
</file>

<file path=ppt/slides/slide2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3" name="Shape 1693"/>
        <p:cNvGrpSpPr/>
        <p:nvPr/>
      </p:nvGrpSpPr>
      <p:grpSpPr>
        <a:xfrm>
          <a:off x="0" y="0"/>
          <a:ext cx="0" cy="0"/>
          <a:chOff x="0" y="0"/>
          <a:chExt cx="0" cy="0"/>
        </a:xfrm>
      </p:grpSpPr>
      <p:sp>
        <p:nvSpPr>
          <p:cNvPr id="1694" name="Google Shape;1694;p31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overarching</a:t>
            </a:r>
            <a:endParaRPr i="1">
              <a:latin typeface="Arial"/>
              <a:ea typeface="Arial"/>
              <a:cs typeface="Arial"/>
              <a:sym typeface="Arial"/>
            </a:endParaRPr>
          </a:p>
        </p:txBody>
      </p:sp>
    </p:spTree>
  </p:cSld>
  <p:clrMapOvr>
    <a:masterClrMapping/>
  </p:clrMapOvr>
</p:sld>
</file>

<file path=ppt/slides/slide2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8" name="Shape 1698"/>
        <p:cNvGrpSpPr/>
        <p:nvPr/>
      </p:nvGrpSpPr>
      <p:grpSpPr>
        <a:xfrm>
          <a:off x="0" y="0"/>
          <a:ext cx="0" cy="0"/>
          <a:chOff x="0" y="0"/>
          <a:chExt cx="0" cy="0"/>
        </a:xfrm>
      </p:grpSpPr>
      <p:sp>
        <p:nvSpPr>
          <p:cNvPr id="1699" name="Google Shape;1699;p31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New spelling rule words…</a:t>
            </a:r>
            <a:endParaRPr i="1">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61"/>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minibus</a:t>
            </a:r>
            <a:endParaRPr/>
          </a:p>
        </p:txBody>
      </p:sp>
      <p:sp>
        <p:nvSpPr>
          <p:cNvPr id="331" name="Google Shape;331;p61"/>
          <p:cNvSpPr/>
          <p:nvPr/>
        </p:nvSpPr>
        <p:spPr>
          <a:xfrm>
            <a:off x="3764100" y="2697575"/>
            <a:ext cx="10812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2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3" name="Shape 1703"/>
        <p:cNvGrpSpPr/>
        <p:nvPr/>
      </p:nvGrpSpPr>
      <p:grpSpPr>
        <a:xfrm>
          <a:off x="0" y="0"/>
          <a:ext cx="0" cy="0"/>
          <a:chOff x="0" y="0"/>
          <a:chExt cx="0" cy="0"/>
        </a:xfrm>
      </p:grpSpPr>
      <p:sp>
        <p:nvSpPr>
          <p:cNvPr id="1704" name="Google Shape;1704;p31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minibus</a:t>
            </a:r>
            <a:endParaRPr/>
          </a:p>
        </p:txBody>
      </p:sp>
    </p:spTree>
  </p:cSld>
  <p:clrMapOvr>
    <a:masterClrMapping/>
  </p:clrMapOvr>
</p:sld>
</file>

<file path=ppt/slides/slide2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8" name="Shape 1708"/>
        <p:cNvGrpSpPr/>
        <p:nvPr/>
      </p:nvGrpSpPr>
      <p:grpSpPr>
        <a:xfrm>
          <a:off x="0" y="0"/>
          <a:ext cx="0" cy="0"/>
          <a:chOff x="0" y="0"/>
          <a:chExt cx="0" cy="0"/>
        </a:xfrm>
      </p:grpSpPr>
      <p:sp>
        <p:nvSpPr>
          <p:cNvPr id="1709" name="Google Shape;1709;p31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miniskirt</a:t>
            </a:r>
            <a:endParaRPr/>
          </a:p>
        </p:txBody>
      </p:sp>
    </p:spTree>
  </p:cSld>
  <p:clrMapOvr>
    <a:masterClrMapping/>
  </p:clrMapOvr>
</p:sld>
</file>

<file path=ppt/slides/slide2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3" name="Shape 1713"/>
        <p:cNvGrpSpPr/>
        <p:nvPr/>
      </p:nvGrpSpPr>
      <p:grpSpPr>
        <a:xfrm>
          <a:off x="0" y="0"/>
          <a:ext cx="0" cy="0"/>
          <a:chOff x="0" y="0"/>
          <a:chExt cx="0" cy="0"/>
        </a:xfrm>
      </p:grpSpPr>
      <p:sp>
        <p:nvSpPr>
          <p:cNvPr id="1714" name="Google Shape;1714;p31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minuscule</a:t>
            </a:r>
            <a:endParaRPr/>
          </a:p>
        </p:txBody>
      </p:sp>
    </p:spTree>
  </p:cSld>
  <p:clrMapOvr>
    <a:masterClrMapping/>
  </p:clrMapOvr>
</p:sld>
</file>

<file path=ppt/slides/slide2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8" name="Shape 1718"/>
        <p:cNvGrpSpPr/>
        <p:nvPr/>
      </p:nvGrpSpPr>
      <p:grpSpPr>
        <a:xfrm>
          <a:off x="0" y="0"/>
          <a:ext cx="0" cy="0"/>
          <a:chOff x="0" y="0"/>
          <a:chExt cx="0" cy="0"/>
        </a:xfrm>
      </p:grpSpPr>
      <p:sp>
        <p:nvSpPr>
          <p:cNvPr id="1719" name="Google Shape;1719;p31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minibeast</a:t>
            </a:r>
            <a:endParaRPr/>
          </a:p>
        </p:txBody>
      </p:sp>
    </p:spTree>
  </p:cSld>
  <p:clrMapOvr>
    <a:masterClrMapping/>
  </p:clrMapOvr>
</p:sld>
</file>

<file path=ppt/slides/slide2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3" name="Shape 1723"/>
        <p:cNvGrpSpPr/>
        <p:nvPr/>
      </p:nvGrpSpPr>
      <p:grpSpPr>
        <a:xfrm>
          <a:off x="0" y="0"/>
          <a:ext cx="0" cy="0"/>
          <a:chOff x="0" y="0"/>
          <a:chExt cx="0" cy="0"/>
        </a:xfrm>
      </p:grpSpPr>
      <p:sp>
        <p:nvSpPr>
          <p:cNvPr id="1724" name="Google Shape;1724;p31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minicab</a:t>
            </a:r>
            <a:endParaRPr/>
          </a:p>
        </p:txBody>
      </p:sp>
    </p:spTree>
  </p:cSld>
  <p:clrMapOvr>
    <a:masterClrMapping/>
  </p:clrMapOvr>
</p:sld>
</file>

<file path=ppt/slides/slide2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8" name="Shape 1728"/>
        <p:cNvGrpSpPr/>
        <p:nvPr/>
      </p:nvGrpSpPr>
      <p:grpSpPr>
        <a:xfrm>
          <a:off x="0" y="0"/>
          <a:ext cx="0" cy="0"/>
          <a:chOff x="0" y="0"/>
          <a:chExt cx="0" cy="0"/>
        </a:xfrm>
      </p:grpSpPr>
      <p:sp>
        <p:nvSpPr>
          <p:cNvPr id="1729" name="Google Shape;1729;p31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minimum</a:t>
            </a:r>
            <a:endParaRPr/>
          </a:p>
        </p:txBody>
      </p:sp>
    </p:spTree>
  </p:cSld>
  <p:clrMapOvr>
    <a:masterClrMapping/>
  </p:clrMapOvr>
</p:sld>
</file>

<file path=ppt/slides/slide2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3" name="Shape 1733"/>
        <p:cNvGrpSpPr/>
        <p:nvPr/>
      </p:nvGrpSpPr>
      <p:grpSpPr>
        <a:xfrm>
          <a:off x="0" y="0"/>
          <a:ext cx="0" cy="0"/>
          <a:chOff x="0" y="0"/>
          <a:chExt cx="0" cy="0"/>
        </a:xfrm>
      </p:grpSpPr>
      <p:sp>
        <p:nvSpPr>
          <p:cNvPr id="1734" name="Google Shape;1734;p31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microscope</a:t>
            </a:r>
            <a:endParaRPr/>
          </a:p>
        </p:txBody>
      </p:sp>
    </p:spTree>
  </p:cSld>
  <p:clrMapOvr>
    <a:masterClrMapping/>
  </p:clrMapOvr>
</p:sld>
</file>

<file path=ppt/slides/slide2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8" name="Shape 1738"/>
        <p:cNvGrpSpPr/>
        <p:nvPr/>
      </p:nvGrpSpPr>
      <p:grpSpPr>
        <a:xfrm>
          <a:off x="0" y="0"/>
          <a:ext cx="0" cy="0"/>
          <a:chOff x="0" y="0"/>
          <a:chExt cx="0" cy="0"/>
        </a:xfrm>
      </p:grpSpPr>
      <p:sp>
        <p:nvSpPr>
          <p:cNvPr id="1739" name="Google Shape;1739;p32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microchip</a:t>
            </a:r>
            <a:endParaRPr/>
          </a:p>
        </p:txBody>
      </p:sp>
    </p:spTree>
  </p:cSld>
  <p:clrMapOvr>
    <a:masterClrMapping/>
  </p:clrMapOvr>
</p:sld>
</file>

<file path=ppt/slides/slide2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3" name="Shape 1743"/>
        <p:cNvGrpSpPr/>
        <p:nvPr/>
      </p:nvGrpSpPr>
      <p:grpSpPr>
        <a:xfrm>
          <a:off x="0" y="0"/>
          <a:ext cx="0" cy="0"/>
          <a:chOff x="0" y="0"/>
          <a:chExt cx="0" cy="0"/>
        </a:xfrm>
      </p:grpSpPr>
      <p:sp>
        <p:nvSpPr>
          <p:cNvPr id="1744" name="Google Shape;1744;p32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microphone</a:t>
            </a:r>
            <a:endParaRPr/>
          </a:p>
        </p:txBody>
      </p:sp>
    </p:spTree>
  </p:cSld>
  <p:clrMapOvr>
    <a:masterClrMapping/>
  </p:clrMapOvr>
</p:sld>
</file>

<file path=ppt/slides/slide2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8" name="Shape 1748"/>
        <p:cNvGrpSpPr/>
        <p:nvPr/>
      </p:nvGrpSpPr>
      <p:grpSpPr>
        <a:xfrm>
          <a:off x="0" y="0"/>
          <a:ext cx="0" cy="0"/>
          <a:chOff x="0" y="0"/>
          <a:chExt cx="0" cy="0"/>
        </a:xfrm>
      </p:grpSpPr>
      <p:sp>
        <p:nvSpPr>
          <p:cNvPr id="1749" name="Google Shape;1749;p32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microwave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62"/>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minibus</a:t>
            </a:r>
            <a:endParaRPr/>
          </a:p>
        </p:txBody>
      </p:sp>
      <p:sp>
        <p:nvSpPr>
          <p:cNvPr id="337" name="Google Shape;337;p62"/>
          <p:cNvSpPr/>
          <p:nvPr/>
        </p:nvSpPr>
        <p:spPr>
          <a:xfrm>
            <a:off x="3803076" y="2666375"/>
            <a:ext cx="10578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338" name="Google Shape;338;p62"/>
          <p:cNvPicPr preferRelativeResize="0"/>
          <p:nvPr/>
        </p:nvPicPr>
        <p:blipFill>
          <a:blip r:embed="rId3">
            <a:alphaModFix/>
          </a:blip>
          <a:stretch>
            <a:fillRect/>
          </a:stretch>
        </p:blipFill>
        <p:spPr>
          <a:xfrm>
            <a:off x="152400" y="152400"/>
            <a:ext cx="3479225" cy="2023625"/>
          </a:xfrm>
          <a:prstGeom prst="rect">
            <a:avLst/>
          </a:prstGeom>
          <a:noFill/>
          <a:ln>
            <a:noFill/>
          </a:ln>
        </p:spPr>
      </p:pic>
    </p:spTree>
  </p:cSld>
  <p:clrMapOvr>
    <a:masterClrMapping/>
  </p:clrMapOvr>
</p:sld>
</file>

<file path=ppt/slides/slide2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3" name="Shape 1753"/>
        <p:cNvGrpSpPr/>
        <p:nvPr/>
      </p:nvGrpSpPr>
      <p:grpSpPr>
        <a:xfrm>
          <a:off x="0" y="0"/>
          <a:ext cx="0" cy="0"/>
          <a:chOff x="0" y="0"/>
          <a:chExt cx="0" cy="0"/>
        </a:xfrm>
      </p:grpSpPr>
      <p:sp>
        <p:nvSpPr>
          <p:cNvPr id="1754" name="Google Shape;1754;p32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New challenge words…</a:t>
            </a:r>
            <a:endParaRPr i="1">
              <a:latin typeface="Arial"/>
              <a:ea typeface="Arial"/>
              <a:cs typeface="Arial"/>
              <a:sym typeface="Arial"/>
            </a:endParaRPr>
          </a:p>
        </p:txBody>
      </p:sp>
    </p:spTree>
  </p:cSld>
  <p:clrMapOvr>
    <a:masterClrMapping/>
  </p:clrMapOvr>
</p:sld>
</file>

<file path=ppt/slides/slide2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8" name="Shape 1758"/>
        <p:cNvGrpSpPr/>
        <p:nvPr/>
      </p:nvGrpSpPr>
      <p:grpSpPr>
        <a:xfrm>
          <a:off x="0" y="0"/>
          <a:ext cx="0" cy="0"/>
          <a:chOff x="0" y="0"/>
          <a:chExt cx="0" cy="0"/>
        </a:xfrm>
      </p:grpSpPr>
      <p:sp>
        <p:nvSpPr>
          <p:cNvPr id="1759" name="Google Shape;1759;p32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leisure</a:t>
            </a:r>
            <a:endParaRPr i="1">
              <a:latin typeface="Arial"/>
              <a:ea typeface="Arial"/>
              <a:cs typeface="Arial"/>
              <a:sym typeface="Arial"/>
            </a:endParaRPr>
          </a:p>
        </p:txBody>
      </p:sp>
    </p:spTree>
  </p:cSld>
  <p:clrMapOvr>
    <a:masterClrMapping/>
  </p:clrMapOvr>
</p:sld>
</file>

<file path=ppt/slides/slide2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3" name="Shape 1763"/>
        <p:cNvGrpSpPr/>
        <p:nvPr/>
      </p:nvGrpSpPr>
      <p:grpSpPr>
        <a:xfrm>
          <a:off x="0" y="0"/>
          <a:ext cx="0" cy="0"/>
          <a:chOff x="0" y="0"/>
          <a:chExt cx="0" cy="0"/>
        </a:xfrm>
      </p:grpSpPr>
      <p:sp>
        <p:nvSpPr>
          <p:cNvPr id="1764" name="Google Shape;1764;p32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lightning</a:t>
            </a:r>
            <a:endParaRPr i="1">
              <a:latin typeface="Arial"/>
              <a:ea typeface="Arial"/>
              <a:cs typeface="Arial"/>
              <a:sym typeface="Arial"/>
            </a:endParaRPr>
          </a:p>
        </p:txBody>
      </p:sp>
    </p:spTree>
  </p:cSld>
  <p:clrMapOvr>
    <a:masterClrMapping/>
  </p:clrMapOvr>
</p:sld>
</file>

<file path=ppt/slides/slide2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9" name="Shape 1769"/>
        <p:cNvGrpSpPr/>
        <p:nvPr/>
      </p:nvGrpSpPr>
      <p:grpSpPr>
        <a:xfrm>
          <a:off x="0" y="0"/>
          <a:ext cx="0" cy="0"/>
          <a:chOff x="0" y="0"/>
          <a:chExt cx="0" cy="0"/>
        </a:xfrm>
      </p:grpSpPr>
      <p:sp>
        <p:nvSpPr>
          <p:cNvPr id="1770" name="Google Shape;1770;p326"/>
          <p:cNvSpPr txBox="1"/>
          <p:nvPr/>
        </p:nvSpPr>
        <p:spPr>
          <a:xfrm>
            <a:off x="1481818" y="1706128"/>
            <a:ext cx="6784500" cy="1731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sz="5400">
                <a:solidFill>
                  <a:schemeClr val="dk1"/>
                </a:solidFill>
                <a:latin typeface="Arial"/>
                <a:ea typeface="Arial"/>
                <a:cs typeface="Arial"/>
                <a:sym typeface="Arial"/>
              </a:rPr>
              <a:t>Quick Quiz time…</a:t>
            </a:r>
            <a:endParaRPr sz="1100"/>
          </a:p>
          <a:p>
            <a:pPr indent="0" lvl="0" marL="0" marR="0" rtl="0" algn="l">
              <a:spcBef>
                <a:spcPts val="0"/>
              </a:spcBef>
              <a:spcAft>
                <a:spcPts val="0"/>
              </a:spcAft>
              <a:buNone/>
            </a:pPr>
            <a:r>
              <a:t/>
            </a:r>
            <a:endParaRPr sz="5400">
              <a:solidFill>
                <a:schemeClr val="dk1"/>
              </a:solidFill>
              <a:latin typeface="Calibri"/>
              <a:ea typeface="Calibri"/>
              <a:cs typeface="Calibri"/>
              <a:sym typeface="Calibri"/>
            </a:endParaRPr>
          </a:p>
        </p:txBody>
      </p:sp>
    </p:spTree>
  </p:cSld>
  <p:clrMapOvr>
    <a:masterClrMapping/>
  </p:clrMapOvr>
</p:sld>
</file>

<file path=ppt/slides/slide2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5" name="Shape 1775"/>
        <p:cNvGrpSpPr/>
        <p:nvPr/>
      </p:nvGrpSpPr>
      <p:grpSpPr>
        <a:xfrm>
          <a:off x="0" y="0"/>
          <a:ext cx="0" cy="0"/>
          <a:chOff x="0" y="0"/>
          <a:chExt cx="0" cy="0"/>
        </a:xfrm>
      </p:grpSpPr>
      <p:sp>
        <p:nvSpPr>
          <p:cNvPr id="1776" name="Google Shape;1776;p327"/>
          <p:cNvSpPr txBox="1"/>
          <p:nvPr/>
        </p:nvSpPr>
        <p:spPr>
          <a:xfrm>
            <a:off x="210425" y="420250"/>
            <a:ext cx="8647800" cy="4563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sz="5400">
                <a:solidFill>
                  <a:schemeClr val="dk1"/>
                </a:solidFill>
                <a:latin typeface="Arial"/>
                <a:ea typeface="Arial"/>
                <a:cs typeface="Arial"/>
                <a:sym typeface="Arial"/>
              </a:rPr>
              <a:t>Did you get them correct?</a:t>
            </a:r>
            <a:endParaRPr sz="1100"/>
          </a:p>
          <a:p>
            <a:pPr indent="0" lvl="0" marL="0" marR="0" rtl="0" algn="l">
              <a:spcBef>
                <a:spcPts val="0"/>
              </a:spcBef>
              <a:spcAft>
                <a:spcPts val="0"/>
              </a:spcAft>
              <a:buNone/>
            </a:pPr>
            <a:r>
              <a:rPr i="1" lang="en-GB" sz="3300">
                <a:solidFill>
                  <a:schemeClr val="dk1"/>
                </a:solidFill>
                <a:latin typeface="Arial"/>
                <a:ea typeface="Arial"/>
                <a:cs typeface="Arial"/>
                <a:sym typeface="Arial"/>
              </a:rPr>
              <a:t>Edit your work.</a:t>
            </a:r>
            <a:endParaRPr sz="1100"/>
          </a:p>
          <a:p>
            <a:pPr indent="0" lvl="0" marL="0" marR="0" rtl="0" algn="ctr">
              <a:spcBef>
                <a:spcPts val="0"/>
              </a:spcBef>
              <a:spcAft>
                <a:spcPts val="0"/>
              </a:spcAft>
              <a:buNone/>
            </a:pPr>
            <a:r>
              <a:t/>
            </a:r>
            <a:endParaRPr sz="4100">
              <a:solidFill>
                <a:schemeClr val="dk1"/>
              </a:solidFill>
              <a:latin typeface="Arial"/>
              <a:ea typeface="Arial"/>
              <a:cs typeface="Arial"/>
              <a:sym typeface="Arial"/>
            </a:endParaRPr>
          </a:p>
          <a:p>
            <a:pPr indent="0" lvl="0" marL="0" marR="0" rtl="0" algn="ctr">
              <a:spcBef>
                <a:spcPts val="0"/>
              </a:spcBef>
              <a:spcAft>
                <a:spcPts val="0"/>
              </a:spcAft>
              <a:buNone/>
            </a:pPr>
            <a:r>
              <a:rPr lang="en-GB" sz="4100">
                <a:solidFill>
                  <a:schemeClr val="dk1"/>
                </a:solidFill>
              </a:rPr>
              <a:t>existence		explanation		overarching		overestimate			leisure		lightning		minuscule			minimum	   microchip		microwave</a:t>
            </a:r>
            <a:endParaRPr sz="1100"/>
          </a:p>
        </p:txBody>
      </p:sp>
    </p:spTree>
  </p:cSld>
  <p:clrMapOvr>
    <a:masterClrMapping/>
  </p:clrMapOvr>
</p:sld>
</file>

<file path=ppt/slides/slide2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1" name="Shape 1781"/>
        <p:cNvGrpSpPr/>
        <p:nvPr/>
      </p:nvGrpSpPr>
      <p:grpSpPr>
        <a:xfrm>
          <a:off x="0" y="0"/>
          <a:ext cx="0" cy="0"/>
          <a:chOff x="0" y="0"/>
          <a:chExt cx="0" cy="0"/>
        </a:xfrm>
      </p:grpSpPr>
      <p:sp>
        <p:nvSpPr>
          <p:cNvPr id="1782" name="Google Shape;1782;p328"/>
          <p:cNvSpPr txBox="1"/>
          <p:nvPr/>
        </p:nvSpPr>
        <p:spPr>
          <a:xfrm>
            <a:off x="1481818" y="1706128"/>
            <a:ext cx="6784500" cy="1731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sz="5400">
                <a:solidFill>
                  <a:schemeClr val="dk1"/>
                </a:solidFill>
                <a:latin typeface="Arial"/>
                <a:ea typeface="Arial"/>
                <a:cs typeface="Arial"/>
                <a:sym typeface="Arial"/>
              </a:rPr>
              <a:t>Word class time…</a:t>
            </a:r>
            <a:endParaRPr sz="1100"/>
          </a:p>
          <a:p>
            <a:pPr indent="0" lvl="0" marL="0" marR="0" rtl="0" algn="l">
              <a:spcBef>
                <a:spcPts val="0"/>
              </a:spcBef>
              <a:spcAft>
                <a:spcPts val="0"/>
              </a:spcAft>
              <a:buNone/>
            </a:pPr>
            <a:r>
              <a:t/>
            </a:r>
            <a:endParaRPr sz="5400">
              <a:solidFill>
                <a:schemeClr val="dk1"/>
              </a:solidFill>
              <a:latin typeface="Calibri"/>
              <a:ea typeface="Calibri"/>
              <a:cs typeface="Calibri"/>
              <a:sym typeface="Calibri"/>
            </a:endParaRPr>
          </a:p>
        </p:txBody>
      </p:sp>
    </p:spTree>
  </p:cSld>
  <p:clrMapOvr>
    <a:masterClrMapping/>
  </p:clrMapOvr>
</p:sld>
</file>

<file path=ppt/slides/slide2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7" name="Shape 1787"/>
        <p:cNvGrpSpPr/>
        <p:nvPr/>
      </p:nvGrpSpPr>
      <p:grpSpPr>
        <a:xfrm>
          <a:off x="0" y="0"/>
          <a:ext cx="0" cy="0"/>
          <a:chOff x="0" y="0"/>
          <a:chExt cx="0" cy="0"/>
        </a:xfrm>
      </p:grpSpPr>
      <p:sp>
        <p:nvSpPr>
          <p:cNvPr id="1788" name="Google Shape;1788;p329"/>
          <p:cNvSpPr txBox="1"/>
          <p:nvPr/>
        </p:nvSpPr>
        <p:spPr>
          <a:xfrm>
            <a:off x="269422" y="1706129"/>
            <a:ext cx="8584500" cy="1346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sz="2900">
                <a:solidFill>
                  <a:schemeClr val="dk1"/>
                </a:solidFill>
              </a:rPr>
              <a:t>The rest of today can be spent at your own leisure.</a:t>
            </a:r>
            <a:endParaRPr sz="400"/>
          </a:p>
          <a:p>
            <a:pPr indent="0" lvl="0" marL="0" marR="0" rtl="0" algn="l">
              <a:spcBef>
                <a:spcPts val="0"/>
              </a:spcBef>
              <a:spcAft>
                <a:spcPts val="0"/>
              </a:spcAft>
              <a:buNone/>
            </a:pPr>
            <a:r>
              <a:t/>
            </a:r>
            <a:endParaRPr sz="5400">
              <a:solidFill>
                <a:schemeClr val="dk1"/>
              </a:solidFill>
              <a:latin typeface="Calibri"/>
              <a:ea typeface="Calibri"/>
              <a:cs typeface="Calibri"/>
              <a:sym typeface="Calibri"/>
            </a:endParaRPr>
          </a:p>
        </p:txBody>
      </p:sp>
    </p:spTree>
  </p:cSld>
  <p:clrMapOvr>
    <a:masterClrMapping/>
  </p:clrMapOvr>
</p:sld>
</file>

<file path=ppt/slides/slide2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3" name="Shape 1793"/>
        <p:cNvGrpSpPr/>
        <p:nvPr/>
      </p:nvGrpSpPr>
      <p:grpSpPr>
        <a:xfrm>
          <a:off x="0" y="0"/>
          <a:ext cx="0" cy="0"/>
          <a:chOff x="0" y="0"/>
          <a:chExt cx="0" cy="0"/>
        </a:xfrm>
      </p:grpSpPr>
      <p:sp>
        <p:nvSpPr>
          <p:cNvPr id="1794" name="Google Shape;1794;p330"/>
          <p:cNvSpPr txBox="1"/>
          <p:nvPr/>
        </p:nvSpPr>
        <p:spPr>
          <a:xfrm>
            <a:off x="263494" y="2136210"/>
            <a:ext cx="8976600" cy="838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sz="2500">
                <a:solidFill>
                  <a:srgbClr val="0000FF"/>
                </a:solidFill>
              </a:rPr>
              <a:t>determiner,</a:t>
            </a:r>
            <a:r>
              <a:rPr lang="en-GB" sz="2500">
                <a:solidFill>
                  <a:srgbClr val="FF0000"/>
                </a:solidFill>
              </a:rPr>
              <a:t> noun, </a:t>
            </a:r>
            <a:r>
              <a:rPr lang="en-GB" sz="2500">
                <a:solidFill>
                  <a:srgbClr val="9900FF"/>
                </a:solidFill>
              </a:rPr>
              <a:t>preposition,</a:t>
            </a:r>
            <a:r>
              <a:rPr lang="en-GB" sz="2500">
                <a:solidFill>
                  <a:srgbClr val="FF0000"/>
                </a:solidFill>
              </a:rPr>
              <a:t> noun, </a:t>
            </a:r>
            <a:r>
              <a:rPr lang="en-GB" sz="2500">
                <a:solidFill>
                  <a:srgbClr val="00B050"/>
                </a:solidFill>
              </a:rPr>
              <a:t>verb,</a:t>
            </a:r>
            <a:r>
              <a:rPr lang="en-GB" sz="2500">
                <a:solidFill>
                  <a:srgbClr val="00B050"/>
                </a:solidFill>
              </a:rPr>
              <a:t> verb, verb,</a:t>
            </a:r>
            <a:r>
              <a:rPr lang="en-GB" sz="2500">
                <a:solidFill>
                  <a:srgbClr val="FF0000"/>
                </a:solidFill>
              </a:rPr>
              <a:t> </a:t>
            </a:r>
            <a:r>
              <a:rPr lang="en-GB" sz="2500">
                <a:solidFill>
                  <a:srgbClr val="9900FF"/>
                </a:solidFill>
              </a:rPr>
              <a:t>preposition,</a:t>
            </a:r>
            <a:r>
              <a:rPr lang="en-GB" sz="2500">
                <a:solidFill>
                  <a:srgbClr val="FF0000"/>
                </a:solidFill>
              </a:rPr>
              <a:t> </a:t>
            </a:r>
            <a:r>
              <a:rPr lang="en-GB" sz="2500">
                <a:solidFill>
                  <a:srgbClr val="FF00FF"/>
                </a:solidFill>
              </a:rPr>
              <a:t>pronoun, </a:t>
            </a:r>
            <a:r>
              <a:rPr lang="en-GB" sz="2500">
                <a:solidFill>
                  <a:srgbClr val="FF9900"/>
                </a:solidFill>
              </a:rPr>
              <a:t>adjective,</a:t>
            </a:r>
            <a:r>
              <a:rPr lang="en-GB" sz="2500">
                <a:solidFill>
                  <a:srgbClr val="FF0000"/>
                </a:solidFill>
              </a:rPr>
              <a:t> noun </a:t>
            </a:r>
            <a:endParaRPr sz="4300">
              <a:solidFill>
                <a:schemeClr val="dk1"/>
              </a:solidFill>
              <a:latin typeface="Calibri"/>
              <a:ea typeface="Calibri"/>
              <a:cs typeface="Calibri"/>
              <a:sym typeface="Calibri"/>
            </a:endParaRPr>
          </a:p>
        </p:txBody>
      </p:sp>
      <p:sp>
        <p:nvSpPr>
          <p:cNvPr id="1795" name="Google Shape;1795;p330"/>
          <p:cNvSpPr txBox="1"/>
          <p:nvPr/>
        </p:nvSpPr>
        <p:spPr>
          <a:xfrm>
            <a:off x="146957" y="979006"/>
            <a:ext cx="8490900" cy="1069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lang="en-GB" sz="2900">
                <a:solidFill>
                  <a:schemeClr val="dk1"/>
                </a:solidFill>
              </a:rPr>
              <a:t>The rest of today can be spent at your own leisure.</a:t>
            </a:r>
            <a:endParaRPr sz="400">
              <a:solidFill>
                <a:schemeClr val="dk1"/>
              </a:solidFill>
            </a:endParaRPr>
          </a:p>
          <a:p>
            <a:pPr indent="0" lvl="0" marL="0" marR="0" rtl="0" algn="l">
              <a:spcBef>
                <a:spcPts val="0"/>
              </a:spcBef>
              <a:spcAft>
                <a:spcPts val="0"/>
              </a:spcAft>
              <a:buNone/>
            </a:pPr>
            <a:r>
              <a:t/>
            </a:r>
            <a:endParaRPr sz="3600">
              <a:solidFill>
                <a:schemeClr val="dk1"/>
              </a:solidFill>
            </a:endParaRPr>
          </a:p>
        </p:txBody>
      </p:sp>
    </p:spTree>
  </p:cSld>
  <p:clrMapOvr>
    <a:masterClrMapping/>
  </p:clrMapOvr>
</p:sld>
</file>

<file path=ppt/slides/slide2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0" name="Shape 1800"/>
        <p:cNvGrpSpPr/>
        <p:nvPr/>
      </p:nvGrpSpPr>
      <p:grpSpPr>
        <a:xfrm>
          <a:off x="0" y="0"/>
          <a:ext cx="0" cy="0"/>
          <a:chOff x="0" y="0"/>
          <a:chExt cx="0" cy="0"/>
        </a:xfrm>
      </p:grpSpPr>
      <p:sp>
        <p:nvSpPr>
          <p:cNvPr id="1801" name="Google Shape;1801;p331"/>
          <p:cNvSpPr txBox="1"/>
          <p:nvPr/>
        </p:nvSpPr>
        <p:spPr>
          <a:xfrm>
            <a:off x="146957" y="979006"/>
            <a:ext cx="8490900" cy="1069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lang="en-GB" sz="2900">
                <a:solidFill>
                  <a:schemeClr val="dk1"/>
                </a:solidFill>
              </a:rPr>
              <a:t>The tree ignited as it was struck by lightning.</a:t>
            </a:r>
            <a:endParaRPr sz="400">
              <a:solidFill>
                <a:schemeClr val="dk1"/>
              </a:solidFill>
            </a:endParaRPr>
          </a:p>
          <a:p>
            <a:pPr indent="0" lvl="0" marL="0" marR="0" rtl="0" algn="l">
              <a:spcBef>
                <a:spcPts val="0"/>
              </a:spcBef>
              <a:spcAft>
                <a:spcPts val="0"/>
              </a:spcAft>
              <a:buNone/>
            </a:pPr>
            <a:r>
              <a:t/>
            </a:r>
            <a:endParaRPr sz="3600">
              <a:solidFill>
                <a:schemeClr val="dk1"/>
              </a:solidFill>
            </a:endParaRPr>
          </a:p>
        </p:txBody>
      </p:sp>
    </p:spTree>
  </p:cSld>
  <p:clrMapOvr>
    <a:masterClrMapping/>
  </p:clrMapOvr>
</p:sld>
</file>

<file path=ppt/slides/slide2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6" name="Shape 1806"/>
        <p:cNvGrpSpPr/>
        <p:nvPr/>
      </p:nvGrpSpPr>
      <p:grpSpPr>
        <a:xfrm>
          <a:off x="0" y="0"/>
          <a:ext cx="0" cy="0"/>
          <a:chOff x="0" y="0"/>
          <a:chExt cx="0" cy="0"/>
        </a:xfrm>
      </p:grpSpPr>
      <p:sp>
        <p:nvSpPr>
          <p:cNvPr id="1807" name="Google Shape;1807;p332"/>
          <p:cNvSpPr txBox="1"/>
          <p:nvPr/>
        </p:nvSpPr>
        <p:spPr>
          <a:xfrm>
            <a:off x="263494" y="2136210"/>
            <a:ext cx="8976600" cy="3771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sz="2000">
                <a:solidFill>
                  <a:srgbClr val="0000FF"/>
                </a:solidFill>
              </a:rPr>
              <a:t>determiner,</a:t>
            </a:r>
            <a:r>
              <a:rPr lang="en-GB" sz="2000">
                <a:solidFill>
                  <a:srgbClr val="FF0000"/>
                </a:solidFill>
              </a:rPr>
              <a:t> noun, </a:t>
            </a:r>
            <a:r>
              <a:rPr lang="en-GB" sz="2000">
                <a:solidFill>
                  <a:srgbClr val="00B050"/>
                </a:solidFill>
              </a:rPr>
              <a:t>verb, </a:t>
            </a:r>
            <a:r>
              <a:rPr lang="en-GB" sz="2000">
                <a:solidFill>
                  <a:srgbClr val="9900FF"/>
                </a:solidFill>
              </a:rPr>
              <a:t>preposition,</a:t>
            </a:r>
            <a:r>
              <a:rPr lang="en-GB" sz="2000">
                <a:solidFill>
                  <a:srgbClr val="FF0000"/>
                </a:solidFill>
              </a:rPr>
              <a:t> </a:t>
            </a:r>
            <a:r>
              <a:rPr lang="en-GB" sz="2000">
                <a:solidFill>
                  <a:srgbClr val="FF00FF"/>
                </a:solidFill>
              </a:rPr>
              <a:t>pronoun, </a:t>
            </a:r>
            <a:r>
              <a:rPr lang="en-GB" sz="2000">
                <a:solidFill>
                  <a:srgbClr val="00B050"/>
                </a:solidFill>
              </a:rPr>
              <a:t>verb, verb, </a:t>
            </a:r>
            <a:r>
              <a:rPr lang="en-GB" sz="2000">
                <a:solidFill>
                  <a:srgbClr val="9900FF"/>
                </a:solidFill>
              </a:rPr>
              <a:t>preposition,</a:t>
            </a:r>
            <a:r>
              <a:rPr lang="en-GB" sz="2000">
                <a:solidFill>
                  <a:srgbClr val="FF0000"/>
                </a:solidFill>
              </a:rPr>
              <a:t> noun. </a:t>
            </a:r>
            <a:endParaRPr sz="3800">
              <a:solidFill>
                <a:schemeClr val="dk1"/>
              </a:solidFill>
              <a:latin typeface="Calibri"/>
              <a:ea typeface="Calibri"/>
              <a:cs typeface="Calibri"/>
              <a:sym typeface="Calibri"/>
            </a:endParaRPr>
          </a:p>
        </p:txBody>
      </p:sp>
      <p:sp>
        <p:nvSpPr>
          <p:cNvPr id="1808" name="Google Shape;1808;p332"/>
          <p:cNvSpPr txBox="1"/>
          <p:nvPr/>
        </p:nvSpPr>
        <p:spPr>
          <a:xfrm>
            <a:off x="146957" y="979006"/>
            <a:ext cx="8490900" cy="1069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lang="en-GB" sz="2900">
                <a:solidFill>
                  <a:schemeClr val="dk1"/>
                </a:solidFill>
              </a:rPr>
              <a:t>The tree ignited as it was struck by lightning.</a:t>
            </a:r>
            <a:endParaRPr sz="400">
              <a:solidFill>
                <a:schemeClr val="dk1"/>
              </a:solidFill>
            </a:endParaRPr>
          </a:p>
          <a:p>
            <a:pPr indent="0" lvl="0" marL="0" marR="0" rtl="0" algn="l">
              <a:spcBef>
                <a:spcPts val="0"/>
              </a:spcBef>
              <a:spcAft>
                <a:spcPts val="0"/>
              </a:spcAft>
              <a:buNone/>
            </a:pPr>
            <a:r>
              <a:t/>
            </a:r>
            <a:endParaRPr sz="36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36"/>
          <p:cNvPicPr preferRelativeResize="0"/>
          <p:nvPr/>
        </p:nvPicPr>
        <p:blipFill>
          <a:blip r:embed="rId3">
            <a:alphaModFix/>
          </a:blip>
          <a:stretch>
            <a:fillRect/>
          </a:stretch>
        </p:blipFill>
        <p:spPr>
          <a:xfrm>
            <a:off x="152400" y="152400"/>
            <a:ext cx="8571410" cy="48386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6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miniskirt</a:t>
            </a:r>
            <a:endParaRPr/>
          </a:p>
        </p:txBody>
      </p:sp>
    </p:spTree>
  </p:cSld>
  <p:clrMapOvr>
    <a:masterClrMapping/>
  </p:clrMapOvr>
</p:sld>
</file>

<file path=ppt/slides/slide3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3" name="Shape 1813"/>
        <p:cNvGrpSpPr/>
        <p:nvPr/>
      </p:nvGrpSpPr>
      <p:grpSpPr>
        <a:xfrm>
          <a:off x="0" y="0"/>
          <a:ext cx="0" cy="0"/>
          <a:chOff x="0" y="0"/>
          <a:chExt cx="0" cy="0"/>
        </a:xfrm>
      </p:grpSpPr>
      <p:sp>
        <p:nvSpPr>
          <p:cNvPr id="1814" name="Google Shape;1814;p333"/>
          <p:cNvSpPr txBox="1"/>
          <p:nvPr/>
        </p:nvSpPr>
        <p:spPr>
          <a:xfrm>
            <a:off x="146958" y="1706129"/>
            <a:ext cx="8805300" cy="3393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sz="5400">
                <a:solidFill>
                  <a:schemeClr val="dk1"/>
                </a:solidFill>
                <a:latin typeface="Arial"/>
                <a:ea typeface="Arial"/>
                <a:cs typeface="Arial"/>
                <a:sym typeface="Arial"/>
              </a:rPr>
              <a:t>Etymology </a:t>
            </a:r>
            <a:endParaRPr sz="1100"/>
          </a:p>
          <a:p>
            <a:pPr indent="0" lvl="0" marL="0" marR="0" rtl="0" algn="l">
              <a:spcBef>
                <a:spcPts val="0"/>
              </a:spcBef>
              <a:spcAft>
                <a:spcPts val="0"/>
              </a:spcAft>
              <a:buNone/>
            </a:pPr>
            <a:r>
              <a:t/>
            </a:r>
            <a:endParaRPr sz="5400">
              <a:solidFill>
                <a:srgbClr val="FF0000"/>
              </a:solidFill>
              <a:latin typeface="Arial"/>
              <a:ea typeface="Arial"/>
              <a:cs typeface="Arial"/>
              <a:sym typeface="Arial"/>
            </a:endParaRPr>
          </a:p>
          <a:p>
            <a:pPr indent="0" lvl="0" marL="0" marR="0" rtl="0" algn="l">
              <a:spcBef>
                <a:spcPts val="0"/>
              </a:spcBef>
              <a:spcAft>
                <a:spcPts val="0"/>
              </a:spcAft>
              <a:buNone/>
            </a:pPr>
            <a:r>
              <a:rPr lang="en-GB" sz="5400">
                <a:solidFill>
                  <a:srgbClr val="FF0000"/>
                </a:solidFill>
                <a:latin typeface="Arial"/>
                <a:ea typeface="Arial"/>
                <a:cs typeface="Arial"/>
                <a:sym typeface="Arial"/>
              </a:rPr>
              <a:t>The history of a word….</a:t>
            </a:r>
            <a:endParaRPr sz="3600">
              <a:solidFill>
                <a:srgbClr val="FF0000"/>
              </a:solidFill>
              <a:latin typeface="Arial"/>
              <a:ea typeface="Arial"/>
              <a:cs typeface="Arial"/>
              <a:sym typeface="Arial"/>
            </a:endParaRPr>
          </a:p>
          <a:p>
            <a:pPr indent="0" lvl="0" marL="0" marR="0" rtl="0" algn="l">
              <a:spcBef>
                <a:spcPts val="0"/>
              </a:spcBef>
              <a:spcAft>
                <a:spcPts val="0"/>
              </a:spcAft>
              <a:buNone/>
            </a:pPr>
            <a:r>
              <a:t/>
            </a:r>
            <a:endParaRPr sz="5400">
              <a:solidFill>
                <a:schemeClr val="dk1"/>
              </a:solidFill>
              <a:latin typeface="Calibri"/>
              <a:ea typeface="Calibri"/>
              <a:cs typeface="Calibri"/>
              <a:sym typeface="Calibri"/>
            </a:endParaRPr>
          </a:p>
        </p:txBody>
      </p:sp>
    </p:spTree>
  </p:cSld>
  <p:clrMapOvr>
    <a:masterClrMapping/>
  </p:clrMapOvr>
</p:sld>
</file>

<file path=ppt/slides/slide3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8" name="Shape 1818"/>
        <p:cNvGrpSpPr/>
        <p:nvPr/>
      </p:nvGrpSpPr>
      <p:grpSpPr>
        <a:xfrm>
          <a:off x="0" y="0"/>
          <a:ext cx="0" cy="0"/>
          <a:chOff x="0" y="0"/>
          <a:chExt cx="0" cy="0"/>
        </a:xfrm>
      </p:grpSpPr>
      <p:sp>
        <p:nvSpPr>
          <p:cNvPr id="1819" name="Google Shape;1819;p334"/>
          <p:cNvSpPr txBox="1"/>
          <p:nvPr/>
        </p:nvSpPr>
        <p:spPr>
          <a:xfrm>
            <a:off x="179250" y="155875"/>
            <a:ext cx="237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leisure</a:t>
            </a:r>
            <a:endParaRPr/>
          </a:p>
        </p:txBody>
      </p:sp>
      <p:pic>
        <p:nvPicPr>
          <p:cNvPr id="1820" name="Google Shape;1820;p334"/>
          <p:cNvPicPr preferRelativeResize="0"/>
          <p:nvPr/>
        </p:nvPicPr>
        <p:blipFill>
          <a:blip r:embed="rId3">
            <a:alphaModFix/>
          </a:blip>
          <a:stretch>
            <a:fillRect/>
          </a:stretch>
        </p:blipFill>
        <p:spPr>
          <a:xfrm>
            <a:off x="814800" y="1066975"/>
            <a:ext cx="6993975" cy="1698925"/>
          </a:xfrm>
          <a:prstGeom prst="rect">
            <a:avLst/>
          </a:prstGeom>
          <a:noFill/>
          <a:ln>
            <a:noFill/>
          </a:ln>
        </p:spPr>
      </p:pic>
    </p:spTree>
  </p:cSld>
  <p:clrMapOvr>
    <a:masterClrMapping/>
  </p:clrMapOvr>
</p:sld>
</file>

<file path=ppt/slides/slide3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4" name="Shape 1824"/>
        <p:cNvGrpSpPr/>
        <p:nvPr/>
      </p:nvGrpSpPr>
      <p:grpSpPr>
        <a:xfrm>
          <a:off x="0" y="0"/>
          <a:ext cx="0" cy="0"/>
          <a:chOff x="0" y="0"/>
          <a:chExt cx="0" cy="0"/>
        </a:xfrm>
      </p:grpSpPr>
      <p:sp>
        <p:nvSpPr>
          <p:cNvPr id="1825" name="Google Shape;1825;p335"/>
          <p:cNvSpPr txBox="1"/>
          <p:nvPr/>
        </p:nvSpPr>
        <p:spPr>
          <a:xfrm>
            <a:off x="179250" y="155875"/>
            <a:ext cx="237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lightning</a:t>
            </a:r>
            <a:endParaRPr/>
          </a:p>
        </p:txBody>
      </p:sp>
      <p:pic>
        <p:nvPicPr>
          <p:cNvPr id="1826" name="Google Shape;1826;p335"/>
          <p:cNvPicPr preferRelativeResize="0"/>
          <p:nvPr/>
        </p:nvPicPr>
        <p:blipFill>
          <a:blip r:embed="rId3">
            <a:alphaModFix/>
          </a:blip>
          <a:stretch>
            <a:fillRect/>
          </a:stretch>
        </p:blipFill>
        <p:spPr>
          <a:xfrm>
            <a:off x="1103175" y="1339725"/>
            <a:ext cx="7130550" cy="1325550"/>
          </a:xfrm>
          <a:prstGeom prst="rect">
            <a:avLst/>
          </a:prstGeom>
          <a:noFill/>
          <a:ln>
            <a:noFill/>
          </a:ln>
        </p:spPr>
      </p:pic>
    </p:spTree>
  </p:cSld>
  <p:clrMapOvr>
    <a:masterClrMapping/>
  </p:clrMapOvr>
</p:sld>
</file>

<file path=ppt/slides/slide3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1" name="Shape 1831"/>
        <p:cNvGrpSpPr/>
        <p:nvPr/>
      </p:nvGrpSpPr>
      <p:grpSpPr>
        <a:xfrm>
          <a:off x="0" y="0"/>
          <a:ext cx="0" cy="0"/>
          <a:chOff x="0" y="0"/>
          <a:chExt cx="0" cy="0"/>
        </a:xfrm>
      </p:grpSpPr>
      <p:sp>
        <p:nvSpPr>
          <p:cNvPr id="1832" name="Google Shape;1832;p336"/>
          <p:cNvSpPr txBox="1"/>
          <p:nvPr/>
        </p:nvSpPr>
        <p:spPr>
          <a:xfrm>
            <a:off x="169409" y="787646"/>
            <a:ext cx="8805300" cy="3393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sz="5400">
                <a:solidFill>
                  <a:schemeClr val="dk1"/>
                </a:solidFill>
                <a:latin typeface="Arial"/>
                <a:ea typeface="Arial"/>
                <a:cs typeface="Arial"/>
                <a:sym typeface="Arial"/>
              </a:rPr>
              <a:t>Let’s </a:t>
            </a:r>
            <a:r>
              <a:rPr i="1" lang="en-GB" sz="5400">
                <a:solidFill>
                  <a:schemeClr val="dk1"/>
                </a:solidFill>
                <a:latin typeface="Arial"/>
                <a:ea typeface="Arial"/>
                <a:cs typeface="Arial"/>
                <a:sym typeface="Arial"/>
              </a:rPr>
              <a:t>investigate….</a:t>
            </a:r>
            <a:endParaRPr sz="1100"/>
          </a:p>
          <a:p>
            <a:pPr indent="0" lvl="0" marL="0" marR="0" rtl="0" algn="l">
              <a:spcBef>
                <a:spcPts val="0"/>
              </a:spcBef>
              <a:spcAft>
                <a:spcPts val="0"/>
              </a:spcAft>
              <a:buNone/>
            </a:pPr>
            <a:r>
              <a:t/>
            </a:r>
            <a:endParaRPr i="1" sz="5400">
              <a:solidFill>
                <a:schemeClr val="dk1"/>
              </a:solidFill>
              <a:latin typeface="Arial"/>
              <a:ea typeface="Arial"/>
              <a:cs typeface="Arial"/>
              <a:sym typeface="Arial"/>
            </a:endParaRPr>
          </a:p>
          <a:p>
            <a:pPr indent="0" lvl="0" marL="0" marR="0" rtl="0" algn="l">
              <a:spcBef>
                <a:spcPts val="0"/>
              </a:spcBef>
              <a:spcAft>
                <a:spcPts val="0"/>
              </a:spcAft>
              <a:buNone/>
            </a:pPr>
            <a:r>
              <a:rPr i="1" lang="en-GB" sz="5400">
                <a:solidFill>
                  <a:schemeClr val="dk1"/>
                </a:solidFill>
                <a:latin typeface="Arial"/>
                <a:ea typeface="Arial"/>
                <a:cs typeface="Arial"/>
                <a:sym typeface="Arial"/>
              </a:rPr>
              <a:t>Can you find words linked to </a:t>
            </a:r>
            <a:r>
              <a:rPr i="1" lang="en-GB" sz="5400">
                <a:solidFill>
                  <a:schemeClr val="dk1"/>
                </a:solidFill>
              </a:rPr>
              <a:t>leisure</a:t>
            </a:r>
            <a:r>
              <a:rPr i="1" lang="en-GB" sz="5400">
                <a:solidFill>
                  <a:schemeClr val="dk1"/>
                </a:solidFill>
                <a:latin typeface="Arial"/>
                <a:ea typeface="Arial"/>
                <a:cs typeface="Arial"/>
                <a:sym typeface="Arial"/>
              </a:rPr>
              <a:t> and </a:t>
            </a:r>
            <a:r>
              <a:rPr i="1" lang="en-GB" sz="5400">
                <a:solidFill>
                  <a:schemeClr val="dk1"/>
                </a:solidFill>
              </a:rPr>
              <a:t>lightning</a:t>
            </a:r>
            <a:r>
              <a:rPr i="1" lang="en-GB" sz="5400">
                <a:solidFill>
                  <a:schemeClr val="dk1"/>
                </a:solidFill>
                <a:latin typeface="Arial"/>
                <a:ea typeface="Arial"/>
                <a:cs typeface="Arial"/>
                <a:sym typeface="Arial"/>
              </a:rPr>
              <a:t>?</a:t>
            </a:r>
            <a:endParaRPr sz="11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64"/>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miniskirt</a:t>
            </a:r>
            <a:endParaRPr/>
          </a:p>
        </p:txBody>
      </p:sp>
      <p:sp>
        <p:nvSpPr>
          <p:cNvPr id="349" name="Google Shape;349;p64"/>
          <p:cNvSpPr/>
          <p:nvPr/>
        </p:nvSpPr>
        <p:spPr>
          <a:xfrm>
            <a:off x="3709550" y="2705350"/>
            <a:ext cx="10812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65"/>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miniskirt</a:t>
            </a:r>
            <a:endParaRPr/>
          </a:p>
        </p:txBody>
      </p:sp>
      <p:sp>
        <p:nvSpPr>
          <p:cNvPr id="355" name="Google Shape;355;p65"/>
          <p:cNvSpPr/>
          <p:nvPr/>
        </p:nvSpPr>
        <p:spPr>
          <a:xfrm>
            <a:off x="3748526" y="2674175"/>
            <a:ext cx="10578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356" name="Google Shape;356;p65"/>
          <p:cNvPicPr preferRelativeResize="0"/>
          <p:nvPr/>
        </p:nvPicPr>
        <p:blipFill>
          <a:blip r:embed="rId3">
            <a:alphaModFix/>
          </a:blip>
          <a:stretch>
            <a:fillRect/>
          </a:stretch>
        </p:blipFill>
        <p:spPr>
          <a:xfrm>
            <a:off x="169725" y="93963"/>
            <a:ext cx="1619250" cy="35528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6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a:t>
            </a:r>
            <a:r>
              <a:rPr lang="en-GB"/>
              <a:t>inuscule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67"/>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minuscule</a:t>
            </a:r>
            <a:endParaRPr/>
          </a:p>
        </p:txBody>
      </p:sp>
      <p:sp>
        <p:nvSpPr>
          <p:cNvPr id="367" name="Google Shape;367;p67"/>
          <p:cNvSpPr/>
          <p:nvPr/>
        </p:nvSpPr>
        <p:spPr>
          <a:xfrm>
            <a:off x="3499150" y="2674175"/>
            <a:ext cx="12369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68"/>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minuscule</a:t>
            </a:r>
            <a:endParaRPr/>
          </a:p>
        </p:txBody>
      </p:sp>
      <p:sp>
        <p:nvSpPr>
          <p:cNvPr id="373" name="Google Shape;373;p68"/>
          <p:cNvSpPr/>
          <p:nvPr/>
        </p:nvSpPr>
        <p:spPr>
          <a:xfrm>
            <a:off x="3421200" y="2697550"/>
            <a:ext cx="13305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374" name="Google Shape;374;p68"/>
          <p:cNvPicPr preferRelativeResize="0"/>
          <p:nvPr/>
        </p:nvPicPr>
        <p:blipFill>
          <a:blip r:embed="rId3">
            <a:alphaModFix/>
          </a:blip>
          <a:stretch>
            <a:fillRect/>
          </a:stretch>
        </p:blipFill>
        <p:spPr>
          <a:xfrm>
            <a:off x="152400" y="152400"/>
            <a:ext cx="2705100" cy="16859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6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minibus</a:t>
            </a:r>
            <a:endParaRPr i="1">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7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minibus</a:t>
            </a:r>
            <a:br>
              <a:rPr lang="en-GB">
                <a:latin typeface="Arial"/>
                <a:ea typeface="Arial"/>
                <a:cs typeface="Arial"/>
                <a:sym typeface="Arial"/>
              </a:rPr>
            </a:br>
            <a:r>
              <a:rPr lang="en-GB"/>
              <a:t>mini</a:t>
            </a:r>
            <a:r>
              <a:rPr lang="en-GB">
                <a:latin typeface="Arial"/>
                <a:ea typeface="Arial"/>
                <a:cs typeface="Arial"/>
                <a:sym typeface="Arial"/>
              </a:rPr>
              <a:t> + b</a:t>
            </a:r>
            <a:r>
              <a:rPr lang="en-GB"/>
              <a:t>us</a:t>
            </a:r>
            <a:r>
              <a:rPr lang="en-GB">
                <a:latin typeface="Arial"/>
                <a:ea typeface="Arial"/>
                <a:cs typeface="Arial"/>
                <a:sym typeface="Arial"/>
              </a:rPr>
              <a:t> = </a:t>
            </a:r>
            <a:r>
              <a:rPr lang="en-GB"/>
              <a:t>minibus</a:t>
            </a:r>
            <a:endParaRPr i="1">
              <a:latin typeface="Arial"/>
              <a:ea typeface="Arial"/>
              <a:cs typeface="Arial"/>
              <a:sym typeface="Arial"/>
            </a:endParaRPr>
          </a:p>
        </p:txBody>
      </p:sp>
      <p:pic>
        <p:nvPicPr>
          <p:cNvPr id="385" name="Google Shape;385;p70"/>
          <p:cNvPicPr preferRelativeResize="0"/>
          <p:nvPr/>
        </p:nvPicPr>
        <p:blipFill>
          <a:blip r:embed="rId3">
            <a:alphaModFix/>
          </a:blip>
          <a:stretch>
            <a:fillRect/>
          </a:stretch>
        </p:blipFill>
        <p:spPr>
          <a:xfrm>
            <a:off x="152400" y="152400"/>
            <a:ext cx="3479225" cy="20236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71"/>
          <p:cNvSpPr txBox="1"/>
          <p:nvPr>
            <p:ph type="title"/>
          </p:nvPr>
        </p:nvSpPr>
        <p:spPr>
          <a:xfrm>
            <a:off x="724800" y="2823994"/>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minibus</a:t>
            </a:r>
            <a:br>
              <a:rPr lang="en-GB"/>
            </a:br>
            <a:r>
              <a:rPr lang="en-GB"/>
              <a:t>mini + bus = minibus</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noun</a:t>
            </a:r>
            <a:endParaRPr>
              <a:latin typeface="Arial"/>
              <a:ea typeface="Arial"/>
              <a:cs typeface="Arial"/>
              <a:sym typeface="Arial"/>
            </a:endParaRPr>
          </a:p>
        </p:txBody>
      </p:sp>
      <p:sp>
        <p:nvSpPr>
          <p:cNvPr id="391" name="Google Shape;391;p71"/>
          <p:cNvSpPr txBox="1"/>
          <p:nvPr/>
        </p:nvSpPr>
        <p:spPr>
          <a:xfrm>
            <a:off x="1130025" y="4083638"/>
            <a:ext cx="7076400" cy="6156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100"/>
              <a:buFont typeface="Arial"/>
              <a:buNone/>
            </a:pPr>
            <a:r>
              <a:rPr b="0" i="0" lang="en-GB" sz="3100" u="none" cap="none" strike="noStrike">
                <a:solidFill>
                  <a:srgbClr val="000000"/>
                </a:solidFill>
                <a:latin typeface="Calibri"/>
                <a:ea typeface="Calibri"/>
                <a:cs typeface="Calibri"/>
                <a:sym typeface="Calibri"/>
              </a:rPr>
              <a:t>Definition: </a:t>
            </a:r>
            <a:r>
              <a:rPr lang="en-GB" sz="3100">
                <a:latin typeface="Calibri"/>
                <a:ea typeface="Calibri"/>
                <a:cs typeface="Calibri"/>
                <a:sym typeface="Calibri"/>
              </a:rPr>
              <a:t>a small bus for 10-15 people</a:t>
            </a:r>
            <a:endParaRPr b="0" i="0" sz="3100" u="none" cap="none" strike="noStrike">
              <a:solidFill>
                <a:srgbClr val="000000"/>
              </a:solidFill>
              <a:latin typeface="Calibri"/>
              <a:ea typeface="Calibri"/>
              <a:cs typeface="Calibri"/>
              <a:sym typeface="Calibri"/>
            </a:endParaRPr>
          </a:p>
        </p:txBody>
      </p:sp>
      <p:pic>
        <p:nvPicPr>
          <p:cNvPr id="392" name="Google Shape;392;p71"/>
          <p:cNvPicPr preferRelativeResize="0"/>
          <p:nvPr/>
        </p:nvPicPr>
        <p:blipFill>
          <a:blip r:embed="rId3">
            <a:alphaModFix/>
          </a:blip>
          <a:stretch>
            <a:fillRect/>
          </a:stretch>
        </p:blipFill>
        <p:spPr>
          <a:xfrm>
            <a:off x="152400" y="152400"/>
            <a:ext cx="3479225" cy="20236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7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miniskirt</a:t>
            </a:r>
            <a:endParaRPr i="1">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Let’s </a:t>
            </a:r>
            <a:r>
              <a:rPr i="1" lang="en-GB">
                <a:latin typeface="Arial"/>
                <a:ea typeface="Arial"/>
                <a:cs typeface="Arial"/>
                <a:sym typeface="Arial"/>
              </a:rPr>
              <a:t>Revisit and Review</a:t>
            </a:r>
            <a:r>
              <a:rPr lang="en-GB">
                <a:latin typeface="Arial"/>
                <a:ea typeface="Arial"/>
                <a:cs typeface="Arial"/>
                <a:sym typeface="Arial"/>
              </a:rPr>
              <a:t>…</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7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miniskirt</a:t>
            </a:r>
            <a:br>
              <a:rPr lang="en-GB">
                <a:latin typeface="Arial"/>
                <a:ea typeface="Arial"/>
                <a:cs typeface="Arial"/>
                <a:sym typeface="Arial"/>
              </a:rPr>
            </a:br>
            <a:r>
              <a:rPr lang="en-GB"/>
              <a:t>mini</a:t>
            </a:r>
            <a:r>
              <a:rPr lang="en-GB">
                <a:latin typeface="Arial"/>
                <a:ea typeface="Arial"/>
                <a:cs typeface="Arial"/>
                <a:sym typeface="Arial"/>
              </a:rPr>
              <a:t> + </a:t>
            </a:r>
            <a:r>
              <a:rPr lang="en-GB"/>
              <a:t>skirt</a:t>
            </a:r>
            <a:r>
              <a:rPr lang="en-GB">
                <a:latin typeface="Arial"/>
                <a:ea typeface="Arial"/>
                <a:cs typeface="Arial"/>
                <a:sym typeface="Arial"/>
              </a:rPr>
              <a:t> = </a:t>
            </a:r>
            <a:r>
              <a:rPr lang="en-GB"/>
              <a:t>miniskirt</a:t>
            </a:r>
            <a:endParaRPr i="1">
              <a:latin typeface="Arial"/>
              <a:ea typeface="Arial"/>
              <a:cs typeface="Arial"/>
              <a:sym typeface="Arial"/>
            </a:endParaRPr>
          </a:p>
        </p:txBody>
      </p:sp>
      <p:pic>
        <p:nvPicPr>
          <p:cNvPr id="403" name="Google Shape;403;p73"/>
          <p:cNvPicPr preferRelativeResize="0"/>
          <p:nvPr/>
        </p:nvPicPr>
        <p:blipFill>
          <a:blip r:embed="rId3">
            <a:alphaModFix/>
          </a:blip>
          <a:stretch>
            <a:fillRect/>
          </a:stretch>
        </p:blipFill>
        <p:spPr>
          <a:xfrm>
            <a:off x="169725" y="93963"/>
            <a:ext cx="1619250" cy="35528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74"/>
          <p:cNvSpPr txBox="1"/>
          <p:nvPr>
            <p:ph type="title"/>
          </p:nvPr>
        </p:nvSpPr>
        <p:spPr>
          <a:xfrm>
            <a:off x="724800" y="2823994"/>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miniskirt</a:t>
            </a:r>
            <a:br>
              <a:rPr lang="en-GB"/>
            </a:br>
            <a:r>
              <a:rPr lang="en-GB"/>
              <a:t>mini + skirt = miniskirt</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noun</a:t>
            </a:r>
            <a:endParaRPr>
              <a:latin typeface="Arial"/>
              <a:ea typeface="Arial"/>
              <a:cs typeface="Arial"/>
              <a:sym typeface="Arial"/>
            </a:endParaRPr>
          </a:p>
        </p:txBody>
      </p:sp>
      <p:sp>
        <p:nvSpPr>
          <p:cNvPr id="409" name="Google Shape;409;p74"/>
          <p:cNvSpPr txBox="1"/>
          <p:nvPr/>
        </p:nvSpPr>
        <p:spPr>
          <a:xfrm>
            <a:off x="1130025" y="4083638"/>
            <a:ext cx="7076400" cy="6156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100"/>
              <a:buFont typeface="Arial"/>
              <a:buNone/>
            </a:pPr>
            <a:r>
              <a:rPr b="0" i="0" lang="en-GB" sz="3100" u="none" cap="none" strike="noStrike">
                <a:solidFill>
                  <a:srgbClr val="000000"/>
                </a:solidFill>
                <a:latin typeface="Calibri"/>
                <a:ea typeface="Calibri"/>
                <a:cs typeface="Calibri"/>
                <a:sym typeface="Calibri"/>
              </a:rPr>
              <a:t>Definition: </a:t>
            </a:r>
            <a:r>
              <a:rPr lang="en-GB" sz="3100">
                <a:latin typeface="Calibri"/>
                <a:ea typeface="Calibri"/>
                <a:cs typeface="Calibri"/>
                <a:sym typeface="Calibri"/>
              </a:rPr>
              <a:t>a short skirt above the knee</a:t>
            </a:r>
            <a:endParaRPr b="0" i="0" sz="3100" u="none" cap="none" strike="noStrike">
              <a:solidFill>
                <a:srgbClr val="000000"/>
              </a:solidFill>
              <a:latin typeface="Calibri"/>
              <a:ea typeface="Calibri"/>
              <a:cs typeface="Calibri"/>
              <a:sym typeface="Calibri"/>
            </a:endParaRPr>
          </a:p>
        </p:txBody>
      </p:sp>
      <p:pic>
        <p:nvPicPr>
          <p:cNvPr id="410" name="Google Shape;410;p74"/>
          <p:cNvPicPr preferRelativeResize="0"/>
          <p:nvPr/>
        </p:nvPicPr>
        <p:blipFill>
          <a:blip r:embed="rId3">
            <a:alphaModFix/>
          </a:blip>
          <a:stretch>
            <a:fillRect/>
          </a:stretch>
        </p:blipFill>
        <p:spPr>
          <a:xfrm>
            <a:off x="169725" y="93963"/>
            <a:ext cx="1619250" cy="35528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7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minuscule</a:t>
            </a:r>
            <a:endParaRPr i="1">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76"/>
          <p:cNvSpPr txBox="1"/>
          <p:nvPr>
            <p:ph type="title"/>
          </p:nvPr>
        </p:nvSpPr>
        <p:spPr>
          <a:xfrm>
            <a:off x="865463" y="23028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minuscle</a:t>
            </a:r>
            <a:br>
              <a:rPr lang="en-GB">
                <a:latin typeface="Arial"/>
                <a:ea typeface="Arial"/>
                <a:cs typeface="Arial"/>
                <a:sym typeface="Arial"/>
              </a:rPr>
            </a:br>
            <a:r>
              <a:rPr lang="en-GB"/>
              <a:t>minu</a:t>
            </a:r>
            <a:r>
              <a:rPr lang="en-GB">
                <a:latin typeface="Arial"/>
                <a:ea typeface="Arial"/>
                <a:cs typeface="Arial"/>
                <a:sym typeface="Arial"/>
              </a:rPr>
              <a:t> + </a:t>
            </a:r>
            <a:r>
              <a:rPr lang="en-GB"/>
              <a:t>scule</a:t>
            </a:r>
            <a:r>
              <a:rPr lang="en-GB">
                <a:latin typeface="Arial"/>
                <a:ea typeface="Arial"/>
                <a:cs typeface="Arial"/>
                <a:sym typeface="Arial"/>
              </a:rPr>
              <a:t> = </a:t>
            </a:r>
            <a:r>
              <a:rPr lang="en-GB"/>
              <a:t>minuscule</a:t>
            </a:r>
            <a:endParaRPr i="1">
              <a:latin typeface="Arial"/>
              <a:ea typeface="Arial"/>
              <a:cs typeface="Arial"/>
              <a:sym typeface="Arial"/>
            </a:endParaRPr>
          </a:p>
        </p:txBody>
      </p:sp>
      <p:pic>
        <p:nvPicPr>
          <p:cNvPr id="421" name="Google Shape;421;p76"/>
          <p:cNvPicPr preferRelativeResize="0"/>
          <p:nvPr/>
        </p:nvPicPr>
        <p:blipFill>
          <a:blip r:embed="rId3">
            <a:alphaModFix/>
          </a:blip>
          <a:stretch>
            <a:fillRect/>
          </a:stretch>
        </p:blipFill>
        <p:spPr>
          <a:xfrm>
            <a:off x="152400" y="152400"/>
            <a:ext cx="2705100" cy="16859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77"/>
          <p:cNvSpPr txBox="1"/>
          <p:nvPr>
            <p:ph type="title"/>
          </p:nvPr>
        </p:nvSpPr>
        <p:spPr>
          <a:xfrm>
            <a:off x="724875" y="2808394"/>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minuscle</a:t>
            </a:r>
            <a:br>
              <a:rPr lang="en-GB"/>
            </a:br>
            <a:r>
              <a:rPr lang="en-GB"/>
              <a:t>minu + scule = minuscule</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t/>
            </a:r>
            <a:endParaRPr>
              <a:latin typeface="Arial"/>
              <a:ea typeface="Arial"/>
              <a:cs typeface="Arial"/>
              <a:sym typeface="Arial"/>
            </a:endParaRPr>
          </a:p>
          <a:p>
            <a:pPr indent="0" lvl="0" marL="0" rtl="0" algn="ctr">
              <a:lnSpc>
                <a:spcPct val="90000"/>
              </a:lnSpc>
              <a:spcBef>
                <a:spcPts val="0"/>
              </a:spcBef>
              <a:spcAft>
                <a:spcPts val="0"/>
              </a:spcAft>
              <a:buClr>
                <a:schemeClr val="dk1"/>
              </a:buClr>
              <a:buSzPct val="100000"/>
              <a:buFont typeface="Arial"/>
              <a:buNone/>
            </a:pPr>
            <a:r>
              <a:rPr lang="en-GB"/>
              <a:t>noun</a:t>
            </a:r>
            <a:endParaRPr>
              <a:latin typeface="Arial"/>
              <a:ea typeface="Arial"/>
              <a:cs typeface="Arial"/>
              <a:sym typeface="Arial"/>
            </a:endParaRPr>
          </a:p>
        </p:txBody>
      </p:sp>
      <p:sp>
        <p:nvSpPr>
          <p:cNvPr id="427" name="Google Shape;427;p77"/>
          <p:cNvSpPr txBox="1"/>
          <p:nvPr/>
        </p:nvSpPr>
        <p:spPr>
          <a:xfrm>
            <a:off x="1130025" y="4083638"/>
            <a:ext cx="7076400" cy="6156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100"/>
              <a:buFont typeface="Arial"/>
              <a:buNone/>
            </a:pPr>
            <a:r>
              <a:rPr b="0" i="0" lang="en-GB" sz="3100" u="none" cap="none" strike="noStrike">
                <a:solidFill>
                  <a:srgbClr val="000000"/>
                </a:solidFill>
                <a:latin typeface="Calibri"/>
                <a:ea typeface="Calibri"/>
                <a:cs typeface="Calibri"/>
                <a:sym typeface="Calibri"/>
              </a:rPr>
              <a:t>Definition: </a:t>
            </a:r>
            <a:r>
              <a:rPr lang="en-GB" sz="3100">
                <a:latin typeface="Calibri"/>
                <a:ea typeface="Calibri"/>
                <a:cs typeface="Calibri"/>
                <a:sym typeface="Calibri"/>
              </a:rPr>
              <a:t>extremely small; tiny</a:t>
            </a:r>
            <a:endParaRPr b="0" i="0" sz="3100" u="none" cap="none" strike="noStrike">
              <a:solidFill>
                <a:srgbClr val="000000"/>
              </a:solidFill>
              <a:latin typeface="Calibri"/>
              <a:ea typeface="Calibri"/>
              <a:cs typeface="Calibri"/>
              <a:sym typeface="Calibri"/>
            </a:endParaRPr>
          </a:p>
        </p:txBody>
      </p:sp>
      <p:pic>
        <p:nvPicPr>
          <p:cNvPr id="428" name="Google Shape;428;p77"/>
          <p:cNvPicPr preferRelativeResize="0"/>
          <p:nvPr/>
        </p:nvPicPr>
        <p:blipFill>
          <a:blip r:embed="rId3">
            <a:alphaModFix/>
          </a:blip>
          <a:stretch>
            <a:fillRect/>
          </a:stretch>
        </p:blipFill>
        <p:spPr>
          <a:xfrm>
            <a:off x="152400" y="152400"/>
            <a:ext cx="2705100" cy="16859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7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school minibus took us to the football tournament.</a:t>
            </a:r>
            <a:endParaRPr i="1">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7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school _ _ _ _ _ _ _ took us to the football tournament.</a:t>
            </a:r>
            <a:endParaRPr i="1">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8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school minibus took us to the football tournament.</a:t>
            </a:r>
            <a:endParaRPr i="1">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8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The miniskirt was multicoloured, matched with a pair of boots.</a:t>
            </a:r>
            <a:endParaRPr i="1">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8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The _ _ _ _ _ _ _ _ _ was multicoloured, matched with a pair of boots.</a:t>
            </a:r>
            <a:endParaRPr i="1">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Do you remember this challenge word?</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8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The miniskirt was multicoloured, matched with a pair of boots.</a:t>
            </a:r>
            <a:endParaRPr i="1">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8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A minuscule amount of DNA was found at the crime scene.</a:t>
            </a:r>
            <a:endParaRPr i="1">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8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A _ _ _ _ _ _ _ _ _ amount of DNA was found at the crime scene.</a:t>
            </a:r>
            <a:endParaRPr i="1">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8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A minuscule amount of DNA was found at the crime scene.</a:t>
            </a:r>
            <a:endParaRPr i="1">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8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New CHALLENGE words.</a:t>
            </a:r>
            <a:endParaRPr i="1">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8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leisure</a:t>
            </a:r>
            <a:endParaRPr i="1">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8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leisure</a:t>
            </a:r>
            <a:br>
              <a:rPr lang="en-GB">
                <a:latin typeface="Arial"/>
                <a:ea typeface="Arial"/>
                <a:cs typeface="Arial"/>
                <a:sym typeface="Arial"/>
              </a:rPr>
            </a:br>
            <a:r>
              <a:rPr lang="en-GB"/>
              <a:t>The most common leisure activity in Britain is going for a walk.</a:t>
            </a:r>
            <a:endParaRPr i="1">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9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The most common leisure activity in Britain is going for a walk.</a:t>
            </a:r>
            <a:endParaRPr i="1">
              <a:latin typeface="Arial"/>
              <a:ea typeface="Arial"/>
              <a:cs typeface="Arial"/>
              <a:sym typeface="Arial"/>
            </a:endParaRPr>
          </a:p>
        </p:txBody>
      </p:sp>
      <p:pic>
        <p:nvPicPr>
          <p:cNvPr id="494" name="Google Shape;494;p90"/>
          <p:cNvPicPr preferRelativeResize="0"/>
          <p:nvPr/>
        </p:nvPicPr>
        <p:blipFill>
          <a:blip r:embed="rId3">
            <a:alphaModFix/>
          </a:blip>
          <a:stretch>
            <a:fillRect/>
          </a:stretch>
        </p:blipFill>
        <p:spPr>
          <a:xfrm>
            <a:off x="152400" y="152400"/>
            <a:ext cx="2674425" cy="2005819"/>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9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The most common _ _ _ _ _ _ _ activity in Britain is going for a walk.</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9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t>The most common leisure activity in Britain is going for a walk.</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existence</a:t>
            </a:r>
            <a:endParaRPr i="1">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9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lightning</a:t>
            </a:r>
            <a:endParaRPr i="1">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9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lightning</a:t>
            </a:r>
            <a:br>
              <a:rPr lang="en-GB">
                <a:latin typeface="Arial"/>
                <a:ea typeface="Arial"/>
                <a:cs typeface="Arial"/>
                <a:sym typeface="Arial"/>
              </a:rPr>
            </a:br>
            <a:r>
              <a:rPr lang="en-GB"/>
              <a:t>The tree ignited as it was struck by lightning.</a:t>
            </a:r>
            <a:endParaRPr i="1">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9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The tree ignited as it was struck by lightning.</a:t>
            </a:r>
            <a:endParaRPr i="1">
              <a:latin typeface="Arial"/>
              <a:ea typeface="Arial"/>
              <a:cs typeface="Arial"/>
              <a:sym typeface="Arial"/>
            </a:endParaRPr>
          </a:p>
        </p:txBody>
      </p:sp>
      <p:pic>
        <p:nvPicPr>
          <p:cNvPr id="520" name="Google Shape;520;p95"/>
          <p:cNvPicPr preferRelativeResize="0"/>
          <p:nvPr/>
        </p:nvPicPr>
        <p:blipFill>
          <a:blip r:embed="rId3">
            <a:alphaModFix/>
          </a:blip>
          <a:stretch>
            <a:fillRect/>
          </a:stretch>
        </p:blipFill>
        <p:spPr>
          <a:xfrm>
            <a:off x="152400" y="152400"/>
            <a:ext cx="3276600" cy="183490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9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spcBef>
                <a:spcPts val="0"/>
              </a:spcBef>
              <a:spcAft>
                <a:spcPts val="0"/>
              </a:spcAft>
              <a:buClr>
                <a:schemeClr val="dk1"/>
              </a:buClr>
              <a:buSzPct val="100000"/>
              <a:buFont typeface="Arial"/>
              <a:buNone/>
            </a:pPr>
            <a:r>
              <a:rPr lang="en-GB"/>
              <a:t>The tree ignited as it was struck by _ _ _ _ _ _ _ _ _.</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9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br>
              <a:rPr lang="en-GB">
                <a:latin typeface="Arial"/>
                <a:ea typeface="Arial"/>
                <a:cs typeface="Arial"/>
                <a:sym typeface="Arial"/>
              </a:rPr>
            </a:br>
            <a:r>
              <a:rPr lang="en-GB"/>
              <a:t>The tree ignited as it was struck by lightning.</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9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Let’s </a:t>
            </a:r>
            <a:r>
              <a:rPr i="1" lang="en-GB">
                <a:latin typeface="Arial"/>
                <a:ea typeface="Arial"/>
                <a:cs typeface="Arial"/>
                <a:sym typeface="Arial"/>
              </a:rPr>
              <a:t>Practise and Apply</a:t>
            </a:r>
            <a:r>
              <a:rPr lang="en-GB">
                <a:latin typeface="Arial"/>
                <a:ea typeface="Arial"/>
                <a:cs typeface="Arial"/>
                <a:sym typeface="Arial"/>
              </a:rPr>
              <a:t>.</a:t>
            </a:r>
            <a:endParaRPr i="1">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9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Can you spot the spelling rule words and the challenge words?</a:t>
            </a:r>
            <a:endParaRPr i="1">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100"/>
          <p:cNvSpPr txBox="1"/>
          <p:nvPr>
            <p:ph type="title"/>
          </p:nvPr>
        </p:nvSpPr>
        <p:spPr>
          <a:xfrm>
            <a:off x="218395" y="1211279"/>
            <a:ext cx="8707200" cy="37353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dk1"/>
              </a:buClr>
              <a:buSzPts val="3000"/>
              <a:buFont typeface="Arial"/>
              <a:buNone/>
            </a:pPr>
            <a:r>
              <a:rPr lang="en-GB" sz="2600"/>
              <a:t>Fragile Earth</a:t>
            </a:r>
            <a:br>
              <a:rPr lang="en-GB" sz="2600"/>
            </a:br>
            <a:endParaRPr sz="2600"/>
          </a:p>
          <a:p>
            <a:pPr indent="0" lvl="0" marL="0" rtl="0" algn="l">
              <a:lnSpc>
                <a:spcPct val="90000"/>
              </a:lnSpc>
              <a:spcBef>
                <a:spcPts val="0"/>
              </a:spcBef>
              <a:spcAft>
                <a:spcPts val="0"/>
              </a:spcAft>
              <a:buClr>
                <a:srgbClr val="000000"/>
              </a:buClr>
              <a:buSzPts val="3000"/>
              <a:buFont typeface="Arial"/>
              <a:buNone/>
            </a:pPr>
            <a:r>
              <a:rPr lang="en-GB" sz="2600"/>
              <a:t>We take many good things out of the Earth, with minimum thought. Sometimes it seems that we overthrow the atmosphere with harmful substances, such as waste and pollution. This is due to the overuse of vehicles such as a minibus or a minicab. However, we often change landscapes for the better by restoring them to their natural state in our leisure. For example, by planting trees throughout the tropics, we can gradually replace the forests we’ve plundered. As a minimum, we must repair the damage we’ve caused to ensure our existence continues protecting species and minibeasts. </a:t>
            </a:r>
            <a:r>
              <a:rPr lang="en-GB" sz="2700">
                <a:solidFill>
                  <a:srgbClr val="000000"/>
                </a:solidFill>
              </a:rPr>
              <a:t> </a:t>
            </a:r>
            <a:endParaRPr sz="2700">
              <a:solidFill>
                <a:srgbClr val="000000"/>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101"/>
          <p:cNvSpPr txBox="1"/>
          <p:nvPr>
            <p:ph type="title"/>
          </p:nvPr>
        </p:nvSpPr>
        <p:spPr>
          <a:xfrm>
            <a:off x="218395" y="946329"/>
            <a:ext cx="8707200" cy="37353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Clr>
                <a:srgbClr val="000000"/>
              </a:buClr>
              <a:buSzPts val="3000"/>
              <a:buFont typeface="Arial"/>
              <a:buNone/>
            </a:pPr>
            <a:r>
              <a:rPr lang="en-GB" sz="2600">
                <a:solidFill>
                  <a:srgbClr val="000000"/>
                </a:solidFill>
                <a:latin typeface="Arial"/>
                <a:ea typeface="Arial"/>
                <a:cs typeface="Arial"/>
                <a:sym typeface="Arial"/>
              </a:rPr>
              <a:t>Fragile Earth</a:t>
            </a:r>
            <a:br>
              <a:rPr lang="en-GB" sz="2600">
                <a:solidFill>
                  <a:srgbClr val="000000"/>
                </a:solidFill>
                <a:latin typeface="Arial"/>
                <a:ea typeface="Arial"/>
                <a:cs typeface="Arial"/>
                <a:sym typeface="Arial"/>
              </a:rPr>
            </a:br>
            <a:endParaRPr sz="2600">
              <a:solidFill>
                <a:srgbClr val="000000"/>
              </a:solidFill>
              <a:latin typeface="Arial"/>
              <a:ea typeface="Arial"/>
              <a:cs typeface="Arial"/>
              <a:sym typeface="Arial"/>
            </a:endParaRPr>
          </a:p>
          <a:p>
            <a:pPr indent="0" lvl="0" marL="0" rtl="0" algn="l">
              <a:lnSpc>
                <a:spcPct val="90000"/>
              </a:lnSpc>
              <a:spcBef>
                <a:spcPts val="0"/>
              </a:spcBef>
              <a:spcAft>
                <a:spcPts val="0"/>
              </a:spcAft>
              <a:buClr>
                <a:srgbClr val="000000"/>
              </a:buClr>
              <a:buSzPts val="3000"/>
              <a:buFont typeface="Arial"/>
              <a:buNone/>
            </a:pPr>
            <a:r>
              <a:rPr lang="en-GB" sz="2600">
                <a:solidFill>
                  <a:srgbClr val="000000"/>
                </a:solidFill>
              </a:rPr>
              <a:t>We take many good things out of the Earth, with </a:t>
            </a:r>
            <a:r>
              <a:rPr lang="en-GB" sz="2600">
                <a:solidFill>
                  <a:srgbClr val="000000"/>
                </a:solidFill>
                <a:highlight>
                  <a:srgbClr val="FFFF00"/>
                </a:highlight>
              </a:rPr>
              <a:t>minimum</a:t>
            </a:r>
            <a:r>
              <a:rPr lang="en-GB" sz="2600">
                <a:solidFill>
                  <a:srgbClr val="000000"/>
                </a:solidFill>
              </a:rPr>
              <a:t> thought. Sometimes it seems that we overthrow </a:t>
            </a:r>
            <a:r>
              <a:rPr lang="en-GB" sz="2600">
                <a:solidFill>
                  <a:srgbClr val="000000"/>
                </a:solidFill>
              </a:rPr>
              <a:t>the atmosphere with </a:t>
            </a:r>
            <a:r>
              <a:rPr lang="en-GB" sz="2600">
                <a:solidFill>
                  <a:srgbClr val="000000"/>
                </a:solidFill>
              </a:rPr>
              <a:t>harmful substances, such as waste and pollution. This is due to the overuse of vehicles such as a </a:t>
            </a:r>
            <a:r>
              <a:rPr lang="en-GB" sz="2600">
                <a:solidFill>
                  <a:srgbClr val="000000"/>
                </a:solidFill>
                <a:highlight>
                  <a:srgbClr val="FFFF00"/>
                </a:highlight>
              </a:rPr>
              <a:t>minibus</a:t>
            </a:r>
            <a:r>
              <a:rPr lang="en-GB" sz="2600">
                <a:solidFill>
                  <a:srgbClr val="000000"/>
                </a:solidFill>
              </a:rPr>
              <a:t> or a </a:t>
            </a:r>
            <a:r>
              <a:rPr lang="en-GB" sz="2600">
                <a:solidFill>
                  <a:srgbClr val="000000"/>
                </a:solidFill>
                <a:highlight>
                  <a:srgbClr val="FFFF00"/>
                </a:highlight>
              </a:rPr>
              <a:t>minicab</a:t>
            </a:r>
            <a:r>
              <a:rPr lang="en-GB" sz="2600">
                <a:solidFill>
                  <a:srgbClr val="000000"/>
                </a:solidFill>
              </a:rPr>
              <a:t>. However, we often change landscapes for the better by restoring them to their natural state in our </a:t>
            </a:r>
            <a:r>
              <a:rPr lang="en-GB" sz="2600">
                <a:solidFill>
                  <a:srgbClr val="000000"/>
                </a:solidFill>
                <a:highlight>
                  <a:srgbClr val="FFFF00"/>
                </a:highlight>
              </a:rPr>
              <a:t>leisure</a:t>
            </a:r>
            <a:r>
              <a:rPr lang="en-GB" sz="2600">
                <a:solidFill>
                  <a:srgbClr val="000000"/>
                </a:solidFill>
              </a:rPr>
              <a:t>. For example, by planting trees throughout the tropics, we can gradually replace the forests we’ve plundered. As a </a:t>
            </a:r>
            <a:r>
              <a:rPr lang="en-GB" sz="2600">
                <a:solidFill>
                  <a:srgbClr val="000000"/>
                </a:solidFill>
                <a:highlight>
                  <a:srgbClr val="FFFF00"/>
                </a:highlight>
              </a:rPr>
              <a:t>minimum</a:t>
            </a:r>
            <a:r>
              <a:rPr lang="en-GB" sz="2600">
                <a:solidFill>
                  <a:srgbClr val="000000"/>
                </a:solidFill>
              </a:rPr>
              <a:t>, we must repair the damage we’ve caused to ensure our </a:t>
            </a:r>
            <a:r>
              <a:rPr lang="en-GB" sz="2600">
                <a:solidFill>
                  <a:srgbClr val="000000"/>
                </a:solidFill>
                <a:highlight>
                  <a:srgbClr val="FFFF00"/>
                </a:highlight>
              </a:rPr>
              <a:t>existence</a:t>
            </a:r>
            <a:r>
              <a:rPr lang="en-GB" sz="2600">
                <a:solidFill>
                  <a:srgbClr val="000000"/>
                </a:solidFill>
              </a:rPr>
              <a:t> continues protecting species and </a:t>
            </a:r>
            <a:r>
              <a:rPr lang="en-GB" sz="2600">
                <a:solidFill>
                  <a:srgbClr val="000000"/>
                </a:solidFill>
                <a:highlight>
                  <a:srgbClr val="FFFF00"/>
                </a:highlight>
              </a:rPr>
              <a:t>minibeasts</a:t>
            </a:r>
            <a:r>
              <a:rPr lang="en-GB" sz="2600">
                <a:solidFill>
                  <a:srgbClr val="000000"/>
                </a:solidFill>
              </a:rPr>
              <a:t>. </a:t>
            </a:r>
            <a:endParaRPr sz="2600">
              <a:solidFill>
                <a:srgbClr val="000000"/>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10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Write this sentence as I dictate it to you.</a:t>
            </a:r>
            <a:endParaRPr i="1">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40"/>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GB"/>
              <a:t>existence</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(noun)</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d</a:t>
            </a:r>
            <a:r>
              <a:rPr lang="en-GB"/>
              <a:t>efinition: a state of living</a:t>
            </a:r>
            <a:endParaRPr/>
          </a:p>
        </p:txBody>
      </p:sp>
      <p:pic>
        <p:nvPicPr>
          <p:cNvPr descr="Free Christian Cross Clipart, Download Free Christian Cross Clipart png  images, Free ClipArts on Clipart Library" id="215" name="Google Shape;215;p40"/>
          <p:cNvPicPr preferRelativeResize="0"/>
          <p:nvPr/>
        </p:nvPicPr>
        <p:blipFill rotWithShape="1">
          <a:blip r:embed="rId3">
            <a:alphaModFix/>
          </a:blip>
          <a:srcRect b="0" l="0" r="0" t="0"/>
          <a:stretch/>
        </p:blipFill>
        <p:spPr>
          <a:xfrm>
            <a:off x="153074" y="170525"/>
            <a:ext cx="1684441" cy="2401225"/>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103"/>
          <p:cNvSpPr txBox="1"/>
          <p:nvPr>
            <p:ph type="title"/>
          </p:nvPr>
        </p:nvSpPr>
        <p:spPr>
          <a:xfrm>
            <a:off x="633413" y="2176293"/>
            <a:ext cx="7886700" cy="2139600"/>
          </a:xfrm>
          <a:prstGeom prst="rect">
            <a:avLst/>
          </a:prstGeom>
          <a:noFill/>
          <a:ln>
            <a:noFill/>
          </a:ln>
        </p:spPr>
        <p:txBody>
          <a:bodyPr anchorCtr="0" anchor="b" bIns="34275" lIns="68575" spcFirstLastPara="1" rIns="68575" wrap="square" tIns="34275">
            <a:normAutofit/>
          </a:bodyPr>
          <a:lstStyle/>
          <a:p>
            <a:pPr indent="0" lvl="0" marL="0" rtl="0" algn="l">
              <a:spcBef>
                <a:spcPts val="0"/>
              </a:spcBef>
              <a:spcAft>
                <a:spcPts val="0"/>
              </a:spcAft>
              <a:buClr>
                <a:schemeClr val="dk1"/>
              </a:buClr>
              <a:buSzPts val="3000"/>
              <a:buFont typeface="Arial"/>
              <a:buNone/>
            </a:pPr>
            <a:r>
              <a:rPr lang="en-GB" sz="3600"/>
              <a:t>We take many good things out of the Earth, with minimum thought.</a:t>
            </a:r>
            <a:endParaRPr sz="8100"/>
          </a:p>
        </p:txBody>
      </p:sp>
      <p:sp>
        <p:nvSpPr>
          <p:cNvPr id="562" name="Google Shape;562;p103"/>
          <p:cNvSpPr txBox="1"/>
          <p:nvPr>
            <p:ph idx="1" type="body"/>
          </p:nvPr>
        </p:nvSpPr>
        <p:spPr>
          <a:xfrm>
            <a:off x="633413" y="157163"/>
            <a:ext cx="7886700" cy="11253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rgbClr val="888888"/>
              </a:buClr>
              <a:buSzPts val="1800"/>
              <a:buNone/>
            </a:pPr>
            <a:r>
              <a:rPr lang="en-GB"/>
              <a:t>Did you write it correctly?</a:t>
            </a:r>
            <a:endParaRPr/>
          </a:p>
          <a:p>
            <a:pPr indent="0" lvl="0" marL="0" rtl="0" algn="l">
              <a:lnSpc>
                <a:spcPct val="90000"/>
              </a:lnSpc>
              <a:spcBef>
                <a:spcPts val="800"/>
              </a:spcBef>
              <a:spcAft>
                <a:spcPts val="0"/>
              </a:spcAft>
              <a:buClr>
                <a:srgbClr val="888888"/>
              </a:buClr>
              <a:buSzPts val="1800"/>
              <a:buNone/>
            </a:pPr>
            <a:r>
              <a:rPr lang="en-GB"/>
              <a:t>Edit your work and make sure you have it correct.</a:t>
            </a:r>
            <a:endParaRPr/>
          </a:p>
          <a:p>
            <a:pPr indent="0" lvl="0" marL="0" rtl="0" algn="l">
              <a:lnSpc>
                <a:spcPct val="90000"/>
              </a:lnSpc>
              <a:spcBef>
                <a:spcPts val="800"/>
              </a:spcBef>
              <a:spcAft>
                <a:spcPts val="0"/>
              </a:spcAft>
              <a:buClr>
                <a:srgbClr val="888888"/>
              </a:buClr>
              <a:buSzPts val="1800"/>
              <a:buNone/>
            </a:pPr>
            <a:r>
              <a:rPr lang="en-GB"/>
              <a:t>Can you underline the spelling word that we have covered in this session?</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104"/>
          <p:cNvSpPr txBox="1"/>
          <p:nvPr/>
        </p:nvSpPr>
        <p:spPr>
          <a:xfrm>
            <a:off x="1102178" y="1138918"/>
            <a:ext cx="6784500" cy="2562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5400"/>
              <a:buFont typeface="Arial"/>
              <a:buNone/>
            </a:pPr>
            <a:r>
              <a:rPr b="0" i="0" lang="en-GB" sz="5400" u="none" cap="none" strike="noStrike">
                <a:solidFill>
                  <a:schemeClr val="dk1"/>
                </a:solidFill>
                <a:latin typeface="Arial"/>
                <a:ea typeface="Arial"/>
                <a:cs typeface="Arial"/>
                <a:sym typeface="Arial"/>
              </a:rPr>
              <a:t>Year 6  - Autumn 2</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400"/>
              <a:buFont typeface="Arial"/>
              <a:buNone/>
            </a:pPr>
            <a:r>
              <a:rPr b="0" i="0" lang="en-GB" sz="5400" u="none" cap="none" strike="noStrike">
                <a:solidFill>
                  <a:schemeClr val="dk1"/>
                </a:solidFill>
                <a:latin typeface="Arial"/>
                <a:ea typeface="Arial"/>
                <a:cs typeface="Arial"/>
                <a:sym typeface="Arial"/>
              </a:rPr>
              <a:t>Week </a:t>
            </a:r>
            <a:r>
              <a:rPr lang="en-GB" sz="5400">
                <a:solidFill>
                  <a:schemeClr val="dk1"/>
                </a:solidFill>
              </a:rPr>
              <a:t>3</a:t>
            </a:r>
            <a:r>
              <a:rPr b="0" i="0" lang="en-GB" sz="5400" u="none" cap="none" strike="noStrike">
                <a:solidFill>
                  <a:schemeClr val="dk1"/>
                </a:solidFill>
                <a:latin typeface="Arial"/>
                <a:ea typeface="Arial"/>
                <a:cs typeface="Arial"/>
                <a:sym typeface="Arial"/>
              </a:rPr>
              <a:t> - </a:t>
            </a:r>
            <a:r>
              <a:rPr lang="en-GB" sz="5400">
                <a:solidFill>
                  <a:schemeClr val="dk1"/>
                </a:solidFill>
              </a:rPr>
              <a:t>Tuesday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400"/>
              <a:buFont typeface="Arial"/>
              <a:buNone/>
            </a:pPr>
            <a:r>
              <a:t/>
            </a:r>
            <a:endParaRPr b="0" i="0" sz="5400" u="none" cap="none" strike="noStrike">
              <a:solidFill>
                <a:schemeClr val="dk1"/>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pic>
        <p:nvPicPr>
          <p:cNvPr id="573" name="Google Shape;573;p105"/>
          <p:cNvPicPr preferRelativeResize="0"/>
          <p:nvPr/>
        </p:nvPicPr>
        <p:blipFill>
          <a:blip r:embed="rId3">
            <a:alphaModFix/>
          </a:blip>
          <a:stretch>
            <a:fillRect/>
          </a:stretch>
        </p:blipFill>
        <p:spPr>
          <a:xfrm>
            <a:off x="152400" y="152400"/>
            <a:ext cx="8571410" cy="4838699"/>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10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Let’s </a:t>
            </a:r>
            <a:r>
              <a:rPr i="1" lang="en-GB">
                <a:latin typeface="Arial"/>
                <a:ea typeface="Arial"/>
                <a:cs typeface="Arial"/>
                <a:sym typeface="Arial"/>
              </a:rPr>
              <a:t>Revisit and Review</a:t>
            </a:r>
            <a:r>
              <a:rPr lang="en-GB">
                <a:latin typeface="Arial"/>
                <a:ea typeface="Arial"/>
                <a:cs typeface="Arial"/>
                <a:sym typeface="Arial"/>
              </a:rPr>
              <a:t>…</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10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Do you remember this challenge word?</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10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existence</a:t>
            </a:r>
            <a:endParaRPr i="1">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109"/>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GB"/>
              <a:t>existence</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(noun)</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definition: a state of living</a:t>
            </a:r>
            <a:endParaRPr/>
          </a:p>
        </p:txBody>
      </p:sp>
      <p:pic>
        <p:nvPicPr>
          <p:cNvPr descr="Free Christian Cross Clipart, Download Free Christian Cross Clipart png  images, Free ClipArts on Clipart Library" id="595" name="Google Shape;595;p109"/>
          <p:cNvPicPr preferRelativeResize="0"/>
          <p:nvPr/>
        </p:nvPicPr>
        <p:blipFill rotWithShape="1">
          <a:blip r:embed="rId3">
            <a:alphaModFix/>
          </a:blip>
          <a:srcRect b="0" l="0" r="0" t="0"/>
          <a:stretch/>
        </p:blipFill>
        <p:spPr>
          <a:xfrm>
            <a:off x="153074" y="170525"/>
            <a:ext cx="1684441" cy="2401225"/>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11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existence</a:t>
            </a:r>
            <a:br>
              <a:rPr lang="en-GB">
                <a:latin typeface="Arial"/>
                <a:ea typeface="Arial"/>
                <a:cs typeface="Arial"/>
                <a:sym typeface="Arial"/>
              </a:rPr>
            </a:br>
            <a:r>
              <a:rPr lang="en-GB">
                <a:latin typeface="Arial"/>
                <a:ea typeface="Arial"/>
                <a:cs typeface="Arial"/>
                <a:sym typeface="Arial"/>
              </a:rPr>
              <a:t>Christians believe in the existence of God. </a:t>
            </a:r>
            <a:endParaRPr i="1">
              <a:latin typeface="Arial"/>
              <a:ea typeface="Arial"/>
              <a:cs typeface="Arial"/>
              <a:sym typeface="Arial"/>
            </a:endParaRPr>
          </a:p>
        </p:txBody>
      </p:sp>
      <p:pic>
        <p:nvPicPr>
          <p:cNvPr descr="Free Christian Cross Clipart, Download Free Christian Cross Clipart png  images, Free ClipArts on Clipart Library" id="601" name="Google Shape;601;p110"/>
          <p:cNvPicPr preferRelativeResize="0"/>
          <p:nvPr/>
        </p:nvPicPr>
        <p:blipFill rotWithShape="1">
          <a:blip r:embed="rId3">
            <a:alphaModFix/>
          </a:blip>
          <a:srcRect b="0" l="0" r="0" t="0"/>
          <a:stretch/>
        </p:blipFill>
        <p:spPr>
          <a:xfrm>
            <a:off x="153080" y="193902"/>
            <a:ext cx="1343025" cy="1914525"/>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11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explanation</a:t>
            </a:r>
            <a:endParaRPr i="1">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112"/>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GB"/>
              <a:t>explanation</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(noun)</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definition: a statement or account which makes everything clear</a:t>
            </a:r>
            <a:endParaRPr/>
          </a:p>
        </p:txBody>
      </p:sp>
      <p:pic>
        <p:nvPicPr>
          <p:cNvPr descr="Explain Illustrations and Stock Art. 23,606 Explain illustration and vector  EPS clipart graphics available to search from thousands of royalty free  stock clip art designers." id="612" name="Google Shape;612;p112"/>
          <p:cNvPicPr preferRelativeResize="0"/>
          <p:nvPr/>
        </p:nvPicPr>
        <p:blipFill rotWithShape="1">
          <a:blip r:embed="rId3">
            <a:alphaModFix/>
          </a:blip>
          <a:srcRect b="13141" l="0" r="0" t="0"/>
          <a:stretch/>
        </p:blipFill>
        <p:spPr>
          <a:xfrm>
            <a:off x="304127" y="179628"/>
            <a:ext cx="2339625" cy="1612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existence</a:t>
            </a:r>
            <a:br>
              <a:rPr lang="en-GB">
                <a:latin typeface="Arial"/>
                <a:ea typeface="Arial"/>
                <a:cs typeface="Arial"/>
                <a:sym typeface="Arial"/>
              </a:rPr>
            </a:br>
            <a:r>
              <a:rPr lang="en-GB">
                <a:latin typeface="Arial"/>
                <a:ea typeface="Arial"/>
                <a:cs typeface="Arial"/>
                <a:sym typeface="Arial"/>
              </a:rPr>
              <a:t>Christians believe in the existence of God. </a:t>
            </a:r>
            <a:endParaRPr i="1">
              <a:latin typeface="Arial"/>
              <a:ea typeface="Arial"/>
              <a:cs typeface="Arial"/>
              <a:sym typeface="Arial"/>
            </a:endParaRPr>
          </a:p>
        </p:txBody>
      </p:sp>
      <p:pic>
        <p:nvPicPr>
          <p:cNvPr descr="Free Christian Cross Clipart, Download Free Christian Cross Clipart png  images, Free ClipArts on Clipart Library" id="221" name="Google Shape;221;p41"/>
          <p:cNvPicPr preferRelativeResize="0"/>
          <p:nvPr/>
        </p:nvPicPr>
        <p:blipFill rotWithShape="1">
          <a:blip r:embed="rId3">
            <a:alphaModFix/>
          </a:blip>
          <a:srcRect b="0" l="0" r="0" t="0"/>
          <a:stretch/>
        </p:blipFill>
        <p:spPr>
          <a:xfrm>
            <a:off x="153080" y="193902"/>
            <a:ext cx="1343025" cy="1914525"/>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11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explanation</a:t>
            </a:r>
            <a:br>
              <a:rPr lang="en-GB">
                <a:latin typeface="Arial"/>
                <a:ea typeface="Arial"/>
                <a:cs typeface="Arial"/>
                <a:sym typeface="Arial"/>
              </a:rPr>
            </a:br>
            <a:r>
              <a:rPr lang="en-GB">
                <a:latin typeface="Arial"/>
                <a:ea typeface="Arial"/>
                <a:cs typeface="Arial"/>
                <a:sym typeface="Arial"/>
              </a:rPr>
              <a:t>An explanation text is useful in science lessons.</a:t>
            </a:r>
            <a:endParaRPr i="1"/>
          </a:p>
        </p:txBody>
      </p:sp>
      <p:pic>
        <p:nvPicPr>
          <p:cNvPr descr="Explain Illustrations and Stock Art. 23,606 Explain illustration and vector  EPS clipart graphics available to search from thousands of royalty free  stock clip art designers." id="618" name="Google Shape;618;p113"/>
          <p:cNvPicPr preferRelativeResize="0"/>
          <p:nvPr/>
        </p:nvPicPr>
        <p:blipFill rotWithShape="1">
          <a:blip r:embed="rId3">
            <a:alphaModFix/>
          </a:blip>
          <a:srcRect b="13141" l="0" r="0" t="0"/>
          <a:stretch/>
        </p:blipFill>
        <p:spPr>
          <a:xfrm>
            <a:off x="304120" y="179614"/>
            <a:ext cx="1800225" cy="1240972"/>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11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Can you remember this spelling rule?</a:t>
            </a:r>
            <a:br>
              <a:rPr lang="en-GB">
                <a:latin typeface="Arial"/>
                <a:ea typeface="Arial"/>
                <a:cs typeface="Arial"/>
                <a:sym typeface="Arial"/>
              </a:rPr>
            </a:br>
            <a:r>
              <a:rPr lang="en-GB">
                <a:latin typeface="Arial"/>
                <a:ea typeface="Arial"/>
                <a:cs typeface="Arial"/>
                <a:sym typeface="Arial"/>
              </a:rPr>
              <a:t>prefix </a:t>
            </a:r>
            <a:r>
              <a:rPr lang="en-GB"/>
              <a:t>over</a:t>
            </a:r>
            <a:r>
              <a:rPr lang="en-GB">
                <a:latin typeface="Arial"/>
                <a:ea typeface="Arial"/>
                <a:cs typeface="Arial"/>
                <a:sym typeface="Arial"/>
              </a:rPr>
              <a:t>-</a:t>
            </a:r>
            <a:endParaRPr>
              <a:latin typeface="Arial"/>
              <a:ea typeface="Arial"/>
              <a:cs typeface="Arial"/>
              <a:sym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11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The prefix  over-</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116"/>
          <p:cNvSpPr txBox="1"/>
          <p:nvPr>
            <p:ph type="title"/>
          </p:nvPr>
        </p:nvSpPr>
        <p:spPr>
          <a:xfrm>
            <a:off x="538163" y="3106637"/>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over-</a:t>
            </a:r>
            <a:br>
              <a:rPr lang="en-GB">
                <a:latin typeface="Arial"/>
                <a:ea typeface="Arial"/>
                <a:cs typeface="Arial"/>
                <a:sym typeface="Arial"/>
              </a:rPr>
            </a:br>
            <a:r>
              <a:rPr lang="en-GB">
                <a:latin typeface="Arial"/>
                <a:ea typeface="Arial"/>
                <a:cs typeface="Arial"/>
                <a:sym typeface="Arial"/>
              </a:rPr>
              <a:t>meaning ‘too much’ or ‘more than enough’</a:t>
            </a:r>
            <a:endParaRPr i="1">
              <a:latin typeface="Arial"/>
              <a:ea typeface="Arial"/>
              <a:cs typeface="Arial"/>
              <a:sym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11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overcook</a:t>
            </a:r>
            <a:endParaRPr i="1">
              <a:latin typeface="Arial"/>
              <a:ea typeface="Arial"/>
              <a:cs typeface="Arial"/>
              <a:sym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118"/>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overcook</a:t>
            </a:r>
            <a:endParaRPr i="1">
              <a:latin typeface="Arial"/>
              <a:ea typeface="Arial"/>
              <a:cs typeface="Arial"/>
              <a:sym typeface="Arial"/>
            </a:endParaRPr>
          </a:p>
        </p:txBody>
      </p:sp>
      <p:sp>
        <p:nvSpPr>
          <p:cNvPr id="644" name="Google Shape;644;p118"/>
          <p:cNvSpPr/>
          <p:nvPr/>
        </p:nvSpPr>
        <p:spPr>
          <a:xfrm>
            <a:off x="3211967" y="2762056"/>
            <a:ext cx="1360200" cy="5100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11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overcook</a:t>
            </a:r>
            <a:br>
              <a:rPr lang="en-GB">
                <a:latin typeface="Arial"/>
                <a:ea typeface="Arial"/>
                <a:cs typeface="Arial"/>
                <a:sym typeface="Arial"/>
              </a:rPr>
            </a:br>
            <a:r>
              <a:rPr lang="en-GB">
                <a:latin typeface="Arial"/>
                <a:ea typeface="Arial"/>
                <a:cs typeface="Arial"/>
                <a:sym typeface="Arial"/>
              </a:rPr>
              <a:t>over + cook = overcook </a:t>
            </a:r>
            <a:endParaRPr i="1">
              <a:latin typeface="Arial"/>
              <a:ea typeface="Arial"/>
              <a:cs typeface="Arial"/>
              <a:sym typeface="Arial"/>
            </a:endParaRPr>
          </a:p>
        </p:txBody>
      </p:sp>
      <p:pic>
        <p:nvPicPr>
          <p:cNvPr descr="✓ overcook free vector eps, cdr, ai, svg vector illustration graphic art" id="650" name="Google Shape;650;p119"/>
          <p:cNvPicPr preferRelativeResize="0"/>
          <p:nvPr/>
        </p:nvPicPr>
        <p:blipFill rotWithShape="1">
          <a:blip r:embed="rId3">
            <a:alphaModFix/>
          </a:blip>
          <a:srcRect b="0" l="0" r="0" t="0"/>
          <a:stretch/>
        </p:blipFill>
        <p:spPr>
          <a:xfrm>
            <a:off x="449547" y="323000"/>
            <a:ext cx="1607344" cy="1607344"/>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120"/>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overreact</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121"/>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overreact</a:t>
            </a:r>
            <a:r>
              <a:rPr lang="en-GB"/>
              <a:t> </a:t>
            </a:r>
            <a:r>
              <a:rPr lang="en-GB">
                <a:solidFill>
                  <a:schemeClr val="lt1"/>
                </a:solidFill>
              </a:rPr>
              <a:t>n</a:t>
            </a:r>
            <a:endParaRPr i="1">
              <a:solidFill>
                <a:schemeClr val="lt1"/>
              </a:solidFill>
            </a:endParaRPr>
          </a:p>
        </p:txBody>
      </p:sp>
      <p:sp>
        <p:nvSpPr>
          <p:cNvPr id="661" name="Google Shape;661;p121"/>
          <p:cNvSpPr/>
          <p:nvPr/>
        </p:nvSpPr>
        <p:spPr>
          <a:xfrm>
            <a:off x="2914651" y="2743201"/>
            <a:ext cx="1359300" cy="5718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12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overreact</a:t>
            </a:r>
            <a:br>
              <a:rPr lang="en-GB">
                <a:latin typeface="Arial"/>
                <a:ea typeface="Arial"/>
                <a:cs typeface="Arial"/>
                <a:sym typeface="Arial"/>
              </a:rPr>
            </a:br>
            <a:r>
              <a:rPr lang="en-GB">
                <a:latin typeface="Arial"/>
                <a:ea typeface="Arial"/>
                <a:cs typeface="Arial"/>
                <a:sym typeface="Arial"/>
              </a:rPr>
              <a:t>over + react = overreact</a:t>
            </a:r>
            <a:endParaRPr i="1">
              <a:latin typeface="Arial"/>
              <a:ea typeface="Arial"/>
              <a:cs typeface="Arial"/>
              <a:sym typeface="Arial"/>
            </a:endParaRPr>
          </a:p>
        </p:txBody>
      </p:sp>
      <p:pic>
        <p:nvPicPr>
          <p:cNvPr descr="Overreacting Woman Stock Illustrations – 11 Overreacting Woman Stock  Illustrations, Vectors &amp; Clipart - Dreamstime" id="667" name="Google Shape;667;p122"/>
          <p:cNvPicPr preferRelativeResize="0"/>
          <p:nvPr/>
        </p:nvPicPr>
        <p:blipFill rotWithShape="1">
          <a:blip r:embed="rId3">
            <a:alphaModFix/>
          </a:blip>
          <a:srcRect b="0" l="0" r="0" t="0"/>
          <a:stretch/>
        </p:blipFill>
        <p:spPr>
          <a:xfrm>
            <a:off x="388824" y="276565"/>
            <a:ext cx="1900238" cy="135731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explanation</a:t>
            </a:r>
            <a:endParaRPr i="1">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123"/>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overestimate</a:t>
            </a:r>
            <a:endParaRPr i="1">
              <a:latin typeface="Arial"/>
              <a:ea typeface="Arial"/>
              <a:cs typeface="Arial"/>
              <a:sym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124"/>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overestimate</a:t>
            </a:r>
            <a:endParaRPr i="1">
              <a:latin typeface="Arial"/>
              <a:ea typeface="Arial"/>
              <a:cs typeface="Arial"/>
              <a:sym typeface="Arial"/>
            </a:endParaRPr>
          </a:p>
        </p:txBody>
      </p:sp>
      <p:sp>
        <p:nvSpPr>
          <p:cNvPr id="678" name="Google Shape;678;p124"/>
          <p:cNvSpPr/>
          <p:nvPr/>
        </p:nvSpPr>
        <p:spPr>
          <a:xfrm>
            <a:off x="2660878" y="2706461"/>
            <a:ext cx="1404300" cy="570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125"/>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latin typeface="Arial"/>
                <a:ea typeface="Arial"/>
                <a:cs typeface="Arial"/>
                <a:sym typeface="Arial"/>
              </a:rPr>
              <a:t>overestimate</a:t>
            </a:r>
            <a:br>
              <a:rPr lang="en-GB">
                <a:latin typeface="Arial"/>
                <a:ea typeface="Arial"/>
                <a:cs typeface="Arial"/>
                <a:sym typeface="Arial"/>
              </a:rPr>
            </a:br>
            <a:r>
              <a:rPr lang="en-GB">
                <a:latin typeface="Arial"/>
                <a:ea typeface="Arial"/>
                <a:cs typeface="Arial"/>
                <a:sym typeface="Arial"/>
              </a:rPr>
              <a:t>over + estimate = overestimate </a:t>
            </a:r>
            <a:endParaRPr i="1">
              <a:latin typeface="Arial"/>
              <a:ea typeface="Arial"/>
              <a:cs typeface="Arial"/>
              <a:sym typeface="Arial"/>
            </a:endParaRPr>
          </a:p>
        </p:txBody>
      </p:sp>
      <p:pic>
        <p:nvPicPr>
          <p:cNvPr descr="35 Overestimate Illustrations &amp; Clip Art - iStock" id="684" name="Google Shape;684;p125"/>
          <p:cNvPicPr preferRelativeResize="0"/>
          <p:nvPr/>
        </p:nvPicPr>
        <p:blipFill rotWithShape="1">
          <a:blip r:embed="rId3">
            <a:alphaModFix/>
          </a:blip>
          <a:srcRect b="0" l="0" r="0" t="0"/>
          <a:stretch/>
        </p:blipFill>
        <p:spPr>
          <a:xfrm>
            <a:off x="216865" y="127058"/>
            <a:ext cx="1607344" cy="1607344"/>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126"/>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latin typeface="Arial"/>
                <a:ea typeface="Arial"/>
                <a:cs typeface="Arial"/>
                <a:sym typeface="Arial"/>
              </a:rPr>
              <a:t>Let’s </a:t>
            </a:r>
            <a:r>
              <a:rPr i="1" lang="en-GB">
                <a:latin typeface="Arial"/>
                <a:ea typeface="Arial"/>
                <a:cs typeface="Arial"/>
                <a:sym typeface="Arial"/>
              </a:rPr>
              <a:t>Teach and Practise</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127"/>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100000"/>
              <a:buFont typeface="Arial"/>
              <a:buNone/>
            </a:pPr>
            <a:r>
              <a:rPr lang="en-GB"/>
              <a:t>Creating diminutives using prefixes micro- or mini- meaning small.</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128"/>
          <p:cNvSpPr txBox="1"/>
          <p:nvPr>
            <p:ph type="title"/>
          </p:nvPr>
        </p:nvSpPr>
        <p:spPr>
          <a:xfrm>
            <a:off x="623888" y="1282303"/>
            <a:ext cx="7886700" cy="2139600"/>
          </a:xfrm>
          <a:prstGeom prst="rect">
            <a:avLst/>
          </a:prstGeom>
        </p:spPr>
        <p:txBody>
          <a:bodyPr anchorCtr="0" anchor="b" bIns="34275" lIns="68575" spcFirstLastPara="1" rIns="68575" wrap="square" tIns="34275">
            <a:normAutofit/>
          </a:bodyPr>
          <a:lstStyle/>
          <a:p>
            <a:pPr indent="0" lvl="0" marL="0" rtl="0" algn="ctr">
              <a:spcBef>
                <a:spcPts val="0"/>
              </a:spcBef>
              <a:spcAft>
                <a:spcPts val="0"/>
              </a:spcAft>
              <a:buNone/>
            </a:pPr>
            <a:r>
              <a:rPr lang="en-GB"/>
              <a:t>Prefixes micro- and mini-</a:t>
            </a:r>
            <a:endParaRPr/>
          </a:p>
        </p:txBody>
      </p:sp>
      <p:sp>
        <p:nvSpPr>
          <p:cNvPr id="700" name="Google Shape;700;p128"/>
          <p:cNvSpPr txBox="1"/>
          <p:nvPr>
            <p:ph idx="1" type="body"/>
          </p:nvPr>
        </p:nvSpPr>
        <p:spPr>
          <a:xfrm>
            <a:off x="623888" y="3442097"/>
            <a:ext cx="7886700" cy="11253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129"/>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minibeast</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130"/>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minibeast</a:t>
            </a:r>
            <a:endParaRPr/>
          </a:p>
        </p:txBody>
      </p:sp>
      <p:sp>
        <p:nvSpPr>
          <p:cNvPr id="711" name="Google Shape;711;p130"/>
          <p:cNvSpPr/>
          <p:nvPr/>
        </p:nvSpPr>
        <p:spPr>
          <a:xfrm>
            <a:off x="3553700" y="2674200"/>
            <a:ext cx="10812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131"/>
          <p:cNvSpPr txBox="1"/>
          <p:nvPr>
            <p:ph type="title"/>
          </p:nvPr>
        </p:nvSpPr>
        <p:spPr>
          <a:xfrm>
            <a:off x="849085" y="2221322"/>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minibeast</a:t>
            </a:r>
            <a:endParaRPr/>
          </a:p>
        </p:txBody>
      </p:sp>
      <p:sp>
        <p:nvSpPr>
          <p:cNvPr id="717" name="Google Shape;717;p131"/>
          <p:cNvSpPr/>
          <p:nvPr/>
        </p:nvSpPr>
        <p:spPr>
          <a:xfrm>
            <a:off x="3530300" y="2666375"/>
            <a:ext cx="1112400" cy="564900"/>
          </a:xfrm>
          <a:prstGeom prst="rect">
            <a:avLst/>
          </a:prstGeom>
          <a:noFill/>
          <a:ln cap="flat" cmpd="sng" w="381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718" name="Google Shape;718;p131"/>
          <p:cNvPicPr preferRelativeResize="0"/>
          <p:nvPr/>
        </p:nvPicPr>
        <p:blipFill>
          <a:blip r:embed="rId3">
            <a:alphaModFix/>
          </a:blip>
          <a:stretch>
            <a:fillRect/>
          </a:stretch>
        </p:blipFill>
        <p:spPr>
          <a:xfrm>
            <a:off x="152400" y="152400"/>
            <a:ext cx="3776825" cy="1967350"/>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132"/>
          <p:cNvSpPr txBox="1"/>
          <p:nvPr>
            <p:ph type="title"/>
          </p:nvPr>
        </p:nvSpPr>
        <p:spPr>
          <a:xfrm>
            <a:off x="623888" y="2310619"/>
            <a:ext cx="7886700" cy="111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Arial"/>
              <a:buNone/>
            </a:pPr>
            <a:r>
              <a:rPr lang="en-GB"/>
              <a:t>minicab</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