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338.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34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326.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33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342.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315.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19.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334.xml"/>
  <Override ContentType="application/vnd.openxmlformats-officedocument.presentationml.notesSlide+xml" PartName="/ppt/notesSlides/notesSlide306.xml"/>
  <Override ContentType="application/vnd.openxmlformats-officedocument.presentationml.notesSlide+xml" PartName="/ppt/notesSlides/notesSlide349.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323.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329.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302.xml"/>
  <Override ContentType="application/vnd.openxmlformats-officedocument.presentationml.notesSlide+xml" PartName="/ppt/notesSlides/notesSlide76.xml"/>
  <Override ContentType="application/vnd.openxmlformats-officedocument.presentationml.notesSlide+xml" PartName="/ppt/notesSlides/notesSlide345.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320.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330.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314.xml"/>
  <Override ContentType="application/vnd.openxmlformats-officedocument.presentationml.notesSlide+xml" PartName="/ppt/notesSlides/notesSlide27.xml"/>
  <Override ContentType="application/vnd.openxmlformats-officedocument.presentationml.notesSlide+xml" PartName="/ppt/notesSlides/notesSlide339.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95.xml"/>
  <Override ContentType="application/vnd.openxmlformats-officedocument.presentationml.notesSlide+xml" PartName="/ppt/notesSlides/notesSlide324.xml"/>
  <Override ContentType="application/vnd.openxmlformats-officedocument.presentationml.notesSlide+xml" PartName="/ppt/notesSlides/notesSlide235.xml"/>
  <Override ContentType="application/vnd.openxmlformats-officedocument.presentationml.notesSlide+xml" PartName="/ppt/notesSlides/notesSlide341.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307.xml"/>
  <Override ContentType="application/vnd.openxmlformats-officedocument.presentationml.notesSlide+xml" PartName="/ppt/notesSlides/notesSlide335.xml"/>
  <Override ContentType="application/vnd.openxmlformats-officedocument.presentationml.notesSlide+xml" PartName="/ppt/notesSlides/notesSlide318.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28.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313.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344.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332.xml"/>
  <Override ContentType="application/vnd.openxmlformats-officedocument.presentationml.notesSlide+xml" PartName="/ppt/notesSlides/notesSlide120.xml"/>
  <Override ContentType="application/vnd.openxmlformats-officedocument.presentationml.notesSlide+xml" PartName="/ppt/notesSlides/notesSlide308.xml"/>
  <Override ContentType="application/vnd.openxmlformats-officedocument.presentationml.notesSlide+xml" PartName="/ppt/notesSlides/notesSlide325.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321.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347.xml"/>
  <Override ContentType="application/vnd.openxmlformats-officedocument.presentationml.notesSlide+xml" PartName="/ppt/notesSlides/notesSlide317.xml"/>
  <Override ContentType="application/vnd.openxmlformats-officedocument.presentationml.notesSlide+xml" PartName="/ppt/notesSlides/notesSlide336.xml"/>
  <Override ContentType="application/vnd.openxmlformats-officedocument.presentationml.notesSlide+xml" PartName="/ppt/notesSlides/notesSlide304.xml"/>
  <Override ContentType="application/vnd.openxmlformats-officedocument.presentationml.notesSlide+xml" PartName="/ppt/notesSlides/notesSlide272.xml"/>
  <Override ContentType="application/vnd.openxmlformats-officedocument.presentationml.notesSlide+xml" PartName="/ppt/notesSlides/notesSlide310.xml"/>
  <Override ContentType="application/vnd.openxmlformats-officedocument.presentationml.notesSlide+xml" PartName="/ppt/notesSlides/notesSlide340.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337.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343.xml"/>
  <Override ContentType="application/vnd.openxmlformats-officedocument.presentationml.notesSlide+xml" PartName="/ppt/notesSlides/notesSlide233.xml"/>
  <Override ContentType="application/vnd.openxmlformats-officedocument.presentationml.notesSlide+xml" PartName="/ppt/notesSlides/notesSlide300.xml"/>
  <Override ContentType="application/vnd.openxmlformats-officedocument.presentationml.notesSlide+xml" PartName="/ppt/notesSlides/notesSlide327.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309.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316.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350.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333.xml"/>
  <Override ContentType="application/vnd.openxmlformats-officedocument.presentationml.notesSlide+xml" PartName="/ppt/notesSlides/notesSlide305.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9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322.xml"/>
  <Override ContentType="application/vnd.openxmlformats-officedocument.presentationml.notesSlide+xml" PartName="/ppt/notesSlides/notesSlide175.xml"/>
  <Override ContentType="application/vnd.openxmlformats-officedocument.presentationml.notesSlide+xml" PartName="/ppt/notesSlides/notesSlide348.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350.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334.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26.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342.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314.xml"/>
  <Override ContentType="application/vnd.openxmlformats-officedocument.presentationml.slide+xml" PartName="/ppt/slides/slide338.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323.xml"/>
  <Override ContentType="application/vnd.openxmlformats-officedocument.presentationml.slide+xml" PartName="/ppt/slides/slide242.xml"/>
  <Override ContentType="application/vnd.openxmlformats-officedocument.presentationml.slide+xml" PartName="/ppt/slides/slide34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310.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333.xml"/>
  <Override ContentType="application/vnd.openxmlformats-officedocument.presentationml.slide+xml" PartName="/ppt/slides/slide201.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343.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297.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327.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337.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322.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348.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324.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316.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44.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328.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332.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301.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12.xml"/>
  <Override ContentType="application/vnd.openxmlformats-officedocument.presentationml.slide+xml" PartName="/ppt/slides/slide240.xml"/>
  <Override ContentType="application/vnd.openxmlformats-officedocument.presentationml.slide+xml" PartName="/ppt/slides/slide347.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321.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319.xml"/>
  <Override ContentType="application/vnd.openxmlformats-officedocument.presentationml.slide+xml" PartName="/ppt/slides/slide212.xml"/>
  <Override ContentType="application/vnd.openxmlformats-officedocument.presentationml.slide+xml" PartName="/ppt/slides/slide336.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29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340.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325.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317.xml"/>
  <Override ContentType="application/vnd.openxmlformats-officedocument.presentationml.slide+xml" PartName="/ppt/slides/slide155.xml"/>
  <Override ContentType="application/vnd.openxmlformats-officedocument.presentationml.slide+xml" PartName="/ppt/slides/slide341.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307.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331.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345.xml"/>
  <Override ContentType="application/vnd.openxmlformats-officedocument.presentationml.slide+xml" PartName="/ppt/slides/slide302.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313.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320.xml"/>
  <Override ContentType="application/vnd.openxmlformats-officedocument.presentationml.slide+xml" PartName="/ppt/slides/slide207.xml"/>
  <Override ContentType="application/vnd.openxmlformats-officedocument.presentationml.slide+xml" PartName="/ppt/slides/slide339.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330.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346.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9.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318.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335.xml"/>
  <Override ContentType="application/vnd.openxmlformats-officedocument.presentationml.slide+xml" PartName="/ppt/slides/slide256.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 id="483" r:id="rId233"/>
    <p:sldId id="484" r:id="rId234"/>
    <p:sldId id="485" r:id="rId235"/>
    <p:sldId id="486" r:id="rId236"/>
    <p:sldId id="487" r:id="rId237"/>
    <p:sldId id="488" r:id="rId238"/>
    <p:sldId id="489" r:id="rId239"/>
    <p:sldId id="490" r:id="rId240"/>
    <p:sldId id="491" r:id="rId241"/>
    <p:sldId id="492" r:id="rId242"/>
    <p:sldId id="493" r:id="rId243"/>
    <p:sldId id="494" r:id="rId244"/>
    <p:sldId id="495" r:id="rId245"/>
    <p:sldId id="496" r:id="rId246"/>
    <p:sldId id="497" r:id="rId247"/>
    <p:sldId id="498" r:id="rId248"/>
    <p:sldId id="499" r:id="rId249"/>
    <p:sldId id="500" r:id="rId250"/>
    <p:sldId id="501" r:id="rId251"/>
    <p:sldId id="502" r:id="rId252"/>
    <p:sldId id="503" r:id="rId253"/>
    <p:sldId id="504" r:id="rId254"/>
    <p:sldId id="505" r:id="rId255"/>
    <p:sldId id="506" r:id="rId256"/>
    <p:sldId id="507" r:id="rId257"/>
    <p:sldId id="508" r:id="rId258"/>
    <p:sldId id="509" r:id="rId259"/>
    <p:sldId id="510" r:id="rId260"/>
    <p:sldId id="511" r:id="rId261"/>
    <p:sldId id="512" r:id="rId262"/>
    <p:sldId id="513" r:id="rId263"/>
    <p:sldId id="514" r:id="rId264"/>
    <p:sldId id="515" r:id="rId265"/>
    <p:sldId id="516" r:id="rId266"/>
    <p:sldId id="517" r:id="rId267"/>
    <p:sldId id="518" r:id="rId268"/>
    <p:sldId id="519" r:id="rId269"/>
    <p:sldId id="520" r:id="rId270"/>
    <p:sldId id="521" r:id="rId271"/>
    <p:sldId id="522" r:id="rId272"/>
    <p:sldId id="523" r:id="rId273"/>
    <p:sldId id="524" r:id="rId274"/>
    <p:sldId id="525" r:id="rId275"/>
    <p:sldId id="526" r:id="rId276"/>
    <p:sldId id="527" r:id="rId277"/>
    <p:sldId id="528" r:id="rId278"/>
    <p:sldId id="529" r:id="rId279"/>
    <p:sldId id="530" r:id="rId280"/>
    <p:sldId id="531" r:id="rId281"/>
    <p:sldId id="532" r:id="rId282"/>
    <p:sldId id="533" r:id="rId283"/>
    <p:sldId id="534" r:id="rId284"/>
    <p:sldId id="535" r:id="rId285"/>
    <p:sldId id="536" r:id="rId286"/>
    <p:sldId id="537" r:id="rId287"/>
    <p:sldId id="538" r:id="rId288"/>
    <p:sldId id="539" r:id="rId289"/>
    <p:sldId id="540" r:id="rId290"/>
    <p:sldId id="541" r:id="rId291"/>
    <p:sldId id="542" r:id="rId292"/>
    <p:sldId id="543" r:id="rId293"/>
    <p:sldId id="544" r:id="rId294"/>
    <p:sldId id="545" r:id="rId295"/>
    <p:sldId id="546" r:id="rId296"/>
    <p:sldId id="547" r:id="rId297"/>
    <p:sldId id="548" r:id="rId298"/>
    <p:sldId id="549" r:id="rId299"/>
    <p:sldId id="550" r:id="rId300"/>
    <p:sldId id="551" r:id="rId301"/>
    <p:sldId id="552" r:id="rId302"/>
    <p:sldId id="553" r:id="rId303"/>
    <p:sldId id="554" r:id="rId304"/>
    <p:sldId id="555" r:id="rId305"/>
    <p:sldId id="556" r:id="rId306"/>
    <p:sldId id="557" r:id="rId307"/>
    <p:sldId id="558" r:id="rId308"/>
    <p:sldId id="559" r:id="rId309"/>
    <p:sldId id="560" r:id="rId310"/>
    <p:sldId id="561" r:id="rId311"/>
    <p:sldId id="562" r:id="rId312"/>
    <p:sldId id="563" r:id="rId313"/>
    <p:sldId id="564" r:id="rId314"/>
    <p:sldId id="565" r:id="rId315"/>
    <p:sldId id="566" r:id="rId316"/>
    <p:sldId id="567" r:id="rId317"/>
    <p:sldId id="568" r:id="rId318"/>
    <p:sldId id="569" r:id="rId319"/>
    <p:sldId id="570" r:id="rId320"/>
    <p:sldId id="571" r:id="rId321"/>
    <p:sldId id="572" r:id="rId322"/>
    <p:sldId id="573" r:id="rId323"/>
    <p:sldId id="574" r:id="rId324"/>
    <p:sldId id="575" r:id="rId325"/>
    <p:sldId id="576" r:id="rId326"/>
    <p:sldId id="577" r:id="rId327"/>
    <p:sldId id="578" r:id="rId328"/>
    <p:sldId id="579" r:id="rId329"/>
    <p:sldId id="580" r:id="rId330"/>
    <p:sldId id="581" r:id="rId331"/>
    <p:sldId id="582" r:id="rId332"/>
    <p:sldId id="583" r:id="rId333"/>
    <p:sldId id="584" r:id="rId334"/>
    <p:sldId id="585" r:id="rId335"/>
    <p:sldId id="586" r:id="rId336"/>
    <p:sldId id="587" r:id="rId337"/>
    <p:sldId id="588" r:id="rId338"/>
    <p:sldId id="589" r:id="rId339"/>
    <p:sldId id="590" r:id="rId340"/>
    <p:sldId id="591" r:id="rId341"/>
    <p:sldId id="592" r:id="rId342"/>
    <p:sldId id="593" r:id="rId343"/>
    <p:sldId id="594" r:id="rId344"/>
    <p:sldId id="595" r:id="rId345"/>
    <p:sldId id="596" r:id="rId346"/>
    <p:sldId id="597" r:id="rId347"/>
    <p:sldId id="598" r:id="rId348"/>
    <p:sldId id="599" r:id="rId349"/>
    <p:sldId id="600" r:id="rId350"/>
    <p:sldId id="601" r:id="rId351"/>
    <p:sldId id="602" r:id="rId352"/>
    <p:sldId id="603" r:id="rId353"/>
    <p:sldId id="604" r:id="rId354"/>
    <p:sldId id="605" r:id="rId35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297" Type="http://schemas.openxmlformats.org/officeDocument/2006/relationships/slide" Target="slides/slide292.xml"/><Relationship Id="rId36" Type="http://schemas.openxmlformats.org/officeDocument/2006/relationships/slide" Target="slides/slide31.xml"/><Relationship Id="rId175" Type="http://schemas.openxmlformats.org/officeDocument/2006/relationships/slide" Target="slides/slide170.xml"/><Relationship Id="rId296" Type="http://schemas.openxmlformats.org/officeDocument/2006/relationships/slide" Target="slides/slide291.xml"/><Relationship Id="rId39" Type="http://schemas.openxmlformats.org/officeDocument/2006/relationships/slide" Target="slides/slide34.xml"/><Relationship Id="rId174" Type="http://schemas.openxmlformats.org/officeDocument/2006/relationships/slide" Target="slides/slide169.xml"/><Relationship Id="rId295" Type="http://schemas.openxmlformats.org/officeDocument/2006/relationships/slide" Target="slides/slide290.xml"/><Relationship Id="rId38" Type="http://schemas.openxmlformats.org/officeDocument/2006/relationships/slide" Target="slides/slide33.xml"/><Relationship Id="rId173" Type="http://schemas.openxmlformats.org/officeDocument/2006/relationships/slide" Target="slides/slide168.xml"/><Relationship Id="rId294" Type="http://schemas.openxmlformats.org/officeDocument/2006/relationships/slide" Target="slides/slide289.xml"/><Relationship Id="rId179" Type="http://schemas.openxmlformats.org/officeDocument/2006/relationships/slide" Target="slides/slide174.xml"/><Relationship Id="rId178" Type="http://schemas.openxmlformats.org/officeDocument/2006/relationships/slide" Target="slides/slide173.xml"/><Relationship Id="rId299" Type="http://schemas.openxmlformats.org/officeDocument/2006/relationships/slide" Target="slides/slide294.xml"/><Relationship Id="rId177" Type="http://schemas.openxmlformats.org/officeDocument/2006/relationships/slide" Target="slides/slide172.xml"/><Relationship Id="rId298" Type="http://schemas.openxmlformats.org/officeDocument/2006/relationships/slide" Target="slides/slide29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271" Type="http://schemas.openxmlformats.org/officeDocument/2006/relationships/slide" Target="slides/slide266.xml"/><Relationship Id="rId87" Type="http://schemas.openxmlformats.org/officeDocument/2006/relationships/slide" Target="slides/slide82.xml"/><Relationship Id="rId270" Type="http://schemas.openxmlformats.org/officeDocument/2006/relationships/slide" Target="slides/slide265.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269" Type="http://schemas.openxmlformats.org/officeDocument/2006/relationships/slide" Target="slides/slide264.xml"/><Relationship Id="rId9" Type="http://schemas.openxmlformats.org/officeDocument/2006/relationships/slide" Target="slides/slide4.xml"/><Relationship Id="rId143" Type="http://schemas.openxmlformats.org/officeDocument/2006/relationships/slide" Target="slides/slide138.xml"/><Relationship Id="rId264" Type="http://schemas.openxmlformats.org/officeDocument/2006/relationships/slide" Target="slides/slide259.xml"/><Relationship Id="rId142" Type="http://schemas.openxmlformats.org/officeDocument/2006/relationships/slide" Target="slides/slide137.xml"/><Relationship Id="rId263" Type="http://schemas.openxmlformats.org/officeDocument/2006/relationships/slide" Target="slides/slide258.xml"/><Relationship Id="rId141" Type="http://schemas.openxmlformats.org/officeDocument/2006/relationships/slide" Target="slides/slide136.xml"/><Relationship Id="rId262" Type="http://schemas.openxmlformats.org/officeDocument/2006/relationships/slide" Target="slides/slide257.xml"/><Relationship Id="rId140" Type="http://schemas.openxmlformats.org/officeDocument/2006/relationships/slide" Target="slides/slide135.xml"/><Relationship Id="rId261" Type="http://schemas.openxmlformats.org/officeDocument/2006/relationships/slide" Target="slides/slide256.xml"/><Relationship Id="rId5" Type="http://schemas.openxmlformats.org/officeDocument/2006/relationships/notesMaster" Target="notesMasters/notesMaster1.xml"/><Relationship Id="rId147" Type="http://schemas.openxmlformats.org/officeDocument/2006/relationships/slide" Target="slides/slide142.xml"/><Relationship Id="rId268" Type="http://schemas.openxmlformats.org/officeDocument/2006/relationships/slide" Target="slides/slide263.xml"/><Relationship Id="rId6" Type="http://schemas.openxmlformats.org/officeDocument/2006/relationships/slide" Target="slides/slide1.xml"/><Relationship Id="rId146" Type="http://schemas.openxmlformats.org/officeDocument/2006/relationships/slide" Target="slides/slide141.xml"/><Relationship Id="rId267" Type="http://schemas.openxmlformats.org/officeDocument/2006/relationships/slide" Target="slides/slide262.xml"/><Relationship Id="rId7" Type="http://schemas.openxmlformats.org/officeDocument/2006/relationships/slide" Target="slides/slide2.xml"/><Relationship Id="rId145" Type="http://schemas.openxmlformats.org/officeDocument/2006/relationships/slide" Target="slides/slide140.xml"/><Relationship Id="rId266" Type="http://schemas.openxmlformats.org/officeDocument/2006/relationships/slide" Target="slides/slide261.xml"/><Relationship Id="rId8" Type="http://schemas.openxmlformats.org/officeDocument/2006/relationships/slide" Target="slides/slide3.xml"/><Relationship Id="rId144" Type="http://schemas.openxmlformats.org/officeDocument/2006/relationships/slide" Target="slides/slide139.xml"/><Relationship Id="rId265" Type="http://schemas.openxmlformats.org/officeDocument/2006/relationships/slide" Target="slides/slide260.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260" Type="http://schemas.openxmlformats.org/officeDocument/2006/relationships/slide" Target="slides/slide255.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259" Type="http://schemas.openxmlformats.org/officeDocument/2006/relationships/slide" Target="slides/slide254.xml"/><Relationship Id="rId137" Type="http://schemas.openxmlformats.org/officeDocument/2006/relationships/slide" Target="slides/slide132.xml"/><Relationship Id="rId258" Type="http://schemas.openxmlformats.org/officeDocument/2006/relationships/slide" Target="slides/slide253.xml"/><Relationship Id="rId132" Type="http://schemas.openxmlformats.org/officeDocument/2006/relationships/slide" Target="slides/slide127.xml"/><Relationship Id="rId253" Type="http://schemas.openxmlformats.org/officeDocument/2006/relationships/slide" Target="slides/slide248.xml"/><Relationship Id="rId131" Type="http://schemas.openxmlformats.org/officeDocument/2006/relationships/slide" Target="slides/slide126.xml"/><Relationship Id="rId252" Type="http://schemas.openxmlformats.org/officeDocument/2006/relationships/slide" Target="slides/slide247.xml"/><Relationship Id="rId130" Type="http://schemas.openxmlformats.org/officeDocument/2006/relationships/slide" Target="slides/slide125.xml"/><Relationship Id="rId251" Type="http://schemas.openxmlformats.org/officeDocument/2006/relationships/slide" Target="slides/slide246.xml"/><Relationship Id="rId250" Type="http://schemas.openxmlformats.org/officeDocument/2006/relationships/slide" Target="slides/slide245.xml"/><Relationship Id="rId136" Type="http://schemas.openxmlformats.org/officeDocument/2006/relationships/slide" Target="slides/slide131.xml"/><Relationship Id="rId257" Type="http://schemas.openxmlformats.org/officeDocument/2006/relationships/slide" Target="slides/slide252.xml"/><Relationship Id="rId135" Type="http://schemas.openxmlformats.org/officeDocument/2006/relationships/slide" Target="slides/slide130.xml"/><Relationship Id="rId256" Type="http://schemas.openxmlformats.org/officeDocument/2006/relationships/slide" Target="slides/slide251.xml"/><Relationship Id="rId134" Type="http://schemas.openxmlformats.org/officeDocument/2006/relationships/slide" Target="slides/slide129.xml"/><Relationship Id="rId255" Type="http://schemas.openxmlformats.org/officeDocument/2006/relationships/slide" Target="slides/slide250.xml"/><Relationship Id="rId133" Type="http://schemas.openxmlformats.org/officeDocument/2006/relationships/slide" Target="slides/slide128.xml"/><Relationship Id="rId254" Type="http://schemas.openxmlformats.org/officeDocument/2006/relationships/slide" Target="slides/slide249.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293" Type="http://schemas.openxmlformats.org/officeDocument/2006/relationships/slide" Target="slides/slide288.xml"/><Relationship Id="rId65" Type="http://schemas.openxmlformats.org/officeDocument/2006/relationships/slide" Target="slides/slide60.xml"/><Relationship Id="rId171" Type="http://schemas.openxmlformats.org/officeDocument/2006/relationships/slide" Target="slides/slide166.xml"/><Relationship Id="rId292" Type="http://schemas.openxmlformats.org/officeDocument/2006/relationships/slide" Target="slides/slide287.xml"/><Relationship Id="rId68" Type="http://schemas.openxmlformats.org/officeDocument/2006/relationships/slide" Target="slides/slide63.xml"/><Relationship Id="rId170" Type="http://schemas.openxmlformats.org/officeDocument/2006/relationships/slide" Target="slides/slide165.xml"/><Relationship Id="rId291" Type="http://schemas.openxmlformats.org/officeDocument/2006/relationships/slide" Target="slides/slide286.xml"/><Relationship Id="rId67" Type="http://schemas.openxmlformats.org/officeDocument/2006/relationships/slide" Target="slides/slide62.xml"/><Relationship Id="rId290" Type="http://schemas.openxmlformats.org/officeDocument/2006/relationships/slide" Target="slides/slide285.xml"/><Relationship Id="rId60" Type="http://schemas.openxmlformats.org/officeDocument/2006/relationships/slide" Target="slides/slide55.xml"/><Relationship Id="rId165" Type="http://schemas.openxmlformats.org/officeDocument/2006/relationships/slide" Target="slides/slide160.xml"/><Relationship Id="rId286" Type="http://schemas.openxmlformats.org/officeDocument/2006/relationships/slide" Target="slides/slide281.xml"/><Relationship Id="rId69" Type="http://schemas.openxmlformats.org/officeDocument/2006/relationships/slide" Target="slides/slide64.xml"/><Relationship Id="rId164" Type="http://schemas.openxmlformats.org/officeDocument/2006/relationships/slide" Target="slides/slide159.xml"/><Relationship Id="rId285" Type="http://schemas.openxmlformats.org/officeDocument/2006/relationships/slide" Target="slides/slide280.xml"/><Relationship Id="rId163" Type="http://schemas.openxmlformats.org/officeDocument/2006/relationships/slide" Target="slides/slide158.xml"/><Relationship Id="rId284" Type="http://schemas.openxmlformats.org/officeDocument/2006/relationships/slide" Target="slides/slide279.xml"/><Relationship Id="rId162" Type="http://schemas.openxmlformats.org/officeDocument/2006/relationships/slide" Target="slides/slide157.xml"/><Relationship Id="rId283" Type="http://schemas.openxmlformats.org/officeDocument/2006/relationships/slide" Target="slides/slide278.xml"/><Relationship Id="rId169" Type="http://schemas.openxmlformats.org/officeDocument/2006/relationships/slide" Target="slides/slide164.xml"/><Relationship Id="rId168" Type="http://schemas.openxmlformats.org/officeDocument/2006/relationships/slide" Target="slides/slide163.xml"/><Relationship Id="rId289" Type="http://schemas.openxmlformats.org/officeDocument/2006/relationships/slide" Target="slides/slide284.xml"/><Relationship Id="rId167" Type="http://schemas.openxmlformats.org/officeDocument/2006/relationships/slide" Target="slides/slide162.xml"/><Relationship Id="rId288" Type="http://schemas.openxmlformats.org/officeDocument/2006/relationships/slide" Target="slides/slide283.xml"/><Relationship Id="rId166" Type="http://schemas.openxmlformats.org/officeDocument/2006/relationships/slide" Target="slides/slide161.xml"/><Relationship Id="rId287" Type="http://schemas.openxmlformats.org/officeDocument/2006/relationships/slide" Target="slides/slide282.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282" Type="http://schemas.openxmlformats.org/officeDocument/2006/relationships/slide" Target="slides/slide277.xml"/><Relationship Id="rId54" Type="http://schemas.openxmlformats.org/officeDocument/2006/relationships/slide" Target="slides/slide49.xml"/><Relationship Id="rId160" Type="http://schemas.openxmlformats.org/officeDocument/2006/relationships/slide" Target="slides/slide155.xml"/><Relationship Id="rId281" Type="http://schemas.openxmlformats.org/officeDocument/2006/relationships/slide" Target="slides/slide276.xml"/><Relationship Id="rId57" Type="http://schemas.openxmlformats.org/officeDocument/2006/relationships/slide" Target="slides/slide52.xml"/><Relationship Id="rId280" Type="http://schemas.openxmlformats.org/officeDocument/2006/relationships/slide" Target="slides/slide275.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275" Type="http://schemas.openxmlformats.org/officeDocument/2006/relationships/slide" Target="slides/slide270.xml"/><Relationship Id="rId58" Type="http://schemas.openxmlformats.org/officeDocument/2006/relationships/slide" Target="slides/slide53.xml"/><Relationship Id="rId153" Type="http://schemas.openxmlformats.org/officeDocument/2006/relationships/slide" Target="slides/slide148.xml"/><Relationship Id="rId274" Type="http://schemas.openxmlformats.org/officeDocument/2006/relationships/slide" Target="slides/slide269.xml"/><Relationship Id="rId152" Type="http://schemas.openxmlformats.org/officeDocument/2006/relationships/slide" Target="slides/slide147.xml"/><Relationship Id="rId273" Type="http://schemas.openxmlformats.org/officeDocument/2006/relationships/slide" Target="slides/slide268.xml"/><Relationship Id="rId151" Type="http://schemas.openxmlformats.org/officeDocument/2006/relationships/slide" Target="slides/slide146.xml"/><Relationship Id="rId272" Type="http://schemas.openxmlformats.org/officeDocument/2006/relationships/slide" Target="slides/slide267.xml"/><Relationship Id="rId158" Type="http://schemas.openxmlformats.org/officeDocument/2006/relationships/slide" Target="slides/slide153.xml"/><Relationship Id="rId279" Type="http://schemas.openxmlformats.org/officeDocument/2006/relationships/slide" Target="slides/slide274.xml"/><Relationship Id="rId157" Type="http://schemas.openxmlformats.org/officeDocument/2006/relationships/slide" Target="slides/slide152.xml"/><Relationship Id="rId278" Type="http://schemas.openxmlformats.org/officeDocument/2006/relationships/slide" Target="slides/slide273.xml"/><Relationship Id="rId156" Type="http://schemas.openxmlformats.org/officeDocument/2006/relationships/slide" Target="slides/slide151.xml"/><Relationship Id="rId277" Type="http://schemas.openxmlformats.org/officeDocument/2006/relationships/slide" Target="slides/slide272.xml"/><Relationship Id="rId155" Type="http://schemas.openxmlformats.org/officeDocument/2006/relationships/slide" Target="slides/slide150.xml"/><Relationship Id="rId276" Type="http://schemas.openxmlformats.org/officeDocument/2006/relationships/slide" Target="slides/slide271.xml"/><Relationship Id="rId107" Type="http://schemas.openxmlformats.org/officeDocument/2006/relationships/slide" Target="slides/slide102.xml"/><Relationship Id="rId228" Type="http://schemas.openxmlformats.org/officeDocument/2006/relationships/slide" Target="slides/slide223.xml"/><Relationship Id="rId349" Type="http://schemas.openxmlformats.org/officeDocument/2006/relationships/slide" Target="slides/slide344.xml"/><Relationship Id="rId106" Type="http://schemas.openxmlformats.org/officeDocument/2006/relationships/slide" Target="slides/slide101.xml"/><Relationship Id="rId227" Type="http://schemas.openxmlformats.org/officeDocument/2006/relationships/slide" Target="slides/slide222.xml"/><Relationship Id="rId348" Type="http://schemas.openxmlformats.org/officeDocument/2006/relationships/slide" Target="slides/slide343.xml"/><Relationship Id="rId105" Type="http://schemas.openxmlformats.org/officeDocument/2006/relationships/slide" Target="slides/slide100.xml"/><Relationship Id="rId226" Type="http://schemas.openxmlformats.org/officeDocument/2006/relationships/slide" Target="slides/slide221.xml"/><Relationship Id="rId347" Type="http://schemas.openxmlformats.org/officeDocument/2006/relationships/slide" Target="slides/slide342.xml"/><Relationship Id="rId104" Type="http://schemas.openxmlformats.org/officeDocument/2006/relationships/slide" Target="slides/slide99.xml"/><Relationship Id="rId225" Type="http://schemas.openxmlformats.org/officeDocument/2006/relationships/slide" Target="slides/slide220.xml"/><Relationship Id="rId346" Type="http://schemas.openxmlformats.org/officeDocument/2006/relationships/slide" Target="slides/slide341.xml"/><Relationship Id="rId109" Type="http://schemas.openxmlformats.org/officeDocument/2006/relationships/slide" Target="slides/slide104.xml"/><Relationship Id="rId108" Type="http://schemas.openxmlformats.org/officeDocument/2006/relationships/slide" Target="slides/slide103.xml"/><Relationship Id="rId229" Type="http://schemas.openxmlformats.org/officeDocument/2006/relationships/slide" Target="slides/slide224.xml"/><Relationship Id="rId220" Type="http://schemas.openxmlformats.org/officeDocument/2006/relationships/slide" Target="slides/slide215.xml"/><Relationship Id="rId341" Type="http://schemas.openxmlformats.org/officeDocument/2006/relationships/slide" Target="slides/slide336.xml"/><Relationship Id="rId340" Type="http://schemas.openxmlformats.org/officeDocument/2006/relationships/slide" Target="slides/slide335.xml"/><Relationship Id="rId103" Type="http://schemas.openxmlformats.org/officeDocument/2006/relationships/slide" Target="slides/slide98.xml"/><Relationship Id="rId224" Type="http://schemas.openxmlformats.org/officeDocument/2006/relationships/slide" Target="slides/slide219.xml"/><Relationship Id="rId345" Type="http://schemas.openxmlformats.org/officeDocument/2006/relationships/slide" Target="slides/slide340.xml"/><Relationship Id="rId102" Type="http://schemas.openxmlformats.org/officeDocument/2006/relationships/slide" Target="slides/slide97.xml"/><Relationship Id="rId223" Type="http://schemas.openxmlformats.org/officeDocument/2006/relationships/slide" Target="slides/slide218.xml"/><Relationship Id="rId344" Type="http://schemas.openxmlformats.org/officeDocument/2006/relationships/slide" Target="slides/slide339.xml"/><Relationship Id="rId101" Type="http://schemas.openxmlformats.org/officeDocument/2006/relationships/slide" Target="slides/slide96.xml"/><Relationship Id="rId222" Type="http://schemas.openxmlformats.org/officeDocument/2006/relationships/slide" Target="slides/slide217.xml"/><Relationship Id="rId343" Type="http://schemas.openxmlformats.org/officeDocument/2006/relationships/slide" Target="slides/slide338.xml"/><Relationship Id="rId100" Type="http://schemas.openxmlformats.org/officeDocument/2006/relationships/slide" Target="slides/slide95.xml"/><Relationship Id="rId221" Type="http://schemas.openxmlformats.org/officeDocument/2006/relationships/slide" Target="slides/slide216.xml"/><Relationship Id="rId342" Type="http://schemas.openxmlformats.org/officeDocument/2006/relationships/slide" Target="slides/slide337.xml"/><Relationship Id="rId217" Type="http://schemas.openxmlformats.org/officeDocument/2006/relationships/slide" Target="slides/slide212.xml"/><Relationship Id="rId338" Type="http://schemas.openxmlformats.org/officeDocument/2006/relationships/slide" Target="slides/slide333.xml"/><Relationship Id="rId216" Type="http://schemas.openxmlformats.org/officeDocument/2006/relationships/slide" Target="slides/slide211.xml"/><Relationship Id="rId337" Type="http://schemas.openxmlformats.org/officeDocument/2006/relationships/slide" Target="slides/slide332.xml"/><Relationship Id="rId215" Type="http://schemas.openxmlformats.org/officeDocument/2006/relationships/slide" Target="slides/slide210.xml"/><Relationship Id="rId336" Type="http://schemas.openxmlformats.org/officeDocument/2006/relationships/slide" Target="slides/slide331.xml"/><Relationship Id="rId214" Type="http://schemas.openxmlformats.org/officeDocument/2006/relationships/slide" Target="slides/slide209.xml"/><Relationship Id="rId335" Type="http://schemas.openxmlformats.org/officeDocument/2006/relationships/slide" Target="slides/slide330.xml"/><Relationship Id="rId219" Type="http://schemas.openxmlformats.org/officeDocument/2006/relationships/slide" Target="slides/slide214.xml"/><Relationship Id="rId218" Type="http://schemas.openxmlformats.org/officeDocument/2006/relationships/slide" Target="slides/slide213.xml"/><Relationship Id="rId339" Type="http://schemas.openxmlformats.org/officeDocument/2006/relationships/slide" Target="slides/slide334.xml"/><Relationship Id="rId330" Type="http://schemas.openxmlformats.org/officeDocument/2006/relationships/slide" Target="slides/slide325.xml"/><Relationship Id="rId213" Type="http://schemas.openxmlformats.org/officeDocument/2006/relationships/slide" Target="slides/slide208.xml"/><Relationship Id="rId334" Type="http://schemas.openxmlformats.org/officeDocument/2006/relationships/slide" Target="slides/slide329.xml"/><Relationship Id="rId212" Type="http://schemas.openxmlformats.org/officeDocument/2006/relationships/slide" Target="slides/slide207.xml"/><Relationship Id="rId333" Type="http://schemas.openxmlformats.org/officeDocument/2006/relationships/slide" Target="slides/slide328.xml"/><Relationship Id="rId211" Type="http://schemas.openxmlformats.org/officeDocument/2006/relationships/slide" Target="slides/slide206.xml"/><Relationship Id="rId332" Type="http://schemas.openxmlformats.org/officeDocument/2006/relationships/slide" Target="slides/slide327.xml"/><Relationship Id="rId210" Type="http://schemas.openxmlformats.org/officeDocument/2006/relationships/slide" Target="slides/slide205.xml"/><Relationship Id="rId331" Type="http://schemas.openxmlformats.org/officeDocument/2006/relationships/slide" Target="slides/slide326.xml"/><Relationship Id="rId129" Type="http://schemas.openxmlformats.org/officeDocument/2006/relationships/slide" Target="slides/slide124.xml"/><Relationship Id="rId128" Type="http://schemas.openxmlformats.org/officeDocument/2006/relationships/slide" Target="slides/slide123.xml"/><Relationship Id="rId249" Type="http://schemas.openxmlformats.org/officeDocument/2006/relationships/slide" Target="slides/slide244.xml"/><Relationship Id="rId127" Type="http://schemas.openxmlformats.org/officeDocument/2006/relationships/slide" Target="slides/slide122.xml"/><Relationship Id="rId248" Type="http://schemas.openxmlformats.org/officeDocument/2006/relationships/slide" Target="slides/slide243.xml"/><Relationship Id="rId126" Type="http://schemas.openxmlformats.org/officeDocument/2006/relationships/slide" Target="slides/slide121.xml"/><Relationship Id="rId247" Type="http://schemas.openxmlformats.org/officeDocument/2006/relationships/slide" Target="slides/slide242.xml"/><Relationship Id="rId121" Type="http://schemas.openxmlformats.org/officeDocument/2006/relationships/slide" Target="slides/slide116.xml"/><Relationship Id="rId242" Type="http://schemas.openxmlformats.org/officeDocument/2006/relationships/slide" Target="slides/slide237.xml"/><Relationship Id="rId120" Type="http://schemas.openxmlformats.org/officeDocument/2006/relationships/slide" Target="slides/slide115.xml"/><Relationship Id="rId241" Type="http://schemas.openxmlformats.org/officeDocument/2006/relationships/slide" Target="slides/slide236.xml"/><Relationship Id="rId240" Type="http://schemas.openxmlformats.org/officeDocument/2006/relationships/slide" Target="slides/slide235.xml"/><Relationship Id="rId125" Type="http://schemas.openxmlformats.org/officeDocument/2006/relationships/slide" Target="slides/slide120.xml"/><Relationship Id="rId246" Type="http://schemas.openxmlformats.org/officeDocument/2006/relationships/slide" Target="slides/slide241.xml"/><Relationship Id="rId124" Type="http://schemas.openxmlformats.org/officeDocument/2006/relationships/slide" Target="slides/slide119.xml"/><Relationship Id="rId245" Type="http://schemas.openxmlformats.org/officeDocument/2006/relationships/slide" Target="slides/slide240.xml"/><Relationship Id="rId123" Type="http://schemas.openxmlformats.org/officeDocument/2006/relationships/slide" Target="slides/slide118.xml"/><Relationship Id="rId244" Type="http://schemas.openxmlformats.org/officeDocument/2006/relationships/slide" Target="slides/slide239.xml"/><Relationship Id="rId122" Type="http://schemas.openxmlformats.org/officeDocument/2006/relationships/slide" Target="slides/slide117.xml"/><Relationship Id="rId243" Type="http://schemas.openxmlformats.org/officeDocument/2006/relationships/slide" Target="slides/slide238.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239" Type="http://schemas.openxmlformats.org/officeDocument/2006/relationships/slide" Target="slides/slide234.xml"/><Relationship Id="rId117" Type="http://schemas.openxmlformats.org/officeDocument/2006/relationships/slide" Target="slides/slide112.xml"/><Relationship Id="rId238" Type="http://schemas.openxmlformats.org/officeDocument/2006/relationships/slide" Target="slides/slide233.xml"/><Relationship Id="rId116" Type="http://schemas.openxmlformats.org/officeDocument/2006/relationships/slide" Target="slides/slide111.xml"/><Relationship Id="rId237" Type="http://schemas.openxmlformats.org/officeDocument/2006/relationships/slide" Target="slides/slide232.xml"/><Relationship Id="rId115" Type="http://schemas.openxmlformats.org/officeDocument/2006/relationships/slide" Target="slides/slide110.xml"/><Relationship Id="rId236" Type="http://schemas.openxmlformats.org/officeDocument/2006/relationships/slide" Target="slides/slide231.xml"/><Relationship Id="rId119" Type="http://schemas.openxmlformats.org/officeDocument/2006/relationships/slide" Target="slides/slide114.xml"/><Relationship Id="rId110" Type="http://schemas.openxmlformats.org/officeDocument/2006/relationships/slide" Target="slides/slide105.xml"/><Relationship Id="rId231" Type="http://schemas.openxmlformats.org/officeDocument/2006/relationships/slide" Target="slides/slide226.xml"/><Relationship Id="rId352" Type="http://schemas.openxmlformats.org/officeDocument/2006/relationships/slide" Target="slides/slide347.xml"/><Relationship Id="rId230" Type="http://schemas.openxmlformats.org/officeDocument/2006/relationships/slide" Target="slides/slide225.xml"/><Relationship Id="rId351" Type="http://schemas.openxmlformats.org/officeDocument/2006/relationships/slide" Target="slides/slide346.xml"/><Relationship Id="rId350" Type="http://schemas.openxmlformats.org/officeDocument/2006/relationships/slide" Target="slides/slide345.xml"/><Relationship Id="rId114" Type="http://schemas.openxmlformats.org/officeDocument/2006/relationships/slide" Target="slides/slide109.xml"/><Relationship Id="rId235" Type="http://schemas.openxmlformats.org/officeDocument/2006/relationships/slide" Target="slides/slide230.xml"/><Relationship Id="rId113" Type="http://schemas.openxmlformats.org/officeDocument/2006/relationships/slide" Target="slides/slide108.xml"/><Relationship Id="rId234" Type="http://schemas.openxmlformats.org/officeDocument/2006/relationships/slide" Target="slides/slide229.xml"/><Relationship Id="rId355" Type="http://schemas.openxmlformats.org/officeDocument/2006/relationships/slide" Target="slides/slide350.xml"/><Relationship Id="rId112" Type="http://schemas.openxmlformats.org/officeDocument/2006/relationships/slide" Target="slides/slide107.xml"/><Relationship Id="rId233" Type="http://schemas.openxmlformats.org/officeDocument/2006/relationships/slide" Target="slides/slide228.xml"/><Relationship Id="rId354" Type="http://schemas.openxmlformats.org/officeDocument/2006/relationships/slide" Target="slides/slide349.xml"/><Relationship Id="rId111" Type="http://schemas.openxmlformats.org/officeDocument/2006/relationships/slide" Target="slides/slide106.xml"/><Relationship Id="rId232" Type="http://schemas.openxmlformats.org/officeDocument/2006/relationships/slide" Target="slides/slide227.xml"/><Relationship Id="rId353" Type="http://schemas.openxmlformats.org/officeDocument/2006/relationships/slide" Target="slides/slide348.xml"/><Relationship Id="rId305" Type="http://schemas.openxmlformats.org/officeDocument/2006/relationships/slide" Target="slides/slide300.xml"/><Relationship Id="rId304" Type="http://schemas.openxmlformats.org/officeDocument/2006/relationships/slide" Target="slides/slide299.xml"/><Relationship Id="rId303" Type="http://schemas.openxmlformats.org/officeDocument/2006/relationships/slide" Target="slides/slide298.xml"/><Relationship Id="rId302" Type="http://schemas.openxmlformats.org/officeDocument/2006/relationships/slide" Target="slides/slide297.xml"/><Relationship Id="rId309" Type="http://schemas.openxmlformats.org/officeDocument/2006/relationships/slide" Target="slides/slide304.xml"/><Relationship Id="rId308" Type="http://schemas.openxmlformats.org/officeDocument/2006/relationships/slide" Target="slides/slide303.xml"/><Relationship Id="rId307" Type="http://schemas.openxmlformats.org/officeDocument/2006/relationships/slide" Target="slides/slide302.xml"/><Relationship Id="rId306" Type="http://schemas.openxmlformats.org/officeDocument/2006/relationships/slide" Target="slides/slide301.xml"/><Relationship Id="rId301" Type="http://schemas.openxmlformats.org/officeDocument/2006/relationships/slide" Target="slides/slide296.xml"/><Relationship Id="rId300" Type="http://schemas.openxmlformats.org/officeDocument/2006/relationships/slide" Target="slides/slide295.xml"/><Relationship Id="rId206" Type="http://schemas.openxmlformats.org/officeDocument/2006/relationships/slide" Target="slides/slide201.xml"/><Relationship Id="rId327" Type="http://schemas.openxmlformats.org/officeDocument/2006/relationships/slide" Target="slides/slide322.xml"/><Relationship Id="rId205" Type="http://schemas.openxmlformats.org/officeDocument/2006/relationships/slide" Target="slides/slide200.xml"/><Relationship Id="rId326" Type="http://schemas.openxmlformats.org/officeDocument/2006/relationships/slide" Target="slides/slide321.xml"/><Relationship Id="rId204" Type="http://schemas.openxmlformats.org/officeDocument/2006/relationships/slide" Target="slides/slide199.xml"/><Relationship Id="rId325" Type="http://schemas.openxmlformats.org/officeDocument/2006/relationships/slide" Target="slides/slide320.xml"/><Relationship Id="rId203" Type="http://schemas.openxmlformats.org/officeDocument/2006/relationships/slide" Target="slides/slide198.xml"/><Relationship Id="rId324" Type="http://schemas.openxmlformats.org/officeDocument/2006/relationships/slide" Target="slides/slide319.xml"/><Relationship Id="rId209" Type="http://schemas.openxmlformats.org/officeDocument/2006/relationships/slide" Target="slides/slide204.xml"/><Relationship Id="rId208" Type="http://schemas.openxmlformats.org/officeDocument/2006/relationships/slide" Target="slides/slide203.xml"/><Relationship Id="rId329" Type="http://schemas.openxmlformats.org/officeDocument/2006/relationships/slide" Target="slides/slide324.xml"/><Relationship Id="rId207" Type="http://schemas.openxmlformats.org/officeDocument/2006/relationships/slide" Target="slides/slide202.xml"/><Relationship Id="rId328" Type="http://schemas.openxmlformats.org/officeDocument/2006/relationships/slide" Target="slides/slide323.xml"/><Relationship Id="rId202" Type="http://schemas.openxmlformats.org/officeDocument/2006/relationships/slide" Target="slides/slide197.xml"/><Relationship Id="rId323" Type="http://schemas.openxmlformats.org/officeDocument/2006/relationships/slide" Target="slides/slide318.xml"/><Relationship Id="rId201" Type="http://schemas.openxmlformats.org/officeDocument/2006/relationships/slide" Target="slides/slide196.xml"/><Relationship Id="rId322" Type="http://schemas.openxmlformats.org/officeDocument/2006/relationships/slide" Target="slides/slide317.xml"/><Relationship Id="rId200" Type="http://schemas.openxmlformats.org/officeDocument/2006/relationships/slide" Target="slides/slide195.xml"/><Relationship Id="rId321" Type="http://schemas.openxmlformats.org/officeDocument/2006/relationships/slide" Target="slides/slide316.xml"/><Relationship Id="rId320" Type="http://schemas.openxmlformats.org/officeDocument/2006/relationships/slide" Target="slides/slide315.xml"/><Relationship Id="rId316" Type="http://schemas.openxmlformats.org/officeDocument/2006/relationships/slide" Target="slides/slide311.xml"/><Relationship Id="rId315" Type="http://schemas.openxmlformats.org/officeDocument/2006/relationships/slide" Target="slides/slide310.xml"/><Relationship Id="rId314" Type="http://schemas.openxmlformats.org/officeDocument/2006/relationships/slide" Target="slides/slide309.xml"/><Relationship Id="rId313" Type="http://schemas.openxmlformats.org/officeDocument/2006/relationships/slide" Target="slides/slide308.xml"/><Relationship Id="rId319" Type="http://schemas.openxmlformats.org/officeDocument/2006/relationships/slide" Target="slides/slide314.xml"/><Relationship Id="rId318" Type="http://schemas.openxmlformats.org/officeDocument/2006/relationships/slide" Target="slides/slide313.xml"/><Relationship Id="rId317" Type="http://schemas.openxmlformats.org/officeDocument/2006/relationships/slide" Target="slides/slide312.xml"/><Relationship Id="rId312" Type="http://schemas.openxmlformats.org/officeDocument/2006/relationships/slide" Target="slides/slide307.xml"/><Relationship Id="rId311" Type="http://schemas.openxmlformats.org/officeDocument/2006/relationships/slide" Target="slides/slide306.xml"/><Relationship Id="rId310" Type="http://schemas.openxmlformats.org/officeDocument/2006/relationships/slide" Target="slides/slide3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6c65e218c9_0_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6c65e218c9_0_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These slides are the same as Y5 Summer 2 as this is a revisit and review half term </a:t>
            </a:r>
            <a:endParaRPr/>
          </a:p>
          <a:p>
            <a:pPr indent="0" lvl="0" marL="0" rtl="0" algn="l">
              <a:lnSpc>
                <a:spcPct val="100000"/>
              </a:lnSpc>
              <a:spcBef>
                <a:spcPts val="0"/>
              </a:spcBef>
              <a:spcAft>
                <a:spcPts val="0"/>
              </a:spcAft>
              <a:buSzPts val="1400"/>
              <a:buNone/>
            </a:pPr>
            <a:r>
              <a:t/>
            </a:r>
            <a:endParaRPr/>
          </a:p>
        </p:txBody>
      </p:sp>
      <p:sp>
        <p:nvSpPr>
          <p:cNvPr id="173" name="Google Shape;173;g16c65e218c9_0_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6c65e218c9_0_24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6c65e218c9_0_24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6c65e218c9_0_234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16c65e218c9_0_23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6c65e218c9_0_24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2" name="Google Shape;722;g16c65e218c9_0_24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6c65e218c9_0_243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7" name="Google Shape;727;g16c65e218c9_0_243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6c65e218c9_0_243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g16c65e218c9_0_243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6c65e218c9_0_244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7" name="Google Shape;737;g16c65e218c9_0_244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6c65e218c9_0_244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3" name="Google Shape;743;g16c65e218c9_0_24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6c65e218c9_0_245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0" name="Google Shape;750;g16c65e218c9_0_245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6c65e218c9_0_245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g16c65e218c9_0_245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6c65e218c9_0_246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1" name="Google Shape;761;g16c65e218c9_0_246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16c65e218c9_0_246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8" name="Google Shape;768;g16c65e218c9_0_24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6c65e218c9_0_24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6c65e218c9_0_2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16c65e218c9_0_247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3" name="Google Shape;773;g16c65e218c9_0_24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6c65e218c9_0_247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g16c65e218c9_0_247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6c65e218c9_0_248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6" name="Google Shape;786;g16c65e218c9_0_248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6c65e218c9_0_248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1" name="Google Shape;791;g16c65e218c9_0_248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16c65e218c9_0_249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7" name="Google Shape;797;g16c65e218c9_0_24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6c65e218c9_0_250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4" name="Google Shape;804;g16c65e218c9_0_250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6c65e218c9_0_250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9" name="Google Shape;809;g16c65e218c9_0_250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16c65e218c9_0_25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5" name="Google Shape;815;g16c65e218c9_0_25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6c65e218c9_0_269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2" name="Google Shape;822;g16c65e218c9_0_269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16c65e218c9_0_269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7" name="Google Shape;827;g16c65e218c9_0_26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6c65e218c9_0_34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16c65e218c9_0_3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16c65e218c9_0_270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3" name="Google Shape;833;g16c65e218c9_0_270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6c65e218c9_0_271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0" name="Google Shape;840;g16c65e218c9_0_27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16c65e218c9_0_27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5" name="Google Shape;845;g16c65e218c9_0_27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16c65e218c9_0_27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1" name="Google Shape;851;g16c65e218c9_0_27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6c65e218c9_0_27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8" name="Google Shape;858;g16c65e218c9_0_27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16c65e218c9_0_273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3" name="Google Shape;863;g16c65e218c9_0_273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6c65e218c9_0_27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9" name="Google Shape;869;g16c65e218c9_0_27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16c65e218c9_0_274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6" name="Google Shape;876;g16c65e218c9_0_27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6c65e218c9_0_292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1" name="Google Shape;881;g16c65e218c9_0_292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6c65e218c9_0_293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6" name="Google Shape;886;g16c65e218c9_0_293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6c65e218c9_0_52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16c65e218c9_0_5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6c65e218c9_0_29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1" name="Google Shape;891;g16c65e218c9_0_29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16c65e218c9_0_29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6" name="Google Shape;896;g16c65e218c9_0_29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16c65e218c9_0_29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1" name="Google Shape;901;g16c65e218c9_0_29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16c65e218c9_0_294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6" name="Google Shape;906;g16c65e218c9_0_29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6c65e218c9_0_29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1" name="Google Shape;911;g16c65e218c9_0_29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6c65e218c9_0_29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6" name="Google Shape;916;g16c65e218c9_0_29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6c65e218c9_0_29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1" name="Google Shape;921;g16c65e218c9_0_29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16c65e218c9_0_296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6" name="Google Shape;926;g16c65e218c9_0_296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16c65e218c9_0_296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1" name="Google Shape;931;g16c65e218c9_0_29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16c65e218c9_0_299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6" name="Google Shape;936;g16c65e218c9_0_299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6c65e218c9_0_52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16c65e218c9_0_5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16c65e218c9_0_299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1" name="Google Shape;941;g16c65e218c9_0_299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6c65e218c9_0_300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6" name="Google Shape;946;g16c65e218c9_0_300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16c65e218c9_0_300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1" name="Google Shape;951;g16c65e218c9_0_300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6c65e218c9_0_300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7" name="Google Shape;957;g16c65e218c9_0_300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16c65e218c9_0_301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2" name="Google Shape;962;g16c65e218c9_0_301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16c65e218c9_0_301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7" name="Google Shape;967;g16c65e218c9_0_30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16c65e218c9_0_30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2" name="Google Shape;972;g16c65e218c9_0_30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6c65e218c9_0_302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7" name="Google Shape;977;g16c65e218c9_0_30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6c65e218c9_0_303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3" name="Google Shape;983;g16c65e218c9_0_30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16c65e218c9_0_303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8" name="Google Shape;988;g16c65e218c9_0_30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6c65e218c9_0_61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16c65e218c9_0_6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16c65e218c9_0_30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3" name="Google Shape;993;g16c65e218c9_0_30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6c65e218c9_0_304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8" name="Google Shape;998;g16c65e218c9_0_304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16c65e218c9_0_304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3" name="Google Shape;1003;g16c65e218c9_0_30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16c65e218c9_0_305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8" name="Google Shape;1008;g16c65e218c9_0_305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6c65e218c9_0_305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 name="Google Shape;1013;g16c65e218c9_0_305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014" name="Google Shape;1014;g16c65e218c9_0_305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6c65e218c9_0_30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9" name="Google Shape;1019;g16c65e218c9_0_30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6c65e218c9_0_30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5" name="Google Shape;1025;g16c65e218c9_0_30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26" name="Google Shape;1026;g16c65e218c9_0_306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6c65e218c9_0_306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1" name="Google Shape;1031;g16c65e218c9_0_30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16c65e218c9_0_307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6" name="Google Shape;1036;g16c65e218c9_0_30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16c65e218c9_0_307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1" name="Google Shape;1041;g16c65e218c9_0_307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2" name="Google Shape;1042;g16c65e218c9_0_3077: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6c65e218c9_0_61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16c65e218c9_0_6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16c65e218c9_0_308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g16c65e218c9_0_308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16c65e218c9_0_308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g16c65e218c9_0_308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16c65e218c9_0_309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g16c65e218c9_0_30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16c65e218c9_0_309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g16c65e218c9_0_309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6c65e218c9_0_309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g16c65e218c9_0_30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16c65e218c9_0_310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g16c65e218c9_0_310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6c65e218c9_0_310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9" name="Google Shape;1079;g16c65e218c9_0_310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16c65e218c9_0_311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g16c65e218c9_0_31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16c65e218c9_0_311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g16c65e218c9_0_31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16c65e218c9_0_312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g16c65e218c9_0_312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c65e218c9_0_64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16c65e218c9_0_64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16c65e218c9_0_312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g16c65e218c9_0_31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16c65e218c9_0_314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g16c65e218c9_0_31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16c65e218c9_0_312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g16c65e218c9_0_31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6c65e218c9_0_313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g16c65e218c9_0_313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6c65e218c9_0_315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g16c65e218c9_0_31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6c65e218c9_0_313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g16c65e218c9_0_31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16c65e218c9_0_314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g16c65e218c9_0_314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16c65e218c9_0_315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g16c65e218c9_0_315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16c65e218c9_0_32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5" name="Google Shape;1145;g16c65e218c9_0_32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16c65e218c9_0_324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0" name="Google Shape;1150;g16c65e218c9_0_32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6c65e218c9_0_62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6c65e218c9_0_6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16c65e218c9_0_32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5" name="Google Shape;1155;g16c65e218c9_0_32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16c65e218c9_0_32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0" name="Google Shape;1160;g16c65e218c9_0_32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16c65e218c9_0_326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6" name="Google Shape;1166;g16c65e218c9_0_32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16c65e218c9_0_327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1" name="Google Shape;1171;g16c65e218c9_0_327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16c65e218c9_0_327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7" name="Google Shape;1177;g16c65e218c9_0_327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16c65e218c9_0_328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2" name="Google Shape;1182;g16c65e218c9_0_328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16c65e218c9_0_328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8" name="Google Shape;1188;g16c65e218c9_0_328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16c65e218c9_0_329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3" name="Google Shape;1193;g16c65e218c9_0_329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16c65e218c9_0_329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9" name="Google Shape;1199;g16c65e218c9_0_329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16c65e218c9_0_330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4" name="Google Shape;1204;g16c65e218c9_0_330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6c65e218c9_0_62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16c65e218c9_0_62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16c65e218c9_0_330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0" name="Google Shape;1210;g16c65e218c9_0_330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16c65e218c9_0_349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6" name="Google Shape;1216;g16c65e218c9_0_34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16c65e218c9_0_349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1" name="Google Shape;1221;g16c65e218c9_0_34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6c65e218c9_0_349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7" name="Google Shape;1227;g16c65e218c9_0_34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16c65e218c9_0_350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3" name="Google Shape;1233;g16c65e218c9_0_350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16c65e218c9_0_35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8" name="Google Shape;1238;g16c65e218c9_0_35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16c65e218c9_0_351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4" name="Google Shape;1244;g16c65e218c9_0_35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16c65e218c9_0_352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0" name="Google Shape;1250;g16c65e218c9_0_352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16c65e218c9_0_352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5" name="Google Shape;1255;g16c65e218c9_0_35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16c65e218c9_0_353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1" name="Google Shape;1261;g16c65e218c9_0_353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6c65e218c9_0_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16c65e218c9_0_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0" name="Google Shape;180;g16c65e218c9_0_1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6c65e218c9_0_65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6c65e218c9_0_65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16c65e218c9_0_35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7" name="Google Shape;1267;g16c65e218c9_0_35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16c65e218c9_0_371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2" name="Google Shape;1272;g16c65e218c9_0_371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6c65e218c9_0_371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7" name="Google Shape;1277;g16c65e218c9_0_37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16c65e218c9_0_37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2" name="Google Shape;1282;g16c65e218c9_0_37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16c65e218c9_0_372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7" name="Google Shape;1287;g16c65e218c9_0_37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16c65e218c9_0_37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2" name="Google Shape;1292;g16c65e218c9_0_37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16c65e218c9_0_373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7" name="Google Shape;1297;g16c65e218c9_0_373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6c65e218c9_0_373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2" name="Google Shape;1302;g16c65e218c9_0_373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16c65e218c9_0_374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7" name="Google Shape;1307;g16c65e218c9_0_374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16c65e218c9_0_374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2" name="Google Shape;1312;g16c65e218c9_0_374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6c65e218c9_0_63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16c65e218c9_0_63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16c65e218c9_0_374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7" name="Google Shape;1317;g16c65e218c9_0_374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16c65e218c9_0_375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2" name="Google Shape;1322;g16c65e218c9_0_375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16c65e218c9_0_375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7" name="Google Shape;1327;g16c65e218c9_0_375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16c65e218c9_0_376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2" name="Google Shape;1332;g16c65e218c9_0_376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16c65e218c9_0_376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7" name="Google Shape;1337;g16c65e218c9_0_376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16c65e218c9_0_376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2" name="Google Shape;1342;g16c65e218c9_0_37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6c65e218c9_0_377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8" name="Google Shape;1348;g16c65e218c9_0_37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16c65e218c9_0_377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3" name="Google Shape;1353;g16c65e218c9_0_377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16c65e218c9_0_378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8" name="Google Shape;1358;g16c65e218c9_0_378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16c65e218c9_0_378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3" name="Google Shape;1363;g16c65e218c9_0_378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6c65e218c9_0_63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16c65e218c9_0_63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16c65e218c9_0_379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8" name="Google Shape;1368;g16c65e218c9_0_37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16c65e218c9_0_379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4" name="Google Shape;1374;g16c65e218c9_0_379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16c65e218c9_0_379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9" name="Google Shape;1379;g16c65e218c9_0_37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16c65e218c9_0_380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4" name="Google Shape;1384;g16c65e218c9_0_380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16c65e218c9_0_380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9" name="Google Shape;1389;g16c65e218c9_0_380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16c65e218c9_0_381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4" name="Google Shape;1394;g16c65e218c9_0_381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16c65e218c9_0_381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9" name="Google Shape;1399;g16c65e218c9_0_38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6c65e218c9_0_38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4" name="Google Shape;1404;g16c65e218c9_0_381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405" name="Google Shape;1405;g16c65e218c9_0_381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16c65e218c9_0_382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0" name="Google Shape;1410;g16c65e218c9_0_38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16c65e218c9_0_38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6" name="Google Shape;1416;g16c65e218c9_0_38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417" name="Google Shape;1417;g16c65e218c9_0_382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6c65e218c9_0_65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16c65e218c9_0_6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16c65e218c9_0_383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2" name="Google Shape;1422;g16c65e218c9_0_38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16c65e218c9_0_38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7" name="Google Shape;1427;g16c65e218c9_0_38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16c65e218c9_0_384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2" name="Google Shape;1432;g16c65e218c9_0_384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3" name="Google Shape;1433;g16c65e218c9_0_3842: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16c65e218c9_0_384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g16c65e218c9_0_38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16c65e218c9_0_385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g16c65e218c9_0_38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16c65e218c9_0_385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g16c65e218c9_0_38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16c65e218c9_0_386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g16c65e218c9_0_38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16c65e218c9_0_386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g16c65e218c9_0_38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16c65e218c9_0_386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g16c65e218c9_0_38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16c65e218c9_0_387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0" name="Google Shape;1470;g16c65e218c9_0_38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6c65e218c9_0_74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16c65e218c9_0_74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g16c65e218c9_0_387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g16c65e218c9_0_387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g16c65e218c9_0_388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g16c65e218c9_0_388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16c65e218c9_0_388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g16c65e218c9_0_388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6c65e218c9_0_388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g16c65e218c9_0_388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16c65e218c9_0_391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g16c65e218c9_0_39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16c65e218c9_0_389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g16c65e218c9_0_38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g16c65e218c9_0_389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g16c65e218c9_0_389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g16c65e218c9_0_391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g16c65e218c9_0_39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g16c65e218c9_0_390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g16c65e218c9_0_390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g16c65e218c9_0_390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g16c65e218c9_0_390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6c65e218c9_0_74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16c65e218c9_0_74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g16c65e218c9_0_392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g16c65e218c9_0_392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16c65e218c9_0_40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6" name="Google Shape;1536;g16c65e218c9_0_40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16c65e218c9_0_402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1" name="Google Shape;1541;g16c65e218c9_0_402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g16c65e218c9_0_402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6" name="Google Shape;1546;g16c65e218c9_0_40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16c65e218c9_0_402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1" name="Google Shape;1551;g16c65e218c9_0_402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16c65e218c9_0_403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7" name="Google Shape;1557;g16c65e218c9_0_40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16c65e218c9_0_40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2" name="Google Shape;1562;g16c65e218c9_0_40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16c65e218c9_0_404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8" name="Google Shape;1568;g16c65e218c9_0_40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16c65e218c9_0_404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3" name="Google Shape;1573;g16c65e218c9_0_40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7" name="Shape 1577"/>
        <p:cNvGrpSpPr/>
        <p:nvPr/>
      </p:nvGrpSpPr>
      <p:grpSpPr>
        <a:xfrm>
          <a:off x="0" y="0"/>
          <a:ext cx="0" cy="0"/>
          <a:chOff x="0" y="0"/>
          <a:chExt cx="0" cy="0"/>
        </a:xfrm>
      </p:grpSpPr>
      <p:sp>
        <p:nvSpPr>
          <p:cNvPr id="1578" name="Google Shape;1578;g16c65e218c9_0_405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9" name="Google Shape;1579;g16c65e218c9_0_405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6c65e218c9_0_92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16c65e218c9_0_9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16c65e218c9_0_405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4" name="Google Shape;1584;g16c65e218c9_0_405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16c65e218c9_0_40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0" name="Google Shape;1590;g16c65e218c9_0_40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16c65e218c9_0_40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5" name="Google Shape;1595;g16c65e218c9_0_40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16c65e218c9_0_407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1" name="Google Shape;1601;g16c65e218c9_0_40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g16c65e218c9_0_42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7" name="Google Shape;1607;g16c65e218c9_0_42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g16c65e218c9_0_42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2" name="Google Shape;1612;g16c65e218c9_0_42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16c65e218c9_0_42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8" name="Google Shape;1618;g16c65e218c9_0_42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16c65e218c9_0_426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4" name="Google Shape;1624;g16c65e218c9_0_42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16c65e218c9_0_427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9" name="Google Shape;1629;g16c65e218c9_0_427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3" name="Shape 1633"/>
        <p:cNvGrpSpPr/>
        <p:nvPr/>
      </p:nvGrpSpPr>
      <p:grpSpPr>
        <a:xfrm>
          <a:off x="0" y="0"/>
          <a:ext cx="0" cy="0"/>
          <a:chOff x="0" y="0"/>
          <a:chExt cx="0" cy="0"/>
        </a:xfrm>
      </p:grpSpPr>
      <p:sp>
        <p:nvSpPr>
          <p:cNvPr id="1634" name="Google Shape;1634;g16c65e218c9_0_427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5" name="Google Shape;1635;g16c65e218c9_0_42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6c65e218c9_0_93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16c65e218c9_0_9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9" name="Shape 1639"/>
        <p:cNvGrpSpPr/>
        <p:nvPr/>
      </p:nvGrpSpPr>
      <p:grpSpPr>
        <a:xfrm>
          <a:off x="0" y="0"/>
          <a:ext cx="0" cy="0"/>
          <a:chOff x="0" y="0"/>
          <a:chExt cx="0" cy="0"/>
        </a:xfrm>
      </p:grpSpPr>
      <p:sp>
        <p:nvSpPr>
          <p:cNvPr id="1640" name="Google Shape;1640;g16c65e218c9_0_428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1" name="Google Shape;1641;g16c65e218c9_0_428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16c65e218c9_0_428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6" name="Google Shape;1646;g16c65e218c9_0_428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g16c65e218c9_0_429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2" name="Google Shape;1652;g16c65e218c9_0_429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g16c65e218c9_0_429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8" name="Google Shape;1658;g16c65e218c9_0_42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g16c65e218c9_0_447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3" name="Google Shape;1663;g16c65e218c9_0_44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g16c65e218c9_0_447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8" name="Google Shape;1668;g16c65e218c9_0_447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g16c65e218c9_0_448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3" name="Google Shape;1673;g16c65e218c9_0_448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g16c65e218c9_0_448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8" name="Google Shape;1678;g16c65e218c9_0_448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g16c65e218c9_0_449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3" name="Google Shape;1683;g16c65e218c9_0_44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g16c65e218c9_0_449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8" name="Google Shape;1688;g16c65e218c9_0_44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6c65e218c9_0_9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16c65e218c9_0_9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1" name="Shape 1691"/>
        <p:cNvGrpSpPr/>
        <p:nvPr/>
      </p:nvGrpSpPr>
      <p:grpSpPr>
        <a:xfrm>
          <a:off x="0" y="0"/>
          <a:ext cx="0" cy="0"/>
          <a:chOff x="0" y="0"/>
          <a:chExt cx="0" cy="0"/>
        </a:xfrm>
      </p:grpSpPr>
      <p:sp>
        <p:nvSpPr>
          <p:cNvPr id="1692" name="Google Shape;1692;g16c65e218c9_0_449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3" name="Google Shape;1693;g16c65e218c9_0_449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g16c65e218c9_0_450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8" name="Google Shape;1698;g16c65e218c9_0_450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g16c65e218c9_0_450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3" name="Google Shape;1703;g16c65e218c9_0_450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g16c65e218c9_0_45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8" name="Google Shape;1708;g16c65e218c9_0_45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1" name="Shape 1711"/>
        <p:cNvGrpSpPr/>
        <p:nvPr/>
      </p:nvGrpSpPr>
      <p:grpSpPr>
        <a:xfrm>
          <a:off x="0" y="0"/>
          <a:ext cx="0" cy="0"/>
          <a:chOff x="0" y="0"/>
          <a:chExt cx="0" cy="0"/>
        </a:xfrm>
      </p:grpSpPr>
      <p:sp>
        <p:nvSpPr>
          <p:cNvPr id="1712" name="Google Shape;1712;g16c65e218c9_0_451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3" name="Google Shape;1713;g16c65e218c9_0_45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g16c65e218c9_0_451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8" name="Google Shape;1718;g16c65e218c9_0_45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1" name="Shape 1721"/>
        <p:cNvGrpSpPr/>
        <p:nvPr/>
      </p:nvGrpSpPr>
      <p:grpSpPr>
        <a:xfrm>
          <a:off x="0" y="0"/>
          <a:ext cx="0" cy="0"/>
          <a:chOff x="0" y="0"/>
          <a:chExt cx="0" cy="0"/>
        </a:xfrm>
      </p:grpSpPr>
      <p:sp>
        <p:nvSpPr>
          <p:cNvPr id="1722" name="Google Shape;1722;g16c65e218c9_0_452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3" name="Google Shape;1723;g16c65e218c9_0_452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g16c65e218c9_0_452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8" name="Google Shape;1728;g16c65e218c9_0_45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g16c65e218c9_0_453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3" name="Google Shape;1733;g16c65e218c9_0_45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g16c65e218c9_0_45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9" name="Google Shape;1739;g16c65e218c9_0_45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6c65e218c9_0_111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16c65e218c9_0_11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2" name="Shape 1742"/>
        <p:cNvGrpSpPr/>
        <p:nvPr/>
      </p:nvGrpSpPr>
      <p:grpSpPr>
        <a:xfrm>
          <a:off x="0" y="0"/>
          <a:ext cx="0" cy="0"/>
          <a:chOff x="0" y="0"/>
          <a:chExt cx="0" cy="0"/>
        </a:xfrm>
      </p:grpSpPr>
      <p:sp>
        <p:nvSpPr>
          <p:cNvPr id="1743" name="Google Shape;1743;g16c65e218c9_0_45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4" name="Google Shape;1744;g16c65e218c9_0_45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7" name="Shape 1747"/>
        <p:cNvGrpSpPr/>
        <p:nvPr/>
      </p:nvGrpSpPr>
      <p:grpSpPr>
        <a:xfrm>
          <a:off x="0" y="0"/>
          <a:ext cx="0" cy="0"/>
          <a:chOff x="0" y="0"/>
          <a:chExt cx="0" cy="0"/>
        </a:xfrm>
      </p:grpSpPr>
      <p:sp>
        <p:nvSpPr>
          <p:cNvPr id="1748" name="Google Shape;1748;g16c65e218c9_0_45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9" name="Google Shape;1749;g16c65e218c9_0_45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2" name="Shape 1752"/>
        <p:cNvGrpSpPr/>
        <p:nvPr/>
      </p:nvGrpSpPr>
      <p:grpSpPr>
        <a:xfrm>
          <a:off x="0" y="0"/>
          <a:ext cx="0" cy="0"/>
          <a:chOff x="0" y="0"/>
          <a:chExt cx="0" cy="0"/>
        </a:xfrm>
      </p:grpSpPr>
      <p:sp>
        <p:nvSpPr>
          <p:cNvPr id="1753" name="Google Shape;1753;g16c65e218c9_0_454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4" name="Google Shape;1754;g16c65e218c9_0_45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7" name="Shape 1757"/>
        <p:cNvGrpSpPr/>
        <p:nvPr/>
      </p:nvGrpSpPr>
      <p:grpSpPr>
        <a:xfrm>
          <a:off x="0" y="0"/>
          <a:ext cx="0" cy="0"/>
          <a:chOff x="0" y="0"/>
          <a:chExt cx="0" cy="0"/>
        </a:xfrm>
      </p:grpSpPr>
      <p:sp>
        <p:nvSpPr>
          <p:cNvPr id="1758" name="Google Shape;1758;g16c65e218c9_0_45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9" name="Google Shape;1759;g16c65e218c9_0_45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g16c65e218c9_0_455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5" name="Google Shape;1765;g16c65e218c9_0_45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8" name="Shape 1768"/>
        <p:cNvGrpSpPr/>
        <p:nvPr/>
      </p:nvGrpSpPr>
      <p:grpSpPr>
        <a:xfrm>
          <a:off x="0" y="0"/>
          <a:ext cx="0" cy="0"/>
          <a:chOff x="0" y="0"/>
          <a:chExt cx="0" cy="0"/>
        </a:xfrm>
      </p:grpSpPr>
      <p:sp>
        <p:nvSpPr>
          <p:cNvPr id="1769" name="Google Shape;1769;g16c65e218c9_0_45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0" name="Google Shape;1770;g16c65e218c9_0_45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3" name="Shape 1773"/>
        <p:cNvGrpSpPr/>
        <p:nvPr/>
      </p:nvGrpSpPr>
      <p:grpSpPr>
        <a:xfrm>
          <a:off x="0" y="0"/>
          <a:ext cx="0" cy="0"/>
          <a:chOff x="0" y="0"/>
          <a:chExt cx="0" cy="0"/>
        </a:xfrm>
      </p:grpSpPr>
      <p:sp>
        <p:nvSpPr>
          <p:cNvPr id="1774" name="Google Shape;1774;g16c65e218c9_0_45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5" name="Google Shape;1775;g16c65e218c9_0_45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8" name="Shape 1778"/>
        <p:cNvGrpSpPr/>
        <p:nvPr/>
      </p:nvGrpSpPr>
      <p:grpSpPr>
        <a:xfrm>
          <a:off x="0" y="0"/>
          <a:ext cx="0" cy="0"/>
          <a:chOff x="0" y="0"/>
          <a:chExt cx="0" cy="0"/>
        </a:xfrm>
      </p:grpSpPr>
      <p:sp>
        <p:nvSpPr>
          <p:cNvPr id="1779" name="Google Shape;1779;g16c65e218c9_0_45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0" name="Google Shape;1780;g16c65e218c9_0_45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3" name="Shape 1783"/>
        <p:cNvGrpSpPr/>
        <p:nvPr/>
      </p:nvGrpSpPr>
      <p:grpSpPr>
        <a:xfrm>
          <a:off x="0" y="0"/>
          <a:ext cx="0" cy="0"/>
          <a:chOff x="0" y="0"/>
          <a:chExt cx="0" cy="0"/>
        </a:xfrm>
      </p:grpSpPr>
      <p:sp>
        <p:nvSpPr>
          <p:cNvPr id="1784" name="Google Shape;1784;g16c65e218c9_0_457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5" name="Google Shape;1785;g16c65e218c9_0_45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g16c65e218c9_0_457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0" name="Google Shape;1790;g16c65e218c9_0_45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6c65e218c9_0_1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16c65e218c9_0_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6c65e218c9_0_112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16c65e218c9_0_11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3" name="Shape 1793"/>
        <p:cNvGrpSpPr/>
        <p:nvPr/>
      </p:nvGrpSpPr>
      <p:grpSpPr>
        <a:xfrm>
          <a:off x="0" y="0"/>
          <a:ext cx="0" cy="0"/>
          <a:chOff x="0" y="0"/>
          <a:chExt cx="0" cy="0"/>
        </a:xfrm>
      </p:grpSpPr>
      <p:sp>
        <p:nvSpPr>
          <p:cNvPr id="1794" name="Google Shape;1794;g16c65e218c9_0_458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5" name="Google Shape;1795;g16c65e218c9_0_458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796" name="Google Shape;1796;g16c65e218c9_0_458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g16c65e218c9_0_458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1" name="Google Shape;1801;g16c65e218c9_0_458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g16c65e218c9_0_45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7" name="Google Shape;1807;g16c65e218c9_0_459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Click through the slides for all the R+R words for the week (both the focus and the challenge words)</a:t>
            </a:r>
            <a:endParaRPr/>
          </a:p>
          <a:p>
            <a:pPr indent="0" lvl="0" marL="0" rtl="0" algn="l">
              <a:spcBef>
                <a:spcPts val="0"/>
              </a:spcBef>
              <a:spcAft>
                <a:spcPts val="0"/>
              </a:spcAft>
              <a:buNone/>
            </a:pPr>
            <a:r>
              <a:rPr lang="en-GB"/>
              <a:t>Click through the slides for all the new learning this week </a:t>
            </a:r>
            <a:endParaRPr/>
          </a:p>
        </p:txBody>
      </p:sp>
      <p:sp>
        <p:nvSpPr>
          <p:cNvPr id="1808" name="Google Shape;1808;g16c65e218c9_0_459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g16c65e218c9_0_459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g16c65e218c9_0_459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6" name="Shape 1816"/>
        <p:cNvGrpSpPr/>
        <p:nvPr/>
      </p:nvGrpSpPr>
      <p:grpSpPr>
        <a:xfrm>
          <a:off x="0" y="0"/>
          <a:ext cx="0" cy="0"/>
          <a:chOff x="0" y="0"/>
          <a:chExt cx="0" cy="0"/>
        </a:xfrm>
      </p:grpSpPr>
      <p:sp>
        <p:nvSpPr>
          <p:cNvPr id="1817" name="Google Shape;1817;g16c65e218c9_0_459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g16c65e218c9_0_45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1" name="Shape 1821"/>
        <p:cNvGrpSpPr/>
        <p:nvPr/>
      </p:nvGrpSpPr>
      <p:grpSpPr>
        <a:xfrm>
          <a:off x="0" y="0"/>
          <a:ext cx="0" cy="0"/>
          <a:chOff x="0" y="0"/>
          <a:chExt cx="0" cy="0"/>
        </a:xfrm>
      </p:grpSpPr>
      <p:sp>
        <p:nvSpPr>
          <p:cNvPr id="1822" name="Google Shape;1822;g16c65e218c9_0_460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3" name="Google Shape;1823;g16c65e218c9_0_460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4" name="Google Shape;1824;g16c65e218c9_0_460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g16c65e218c9_0_48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9" name="Google Shape;1829;g16c65e218c9_0_482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0" name="Google Shape;1830;g16c65e218c9_0_482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16c65e218c9_0_460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g16c65e218c9_0_460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8" name="Shape 1838"/>
        <p:cNvGrpSpPr/>
        <p:nvPr/>
      </p:nvGrpSpPr>
      <p:grpSpPr>
        <a:xfrm>
          <a:off x="0" y="0"/>
          <a:ext cx="0" cy="0"/>
          <a:chOff x="0" y="0"/>
          <a:chExt cx="0" cy="0"/>
        </a:xfrm>
      </p:grpSpPr>
      <p:sp>
        <p:nvSpPr>
          <p:cNvPr id="1839" name="Google Shape;1839;g16c65e218c9_0_48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0" name="Google Shape;1840;g16c65e218c9_0_48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1" name="Google Shape;1841;g16c65e218c9_0_482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g16c65e218c9_0_48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6" name="Google Shape;1846;g16c65e218c9_0_483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7" name="Google Shape;1847;g16c65e218c9_0_483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6c65e218c9_0_112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g16c65e218c9_0_112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g16c65e218c9_0_48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2" name="Google Shape;1852;g16c65e218c9_0_48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3" name="Google Shape;1853;g16c65e218c9_0_483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g16c65e218c9_0_48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8" name="Google Shape;1858;g16c65e218c9_0_484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9" name="Google Shape;1859;g16c65e218c9_0_484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2" name="Shape 1862"/>
        <p:cNvGrpSpPr/>
        <p:nvPr/>
      </p:nvGrpSpPr>
      <p:grpSpPr>
        <a:xfrm>
          <a:off x="0" y="0"/>
          <a:ext cx="0" cy="0"/>
          <a:chOff x="0" y="0"/>
          <a:chExt cx="0" cy="0"/>
        </a:xfrm>
      </p:grpSpPr>
      <p:sp>
        <p:nvSpPr>
          <p:cNvPr id="1863" name="Google Shape;1863;g16c65e218c9_0_484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4" name="Google Shape;1864;g16c65e218c9_0_484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5" name="Google Shape;1865;g16c65e218c9_0_484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8" name="Shape 1868"/>
        <p:cNvGrpSpPr/>
        <p:nvPr/>
      </p:nvGrpSpPr>
      <p:grpSpPr>
        <a:xfrm>
          <a:off x="0" y="0"/>
          <a:ext cx="0" cy="0"/>
          <a:chOff x="0" y="0"/>
          <a:chExt cx="0" cy="0"/>
        </a:xfrm>
      </p:grpSpPr>
      <p:sp>
        <p:nvSpPr>
          <p:cNvPr id="1869" name="Google Shape;1869;g16c65e218c9_0_485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0" name="Google Shape;1870;g16c65e218c9_0_485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1" name="Google Shape;1871;g16c65e218c9_0_485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g16c65e218c9_0_48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6" name="Google Shape;1876;g16c65e218c9_0_48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7" name="Google Shape;1877;g16c65e218c9_0_485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0" name="Shape 1880"/>
        <p:cNvGrpSpPr/>
        <p:nvPr/>
      </p:nvGrpSpPr>
      <p:grpSpPr>
        <a:xfrm>
          <a:off x="0" y="0"/>
          <a:ext cx="0" cy="0"/>
          <a:chOff x="0" y="0"/>
          <a:chExt cx="0" cy="0"/>
        </a:xfrm>
      </p:grpSpPr>
      <p:sp>
        <p:nvSpPr>
          <p:cNvPr id="1881" name="Google Shape;1881;g16c65e218c9_0_48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2" name="Google Shape;1882;g16c65e218c9_0_48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3" name="Google Shape;1883;g16c65e218c9_0_486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g16c65e218c9_0_48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8" name="Google Shape;1888;g16c65e218c9_0_486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9" name="Google Shape;1889;g16c65e218c9_0_486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2" name="Shape 1892"/>
        <p:cNvGrpSpPr/>
        <p:nvPr/>
      </p:nvGrpSpPr>
      <p:grpSpPr>
        <a:xfrm>
          <a:off x="0" y="0"/>
          <a:ext cx="0" cy="0"/>
          <a:chOff x="0" y="0"/>
          <a:chExt cx="0" cy="0"/>
        </a:xfrm>
      </p:grpSpPr>
      <p:sp>
        <p:nvSpPr>
          <p:cNvPr id="1893" name="Google Shape;1893;g16c65e218c9_0_48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4" name="Google Shape;1894;g16c65e218c9_0_487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5" name="Google Shape;1895;g16c65e218c9_0_487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8" name="Shape 1898"/>
        <p:cNvGrpSpPr/>
        <p:nvPr/>
      </p:nvGrpSpPr>
      <p:grpSpPr>
        <a:xfrm>
          <a:off x="0" y="0"/>
          <a:ext cx="0" cy="0"/>
          <a:chOff x="0" y="0"/>
          <a:chExt cx="0" cy="0"/>
        </a:xfrm>
      </p:grpSpPr>
      <p:sp>
        <p:nvSpPr>
          <p:cNvPr id="1899" name="Google Shape;1899;g16c65e218c9_0_48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0" name="Google Shape;1900;g16c65e218c9_0_487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1" name="Google Shape;1901;g16c65e218c9_0_487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g16c65e218c9_0_48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6" name="Google Shape;1906;g16c65e218c9_0_488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7" name="Google Shape;1907;g16c65e218c9_0_488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6c65e218c9_0_11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16c65e218c9_0_11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0" name="Shape 1910"/>
        <p:cNvGrpSpPr/>
        <p:nvPr/>
      </p:nvGrpSpPr>
      <p:grpSpPr>
        <a:xfrm>
          <a:off x="0" y="0"/>
          <a:ext cx="0" cy="0"/>
          <a:chOff x="0" y="0"/>
          <a:chExt cx="0" cy="0"/>
        </a:xfrm>
      </p:grpSpPr>
      <p:sp>
        <p:nvSpPr>
          <p:cNvPr id="1911" name="Google Shape;1911;g16c65e218c9_0_461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g16c65e218c9_0_46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g16c65e218c9_0_488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7" name="Google Shape;1917;g16c65e218c9_0_488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8" name="Google Shape;1918;g16c65e218c9_0_488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g16c65e218c9_0_48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3" name="Google Shape;1923;g16c65e218c9_0_489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4" name="Google Shape;1924;g16c65e218c9_0_489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7" name="Shape 1927"/>
        <p:cNvGrpSpPr/>
        <p:nvPr/>
      </p:nvGrpSpPr>
      <p:grpSpPr>
        <a:xfrm>
          <a:off x="0" y="0"/>
          <a:ext cx="0" cy="0"/>
          <a:chOff x="0" y="0"/>
          <a:chExt cx="0" cy="0"/>
        </a:xfrm>
      </p:grpSpPr>
      <p:sp>
        <p:nvSpPr>
          <p:cNvPr id="1928" name="Google Shape;1928;g16c65e218c9_0_48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9" name="Google Shape;1929;g16c65e218c9_0_489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0" name="Google Shape;1930;g16c65e218c9_0_489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16c65e218c9_0_490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5" name="Google Shape;1935;g16c65e218c9_0_490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6" name="Google Shape;1936;g16c65e218c9_0_490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9" name="Shape 1939"/>
        <p:cNvGrpSpPr/>
        <p:nvPr/>
      </p:nvGrpSpPr>
      <p:grpSpPr>
        <a:xfrm>
          <a:off x="0" y="0"/>
          <a:ext cx="0" cy="0"/>
          <a:chOff x="0" y="0"/>
          <a:chExt cx="0" cy="0"/>
        </a:xfrm>
      </p:grpSpPr>
      <p:sp>
        <p:nvSpPr>
          <p:cNvPr id="1940" name="Google Shape;1940;g16c65e218c9_0_490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1" name="Google Shape;1941;g16c65e218c9_0_490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2" name="Google Shape;1942;g16c65e218c9_0_490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5" name="Shape 1945"/>
        <p:cNvGrpSpPr/>
        <p:nvPr/>
      </p:nvGrpSpPr>
      <p:grpSpPr>
        <a:xfrm>
          <a:off x="0" y="0"/>
          <a:ext cx="0" cy="0"/>
          <a:chOff x="0" y="0"/>
          <a:chExt cx="0" cy="0"/>
        </a:xfrm>
      </p:grpSpPr>
      <p:sp>
        <p:nvSpPr>
          <p:cNvPr id="1946" name="Google Shape;1946;g16c65e218c9_0_49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7" name="Google Shape;1947;g16c65e218c9_0_491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8" name="Google Shape;1948;g16c65e218c9_0_491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g16c65e218c9_0_49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3" name="Google Shape;1953;g16c65e218c9_0_491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4" name="Google Shape;1954;g16c65e218c9_0_491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7" name="Shape 1957"/>
        <p:cNvGrpSpPr/>
        <p:nvPr/>
      </p:nvGrpSpPr>
      <p:grpSpPr>
        <a:xfrm>
          <a:off x="0" y="0"/>
          <a:ext cx="0" cy="0"/>
          <a:chOff x="0" y="0"/>
          <a:chExt cx="0" cy="0"/>
        </a:xfrm>
      </p:grpSpPr>
      <p:sp>
        <p:nvSpPr>
          <p:cNvPr id="1958" name="Google Shape;1958;g16c65e218c9_0_49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9" name="Google Shape;1959;g16c65e218c9_0_492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0" name="Google Shape;1960;g16c65e218c9_0_492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3" name="Shape 1963"/>
        <p:cNvGrpSpPr/>
        <p:nvPr/>
      </p:nvGrpSpPr>
      <p:grpSpPr>
        <a:xfrm>
          <a:off x="0" y="0"/>
          <a:ext cx="0" cy="0"/>
          <a:chOff x="0" y="0"/>
          <a:chExt cx="0" cy="0"/>
        </a:xfrm>
      </p:grpSpPr>
      <p:sp>
        <p:nvSpPr>
          <p:cNvPr id="1964" name="Google Shape;1964;g16c65e218c9_0_49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5" name="Google Shape;1965;g16c65e218c9_0_49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6" name="Google Shape;1966;g16c65e218c9_0_492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6c65e218c9_0_11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16c65e218c9_0_11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9" name="Shape 1969"/>
        <p:cNvGrpSpPr/>
        <p:nvPr/>
      </p:nvGrpSpPr>
      <p:grpSpPr>
        <a:xfrm>
          <a:off x="0" y="0"/>
          <a:ext cx="0" cy="0"/>
          <a:chOff x="0" y="0"/>
          <a:chExt cx="0" cy="0"/>
        </a:xfrm>
      </p:grpSpPr>
      <p:sp>
        <p:nvSpPr>
          <p:cNvPr id="1970" name="Google Shape;1970;g16c65e218c9_0_49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1" name="Google Shape;1971;g16c65e218c9_0_493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2" name="Google Shape;1972;g16c65e218c9_0_493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5" name="Shape 1975"/>
        <p:cNvGrpSpPr/>
        <p:nvPr/>
      </p:nvGrpSpPr>
      <p:grpSpPr>
        <a:xfrm>
          <a:off x="0" y="0"/>
          <a:ext cx="0" cy="0"/>
          <a:chOff x="0" y="0"/>
          <a:chExt cx="0" cy="0"/>
        </a:xfrm>
      </p:grpSpPr>
      <p:sp>
        <p:nvSpPr>
          <p:cNvPr id="1976" name="Google Shape;1976;g16c65e218c9_0_49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7" name="Google Shape;1977;g16c65e218c9_0_49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8" name="Google Shape;1978;g16c65e218c9_0_493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16c65e218c9_0_49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3" name="Google Shape;1983;g16c65e218c9_0_494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4" name="Google Shape;1984;g16c65e218c9_0_494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7" name="Shape 1987"/>
        <p:cNvGrpSpPr/>
        <p:nvPr/>
      </p:nvGrpSpPr>
      <p:grpSpPr>
        <a:xfrm>
          <a:off x="0" y="0"/>
          <a:ext cx="0" cy="0"/>
          <a:chOff x="0" y="0"/>
          <a:chExt cx="0" cy="0"/>
        </a:xfrm>
      </p:grpSpPr>
      <p:sp>
        <p:nvSpPr>
          <p:cNvPr id="1988" name="Google Shape;1988;g16c65e218c9_0_494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9" name="Google Shape;1989;g16c65e218c9_0_494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0" name="Google Shape;1990;g16c65e218c9_0_494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3" name="Shape 1993"/>
        <p:cNvGrpSpPr/>
        <p:nvPr/>
      </p:nvGrpSpPr>
      <p:grpSpPr>
        <a:xfrm>
          <a:off x="0" y="0"/>
          <a:ext cx="0" cy="0"/>
          <a:chOff x="0" y="0"/>
          <a:chExt cx="0" cy="0"/>
        </a:xfrm>
      </p:grpSpPr>
      <p:sp>
        <p:nvSpPr>
          <p:cNvPr id="1994" name="Google Shape;1994;g16c65e218c9_0_495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5" name="Google Shape;1995;g16c65e218c9_0_495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6" name="Google Shape;1996;g16c65e218c9_0_495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16c65e218c9_0_49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1" name="Google Shape;2001;g16c65e218c9_0_49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2" name="Google Shape;2002;g16c65e218c9_0_495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5" name="Shape 2005"/>
        <p:cNvGrpSpPr/>
        <p:nvPr/>
      </p:nvGrpSpPr>
      <p:grpSpPr>
        <a:xfrm>
          <a:off x="0" y="0"/>
          <a:ext cx="0" cy="0"/>
          <a:chOff x="0" y="0"/>
          <a:chExt cx="0" cy="0"/>
        </a:xfrm>
      </p:grpSpPr>
      <p:sp>
        <p:nvSpPr>
          <p:cNvPr id="2006" name="Google Shape;2006;g16c65e218c9_0_49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7" name="Google Shape;2007;g16c65e218c9_0_49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8" name="Google Shape;2008;g16c65e218c9_0_496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1" name="Shape 2011"/>
        <p:cNvGrpSpPr/>
        <p:nvPr/>
      </p:nvGrpSpPr>
      <p:grpSpPr>
        <a:xfrm>
          <a:off x="0" y="0"/>
          <a:ext cx="0" cy="0"/>
          <a:chOff x="0" y="0"/>
          <a:chExt cx="0" cy="0"/>
        </a:xfrm>
      </p:grpSpPr>
      <p:sp>
        <p:nvSpPr>
          <p:cNvPr id="2012" name="Google Shape;2012;g16c65e218c9_0_461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g16c65e218c9_0_46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6" name="Shape 2016"/>
        <p:cNvGrpSpPr/>
        <p:nvPr/>
      </p:nvGrpSpPr>
      <p:grpSpPr>
        <a:xfrm>
          <a:off x="0" y="0"/>
          <a:ext cx="0" cy="0"/>
          <a:chOff x="0" y="0"/>
          <a:chExt cx="0" cy="0"/>
        </a:xfrm>
      </p:grpSpPr>
      <p:sp>
        <p:nvSpPr>
          <p:cNvPr id="2017" name="Google Shape;2017;g16c65e218c9_0_49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8" name="Google Shape;2018;g16c65e218c9_0_496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9" name="Google Shape;2019;g16c65e218c9_0_496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g16c65e218c9_0_49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4" name="Google Shape;2024;g16c65e218c9_0_497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5" name="Google Shape;2025;g16c65e218c9_0_497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6c65e218c9_0_114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16c65e218c9_0_11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8" name="Shape 2028"/>
        <p:cNvGrpSpPr/>
        <p:nvPr/>
      </p:nvGrpSpPr>
      <p:grpSpPr>
        <a:xfrm>
          <a:off x="0" y="0"/>
          <a:ext cx="0" cy="0"/>
          <a:chOff x="0" y="0"/>
          <a:chExt cx="0" cy="0"/>
        </a:xfrm>
      </p:grpSpPr>
      <p:sp>
        <p:nvSpPr>
          <p:cNvPr id="2029" name="Google Shape;2029;g16c65e218c9_0_462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0" name="Google Shape;2030;g16c65e218c9_0_462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1" name="Google Shape;2031;g16c65e218c9_0_462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g16c65e218c9_0_46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6" name="Google Shape;2036;g16c65e218c9_0_462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7" name="Google Shape;2037;g16c65e218c9_0_4625: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0" name="Shape 2040"/>
        <p:cNvGrpSpPr/>
        <p:nvPr/>
      </p:nvGrpSpPr>
      <p:grpSpPr>
        <a:xfrm>
          <a:off x="0" y="0"/>
          <a:ext cx="0" cy="0"/>
          <a:chOff x="0" y="0"/>
          <a:chExt cx="0" cy="0"/>
        </a:xfrm>
      </p:grpSpPr>
      <p:sp>
        <p:nvSpPr>
          <p:cNvPr id="2041" name="Google Shape;2041;g16c65e218c9_0_46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2" name="Google Shape;2042;g16c65e218c9_0_463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3" name="Google Shape;2043;g16c65e218c9_0_463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g16c65e218c9_0_46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8" name="Google Shape;2048;g16c65e218c9_0_46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2049" name="Google Shape;2049;g16c65e218c9_0_4635: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2" name="Shape 2052"/>
        <p:cNvGrpSpPr/>
        <p:nvPr/>
      </p:nvGrpSpPr>
      <p:grpSpPr>
        <a:xfrm>
          <a:off x="0" y="0"/>
          <a:ext cx="0" cy="0"/>
          <a:chOff x="0" y="0"/>
          <a:chExt cx="0" cy="0"/>
        </a:xfrm>
      </p:grpSpPr>
      <p:sp>
        <p:nvSpPr>
          <p:cNvPr id="2053" name="Google Shape;2053;g16c65e218c9_0_464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4" name="Google Shape;2054;g16c65e218c9_0_464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2055" name="Google Shape;2055;g16c65e218c9_0_464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9" name="Shape 2059"/>
        <p:cNvGrpSpPr/>
        <p:nvPr/>
      </p:nvGrpSpPr>
      <p:grpSpPr>
        <a:xfrm>
          <a:off x="0" y="0"/>
          <a:ext cx="0" cy="0"/>
          <a:chOff x="0" y="0"/>
          <a:chExt cx="0" cy="0"/>
        </a:xfrm>
      </p:grpSpPr>
      <p:sp>
        <p:nvSpPr>
          <p:cNvPr id="2060" name="Google Shape;2060;g16c65e218c9_0_49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1" name="Google Shape;2061;g16c65e218c9_0_497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2062" name="Google Shape;2062;g16c65e218c9_0_497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5" name="Shape 2065"/>
        <p:cNvGrpSpPr/>
        <p:nvPr/>
      </p:nvGrpSpPr>
      <p:grpSpPr>
        <a:xfrm>
          <a:off x="0" y="0"/>
          <a:ext cx="0" cy="0"/>
          <a:chOff x="0" y="0"/>
          <a:chExt cx="0" cy="0"/>
        </a:xfrm>
      </p:grpSpPr>
      <p:sp>
        <p:nvSpPr>
          <p:cNvPr id="2066" name="Google Shape;2066;g16c65e218c9_0_49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7" name="Google Shape;2067;g16c65e218c9_0_498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2068" name="Google Shape;2068;g16c65e218c9_0_498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2" name="Shape 2072"/>
        <p:cNvGrpSpPr/>
        <p:nvPr/>
      </p:nvGrpSpPr>
      <p:grpSpPr>
        <a:xfrm>
          <a:off x="0" y="0"/>
          <a:ext cx="0" cy="0"/>
          <a:chOff x="0" y="0"/>
          <a:chExt cx="0" cy="0"/>
        </a:xfrm>
      </p:grpSpPr>
      <p:sp>
        <p:nvSpPr>
          <p:cNvPr id="2073" name="Google Shape;2073;g16c65e218c9_0_49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4" name="Google Shape;2074;g16c65e218c9_0_499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5" name="Google Shape;2075;g16c65e218c9_0_499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8" name="Shape 2078"/>
        <p:cNvGrpSpPr/>
        <p:nvPr/>
      </p:nvGrpSpPr>
      <p:grpSpPr>
        <a:xfrm>
          <a:off x="0" y="0"/>
          <a:ext cx="0" cy="0"/>
          <a:chOff x="0" y="0"/>
          <a:chExt cx="0" cy="0"/>
        </a:xfrm>
      </p:grpSpPr>
      <p:sp>
        <p:nvSpPr>
          <p:cNvPr id="2079" name="Google Shape;2079;g16c65e218c9_0_4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0" name="Google Shape;2080;g16c65e218c9_0_4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4" name="Shape 2084"/>
        <p:cNvGrpSpPr/>
        <p:nvPr/>
      </p:nvGrpSpPr>
      <p:grpSpPr>
        <a:xfrm>
          <a:off x="0" y="0"/>
          <a:ext cx="0" cy="0"/>
          <a:chOff x="0" y="0"/>
          <a:chExt cx="0" cy="0"/>
        </a:xfrm>
      </p:grpSpPr>
      <p:sp>
        <p:nvSpPr>
          <p:cNvPr id="2085" name="Google Shape;2085;g16c65e218c9_0_50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6" name="Google Shape;2086;g16c65e218c9_0_5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6c65e218c9_0_11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g16c65e218c9_0_11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0" name="Shape 2090"/>
        <p:cNvGrpSpPr/>
        <p:nvPr/>
      </p:nvGrpSpPr>
      <p:grpSpPr>
        <a:xfrm>
          <a:off x="0" y="0"/>
          <a:ext cx="0" cy="0"/>
          <a:chOff x="0" y="0"/>
          <a:chExt cx="0" cy="0"/>
        </a:xfrm>
      </p:grpSpPr>
      <p:sp>
        <p:nvSpPr>
          <p:cNvPr id="2091" name="Google Shape;2091;g16c65e218c9_0_500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2" name="Google Shape;2092;g16c65e218c9_0_500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3" name="Google Shape;2093;g16c65e218c9_0_5005: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6c65e218c9_0_11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g16c65e218c9_0_11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6c65e218c9_0_11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g16c65e218c9_0_11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6c65e218c9_0_13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g16c65e218c9_0_13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6c65e218c9_0_116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16c65e218c9_0_11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6c65e218c9_0_1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16c65e218c9_0_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6c65e218c9_0_117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g16c65e218c9_0_11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6c65e218c9_0_13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g16c65e218c9_0_13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6c65e218c9_0_137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16c65e218c9_0_13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6c65e218c9_0_137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g16c65e218c9_0_137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6c65e218c9_0_136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g16c65e218c9_0_136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6c65e218c9_0_138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16c65e218c9_0_138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6c65e218c9_0_139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16c65e218c9_0_139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6c65e218c9_0_136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g16c65e218c9_0_13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6c65e218c9_0_140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16c65e218c9_0_140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6c65e218c9_0_14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g16c65e218c9_0_14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6c65e218c9_0_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6c65e218c9_0_2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16c65e218c9_0_2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6c65e218c9_0_141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16c65e218c9_0_14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6c65e218c9_0_159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g16c65e218c9_0_15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6c65e218c9_0_160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16c65e218c9_0_160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6c65e218c9_0_160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g16c65e218c9_0_160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6c65e218c9_0_161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16c65e218c9_0_161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6c65e218c9_0_161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g16c65e218c9_0_16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6c65e218c9_0_161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g16c65e218c9_0_16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6c65e218c9_0_162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g16c65e218c9_0_16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6c65e218c9_0_162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g16c65e218c9_0_162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6c65e218c9_0_163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16c65e218c9_0_163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6c65e218c9_0_21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16c65e218c9_0_21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6c65e218c9_0_16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g16c65e218c9_0_16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6c65e218c9_0_16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g16c65e218c9_0_16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6c65e218c9_0_16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g16c65e218c9_0_16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6c65e218c9_0_164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g16c65e218c9_0_16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6c65e218c9_0_16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g16c65e218c9_0_16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6c65e218c9_0_16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g16c65e218c9_0_16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6c65e218c9_0_18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g16c65e218c9_0_18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6c65e218c9_0_184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g16c65e218c9_0_18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6c65e218c9_0_184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g16c65e218c9_0_18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6c65e218c9_0_185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g16c65e218c9_0_18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6c65e218c9_0_21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6c65e218c9_0_2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6c65e218c9_0_185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g16c65e218c9_0_18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6c65e218c9_0_186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g16c65e218c9_0_186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6c65e218c9_0_186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5" name="Google Shape;565;g16c65e218c9_0_186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6c65e218c9_0_187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g16c65e218c9_0_187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6c65e218c9_0_187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5" name="Google Shape;575;g16c65e218c9_0_18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6c65e218c9_0_187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g16c65e218c9_0_187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6c65e218c9_0_20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g16c65e218c9_0_20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16c65e218c9_0_206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16c65e218c9_0_206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591" name="Google Shape;591;g16c65e218c9_0_206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6c65e218c9_0_20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g16c65e218c9_0_20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6c65e218c9_0_225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g16c65e218c9_0_225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03" name="Google Shape;603;g16c65e218c9_0_225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6c65e218c9_0_22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6c65e218c9_0_2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6c65e218c9_0_22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g16c65e218c9_0_22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6c65e218c9_0_22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g16c65e218c9_0_22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6c65e218c9_0_226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16c65e218c9_0_226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9" name="Google Shape;619;g16c65e218c9_0_226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6c65e218c9_0_226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16c65e218c9_0_22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6c65e218c9_0_227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16c65e218c9_0_22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6c65e218c9_0_227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16c65e218c9_0_22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6c65e218c9_0_228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16c65e218c9_0_228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6c65e218c9_0_228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16c65e218c9_0_228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6c65e218c9_0_228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16c65e218c9_0_228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16c65e218c9_0_229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6" name="Google Shape;656;g16c65e218c9_0_22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6c65e218c9_0_23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16c65e218c9_0_2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16c65e218c9_0_229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g16c65e218c9_0_229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6c65e218c9_0_230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16c65e218c9_0_230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6c65e218c9_0_230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g16c65e218c9_0_230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6c65e218c9_0_231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g16c65e218c9_0_23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6c65e218c9_0_233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g16c65e218c9_0_233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6c65e218c9_0_231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g16c65e218c9_0_23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6c65e218c9_0_231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16c65e218c9_0_23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6c65e218c9_0_233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16c65e218c9_0_23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16c65e218c9_0_232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g16c65e218c9_0_23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6c65e218c9_0_232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16c65e218c9_0_232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6" name="Shape 56"/>
        <p:cNvGrpSpPr/>
        <p:nvPr/>
      </p:nvGrpSpPr>
      <p:grpSpPr>
        <a:xfrm>
          <a:off x="0" y="0"/>
          <a:ext cx="0" cy="0"/>
          <a:chOff x="0" y="0"/>
          <a:chExt cx="0" cy="0"/>
        </a:xfrm>
      </p:grpSpPr>
      <p:sp>
        <p:nvSpPr>
          <p:cNvPr id="57" name="Google Shape;57;p1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62" name="Shape 62"/>
        <p:cNvGrpSpPr/>
        <p:nvPr/>
      </p:nvGrpSpPr>
      <p:grpSpPr>
        <a:xfrm>
          <a:off x="0" y="0"/>
          <a:ext cx="0" cy="0"/>
          <a:chOff x="0" y="0"/>
          <a:chExt cx="0" cy="0"/>
        </a:xfrm>
      </p:grpSpPr>
      <p:sp>
        <p:nvSpPr>
          <p:cNvPr id="63" name="Google Shape;63;p1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4">
    <p:spTree>
      <p:nvGrpSpPr>
        <p:cNvPr id="74" name="Shape 74"/>
        <p:cNvGrpSpPr/>
        <p:nvPr/>
      </p:nvGrpSpPr>
      <p:grpSpPr>
        <a:xfrm>
          <a:off x="0" y="0"/>
          <a:ext cx="0" cy="0"/>
          <a:chOff x="0" y="0"/>
          <a:chExt cx="0" cy="0"/>
        </a:xfrm>
      </p:grpSpPr>
      <p:sp>
        <p:nvSpPr>
          <p:cNvPr id="75" name="Google Shape;75;p1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77" name="Google Shape;7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8" name="Google Shape;7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9" name="Google Shape;7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5">
    <p:spTree>
      <p:nvGrpSpPr>
        <p:cNvPr id="80" name="Shape 80"/>
        <p:cNvGrpSpPr/>
        <p:nvPr/>
      </p:nvGrpSpPr>
      <p:grpSpPr>
        <a:xfrm>
          <a:off x="0" y="0"/>
          <a:ext cx="0" cy="0"/>
          <a:chOff x="0" y="0"/>
          <a:chExt cx="0" cy="0"/>
        </a:xfrm>
      </p:grpSpPr>
      <p:sp>
        <p:nvSpPr>
          <p:cNvPr id="81" name="Google Shape;81;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83" name="Google Shape;8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4" name="Google Shape;8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5" name="Google Shape;8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6">
    <p:spTree>
      <p:nvGrpSpPr>
        <p:cNvPr id="86" name="Shape 86"/>
        <p:cNvGrpSpPr/>
        <p:nvPr/>
      </p:nvGrpSpPr>
      <p:grpSpPr>
        <a:xfrm>
          <a:off x="0" y="0"/>
          <a:ext cx="0" cy="0"/>
          <a:chOff x="0" y="0"/>
          <a:chExt cx="0" cy="0"/>
        </a:xfrm>
      </p:grpSpPr>
      <p:sp>
        <p:nvSpPr>
          <p:cNvPr id="87" name="Google Shape;87;p19"/>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9" name="Google Shape;8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0" name="Google Shape;9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1" name="Google Shape;9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6">
  <p:cSld name="SECTION_HEADER_7">
    <p:spTree>
      <p:nvGrpSpPr>
        <p:cNvPr id="92" name="Shape 92"/>
        <p:cNvGrpSpPr/>
        <p:nvPr/>
      </p:nvGrpSpPr>
      <p:grpSpPr>
        <a:xfrm>
          <a:off x="0" y="0"/>
          <a:ext cx="0" cy="0"/>
          <a:chOff x="0" y="0"/>
          <a:chExt cx="0" cy="0"/>
        </a:xfrm>
      </p:grpSpPr>
      <p:sp>
        <p:nvSpPr>
          <p:cNvPr id="93" name="Google Shape;93;p2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5" name="Google Shape;9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6" name="Google Shape;9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7" name="Google Shape;9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7">
  <p:cSld name="SECTION_HEADER_8">
    <p:spTree>
      <p:nvGrpSpPr>
        <p:cNvPr id="98" name="Shape 98"/>
        <p:cNvGrpSpPr/>
        <p:nvPr/>
      </p:nvGrpSpPr>
      <p:grpSpPr>
        <a:xfrm>
          <a:off x="0" y="0"/>
          <a:ext cx="0" cy="0"/>
          <a:chOff x="0" y="0"/>
          <a:chExt cx="0" cy="0"/>
        </a:xfrm>
      </p:grpSpPr>
      <p:sp>
        <p:nvSpPr>
          <p:cNvPr id="99" name="Google Shape;99;p21"/>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2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1" name="Google Shape;10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2" name="Google Shape;10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3" name="Google Shape;10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8">
  <p:cSld name="SECTION_HEADER_9">
    <p:spTree>
      <p:nvGrpSpPr>
        <p:cNvPr id="104" name="Shape 104"/>
        <p:cNvGrpSpPr/>
        <p:nvPr/>
      </p:nvGrpSpPr>
      <p:grpSpPr>
        <a:xfrm>
          <a:off x="0" y="0"/>
          <a:ext cx="0" cy="0"/>
          <a:chOff x="0" y="0"/>
          <a:chExt cx="0" cy="0"/>
        </a:xfrm>
      </p:grpSpPr>
      <p:sp>
        <p:nvSpPr>
          <p:cNvPr id="105" name="Google Shape;105;p22"/>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2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7" name="Google Shape;107;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8" name="Google Shape;108;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9" name="Google Shape;109;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9">
  <p:cSld name="SECTION_HEADER_10">
    <p:spTree>
      <p:nvGrpSpPr>
        <p:cNvPr id="110" name="Shape 110"/>
        <p:cNvGrpSpPr/>
        <p:nvPr/>
      </p:nvGrpSpPr>
      <p:grpSpPr>
        <a:xfrm>
          <a:off x="0" y="0"/>
          <a:ext cx="0" cy="0"/>
          <a:chOff x="0" y="0"/>
          <a:chExt cx="0" cy="0"/>
        </a:xfrm>
      </p:grpSpPr>
      <p:sp>
        <p:nvSpPr>
          <p:cNvPr id="111" name="Google Shape;111;p2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13" name="Google Shape;11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4" name="Google Shape;11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5" name="Google Shape;11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0">
  <p:cSld name="SECTION_HEADER_11">
    <p:spTree>
      <p:nvGrpSpPr>
        <p:cNvPr id="116" name="Shape 116"/>
        <p:cNvGrpSpPr/>
        <p:nvPr/>
      </p:nvGrpSpPr>
      <p:grpSpPr>
        <a:xfrm>
          <a:off x="0" y="0"/>
          <a:ext cx="0" cy="0"/>
          <a:chOff x="0" y="0"/>
          <a:chExt cx="0" cy="0"/>
        </a:xfrm>
      </p:grpSpPr>
      <p:sp>
        <p:nvSpPr>
          <p:cNvPr id="117" name="Google Shape;117;p2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19" name="Google Shape;119;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0" name="Google Shape;120;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1" name="Google Shape;121;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1">
  <p:cSld name="SECTION_HEADER_12">
    <p:spTree>
      <p:nvGrpSpPr>
        <p:cNvPr id="122" name="Shape 122"/>
        <p:cNvGrpSpPr/>
        <p:nvPr/>
      </p:nvGrpSpPr>
      <p:grpSpPr>
        <a:xfrm>
          <a:off x="0" y="0"/>
          <a:ext cx="0" cy="0"/>
          <a:chOff x="0" y="0"/>
          <a:chExt cx="0" cy="0"/>
        </a:xfrm>
      </p:grpSpPr>
      <p:sp>
        <p:nvSpPr>
          <p:cNvPr id="123" name="Google Shape;123;p2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25" name="Google Shape;125;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6" name="Google Shape;126;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7" name="Google Shape;127;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2">
  <p:cSld name="SECTION_HEADER_13">
    <p:spTree>
      <p:nvGrpSpPr>
        <p:cNvPr id="128" name="Shape 128"/>
        <p:cNvGrpSpPr/>
        <p:nvPr/>
      </p:nvGrpSpPr>
      <p:grpSpPr>
        <a:xfrm>
          <a:off x="0" y="0"/>
          <a:ext cx="0" cy="0"/>
          <a:chOff x="0" y="0"/>
          <a:chExt cx="0" cy="0"/>
        </a:xfrm>
      </p:grpSpPr>
      <p:sp>
        <p:nvSpPr>
          <p:cNvPr id="129" name="Google Shape;129;p2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0" name="Google Shape;130;p2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31" name="Google Shape;131;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2" name="Google Shape;132;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3" name="Google Shape;133;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3">
  <p:cSld name="SECTION_HEADER_14">
    <p:spTree>
      <p:nvGrpSpPr>
        <p:cNvPr id="134" name="Shape 134"/>
        <p:cNvGrpSpPr/>
        <p:nvPr/>
      </p:nvGrpSpPr>
      <p:grpSpPr>
        <a:xfrm>
          <a:off x="0" y="0"/>
          <a:ext cx="0" cy="0"/>
          <a:chOff x="0" y="0"/>
          <a:chExt cx="0" cy="0"/>
        </a:xfrm>
      </p:grpSpPr>
      <p:sp>
        <p:nvSpPr>
          <p:cNvPr id="135" name="Google Shape;135;p2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37" name="Google Shape;137;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8" name="Google Shape;138;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9" name="Google Shape;139;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4">
  <p:cSld name="SECTION_HEADER_15">
    <p:spTree>
      <p:nvGrpSpPr>
        <p:cNvPr id="140" name="Shape 140"/>
        <p:cNvGrpSpPr/>
        <p:nvPr/>
      </p:nvGrpSpPr>
      <p:grpSpPr>
        <a:xfrm>
          <a:off x="0" y="0"/>
          <a:ext cx="0" cy="0"/>
          <a:chOff x="0" y="0"/>
          <a:chExt cx="0" cy="0"/>
        </a:xfrm>
      </p:grpSpPr>
      <p:sp>
        <p:nvSpPr>
          <p:cNvPr id="141" name="Google Shape;141;p2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2" name="Google Shape;142;p2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43" name="Google Shape;143;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44" name="Google Shape;144;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45" name="Google Shape;145;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5">
  <p:cSld name="SECTION_HEADER_16">
    <p:spTree>
      <p:nvGrpSpPr>
        <p:cNvPr id="146" name="Shape 146"/>
        <p:cNvGrpSpPr/>
        <p:nvPr/>
      </p:nvGrpSpPr>
      <p:grpSpPr>
        <a:xfrm>
          <a:off x="0" y="0"/>
          <a:ext cx="0" cy="0"/>
          <a:chOff x="0" y="0"/>
          <a:chExt cx="0" cy="0"/>
        </a:xfrm>
      </p:grpSpPr>
      <p:sp>
        <p:nvSpPr>
          <p:cNvPr id="147" name="Google Shape;147;p29"/>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8" name="Google Shape;148;p2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49" name="Google Shape;149;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0" name="Google Shape;150;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1" name="Google Shape;151;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7">
  <p:cSld name="SECTION_HEADER_18">
    <p:spTree>
      <p:nvGrpSpPr>
        <p:cNvPr id="152" name="Shape 152"/>
        <p:cNvGrpSpPr/>
        <p:nvPr/>
      </p:nvGrpSpPr>
      <p:grpSpPr>
        <a:xfrm>
          <a:off x="0" y="0"/>
          <a:ext cx="0" cy="0"/>
          <a:chOff x="0" y="0"/>
          <a:chExt cx="0" cy="0"/>
        </a:xfrm>
      </p:grpSpPr>
      <p:sp>
        <p:nvSpPr>
          <p:cNvPr id="153" name="Google Shape;153;p3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4" name="Google Shape;154;p3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55" name="Google Shape;155;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56" name="Google Shape;156;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57" name="Google Shape;157;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6">
  <p:cSld name="SECTION_HEADER_19">
    <p:spTree>
      <p:nvGrpSpPr>
        <p:cNvPr id="158" name="Shape 158"/>
        <p:cNvGrpSpPr/>
        <p:nvPr/>
      </p:nvGrpSpPr>
      <p:grpSpPr>
        <a:xfrm>
          <a:off x="0" y="0"/>
          <a:ext cx="0" cy="0"/>
          <a:chOff x="0" y="0"/>
          <a:chExt cx="0" cy="0"/>
        </a:xfrm>
      </p:grpSpPr>
      <p:sp>
        <p:nvSpPr>
          <p:cNvPr id="159" name="Google Shape;159;p31"/>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0" name="Google Shape;160;p3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61" name="Google Shape;161;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62" name="Google Shape;162;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63" name="Google Shape;163;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9">
  <p:cSld name="SECTION_HEADER_20">
    <p:spTree>
      <p:nvGrpSpPr>
        <p:cNvPr id="164" name="Shape 164"/>
        <p:cNvGrpSpPr/>
        <p:nvPr/>
      </p:nvGrpSpPr>
      <p:grpSpPr>
        <a:xfrm>
          <a:off x="0" y="0"/>
          <a:ext cx="0" cy="0"/>
          <a:chOff x="0" y="0"/>
          <a:chExt cx="0" cy="0"/>
        </a:xfrm>
      </p:grpSpPr>
      <p:sp>
        <p:nvSpPr>
          <p:cNvPr id="165" name="Google Shape;165;p32"/>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6" name="Google Shape;166;p3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67" name="Google Shape;167;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68" name="Google Shape;168;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69" name="Google Shape;169;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0.xml"/><Relationship Id="rId3" Type="http://schemas.openxmlformats.org/officeDocument/2006/relationships/image" Target="../media/image18.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5.xml"/><Relationship Id="rId3" Type="http://schemas.openxmlformats.org/officeDocument/2006/relationships/image" Target="../media/image1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8.xml"/><Relationship Id="rId3" Type="http://schemas.openxmlformats.org/officeDocument/2006/relationships/image" Target="../media/image1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1.xml"/><Relationship Id="rId3" Type="http://schemas.openxmlformats.org/officeDocument/2006/relationships/image" Target="../media/image1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4.xml"/><Relationship Id="rId3" Type="http://schemas.openxmlformats.org/officeDocument/2006/relationships/image" Target="../media/image1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6.xml"/><Relationship Id="rId3" Type="http://schemas.openxmlformats.org/officeDocument/2006/relationships/image" Target="../media/image15.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7.xml"/><Relationship Id="rId3" Type="http://schemas.openxmlformats.org/officeDocument/2006/relationships/image" Target="../media/image15.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9.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0.xml"/><Relationship Id="rId3" Type="http://schemas.openxmlformats.org/officeDocument/2006/relationships/image" Target="../media/image1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2.xml"/><Relationship Id="rId3" Type="http://schemas.openxmlformats.org/officeDocument/2006/relationships/image" Target="../media/image16.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3.xml"/><Relationship Id="rId3" Type="http://schemas.openxmlformats.org/officeDocument/2006/relationships/image" Target="../media/image1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5.xml"/><Relationship Id="rId3" Type="http://schemas.openxmlformats.org/officeDocument/2006/relationships/image" Target="../media/image19.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6.xml"/><Relationship Id="rId3" Type="http://schemas.openxmlformats.org/officeDocument/2006/relationships/image" Target="../media/image19.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2.xml"/><Relationship Id="rId3" Type="http://schemas.openxmlformats.org/officeDocument/2006/relationships/image" Target="../media/image10.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7.xml"/><Relationship Id="rId3" Type="http://schemas.openxmlformats.org/officeDocument/2006/relationships/image" Target="../media/image1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7.xml"/><Relationship Id="rId3" Type="http://schemas.openxmlformats.org/officeDocument/2006/relationships/image" Target="../media/image6.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2.xml"/><Relationship Id="rId3" Type="http://schemas.openxmlformats.org/officeDocument/2006/relationships/image" Target="../media/image9.jp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5.xml"/><Relationship Id="rId3" Type="http://schemas.openxmlformats.org/officeDocument/2006/relationships/image" Target="../media/image8.jp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1.xml"/><Relationship Id="rId3" Type="http://schemas.openxmlformats.org/officeDocument/2006/relationships/image" Target="../media/image22.jp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4.xml"/><Relationship Id="rId3" Type="http://schemas.openxmlformats.org/officeDocument/2006/relationships/image" Target="../media/image27.jp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7.xml"/><Relationship Id="rId3" Type="http://schemas.openxmlformats.org/officeDocument/2006/relationships/image" Target="../media/image21.jp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1.xml"/><Relationship Id="rId3" Type="http://schemas.openxmlformats.org/officeDocument/2006/relationships/image" Target="../media/image24.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3.xml"/><Relationship Id="rId3" Type="http://schemas.openxmlformats.org/officeDocument/2006/relationships/image" Target="../media/image23.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5.xml"/><Relationship Id="rId3" Type="http://schemas.openxmlformats.org/officeDocument/2006/relationships/image" Target="../media/image20.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7.xml"/><Relationship Id="rId3" Type="http://schemas.openxmlformats.org/officeDocument/2006/relationships/image" Target="../media/image30.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9.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0.xml"/><Relationship Id="rId3" Type="http://schemas.openxmlformats.org/officeDocument/2006/relationships/image" Target="../media/image24.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2.xml"/><Relationship Id="rId3" Type="http://schemas.openxmlformats.org/officeDocument/2006/relationships/image" Target="../media/image23.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3.xml"/><Relationship Id="rId3" Type="http://schemas.openxmlformats.org/officeDocument/2006/relationships/image" Target="../media/image23.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5.xml"/><Relationship Id="rId3" Type="http://schemas.openxmlformats.org/officeDocument/2006/relationships/image" Target="../media/image20.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6.xml"/><Relationship Id="rId3" Type="http://schemas.openxmlformats.org/officeDocument/2006/relationships/image" Target="../media/image20.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8.xml"/><Relationship Id="rId3" Type="http://schemas.openxmlformats.org/officeDocument/2006/relationships/image" Target="../media/image30.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5.xml"/><Relationship Id="rId3" Type="http://schemas.openxmlformats.org/officeDocument/2006/relationships/image" Target="../media/image10.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0.xml"/><Relationship Id="rId3" Type="http://schemas.openxmlformats.org/officeDocument/2006/relationships/image" Target="../media/image12.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0.xml"/><Relationship Id="rId3" Type="http://schemas.openxmlformats.org/officeDocument/2006/relationships/image" Target="../media/image6.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5.xml"/><Relationship Id="rId3" Type="http://schemas.openxmlformats.org/officeDocument/2006/relationships/image" Target="../media/image9.jp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8.xml"/><Relationship Id="rId3" Type="http://schemas.openxmlformats.org/officeDocument/2006/relationships/image" Target="../media/image8.jp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4.xml"/><Relationship Id="rId3" Type="http://schemas.openxmlformats.org/officeDocument/2006/relationships/image" Target="../media/image25.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7.xml"/><Relationship Id="rId3" Type="http://schemas.openxmlformats.org/officeDocument/2006/relationships/image" Target="../media/image34.jp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0.xml"/><Relationship Id="rId3" Type="http://schemas.openxmlformats.org/officeDocument/2006/relationships/image" Target="../media/image26.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4.xml"/><Relationship Id="rId3" Type="http://schemas.openxmlformats.org/officeDocument/2006/relationships/image" Target="../media/image29.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6.xml"/><Relationship Id="rId3" Type="http://schemas.openxmlformats.org/officeDocument/2006/relationships/image" Target="../media/image33.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8.xml"/><Relationship Id="rId3" Type="http://schemas.openxmlformats.org/officeDocument/2006/relationships/image" Target="../media/image28.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0.xml"/><Relationship Id="rId3" Type="http://schemas.openxmlformats.org/officeDocument/2006/relationships/image" Target="../media/image35.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2.xml"/><Relationship Id="rId3" Type="http://schemas.openxmlformats.org/officeDocument/2006/relationships/image" Target="../media/image29.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3.xml"/><Relationship Id="rId3" Type="http://schemas.openxmlformats.org/officeDocument/2006/relationships/image" Target="../media/image29.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5.xml"/><Relationship Id="rId3" Type="http://schemas.openxmlformats.org/officeDocument/2006/relationships/image" Target="../media/image33.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6.xml"/><Relationship Id="rId3" Type="http://schemas.openxmlformats.org/officeDocument/2006/relationships/image" Target="../media/image33.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8.xml"/><Relationship Id="rId3" Type="http://schemas.openxmlformats.org/officeDocument/2006/relationships/image" Target="../media/image28.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9.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1.xml"/><Relationship Id="rId3" Type="http://schemas.openxmlformats.org/officeDocument/2006/relationships/image" Target="../media/image35.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2.xml"/><Relationship Id="rId3" Type="http://schemas.openxmlformats.org/officeDocument/2006/relationships/image" Target="../media/image35.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8.xml"/><Relationship Id="rId3" Type="http://schemas.openxmlformats.org/officeDocument/2006/relationships/image" Target="../media/image10.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3.xml"/><Relationship Id="rId3" Type="http://schemas.openxmlformats.org/officeDocument/2006/relationships/image" Target="../media/image12.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8.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0.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3.xml"/><Relationship Id="rId3" Type="http://schemas.openxmlformats.org/officeDocument/2006/relationships/image" Target="../media/image6.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8.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5.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8.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0.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5.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6.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8.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0.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5.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6.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8.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0.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3.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5.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6.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8.xml"/><Relationship Id="rId3" Type="http://schemas.openxmlformats.org/officeDocument/2006/relationships/image" Target="../media/image31.png"/></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9.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3.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5.xml"/><Relationship Id="rId3"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0.xml"/><Relationship Id="rId3" Type="http://schemas.openxmlformats.org/officeDocument/2006/relationships/image" Target="../media/image1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 Id="rId3" Type="http://schemas.openxmlformats.org/officeDocument/2006/relationships/image" Target="../media/image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5.xml"/><Relationship Id="rId3" Type="http://schemas.openxmlformats.org/officeDocument/2006/relationships/image" Target="../media/image9.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8.xml"/><Relationship Id="rId3" Type="http://schemas.openxmlformats.org/officeDocument/2006/relationships/image" Target="../media/image8.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4.xml"/><Relationship Id="rId3" Type="http://schemas.openxmlformats.org/officeDocument/2006/relationships/image" Target="../media/image13.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7.xml"/><Relationship Id="rId3" Type="http://schemas.openxmlformats.org/officeDocument/2006/relationships/image" Target="../media/image14.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ph type="ctrTitle"/>
          </p:nvPr>
        </p:nvSpPr>
        <p:spPr>
          <a:xfrm>
            <a:off x="233781" y="558431"/>
            <a:ext cx="6390600" cy="1539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Spelling Y6</a:t>
            </a:r>
            <a:endParaRPr/>
          </a:p>
        </p:txBody>
      </p:sp>
      <p:sp>
        <p:nvSpPr>
          <p:cNvPr id="176" name="Google Shape;176;p33"/>
          <p:cNvSpPr txBox="1"/>
          <p:nvPr>
            <p:ph idx="1" type="subTitle"/>
          </p:nvPr>
        </p:nvSpPr>
        <p:spPr>
          <a:xfrm>
            <a:off x="1143000" y="2701541"/>
            <a:ext cx="6858000" cy="1790700"/>
          </a:xfrm>
          <a:prstGeom prst="rect">
            <a:avLst/>
          </a:prstGeom>
          <a:noFill/>
          <a:ln>
            <a:noFill/>
          </a:ln>
        </p:spPr>
        <p:txBody>
          <a:bodyPr anchorCtr="0" anchor="t" bIns="34275" lIns="68575" spcFirstLastPara="1" rIns="68575" wrap="square" tIns="34275">
            <a:normAutofit fontScale="47500" lnSpcReduction="20000"/>
          </a:bodyPr>
          <a:lstStyle/>
          <a:p>
            <a:pPr indent="0" lvl="0" marL="0" rtl="0" algn="ctr">
              <a:lnSpc>
                <a:spcPct val="90000"/>
              </a:lnSpc>
              <a:spcBef>
                <a:spcPts val="0"/>
              </a:spcBef>
              <a:spcAft>
                <a:spcPts val="0"/>
              </a:spcAft>
              <a:buClr>
                <a:schemeClr val="dk1"/>
              </a:buClr>
              <a:buSzPct val="33333"/>
              <a:buNone/>
            </a:pPr>
            <a:r>
              <a:rPr lang="en-GB" sz="5400">
                <a:latin typeface="Arial"/>
                <a:ea typeface="Arial"/>
                <a:cs typeface="Arial"/>
                <a:sym typeface="Arial"/>
              </a:rPr>
              <a:t>Mastering spellings: building on the foundations of phonics </a:t>
            </a:r>
            <a:endParaRPr sz="5400"/>
          </a:p>
          <a:p>
            <a:pPr indent="0" lvl="0" marL="0" rtl="0" algn="ctr">
              <a:lnSpc>
                <a:spcPct val="90000"/>
              </a:lnSpc>
              <a:spcBef>
                <a:spcPts val="800"/>
              </a:spcBef>
              <a:spcAft>
                <a:spcPts val="0"/>
              </a:spcAft>
              <a:buClr>
                <a:schemeClr val="dk1"/>
              </a:buClr>
              <a:buSzPct val="33333"/>
              <a:buNone/>
            </a:pPr>
            <a:r>
              <a:t/>
            </a:r>
            <a:endParaRPr sz="5400">
              <a:latin typeface="Arial"/>
              <a:ea typeface="Arial"/>
              <a:cs typeface="Arial"/>
              <a:sym typeface="Arial"/>
            </a:endParaRPr>
          </a:p>
          <a:p>
            <a:pPr indent="0" lvl="0" marL="0" rtl="0" algn="ctr">
              <a:lnSpc>
                <a:spcPct val="90000"/>
              </a:lnSpc>
              <a:spcBef>
                <a:spcPts val="800"/>
              </a:spcBef>
              <a:spcAft>
                <a:spcPts val="0"/>
              </a:spcAft>
              <a:buClr>
                <a:schemeClr val="dk1"/>
              </a:buClr>
              <a:buSzPct val="33333"/>
              <a:buNone/>
            </a:pPr>
            <a:r>
              <a:rPr lang="en-GB" sz="5400">
                <a:latin typeface="Arial"/>
                <a:ea typeface="Arial"/>
                <a:cs typeface="Arial"/>
                <a:sym typeface="Arial"/>
              </a:rPr>
              <a:t>Autumn 2</a:t>
            </a:r>
            <a:endParaRPr sz="5400"/>
          </a:p>
          <a:p>
            <a:pPr indent="0" lvl="0" marL="0" rtl="0" algn="ctr">
              <a:lnSpc>
                <a:spcPct val="90000"/>
              </a:lnSpc>
              <a:spcBef>
                <a:spcPts val="800"/>
              </a:spcBef>
              <a:spcAft>
                <a:spcPts val="0"/>
              </a:spcAft>
              <a:buClr>
                <a:schemeClr val="dk1"/>
              </a:buClr>
              <a:buSzPct val="33333"/>
              <a:buNone/>
            </a:pPr>
            <a:r>
              <a:rPr lang="en-GB" sz="5400">
                <a:latin typeface="Arial"/>
                <a:ea typeface="Arial"/>
                <a:cs typeface="Arial"/>
                <a:sym typeface="Arial"/>
              </a:rPr>
              <a:t>Week </a:t>
            </a:r>
            <a:r>
              <a:rPr lang="en-GB" sz="5400"/>
              <a:t>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2"/>
          <p:cNvSpPr txBox="1"/>
          <p:nvPr>
            <p:ph type="title"/>
          </p:nvPr>
        </p:nvSpPr>
        <p:spPr>
          <a:xfrm>
            <a:off x="628638" y="329256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t>(noun)</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to engage in something, particularly a sport, on a non professional level without getting paid</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3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beautiful</a:t>
            </a:r>
            <a:br>
              <a:rPr lang="en-GB">
                <a:latin typeface="Arial"/>
                <a:ea typeface="Arial"/>
                <a:cs typeface="Arial"/>
                <a:sym typeface="Arial"/>
              </a:rPr>
            </a:br>
            <a:r>
              <a:rPr lang="en-GB">
                <a:latin typeface="Arial"/>
                <a:ea typeface="Arial"/>
                <a:cs typeface="Arial"/>
                <a:sym typeface="Arial"/>
              </a:rPr>
              <a:t>beauty (–y +i) + ful = beautiful</a:t>
            </a:r>
            <a:endParaRPr i="1">
              <a:latin typeface="Arial"/>
              <a:ea typeface="Arial"/>
              <a:cs typeface="Arial"/>
              <a:sym typeface="Arial"/>
            </a:endParaRPr>
          </a:p>
        </p:txBody>
      </p:sp>
      <p:pic>
        <p:nvPicPr>
          <p:cNvPr descr="Beautiful Rose PNG Clipart Image - Best WEB Clipart" id="719" name="Google Shape;719;p132"/>
          <p:cNvPicPr preferRelativeResize="0"/>
          <p:nvPr/>
        </p:nvPicPr>
        <p:blipFill rotWithShape="1">
          <a:blip r:embed="rId3">
            <a:alphaModFix/>
          </a:blip>
          <a:srcRect b="0" l="0" r="0" t="0"/>
          <a:stretch/>
        </p:blipFill>
        <p:spPr>
          <a:xfrm>
            <a:off x="276056" y="230641"/>
            <a:ext cx="1635919" cy="15716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3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13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To join a prefix ending in a vowel to a root word beginning with a vowel.</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3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a:t>
            </a:r>
            <a:r>
              <a:rPr lang="en-GB"/>
              <a:t>-enter</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3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re-enter</a:t>
            </a:r>
            <a:endParaRPr/>
          </a:p>
        </p:txBody>
      </p:sp>
      <p:sp>
        <p:nvSpPr>
          <p:cNvPr id="740" name="Google Shape;740;p136"/>
          <p:cNvSpPr/>
          <p:nvPr/>
        </p:nvSpPr>
        <p:spPr>
          <a:xfrm>
            <a:off x="3639425" y="2666400"/>
            <a:ext cx="1174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37"/>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re-enter</a:t>
            </a:r>
            <a:endParaRPr/>
          </a:p>
        </p:txBody>
      </p:sp>
      <p:sp>
        <p:nvSpPr>
          <p:cNvPr id="746" name="Google Shape;746;p137"/>
          <p:cNvSpPr/>
          <p:nvPr/>
        </p:nvSpPr>
        <p:spPr>
          <a:xfrm>
            <a:off x="3608250" y="2689750"/>
            <a:ext cx="12213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747" name="Google Shape;747;p137"/>
          <p:cNvPicPr preferRelativeResize="0"/>
          <p:nvPr/>
        </p:nvPicPr>
        <p:blipFill>
          <a:blip r:embed="rId3">
            <a:alphaModFix/>
          </a:blip>
          <a:stretch>
            <a:fillRect/>
          </a:stretch>
        </p:blipFill>
        <p:spPr>
          <a:xfrm>
            <a:off x="152400" y="152400"/>
            <a:ext cx="2409825" cy="19050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3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re-educate</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39"/>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re-educate</a:t>
            </a:r>
            <a:endParaRPr/>
          </a:p>
        </p:txBody>
      </p:sp>
      <p:sp>
        <p:nvSpPr>
          <p:cNvPr id="758" name="Google Shape;758;p139"/>
          <p:cNvSpPr/>
          <p:nvPr/>
        </p:nvSpPr>
        <p:spPr>
          <a:xfrm>
            <a:off x="3279300" y="2697725"/>
            <a:ext cx="1174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40"/>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re-educate</a:t>
            </a:r>
            <a:endParaRPr/>
          </a:p>
        </p:txBody>
      </p:sp>
      <p:sp>
        <p:nvSpPr>
          <p:cNvPr id="764" name="Google Shape;764;p140"/>
          <p:cNvSpPr/>
          <p:nvPr/>
        </p:nvSpPr>
        <p:spPr>
          <a:xfrm>
            <a:off x="3240300" y="2689750"/>
            <a:ext cx="12213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765" name="Google Shape;765;p140"/>
          <p:cNvPicPr preferRelativeResize="0"/>
          <p:nvPr/>
        </p:nvPicPr>
        <p:blipFill>
          <a:blip r:embed="rId3">
            <a:alphaModFix/>
          </a:blip>
          <a:stretch>
            <a:fillRect/>
          </a:stretch>
        </p:blipFill>
        <p:spPr>
          <a:xfrm>
            <a:off x="152400" y="152400"/>
            <a:ext cx="2905125" cy="1571625"/>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re-examine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latin typeface="Arial"/>
                <a:ea typeface="Arial"/>
                <a:cs typeface="Arial"/>
                <a:sym typeface="Arial"/>
              </a:rPr>
              <a:t>The Olympics were incredible for the amateur boxer.</a:t>
            </a:r>
            <a:endParaRPr i="1"/>
          </a:p>
        </p:txBody>
      </p:sp>
      <p:pic>
        <p:nvPicPr>
          <p:cNvPr descr="45 Amateur Boxing Illustrations &amp; Clip Art - iStock" id="230" name="Google Shape;230;p43"/>
          <p:cNvPicPr preferRelativeResize="0"/>
          <p:nvPr/>
        </p:nvPicPr>
        <p:blipFill rotWithShape="1">
          <a:blip r:embed="rId3">
            <a:alphaModFix/>
          </a:blip>
          <a:srcRect b="0" l="0" r="0" t="0"/>
          <a:stretch/>
        </p:blipFill>
        <p:spPr>
          <a:xfrm>
            <a:off x="204618" y="225028"/>
            <a:ext cx="1607344" cy="1607344"/>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142"/>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re-examine</a:t>
            </a:r>
            <a:endParaRPr/>
          </a:p>
        </p:txBody>
      </p:sp>
      <p:sp>
        <p:nvSpPr>
          <p:cNvPr id="776" name="Google Shape;776;p142"/>
          <p:cNvSpPr/>
          <p:nvPr/>
        </p:nvSpPr>
        <p:spPr>
          <a:xfrm>
            <a:off x="3224500" y="2705550"/>
            <a:ext cx="1174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43"/>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re-examine</a:t>
            </a:r>
            <a:endParaRPr/>
          </a:p>
        </p:txBody>
      </p:sp>
      <p:sp>
        <p:nvSpPr>
          <p:cNvPr id="782" name="Google Shape;782;p143"/>
          <p:cNvSpPr/>
          <p:nvPr/>
        </p:nvSpPr>
        <p:spPr>
          <a:xfrm>
            <a:off x="3177650" y="2689750"/>
            <a:ext cx="12213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783" name="Google Shape;783;p143"/>
          <p:cNvPicPr preferRelativeResize="0"/>
          <p:nvPr/>
        </p:nvPicPr>
        <p:blipFill>
          <a:blip r:embed="rId3">
            <a:alphaModFix/>
          </a:blip>
          <a:stretch>
            <a:fillRect/>
          </a:stretch>
        </p:blipFill>
        <p:spPr>
          <a:xfrm>
            <a:off x="196963" y="186075"/>
            <a:ext cx="1876425" cy="243840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re-evaluate</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4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re-evaluate</a:t>
            </a:r>
            <a:endParaRPr/>
          </a:p>
        </p:txBody>
      </p:sp>
      <p:sp>
        <p:nvSpPr>
          <p:cNvPr id="794" name="Google Shape;794;p145"/>
          <p:cNvSpPr/>
          <p:nvPr/>
        </p:nvSpPr>
        <p:spPr>
          <a:xfrm>
            <a:off x="3224500" y="2705550"/>
            <a:ext cx="1174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14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re-evaluate</a:t>
            </a:r>
            <a:endParaRPr/>
          </a:p>
        </p:txBody>
      </p:sp>
      <p:sp>
        <p:nvSpPr>
          <p:cNvPr id="800" name="Google Shape;800;p146"/>
          <p:cNvSpPr/>
          <p:nvPr/>
        </p:nvSpPr>
        <p:spPr>
          <a:xfrm>
            <a:off x="3177650" y="2689750"/>
            <a:ext cx="12213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01" name="Google Shape;801;p146"/>
          <p:cNvPicPr preferRelativeResize="0"/>
          <p:nvPr/>
        </p:nvPicPr>
        <p:blipFill>
          <a:blip r:embed="rId3">
            <a:alphaModFix/>
          </a:blip>
          <a:stretch>
            <a:fillRect/>
          </a:stretch>
        </p:blipFill>
        <p:spPr>
          <a:xfrm>
            <a:off x="152400" y="152400"/>
            <a:ext cx="2209961" cy="1916522"/>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4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re-enter</a:t>
            </a:r>
            <a:endParaRPr i="1">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4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re-enter</a:t>
            </a:r>
            <a:br>
              <a:rPr lang="en-GB">
                <a:latin typeface="Arial"/>
                <a:ea typeface="Arial"/>
                <a:cs typeface="Arial"/>
                <a:sym typeface="Arial"/>
              </a:rPr>
            </a:br>
            <a:r>
              <a:rPr lang="en-GB"/>
              <a:t>re</a:t>
            </a:r>
            <a:r>
              <a:rPr lang="en-GB">
                <a:latin typeface="Arial"/>
                <a:ea typeface="Arial"/>
                <a:cs typeface="Arial"/>
                <a:sym typeface="Arial"/>
              </a:rPr>
              <a:t> + </a:t>
            </a:r>
            <a:r>
              <a:rPr lang="en-GB"/>
              <a:t>enter</a:t>
            </a:r>
            <a:r>
              <a:rPr lang="en-GB">
                <a:latin typeface="Arial"/>
                <a:ea typeface="Arial"/>
                <a:cs typeface="Arial"/>
                <a:sym typeface="Arial"/>
              </a:rPr>
              <a:t> = </a:t>
            </a:r>
            <a:r>
              <a:rPr lang="en-GB"/>
              <a:t>re-enter</a:t>
            </a:r>
            <a:endParaRPr i="1">
              <a:latin typeface="Arial"/>
              <a:ea typeface="Arial"/>
              <a:cs typeface="Arial"/>
              <a:sym typeface="Arial"/>
            </a:endParaRPr>
          </a:p>
        </p:txBody>
      </p:sp>
      <p:pic>
        <p:nvPicPr>
          <p:cNvPr id="812" name="Google Shape;812;p148"/>
          <p:cNvPicPr preferRelativeResize="0"/>
          <p:nvPr/>
        </p:nvPicPr>
        <p:blipFill>
          <a:blip r:embed="rId3">
            <a:alphaModFix/>
          </a:blip>
          <a:stretch>
            <a:fillRect/>
          </a:stretch>
        </p:blipFill>
        <p:spPr>
          <a:xfrm>
            <a:off x="152400" y="152400"/>
            <a:ext cx="2409825" cy="190500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49"/>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re-enter</a:t>
            </a:r>
            <a:br>
              <a:rPr lang="en-GB"/>
            </a:br>
            <a:r>
              <a:rPr lang="en-GB"/>
              <a:t>re + enter = re-enter</a:t>
            </a:r>
            <a:endParaRPr i="1"/>
          </a:p>
          <a:p>
            <a:pPr indent="0" lvl="0" marL="0" rtl="0" algn="l">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818" name="Google Shape;818;p149"/>
          <p:cNvSpPr txBox="1"/>
          <p:nvPr/>
        </p:nvSpPr>
        <p:spPr>
          <a:xfrm>
            <a:off x="1130025" y="4083638"/>
            <a:ext cx="70764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to enter again</a:t>
            </a:r>
            <a:endParaRPr b="0" i="0" sz="3100" u="none" cap="none" strike="noStrike">
              <a:solidFill>
                <a:srgbClr val="000000"/>
              </a:solidFill>
              <a:latin typeface="Calibri"/>
              <a:ea typeface="Calibri"/>
              <a:cs typeface="Calibri"/>
              <a:sym typeface="Calibri"/>
            </a:endParaRPr>
          </a:p>
        </p:txBody>
      </p:sp>
      <p:pic>
        <p:nvPicPr>
          <p:cNvPr id="819" name="Google Shape;819;p149"/>
          <p:cNvPicPr preferRelativeResize="0"/>
          <p:nvPr/>
        </p:nvPicPr>
        <p:blipFill>
          <a:blip r:embed="rId3">
            <a:alphaModFix/>
          </a:blip>
          <a:stretch>
            <a:fillRect/>
          </a:stretch>
        </p:blipFill>
        <p:spPr>
          <a:xfrm>
            <a:off x="152400" y="152400"/>
            <a:ext cx="2409825" cy="190500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5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re-educate</a:t>
            </a:r>
            <a:endParaRPr i="1">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5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re-educate</a:t>
            </a:r>
            <a:br>
              <a:rPr lang="en-GB">
                <a:latin typeface="Arial"/>
                <a:ea typeface="Arial"/>
                <a:cs typeface="Arial"/>
                <a:sym typeface="Arial"/>
              </a:rPr>
            </a:br>
            <a:r>
              <a:rPr lang="en-GB"/>
              <a:t>re</a:t>
            </a:r>
            <a:r>
              <a:rPr lang="en-GB">
                <a:latin typeface="Arial"/>
                <a:ea typeface="Arial"/>
                <a:cs typeface="Arial"/>
                <a:sym typeface="Arial"/>
              </a:rPr>
              <a:t> + </a:t>
            </a:r>
            <a:r>
              <a:rPr lang="en-GB"/>
              <a:t>educate</a:t>
            </a:r>
            <a:r>
              <a:rPr lang="en-GB">
                <a:latin typeface="Arial"/>
                <a:ea typeface="Arial"/>
                <a:cs typeface="Arial"/>
                <a:sym typeface="Arial"/>
              </a:rPr>
              <a:t> = </a:t>
            </a:r>
            <a:r>
              <a:rPr lang="en-GB"/>
              <a:t>re-educate</a:t>
            </a:r>
            <a:endParaRPr i="1">
              <a:latin typeface="Arial"/>
              <a:ea typeface="Arial"/>
              <a:cs typeface="Arial"/>
              <a:sym typeface="Arial"/>
            </a:endParaRPr>
          </a:p>
        </p:txBody>
      </p:sp>
      <p:pic>
        <p:nvPicPr>
          <p:cNvPr id="830" name="Google Shape;830;p151"/>
          <p:cNvPicPr preferRelativeResize="0"/>
          <p:nvPr/>
        </p:nvPicPr>
        <p:blipFill>
          <a:blip r:embed="rId3">
            <a:alphaModFix/>
          </a:blip>
          <a:stretch>
            <a:fillRect/>
          </a:stretch>
        </p:blipFill>
        <p:spPr>
          <a:xfrm>
            <a:off x="152400" y="152400"/>
            <a:ext cx="2905125" cy="1571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 </a:t>
            </a:r>
            <a:r>
              <a:rPr lang="en-GB"/>
              <a:t>-ful</a:t>
            </a:r>
            <a:endParaRPr>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52"/>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re-educate</a:t>
            </a:r>
            <a:br>
              <a:rPr lang="en-GB"/>
            </a:br>
            <a:r>
              <a:rPr lang="en-GB"/>
              <a:t>re + educate = re-educate</a:t>
            </a:r>
            <a:endParaRPr i="1"/>
          </a:p>
          <a:p>
            <a:pPr indent="0" lvl="0" marL="0" rtl="0" algn="l">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836" name="Google Shape;836;p152"/>
          <p:cNvSpPr txBox="1"/>
          <p:nvPr/>
        </p:nvSpPr>
        <p:spPr>
          <a:xfrm>
            <a:off x="1130025" y="4083638"/>
            <a:ext cx="70764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to learn something again </a:t>
            </a:r>
            <a:endParaRPr b="0" i="0" sz="3100" u="none" cap="none" strike="noStrike">
              <a:solidFill>
                <a:srgbClr val="000000"/>
              </a:solidFill>
              <a:latin typeface="Calibri"/>
              <a:ea typeface="Calibri"/>
              <a:cs typeface="Calibri"/>
              <a:sym typeface="Calibri"/>
            </a:endParaRPr>
          </a:p>
        </p:txBody>
      </p:sp>
      <p:pic>
        <p:nvPicPr>
          <p:cNvPr id="837" name="Google Shape;837;p152"/>
          <p:cNvPicPr preferRelativeResize="0"/>
          <p:nvPr/>
        </p:nvPicPr>
        <p:blipFill>
          <a:blip r:embed="rId3">
            <a:alphaModFix/>
          </a:blip>
          <a:stretch>
            <a:fillRect/>
          </a:stretch>
        </p:blipFill>
        <p:spPr>
          <a:xfrm>
            <a:off x="152400" y="152400"/>
            <a:ext cx="2905125" cy="1571625"/>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5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re-examine</a:t>
            </a:r>
            <a:endParaRPr i="1">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5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re-examine</a:t>
            </a:r>
            <a:br>
              <a:rPr lang="en-GB">
                <a:latin typeface="Arial"/>
                <a:ea typeface="Arial"/>
                <a:cs typeface="Arial"/>
                <a:sym typeface="Arial"/>
              </a:rPr>
            </a:br>
            <a:r>
              <a:rPr lang="en-GB"/>
              <a:t>re</a:t>
            </a:r>
            <a:r>
              <a:rPr lang="en-GB">
                <a:latin typeface="Arial"/>
                <a:ea typeface="Arial"/>
                <a:cs typeface="Arial"/>
                <a:sym typeface="Arial"/>
              </a:rPr>
              <a:t> + </a:t>
            </a:r>
            <a:r>
              <a:rPr lang="en-GB"/>
              <a:t>examine</a:t>
            </a:r>
            <a:r>
              <a:rPr lang="en-GB">
                <a:latin typeface="Arial"/>
                <a:ea typeface="Arial"/>
                <a:cs typeface="Arial"/>
                <a:sym typeface="Arial"/>
              </a:rPr>
              <a:t> = </a:t>
            </a:r>
            <a:r>
              <a:rPr lang="en-GB"/>
              <a:t>re-examine</a:t>
            </a:r>
            <a:endParaRPr i="1">
              <a:latin typeface="Arial"/>
              <a:ea typeface="Arial"/>
              <a:cs typeface="Arial"/>
              <a:sym typeface="Arial"/>
            </a:endParaRPr>
          </a:p>
        </p:txBody>
      </p:sp>
      <p:pic>
        <p:nvPicPr>
          <p:cNvPr id="848" name="Google Shape;848;p154"/>
          <p:cNvPicPr preferRelativeResize="0"/>
          <p:nvPr/>
        </p:nvPicPr>
        <p:blipFill>
          <a:blip r:embed="rId3">
            <a:alphaModFix/>
          </a:blip>
          <a:stretch>
            <a:fillRect/>
          </a:stretch>
        </p:blipFill>
        <p:spPr>
          <a:xfrm>
            <a:off x="196963" y="186075"/>
            <a:ext cx="1876425" cy="243840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55"/>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re-examine</a:t>
            </a:r>
            <a:br>
              <a:rPr lang="en-GB"/>
            </a:br>
            <a:r>
              <a:rPr lang="en-GB"/>
              <a:t>re + examine = re-examine</a:t>
            </a:r>
            <a:endParaRPr i="1"/>
          </a:p>
          <a:p>
            <a:pPr indent="0" lvl="0" marL="0" rtl="0" algn="l">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854" name="Google Shape;854;p155"/>
          <p:cNvSpPr txBox="1"/>
          <p:nvPr/>
        </p:nvSpPr>
        <p:spPr>
          <a:xfrm>
            <a:off x="1130025" y="4083638"/>
            <a:ext cx="7076400" cy="10929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to examine or look at something again</a:t>
            </a:r>
            <a:endParaRPr b="0" i="0" sz="3100" u="none" cap="none" strike="noStrike">
              <a:solidFill>
                <a:srgbClr val="000000"/>
              </a:solidFill>
              <a:latin typeface="Calibri"/>
              <a:ea typeface="Calibri"/>
              <a:cs typeface="Calibri"/>
              <a:sym typeface="Calibri"/>
            </a:endParaRPr>
          </a:p>
        </p:txBody>
      </p:sp>
      <p:pic>
        <p:nvPicPr>
          <p:cNvPr id="855" name="Google Shape;855;p155"/>
          <p:cNvPicPr preferRelativeResize="0"/>
          <p:nvPr/>
        </p:nvPicPr>
        <p:blipFill>
          <a:blip r:embed="rId3">
            <a:alphaModFix/>
          </a:blip>
          <a:stretch>
            <a:fillRect/>
          </a:stretch>
        </p:blipFill>
        <p:spPr>
          <a:xfrm>
            <a:off x="196972" y="186075"/>
            <a:ext cx="1462725" cy="1900825"/>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5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re-evaluate</a:t>
            </a:r>
            <a:endParaRPr i="1">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5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re-evaluate</a:t>
            </a:r>
            <a:br>
              <a:rPr lang="en-GB">
                <a:latin typeface="Arial"/>
                <a:ea typeface="Arial"/>
                <a:cs typeface="Arial"/>
                <a:sym typeface="Arial"/>
              </a:rPr>
            </a:br>
            <a:r>
              <a:rPr lang="en-GB"/>
              <a:t>re</a:t>
            </a:r>
            <a:r>
              <a:rPr lang="en-GB">
                <a:latin typeface="Arial"/>
                <a:ea typeface="Arial"/>
                <a:cs typeface="Arial"/>
                <a:sym typeface="Arial"/>
              </a:rPr>
              <a:t> + </a:t>
            </a:r>
            <a:r>
              <a:rPr lang="en-GB"/>
              <a:t>evaluate</a:t>
            </a:r>
            <a:r>
              <a:rPr lang="en-GB">
                <a:latin typeface="Arial"/>
                <a:ea typeface="Arial"/>
                <a:cs typeface="Arial"/>
                <a:sym typeface="Arial"/>
              </a:rPr>
              <a:t> = </a:t>
            </a:r>
            <a:r>
              <a:rPr lang="en-GB"/>
              <a:t>re-evaluate</a:t>
            </a:r>
            <a:endParaRPr i="1">
              <a:latin typeface="Arial"/>
              <a:ea typeface="Arial"/>
              <a:cs typeface="Arial"/>
              <a:sym typeface="Arial"/>
            </a:endParaRPr>
          </a:p>
        </p:txBody>
      </p:sp>
      <p:pic>
        <p:nvPicPr>
          <p:cNvPr id="866" name="Google Shape;866;p157"/>
          <p:cNvPicPr preferRelativeResize="0"/>
          <p:nvPr/>
        </p:nvPicPr>
        <p:blipFill>
          <a:blip r:embed="rId3">
            <a:alphaModFix/>
          </a:blip>
          <a:stretch>
            <a:fillRect/>
          </a:stretch>
        </p:blipFill>
        <p:spPr>
          <a:xfrm>
            <a:off x="152400" y="152400"/>
            <a:ext cx="2209961" cy="1916522"/>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58"/>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re-evaluate</a:t>
            </a:r>
            <a:br>
              <a:rPr lang="en-GB"/>
            </a:br>
            <a:r>
              <a:rPr lang="en-GB"/>
              <a:t>re + evaluate = re-evaluate</a:t>
            </a:r>
            <a:endParaRPr i="1"/>
          </a:p>
          <a:p>
            <a:pPr indent="0" lvl="0" marL="0" rtl="0" algn="l">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872" name="Google Shape;872;p158"/>
          <p:cNvSpPr txBox="1"/>
          <p:nvPr/>
        </p:nvSpPr>
        <p:spPr>
          <a:xfrm>
            <a:off x="1130025" y="4083638"/>
            <a:ext cx="70764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to evaluate again or differently</a:t>
            </a:r>
            <a:endParaRPr b="0" i="0" sz="3100" u="none" cap="none" strike="noStrike">
              <a:solidFill>
                <a:srgbClr val="000000"/>
              </a:solidFill>
              <a:latin typeface="Calibri"/>
              <a:ea typeface="Calibri"/>
              <a:cs typeface="Calibri"/>
              <a:sym typeface="Calibri"/>
            </a:endParaRPr>
          </a:p>
        </p:txBody>
      </p:sp>
      <p:pic>
        <p:nvPicPr>
          <p:cNvPr id="873" name="Google Shape;873;p158"/>
          <p:cNvPicPr preferRelativeResize="0"/>
          <p:nvPr/>
        </p:nvPicPr>
        <p:blipFill>
          <a:blip r:embed="rId3">
            <a:alphaModFix/>
          </a:blip>
          <a:stretch>
            <a:fillRect/>
          </a:stretch>
        </p:blipFill>
        <p:spPr>
          <a:xfrm>
            <a:off x="152400" y="152400"/>
            <a:ext cx="2209961" cy="1916522"/>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15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Forgetting my car keys, I had to re-enter my house.</a:t>
            </a:r>
            <a:endParaRPr i="1">
              <a:latin typeface="Arial"/>
              <a:ea typeface="Arial"/>
              <a:cs typeface="Arial"/>
              <a:sym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6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Forgetting my car keys, I had to </a:t>
            </a:r>
            <a:endParaRPr/>
          </a:p>
          <a:p>
            <a:pPr indent="0" lvl="0" marL="0" rtl="0" algn="ctr">
              <a:lnSpc>
                <a:spcPct val="90000"/>
              </a:lnSpc>
              <a:spcBef>
                <a:spcPts val="0"/>
              </a:spcBef>
              <a:spcAft>
                <a:spcPts val="0"/>
              </a:spcAft>
              <a:buClr>
                <a:schemeClr val="dk1"/>
              </a:buClr>
              <a:buSzPct val="100000"/>
              <a:buFont typeface="Arial"/>
              <a:buNone/>
            </a:pPr>
            <a:r>
              <a:rPr lang="en-GB"/>
              <a:t>_ _ _ _ _ _ _ my house.</a:t>
            </a:r>
            <a:endParaRPr i="1">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6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Forgetting my car keys, I had to re-enter my house.</a:t>
            </a:r>
            <a:endParaRPr i="1">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-ful</a:t>
            </a:r>
            <a:endParaRPr>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6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teaching long division, I have to re-educate myself of the steps involved.</a:t>
            </a:r>
            <a:endParaRPr i="1">
              <a:latin typeface="Arial"/>
              <a:ea typeface="Arial"/>
              <a:cs typeface="Arial"/>
              <a:sym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6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teaching long division, I have to _ _ _ _ _ _ _ _ _ myself of the steps involved.</a:t>
            </a:r>
            <a:endParaRPr i="1">
              <a:latin typeface="Arial"/>
              <a:ea typeface="Arial"/>
              <a:cs typeface="Arial"/>
              <a:sym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6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teaching long division, I have to re-educate myself of the steps involved.</a:t>
            </a:r>
            <a:endParaRPr i="1">
              <a:latin typeface="Arial"/>
              <a:ea typeface="Arial"/>
              <a:cs typeface="Arial"/>
              <a:sym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6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 cold case requires officers to re-examine all the evidence.</a:t>
            </a:r>
            <a:endParaRPr i="1">
              <a:latin typeface="Arial"/>
              <a:ea typeface="Arial"/>
              <a:cs typeface="Arial"/>
              <a:sym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6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 cold case requires officers to </a:t>
            </a:r>
            <a:endParaRPr/>
          </a:p>
          <a:p>
            <a:pPr indent="0" lvl="0" marL="0" rtl="0" algn="ctr">
              <a:lnSpc>
                <a:spcPct val="90000"/>
              </a:lnSpc>
              <a:spcBef>
                <a:spcPts val="0"/>
              </a:spcBef>
              <a:spcAft>
                <a:spcPts val="0"/>
              </a:spcAft>
              <a:buClr>
                <a:schemeClr val="dk1"/>
              </a:buClr>
              <a:buSzPct val="100000"/>
              <a:buFont typeface="Arial"/>
              <a:buNone/>
            </a:pPr>
            <a:r>
              <a:rPr lang="en-GB"/>
              <a:t>_ _ _ _ _ _ _ _ _ all the evidence.</a:t>
            </a:r>
            <a:endParaRPr i="1">
              <a:latin typeface="Arial"/>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16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 cold case requires officers to re-examine all the evidence.</a:t>
            </a:r>
            <a:endParaRPr i="1">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6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After</a:t>
            </a:r>
            <a:r>
              <a:rPr lang="en-GB"/>
              <a:t> struggling financially, I had to re-evaluate my expenditures. </a:t>
            </a:r>
            <a:endParaRPr i="1">
              <a:latin typeface="Arial"/>
              <a:ea typeface="Arial"/>
              <a:cs typeface="Arial"/>
              <a:sym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6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After struggling financially, I had to _ _ _ _ _ _ _ _ _ _ my expenditures. </a:t>
            </a:r>
            <a:endParaRPr i="1">
              <a:latin typeface="Arial"/>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17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After struggling financially, I had to re-evaluate my expenditures. </a:t>
            </a:r>
            <a:endParaRPr i="1">
              <a:latin typeface="Arial"/>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7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6"/>
          <p:cNvSpPr txBox="1"/>
          <p:nvPr>
            <p:ph type="title"/>
          </p:nvPr>
        </p:nvSpPr>
        <p:spPr>
          <a:xfrm>
            <a:off x="538163" y="1688287"/>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Suffix -ful</a:t>
            </a:r>
            <a:br>
              <a:rPr lang="en-GB">
                <a:latin typeface="Arial"/>
                <a:ea typeface="Arial"/>
                <a:cs typeface="Arial"/>
                <a:sym typeface="Arial"/>
              </a:rPr>
            </a:br>
            <a:r>
              <a:rPr lang="en-GB">
                <a:latin typeface="Arial"/>
                <a:ea typeface="Arial"/>
                <a:cs typeface="Arial"/>
                <a:sym typeface="Arial"/>
              </a:rPr>
              <a:t>meaning full of</a:t>
            </a:r>
            <a:endParaRPr i="1">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17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marvellous</a:t>
            </a:r>
            <a:endParaRPr i="1">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7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marvellous</a:t>
            </a:r>
            <a:br>
              <a:rPr lang="en-GB">
                <a:latin typeface="Arial"/>
                <a:ea typeface="Arial"/>
                <a:cs typeface="Arial"/>
                <a:sym typeface="Arial"/>
              </a:rPr>
            </a:br>
            <a:r>
              <a:rPr lang="en-GB"/>
              <a:t>We saw the most marvellous firework display.</a:t>
            </a:r>
            <a:endParaRPr i="1">
              <a:latin typeface="Arial"/>
              <a:ea typeface="Arial"/>
              <a:cs typeface="Arial"/>
              <a:sym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7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pic>
        <p:nvPicPr>
          <p:cNvPr id="954" name="Google Shape;954;p174"/>
          <p:cNvPicPr preferRelativeResize="0"/>
          <p:nvPr/>
        </p:nvPicPr>
        <p:blipFill>
          <a:blip r:embed="rId3">
            <a:alphaModFix/>
          </a:blip>
          <a:stretch>
            <a:fillRect/>
          </a:stretch>
        </p:blipFill>
        <p:spPr>
          <a:xfrm>
            <a:off x="152400" y="152400"/>
            <a:ext cx="2755162" cy="2005818"/>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7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a:t>
            </a:r>
            <a:endParaRPr/>
          </a:p>
          <a:p>
            <a:pPr indent="0" lvl="0" marL="0" rtl="0" algn="ctr">
              <a:lnSpc>
                <a:spcPct val="90000"/>
              </a:lnSpc>
              <a:spcBef>
                <a:spcPts val="0"/>
              </a:spcBef>
              <a:spcAft>
                <a:spcPts val="0"/>
              </a:spcAft>
              <a:buClr>
                <a:schemeClr val="dk1"/>
              </a:buClr>
              <a:buSzPct val="100000"/>
              <a:buFont typeface="Arial"/>
              <a:buNone/>
            </a:pPr>
            <a:r>
              <a:rPr lang="en-GB"/>
              <a:t>_ _ _ _ _ _ _ _ _ _ firework display.</a:t>
            </a:r>
            <a:endParaRPr i="1">
              <a:latin typeface="Arial"/>
              <a:ea typeface="Arial"/>
              <a:cs typeface="Arial"/>
              <a:sym typeface="Arial"/>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7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7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mischievous</a:t>
            </a:r>
            <a:endParaRPr i="1">
              <a:latin typeface="Arial"/>
              <a:ea typeface="Arial"/>
              <a:cs typeface="Arial"/>
              <a:sym typeface="Arial"/>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7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17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pic>
        <p:nvPicPr>
          <p:cNvPr id="980" name="Google Shape;980;p179"/>
          <p:cNvPicPr preferRelativeResize="0"/>
          <p:nvPr/>
        </p:nvPicPr>
        <p:blipFill>
          <a:blip r:embed="rId3">
            <a:alphaModFix/>
          </a:blip>
          <a:stretch>
            <a:fillRect/>
          </a:stretch>
        </p:blipFill>
        <p:spPr>
          <a:xfrm>
            <a:off x="152400" y="152400"/>
            <a:ext cx="2005819" cy="2005819"/>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8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_ _ _ _ _ _ _ _ _ _ _ kitten, hid in the basket of clean washing.</a:t>
            </a:r>
            <a:endParaRPr i="1">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18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boastful</a:t>
            </a:r>
            <a:endParaRPr i="1">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8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18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84"/>
          <p:cNvSpPr txBox="1"/>
          <p:nvPr>
            <p:ph type="title"/>
          </p:nvPr>
        </p:nvSpPr>
        <p:spPr>
          <a:xfrm>
            <a:off x="218395" y="13359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Satellites help us to observe our marvellous Earth and re-educate scientists of changes. Some sit above the same point of Earth’s surface, nearly 36,000 km into space, so they can co-ordinate and keep pace with the planet as it rotates. Others travel around the Earth, about 600km above the surface, and re-enter the same point every two or three weeks to re-examine. Both kinds of satellite carry sensors which gather familiar information about the atmosphere and the surface of the Earth. This is sent to stations on the ground, which collect signals, interpret the information and pass it on to wide-eyed scientists to re-examine.  </a:t>
            </a:r>
            <a:r>
              <a:rPr lang="en-GB" sz="2700"/>
              <a:t> </a:t>
            </a:r>
            <a:endParaRPr sz="2600"/>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85"/>
          <p:cNvSpPr txBox="1"/>
          <p:nvPr>
            <p:ph type="title"/>
          </p:nvPr>
        </p:nvSpPr>
        <p:spPr>
          <a:xfrm>
            <a:off x="218395" y="13515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br>
              <a:rPr lang="en-GB" sz="2600"/>
            </a:br>
            <a:endParaRPr sz="2600"/>
          </a:p>
          <a:p>
            <a:pPr indent="0" lvl="0" marL="0" rtl="0" algn="l">
              <a:lnSpc>
                <a:spcPct val="90000"/>
              </a:lnSpc>
              <a:spcBef>
                <a:spcPts val="0"/>
              </a:spcBef>
              <a:spcAft>
                <a:spcPts val="0"/>
              </a:spcAft>
              <a:buClr>
                <a:srgbClr val="000000"/>
              </a:buClr>
              <a:buSzPts val="3000"/>
              <a:buFont typeface="Arial"/>
              <a:buNone/>
            </a:pPr>
            <a:r>
              <a:rPr lang="en-GB" sz="2600"/>
              <a:t>Satellites help us to observe our </a:t>
            </a:r>
            <a:r>
              <a:rPr lang="en-GB" sz="2600">
                <a:highlight>
                  <a:srgbClr val="FFFF00"/>
                </a:highlight>
              </a:rPr>
              <a:t>marvellous</a:t>
            </a:r>
            <a:r>
              <a:rPr lang="en-GB" sz="2600"/>
              <a:t> Earth and </a:t>
            </a:r>
            <a:r>
              <a:rPr lang="en-GB" sz="2600">
                <a:highlight>
                  <a:srgbClr val="FFFF00"/>
                </a:highlight>
              </a:rPr>
              <a:t>re-educate</a:t>
            </a:r>
            <a:r>
              <a:rPr lang="en-GB" sz="2600"/>
              <a:t> scientists of changes. Some sit above the same point of Earth’s surface, nearly 36,000 km into space, so they can </a:t>
            </a:r>
            <a:r>
              <a:rPr lang="en-GB" sz="2600">
                <a:highlight>
                  <a:srgbClr val="FFFF00"/>
                </a:highlight>
              </a:rPr>
              <a:t>co-ordinate</a:t>
            </a:r>
            <a:r>
              <a:rPr lang="en-GB" sz="2600"/>
              <a:t> and keep pace with the planet as it rotates. Others travel around the Earth, about 600km above the surface, and </a:t>
            </a:r>
            <a:r>
              <a:rPr lang="en-GB" sz="2600">
                <a:highlight>
                  <a:srgbClr val="FFFF00"/>
                </a:highlight>
              </a:rPr>
              <a:t>re-enter</a:t>
            </a:r>
            <a:r>
              <a:rPr lang="en-GB" sz="2600"/>
              <a:t> the same point every two or three weeks to </a:t>
            </a:r>
            <a:r>
              <a:rPr lang="en-GB" sz="2600">
                <a:highlight>
                  <a:srgbClr val="FFFF00"/>
                </a:highlight>
              </a:rPr>
              <a:t>re-examine</a:t>
            </a:r>
            <a:r>
              <a:rPr lang="en-GB" sz="2600"/>
              <a:t>. Both kinds of satellite carry sensors which gather </a:t>
            </a:r>
            <a:r>
              <a:rPr lang="en-GB" sz="2600">
                <a:highlight>
                  <a:srgbClr val="FFFF00"/>
                </a:highlight>
              </a:rPr>
              <a:t>familiar</a:t>
            </a:r>
            <a:r>
              <a:rPr lang="en-GB" sz="2600"/>
              <a:t> information about the atmosphere and the surface of the Earth. This is sent to stations on the ground, which collect signals, interpret the information and pass it on to </a:t>
            </a:r>
            <a:r>
              <a:rPr lang="en-GB" sz="2600">
                <a:highlight>
                  <a:srgbClr val="FFFF00"/>
                </a:highlight>
              </a:rPr>
              <a:t>wide-eyed</a:t>
            </a:r>
            <a:r>
              <a:rPr lang="en-GB" sz="2600"/>
              <a:t> scientists to </a:t>
            </a:r>
            <a:r>
              <a:rPr lang="en-GB" sz="2600">
                <a:highlight>
                  <a:srgbClr val="FFFF00"/>
                </a:highlight>
              </a:rPr>
              <a:t>re-examine</a:t>
            </a:r>
            <a:r>
              <a:rPr lang="en-GB" sz="2600"/>
              <a:t>.  </a:t>
            </a:r>
            <a:r>
              <a:rPr lang="en-GB" sz="2700">
                <a:solidFill>
                  <a:srgbClr val="000000"/>
                </a:solidFill>
              </a:rPr>
              <a:t> </a:t>
            </a:r>
            <a:endParaRPr sz="2700">
              <a:solidFill>
                <a:srgbClr val="000000"/>
              </a:solidFill>
              <a:latin typeface="Arial"/>
              <a:ea typeface="Arial"/>
              <a:cs typeface="Arial"/>
              <a:sym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8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87"/>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3600"/>
              <a:t>Some sit above the same point of Earth’s surface, nearly 36,000 km into space, so they can co-ordinate and keep pace with the planet as it rotates.</a:t>
            </a:r>
            <a:endParaRPr sz="10400"/>
          </a:p>
        </p:txBody>
      </p:sp>
      <p:sp>
        <p:nvSpPr>
          <p:cNvPr id="1022" name="Google Shape;1022;p187"/>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88"/>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Year 6  - Autumn 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Week </a:t>
            </a:r>
            <a:r>
              <a:rPr lang="en-GB" sz="5400">
                <a:solidFill>
                  <a:schemeClr val="dk1"/>
                </a:solidFill>
              </a:rPr>
              <a:t>4</a:t>
            </a:r>
            <a:r>
              <a:rPr b="0" i="0" lang="en-GB" sz="5400" u="none" cap="none" strike="noStrike">
                <a:solidFill>
                  <a:schemeClr val="dk1"/>
                </a:solidFill>
                <a:latin typeface="Arial"/>
                <a:ea typeface="Arial"/>
                <a:cs typeface="Arial"/>
                <a:sym typeface="Arial"/>
              </a:rPr>
              <a:t> - </a:t>
            </a:r>
            <a:r>
              <a:rPr lang="en-GB" sz="5400">
                <a:solidFill>
                  <a:schemeClr val="dk1"/>
                </a:solidFill>
              </a:rPr>
              <a:t>Wednes</a:t>
            </a:r>
            <a:r>
              <a:rPr lang="en-GB" sz="5400">
                <a:solidFill>
                  <a:schemeClr val="dk1"/>
                </a:solidFill>
              </a:rPr>
              <a:t>day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alibri"/>
              <a:ea typeface="Calibri"/>
              <a:cs typeface="Calibri"/>
              <a:sym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pic>
        <p:nvPicPr>
          <p:cNvPr id="1033" name="Google Shape;1033;p189"/>
          <p:cNvPicPr preferRelativeResize="0"/>
          <p:nvPr/>
        </p:nvPicPr>
        <p:blipFill>
          <a:blip r:embed="rId3">
            <a:alphaModFix/>
          </a:blip>
          <a:stretch>
            <a:fillRect/>
          </a:stretch>
        </p:blipFill>
        <p:spPr>
          <a:xfrm>
            <a:off x="905013" y="0"/>
            <a:ext cx="7333982" cy="5143499"/>
          </a:xfrm>
          <a:prstGeom prst="rect">
            <a:avLst/>
          </a:prstGeom>
          <a:noFill/>
          <a:ln>
            <a:noFill/>
          </a:ln>
        </p:spPr>
      </p:pic>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19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9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boastful</a:t>
            </a:r>
            <a:endParaRPr i="1">
              <a:latin typeface="Arial"/>
              <a:ea typeface="Arial"/>
              <a:cs typeface="Arial"/>
              <a:sym typeface="Arial"/>
            </a:endParaRPr>
          </a:p>
        </p:txBody>
      </p:sp>
      <p:sp>
        <p:nvSpPr>
          <p:cNvPr id="256" name="Google Shape;256;p48"/>
          <p:cNvSpPr/>
          <p:nvPr/>
        </p:nvSpPr>
        <p:spPr>
          <a:xfrm>
            <a:off x="4910138" y="2756020"/>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19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familiar</a:t>
            </a:r>
            <a:endParaRPr i="1">
              <a:latin typeface="Arial"/>
              <a:ea typeface="Arial"/>
              <a:cs typeface="Arial"/>
              <a:sym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9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t>(adjective)</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well known</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19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latin typeface="Arial"/>
                <a:ea typeface="Arial"/>
                <a:cs typeface="Arial"/>
                <a:sym typeface="Arial"/>
              </a:rPr>
              <a:t>The familiar feeling came over her as she entered her old home.</a:t>
            </a:r>
            <a:endParaRPr i="1">
              <a:latin typeface="Arial"/>
              <a:ea typeface="Arial"/>
              <a:cs typeface="Arial"/>
              <a:sym typeface="Arial"/>
            </a:endParaRPr>
          </a:p>
        </p:txBody>
      </p:sp>
      <p:pic>
        <p:nvPicPr>
          <p:cNvPr descr="1,133 Coming Home Stock Illustrations, Cliparts and Royalty Free Coming Home  Vectors" id="1060" name="Google Shape;1060;p194"/>
          <p:cNvPicPr preferRelativeResize="0"/>
          <p:nvPr/>
        </p:nvPicPr>
        <p:blipFill rotWithShape="1">
          <a:blip r:embed="rId3">
            <a:alphaModFix/>
          </a:blip>
          <a:srcRect b="0" l="0" r="0" t="0"/>
          <a:stretch/>
        </p:blipFill>
        <p:spPr>
          <a:xfrm>
            <a:off x="0" y="179615"/>
            <a:ext cx="1793081" cy="1428750"/>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9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amateur</a:t>
            </a:r>
            <a:endParaRPr i="1">
              <a:latin typeface="Arial"/>
              <a:ea typeface="Arial"/>
              <a:cs typeface="Arial"/>
              <a:sym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196"/>
          <p:cNvSpPr txBox="1"/>
          <p:nvPr>
            <p:ph type="title"/>
          </p:nvPr>
        </p:nvSpPr>
        <p:spPr>
          <a:xfrm>
            <a:off x="628638" y="329256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t>(noun)</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to engage in something, particularly a sport, on a non professional level without getting paid</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9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latin typeface="Arial"/>
                <a:ea typeface="Arial"/>
                <a:cs typeface="Arial"/>
                <a:sym typeface="Arial"/>
              </a:rPr>
              <a:t>The Olympics were incredible for the amateur boxer.</a:t>
            </a:r>
            <a:endParaRPr i="1"/>
          </a:p>
        </p:txBody>
      </p:sp>
      <p:pic>
        <p:nvPicPr>
          <p:cNvPr descr="45 Amateur Boxing Illustrations &amp; Clip Art - iStock" id="1076" name="Google Shape;1076;p197"/>
          <p:cNvPicPr preferRelativeResize="0"/>
          <p:nvPr/>
        </p:nvPicPr>
        <p:blipFill rotWithShape="1">
          <a:blip r:embed="rId3">
            <a:alphaModFix/>
          </a:blip>
          <a:srcRect b="0" l="0" r="0" t="0"/>
          <a:stretch/>
        </p:blipFill>
        <p:spPr>
          <a:xfrm>
            <a:off x="204618" y="225028"/>
            <a:ext cx="1607344" cy="1607344"/>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19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 </a:t>
            </a:r>
            <a:r>
              <a:rPr lang="en-GB"/>
              <a:t>-ful</a:t>
            </a:r>
            <a:endParaRPr>
              <a:latin typeface="Arial"/>
              <a:ea typeface="Arial"/>
              <a:cs typeface="Arial"/>
              <a:sym typeface="Arial"/>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19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-ful</a:t>
            </a:r>
            <a:endParaRPr>
              <a:latin typeface="Arial"/>
              <a:ea typeface="Arial"/>
              <a:cs typeface="Arial"/>
              <a:sym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200"/>
          <p:cNvSpPr txBox="1"/>
          <p:nvPr>
            <p:ph type="title"/>
          </p:nvPr>
        </p:nvSpPr>
        <p:spPr>
          <a:xfrm>
            <a:off x="538163" y="1688287"/>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Suffix -ful</a:t>
            </a:r>
            <a:br>
              <a:rPr lang="en-GB">
                <a:latin typeface="Arial"/>
                <a:ea typeface="Arial"/>
                <a:cs typeface="Arial"/>
                <a:sym typeface="Arial"/>
              </a:rPr>
            </a:br>
            <a:r>
              <a:rPr lang="en-GB">
                <a:latin typeface="Arial"/>
                <a:ea typeface="Arial"/>
                <a:cs typeface="Arial"/>
                <a:sym typeface="Arial"/>
              </a:rPr>
              <a:t>meaning full of</a:t>
            </a:r>
            <a:endParaRPr i="1">
              <a:latin typeface="Arial"/>
              <a:ea typeface="Arial"/>
              <a:cs typeface="Arial"/>
              <a:sym typeface="Arial"/>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20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pitiful</a:t>
            </a:r>
            <a:endParaRPr i="1">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boastful</a:t>
            </a:r>
            <a:br>
              <a:rPr lang="en-GB">
                <a:latin typeface="Arial"/>
                <a:ea typeface="Arial"/>
                <a:cs typeface="Arial"/>
                <a:sym typeface="Arial"/>
              </a:rPr>
            </a:br>
            <a:r>
              <a:rPr lang="en-GB">
                <a:latin typeface="Arial"/>
                <a:ea typeface="Arial"/>
                <a:cs typeface="Arial"/>
                <a:sym typeface="Arial"/>
              </a:rPr>
              <a:t>boast + ful = boastful</a:t>
            </a:r>
            <a:endParaRPr i="1">
              <a:latin typeface="Arial"/>
              <a:ea typeface="Arial"/>
              <a:cs typeface="Arial"/>
              <a:sym typeface="Arial"/>
            </a:endParaRPr>
          </a:p>
        </p:txBody>
      </p:sp>
      <p:pic>
        <p:nvPicPr>
          <p:cNvPr descr="180 Bragging Clip Art | Royalty Free - GoGraph" id="262" name="Google Shape;262;p49"/>
          <p:cNvPicPr preferRelativeResize="0"/>
          <p:nvPr/>
        </p:nvPicPr>
        <p:blipFill rotWithShape="1">
          <a:blip r:embed="rId3">
            <a:alphaModFix/>
          </a:blip>
          <a:srcRect b="6699" l="0" r="0" t="0"/>
          <a:stretch/>
        </p:blipFill>
        <p:spPr>
          <a:xfrm>
            <a:off x="257175" y="225539"/>
            <a:ext cx="1428750" cy="1293019"/>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20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pitiful</a:t>
            </a:r>
            <a:endParaRPr i="1">
              <a:latin typeface="Arial"/>
              <a:ea typeface="Arial"/>
              <a:cs typeface="Arial"/>
              <a:sym typeface="Arial"/>
            </a:endParaRPr>
          </a:p>
        </p:txBody>
      </p:sp>
      <p:sp>
        <p:nvSpPr>
          <p:cNvPr id="1102" name="Google Shape;1102;p202"/>
          <p:cNvSpPr/>
          <p:nvPr/>
        </p:nvSpPr>
        <p:spPr>
          <a:xfrm>
            <a:off x="4677456" y="2768266"/>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20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pitiful</a:t>
            </a:r>
            <a:br>
              <a:rPr lang="en-GB">
                <a:latin typeface="Arial"/>
                <a:ea typeface="Arial"/>
                <a:cs typeface="Arial"/>
                <a:sym typeface="Arial"/>
              </a:rPr>
            </a:br>
            <a:r>
              <a:rPr lang="en-GB">
                <a:latin typeface="Arial"/>
                <a:ea typeface="Arial"/>
                <a:cs typeface="Arial"/>
                <a:sym typeface="Arial"/>
              </a:rPr>
              <a:t>pity (-y +i) + ful = pitiful</a:t>
            </a:r>
            <a:endParaRPr i="1">
              <a:latin typeface="Arial"/>
              <a:ea typeface="Arial"/>
              <a:cs typeface="Arial"/>
              <a:sym typeface="Arial"/>
            </a:endParaRPr>
          </a:p>
        </p:txBody>
      </p:sp>
      <p:pic>
        <p:nvPicPr>
          <p:cNvPr descr="900+ Pitiful Clip Art | Royalty Free - GoGraph" id="1108" name="Google Shape;1108;p203"/>
          <p:cNvPicPr preferRelativeResize="0"/>
          <p:nvPr/>
        </p:nvPicPr>
        <p:blipFill rotWithShape="1">
          <a:blip r:embed="rId3">
            <a:alphaModFix/>
          </a:blip>
          <a:srcRect b="6699" l="0" r="0" t="0"/>
          <a:stretch/>
        </p:blipFill>
        <p:spPr>
          <a:xfrm>
            <a:off x="247991" y="225539"/>
            <a:ext cx="1300163" cy="1293019"/>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20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plentiful</a:t>
            </a:r>
            <a:endParaRPr i="1">
              <a:latin typeface="Arial"/>
              <a:ea typeface="Arial"/>
              <a:cs typeface="Arial"/>
              <a:sym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20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plentiful</a:t>
            </a:r>
            <a:endParaRPr i="1">
              <a:latin typeface="Arial"/>
              <a:ea typeface="Arial"/>
              <a:cs typeface="Arial"/>
              <a:sym typeface="Arial"/>
            </a:endParaRPr>
          </a:p>
        </p:txBody>
      </p:sp>
      <p:sp>
        <p:nvSpPr>
          <p:cNvPr id="1119" name="Google Shape;1119;p205"/>
          <p:cNvSpPr/>
          <p:nvPr/>
        </p:nvSpPr>
        <p:spPr>
          <a:xfrm>
            <a:off x="4946877" y="2743774"/>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20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plentiful</a:t>
            </a:r>
            <a:br>
              <a:rPr lang="en-GB">
                <a:latin typeface="Arial"/>
                <a:ea typeface="Arial"/>
                <a:cs typeface="Arial"/>
                <a:sym typeface="Arial"/>
              </a:rPr>
            </a:br>
            <a:r>
              <a:rPr lang="en-GB">
                <a:latin typeface="Arial"/>
                <a:ea typeface="Arial"/>
                <a:cs typeface="Arial"/>
                <a:sym typeface="Arial"/>
              </a:rPr>
              <a:t>plenty (-y +i) + ful = plentiful</a:t>
            </a:r>
            <a:endParaRPr i="1">
              <a:latin typeface="Arial"/>
              <a:ea typeface="Arial"/>
              <a:cs typeface="Arial"/>
              <a:sym typeface="Arial"/>
            </a:endParaRPr>
          </a:p>
        </p:txBody>
      </p:sp>
      <p:pic>
        <p:nvPicPr>
          <p:cNvPr descr="Bushel Of Apples In Basket With Water Droplets Royalty Free Cliparts,  Vectors, And Stock Illustration. Image 22552143." id="1125" name="Google Shape;1125;p206"/>
          <p:cNvPicPr preferRelativeResize="0"/>
          <p:nvPr/>
        </p:nvPicPr>
        <p:blipFill rotWithShape="1">
          <a:blip r:embed="rId3">
            <a:alphaModFix/>
          </a:blip>
          <a:srcRect b="0" l="0" r="0" t="0"/>
          <a:stretch/>
        </p:blipFill>
        <p:spPr>
          <a:xfrm>
            <a:off x="162776" y="0"/>
            <a:ext cx="1421606" cy="1807369"/>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20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fanciful</a:t>
            </a:r>
            <a:endParaRPr i="1">
              <a:latin typeface="Arial"/>
              <a:ea typeface="Arial"/>
              <a:cs typeface="Arial"/>
              <a:sym typeface="Arial"/>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20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fanciful</a:t>
            </a:r>
            <a:endParaRPr i="1">
              <a:latin typeface="Arial"/>
              <a:ea typeface="Arial"/>
              <a:cs typeface="Arial"/>
              <a:sym typeface="Arial"/>
            </a:endParaRPr>
          </a:p>
        </p:txBody>
      </p:sp>
      <p:sp>
        <p:nvSpPr>
          <p:cNvPr id="1136" name="Google Shape;1136;p208"/>
          <p:cNvSpPr/>
          <p:nvPr/>
        </p:nvSpPr>
        <p:spPr>
          <a:xfrm>
            <a:off x="4910138" y="2756020"/>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20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fanciful</a:t>
            </a:r>
            <a:br>
              <a:rPr lang="en-GB">
                <a:latin typeface="Arial"/>
                <a:ea typeface="Arial"/>
                <a:cs typeface="Arial"/>
                <a:sym typeface="Arial"/>
              </a:rPr>
            </a:br>
            <a:r>
              <a:rPr lang="en-GB">
                <a:latin typeface="Arial"/>
                <a:ea typeface="Arial"/>
                <a:cs typeface="Arial"/>
                <a:sym typeface="Arial"/>
              </a:rPr>
              <a:t>fancy (-y +i) + ful = fanciful</a:t>
            </a:r>
            <a:endParaRPr i="1">
              <a:latin typeface="Arial"/>
              <a:ea typeface="Arial"/>
              <a:cs typeface="Arial"/>
              <a:sym typeface="Arial"/>
            </a:endParaRPr>
          </a:p>
        </p:txBody>
      </p:sp>
      <p:pic>
        <p:nvPicPr>
          <p:cNvPr descr="Fanciful Illustrations and Clip Art. 2,071 Fanciful royalty free  illustrations and drawings available to search from thousands of stock  vector EPS clipart graphic designers." id="1142" name="Google Shape;1142;p209"/>
          <p:cNvPicPr preferRelativeResize="0"/>
          <p:nvPr/>
        </p:nvPicPr>
        <p:blipFill rotWithShape="1">
          <a:blip r:embed="rId3">
            <a:alphaModFix/>
          </a:blip>
          <a:srcRect b="7544" l="0" r="0" t="0"/>
          <a:stretch/>
        </p:blipFill>
        <p:spPr>
          <a:xfrm>
            <a:off x="385763" y="203087"/>
            <a:ext cx="1685925" cy="1413441"/>
          </a:xfrm>
          <a:prstGeom prst="rect">
            <a:avLst/>
          </a:prstGeom>
          <a:noFill/>
          <a:ln>
            <a:noFill/>
          </a:ln>
        </p:spPr>
      </p:pic>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21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21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To join compound adjectives to avoid ambiguity.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faithful</a:t>
            </a:r>
            <a:endParaRPr i="1">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21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man-eating</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213"/>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man-eating</a:t>
            </a:r>
            <a:endParaRPr/>
          </a:p>
        </p:txBody>
      </p:sp>
      <p:pic>
        <p:nvPicPr>
          <p:cNvPr id="1163" name="Google Shape;1163;p213"/>
          <p:cNvPicPr preferRelativeResize="0"/>
          <p:nvPr/>
        </p:nvPicPr>
        <p:blipFill>
          <a:blip r:embed="rId3">
            <a:alphaModFix/>
          </a:blip>
          <a:stretch>
            <a:fillRect/>
          </a:stretch>
        </p:blipFill>
        <p:spPr>
          <a:xfrm>
            <a:off x="152400" y="152400"/>
            <a:ext cx="1952125" cy="2251025"/>
          </a:xfrm>
          <a:prstGeom prst="rect">
            <a:avLst/>
          </a:prstGeom>
          <a:noFill/>
          <a:ln>
            <a:noFill/>
          </a:ln>
        </p:spPr>
      </p:pic>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21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little-used</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21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little-used</a:t>
            </a:r>
            <a:endParaRPr/>
          </a:p>
        </p:txBody>
      </p:sp>
      <p:pic>
        <p:nvPicPr>
          <p:cNvPr id="1174" name="Google Shape;1174;p215"/>
          <p:cNvPicPr preferRelativeResize="0"/>
          <p:nvPr/>
        </p:nvPicPr>
        <p:blipFill>
          <a:blip r:embed="rId3">
            <a:alphaModFix/>
          </a:blip>
          <a:stretch>
            <a:fillRect/>
          </a:stretch>
        </p:blipFill>
        <p:spPr>
          <a:xfrm>
            <a:off x="152400" y="152400"/>
            <a:ext cx="2955625" cy="2028575"/>
          </a:xfrm>
          <a:prstGeom prst="rect">
            <a:avLst/>
          </a:prstGeom>
          <a:noFill/>
          <a:ln>
            <a:noFill/>
          </a:ln>
        </p:spPr>
      </p:pic>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21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rock-bottom</a:t>
            </a:r>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217"/>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rock-bottom</a:t>
            </a:r>
            <a:endParaRPr/>
          </a:p>
        </p:txBody>
      </p:sp>
      <p:pic>
        <p:nvPicPr>
          <p:cNvPr id="1185" name="Google Shape;1185;p217"/>
          <p:cNvPicPr preferRelativeResize="0"/>
          <p:nvPr/>
        </p:nvPicPr>
        <p:blipFill>
          <a:blip r:embed="rId3">
            <a:alphaModFix/>
          </a:blip>
          <a:stretch>
            <a:fillRect/>
          </a:stretch>
        </p:blipFill>
        <p:spPr>
          <a:xfrm>
            <a:off x="152400" y="152400"/>
            <a:ext cx="3026075" cy="2032100"/>
          </a:xfrm>
          <a:prstGeom prst="rect">
            <a:avLst/>
          </a:prstGeom>
          <a:noFill/>
          <a:ln>
            <a:noFill/>
          </a:ln>
        </p:spPr>
      </p:pic>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21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wide-eyed</a:t>
            </a:r>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219"/>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wide-eyed</a:t>
            </a:r>
            <a:endParaRPr/>
          </a:p>
        </p:txBody>
      </p:sp>
      <p:pic>
        <p:nvPicPr>
          <p:cNvPr id="1196" name="Google Shape;1196;p219"/>
          <p:cNvPicPr preferRelativeResize="0"/>
          <p:nvPr/>
        </p:nvPicPr>
        <p:blipFill>
          <a:blip r:embed="rId3">
            <a:alphaModFix/>
          </a:blip>
          <a:stretch>
            <a:fillRect/>
          </a:stretch>
        </p:blipFill>
        <p:spPr>
          <a:xfrm>
            <a:off x="152400" y="152400"/>
            <a:ext cx="3614534" cy="2068925"/>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22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man-eating</a:t>
            </a:r>
            <a:endParaRPr i="1">
              <a:latin typeface="Arial"/>
              <a:ea typeface="Arial"/>
              <a:cs typeface="Arial"/>
              <a:sym typeface="Arial"/>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221"/>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man-eating</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man</a:t>
            </a:r>
            <a:r>
              <a:rPr lang="en-GB">
                <a:latin typeface="Arial"/>
                <a:ea typeface="Arial"/>
                <a:cs typeface="Arial"/>
                <a:sym typeface="Arial"/>
              </a:rPr>
              <a:t> + </a:t>
            </a:r>
            <a:r>
              <a:rPr lang="en-GB"/>
              <a:t>eating</a:t>
            </a:r>
            <a:r>
              <a:rPr lang="en-GB">
                <a:latin typeface="Arial"/>
                <a:ea typeface="Arial"/>
                <a:cs typeface="Arial"/>
                <a:sym typeface="Arial"/>
              </a:rPr>
              <a:t> = </a:t>
            </a:r>
            <a:r>
              <a:rPr lang="en-GB"/>
              <a:t>man-eating</a:t>
            </a:r>
            <a:endParaRPr i="1">
              <a:latin typeface="Arial"/>
              <a:ea typeface="Arial"/>
              <a:cs typeface="Arial"/>
              <a:sym typeface="Arial"/>
            </a:endParaRPr>
          </a:p>
        </p:txBody>
      </p:sp>
      <p:pic>
        <p:nvPicPr>
          <p:cNvPr id="1207" name="Google Shape;1207;p221"/>
          <p:cNvPicPr preferRelativeResize="0"/>
          <p:nvPr/>
        </p:nvPicPr>
        <p:blipFill>
          <a:blip r:embed="rId3">
            <a:alphaModFix/>
          </a:blip>
          <a:stretch>
            <a:fillRect/>
          </a:stretch>
        </p:blipFill>
        <p:spPr>
          <a:xfrm>
            <a:off x="152400" y="152400"/>
            <a:ext cx="1952125" cy="2251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faithful</a:t>
            </a:r>
            <a:endParaRPr i="1">
              <a:latin typeface="Arial"/>
              <a:ea typeface="Arial"/>
              <a:cs typeface="Arial"/>
              <a:sym typeface="Arial"/>
            </a:endParaRPr>
          </a:p>
        </p:txBody>
      </p:sp>
      <p:sp>
        <p:nvSpPr>
          <p:cNvPr id="273" name="Google Shape;273;p51"/>
          <p:cNvSpPr/>
          <p:nvPr/>
        </p:nvSpPr>
        <p:spPr>
          <a:xfrm>
            <a:off x="4836659" y="2743774"/>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222"/>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man-eating</a:t>
            </a:r>
            <a:endParaRPr/>
          </a:p>
          <a:p>
            <a:pPr indent="0" lvl="0" marL="0" rtl="0" algn="ctr">
              <a:spcBef>
                <a:spcPts val="0"/>
              </a:spcBef>
              <a:spcAft>
                <a:spcPts val="0"/>
              </a:spcAft>
              <a:buClr>
                <a:schemeClr val="dk1"/>
              </a:buClr>
              <a:buSzPct val="100000"/>
              <a:buFont typeface="Arial"/>
              <a:buNone/>
            </a:pPr>
            <a:r>
              <a:rPr lang="en-GB"/>
              <a:t>man + eating = man-eating</a:t>
            </a:r>
            <a:endParaRPr i="1"/>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an animal which tends to eat humans</a:t>
            </a:r>
            <a:endParaRPr i="1">
              <a:latin typeface="Arial"/>
              <a:ea typeface="Arial"/>
              <a:cs typeface="Arial"/>
              <a:sym typeface="Arial"/>
            </a:endParaRPr>
          </a:p>
        </p:txBody>
      </p:sp>
      <p:pic>
        <p:nvPicPr>
          <p:cNvPr id="1213" name="Google Shape;1213;p222"/>
          <p:cNvPicPr preferRelativeResize="0"/>
          <p:nvPr/>
        </p:nvPicPr>
        <p:blipFill>
          <a:blip r:embed="rId3">
            <a:alphaModFix/>
          </a:blip>
          <a:stretch>
            <a:fillRect/>
          </a:stretch>
        </p:blipFill>
        <p:spPr>
          <a:xfrm>
            <a:off x="152400" y="152400"/>
            <a:ext cx="1248950" cy="1440175"/>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22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little-used</a:t>
            </a:r>
            <a:endParaRPr i="1">
              <a:latin typeface="Arial"/>
              <a:ea typeface="Arial"/>
              <a:cs typeface="Arial"/>
              <a:sym typeface="Arial"/>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224"/>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little-used</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little</a:t>
            </a:r>
            <a:r>
              <a:rPr lang="en-GB">
                <a:latin typeface="Arial"/>
                <a:ea typeface="Arial"/>
                <a:cs typeface="Arial"/>
                <a:sym typeface="Arial"/>
              </a:rPr>
              <a:t> + </a:t>
            </a:r>
            <a:r>
              <a:rPr lang="en-GB"/>
              <a:t>used</a:t>
            </a:r>
            <a:r>
              <a:rPr lang="en-GB">
                <a:latin typeface="Arial"/>
                <a:ea typeface="Arial"/>
                <a:cs typeface="Arial"/>
                <a:sym typeface="Arial"/>
              </a:rPr>
              <a:t> = </a:t>
            </a:r>
            <a:r>
              <a:rPr lang="en-GB"/>
              <a:t>little-used</a:t>
            </a:r>
            <a:endParaRPr i="1">
              <a:latin typeface="Arial"/>
              <a:ea typeface="Arial"/>
              <a:cs typeface="Arial"/>
              <a:sym typeface="Arial"/>
            </a:endParaRPr>
          </a:p>
        </p:txBody>
      </p:sp>
      <p:pic>
        <p:nvPicPr>
          <p:cNvPr id="1224" name="Google Shape;1224;p224"/>
          <p:cNvPicPr preferRelativeResize="0"/>
          <p:nvPr/>
        </p:nvPicPr>
        <p:blipFill>
          <a:blip r:embed="rId3">
            <a:alphaModFix/>
          </a:blip>
          <a:stretch>
            <a:fillRect/>
          </a:stretch>
        </p:blipFill>
        <p:spPr>
          <a:xfrm>
            <a:off x="152400" y="152400"/>
            <a:ext cx="2955625" cy="2028575"/>
          </a:xfrm>
          <a:prstGeom prst="rect">
            <a:avLst/>
          </a:prstGeom>
          <a:noFill/>
          <a:ln>
            <a:noFill/>
          </a:ln>
        </p:spPr>
      </p:pic>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225"/>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little-used</a:t>
            </a:r>
            <a:endParaRPr/>
          </a:p>
          <a:p>
            <a:pPr indent="0" lvl="0" marL="0" rtl="0" algn="ctr">
              <a:spcBef>
                <a:spcPts val="0"/>
              </a:spcBef>
              <a:spcAft>
                <a:spcPts val="0"/>
              </a:spcAft>
              <a:buClr>
                <a:schemeClr val="dk1"/>
              </a:buClr>
              <a:buSzPct val="100000"/>
              <a:buFont typeface="Arial"/>
              <a:buNone/>
            </a:pPr>
            <a:r>
              <a:rPr lang="en-GB"/>
              <a:t>little + used = little-used</a:t>
            </a:r>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not used much, nearly new</a:t>
            </a:r>
            <a:endParaRPr i="1">
              <a:latin typeface="Arial"/>
              <a:ea typeface="Arial"/>
              <a:cs typeface="Arial"/>
              <a:sym typeface="Arial"/>
            </a:endParaRPr>
          </a:p>
        </p:txBody>
      </p:sp>
      <p:pic>
        <p:nvPicPr>
          <p:cNvPr id="1230" name="Google Shape;1230;p225"/>
          <p:cNvPicPr preferRelativeResize="0"/>
          <p:nvPr/>
        </p:nvPicPr>
        <p:blipFill>
          <a:blip r:embed="rId3">
            <a:alphaModFix/>
          </a:blip>
          <a:stretch>
            <a:fillRect/>
          </a:stretch>
        </p:blipFill>
        <p:spPr>
          <a:xfrm>
            <a:off x="152400" y="152400"/>
            <a:ext cx="1992675" cy="1367650"/>
          </a:xfrm>
          <a:prstGeom prst="rect">
            <a:avLst/>
          </a:prstGeom>
          <a:noFill/>
          <a:ln>
            <a:noFill/>
          </a:ln>
        </p:spPr>
      </p:pic>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22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rock-bottom</a:t>
            </a:r>
            <a:endParaRPr i="1">
              <a:latin typeface="Arial"/>
              <a:ea typeface="Arial"/>
              <a:cs typeface="Arial"/>
              <a:sym typeface="Arial"/>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sp>
        <p:nvSpPr>
          <p:cNvPr id="1240" name="Google Shape;1240;p227"/>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rock-bottom</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rock</a:t>
            </a:r>
            <a:r>
              <a:rPr lang="en-GB">
                <a:latin typeface="Arial"/>
                <a:ea typeface="Arial"/>
                <a:cs typeface="Arial"/>
                <a:sym typeface="Arial"/>
              </a:rPr>
              <a:t> + </a:t>
            </a:r>
            <a:r>
              <a:rPr lang="en-GB"/>
              <a:t>bottom</a:t>
            </a:r>
            <a:r>
              <a:rPr lang="en-GB">
                <a:latin typeface="Arial"/>
                <a:ea typeface="Arial"/>
                <a:cs typeface="Arial"/>
                <a:sym typeface="Arial"/>
              </a:rPr>
              <a:t> = </a:t>
            </a:r>
            <a:r>
              <a:rPr lang="en-GB"/>
              <a:t>rock-bottom</a:t>
            </a:r>
            <a:endParaRPr i="1">
              <a:latin typeface="Arial"/>
              <a:ea typeface="Arial"/>
              <a:cs typeface="Arial"/>
              <a:sym typeface="Arial"/>
            </a:endParaRPr>
          </a:p>
        </p:txBody>
      </p:sp>
      <p:pic>
        <p:nvPicPr>
          <p:cNvPr id="1241" name="Google Shape;1241;p227"/>
          <p:cNvPicPr preferRelativeResize="0"/>
          <p:nvPr/>
        </p:nvPicPr>
        <p:blipFill>
          <a:blip r:embed="rId3">
            <a:alphaModFix/>
          </a:blip>
          <a:stretch>
            <a:fillRect/>
          </a:stretch>
        </p:blipFill>
        <p:spPr>
          <a:xfrm>
            <a:off x="152400" y="152400"/>
            <a:ext cx="3026075" cy="2032100"/>
          </a:xfrm>
          <a:prstGeom prst="rect">
            <a:avLst/>
          </a:prstGeom>
          <a:noFill/>
          <a:ln>
            <a:noFill/>
          </a:ln>
        </p:spPr>
      </p:pic>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228"/>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rock-bottom</a:t>
            </a:r>
            <a:endParaRPr/>
          </a:p>
          <a:p>
            <a:pPr indent="0" lvl="0" marL="0" rtl="0" algn="ctr">
              <a:spcBef>
                <a:spcPts val="0"/>
              </a:spcBef>
              <a:spcAft>
                <a:spcPts val="0"/>
              </a:spcAft>
              <a:buClr>
                <a:schemeClr val="dk1"/>
              </a:buClr>
              <a:buSzPct val="100000"/>
              <a:buFont typeface="Arial"/>
              <a:buNone/>
            </a:pPr>
            <a:r>
              <a:rPr lang="en-GB"/>
              <a:t>rock + bottom = rock-bottom</a:t>
            </a:r>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the lowest possible level physically or feelings</a:t>
            </a:r>
            <a:endParaRPr i="1">
              <a:latin typeface="Arial"/>
              <a:ea typeface="Arial"/>
              <a:cs typeface="Arial"/>
              <a:sym typeface="Arial"/>
            </a:endParaRPr>
          </a:p>
        </p:txBody>
      </p:sp>
      <p:pic>
        <p:nvPicPr>
          <p:cNvPr id="1247" name="Google Shape;1247;p228"/>
          <p:cNvPicPr preferRelativeResize="0"/>
          <p:nvPr/>
        </p:nvPicPr>
        <p:blipFill>
          <a:blip r:embed="rId3">
            <a:alphaModFix/>
          </a:blip>
          <a:stretch>
            <a:fillRect/>
          </a:stretch>
        </p:blipFill>
        <p:spPr>
          <a:xfrm>
            <a:off x="152400" y="152400"/>
            <a:ext cx="2039650" cy="1369700"/>
          </a:xfrm>
          <a:prstGeom prst="rect">
            <a:avLst/>
          </a:prstGeom>
          <a:noFill/>
          <a:ln>
            <a:noFill/>
          </a:ln>
        </p:spPr>
      </p:pic>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22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wide-eyed</a:t>
            </a:r>
            <a:endParaRPr i="1">
              <a:latin typeface="Arial"/>
              <a:ea typeface="Arial"/>
              <a:cs typeface="Arial"/>
              <a:sym typeface="A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230"/>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wide-eyed</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wide</a:t>
            </a:r>
            <a:r>
              <a:rPr lang="en-GB">
                <a:latin typeface="Arial"/>
                <a:ea typeface="Arial"/>
                <a:cs typeface="Arial"/>
                <a:sym typeface="Arial"/>
              </a:rPr>
              <a:t> +</a:t>
            </a:r>
            <a:r>
              <a:rPr lang="en-GB"/>
              <a:t> eyed</a:t>
            </a:r>
            <a:r>
              <a:rPr lang="en-GB">
                <a:latin typeface="Arial"/>
                <a:ea typeface="Arial"/>
                <a:cs typeface="Arial"/>
                <a:sym typeface="Arial"/>
              </a:rPr>
              <a:t> = </a:t>
            </a:r>
            <a:r>
              <a:rPr lang="en-GB"/>
              <a:t>wide-eyed</a:t>
            </a:r>
            <a:endParaRPr i="1">
              <a:latin typeface="Arial"/>
              <a:ea typeface="Arial"/>
              <a:cs typeface="Arial"/>
              <a:sym typeface="Arial"/>
            </a:endParaRPr>
          </a:p>
        </p:txBody>
      </p:sp>
      <p:pic>
        <p:nvPicPr>
          <p:cNvPr id="1258" name="Google Shape;1258;p230"/>
          <p:cNvPicPr preferRelativeResize="0"/>
          <p:nvPr/>
        </p:nvPicPr>
        <p:blipFill>
          <a:blip r:embed="rId3">
            <a:alphaModFix/>
          </a:blip>
          <a:stretch>
            <a:fillRect/>
          </a:stretch>
        </p:blipFill>
        <p:spPr>
          <a:xfrm>
            <a:off x="152400" y="152400"/>
            <a:ext cx="3614534" cy="2068925"/>
          </a:xfrm>
          <a:prstGeom prst="rect">
            <a:avLst/>
          </a:prstGeom>
          <a:noFill/>
          <a:ln>
            <a:noFill/>
          </a:ln>
        </p:spPr>
      </p:pic>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231"/>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wide-eyed</a:t>
            </a:r>
            <a:endParaRPr/>
          </a:p>
          <a:p>
            <a:pPr indent="0" lvl="0" marL="0" rtl="0" algn="ctr">
              <a:spcBef>
                <a:spcPts val="0"/>
              </a:spcBef>
              <a:spcAft>
                <a:spcPts val="0"/>
              </a:spcAft>
              <a:buClr>
                <a:schemeClr val="dk1"/>
              </a:buClr>
              <a:buSzPct val="100000"/>
              <a:buFont typeface="Arial"/>
              <a:buNone/>
            </a:pPr>
            <a:r>
              <a:rPr lang="en-GB"/>
              <a:t>wide + eyed = wide-eyed</a:t>
            </a:r>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eyes open wide as a result of fear or surprise</a:t>
            </a:r>
            <a:endParaRPr i="1">
              <a:latin typeface="Arial"/>
              <a:ea typeface="Arial"/>
              <a:cs typeface="Arial"/>
              <a:sym typeface="Arial"/>
            </a:endParaRPr>
          </a:p>
        </p:txBody>
      </p:sp>
      <p:pic>
        <p:nvPicPr>
          <p:cNvPr id="1264" name="Google Shape;1264;p231"/>
          <p:cNvPicPr preferRelativeResize="0"/>
          <p:nvPr/>
        </p:nvPicPr>
        <p:blipFill>
          <a:blip r:embed="rId3">
            <a:alphaModFix/>
          </a:blip>
          <a:stretch>
            <a:fillRect/>
          </a:stretch>
        </p:blipFill>
        <p:spPr>
          <a:xfrm>
            <a:off x="152400" y="152400"/>
            <a:ext cx="2305825" cy="1319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Year 6  - Autumn 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Week </a:t>
            </a:r>
            <a:r>
              <a:rPr lang="en-GB" sz="5400">
                <a:solidFill>
                  <a:schemeClr val="dk1"/>
                </a:solidFill>
              </a:rPr>
              <a:t>4</a:t>
            </a:r>
            <a:r>
              <a:rPr b="0" i="0" lang="en-GB" sz="5400" u="none" cap="none" strike="noStrike">
                <a:solidFill>
                  <a:schemeClr val="dk1"/>
                </a:solidFill>
                <a:latin typeface="Arial"/>
                <a:ea typeface="Arial"/>
                <a:cs typeface="Arial"/>
                <a:sym typeface="Arial"/>
              </a:rPr>
              <a:t> - Monday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faithful</a:t>
            </a:r>
            <a:br>
              <a:rPr lang="en-GB">
                <a:latin typeface="Arial"/>
                <a:ea typeface="Arial"/>
                <a:cs typeface="Arial"/>
                <a:sym typeface="Arial"/>
              </a:rPr>
            </a:br>
            <a:r>
              <a:rPr lang="en-GB">
                <a:latin typeface="Arial"/>
                <a:ea typeface="Arial"/>
                <a:cs typeface="Arial"/>
                <a:sym typeface="Arial"/>
              </a:rPr>
              <a:t>faith + ful = faithful</a:t>
            </a:r>
            <a:endParaRPr i="1">
              <a:latin typeface="Arial"/>
              <a:ea typeface="Arial"/>
              <a:cs typeface="Arial"/>
              <a:sym typeface="Arial"/>
            </a:endParaRPr>
          </a:p>
        </p:txBody>
      </p:sp>
      <p:pic>
        <p:nvPicPr>
          <p:cNvPr descr="900+ Faithful Clip Art | Royalty Free - GoGraph" id="279" name="Google Shape;279;p52"/>
          <p:cNvPicPr preferRelativeResize="0"/>
          <p:nvPr/>
        </p:nvPicPr>
        <p:blipFill rotWithShape="1">
          <a:blip r:embed="rId3">
            <a:alphaModFix/>
          </a:blip>
          <a:srcRect b="9820" l="0" r="0" t="0"/>
          <a:stretch/>
        </p:blipFill>
        <p:spPr>
          <a:xfrm>
            <a:off x="219415" y="220436"/>
            <a:ext cx="1871663" cy="1236889"/>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23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Sharks are </a:t>
            </a:r>
            <a:r>
              <a:rPr lang="en-GB"/>
              <a:t>the most infamous man-eating mammals. </a:t>
            </a:r>
            <a:endParaRPr i="1">
              <a:latin typeface="Arial"/>
              <a:ea typeface="Arial"/>
              <a:cs typeface="Arial"/>
              <a:sym typeface="Arial"/>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23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Sharks are the most infamous </a:t>
            </a:r>
            <a:endParaRPr/>
          </a:p>
          <a:p>
            <a:pPr indent="0" lvl="0" marL="0" rtl="0" algn="ctr">
              <a:lnSpc>
                <a:spcPct val="90000"/>
              </a:lnSpc>
              <a:spcBef>
                <a:spcPts val="0"/>
              </a:spcBef>
              <a:spcAft>
                <a:spcPts val="0"/>
              </a:spcAft>
              <a:buClr>
                <a:schemeClr val="dk1"/>
              </a:buClr>
              <a:buSzPct val="100000"/>
              <a:buFont typeface="Arial"/>
              <a:buNone/>
            </a:pPr>
            <a:r>
              <a:rPr lang="en-GB"/>
              <a:t>_ _ _ _ _ _ _ _ _ mammals. </a:t>
            </a:r>
            <a:endParaRPr i="1">
              <a:latin typeface="Arial"/>
              <a:ea typeface="Arial"/>
              <a:cs typeface="Arial"/>
              <a:sym typeface="Arial"/>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23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Sharks are the most infamous man-eating mammals. </a:t>
            </a:r>
            <a:endParaRPr i="1">
              <a:latin typeface="Arial"/>
              <a:ea typeface="Arial"/>
              <a:cs typeface="Arial"/>
              <a:sym typeface="Arial"/>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23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little-used children’s toys were donated to the local school.</a:t>
            </a:r>
            <a:endParaRPr i="1">
              <a:latin typeface="Arial"/>
              <a:ea typeface="Arial"/>
              <a:cs typeface="Arial"/>
              <a:sym typeface="Arial"/>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23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_ _ _ _ _ _ _ _ _ _ children’s toys were donated to the local school.</a:t>
            </a:r>
            <a:endParaRPr i="1">
              <a:latin typeface="Arial"/>
              <a:ea typeface="Arial"/>
              <a:cs typeface="Arial"/>
              <a:sym typeface="Arial"/>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23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little-used children’s toys were donated to the local school.</a:t>
            </a:r>
            <a:endParaRPr i="1">
              <a:latin typeface="Arial"/>
              <a:ea typeface="Arial"/>
              <a:cs typeface="Arial"/>
              <a:sym typeface="Arial"/>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23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I felt like I had hit rock-bottom after failing my driving test the first time.</a:t>
            </a:r>
            <a:endParaRPr i="1">
              <a:latin typeface="Arial"/>
              <a:ea typeface="Arial"/>
              <a:cs typeface="Arial"/>
              <a:sym typeface="Arial"/>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23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I felt like I had hit </a:t>
            </a:r>
            <a:r>
              <a:rPr lang="en-GB" sz="4055"/>
              <a:t>_ _ _ _ _ _ _ _ _ _</a:t>
            </a:r>
            <a:r>
              <a:rPr lang="en-GB"/>
              <a:t> after failing my driving test the first time.</a:t>
            </a:r>
            <a:endParaRPr i="1">
              <a:latin typeface="Arial"/>
              <a:ea typeface="Arial"/>
              <a:cs typeface="Arial"/>
              <a:sym typeface="Arial"/>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24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I felt like I had hit rock-bottom after failing my driving test the first time.</a:t>
            </a:r>
            <a:endParaRPr i="1">
              <a:latin typeface="Arial"/>
              <a:ea typeface="Arial"/>
              <a:cs typeface="Arial"/>
              <a:sym typeface="Arial"/>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2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stared at me wide-eyed when I handed him the substantial cheque.</a:t>
            </a:r>
            <a:endParaRPr i="1">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doubtful</a:t>
            </a:r>
            <a:endParaRPr i="1">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24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stared at me _ _ _ _ _ _ _ _ when I handed him the substantial cheque.</a:t>
            </a:r>
            <a:endParaRPr i="1">
              <a:latin typeface="Arial"/>
              <a:ea typeface="Arial"/>
              <a:cs typeface="Arial"/>
              <a:sym typeface="Arial"/>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24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stared at me wide-eyed when I handed him the substantial cheque.</a:t>
            </a:r>
            <a:endParaRPr i="1">
              <a:latin typeface="Arial"/>
              <a:ea typeface="Arial"/>
              <a:cs typeface="Arial"/>
              <a:sym typeface="Arial"/>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2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24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marvellous</a:t>
            </a:r>
            <a:endParaRPr i="1">
              <a:latin typeface="Arial"/>
              <a:ea typeface="Arial"/>
              <a:cs typeface="Arial"/>
              <a:sym typeface="Arial"/>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24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marvellous</a:t>
            </a:r>
            <a:br>
              <a:rPr lang="en-GB">
                <a:latin typeface="Arial"/>
                <a:ea typeface="Arial"/>
                <a:cs typeface="Arial"/>
                <a:sym typeface="Arial"/>
              </a:rPr>
            </a:br>
            <a:r>
              <a:rPr lang="en-GB"/>
              <a:t>We saw the most marvellous firework display.</a:t>
            </a:r>
            <a:endParaRPr i="1">
              <a:latin typeface="Arial"/>
              <a:ea typeface="Arial"/>
              <a:cs typeface="Arial"/>
              <a:sym typeface="Arial"/>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24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pic>
        <p:nvPicPr>
          <p:cNvPr id="1345" name="Google Shape;1345;p247"/>
          <p:cNvPicPr preferRelativeResize="0"/>
          <p:nvPr/>
        </p:nvPicPr>
        <p:blipFill>
          <a:blip r:embed="rId3">
            <a:alphaModFix/>
          </a:blip>
          <a:stretch>
            <a:fillRect/>
          </a:stretch>
        </p:blipFill>
        <p:spPr>
          <a:xfrm>
            <a:off x="152400" y="152400"/>
            <a:ext cx="2755162" cy="2005818"/>
          </a:xfrm>
          <a:prstGeom prst="rect">
            <a:avLst/>
          </a:prstGeom>
          <a:noFill/>
          <a:ln>
            <a:noFill/>
          </a:ln>
        </p:spPr>
      </p:pic>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24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a:t>
            </a:r>
            <a:endParaRPr/>
          </a:p>
          <a:p>
            <a:pPr indent="0" lvl="0" marL="0" rtl="0" algn="ctr">
              <a:lnSpc>
                <a:spcPct val="90000"/>
              </a:lnSpc>
              <a:spcBef>
                <a:spcPts val="0"/>
              </a:spcBef>
              <a:spcAft>
                <a:spcPts val="0"/>
              </a:spcAft>
              <a:buClr>
                <a:schemeClr val="dk1"/>
              </a:buClr>
              <a:buSzPct val="100000"/>
              <a:buFont typeface="Arial"/>
              <a:buNone/>
            </a:pPr>
            <a:r>
              <a:rPr lang="en-GB"/>
              <a:t>_ _ _ _ _ _ _ _ _ _ firework display.</a:t>
            </a:r>
            <a:endParaRPr i="1">
              <a:latin typeface="Arial"/>
              <a:ea typeface="Arial"/>
              <a:cs typeface="Arial"/>
              <a:sym typeface="Arial"/>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24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25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mischievous</a:t>
            </a:r>
            <a:endParaRPr i="1">
              <a:latin typeface="Arial"/>
              <a:ea typeface="Arial"/>
              <a:cs typeface="Arial"/>
              <a:sym typeface="Arial"/>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25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doubtful</a:t>
            </a:r>
            <a:endParaRPr i="1">
              <a:latin typeface="Arial"/>
              <a:ea typeface="Arial"/>
              <a:cs typeface="Arial"/>
              <a:sym typeface="Arial"/>
            </a:endParaRPr>
          </a:p>
        </p:txBody>
      </p:sp>
      <p:sp>
        <p:nvSpPr>
          <p:cNvPr id="290" name="Google Shape;290;p54"/>
          <p:cNvSpPr/>
          <p:nvPr/>
        </p:nvSpPr>
        <p:spPr>
          <a:xfrm>
            <a:off x="4910138" y="2756020"/>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25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pic>
        <p:nvPicPr>
          <p:cNvPr id="1371" name="Google Shape;1371;p252"/>
          <p:cNvPicPr preferRelativeResize="0"/>
          <p:nvPr/>
        </p:nvPicPr>
        <p:blipFill>
          <a:blip r:embed="rId3">
            <a:alphaModFix/>
          </a:blip>
          <a:stretch>
            <a:fillRect/>
          </a:stretch>
        </p:blipFill>
        <p:spPr>
          <a:xfrm>
            <a:off x="152400" y="152400"/>
            <a:ext cx="2005819" cy="2005819"/>
          </a:xfrm>
          <a:prstGeom prst="rect">
            <a:avLst/>
          </a:prstGeom>
          <a:noFill/>
          <a:ln>
            <a:noFill/>
          </a:ln>
        </p:spPr>
      </p:pic>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25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_ _ _ _ _ _ _ _ _ _ _ kitten, hid in the basket of clean washing.</a:t>
            </a:r>
            <a:endParaRPr i="1">
              <a:latin typeface="Arial"/>
              <a:ea typeface="Arial"/>
              <a:cs typeface="Arial"/>
              <a:sym typeface="Arial"/>
            </a:endParaRP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25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25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25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257"/>
          <p:cNvSpPr txBox="1"/>
          <p:nvPr>
            <p:ph type="title"/>
          </p:nvPr>
        </p:nvSpPr>
        <p:spPr>
          <a:xfrm>
            <a:off x="218395" y="13359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Satellites help us to observe our marvellous Earth and re-educate scientists of changes. Some sit above the same point of Earth’s surface, nearly 36,000 km into space, so they can co-ordinate and keep pace with the planet as it rotates. Others travel around the Earth, about 600km above the surface, and re-enter the same point every two or three weeks to re-examine. Both kinds of satellite carry sensors which gather familiar information about the atmosphere and the surface of the Earth. This is sent to stations on the ground, which collect signals, interpret the information and pass it on to wide-eyed scientists to re-examine.  </a:t>
            </a:r>
            <a:r>
              <a:rPr lang="en-GB" sz="2700"/>
              <a:t> </a:t>
            </a:r>
            <a:endParaRPr sz="2600"/>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258"/>
          <p:cNvSpPr txBox="1"/>
          <p:nvPr>
            <p:ph type="title"/>
          </p:nvPr>
        </p:nvSpPr>
        <p:spPr>
          <a:xfrm>
            <a:off x="218395" y="13515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br>
              <a:rPr lang="en-GB" sz="2600"/>
            </a:br>
            <a:endParaRPr sz="2600"/>
          </a:p>
          <a:p>
            <a:pPr indent="0" lvl="0" marL="0" rtl="0" algn="l">
              <a:lnSpc>
                <a:spcPct val="90000"/>
              </a:lnSpc>
              <a:spcBef>
                <a:spcPts val="0"/>
              </a:spcBef>
              <a:spcAft>
                <a:spcPts val="0"/>
              </a:spcAft>
              <a:buClr>
                <a:srgbClr val="000000"/>
              </a:buClr>
              <a:buSzPts val="3000"/>
              <a:buFont typeface="Arial"/>
              <a:buNone/>
            </a:pPr>
            <a:r>
              <a:rPr lang="en-GB" sz="2600"/>
              <a:t>Satellites help us to observe our </a:t>
            </a:r>
            <a:r>
              <a:rPr lang="en-GB" sz="2600">
                <a:highlight>
                  <a:srgbClr val="FFFF00"/>
                </a:highlight>
              </a:rPr>
              <a:t>marvellous</a:t>
            </a:r>
            <a:r>
              <a:rPr lang="en-GB" sz="2600"/>
              <a:t> Earth and </a:t>
            </a:r>
            <a:r>
              <a:rPr lang="en-GB" sz="2600">
                <a:highlight>
                  <a:srgbClr val="FFFF00"/>
                </a:highlight>
              </a:rPr>
              <a:t>re-educate</a:t>
            </a:r>
            <a:r>
              <a:rPr lang="en-GB" sz="2600"/>
              <a:t> scientists of changes. Some sit above the same point of Earth’s surface, nearly 36,000 km into space, so they can </a:t>
            </a:r>
            <a:r>
              <a:rPr lang="en-GB" sz="2600">
                <a:highlight>
                  <a:srgbClr val="FFFF00"/>
                </a:highlight>
              </a:rPr>
              <a:t>co-ordinate</a:t>
            </a:r>
            <a:r>
              <a:rPr lang="en-GB" sz="2600"/>
              <a:t> and keep pace with the planet as it rotates. Others travel around the Earth, about 600km above the surface, and </a:t>
            </a:r>
            <a:r>
              <a:rPr lang="en-GB" sz="2600">
                <a:highlight>
                  <a:srgbClr val="FFFF00"/>
                </a:highlight>
              </a:rPr>
              <a:t>re-enter</a:t>
            </a:r>
            <a:r>
              <a:rPr lang="en-GB" sz="2600"/>
              <a:t> the same point every two or three weeks to </a:t>
            </a:r>
            <a:r>
              <a:rPr lang="en-GB" sz="2600">
                <a:highlight>
                  <a:srgbClr val="FFFF00"/>
                </a:highlight>
              </a:rPr>
              <a:t>re-examine</a:t>
            </a:r>
            <a:r>
              <a:rPr lang="en-GB" sz="2600"/>
              <a:t>. Both kinds of satellite carry sensors which gather </a:t>
            </a:r>
            <a:r>
              <a:rPr lang="en-GB" sz="2600">
                <a:highlight>
                  <a:srgbClr val="FFFF00"/>
                </a:highlight>
              </a:rPr>
              <a:t>familiar</a:t>
            </a:r>
            <a:r>
              <a:rPr lang="en-GB" sz="2600"/>
              <a:t> information about the atmosphere and the surface of the Earth. This is sent to stations on the ground, which collect signals, interpret the information and pass it on to </a:t>
            </a:r>
            <a:r>
              <a:rPr lang="en-GB" sz="2600">
                <a:highlight>
                  <a:srgbClr val="FFFF00"/>
                </a:highlight>
              </a:rPr>
              <a:t>wide-eyed</a:t>
            </a:r>
            <a:r>
              <a:rPr lang="en-GB" sz="2600"/>
              <a:t> scientists to </a:t>
            </a:r>
            <a:r>
              <a:rPr lang="en-GB" sz="2600">
                <a:highlight>
                  <a:srgbClr val="FFFF00"/>
                </a:highlight>
              </a:rPr>
              <a:t>re-examine</a:t>
            </a:r>
            <a:r>
              <a:rPr lang="en-GB" sz="2600"/>
              <a:t>.  </a:t>
            </a:r>
            <a:r>
              <a:rPr lang="en-GB" sz="2700">
                <a:solidFill>
                  <a:srgbClr val="000000"/>
                </a:solidFill>
              </a:rPr>
              <a:t> </a:t>
            </a:r>
            <a:endParaRPr sz="2700">
              <a:solidFill>
                <a:srgbClr val="000000"/>
              </a:solidFill>
              <a:latin typeface="Arial"/>
              <a:ea typeface="Arial"/>
              <a:cs typeface="Arial"/>
              <a:sym typeface="Arial"/>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25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260"/>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3400"/>
              <a:t>Others travel around the Earth, about 600km above the surface, and re-enter the same point every two or three weeks to re-examine.</a:t>
            </a:r>
            <a:endParaRPr sz="11200"/>
          </a:p>
        </p:txBody>
      </p:sp>
      <p:sp>
        <p:nvSpPr>
          <p:cNvPr id="1413" name="Google Shape;1413;p260"/>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261"/>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Year 6  - Autumn 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Week </a:t>
            </a:r>
            <a:r>
              <a:rPr lang="en-GB" sz="5400">
                <a:solidFill>
                  <a:schemeClr val="dk1"/>
                </a:solidFill>
              </a:rPr>
              <a:t>4</a:t>
            </a:r>
            <a:r>
              <a:rPr b="0" i="0" lang="en-GB" sz="5400" u="none" cap="none" strike="noStrike">
                <a:solidFill>
                  <a:schemeClr val="dk1"/>
                </a:solidFill>
                <a:latin typeface="Arial"/>
                <a:ea typeface="Arial"/>
                <a:cs typeface="Arial"/>
                <a:sym typeface="Arial"/>
              </a:rPr>
              <a:t> - </a:t>
            </a:r>
            <a:r>
              <a:rPr lang="en-GB" sz="5400">
                <a:solidFill>
                  <a:schemeClr val="dk1"/>
                </a:solidFill>
              </a:rPr>
              <a:t>Thur</a:t>
            </a:r>
            <a:r>
              <a:rPr lang="en-GB" sz="5400">
                <a:solidFill>
                  <a:schemeClr val="dk1"/>
                </a:solidFill>
              </a:rPr>
              <a:t>sday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doubtful</a:t>
            </a:r>
            <a:br>
              <a:rPr lang="en-GB">
                <a:latin typeface="Arial"/>
                <a:ea typeface="Arial"/>
                <a:cs typeface="Arial"/>
                <a:sym typeface="Arial"/>
              </a:rPr>
            </a:br>
            <a:r>
              <a:rPr lang="en-GB">
                <a:latin typeface="Arial"/>
                <a:ea typeface="Arial"/>
                <a:cs typeface="Arial"/>
                <a:sym typeface="Arial"/>
              </a:rPr>
              <a:t>doubt + ful = doubtful</a:t>
            </a:r>
            <a:endParaRPr i="1">
              <a:latin typeface="Arial"/>
              <a:ea typeface="Arial"/>
              <a:cs typeface="Arial"/>
              <a:sym typeface="Arial"/>
            </a:endParaRPr>
          </a:p>
        </p:txBody>
      </p:sp>
      <p:pic>
        <p:nvPicPr>
          <p:cNvPr descr="Doubtful Emoticon Stock Illustrations – 92 Doubtful Emoticon Stock  Illustrations, Vectors &amp; Clipart - Dreamstime" id="296" name="Google Shape;296;p55"/>
          <p:cNvPicPr preferRelativeResize="0"/>
          <p:nvPr/>
        </p:nvPicPr>
        <p:blipFill rotWithShape="1">
          <a:blip r:embed="rId3">
            <a:alphaModFix/>
          </a:blip>
          <a:srcRect b="0" l="0" r="0" t="0"/>
          <a:stretch/>
        </p:blipFill>
        <p:spPr>
          <a:xfrm>
            <a:off x="155632" y="114811"/>
            <a:ext cx="1607344" cy="1607344"/>
          </a:xfrm>
          <a:prstGeom prst="rect">
            <a:avLst/>
          </a:prstGeom>
          <a:noFill/>
          <a:ln>
            <a:noFill/>
          </a:ln>
        </p:spPr>
      </p:pic>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pic>
        <p:nvPicPr>
          <p:cNvPr id="1424" name="Google Shape;1424;p262"/>
          <p:cNvPicPr preferRelativeResize="0"/>
          <p:nvPr/>
        </p:nvPicPr>
        <p:blipFill>
          <a:blip r:embed="rId3">
            <a:alphaModFix/>
          </a:blip>
          <a:stretch>
            <a:fillRect/>
          </a:stretch>
        </p:blipFill>
        <p:spPr>
          <a:xfrm>
            <a:off x="905013" y="0"/>
            <a:ext cx="7333982" cy="5143499"/>
          </a:xfrm>
          <a:prstGeom prst="rect">
            <a:avLst/>
          </a:prstGeom>
          <a:noFill/>
          <a:ln>
            <a:noFill/>
          </a:ln>
        </p:spPr>
      </p:pic>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26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26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26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familiar</a:t>
            </a:r>
            <a:endParaRPr i="1">
              <a:latin typeface="Arial"/>
              <a:ea typeface="Arial"/>
              <a:cs typeface="Arial"/>
              <a:sym typeface="Arial"/>
            </a:endParaRP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26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t>(adjective)</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well known</a:t>
            </a:r>
            <a:endParaRPr/>
          </a:p>
        </p:txBody>
      </p:sp>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26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latin typeface="Arial"/>
                <a:ea typeface="Arial"/>
                <a:cs typeface="Arial"/>
                <a:sym typeface="Arial"/>
              </a:rPr>
              <a:t>The familiar feeling came over her as she entered her old home.</a:t>
            </a:r>
            <a:endParaRPr i="1">
              <a:latin typeface="Arial"/>
              <a:ea typeface="Arial"/>
              <a:cs typeface="Arial"/>
              <a:sym typeface="Arial"/>
            </a:endParaRPr>
          </a:p>
        </p:txBody>
      </p:sp>
      <p:pic>
        <p:nvPicPr>
          <p:cNvPr descr="1,133 Coming Home Stock Illustrations, Cliparts and Royalty Free Coming Home  Vectors" id="1451" name="Google Shape;1451;p267"/>
          <p:cNvPicPr preferRelativeResize="0"/>
          <p:nvPr/>
        </p:nvPicPr>
        <p:blipFill rotWithShape="1">
          <a:blip r:embed="rId3">
            <a:alphaModFix/>
          </a:blip>
          <a:srcRect b="0" l="0" r="0" t="0"/>
          <a:stretch/>
        </p:blipFill>
        <p:spPr>
          <a:xfrm>
            <a:off x="0" y="179615"/>
            <a:ext cx="1793081" cy="1428750"/>
          </a:xfrm>
          <a:prstGeom prst="rect">
            <a:avLst/>
          </a:prstGeom>
          <a:noFill/>
          <a:ln>
            <a:noFill/>
          </a:ln>
        </p:spPr>
      </p:pic>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26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amateur</a:t>
            </a:r>
            <a:endParaRPr i="1">
              <a:latin typeface="Arial"/>
              <a:ea typeface="Arial"/>
              <a:cs typeface="Arial"/>
              <a:sym typeface="Arial"/>
            </a:endParaRPr>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269"/>
          <p:cNvSpPr txBox="1"/>
          <p:nvPr>
            <p:ph type="title"/>
          </p:nvPr>
        </p:nvSpPr>
        <p:spPr>
          <a:xfrm>
            <a:off x="628638" y="329256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t>(noun)</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to engage in something, particularly a sport, on a non professional level without getting paid</a:t>
            </a:r>
            <a:endParaRPr/>
          </a:p>
        </p:txBody>
      </p:sp>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27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latin typeface="Arial"/>
                <a:ea typeface="Arial"/>
                <a:cs typeface="Arial"/>
                <a:sym typeface="Arial"/>
              </a:rPr>
              <a:t>The Olympics were incredible for the amateur boxer.</a:t>
            </a:r>
            <a:endParaRPr i="1"/>
          </a:p>
        </p:txBody>
      </p:sp>
      <p:pic>
        <p:nvPicPr>
          <p:cNvPr descr="45 Amateur Boxing Illustrations &amp; Clip Art - iStock" id="1467" name="Google Shape;1467;p270"/>
          <p:cNvPicPr preferRelativeResize="0"/>
          <p:nvPr/>
        </p:nvPicPr>
        <p:blipFill rotWithShape="1">
          <a:blip r:embed="rId3">
            <a:alphaModFix/>
          </a:blip>
          <a:srcRect b="0" l="0" r="0" t="0"/>
          <a:stretch/>
        </p:blipFill>
        <p:spPr>
          <a:xfrm>
            <a:off x="204618" y="225028"/>
            <a:ext cx="1607344" cy="1607344"/>
          </a:xfrm>
          <a:prstGeom prst="rect">
            <a:avLst/>
          </a:prstGeom>
          <a:noFill/>
          <a:ln>
            <a:noFill/>
          </a:ln>
        </p:spPr>
      </p:pic>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27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 </a:t>
            </a:r>
            <a:r>
              <a:rPr lang="en-GB"/>
              <a:t>-ful</a:t>
            </a:r>
            <a:endParaRPr>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27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-ful</a:t>
            </a:r>
            <a:endParaRPr>
              <a:latin typeface="Arial"/>
              <a:ea typeface="Arial"/>
              <a:cs typeface="Arial"/>
              <a:sym typeface="Arial"/>
            </a:endParaRPr>
          </a:p>
        </p:txBody>
      </p: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273"/>
          <p:cNvSpPr txBox="1"/>
          <p:nvPr>
            <p:ph type="title"/>
          </p:nvPr>
        </p:nvSpPr>
        <p:spPr>
          <a:xfrm>
            <a:off x="538163" y="1688287"/>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Suffix -ful</a:t>
            </a:r>
            <a:br>
              <a:rPr lang="en-GB">
                <a:latin typeface="Arial"/>
                <a:ea typeface="Arial"/>
                <a:cs typeface="Arial"/>
                <a:sym typeface="Arial"/>
              </a:rPr>
            </a:br>
            <a:r>
              <a:rPr lang="en-GB">
                <a:latin typeface="Arial"/>
                <a:ea typeface="Arial"/>
                <a:cs typeface="Arial"/>
                <a:sym typeface="Arial"/>
              </a:rPr>
              <a:t>meaning full of</a:t>
            </a:r>
            <a:endParaRPr i="1">
              <a:latin typeface="Arial"/>
              <a:ea typeface="Arial"/>
              <a:cs typeface="Arial"/>
              <a:sym typeface="Arial"/>
            </a:endParaRPr>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27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merciful</a:t>
            </a:r>
            <a:endParaRPr i="1">
              <a:latin typeface="Arial"/>
              <a:ea typeface="Arial"/>
              <a:cs typeface="Arial"/>
              <a:sym typeface="Arial"/>
            </a:endParaRPr>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27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merciful</a:t>
            </a:r>
            <a:endParaRPr i="1">
              <a:latin typeface="Arial"/>
              <a:ea typeface="Arial"/>
              <a:cs typeface="Arial"/>
              <a:sym typeface="Arial"/>
            </a:endParaRPr>
          </a:p>
        </p:txBody>
      </p:sp>
      <p:sp>
        <p:nvSpPr>
          <p:cNvPr id="1493" name="Google Shape;1493;p275"/>
          <p:cNvSpPr/>
          <p:nvPr/>
        </p:nvSpPr>
        <p:spPr>
          <a:xfrm>
            <a:off x="4910138" y="2756020"/>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27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merciful</a:t>
            </a:r>
            <a:br>
              <a:rPr lang="en-GB">
                <a:latin typeface="Arial"/>
                <a:ea typeface="Arial"/>
                <a:cs typeface="Arial"/>
                <a:sym typeface="Arial"/>
              </a:rPr>
            </a:br>
            <a:r>
              <a:rPr lang="en-GB">
                <a:latin typeface="Arial"/>
                <a:ea typeface="Arial"/>
                <a:cs typeface="Arial"/>
                <a:sym typeface="Arial"/>
              </a:rPr>
              <a:t>mercy (-y +i) + ful = merciful</a:t>
            </a:r>
            <a:endParaRPr i="1">
              <a:latin typeface="Arial"/>
              <a:ea typeface="Arial"/>
              <a:cs typeface="Arial"/>
              <a:sym typeface="Arial"/>
            </a:endParaRPr>
          </a:p>
        </p:txBody>
      </p:sp>
      <p:pic>
        <p:nvPicPr>
          <p:cNvPr descr="589 Merciful Cliparts, Stock Vector and Royalty Free Merciful Illustrations" id="1499" name="Google Shape;1499;p276"/>
          <p:cNvPicPr preferRelativeResize="0"/>
          <p:nvPr/>
        </p:nvPicPr>
        <p:blipFill rotWithShape="1">
          <a:blip r:embed="rId3">
            <a:alphaModFix/>
          </a:blip>
          <a:srcRect b="0" l="0" r="0" t="0"/>
          <a:stretch/>
        </p:blipFill>
        <p:spPr>
          <a:xfrm>
            <a:off x="167878" y="61232"/>
            <a:ext cx="1607344" cy="1607344"/>
          </a:xfrm>
          <a:prstGeom prst="rect">
            <a:avLst/>
          </a:prstGeom>
          <a:noFill/>
          <a:ln>
            <a:noFill/>
          </a:ln>
        </p:spPr>
      </p:pic>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27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dutiful</a:t>
            </a:r>
            <a:endParaRPr i="1">
              <a:latin typeface="Arial"/>
              <a:ea typeface="Arial"/>
              <a:cs typeface="Arial"/>
              <a:sym typeface="Arial"/>
            </a:endParaRPr>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8" name="Shape 1508"/>
        <p:cNvGrpSpPr/>
        <p:nvPr/>
      </p:nvGrpSpPr>
      <p:grpSpPr>
        <a:xfrm>
          <a:off x="0" y="0"/>
          <a:ext cx="0" cy="0"/>
          <a:chOff x="0" y="0"/>
          <a:chExt cx="0" cy="0"/>
        </a:xfrm>
      </p:grpSpPr>
      <p:sp>
        <p:nvSpPr>
          <p:cNvPr id="1509" name="Google Shape;1509;p27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dutiful</a:t>
            </a:r>
            <a:endParaRPr i="1">
              <a:latin typeface="Arial"/>
              <a:ea typeface="Arial"/>
              <a:cs typeface="Arial"/>
              <a:sym typeface="Arial"/>
            </a:endParaRPr>
          </a:p>
        </p:txBody>
      </p:sp>
      <p:sp>
        <p:nvSpPr>
          <p:cNvPr id="1510" name="Google Shape;1510;p278"/>
          <p:cNvSpPr/>
          <p:nvPr/>
        </p:nvSpPr>
        <p:spPr>
          <a:xfrm>
            <a:off x="4738688" y="2743774"/>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27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dutiful</a:t>
            </a:r>
            <a:br>
              <a:rPr lang="en-GB">
                <a:latin typeface="Arial"/>
                <a:ea typeface="Arial"/>
                <a:cs typeface="Arial"/>
                <a:sym typeface="Arial"/>
              </a:rPr>
            </a:br>
            <a:r>
              <a:rPr lang="en-GB">
                <a:latin typeface="Arial"/>
                <a:ea typeface="Arial"/>
                <a:cs typeface="Arial"/>
                <a:sym typeface="Arial"/>
              </a:rPr>
              <a:t>duty (-y +i) + ful = dutiful</a:t>
            </a:r>
            <a:endParaRPr i="1">
              <a:latin typeface="Arial"/>
              <a:ea typeface="Arial"/>
              <a:cs typeface="Arial"/>
              <a:sym typeface="Arial"/>
            </a:endParaRPr>
          </a:p>
        </p:txBody>
      </p:sp>
      <p:pic>
        <p:nvPicPr>
          <p:cNvPr descr="Free Responsibilities Cliparts, Download Free Responsibilities Cliparts png  images, Free ClipArts on Clipart Library" id="1516" name="Google Shape;1516;p279"/>
          <p:cNvPicPr preferRelativeResize="0"/>
          <p:nvPr/>
        </p:nvPicPr>
        <p:blipFill rotWithShape="1">
          <a:blip r:embed="rId3">
            <a:alphaModFix/>
          </a:blip>
          <a:srcRect b="0" l="0" r="0" t="0"/>
          <a:stretch/>
        </p:blipFill>
        <p:spPr>
          <a:xfrm>
            <a:off x="311263" y="286771"/>
            <a:ext cx="2471738" cy="1042988"/>
          </a:xfrm>
          <a:prstGeom prst="rect">
            <a:avLst/>
          </a:prstGeom>
          <a:noFill/>
          <a:ln>
            <a:noFill/>
          </a:ln>
        </p:spPr>
      </p:pic>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28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disgraceful</a:t>
            </a:r>
            <a:endParaRPr i="1">
              <a:latin typeface="Arial"/>
              <a:ea typeface="Arial"/>
              <a:cs typeface="Arial"/>
              <a:sym typeface="Arial"/>
            </a:endParaRPr>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5" name="Shape 1525"/>
        <p:cNvGrpSpPr/>
        <p:nvPr/>
      </p:nvGrpSpPr>
      <p:grpSpPr>
        <a:xfrm>
          <a:off x="0" y="0"/>
          <a:ext cx="0" cy="0"/>
          <a:chOff x="0" y="0"/>
          <a:chExt cx="0" cy="0"/>
        </a:xfrm>
      </p:grpSpPr>
      <p:sp>
        <p:nvSpPr>
          <p:cNvPr id="1526" name="Google Shape;1526;p28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disgraceful</a:t>
            </a:r>
            <a:endParaRPr i="1">
              <a:latin typeface="Arial"/>
              <a:ea typeface="Arial"/>
              <a:cs typeface="Arial"/>
              <a:sym typeface="Arial"/>
            </a:endParaRPr>
          </a:p>
        </p:txBody>
      </p:sp>
      <p:sp>
        <p:nvSpPr>
          <p:cNvPr id="1527" name="Google Shape;1527;p281"/>
          <p:cNvSpPr/>
          <p:nvPr/>
        </p:nvSpPr>
        <p:spPr>
          <a:xfrm>
            <a:off x="5289778" y="2731526"/>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To </a:t>
            </a:r>
            <a:r>
              <a:rPr lang="en-GB"/>
              <a:t>join a prefix ending in a vowel to a root word beginning with a vowel.</a:t>
            </a:r>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28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disgraceful</a:t>
            </a:r>
            <a:br>
              <a:rPr lang="en-GB">
                <a:latin typeface="Arial"/>
                <a:ea typeface="Arial"/>
                <a:cs typeface="Arial"/>
                <a:sym typeface="Arial"/>
              </a:rPr>
            </a:br>
            <a:r>
              <a:rPr lang="en-GB">
                <a:latin typeface="Arial"/>
                <a:ea typeface="Arial"/>
                <a:cs typeface="Arial"/>
                <a:sym typeface="Arial"/>
              </a:rPr>
              <a:t>disgrace + ful = disgraceful</a:t>
            </a:r>
            <a:endParaRPr i="1">
              <a:latin typeface="Arial"/>
              <a:ea typeface="Arial"/>
              <a:cs typeface="Arial"/>
              <a:sym typeface="Arial"/>
            </a:endParaRPr>
          </a:p>
        </p:txBody>
      </p:sp>
      <p:pic>
        <p:nvPicPr>
          <p:cNvPr descr="Clipart - Bad Clipart – Stunning free transparent png clipart images free  download" id="1533" name="Google Shape;1533;p282"/>
          <p:cNvPicPr preferRelativeResize="0"/>
          <p:nvPr/>
        </p:nvPicPr>
        <p:blipFill rotWithShape="1">
          <a:blip r:embed="rId3">
            <a:alphaModFix/>
          </a:blip>
          <a:srcRect b="0" l="0" r="0" t="0"/>
          <a:stretch/>
        </p:blipFill>
        <p:spPr>
          <a:xfrm>
            <a:off x="233703" y="283199"/>
            <a:ext cx="1843088" cy="1393031"/>
          </a:xfrm>
          <a:prstGeom prst="rect">
            <a:avLst/>
          </a:prstGeom>
          <a:noFill/>
          <a:ln>
            <a:noFill/>
          </a:ln>
        </p:spPr>
      </p:pic>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28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28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To join compound adjectives to avoid ambiguity.</a:t>
            </a:r>
            <a:endParaRPr/>
          </a:p>
        </p:txBody>
      </p:sp>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p28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cold-hearted</a:t>
            </a:r>
            <a:endParaRPr/>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28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cold-hearted</a:t>
            </a:r>
            <a:endParaRPr/>
          </a:p>
        </p:txBody>
      </p:sp>
      <p:pic>
        <p:nvPicPr>
          <p:cNvPr id="1554" name="Google Shape;1554;p286"/>
          <p:cNvPicPr preferRelativeResize="0"/>
          <p:nvPr/>
        </p:nvPicPr>
        <p:blipFill>
          <a:blip r:embed="rId3">
            <a:alphaModFix/>
          </a:blip>
          <a:stretch>
            <a:fillRect/>
          </a:stretch>
        </p:blipFill>
        <p:spPr>
          <a:xfrm>
            <a:off x="152400" y="152400"/>
            <a:ext cx="3049575" cy="1985525"/>
          </a:xfrm>
          <a:prstGeom prst="rect">
            <a:avLst/>
          </a:prstGeom>
          <a:noFill/>
          <a:ln>
            <a:noFill/>
          </a:ln>
        </p:spPr>
      </p:pic>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28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stone-faced</a:t>
            </a:r>
            <a:endParaRPr/>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288"/>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stone-faced</a:t>
            </a:r>
            <a:endParaRPr/>
          </a:p>
        </p:txBody>
      </p:sp>
      <p:pic>
        <p:nvPicPr>
          <p:cNvPr id="1565" name="Google Shape;1565;p288"/>
          <p:cNvPicPr preferRelativeResize="0"/>
          <p:nvPr/>
        </p:nvPicPr>
        <p:blipFill>
          <a:blip r:embed="rId3">
            <a:alphaModFix/>
          </a:blip>
          <a:stretch>
            <a:fillRect/>
          </a:stretch>
        </p:blipFill>
        <p:spPr>
          <a:xfrm>
            <a:off x="152400" y="152400"/>
            <a:ext cx="3777650" cy="1986325"/>
          </a:xfrm>
          <a:prstGeom prst="rect">
            <a:avLst/>
          </a:prstGeom>
          <a:noFill/>
          <a:ln>
            <a:noFill/>
          </a:ln>
        </p:spPr>
      </p:pic>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28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green-eyed</a:t>
            </a:r>
            <a:endParaRPr/>
          </a:p>
        </p:txBody>
      </p:sp>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290"/>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green-eyed</a:t>
            </a:r>
            <a:endParaRPr/>
          </a:p>
        </p:txBody>
      </p:sp>
      <p:pic>
        <p:nvPicPr>
          <p:cNvPr id="1576" name="Google Shape;1576;p290"/>
          <p:cNvPicPr preferRelativeResize="0"/>
          <p:nvPr/>
        </p:nvPicPr>
        <p:blipFill>
          <a:blip r:embed="rId3">
            <a:alphaModFix/>
          </a:blip>
          <a:stretch>
            <a:fillRect/>
          </a:stretch>
        </p:blipFill>
        <p:spPr>
          <a:xfrm>
            <a:off x="152400" y="152400"/>
            <a:ext cx="2251025" cy="2261075"/>
          </a:xfrm>
          <a:prstGeom prst="rect">
            <a:avLst/>
          </a:prstGeom>
          <a:noFill/>
          <a:ln>
            <a:noFill/>
          </a:ln>
        </p:spPr>
      </p:pic>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0" name="Shape 1580"/>
        <p:cNvGrpSpPr/>
        <p:nvPr/>
      </p:nvGrpSpPr>
      <p:grpSpPr>
        <a:xfrm>
          <a:off x="0" y="0"/>
          <a:ext cx="0" cy="0"/>
          <a:chOff x="0" y="0"/>
          <a:chExt cx="0" cy="0"/>
        </a:xfrm>
      </p:grpSpPr>
      <p:sp>
        <p:nvSpPr>
          <p:cNvPr id="1581" name="Google Shape;1581;p29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short-tempered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co-operate</a:t>
            </a:r>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292"/>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short-tempered</a:t>
            </a:r>
            <a:endParaRPr/>
          </a:p>
        </p:txBody>
      </p:sp>
      <p:pic>
        <p:nvPicPr>
          <p:cNvPr id="1587" name="Google Shape;1587;p292"/>
          <p:cNvPicPr preferRelativeResize="0"/>
          <p:nvPr/>
        </p:nvPicPr>
        <p:blipFill>
          <a:blip r:embed="rId3">
            <a:alphaModFix/>
          </a:blip>
          <a:stretch>
            <a:fillRect/>
          </a:stretch>
        </p:blipFill>
        <p:spPr>
          <a:xfrm>
            <a:off x="152400" y="152400"/>
            <a:ext cx="2188400" cy="2198175"/>
          </a:xfrm>
          <a:prstGeom prst="rect">
            <a:avLst/>
          </a:prstGeom>
          <a:noFill/>
          <a:ln>
            <a:noFill/>
          </a:ln>
        </p:spPr>
      </p:pic>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29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cold-hearted</a:t>
            </a:r>
            <a:endParaRPr i="1">
              <a:latin typeface="Arial"/>
              <a:ea typeface="Arial"/>
              <a:cs typeface="Arial"/>
              <a:sym typeface="Arial"/>
            </a:endParaRPr>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294"/>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cold-hearted</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cold</a:t>
            </a:r>
            <a:r>
              <a:rPr lang="en-GB">
                <a:latin typeface="Arial"/>
                <a:ea typeface="Arial"/>
                <a:cs typeface="Arial"/>
                <a:sym typeface="Arial"/>
              </a:rPr>
              <a:t> + </a:t>
            </a:r>
            <a:r>
              <a:rPr lang="en-GB"/>
              <a:t>hearted</a:t>
            </a:r>
            <a:r>
              <a:rPr lang="en-GB">
                <a:latin typeface="Arial"/>
                <a:ea typeface="Arial"/>
                <a:cs typeface="Arial"/>
                <a:sym typeface="Arial"/>
              </a:rPr>
              <a:t> = </a:t>
            </a:r>
            <a:r>
              <a:rPr lang="en-GB"/>
              <a:t>cold-hearted</a:t>
            </a:r>
            <a:endParaRPr i="1">
              <a:latin typeface="Arial"/>
              <a:ea typeface="Arial"/>
              <a:cs typeface="Arial"/>
              <a:sym typeface="Arial"/>
            </a:endParaRPr>
          </a:p>
        </p:txBody>
      </p:sp>
      <p:pic>
        <p:nvPicPr>
          <p:cNvPr id="1598" name="Google Shape;1598;p294"/>
          <p:cNvPicPr preferRelativeResize="0"/>
          <p:nvPr/>
        </p:nvPicPr>
        <p:blipFill>
          <a:blip r:embed="rId3">
            <a:alphaModFix/>
          </a:blip>
          <a:stretch>
            <a:fillRect/>
          </a:stretch>
        </p:blipFill>
        <p:spPr>
          <a:xfrm>
            <a:off x="152400" y="152400"/>
            <a:ext cx="3049575" cy="1985525"/>
          </a:xfrm>
          <a:prstGeom prst="rect">
            <a:avLst/>
          </a:prstGeom>
          <a:noFill/>
          <a:ln>
            <a:noFill/>
          </a:ln>
        </p:spPr>
      </p:pic>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295"/>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cold-hearted</a:t>
            </a:r>
            <a:endParaRPr/>
          </a:p>
          <a:p>
            <a:pPr indent="0" lvl="0" marL="0" rtl="0" algn="ctr">
              <a:spcBef>
                <a:spcPts val="0"/>
              </a:spcBef>
              <a:spcAft>
                <a:spcPts val="0"/>
              </a:spcAft>
              <a:buClr>
                <a:schemeClr val="dk1"/>
              </a:buClr>
              <a:buSzPct val="100000"/>
              <a:buFont typeface="Arial"/>
              <a:buNone/>
            </a:pPr>
            <a:r>
              <a:rPr lang="en-GB"/>
              <a:t>cold + hearted = cold-hearted</a:t>
            </a:r>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lacking affection or warmth</a:t>
            </a:r>
            <a:endParaRPr i="1">
              <a:latin typeface="Arial"/>
              <a:ea typeface="Arial"/>
              <a:cs typeface="Arial"/>
              <a:sym typeface="Arial"/>
            </a:endParaRPr>
          </a:p>
        </p:txBody>
      </p:sp>
      <p:pic>
        <p:nvPicPr>
          <p:cNvPr id="1604" name="Google Shape;1604;p295"/>
          <p:cNvPicPr preferRelativeResize="0"/>
          <p:nvPr/>
        </p:nvPicPr>
        <p:blipFill>
          <a:blip r:embed="rId3">
            <a:alphaModFix/>
          </a:blip>
          <a:stretch>
            <a:fillRect/>
          </a:stretch>
        </p:blipFill>
        <p:spPr>
          <a:xfrm>
            <a:off x="152400" y="152400"/>
            <a:ext cx="1969200" cy="1282125"/>
          </a:xfrm>
          <a:prstGeom prst="rect">
            <a:avLst/>
          </a:prstGeom>
          <a:noFill/>
          <a:ln>
            <a:noFill/>
          </a:ln>
        </p:spPr>
      </p:pic>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29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stone-faced</a:t>
            </a:r>
            <a:endParaRPr i="1">
              <a:latin typeface="Arial"/>
              <a:ea typeface="Arial"/>
              <a:cs typeface="Arial"/>
              <a:sym typeface="Arial"/>
            </a:endParaRPr>
          </a:p>
        </p:txBody>
      </p:sp>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297"/>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stone-faced</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stone </a:t>
            </a:r>
            <a:r>
              <a:rPr lang="en-GB">
                <a:latin typeface="Arial"/>
                <a:ea typeface="Arial"/>
                <a:cs typeface="Arial"/>
                <a:sym typeface="Arial"/>
              </a:rPr>
              <a:t>+ </a:t>
            </a:r>
            <a:r>
              <a:rPr lang="en-GB"/>
              <a:t>faced</a:t>
            </a:r>
            <a:r>
              <a:rPr lang="en-GB">
                <a:latin typeface="Arial"/>
                <a:ea typeface="Arial"/>
                <a:cs typeface="Arial"/>
                <a:sym typeface="Arial"/>
              </a:rPr>
              <a:t> = </a:t>
            </a:r>
            <a:r>
              <a:rPr lang="en-GB"/>
              <a:t>stone-faced</a:t>
            </a:r>
            <a:endParaRPr i="1">
              <a:latin typeface="Arial"/>
              <a:ea typeface="Arial"/>
              <a:cs typeface="Arial"/>
              <a:sym typeface="Arial"/>
            </a:endParaRPr>
          </a:p>
        </p:txBody>
      </p:sp>
      <p:pic>
        <p:nvPicPr>
          <p:cNvPr id="1615" name="Google Shape;1615;p297"/>
          <p:cNvPicPr preferRelativeResize="0"/>
          <p:nvPr/>
        </p:nvPicPr>
        <p:blipFill>
          <a:blip r:embed="rId3">
            <a:alphaModFix/>
          </a:blip>
          <a:stretch>
            <a:fillRect/>
          </a:stretch>
        </p:blipFill>
        <p:spPr>
          <a:xfrm>
            <a:off x="152400" y="152400"/>
            <a:ext cx="3238850" cy="1703025"/>
          </a:xfrm>
          <a:prstGeom prst="rect">
            <a:avLst/>
          </a:prstGeom>
          <a:noFill/>
          <a:ln>
            <a:noFill/>
          </a:ln>
        </p:spPr>
      </p:pic>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298"/>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stone-faced</a:t>
            </a:r>
            <a:endParaRPr/>
          </a:p>
          <a:p>
            <a:pPr indent="0" lvl="0" marL="0" rtl="0" algn="ctr">
              <a:spcBef>
                <a:spcPts val="0"/>
              </a:spcBef>
              <a:spcAft>
                <a:spcPts val="0"/>
              </a:spcAft>
              <a:buClr>
                <a:schemeClr val="dk1"/>
              </a:buClr>
              <a:buSzPct val="100000"/>
              <a:buFont typeface="Arial"/>
              <a:buNone/>
            </a:pPr>
            <a:r>
              <a:rPr lang="en-GB"/>
              <a:t>stone + faced = stone-faced</a:t>
            </a:r>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a face which reveals no emotion</a:t>
            </a:r>
            <a:endParaRPr i="1">
              <a:latin typeface="Arial"/>
              <a:ea typeface="Arial"/>
              <a:cs typeface="Arial"/>
              <a:sym typeface="Arial"/>
            </a:endParaRPr>
          </a:p>
        </p:txBody>
      </p:sp>
      <p:pic>
        <p:nvPicPr>
          <p:cNvPr id="1621" name="Google Shape;1621;p298"/>
          <p:cNvPicPr preferRelativeResize="0"/>
          <p:nvPr/>
        </p:nvPicPr>
        <p:blipFill>
          <a:blip r:embed="rId3">
            <a:alphaModFix/>
          </a:blip>
          <a:stretch>
            <a:fillRect/>
          </a:stretch>
        </p:blipFill>
        <p:spPr>
          <a:xfrm>
            <a:off x="152400" y="152400"/>
            <a:ext cx="2517200" cy="1323575"/>
          </a:xfrm>
          <a:prstGeom prst="rect">
            <a:avLst/>
          </a:prstGeom>
          <a:noFill/>
          <a:ln>
            <a:noFill/>
          </a:ln>
        </p:spPr>
      </p:pic>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29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green-eyed</a:t>
            </a:r>
            <a:endParaRPr i="1">
              <a:latin typeface="Arial"/>
              <a:ea typeface="Arial"/>
              <a:cs typeface="Arial"/>
              <a:sym typeface="Arial"/>
            </a:endParaRPr>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300"/>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green-eyed</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green</a:t>
            </a:r>
            <a:r>
              <a:rPr lang="en-GB"/>
              <a:t> </a:t>
            </a:r>
            <a:r>
              <a:rPr lang="en-GB">
                <a:latin typeface="Arial"/>
                <a:ea typeface="Arial"/>
                <a:cs typeface="Arial"/>
                <a:sym typeface="Arial"/>
              </a:rPr>
              <a:t>+ </a:t>
            </a:r>
            <a:r>
              <a:rPr lang="en-GB"/>
              <a:t>eyed</a:t>
            </a:r>
            <a:r>
              <a:rPr lang="en-GB">
                <a:latin typeface="Arial"/>
                <a:ea typeface="Arial"/>
                <a:cs typeface="Arial"/>
                <a:sym typeface="Arial"/>
              </a:rPr>
              <a:t> = </a:t>
            </a:r>
            <a:r>
              <a:rPr lang="en-GB"/>
              <a:t>green-eyed</a:t>
            </a:r>
            <a:endParaRPr i="1">
              <a:latin typeface="Arial"/>
              <a:ea typeface="Arial"/>
              <a:cs typeface="Arial"/>
              <a:sym typeface="Arial"/>
            </a:endParaRPr>
          </a:p>
        </p:txBody>
      </p:sp>
      <p:pic>
        <p:nvPicPr>
          <p:cNvPr id="1632" name="Google Shape;1632;p300"/>
          <p:cNvPicPr preferRelativeResize="0"/>
          <p:nvPr/>
        </p:nvPicPr>
        <p:blipFill>
          <a:blip r:embed="rId3">
            <a:alphaModFix/>
          </a:blip>
          <a:stretch>
            <a:fillRect/>
          </a:stretch>
        </p:blipFill>
        <p:spPr>
          <a:xfrm>
            <a:off x="152400" y="152400"/>
            <a:ext cx="2251025" cy="2261075"/>
          </a:xfrm>
          <a:prstGeom prst="rect">
            <a:avLst/>
          </a:prstGeom>
          <a:noFill/>
          <a:ln>
            <a:noFill/>
          </a:ln>
        </p:spPr>
      </p:pic>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6" name="Shape 1636"/>
        <p:cNvGrpSpPr/>
        <p:nvPr/>
      </p:nvGrpSpPr>
      <p:grpSpPr>
        <a:xfrm>
          <a:off x="0" y="0"/>
          <a:ext cx="0" cy="0"/>
          <a:chOff x="0" y="0"/>
          <a:chExt cx="0" cy="0"/>
        </a:xfrm>
      </p:grpSpPr>
      <p:sp>
        <p:nvSpPr>
          <p:cNvPr id="1637" name="Google Shape;1637;p301"/>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green-eyed</a:t>
            </a:r>
            <a:endParaRPr/>
          </a:p>
          <a:p>
            <a:pPr indent="0" lvl="0" marL="0" rtl="0" algn="ctr">
              <a:spcBef>
                <a:spcPts val="0"/>
              </a:spcBef>
              <a:spcAft>
                <a:spcPts val="0"/>
              </a:spcAft>
              <a:buClr>
                <a:schemeClr val="dk1"/>
              </a:buClr>
              <a:buSzPct val="100000"/>
              <a:buFont typeface="Arial"/>
              <a:buNone/>
            </a:pPr>
            <a:r>
              <a:rPr lang="en-GB"/>
              <a:t>green + eyed = green-eyed</a:t>
            </a:r>
            <a:endParaRPr/>
          </a:p>
          <a:p>
            <a:pPr indent="0" lvl="0" marL="0" rtl="0" algn="ctr">
              <a:lnSpc>
                <a:spcPct val="90000"/>
              </a:lnSpc>
              <a:spcBef>
                <a:spcPts val="0"/>
              </a:spcBef>
              <a:spcAft>
                <a:spcPts val="0"/>
              </a:spcAft>
              <a:buClr>
                <a:schemeClr val="dk1"/>
              </a:buClr>
              <a:buSzPct val="114084"/>
              <a:buFont typeface="Arial"/>
              <a:buNone/>
            </a:pPr>
            <a:r>
              <a:rPr lang="en-GB">
                <a:latin typeface="Arial"/>
                <a:ea typeface="Arial"/>
                <a:cs typeface="Arial"/>
                <a:sym typeface="Arial"/>
              </a:rPr>
              <a:t> </a:t>
            </a:r>
            <a:br>
              <a:rPr lang="en-GB">
                <a:latin typeface="Arial"/>
                <a:ea typeface="Arial"/>
                <a:cs typeface="Arial"/>
                <a:sym typeface="Arial"/>
              </a:rPr>
            </a:br>
            <a:r>
              <a:rPr lang="en-GB"/>
              <a:t>adjective</a:t>
            </a:r>
            <a:br>
              <a:rPr lang="en-GB">
                <a:latin typeface="Arial"/>
                <a:ea typeface="Arial"/>
                <a:cs typeface="Arial"/>
                <a:sym typeface="Arial"/>
              </a:rPr>
            </a:br>
            <a:br>
              <a:rPr lang="en-GB">
                <a:latin typeface="Arial"/>
                <a:ea typeface="Arial"/>
                <a:cs typeface="Arial"/>
                <a:sym typeface="Arial"/>
              </a:rPr>
            </a:br>
            <a:r>
              <a:rPr lang="en-GB" sz="3944">
                <a:latin typeface="Arial"/>
                <a:ea typeface="Arial"/>
                <a:cs typeface="Arial"/>
                <a:sym typeface="Arial"/>
              </a:rPr>
              <a:t>Definition – </a:t>
            </a:r>
            <a:r>
              <a:rPr lang="en-GB" sz="3944"/>
              <a:t>a feeling of jealousy or being envious of someone or something</a:t>
            </a:r>
            <a:endParaRPr i="1" sz="3944">
              <a:latin typeface="Arial"/>
              <a:ea typeface="Arial"/>
              <a:cs typeface="Arial"/>
              <a:sym typeface="Arial"/>
            </a:endParaRPr>
          </a:p>
        </p:txBody>
      </p:sp>
      <p:pic>
        <p:nvPicPr>
          <p:cNvPr id="1638" name="Google Shape;1638;p301"/>
          <p:cNvPicPr preferRelativeResize="0"/>
          <p:nvPr/>
        </p:nvPicPr>
        <p:blipFill>
          <a:blip r:embed="rId3">
            <a:alphaModFix/>
          </a:blip>
          <a:stretch>
            <a:fillRect/>
          </a:stretch>
        </p:blipFill>
        <p:spPr>
          <a:xfrm>
            <a:off x="152400" y="152400"/>
            <a:ext cx="1507300" cy="1514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9"/>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co-operate</a:t>
            </a:r>
            <a:endParaRPr/>
          </a:p>
        </p:txBody>
      </p:sp>
      <p:sp>
        <p:nvSpPr>
          <p:cNvPr id="317" name="Google Shape;317;p59"/>
          <p:cNvSpPr/>
          <p:nvPr/>
        </p:nvSpPr>
        <p:spPr>
          <a:xfrm>
            <a:off x="3358850" y="2697575"/>
            <a:ext cx="1174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2" name="Shape 1642"/>
        <p:cNvGrpSpPr/>
        <p:nvPr/>
      </p:nvGrpSpPr>
      <p:grpSpPr>
        <a:xfrm>
          <a:off x="0" y="0"/>
          <a:ext cx="0" cy="0"/>
          <a:chOff x="0" y="0"/>
          <a:chExt cx="0" cy="0"/>
        </a:xfrm>
      </p:grpSpPr>
      <p:sp>
        <p:nvSpPr>
          <p:cNvPr id="1643" name="Google Shape;1643;p30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short-tempered</a:t>
            </a:r>
            <a:endParaRPr i="1">
              <a:latin typeface="Arial"/>
              <a:ea typeface="Arial"/>
              <a:cs typeface="Arial"/>
              <a:sym typeface="Arial"/>
            </a:endParaRPr>
          </a:p>
        </p:txBody>
      </p:sp>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303"/>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short-tempered</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short</a:t>
            </a:r>
            <a:r>
              <a:rPr lang="en-GB"/>
              <a:t> </a:t>
            </a:r>
            <a:r>
              <a:rPr lang="en-GB">
                <a:latin typeface="Arial"/>
                <a:ea typeface="Arial"/>
                <a:cs typeface="Arial"/>
                <a:sym typeface="Arial"/>
              </a:rPr>
              <a:t>+ </a:t>
            </a:r>
            <a:r>
              <a:rPr lang="en-GB"/>
              <a:t>tempered</a:t>
            </a:r>
            <a:r>
              <a:rPr lang="en-GB">
                <a:latin typeface="Arial"/>
                <a:ea typeface="Arial"/>
                <a:cs typeface="Arial"/>
                <a:sym typeface="Arial"/>
              </a:rPr>
              <a:t> = </a:t>
            </a:r>
            <a:r>
              <a:rPr lang="en-GB"/>
              <a:t>short-tempered</a:t>
            </a:r>
            <a:endParaRPr i="1">
              <a:latin typeface="Arial"/>
              <a:ea typeface="Arial"/>
              <a:cs typeface="Arial"/>
              <a:sym typeface="Arial"/>
            </a:endParaRPr>
          </a:p>
        </p:txBody>
      </p:sp>
      <p:pic>
        <p:nvPicPr>
          <p:cNvPr id="1649" name="Google Shape;1649;p303"/>
          <p:cNvPicPr preferRelativeResize="0"/>
          <p:nvPr/>
        </p:nvPicPr>
        <p:blipFill>
          <a:blip r:embed="rId3">
            <a:alphaModFix/>
          </a:blip>
          <a:stretch>
            <a:fillRect/>
          </a:stretch>
        </p:blipFill>
        <p:spPr>
          <a:xfrm>
            <a:off x="152400" y="152400"/>
            <a:ext cx="2188400" cy="2198175"/>
          </a:xfrm>
          <a:prstGeom prst="rect">
            <a:avLst/>
          </a:prstGeom>
          <a:noFill/>
          <a:ln>
            <a:noFill/>
          </a:ln>
        </p:spPr>
      </p:pic>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304"/>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short-tempered</a:t>
            </a:r>
            <a:endParaRPr/>
          </a:p>
          <a:p>
            <a:pPr indent="0" lvl="0" marL="0" rtl="0" algn="ctr">
              <a:spcBef>
                <a:spcPts val="0"/>
              </a:spcBef>
              <a:spcAft>
                <a:spcPts val="0"/>
              </a:spcAft>
              <a:buClr>
                <a:schemeClr val="dk1"/>
              </a:buClr>
              <a:buSzPct val="100000"/>
              <a:buFont typeface="Arial"/>
              <a:buNone/>
            </a:pPr>
            <a:r>
              <a:rPr lang="en-GB"/>
              <a:t>short + tempered = short-tempered</a:t>
            </a:r>
            <a:endParaRPr/>
          </a:p>
          <a:p>
            <a:pPr indent="0" lvl="0" marL="0" rtl="0" algn="ctr">
              <a:lnSpc>
                <a:spcPct val="90000"/>
              </a:lnSpc>
              <a:spcBef>
                <a:spcPts val="0"/>
              </a:spcBef>
              <a:spcAft>
                <a:spcPts val="0"/>
              </a:spcAft>
              <a:buClr>
                <a:schemeClr val="dk1"/>
              </a:buClr>
              <a:buSzPct val="114084"/>
              <a:buFont typeface="Arial"/>
              <a:buNone/>
            </a:pPr>
            <a:r>
              <a:rPr lang="en-GB">
                <a:latin typeface="Arial"/>
                <a:ea typeface="Arial"/>
                <a:cs typeface="Arial"/>
                <a:sym typeface="Arial"/>
              </a:rPr>
              <a:t> </a:t>
            </a:r>
            <a:br>
              <a:rPr lang="en-GB">
                <a:latin typeface="Arial"/>
                <a:ea typeface="Arial"/>
                <a:cs typeface="Arial"/>
                <a:sym typeface="Arial"/>
              </a:rPr>
            </a:br>
            <a:r>
              <a:rPr lang="en-GB"/>
              <a:t>adjective</a:t>
            </a:r>
            <a:br>
              <a:rPr lang="en-GB">
                <a:latin typeface="Arial"/>
                <a:ea typeface="Arial"/>
                <a:cs typeface="Arial"/>
                <a:sym typeface="Arial"/>
              </a:rPr>
            </a:br>
            <a:br>
              <a:rPr lang="en-GB">
                <a:latin typeface="Arial"/>
                <a:ea typeface="Arial"/>
                <a:cs typeface="Arial"/>
                <a:sym typeface="Arial"/>
              </a:rPr>
            </a:br>
            <a:r>
              <a:rPr lang="en-GB" sz="3944">
                <a:latin typeface="Arial"/>
                <a:ea typeface="Arial"/>
                <a:cs typeface="Arial"/>
                <a:sym typeface="Arial"/>
              </a:rPr>
              <a:t>Definition – </a:t>
            </a:r>
            <a:r>
              <a:rPr lang="en-GB" sz="3944"/>
              <a:t>quick to lose one’s temper</a:t>
            </a:r>
            <a:endParaRPr i="1" sz="3944">
              <a:latin typeface="Arial"/>
              <a:ea typeface="Arial"/>
              <a:cs typeface="Arial"/>
              <a:sym typeface="Arial"/>
            </a:endParaRPr>
          </a:p>
        </p:txBody>
      </p:sp>
      <p:pic>
        <p:nvPicPr>
          <p:cNvPr id="1655" name="Google Shape;1655;p304"/>
          <p:cNvPicPr preferRelativeResize="0"/>
          <p:nvPr/>
        </p:nvPicPr>
        <p:blipFill>
          <a:blip r:embed="rId3">
            <a:alphaModFix/>
          </a:blip>
          <a:stretch>
            <a:fillRect/>
          </a:stretch>
        </p:blipFill>
        <p:spPr>
          <a:xfrm>
            <a:off x="160225" y="81925"/>
            <a:ext cx="1609075" cy="1616275"/>
          </a:xfrm>
          <a:prstGeom prst="rect">
            <a:avLst/>
          </a:prstGeom>
          <a:noFill/>
          <a:ln>
            <a:noFill/>
          </a:ln>
        </p:spPr>
      </p:pic>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p30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villain showed how cold-hearted he was towards the victim.</a:t>
            </a:r>
            <a:endParaRPr i="1">
              <a:latin typeface="Arial"/>
              <a:ea typeface="Arial"/>
              <a:cs typeface="Arial"/>
              <a:sym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30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villain showed how </a:t>
            </a:r>
            <a:endParaRPr/>
          </a:p>
          <a:p>
            <a:pPr indent="0" lvl="0" marL="0" rtl="0" algn="ctr">
              <a:lnSpc>
                <a:spcPct val="90000"/>
              </a:lnSpc>
              <a:spcBef>
                <a:spcPts val="0"/>
              </a:spcBef>
              <a:spcAft>
                <a:spcPts val="0"/>
              </a:spcAft>
              <a:buClr>
                <a:schemeClr val="dk1"/>
              </a:buClr>
              <a:buSzPct val="100000"/>
              <a:buFont typeface="Arial"/>
              <a:buNone/>
            </a:pPr>
            <a:r>
              <a:rPr lang="en-GB"/>
              <a:t>_ _ _ _ _ _ _ _ _ _ _ he was towards the victim.</a:t>
            </a:r>
            <a:endParaRPr i="1">
              <a:latin typeface="Arial"/>
              <a:ea typeface="Arial"/>
              <a:cs typeface="Arial"/>
              <a:sym typeface="Arial"/>
            </a:endParaRPr>
          </a:p>
        </p:txBody>
      </p:sp>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sp>
        <p:nvSpPr>
          <p:cNvPr id="1670" name="Google Shape;1670;p30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villain showed how cold-hearted he was towards the victim.</a:t>
            </a:r>
            <a:endParaRPr i="1">
              <a:latin typeface="Arial"/>
              <a:ea typeface="Arial"/>
              <a:cs typeface="Arial"/>
              <a:sym typeface="Arial"/>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4" name="Shape 1674"/>
        <p:cNvGrpSpPr/>
        <p:nvPr/>
      </p:nvGrpSpPr>
      <p:grpSpPr>
        <a:xfrm>
          <a:off x="0" y="0"/>
          <a:ext cx="0" cy="0"/>
          <a:chOff x="0" y="0"/>
          <a:chExt cx="0" cy="0"/>
        </a:xfrm>
      </p:grpSpPr>
      <p:sp>
        <p:nvSpPr>
          <p:cNvPr id="1675" name="Google Shape;1675;p30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stood stone-faced as the verdict was announced. </a:t>
            </a:r>
            <a:endParaRPr i="1">
              <a:latin typeface="Arial"/>
              <a:ea typeface="Arial"/>
              <a:cs typeface="Arial"/>
              <a:sym typeface="Arial"/>
            </a:endParaRPr>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9" name="Shape 1679"/>
        <p:cNvGrpSpPr/>
        <p:nvPr/>
      </p:nvGrpSpPr>
      <p:grpSpPr>
        <a:xfrm>
          <a:off x="0" y="0"/>
          <a:ext cx="0" cy="0"/>
          <a:chOff x="0" y="0"/>
          <a:chExt cx="0" cy="0"/>
        </a:xfrm>
      </p:grpSpPr>
      <p:sp>
        <p:nvSpPr>
          <p:cNvPr id="1680" name="Google Shape;1680;p30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stood _ _ _ _ _ _ _ _ _ _ as the verdict was announced. </a:t>
            </a:r>
            <a:endParaRPr i="1">
              <a:latin typeface="Arial"/>
              <a:ea typeface="Arial"/>
              <a:cs typeface="Arial"/>
              <a:sym typeface="Arial"/>
            </a:endParaRPr>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4" name="Shape 1684"/>
        <p:cNvGrpSpPr/>
        <p:nvPr/>
      </p:nvGrpSpPr>
      <p:grpSpPr>
        <a:xfrm>
          <a:off x="0" y="0"/>
          <a:ext cx="0" cy="0"/>
          <a:chOff x="0" y="0"/>
          <a:chExt cx="0" cy="0"/>
        </a:xfrm>
      </p:grpSpPr>
      <p:sp>
        <p:nvSpPr>
          <p:cNvPr id="1685" name="Google Shape;1685;p31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stood stone-faced as the verdict was announced. </a:t>
            </a:r>
            <a:endParaRPr i="1">
              <a:latin typeface="Arial"/>
              <a:ea typeface="Arial"/>
              <a:cs typeface="Arial"/>
              <a:sym typeface="Arial"/>
            </a:endParaRPr>
          </a:p>
        </p:txBody>
      </p:sp>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31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As I announced my promotion, she looked on green-eyed at my success.</a:t>
            </a:r>
            <a:r>
              <a:rPr lang="en-GB"/>
              <a:t> </a:t>
            </a:r>
            <a:endParaRPr i="1">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60"/>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co-operate</a:t>
            </a:r>
            <a:endParaRPr/>
          </a:p>
        </p:txBody>
      </p:sp>
      <p:sp>
        <p:nvSpPr>
          <p:cNvPr id="323" name="Google Shape;323;p60"/>
          <p:cNvSpPr/>
          <p:nvPr/>
        </p:nvSpPr>
        <p:spPr>
          <a:xfrm>
            <a:off x="3312100" y="2674150"/>
            <a:ext cx="12213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24" name="Google Shape;324;p60"/>
          <p:cNvPicPr preferRelativeResize="0"/>
          <p:nvPr/>
        </p:nvPicPr>
        <p:blipFill>
          <a:blip r:embed="rId3">
            <a:alphaModFix/>
          </a:blip>
          <a:stretch>
            <a:fillRect/>
          </a:stretch>
        </p:blipFill>
        <p:spPr>
          <a:xfrm>
            <a:off x="152400" y="152400"/>
            <a:ext cx="2162175" cy="2162175"/>
          </a:xfrm>
          <a:prstGeom prst="rect">
            <a:avLst/>
          </a:prstGeom>
          <a:noFill/>
          <a:ln>
            <a:noFill/>
          </a:ln>
        </p:spPr>
      </p:pic>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4" name="Shape 1694"/>
        <p:cNvGrpSpPr/>
        <p:nvPr/>
      </p:nvGrpSpPr>
      <p:grpSpPr>
        <a:xfrm>
          <a:off x="0" y="0"/>
          <a:ext cx="0" cy="0"/>
          <a:chOff x="0" y="0"/>
          <a:chExt cx="0" cy="0"/>
        </a:xfrm>
      </p:grpSpPr>
      <p:sp>
        <p:nvSpPr>
          <p:cNvPr id="1695" name="Google Shape;1695;p31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As I announced my promotion, she looked on _ _ _ _ _ _ _ _ _ at my success. </a:t>
            </a:r>
            <a:endParaRPr i="1">
              <a:latin typeface="Arial"/>
              <a:ea typeface="Arial"/>
              <a:cs typeface="Arial"/>
              <a:sym typeface="Arial"/>
            </a:endParaRPr>
          </a:p>
        </p:txBody>
      </p:sp>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9" name="Shape 1699"/>
        <p:cNvGrpSpPr/>
        <p:nvPr/>
      </p:nvGrpSpPr>
      <p:grpSpPr>
        <a:xfrm>
          <a:off x="0" y="0"/>
          <a:ext cx="0" cy="0"/>
          <a:chOff x="0" y="0"/>
          <a:chExt cx="0" cy="0"/>
        </a:xfrm>
      </p:grpSpPr>
      <p:sp>
        <p:nvSpPr>
          <p:cNvPr id="1700" name="Google Shape;1700;p31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As I announced my promotion, she looked on green-eyed at my success. </a:t>
            </a:r>
            <a:endParaRPr i="1">
              <a:latin typeface="Arial"/>
              <a:ea typeface="Arial"/>
              <a:cs typeface="Arial"/>
              <a:sym typeface="Arial"/>
            </a:endParaRPr>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4" name="Shape 1704"/>
        <p:cNvGrpSpPr/>
        <p:nvPr/>
      </p:nvGrpSpPr>
      <p:grpSpPr>
        <a:xfrm>
          <a:off x="0" y="0"/>
          <a:ext cx="0" cy="0"/>
          <a:chOff x="0" y="0"/>
          <a:chExt cx="0" cy="0"/>
        </a:xfrm>
      </p:grpSpPr>
      <p:sp>
        <p:nvSpPr>
          <p:cNvPr id="1705" name="Google Shape;1705;p31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I am tired, I tend to become short-tempered.</a:t>
            </a:r>
            <a:r>
              <a:rPr lang="en-GB"/>
              <a:t> </a:t>
            </a:r>
            <a:endParaRPr i="1">
              <a:latin typeface="Arial"/>
              <a:ea typeface="Arial"/>
              <a:cs typeface="Arial"/>
              <a:sym typeface="Arial"/>
            </a:endParaRPr>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31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I am tired, I tend to become _ _ _ _ _ _ _ _ _ _ _ _ _. </a:t>
            </a:r>
            <a:endParaRPr i="1">
              <a:latin typeface="Arial"/>
              <a:ea typeface="Arial"/>
              <a:cs typeface="Arial"/>
              <a:sym typeface="Arial"/>
            </a:endParaRPr>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sp>
        <p:nvSpPr>
          <p:cNvPr id="1715" name="Google Shape;1715;p31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I am tired, I tend to become short-tempered. </a:t>
            </a:r>
            <a:endParaRPr i="1">
              <a:latin typeface="Arial"/>
              <a:ea typeface="Arial"/>
              <a:cs typeface="Arial"/>
              <a:sym typeface="Arial"/>
            </a:endParaRPr>
          </a:p>
        </p:txBody>
      </p:sp>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sp>
        <p:nvSpPr>
          <p:cNvPr id="1720" name="Google Shape;1720;p31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4" name="Shape 1724"/>
        <p:cNvGrpSpPr/>
        <p:nvPr/>
      </p:nvGrpSpPr>
      <p:grpSpPr>
        <a:xfrm>
          <a:off x="0" y="0"/>
          <a:ext cx="0" cy="0"/>
          <a:chOff x="0" y="0"/>
          <a:chExt cx="0" cy="0"/>
        </a:xfrm>
      </p:grpSpPr>
      <p:sp>
        <p:nvSpPr>
          <p:cNvPr id="1725" name="Google Shape;1725;p31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marvellous</a:t>
            </a:r>
            <a:endParaRPr i="1">
              <a:latin typeface="Arial"/>
              <a:ea typeface="Arial"/>
              <a:cs typeface="Arial"/>
              <a:sym typeface="Arial"/>
            </a:endParaRPr>
          </a:p>
        </p:txBody>
      </p:sp>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31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marvellous</a:t>
            </a:r>
            <a:br>
              <a:rPr lang="en-GB">
                <a:latin typeface="Arial"/>
                <a:ea typeface="Arial"/>
                <a:cs typeface="Arial"/>
                <a:sym typeface="Arial"/>
              </a:rPr>
            </a:br>
            <a:r>
              <a:rPr lang="en-GB"/>
              <a:t>We saw the most marvellous firework display.</a:t>
            </a:r>
            <a:endParaRPr i="1">
              <a:latin typeface="Arial"/>
              <a:ea typeface="Arial"/>
              <a:cs typeface="Arial"/>
              <a:sym typeface="Arial"/>
            </a:endParaRPr>
          </a:p>
        </p:txBody>
      </p:sp>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32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pic>
        <p:nvPicPr>
          <p:cNvPr id="1736" name="Google Shape;1736;p320"/>
          <p:cNvPicPr preferRelativeResize="0"/>
          <p:nvPr/>
        </p:nvPicPr>
        <p:blipFill>
          <a:blip r:embed="rId3">
            <a:alphaModFix/>
          </a:blip>
          <a:stretch>
            <a:fillRect/>
          </a:stretch>
        </p:blipFill>
        <p:spPr>
          <a:xfrm>
            <a:off x="152400" y="152400"/>
            <a:ext cx="2755162" cy="2005818"/>
          </a:xfrm>
          <a:prstGeom prst="rect">
            <a:avLst/>
          </a:prstGeom>
          <a:noFill/>
          <a:ln>
            <a:noFill/>
          </a:ln>
        </p:spPr>
      </p:pic>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sp>
        <p:nvSpPr>
          <p:cNvPr id="1741" name="Google Shape;1741;p32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a:t>
            </a:r>
            <a:endParaRPr/>
          </a:p>
          <a:p>
            <a:pPr indent="0" lvl="0" marL="0" rtl="0" algn="ctr">
              <a:lnSpc>
                <a:spcPct val="90000"/>
              </a:lnSpc>
              <a:spcBef>
                <a:spcPts val="0"/>
              </a:spcBef>
              <a:spcAft>
                <a:spcPts val="0"/>
              </a:spcAft>
              <a:buClr>
                <a:schemeClr val="dk1"/>
              </a:buClr>
              <a:buSzPct val="100000"/>
              <a:buFont typeface="Arial"/>
              <a:buNone/>
            </a:pPr>
            <a:r>
              <a:rPr lang="en-GB"/>
              <a:t>_ _ _ _ _ _ _ _ _ _ firework display.</a:t>
            </a:r>
            <a:endParaRPr i="1">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co-ordinate</a:t>
            </a:r>
            <a:endParaRPr/>
          </a:p>
        </p:txBody>
      </p:sp>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5" name="Shape 1745"/>
        <p:cNvGrpSpPr/>
        <p:nvPr/>
      </p:nvGrpSpPr>
      <p:grpSpPr>
        <a:xfrm>
          <a:off x="0" y="0"/>
          <a:ext cx="0" cy="0"/>
          <a:chOff x="0" y="0"/>
          <a:chExt cx="0" cy="0"/>
        </a:xfrm>
      </p:grpSpPr>
      <p:sp>
        <p:nvSpPr>
          <p:cNvPr id="1746" name="Google Shape;1746;p32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0" name="Shape 1750"/>
        <p:cNvGrpSpPr/>
        <p:nvPr/>
      </p:nvGrpSpPr>
      <p:grpSpPr>
        <a:xfrm>
          <a:off x="0" y="0"/>
          <a:ext cx="0" cy="0"/>
          <a:chOff x="0" y="0"/>
          <a:chExt cx="0" cy="0"/>
        </a:xfrm>
      </p:grpSpPr>
      <p:sp>
        <p:nvSpPr>
          <p:cNvPr id="1751" name="Google Shape;1751;p32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mischievous</a:t>
            </a:r>
            <a:endParaRPr i="1">
              <a:latin typeface="Arial"/>
              <a:ea typeface="Arial"/>
              <a:cs typeface="Arial"/>
              <a:sym typeface="Arial"/>
            </a:endParaRPr>
          </a:p>
        </p:txBody>
      </p:sp>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sp>
        <p:nvSpPr>
          <p:cNvPr id="1756" name="Google Shape;1756;p32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0" name="Shape 1760"/>
        <p:cNvGrpSpPr/>
        <p:nvPr/>
      </p:nvGrpSpPr>
      <p:grpSpPr>
        <a:xfrm>
          <a:off x="0" y="0"/>
          <a:ext cx="0" cy="0"/>
          <a:chOff x="0" y="0"/>
          <a:chExt cx="0" cy="0"/>
        </a:xfrm>
      </p:grpSpPr>
      <p:sp>
        <p:nvSpPr>
          <p:cNvPr id="1761" name="Google Shape;1761;p32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pic>
        <p:nvPicPr>
          <p:cNvPr id="1762" name="Google Shape;1762;p325"/>
          <p:cNvPicPr preferRelativeResize="0"/>
          <p:nvPr/>
        </p:nvPicPr>
        <p:blipFill>
          <a:blip r:embed="rId3">
            <a:alphaModFix/>
          </a:blip>
          <a:stretch>
            <a:fillRect/>
          </a:stretch>
        </p:blipFill>
        <p:spPr>
          <a:xfrm>
            <a:off x="152400" y="152400"/>
            <a:ext cx="2005819" cy="2005819"/>
          </a:xfrm>
          <a:prstGeom prst="rect">
            <a:avLst/>
          </a:prstGeom>
          <a:noFill/>
          <a:ln>
            <a:noFill/>
          </a:ln>
        </p:spPr>
      </p:pic>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sp>
        <p:nvSpPr>
          <p:cNvPr id="1767" name="Google Shape;1767;p32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_ _ _ _ _ _ _ _ _ _ _ kitten, hid in the basket of clean washing.</a:t>
            </a:r>
            <a:endParaRPr i="1">
              <a:latin typeface="Arial"/>
              <a:ea typeface="Arial"/>
              <a:cs typeface="Arial"/>
              <a:sym typeface="Arial"/>
            </a:endParaRPr>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1" name="Shape 1771"/>
        <p:cNvGrpSpPr/>
        <p:nvPr/>
      </p:nvGrpSpPr>
      <p:grpSpPr>
        <a:xfrm>
          <a:off x="0" y="0"/>
          <a:ext cx="0" cy="0"/>
          <a:chOff x="0" y="0"/>
          <a:chExt cx="0" cy="0"/>
        </a:xfrm>
      </p:grpSpPr>
      <p:sp>
        <p:nvSpPr>
          <p:cNvPr id="1772" name="Google Shape;1772;p32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6" name="Shape 1776"/>
        <p:cNvGrpSpPr/>
        <p:nvPr/>
      </p:nvGrpSpPr>
      <p:grpSpPr>
        <a:xfrm>
          <a:off x="0" y="0"/>
          <a:ext cx="0" cy="0"/>
          <a:chOff x="0" y="0"/>
          <a:chExt cx="0" cy="0"/>
        </a:xfrm>
      </p:grpSpPr>
      <p:sp>
        <p:nvSpPr>
          <p:cNvPr id="1777" name="Google Shape;1777;p32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1" name="Shape 1781"/>
        <p:cNvGrpSpPr/>
        <p:nvPr/>
      </p:nvGrpSpPr>
      <p:grpSpPr>
        <a:xfrm>
          <a:off x="0" y="0"/>
          <a:ext cx="0" cy="0"/>
          <a:chOff x="0" y="0"/>
          <a:chExt cx="0" cy="0"/>
        </a:xfrm>
      </p:grpSpPr>
      <p:sp>
        <p:nvSpPr>
          <p:cNvPr id="1782" name="Google Shape;1782;p32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6" name="Shape 1786"/>
        <p:cNvGrpSpPr/>
        <p:nvPr/>
      </p:nvGrpSpPr>
      <p:grpSpPr>
        <a:xfrm>
          <a:off x="0" y="0"/>
          <a:ext cx="0" cy="0"/>
          <a:chOff x="0" y="0"/>
          <a:chExt cx="0" cy="0"/>
        </a:xfrm>
      </p:grpSpPr>
      <p:sp>
        <p:nvSpPr>
          <p:cNvPr id="1787" name="Google Shape;1787;p330"/>
          <p:cNvSpPr txBox="1"/>
          <p:nvPr>
            <p:ph type="title"/>
          </p:nvPr>
        </p:nvSpPr>
        <p:spPr>
          <a:xfrm>
            <a:off x="218395" y="13359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Satellites help us to observe our marvellous Earth and re-educate scientists of changes. Some sit above the same point of Earth’s surface, nearly 36,000 km into space, so they can co-ordinate and keep pace with the planet as it rotates. Others travel around the Earth, about 600km above the surface, and re-enter the same point every two or three weeks to re-examine. Both kinds of satellite carry sensors which gather familiar information about the atmosphere and the surface of the Earth. This is sent to stations on the ground, which collect signals, interpret the information and pass it on to wide-eyed scientists to re-examine.  </a:t>
            </a:r>
            <a:r>
              <a:rPr lang="en-GB" sz="2700"/>
              <a:t> </a:t>
            </a:r>
            <a:endParaRPr sz="2600"/>
          </a:p>
        </p:txBody>
      </p:sp>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sp>
        <p:nvSpPr>
          <p:cNvPr id="1792" name="Google Shape;1792;p331"/>
          <p:cNvSpPr txBox="1"/>
          <p:nvPr>
            <p:ph type="title"/>
          </p:nvPr>
        </p:nvSpPr>
        <p:spPr>
          <a:xfrm>
            <a:off x="218395" y="13515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br>
              <a:rPr lang="en-GB" sz="2600"/>
            </a:br>
            <a:endParaRPr sz="2600"/>
          </a:p>
          <a:p>
            <a:pPr indent="0" lvl="0" marL="0" rtl="0" algn="l">
              <a:lnSpc>
                <a:spcPct val="90000"/>
              </a:lnSpc>
              <a:spcBef>
                <a:spcPts val="0"/>
              </a:spcBef>
              <a:spcAft>
                <a:spcPts val="0"/>
              </a:spcAft>
              <a:buClr>
                <a:srgbClr val="000000"/>
              </a:buClr>
              <a:buSzPts val="3000"/>
              <a:buFont typeface="Arial"/>
              <a:buNone/>
            </a:pPr>
            <a:r>
              <a:rPr lang="en-GB" sz="2600"/>
              <a:t>Satellites help us to observe our </a:t>
            </a:r>
            <a:r>
              <a:rPr lang="en-GB" sz="2600">
                <a:highlight>
                  <a:srgbClr val="FFFF00"/>
                </a:highlight>
              </a:rPr>
              <a:t>marvellous</a:t>
            </a:r>
            <a:r>
              <a:rPr lang="en-GB" sz="2600"/>
              <a:t> Earth and </a:t>
            </a:r>
            <a:r>
              <a:rPr lang="en-GB" sz="2600">
                <a:highlight>
                  <a:srgbClr val="FFFF00"/>
                </a:highlight>
              </a:rPr>
              <a:t>re-educate</a:t>
            </a:r>
            <a:r>
              <a:rPr lang="en-GB" sz="2600"/>
              <a:t> scientists of changes. Some sit above the same point of Earth’s surface, nearly 36,000 km into space, so they can </a:t>
            </a:r>
            <a:r>
              <a:rPr lang="en-GB" sz="2600">
                <a:highlight>
                  <a:srgbClr val="FFFF00"/>
                </a:highlight>
              </a:rPr>
              <a:t>co-ordinate</a:t>
            </a:r>
            <a:r>
              <a:rPr lang="en-GB" sz="2600"/>
              <a:t> and keep pace with the planet as it rotates. Others travel around the Earth, about 600km above the surface, and </a:t>
            </a:r>
            <a:r>
              <a:rPr lang="en-GB" sz="2600">
                <a:highlight>
                  <a:srgbClr val="FFFF00"/>
                </a:highlight>
              </a:rPr>
              <a:t>re-enter</a:t>
            </a:r>
            <a:r>
              <a:rPr lang="en-GB" sz="2600"/>
              <a:t> the same point every two or three weeks to </a:t>
            </a:r>
            <a:r>
              <a:rPr lang="en-GB" sz="2600">
                <a:highlight>
                  <a:srgbClr val="FFFF00"/>
                </a:highlight>
              </a:rPr>
              <a:t>re-examine</a:t>
            </a:r>
            <a:r>
              <a:rPr lang="en-GB" sz="2600"/>
              <a:t>. Both kinds of satellite carry sensors which gather </a:t>
            </a:r>
            <a:r>
              <a:rPr lang="en-GB" sz="2600">
                <a:highlight>
                  <a:srgbClr val="FFFF00"/>
                </a:highlight>
              </a:rPr>
              <a:t>familiar</a:t>
            </a:r>
            <a:r>
              <a:rPr lang="en-GB" sz="2600"/>
              <a:t> information about the atmosphere and the surface of the Earth. This is sent to stations on the ground, which collect signals, interpret the information and pass it on to </a:t>
            </a:r>
            <a:r>
              <a:rPr lang="en-GB" sz="2600">
                <a:highlight>
                  <a:srgbClr val="FFFF00"/>
                </a:highlight>
              </a:rPr>
              <a:t>wide-eyed</a:t>
            </a:r>
            <a:r>
              <a:rPr lang="en-GB" sz="2600"/>
              <a:t> scientists to </a:t>
            </a:r>
            <a:r>
              <a:rPr lang="en-GB" sz="2600">
                <a:highlight>
                  <a:srgbClr val="FFFF00"/>
                </a:highlight>
              </a:rPr>
              <a:t>re-examine</a:t>
            </a:r>
            <a:r>
              <a:rPr lang="en-GB" sz="2600"/>
              <a:t>.  </a:t>
            </a:r>
            <a:r>
              <a:rPr lang="en-GB" sz="2700">
                <a:solidFill>
                  <a:srgbClr val="000000"/>
                </a:solidFill>
              </a:rPr>
              <a:t> </a:t>
            </a:r>
            <a:endParaRPr sz="27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5"/>
          <p:cNvPicPr preferRelativeResize="0"/>
          <p:nvPr/>
        </p:nvPicPr>
        <p:blipFill>
          <a:blip r:embed="rId3">
            <a:alphaModFix/>
          </a:blip>
          <a:stretch>
            <a:fillRect/>
          </a:stretch>
        </p:blipFill>
        <p:spPr>
          <a:xfrm>
            <a:off x="905013" y="0"/>
            <a:ext cx="7333982" cy="51434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2"/>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co-ordinate</a:t>
            </a:r>
            <a:endParaRPr/>
          </a:p>
        </p:txBody>
      </p:sp>
      <p:sp>
        <p:nvSpPr>
          <p:cNvPr id="335" name="Google Shape;335;p62"/>
          <p:cNvSpPr/>
          <p:nvPr/>
        </p:nvSpPr>
        <p:spPr>
          <a:xfrm>
            <a:off x="3319875" y="2713175"/>
            <a:ext cx="1174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7" name="Shape 1797"/>
        <p:cNvGrpSpPr/>
        <p:nvPr/>
      </p:nvGrpSpPr>
      <p:grpSpPr>
        <a:xfrm>
          <a:off x="0" y="0"/>
          <a:ext cx="0" cy="0"/>
          <a:chOff x="0" y="0"/>
          <a:chExt cx="0" cy="0"/>
        </a:xfrm>
      </p:grpSpPr>
      <p:sp>
        <p:nvSpPr>
          <p:cNvPr id="1798" name="Google Shape;1798;p33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2" name="Shape 1802"/>
        <p:cNvGrpSpPr/>
        <p:nvPr/>
      </p:nvGrpSpPr>
      <p:grpSpPr>
        <a:xfrm>
          <a:off x="0" y="0"/>
          <a:ext cx="0" cy="0"/>
          <a:chOff x="0" y="0"/>
          <a:chExt cx="0" cy="0"/>
        </a:xfrm>
      </p:grpSpPr>
      <p:sp>
        <p:nvSpPr>
          <p:cNvPr id="1803" name="Google Shape;1803;p333"/>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3500"/>
              <a:t>Both kinds of satellite carry sensors which gather familiar information about the atmosphere and the surface of the Earth.</a:t>
            </a:r>
            <a:endParaRPr sz="11300"/>
          </a:p>
        </p:txBody>
      </p:sp>
      <p:sp>
        <p:nvSpPr>
          <p:cNvPr id="1804" name="Google Shape;1804;p333"/>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sp>
        <p:nvSpPr>
          <p:cNvPr id="1810" name="Google Shape;1810;p334"/>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Year 6  - Autumn </a:t>
            </a:r>
            <a:r>
              <a:rPr lang="en-GB" sz="5400">
                <a:solidFill>
                  <a:schemeClr val="dk1"/>
                </a:solidFill>
              </a:rPr>
              <a:t>2</a:t>
            </a:r>
            <a:endParaRPr sz="1100"/>
          </a:p>
          <a:p>
            <a:pPr indent="0" lvl="0" marL="0" marR="0" rtl="0" algn="l">
              <a:spcBef>
                <a:spcPts val="0"/>
              </a:spcBef>
              <a:spcAft>
                <a:spcPts val="0"/>
              </a:spcAft>
              <a:buNone/>
            </a:pPr>
            <a:r>
              <a:rPr lang="en-GB" sz="5400">
                <a:solidFill>
                  <a:schemeClr val="dk1"/>
                </a:solidFill>
                <a:latin typeface="Arial"/>
                <a:ea typeface="Arial"/>
                <a:cs typeface="Arial"/>
                <a:sym typeface="Arial"/>
              </a:rPr>
              <a:t>Week </a:t>
            </a:r>
            <a:r>
              <a:rPr lang="en-GB" sz="5400">
                <a:solidFill>
                  <a:schemeClr val="dk1"/>
                </a:solidFill>
              </a:rPr>
              <a:t>4</a:t>
            </a:r>
            <a:r>
              <a:rPr lang="en-GB" sz="5400">
                <a:solidFill>
                  <a:schemeClr val="dk1"/>
                </a:solidFill>
                <a:latin typeface="Arial"/>
                <a:ea typeface="Arial"/>
                <a:cs typeface="Arial"/>
                <a:sym typeface="Arial"/>
              </a:rPr>
              <a:t> - Friday</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4" name="Shape 1814"/>
        <p:cNvGrpSpPr/>
        <p:nvPr/>
      </p:nvGrpSpPr>
      <p:grpSpPr>
        <a:xfrm>
          <a:off x="0" y="0"/>
          <a:ext cx="0" cy="0"/>
          <a:chOff x="0" y="0"/>
          <a:chExt cx="0" cy="0"/>
        </a:xfrm>
      </p:grpSpPr>
      <p:pic>
        <p:nvPicPr>
          <p:cNvPr id="1815" name="Google Shape;1815;p335"/>
          <p:cNvPicPr preferRelativeResize="0"/>
          <p:nvPr/>
        </p:nvPicPr>
        <p:blipFill>
          <a:blip r:embed="rId3">
            <a:alphaModFix/>
          </a:blip>
          <a:stretch>
            <a:fillRect/>
          </a:stretch>
        </p:blipFill>
        <p:spPr>
          <a:xfrm>
            <a:off x="905013" y="0"/>
            <a:ext cx="7333982" cy="5143499"/>
          </a:xfrm>
          <a:prstGeom prst="rect">
            <a:avLst/>
          </a:prstGeom>
          <a:noFill/>
          <a:ln>
            <a:noFill/>
          </a:ln>
        </p:spPr>
      </p:pic>
    </p:spTree>
  </p:cSld>
  <p:clrMapOvr>
    <a:masterClrMapping/>
  </p:clrMapOvr>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9" name="Shape 1819"/>
        <p:cNvGrpSpPr/>
        <p:nvPr/>
      </p:nvGrpSpPr>
      <p:grpSpPr>
        <a:xfrm>
          <a:off x="0" y="0"/>
          <a:ext cx="0" cy="0"/>
          <a:chOff x="0" y="0"/>
          <a:chExt cx="0" cy="0"/>
        </a:xfrm>
      </p:grpSpPr>
      <p:sp>
        <p:nvSpPr>
          <p:cNvPr id="1820" name="Google Shape;1820;p33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Old challenge words…</a:t>
            </a:r>
            <a:endParaRPr i="1">
              <a:latin typeface="Arial"/>
              <a:ea typeface="Arial"/>
              <a:cs typeface="Arial"/>
              <a:sym typeface="Arial"/>
            </a:endParaRPr>
          </a:p>
        </p:txBody>
      </p:sp>
    </p:spTree>
  </p:cSld>
  <p:clrMapOvr>
    <a:masterClrMapping/>
  </p:clrMapOvr>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5" name="Shape 1825"/>
        <p:cNvGrpSpPr/>
        <p:nvPr/>
      </p:nvGrpSpPr>
      <p:grpSpPr>
        <a:xfrm>
          <a:off x="0" y="0"/>
          <a:ext cx="0" cy="0"/>
          <a:chOff x="0" y="0"/>
          <a:chExt cx="0" cy="0"/>
        </a:xfrm>
      </p:grpSpPr>
      <p:sp>
        <p:nvSpPr>
          <p:cNvPr id="1826" name="Google Shape;1826;p33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familiar</a:t>
            </a:r>
            <a:endParaRPr/>
          </a:p>
        </p:txBody>
      </p:sp>
    </p:spTree>
  </p:cSld>
  <p:clrMapOvr>
    <a:masterClrMapping/>
  </p:clrMapOvr>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1" name="Shape 1831"/>
        <p:cNvGrpSpPr/>
        <p:nvPr/>
      </p:nvGrpSpPr>
      <p:grpSpPr>
        <a:xfrm>
          <a:off x="0" y="0"/>
          <a:ext cx="0" cy="0"/>
          <a:chOff x="0" y="0"/>
          <a:chExt cx="0" cy="0"/>
        </a:xfrm>
      </p:grpSpPr>
      <p:sp>
        <p:nvSpPr>
          <p:cNvPr id="1832" name="Google Shape;1832;p33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amateur</a:t>
            </a:r>
            <a:endParaRPr/>
          </a:p>
        </p:txBody>
      </p:sp>
    </p:spTree>
  </p:cSld>
  <p:clrMapOvr>
    <a:masterClrMapping/>
  </p:clrMapOvr>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33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Old spelling rule words…</a:t>
            </a:r>
            <a:endParaRPr i="1">
              <a:latin typeface="Arial"/>
              <a:ea typeface="Arial"/>
              <a:cs typeface="Arial"/>
              <a:sym typeface="Arial"/>
            </a:endParaRPr>
          </a:p>
        </p:txBody>
      </p:sp>
    </p:spTree>
  </p:cSld>
  <p:clrMapOvr>
    <a:masterClrMapping/>
  </p:clrMapOvr>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34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boastful</a:t>
            </a:r>
            <a:endParaRPr/>
          </a:p>
        </p:txBody>
      </p:sp>
    </p:spTree>
  </p:cSld>
  <p:clrMapOvr>
    <a:masterClrMapping/>
  </p:clrMapOvr>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sp>
        <p:nvSpPr>
          <p:cNvPr id="1849" name="Google Shape;1849;p3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faithful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3"/>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co-ordinate</a:t>
            </a:r>
            <a:endParaRPr/>
          </a:p>
        </p:txBody>
      </p:sp>
      <p:sp>
        <p:nvSpPr>
          <p:cNvPr id="341" name="Google Shape;341;p63"/>
          <p:cNvSpPr/>
          <p:nvPr/>
        </p:nvSpPr>
        <p:spPr>
          <a:xfrm>
            <a:off x="3249750" y="2674150"/>
            <a:ext cx="12213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42" name="Google Shape;342;p63"/>
          <p:cNvPicPr preferRelativeResize="0"/>
          <p:nvPr/>
        </p:nvPicPr>
        <p:blipFill>
          <a:blip r:embed="rId3">
            <a:alphaModFix/>
          </a:blip>
          <a:stretch>
            <a:fillRect/>
          </a:stretch>
        </p:blipFill>
        <p:spPr>
          <a:xfrm>
            <a:off x="152400" y="152400"/>
            <a:ext cx="2815850" cy="1873825"/>
          </a:xfrm>
          <a:prstGeom prst="rect">
            <a:avLst/>
          </a:prstGeom>
          <a:noFill/>
          <a:ln>
            <a:noFill/>
          </a:ln>
        </p:spPr>
      </p:pic>
    </p:spTree>
  </p:cSld>
  <p:clrMapOvr>
    <a:masterClrMapping/>
  </p:clrMapOvr>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34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doubtful</a:t>
            </a:r>
            <a:endParaRPr/>
          </a:p>
        </p:txBody>
      </p:sp>
    </p:spTree>
  </p:cSld>
  <p:clrMapOvr>
    <a:masterClrMapping/>
  </p:clrMapOvr>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0" name="Shape 1860"/>
        <p:cNvGrpSpPr/>
        <p:nvPr/>
      </p:nvGrpSpPr>
      <p:grpSpPr>
        <a:xfrm>
          <a:off x="0" y="0"/>
          <a:ext cx="0" cy="0"/>
          <a:chOff x="0" y="0"/>
          <a:chExt cx="0" cy="0"/>
        </a:xfrm>
      </p:grpSpPr>
      <p:sp>
        <p:nvSpPr>
          <p:cNvPr id="1861" name="Google Shape;1861;p34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fearful</a:t>
            </a:r>
            <a:endParaRPr/>
          </a:p>
        </p:txBody>
      </p:sp>
    </p:spTree>
  </p:cSld>
  <p:clrMapOvr>
    <a:masterClrMapping/>
  </p:clrMapOvr>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p3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thankful</a:t>
            </a:r>
            <a:endParaRPr/>
          </a:p>
        </p:txBody>
      </p:sp>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2" name="Shape 1872"/>
        <p:cNvGrpSpPr/>
        <p:nvPr/>
      </p:nvGrpSpPr>
      <p:grpSpPr>
        <a:xfrm>
          <a:off x="0" y="0"/>
          <a:ext cx="0" cy="0"/>
          <a:chOff x="0" y="0"/>
          <a:chExt cx="0" cy="0"/>
        </a:xfrm>
      </p:grpSpPr>
      <p:sp>
        <p:nvSpPr>
          <p:cNvPr id="1873" name="Google Shape;1873;p34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beautiful</a:t>
            </a:r>
            <a:endParaRPr/>
          </a:p>
        </p:txBody>
      </p:sp>
    </p:spTree>
  </p:cSld>
  <p:clrMapOvr>
    <a:masterClrMapping/>
  </p:clrMapOvr>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8" name="Shape 1878"/>
        <p:cNvGrpSpPr/>
        <p:nvPr/>
      </p:nvGrpSpPr>
      <p:grpSpPr>
        <a:xfrm>
          <a:off x="0" y="0"/>
          <a:ext cx="0" cy="0"/>
          <a:chOff x="0" y="0"/>
          <a:chExt cx="0" cy="0"/>
        </a:xfrm>
      </p:grpSpPr>
      <p:sp>
        <p:nvSpPr>
          <p:cNvPr id="1879" name="Google Shape;1879;p34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pitiful</a:t>
            </a:r>
            <a:endParaRPr/>
          </a:p>
        </p:txBody>
      </p:sp>
    </p:spTree>
  </p:cSld>
  <p:clrMapOvr>
    <a:masterClrMapping/>
  </p:clrMapOvr>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4" name="Shape 1884"/>
        <p:cNvGrpSpPr/>
        <p:nvPr/>
      </p:nvGrpSpPr>
      <p:grpSpPr>
        <a:xfrm>
          <a:off x="0" y="0"/>
          <a:ext cx="0" cy="0"/>
          <a:chOff x="0" y="0"/>
          <a:chExt cx="0" cy="0"/>
        </a:xfrm>
      </p:grpSpPr>
      <p:sp>
        <p:nvSpPr>
          <p:cNvPr id="1885" name="Google Shape;1885;p34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plentiful</a:t>
            </a:r>
            <a:endParaRPr/>
          </a:p>
        </p:txBody>
      </p:sp>
    </p:spTree>
  </p:cSld>
  <p:clrMapOvr>
    <a:masterClrMapping/>
  </p:clrMapOvr>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0" name="Shape 1890"/>
        <p:cNvGrpSpPr/>
        <p:nvPr/>
      </p:nvGrpSpPr>
      <p:grpSpPr>
        <a:xfrm>
          <a:off x="0" y="0"/>
          <a:ext cx="0" cy="0"/>
          <a:chOff x="0" y="0"/>
          <a:chExt cx="0" cy="0"/>
        </a:xfrm>
      </p:grpSpPr>
      <p:sp>
        <p:nvSpPr>
          <p:cNvPr id="1891" name="Google Shape;1891;p34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fanciful</a:t>
            </a:r>
            <a:endParaRPr/>
          </a:p>
        </p:txBody>
      </p:sp>
    </p:spTree>
  </p:cSld>
  <p:clrMapOvr>
    <a:masterClrMapping/>
  </p:clrMapOvr>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6" name="Shape 1896"/>
        <p:cNvGrpSpPr/>
        <p:nvPr/>
      </p:nvGrpSpPr>
      <p:grpSpPr>
        <a:xfrm>
          <a:off x="0" y="0"/>
          <a:ext cx="0" cy="0"/>
          <a:chOff x="0" y="0"/>
          <a:chExt cx="0" cy="0"/>
        </a:xfrm>
      </p:grpSpPr>
      <p:sp>
        <p:nvSpPr>
          <p:cNvPr id="1897" name="Google Shape;1897;p34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merciful</a:t>
            </a:r>
            <a:endParaRPr/>
          </a:p>
        </p:txBody>
      </p:sp>
    </p:spTree>
  </p:cSld>
  <p:clrMapOvr>
    <a:masterClrMapping/>
  </p:clrMapOvr>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sp>
        <p:nvSpPr>
          <p:cNvPr id="1903" name="Google Shape;1903;p35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dutiful</a:t>
            </a:r>
            <a:endParaRPr/>
          </a:p>
        </p:txBody>
      </p:sp>
    </p:spTree>
  </p:cSld>
  <p:clrMapOvr>
    <a:masterClrMapping/>
  </p:clrMapOvr>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8" name="Shape 1908"/>
        <p:cNvGrpSpPr/>
        <p:nvPr/>
      </p:nvGrpSpPr>
      <p:grpSpPr>
        <a:xfrm>
          <a:off x="0" y="0"/>
          <a:ext cx="0" cy="0"/>
          <a:chOff x="0" y="0"/>
          <a:chExt cx="0" cy="0"/>
        </a:xfrm>
      </p:grpSpPr>
      <p:sp>
        <p:nvSpPr>
          <p:cNvPr id="1909" name="Google Shape;1909;p35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disgraceful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co-own</a:t>
            </a:r>
            <a:endParaRPr/>
          </a:p>
        </p:txBody>
      </p:sp>
    </p:spTree>
  </p:cSld>
  <p:clrMapOvr>
    <a:masterClrMapping/>
  </p:clrMapOvr>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3" name="Shape 1913"/>
        <p:cNvGrpSpPr/>
        <p:nvPr/>
      </p:nvGrpSpPr>
      <p:grpSpPr>
        <a:xfrm>
          <a:off x="0" y="0"/>
          <a:ext cx="0" cy="0"/>
          <a:chOff x="0" y="0"/>
          <a:chExt cx="0" cy="0"/>
        </a:xfrm>
      </p:grpSpPr>
      <p:sp>
        <p:nvSpPr>
          <p:cNvPr id="1914" name="Google Shape;1914;p35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spelling rule words…</a:t>
            </a:r>
            <a:endParaRPr i="1">
              <a:latin typeface="Arial"/>
              <a:ea typeface="Arial"/>
              <a:cs typeface="Arial"/>
              <a:sym typeface="Arial"/>
            </a:endParaRPr>
          </a:p>
        </p:txBody>
      </p:sp>
    </p:spTree>
  </p:cSld>
  <p:clrMapOvr>
    <a:masterClrMapping/>
  </p:clrMapOvr>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9" name="Shape 1919"/>
        <p:cNvGrpSpPr/>
        <p:nvPr/>
      </p:nvGrpSpPr>
      <p:grpSpPr>
        <a:xfrm>
          <a:off x="0" y="0"/>
          <a:ext cx="0" cy="0"/>
          <a:chOff x="0" y="0"/>
          <a:chExt cx="0" cy="0"/>
        </a:xfrm>
      </p:grpSpPr>
      <p:sp>
        <p:nvSpPr>
          <p:cNvPr id="1920" name="Google Shape;1920;p35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co-operate</a:t>
            </a:r>
            <a:endParaRPr/>
          </a:p>
        </p:txBody>
      </p:sp>
    </p:spTree>
  </p:cSld>
  <p:clrMapOvr>
    <a:masterClrMapping/>
  </p:clrMapOvr>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35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co-ordinate</a:t>
            </a:r>
            <a:endParaRPr/>
          </a:p>
        </p:txBody>
      </p:sp>
    </p:spTree>
  </p:cSld>
  <p:clrMapOvr>
    <a:masterClrMapping/>
  </p:clrMapOvr>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sp>
        <p:nvSpPr>
          <p:cNvPr id="1932" name="Google Shape;1932;p35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co-own</a:t>
            </a:r>
            <a:endParaRPr/>
          </a:p>
        </p:txBody>
      </p:sp>
    </p:spTree>
  </p:cSld>
  <p:clrMapOvr>
    <a:masterClrMapping/>
  </p:clrMapOvr>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sp>
        <p:nvSpPr>
          <p:cNvPr id="1938" name="Google Shape;1938;p35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co-author</a:t>
            </a:r>
            <a:endParaRPr/>
          </a:p>
        </p:txBody>
      </p:sp>
    </p:spTree>
  </p:cSld>
  <p:clrMapOvr>
    <a:masterClrMapping/>
  </p:clrMapOvr>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3" name="Shape 1943"/>
        <p:cNvGrpSpPr/>
        <p:nvPr/>
      </p:nvGrpSpPr>
      <p:grpSpPr>
        <a:xfrm>
          <a:off x="0" y="0"/>
          <a:ext cx="0" cy="0"/>
          <a:chOff x="0" y="0"/>
          <a:chExt cx="0" cy="0"/>
        </a:xfrm>
      </p:grpSpPr>
      <p:sp>
        <p:nvSpPr>
          <p:cNvPr id="1944" name="Google Shape;1944;p35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re-enter</a:t>
            </a:r>
            <a:endParaRPr/>
          </a:p>
        </p:txBody>
      </p:sp>
    </p:spTree>
  </p:cSld>
  <p:clrMapOvr>
    <a:masterClrMapping/>
  </p:clrMapOvr>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35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re-educate</a:t>
            </a:r>
            <a:endParaRPr/>
          </a:p>
        </p:txBody>
      </p:sp>
    </p:spTree>
  </p:cSld>
  <p:clrMapOvr>
    <a:masterClrMapping/>
  </p:clrMapOvr>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sp>
        <p:nvSpPr>
          <p:cNvPr id="1956" name="Google Shape;1956;p35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re-examine</a:t>
            </a:r>
            <a:endParaRPr/>
          </a:p>
        </p:txBody>
      </p:sp>
    </p:spTree>
  </p:cSld>
  <p:clrMapOvr>
    <a:masterClrMapping/>
  </p:clrMapOvr>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p36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re-evaluate</a:t>
            </a:r>
            <a:endParaRPr/>
          </a:p>
        </p:txBody>
      </p:sp>
    </p:spTree>
  </p:cSld>
  <p:clrMapOvr>
    <a:masterClrMapping/>
  </p:clrMapOvr>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7" name="Shape 1967"/>
        <p:cNvGrpSpPr/>
        <p:nvPr/>
      </p:nvGrpSpPr>
      <p:grpSpPr>
        <a:xfrm>
          <a:off x="0" y="0"/>
          <a:ext cx="0" cy="0"/>
          <a:chOff x="0" y="0"/>
          <a:chExt cx="0" cy="0"/>
        </a:xfrm>
      </p:grpSpPr>
      <p:sp>
        <p:nvSpPr>
          <p:cNvPr id="1968" name="Google Shape;1968;p36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man-eating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co-own</a:t>
            </a:r>
            <a:endParaRPr/>
          </a:p>
        </p:txBody>
      </p:sp>
      <p:sp>
        <p:nvSpPr>
          <p:cNvPr id="353" name="Google Shape;353;p65"/>
          <p:cNvSpPr/>
          <p:nvPr/>
        </p:nvSpPr>
        <p:spPr>
          <a:xfrm>
            <a:off x="3810850" y="2697575"/>
            <a:ext cx="1174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36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little-used</a:t>
            </a:r>
            <a:endParaRPr/>
          </a:p>
        </p:txBody>
      </p:sp>
    </p:spTree>
  </p:cSld>
  <p:clrMapOvr>
    <a:masterClrMapping/>
  </p:clrMapOvr>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9" name="Shape 1979"/>
        <p:cNvGrpSpPr/>
        <p:nvPr/>
      </p:nvGrpSpPr>
      <p:grpSpPr>
        <a:xfrm>
          <a:off x="0" y="0"/>
          <a:ext cx="0" cy="0"/>
          <a:chOff x="0" y="0"/>
          <a:chExt cx="0" cy="0"/>
        </a:xfrm>
      </p:grpSpPr>
      <p:sp>
        <p:nvSpPr>
          <p:cNvPr id="1980" name="Google Shape;1980;p36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rock-bottom</a:t>
            </a:r>
            <a:endParaRPr/>
          </a:p>
        </p:txBody>
      </p:sp>
    </p:spTree>
  </p:cSld>
  <p:clrMapOvr>
    <a:masterClrMapping/>
  </p:clrMapOvr>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5" name="Shape 1985"/>
        <p:cNvGrpSpPr/>
        <p:nvPr/>
      </p:nvGrpSpPr>
      <p:grpSpPr>
        <a:xfrm>
          <a:off x="0" y="0"/>
          <a:ext cx="0" cy="0"/>
          <a:chOff x="0" y="0"/>
          <a:chExt cx="0" cy="0"/>
        </a:xfrm>
      </p:grpSpPr>
      <p:sp>
        <p:nvSpPr>
          <p:cNvPr id="1986" name="Google Shape;1986;p36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wide-eyed</a:t>
            </a:r>
            <a:endParaRPr/>
          </a:p>
        </p:txBody>
      </p:sp>
    </p:spTree>
  </p:cSld>
  <p:clrMapOvr>
    <a:masterClrMapping/>
  </p:clrMapOvr>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1" name="Shape 1991"/>
        <p:cNvGrpSpPr/>
        <p:nvPr/>
      </p:nvGrpSpPr>
      <p:grpSpPr>
        <a:xfrm>
          <a:off x="0" y="0"/>
          <a:ext cx="0" cy="0"/>
          <a:chOff x="0" y="0"/>
          <a:chExt cx="0" cy="0"/>
        </a:xfrm>
      </p:grpSpPr>
      <p:sp>
        <p:nvSpPr>
          <p:cNvPr id="1992" name="Google Shape;1992;p36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cold-hearted</a:t>
            </a:r>
            <a:endParaRPr/>
          </a:p>
        </p:txBody>
      </p:sp>
    </p:spTree>
  </p:cSld>
  <p:clrMapOvr>
    <a:masterClrMapping/>
  </p:clrMapOvr>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7" name="Shape 1997"/>
        <p:cNvGrpSpPr/>
        <p:nvPr/>
      </p:nvGrpSpPr>
      <p:grpSpPr>
        <a:xfrm>
          <a:off x="0" y="0"/>
          <a:ext cx="0" cy="0"/>
          <a:chOff x="0" y="0"/>
          <a:chExt cx="0" cy="0"/>
        </a:xfrm>
      </p:grpSpPr>
      <p:sp>
        <p:nvSpPr>
          <p:cNvPr id="1998" name="Google Shape;1998;p36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stone-faced</a:t>
            </a:r>
            <a:endParaRPr/>
          </a:p>
        </p:txBody>
      </p:sp>
    </p:spTree>
  </p:cSld>
  <p:clrMapOvr>
    <a:masterClrMapping/>
  </p:clrMapOvr>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3" name="Shape 2003"/>
        <p:cNvGrpSpPr/>
        <p:nvPr/>
      </p:nvGrpSpPr>
      <p:grpSpPr>
        <a:xfrm>
          <a:off x="0" y="0"/>
          <a:ext cx="0" cy="0"/>
          <a:chOff x="0" y="0"/>
          <a:chExt cx="0" cy="0"/>
        </a:xfrm>
      </p:grpSpPr>
      <p:sp>
        <p:nvSpPr>
          <p:cNvPr id="2004" name="Google Shape;2004;p36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green-eyed</a:t>
            </a:r>
            <a:endParaRPr/>
          </a:p>
        </p:txBody>
      </p:sp>
    </p:spTree>
  </p:cSld>
  <p:clrMapOvr>
    <a:masterClrMapping/>
  </p:clrMapOvr>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sp>
        <p:nvSpPr>
          <p:cNvPr id="2010" name="Google Shape;2010;p36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short-tempered</a:t>
            </a:r>
            <a:endParaRPr/>
          </a:p>
        </p:txBody>
      </p:sp>
    </p:spTree>
  </p:cSld>
  <p:clrMapOvr>
    <a:masterClrMapping/>
  </p:clrMapOvr>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4" name="Shape 2014"/>
        <p:cNvGrpSpPr/>
        <p:nvPr/>
      </p:nvGrpSpPr>
      <p:grpSpPr>
        <a:xfrm>
          <a:off x="0" y="0"/>
          <a:ext cx="0" cy="0"/>
          <a:chOff x="0" y="0"/>
          <a:chExt cx="0" cy="0"/>
        </a:xfrm>
      </p:grpSpPr>
      <p:sp>
        <p:nvSpPr>
          <p:cNvPr id="2015" name="Google Shape;2015;p36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sp>
        <p:nvSpPr>
          <p:cNvPr id="2021" name="Google Shape;2021;p37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marvellous</a:t>
            </a:r>
            <a:endParaRPr/>
          </a:p>
        </p:txBody>
      </p:sp>
    </p:spTree>
  </p:cSld>
  <p:clrMapOvr>
    <a:masterClrMapping/>
  </p:clrMapOvr>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6" name="Shape 2026"/>
        <p:cNvGrpSpPr/>
        <p:nvPr/>
      </p:nvGrpSpPr>
      <p:grpSpPr>
        <a:xfrm>
          <a:off x="0" y="0"/>
          <a:ext cx="0" cy="0"/>
          <a:chOff x="0" y="0"/>
          <a:chExt cx="0" cy="0"/>
        </a:xfrm>
      </p:grpSpPr>
      <p:sp>
        <p:nvSpPr>
          <p:cNvPr id="2027" name="Google Shape;2027;p37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mischievous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co-own</a:t>
            </a:r>
            <a:endParaRPr/>
          </a:p>
        </p:txBody>
      </p:sp>
      <p:sp>
        <p:nvSpPr>
          <p:cNvPr id="359" name="Google Shape;359;p66"/>
          <p:cNvSpPr/>
          <p:nvPr/>
        </p:nvSpPr>
        <p:spPr>
          <a:xfrm>
            <a:off x="3779675" y="2674150"/>
            <a:ext cx="12213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60" name="Google Shape;360;p66"/>
          <p:cNvPicPr preferRelativeResize="0"/>
          <p:nvPr/>
        </p:nvPicPr>
        <p:blipFill>
          <a:blip r:embed="rId3">
            <a:alphaModFix/>
          </a:blip>
          <a:stretch>
            <a:fillRect/>
          </a:stretch>
        </p:blipFill>
        <p:spPr>
          <a:xfrm>
            <a:off x="152400" y="152400"/>
            <a:ext cx="3416200" cy="1608850"/>
          </a:xfrm>
          <a:prstGeom prst="rect">
            <a:avLst/>
          </a:prstGeom>
          <a:noFill/>
          <a:ln>
            <a:noFill/>
          </a:ln>
        </p:spPr>
      </p:pic>
    </p:spTree>
  </p:cSld>
  <p:clrMapOvr>
    <a:masterClrMapping/>
  </p:clrMapOvr>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2" name="Shape 2032"/>
        <p:cNvGrpSpPr/>
        <p:nvPr/>
      </p:nvGrpSpPr>
      <p:grpSpPr>
        <a:xfrm>
          <a:off x="0" y="0"/>
          <a:ext cx="0" cy="0"/>
          <a:chOff x="0" y="0"/>
          <a:chExt cx="0" cy="0"/>
        </a:xfrm>
      </p:grpSpPr>
      <p:sp>
        <p:nvSpPr>
          <p:cNvPr id="2033" name="Google Shape;2033;p372"/>
          <p:cNvSpPr txBox="1"/>
          <p:nvPr/>
        </p:nvSpPr>
        <p:spPr>
          <a:xfrm>
            <a:off x="1481818" y="1706128"/>
            <a:ext cx="6784500" cy="173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Quick Quiz time…</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sp>
        <p:nvSpPr>
          <p:cNvPr id="2039" name="Google Shape;2039;p373"/>
          <p:cNvSpPr txBox="1"/>
          <p:nvPr/>
        </p:nvSpPr>
        <p:spPr>
          <a:xfrm>
            <a:off x="210425" y="420250"/>
            <a:ext cx="8647800" cy="4194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Did you get them correct?</a:t>
            </a:r>
            <a:endParaRPr sz="1100"/>
          </a:p>
          <a:p>
            <a:pPr indent="0" lvl="0" marL="0" marR="0" rtl="0" algn="l">
              <a:spcBef>
                <a:spcPts val="0"/>
              </a:spcBef>
              <a:spcAft>
                <a:spcPts val="0"/>
              </a:spcAft>
              <a:buNone/>
            </a:pPr>
            <a:r>
              <a:rPr i="1" lang="en-GB" sz="3300">
                <a:solidFill>
                  <a:schemeClr val="dk1"/>
                </a:solidFill>
                <a:latin typeface="Arial"/>
                <a:ea typeface="Arial"/>
                <a:cs typeface="Arial"/>
                <a:sym typeface="Arial"/>
              </a:rPr>
              <a:t>Edit your work.</a:t>
            </a:r>
            <a:endParaRPr sz="1100"/>
          </a:p>
          <a:p>
            <a:pPr indent="0" lvl="0" marL="0" marR="0" rtl="0" algn="ctr">
              <a:spcBef>
                <a:spcPts val="0"/>
              </a:spcBef>
              <a:spcAft>
                <a:spcPts val="0"/>
              </a:spcAft>
              <a:buNone/>
            </a:pPr>
            <a:r>
              <a:t/>
            </a:r>
            <a:endParaRPr sz="4100">
              <a:solidFill>
                <a:schemeClr val="dk1"/>
              </a:solidFill>
              <a:latin typeface="Arial"/>
              <a:ea typeface="Arial"/>
              <a:cs typeface="Arial"/>
              <a:sym typeface="Arial"/>
            </a:endParaRPr>
          </a:p>
          <a:p>
            <a:pPr indent="0" lvl="0" marL="0" marR="0" rtl="0" algn="ctr">
              <a:spcBef>
                <a:spcPts val="0"/>
              </a:spcBef>
              <a:spcAft>
                <a:spcPts val="0"/>
              </a:spcAft>
              <a:buNone/>
            </a:pPr>
            <a:r>
              <a:rPr lang="en-GB" sz="3500">
                <a:solidFill>
                  <a:schemeClr val="dk1"/>
                </a:solidFill>
              </a:rPr>
              <a:t>familiar 		amateur		plentiful			disgraceful			marvellous			mischievous		co-author			re-educate		wide-eyed		short-tempered</a:t>
            </a:r>
            <a:endParaRPr sz="500"/>
          </a:p>
        </p:txBody>
      </p:sp>
    </p:spTree>
  </p:cSld>
  <p:clrMapOvr>
    <a:masterClrMapping/>
  </p:clrMapOvr>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sp>
        <p:nvSpPr>
          <p:cNvPr id="2045" name="Google Shape;2045;p374"/>
          <p:cNvSpPr txBox="1"/>
          <p:nvPr/>
        </p:nvSpPr>
        <p:spPr>
          <a:xfrm>
            <a:off x="1481818" y="1706128"/>
            <a:ext cx="6784500" cy="173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Word class time…</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0" name="Shape 2050"/>
        <p:cNvGrpSpPr/>
        <p:nvPr/>
      </p:nvGrpSpPr>
      <p:grpSpPr>
        <a:xfrm>
          <a:off x="0" y="0"/>
          <a:ext cx="0" cy="0"/>
          <a:chOff x="0" y="0"/>
          <a:chExt cx="0" cy="0"/>
        </a:xfrm>
      </p:grpSpPr>
      <p:sp>
        <p:nvSpPr>
          <p:cNvPr id="2051" name="Google Shape;2051;p375"/>
          <p:cNvSpPr txBox="1"/>
          <p:nvPr/>
        </p:nvSpPr>
        <p:spPr>
          <a:xfrm>
            <a:off x="269422" y="1706129"/>
            <a:ext cx="8584500" cy="1285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500">
                <a:solidFill>
                  <a:schemeClr val="dk1"/>
                </a:solidFill>
              </a:rPr>
              <a:t>The plumber did a marvellous job fitting my new bathroom.</a:t>
            </a:r>
            <a:endParaRPr sz="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6" name="Shape 2056"/>
        <p:cNvGrpSpPr/>
        <p:nvPr/>
      </p:nvGrpSpPr>
      <p:grpSpPr>
        <a:xfrm>
          <a:off x="0" y="0"/>
          <a:ext cx="0" cy="0"/>
          <a:chOff x="0" y="0"/>
          <a:chExt cx="0" cy="0"/>
        </a:xfrm>
      </p:grpSpPr>
      <p:sp>
        <p:nvSpPr>
          <p:cNvPr id="2057" name="Google Shape;2057;p376"/>
          <p:cNvSpPr txBox="1"/>
          <p:nvPr/>
        </p:nvSpPr>
        <p:spPr>
          <a:xfrm>
            <a:off x="263494" y="2136210"/>
            <a:ext cx="89766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rgbClr val="0000FF"/>
                </a:solidFill>
              </a:rPr>
              <a:t>determiner,</a:t>
            </a:r>
            <a:r>
              <a:rPr lang="en-GB" sz="1800">
                <a:solidFill>
                  <a:srgbClr val="FF0000"/>
                </a:solidFill>
              </a:rPr>
              <a:t> noun, </a:t>
            </a:r>
            <a:r>
              <a:rPr lang="en-GB" sz="1800">
                <a:solidFill>
                  <a:srgbClr val="00B050"/>
                </a:solidFill>
              </a:rPr>
              <a:t>verb, </a:t>
            </a:r>
            <a:r>
              <a:rPr lang="en-GB" sz="1800">
                <a:solidFill>
                  <a:srgbClr val="0000FF"/>
                </a:solidFill>
              </a:rPr>
              <a:t>determiner,</a:t>
            </a:r>
            <a:r>
              <a:rPr lang="en-GB" sz="1800">
                <a:solidFill>
                  <a:srgbClr val="00B050"/>
                </a:solidFill>
              </a:rPr>
              <a:t> </a:t>
            </a:r>
            <a:r>
              <a:rPr lang="en-GB" sz="1800">
                <a:solidFill>
                  <a:srgbClr val="FF9900"/>
                </a:solidFill>
              </a:rPr>
              <a:t>adjective,</a:t>
            </a:r>
            <a:r>
              <a:rPr lang="en-GB" sz="1800">
                <a:solidFill>
                  <a:srgbClr val="FF0000"/>
                </a:solidFill>
              </a:rPr>
              <a:t> noun, </a:t>
            </a:r>
            <a:r>
              <a:rPr lang="en-GB" sz="1800">
                <a:solidFill>
                  <a:srgbClr val="00B050"/>
                </a:solidFill>
              </a:rPr>
              <a:t>verb, </a:t>
            </a:r>
            <a:r>
              <a:rPr lang="en-GB" sz="1800">
                <a:solidFill>
                  <a:srgbClr val="FF00FF"/>
                </a:solidFill>
              </a:rPr>
              <a:t>pronoun, </a:t>
            </a:r>
            <a:r>
              <a:rPr lang="en-GB" sz="1800">
                <a:solidFill>
                  <a:srgbClr val="FF9900"/>
                </a:solidFill>
              </a:rPr>
              <a:t>adjective,</a:t>
            </a:r>
            <a:r>
              <a:rPr lang="en-GB" sz="1800">
                <a:solidFill>
                  <a:srgbClr val="FF0000"/>
                </a:solidFill>
              </a:rPr>
              <a:t> noun </a:t>
            </a:r>
            <a:endParaRPr sz="3600">
              <a:solidFill>
                <a:schemeClr val="dk1"/>
              </a:solidFill>
              <a:latin typeface="Calibri"/>
              <a:ea typeface="Calibri"/>
              <a:cs typeface="Calibri"/>
              <a:sym typeface="Calibri"/>
            </a:endParaRPr>
          </a:p>
        </p:txBody>
      </p:sp>
      <p:sp>
        <p:nvSpPr>
          <p:cNvPr id="2058" name="Google Shape;2058;p376"/>
          <p:cNvSpPr txBox="1"/>
          <p:nvPr/>
        </p:nvSpPr>
        <p:spPr>
          <a:xfrm>
            <a:off x="146957" y="979006"/>
            <a:ext cx="8490900" cy="10083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GB" sz="2500">
                <a:solidFill>
                  <a:schemeClr val="dk1"/>
                </a:solidFill>
              </a:rPr>
              <a:t>The plumber did a marvellous job fitting my new bathroom.</a:t>
            </a:r>
            <a:endParaRPr sz="2900">
              <a:solidFill>
                <a:schemeClr val="dk1"/>
              </a:solidFill>
            </a:endParaRPr>
          </a:p>
          <a:p>
            <a:pPr indent="0" lvl="0" marL="0" marR="0" rtl="0" algn="l">
              <a:spcBef>
                <a:spcPts val="0"/>
              </a:spcBef>
              <a:spcAft>
                <a:spcPts val="0"/>
              </a:spcAft>
              <a:buNone/>
            </a:pPr>
            <a:r>
              <a:t/>
            </a:r>
            <a:endParaRPr sz="3600">
              <a:solidFill>
                <a:schemeClr val="dk1"/>
              </a:solidFill>
            </a:endParaRPr>
          </a:p>
        </p:txBody>
      </p:sp>
    </p:spTree>
  </p:cSld>
  <p:clrMapOvr>
    <a:masterClrMapping/>
  </p:clrMapOvr>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3" name="Shape 2063"/>
        <p:cNvGrpSpPr/>
        <p:nvPr/>
      </p:nvGrpSpPr>
      <p:grpSpPr>
        <a:xfrm>
          <a:off x="0" y="0"/>
          <a:ext cx="0" cy="0"/>
          <a:chOff x="0" y="0"/>
          <a:chExt cx="0" cy="0"/>
        </a:xfrm>
      </p:grpSpPr>
      <p:sp>
        <p:nvSpPr>
          <p:cNvPr id="2064" name="Google Shape;2064;p377"/>
          <p:cNvSpPr txBox="1"/>
          <p:nvPr/>
        </p:nvSpPr>
        <p:spPr>
          <a:xfrm>
            <a:off x="269422" y="1706129"/>
            <a:ext cx="8584500" cy="1254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300">
                <a:solidFill>
                  <a:schemeClr val="dk1"/>
                </a:solidFill>
              </a:rPr>
              <a:t>Dave, the mischievous kitten, hid in the basket of clean washing.</a:t>
            </a:r>
            <a:endParaRPr sz="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9" name="Shape 2069"/>
        <p:cNvGrpSpPr/>
        <p:nvPr/>
      </p:nvGrpSpPr>
      <p:grpSpPr>
        <a:xfrm>
          <a:off x="0" y="0"/>
          <a:ext cx="0" cy="0"/>
          <a:chOff x="0" y="0"/>
          <a:chExt cx="0" cy="0"/>
        </a:xfrm>
      </p:grpSpPr>
      <p:sp>
        <p:nvSpPr>
          <p:cNvPr id="2070" name="Google Shape;2070;p378"/>
          <p:cNvSpPr txBox="1"/>
          <p:nvPr/>
        </p:nvSpPr>
        <p:spPr>
          <a:xfrm>
            <a:off x="31325" y="2136200"/>
            <a:ext cx="92088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600">
                <a:solidFill>
                  <a:srgbClr val="FF0000"/>
                </a:solidFill>
              </a:rPr>
              <a:t>n</a:t>
            </a:r>
            <a:r>
              <a:rPr lang="en-GB" sz="1600">
                <a:solidFill>
                  <a:srgbClr val="FF0000"/>
                </a:solidFill>
              </a:rPr>
              <a:t>oun,</a:t>
            </a:r>
            <a:r>
              <a:rPr lang="en-GB" sz="1600">
                <a:solidFill>
                  <a:srgbClr val="0000FF"/>
                </a:solidFill>
              </a:rPr>
              <a:t> determiner, </a:t>
            </a:r>
            <a:r>
              <a:rPr lang="en-GB" sz="1600">
                <a:solidFill>
                  <a:schemeClr val="accent4"/>
                </a:solidFill>
              </a:rPr>
              <a:t>adjective,</a:t>
            </a:r>
            <a:r>
              <a:rPr lang="en-GB" sz="1600">
                <a:solidFill>
                  <a:srgbClr val="0000FF"/>
                </a:solidFill>
              </a:rPr>
              <a:t> </a:t>
            </a:r>
            <a:r>
              <a:rPr lang="en-GB" sz="1600">
                <a:solidFill>
                  <a:srgbClr val="FF0000"/>
                </a:solidFill>
              </a:rPr>
              <a:t>noun,</a:t>
            </a:r>
            <a:r>
              <a:rPr lang="en-GB" sz="1600">
                <a:solidFill>
                  <a:srgbClr val="0000FF"/>
                </a:solidFill>
              </a:rPr>
              <a:t> </a:t>
            </a:r>
            <a:r>
              <a:rPr lang="en-GB" sz="1600">
                <a:solidFill>
                  <a:srgbClr val="00B050"/>
                </a:solidFill>
              </a:rPr>
              <a:t>verb,</a:t>
            </a:r>
            <a:r>
              <a:rPr lang="en-GB" sz="1600">
                <a:solidFill>
                  <a:srgbClr val="0000FF"/>
                </a:solidFill>
              </a:rPr>
              <a:t> </a:t>
            </a:r>
            <a:r>
              <a:rPr lang="en-GB" sz="1600">
                <a:solidFill>
                  <a:srgbClr val="9900FF"/>
                </a:solidFill>
              </a:rPr>
              <a:t>preposition,</a:t>
            </a:r>
            <a:r>
              <a:rPr lang="en-GB" sz="1600">
                <a:solidFill>
                  <a:srgbClr val="0000FF"/>
                </a:solidFill>
              </a:rPr>
              <a:t> determiner, </a:t>
            </a:r>
            <a:r>
              <a:rPr lang="en-GB" sz="1600">
                <a:solidFill>
                  <a:srgbClr val="FF0000"/>
                </a:solidFill>
              </a:rPr>
              <a:t>noun,</a:t>
            </a:r>
            <a:r>
              <a:rPr lang="en-GB" sz="1600">
                <a:solidFill>
                  <a:srgbClr val="0000FF"/>
                </a:solidFill>
              </a:rPr>
              <a:t> </a:t>
            </a:r>
            <a:r>
              <a:rPr lang="en-GB" sz="1600">
                <a:solidFill>
                  <a:srgbClr val="9900FF"/>
                </a:solidFill>
              </a:rPr>
              <a:t>preposition,</a:t>
            </a:r>
            <a:r>
              <a:rPr lang="en-GB" sz="1600">
                <a:solidFill>
                  <a:srgbClr val="0000FF"/>
                </a:solidFill>
              </a:rPr>
              <a:t> </a:t>
            </a:r>
            <a:r>
              <a:rPr lang="en-GB" sz="1600">
                <a:solidFill>
                  <a:schemeClr val="accent4"/>
                </a:solidFill>
              </a:rPr>
              <a:t>adjective,</a:t>
            </a:r>
            <a:r>
              <a:rPr lang="en-GB" sz="1600">
                <a:solidFill>
                  <a:srgbClr val="0000FF"/>
                </a:solidFill>
              </a:rPr>
              <a:t> </a:t>
            </a:r>
            <a:r>
              <a:rPr lang="en-GB" sz="1600">
                <a:solidFill>
                  <a:srgbClr val="FF0000"/>
                </a:solidFill>
              </a:rPr>
              <a:t>noun</a:t>
            </a:r>
            <a:endParaRPr sz="3400">
              <a:solidFill>
                <a:srgbClr val="FF0000"/>
              </a:solidFill>
              <a:latin typeface="Calibri"/>
              <a:ea typeface="Calibri"/>
              <a:cs typeface="Calibri"/>
              <a:sym typeface="Calibri"/>
            </a:endParaRPr>
          </a:p>
        </p:txBody>
      </p:sp>
      <p:sp>
        <p:nvSpPr>
          <p:cNvPr id="2071" name="Google Shape;2071;p378"/>
          <p:cNvSpPr txBox="1"/>
          <p:nvPr/>
        </p:nvSpPr>
        <p:spPr>
          <a:xfrm>
            <a:off x="146957" y="979006"/>
            <a:ext cx="8490900" cy="977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GB" sz="2300">
                <a:solidFill>
                  <a:schemeClr val="dk1"/>
                </a:solidFill>
              </a:rPr>
              <a:t>Dave, the mischievous kitten, hid in the basket of clean washing.</a:t>
            </a:r>
            <a:endParaRPr sz="2900">
              <a:solidFill>
                <a:schemeClr val="dk1"/>
              </a:solidFill>
            </a:endParaRPr>
          </a:p>
          <a:p>
            <a:pPr indent="0" lvl="0" marL="0" marR="0" rtl="0" algn="l">
              <a:spcBef>
                <a:spcPts val="0"/>
              </a:spcBef>
              <a:spcAft>
                <a:spcPts val="0"/>
              </a:spcAft>
              <a:buNone/>
            </a:pPr>
            <a:r>
              <a:t/>
            </a:r>
            <a:endParaRPr sz="3600">
              <a:solidFill>
                <a:schemeClr val="dk1"/>
              </a:solidFill>
            </a:endParaRPr>
          </a:p>
        </p:txBody>
      </p:sp>
    </p:spTree>
  </p:cSld>
  <p:clrMapOvr>
    <a:masterClrMapping/>
  </p:clrMapOvr>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6" name="Shape 2076"/>
        <p:cNvGrpSpPr/>
        <p:nvPr/>
      </p:nvGrpSpPr>
      <p:grpSpPr>
        <a:xfrm>
          <a:off x="0" y="0"/>
          <a:ext cx="0" cy="0"/>
          <a:chOff x="0" y="0"/>
          <a:chExt cx="0" cy="0"/>
        </a:xfrm>
      </p:grpSpPr>
      <p:sp>
        <p:nvSpPr>
          <p:cNvPr id="2077" name="Google Shape;2077;p379"/>
          <p:cNvSpPr txBox="1"/>
          <p:nvPr/>
        </p:nvSpPr>
        <p:spPr>
          <a:xfrm>
            <a:off x="146958" y="1706129"/>
            <a:ext cx="8805300" cy="339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Etymology </a:t>
            </a:r>
            <a:endParaRPr sz="1100"/>
          </a:p>
          <a:p>
            <a:pPr indent="0" lvl="0" marL="0" marR="0" rtl="0" algn="l">
              <a:spcBef>
                <a:spcPts val="0"/>
              </a:spcBef>
              <a:spcAft>
                <a:spcPts val="0"/>
              </a:spcAft>
              <a:buNone/>
            </a:pPr>
            <a:r>
              <a:t/>
            </a:r>
            <a:endParaRPr sz="5400">
              <a:solidFill>
                <a:srgbClr val="FF0000"/>
              </a:solidFill>
              <a:latin typeface="Arial"/>
              <a:ea typeface="Arial"/>
              <a:cs typeface="Arial"/>
              <a:sym typeface="Arial"/>
            </a:endParaRPr>
          </a:p>
          <a:p>
            <a:pPr indent="0" lvl="0" marL="0" marR="0" rtl="0" algn="l">
              <a:spcBef>
                <a:spcPts val="0"/>
              </a:spcBef>
              <a:spcAft>
                <a:spcPts val="0"/>
              </a:spcAft>
              <a:buNone/>
            </a:pPr>
            <a:r>
              <a:rPr lang="en-GB" sz="5400">
                <a:solidFill>
                  <a:srgbClr val="FF0000"/>
                </a:solidFill>
                <a:latin typeface="Arial"/>
                <a:ea typeface="Arial"/>
                <a:cs typeface="Arial"/>
                <a:sym typeface="Arial"/>
              </a:rPr>
              <a:t>The history of a word….</a:t>
            </a:r>
            <a:endParaRPr sz="3600">
              <a:solidFill>
                <a:srgbClr val="FF0000"/>
              </a:solidFill>
              <a:latin typeface="Arial"/>
              <a:ea typeface="Arial"/>
              <a:cs typeface="Arial"/>
              <a:sym typeface="Arial"/>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1" name="Shape 2081"/>
        <p:cNvGrpSpPr/>
        <p:nvPr/>
      </p:nvGrpSpPr>
      <p:grpSpPr>
        <a:xfrm>
          <a:off x="0" y="0"/>
          <a:ext cx="0" cy="0"/>
          <a:chOff x="0" y="0"/>
          <a:chExt cx="0" cy="0"/>
        </a:xfrm>
      </p:grpSpPr>
      <p:sp>
        <p:nvSpPr>
          <p:cNvPr id="2082" name="Google Shape;2082;p380"/>
          <p:cNvSpPr txBox="1"/>
          <p:nvPr/>
        </p:nvSpPr>
        <p:spPr>
          <a:xfrm>
            <a:off x="179250" y="155875"/>
            <a:ext cx="23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marvellous</a:t>
            </a:r>
            <a:endParaRPr/>
          </a:p>
        </p:txBody>
      </p:sp>
      <p:pic>
        <p:nvPicPr>
          <p:cNvPr id="2083" name="Google Shape;2083;p380"/>
          <p:cNvPicPr preferRelativeResize="0"/>
          <p:nvPr/>
        </p:nvPicPr>
        <p:blipFill>
          <a:blip r:embed="rId3">
            <a:alphaModFix/>
          </a:blip>
          <a:stretch>
            <a:fillRect/>
          </a:stretch>
        </p:blipFill>
        <p:spPr>
          <a:xfrm>
            <a:off x="1029225" y="857225"/>
            <a:ext cx="6478575" cy="1957975"/>
          </a:xfrm>
          <a:prstGeom prst="rect">
            <a:avLst/>
          </a:prstGeom>
          <a:noFill/>
          <a:ln>
            <a:noFill/>
          </a:ln>
        </p:spPr>
      </p:pic>
    </p:spTree>
  </p:cSld>
  <p:clrMapOvr>
    <a:masterClrMapping/>
  </p:clrMapOvr>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7" name="Shape 2087"/>
        <p:cNvGrpSpPr/>
        <p:nvPr/>
      </p:nvGrpSpPr>
      <p:grpSpPr>
        <a:xfrm>
          <a:off x="0" y="0"/>
          <a:ext cx="0" cy="0"/>
          <a:chOff x="0" y="0"/>
          <a:chExt cx="0" cy="0"/>
        </a:xfrm>
      </p:grpSpPr>
      <p:sp>
        <p:nvSpPr>
          <p:cNvPr id="2088" name="Google Shape;2088;p381"/>
          <p:cNvSpPr txBox="1"/>
          <p:nvPr/>
        </p:nvSpPr>
        <p:spPr>
          <a:xfrm>
            <a:off x="179250" y="155875"/>
            <a:ext cx="23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mischievous</a:t>
            </a:r>
            <a:endParaRPr/>
          </a:p>
        </p:txBody>
      </p:sp>
      <p:pic>
        <p:nvPicPr>
          <p:cNvPr id="2089" name="Google Shape;2089;p381"/>
          <p:cNvPicPr preferRelativeResize="0"/>
          <p:nvPr/>
        </p:nvPicPr>
        <p:blipFill>
          <a:blip r:embed="rId3">
            <a:alphaModFix/>
          </a:blip>
          <a:stretch>
            <a:fillRect/>
          </a:stretch>
        </p:blipFill>
        <p:spPr>
          <a:xfrm>
            <a:off x="528175" y="747625"/>
            <a:ext cx="7942550" cy="2890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co-author</a:t>
            </a:r>
            <a:endParaRPr/>
          </a:p>
        </p:txBody>
      </p:sp>
    </p:spTree>
  </p:cSld>
  <p:clrMapOvr>
    <a:masterClrMapping/>
  </p:clrMapOvr>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4" name="Shape 2094"/>
        <p:cNvGrpSpPr/>
        <p:nvPr/>
      </p:nvGrpSpPr>
      <p:grpSpPr>
        <a:xfrm>
          <a:off x="0" y="0"/>
          <a:ext cx="0" cy="0"/>
          <a:chOff x="0" y="0"/>
          <a:chExt cx="0" cy="0"/>
        </a:xfrm>
      </p:grpSpPr>
      <p:sp>
        <p:nvSpPr>
          <p:cNvPr id="2095" name="Google Shape;2095;p382"/>
          <p:cNvSpPr txBox="1"/>
          <p:nvPr/>
        </p:nvSpPr>
        <p:spPr>
          <a:xfrm>
            <a:off x="83309" y="161346"/>
            <a:ext cx="8805300" cy="45021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GB" sz="4800">
                <a:solidFill>
                  <a:schemeClr val="dk1"/>
                </a:solidFill>
              </a:rPr>
              <a:t>Let’s </a:t>
            </a:r>
            <a:r>
              <a:rPr i="1" lang="en-GB" sz="4800">
                <a:solidFill>
                  <a:schemeClr val="dk1"/>
                </a:solidFill>
              </a:rPr>
              <a:t>investigate….</a:t>
            </a:r>
            <a:endParaRPr i="1" sz="4800">
              <a:solidFill>
                <a:schemeClr val="dk1"/>
              </a:solidFill>
            </a:endParaRPr>
          </a:p>
          <a:p>
            <a:pPr indent="0" lvl="0" marL="0" rtl="0" algn="l">
              <a:spcBef>
                <a:spcPts val="0"/>
              </a:spcBef>
              <a:spcAft>
                <a:spcPts val="0"/>
              </a:spcAft>
              <a:buClr>
                <a:schemeClr val="dk1"/>
              </a:buClr>
              <a:buFont typeface="Arial"/>
              <a:buNone/>
            </a:pPr>
            <a:r>
              <a:t/>
            </a:r>
            <a:endParaRPr i="1" sz="4800">
              <a:solidFill>
                <a:schemeClr val="dk1"/>
              </a:solidFill>
            </a:endParaRPr>
          </a:p>
          <a:p>
            <a:pPr indent="0" lvl="0" marL="0" rtl="0" algn="l">
              <a:spcBef>
                <a:spcPts val="0"/>
              </a:spcBef>
              <a:spcAft>
                <a:spcPts val="0"/>
              </a:spcAft>
              <a:buClr>
                <a:schemeClr val="dk1"/>
              </a:buClr>
              <a:buFont typeface="Arial"/>
              <a:buNone/>
            </a:pPr>
            <a:r>
              <a:rPr i="1" lang="en-GB" sz="4800">
                <a:solidFill>
                  <a:schemeClr val="dk1"/>
                </a:solidFill>
              </a:rPr>
              <a:t>Can you write spelling questions, with a mark scheme, related to marvellous and mischievous?</a:t>
            </a:r>
            <a:endParaRPr i="1" sz="30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8"/>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co-author</a:t>
            </a:r>
            <a:endParaRPr/>
          </a:p>
        </p:txBody>
      </p:sp>
      <p:sp>
        <p:nvSpPr>
          <p:cNvPr id="371" name="Google Shape;371;p68"/>
          <p:cNvSpPr/>
          <p:nvPr/>
        </p:nvSpPr>
        <p:spPr>
          <a:xfrm>
            <a:off x="3538075" y="2689775"/>
            <a:ext cx="1174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9"/>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co-author</a:t>
            </a:r>
            <a:endParaRPr/>
          </a:p>
        </p:txBody>
      </p:sp>
      <p:sp>
        <p:nvSpPr>
          <p:cNvPr id="377" name="Google Shape;377;p69"/>
          <p:cNvSpPr/>
          <p:nvPr/>
        </p:nvSpPr>
        <p:spPr>
          <a:xfrm>
            <a:off x="3491325" y="2681925"/>
            <a:ext cx="12213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78" name="Google Shape;378;p69"/>
          <p:cNvPicPr preferRelativeResize="0"/>
          <p:nvPr/>
        </p:nvPicPr>
        <p:blipFill>
          <a:blip r:embed="rId3">
            <a:alphaModFix/>
          </a:blip>
          <a:stretch>
            <a:fillRect/>
          </a:stretch>
        </p:blipFill>
        <p:spPr>
          <a:xfrm>
            <a:off x="152400" y="152400"/>
            <a:ext cx="2172308" cy="2529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co-operate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7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co-operate</a:t>
            </a:r>
            <a:br>
              <a:rPr lang="en-GB">
                <a:latin typeface="Arial"/>
                <a:ea typeface="Arial"/>
                <a:cs typeface="Arial"/>
                <a:sym typeface="Arial"/>
              </a:rPr>
            </a:br>
            <a:r>
              <a:rPr lang="en-GB"/>
              <a:t>co-</a:t>
            </a:r>
            <a:r>
              <a:rPr lang="en-GB">
                <a:latin typeface="Arial"/>
                <a:ea typeface="Arial"/>
                <a:cs typeface="Arial"/>
                <a:sym typeface="Arial"/>
              </a:rPr>
              <a:t> + </a:t>
            </a:r>
            <a:r>
              <a:rPr lang="en-GB"/>
              <a:t>operate</a:t>
            </a:r>
            <a:r>
              <a:rPr lang="en-GB">
                <a:latin typeface="Arial"/>
                <a:ea typeface="Arial"/>
                <a:cs typeface="Arial"/>
                <a:sym typeface="Arial"/>
              </a:rPr>
              <a:t> = </a:t>
            </a:r>
            <a:r>
              <a:rPr lang="en-GB"/>
              <a:t>co-operate</a:t>
            </a:r>
            <a:endParaRPr i="1">
              <a:latin typeface="Arial"/>
              <a:ea typeface="Arial"/>
              <a:cs typeface="Arial"/>
              <a:sym typeface="Arial"/>
            </a:endParaRPr>
          </a:p>
        </p:txBody>
      </p:sp>
      <p:pic>
        <p:nvPicPr>
          <p:cNvPr id="389" name="Google Shape;389;p71"/>
          <p:cNvPicPr preferRelativeResize="0"/>
          <p:nvPr/>
        </p:nvPicPr>
        <p:blipFill>
          <a:blip r:embed="rId3">
            <a:alphaModFix/>
          </a:blip>
          <a:stretch>
            <a:fillRect/>
          </a:stretch>
        </p:blipFill>
        <p:spPr>
          <a:xfrm>
            <a:off x="152400" y="152400"/>
            <a:ext cx="2162175" cy="2162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72"/>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co-operate</a:t>
            </a:r>
            <a:br>
              <a:rPr lang="en-GB"/>
            </a:br>
            <a:r>
              <a:rPr lang="en-GB"/>
              <a:t>co- + operate = co-operate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395" name="Google Shape;395;p72"/>
          <p:cNvSpPr txBox="1"/>
          <p:nvPr/>
        </p:nvSpPr>
        <p:spPr>
          <a:xfrm>
            <a:off x="631550" y="4050600"/>
            <a:ext cx="78867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to work jointly to achieve something</a:t>
            </a:r>
            <a:endParaRPr b="0" i="0" sz="3100" u="none" cap="none" strike="noStrike">
              <a:solidFill>
                <a:srgbClr val="000000"/>
              </a:solidFill>
              <a:latin typeface="Calibri"/>
              <a:ea typeface="Calibri"/>
              <a:cs typeface="Calibri"/>
              <a:sym typeface="Calibri"/>
            </a:endParaRPr>
          </a:p>
        </p:txBody>
      </p:sp>
      <p:pic>
        <p:nvPicPr>
          <p:cNvPr id="396" name="Google Shape;396;p72"/>
          <p:cNvPicPr preferRelativeResize="0"/>
          <p:nvPr/>
        </p:nvPicPr>
        <p:blipFill>
          <a:blip r:embed="rId3">
            <a:alphaModFix/>
          </a:blip>
          <a:stretch>
            <a:fillRect/>
          </a:stretch>
        </p:blipFill>
        <p:spPr>
          <a:xfrm>
            <a:off x="152400" y="152400"/>
            <a:ext cx="2162175" cy="21621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7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co-ordinate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co-ordinate</a:t>
            </a:r>
            <a:br>
              <a:rPr lang="en-GB"/>
            </a:br>
            <a:r>
              <a:rPr lang="en-GB"/>
              <a:t>co- + ordinate = co-ordinate</a:t>
            </a:r>
            <a:endParaRPr i="1">
              <a:latin typeface="Arial"/>
              <a:ea typeface="Arial"/>
              <a:cs typeface="Arial"/>
              <a:sym typeface="Arial"/>
            </a:endParaRPr>
          </a:p>
        </p:txBody>
      </p:sp>
      <p:pic>
        <p:nvPicPr>
          <p:cNvPr id="407" name="Google Shape;407;p74"/>
          <p:cNvPicPr preferRelativeResize="0"/>
          <p:nvPr/>
        </p:nvPicPr>
        <p:blipFill>
          <a:blip r:embed="rId3">
            <a:alphaModFix/>
          </a:blip>
          <a:stretch>
            <a:fillRect/>
          </a:stretch>
        </p:blipFill>
        <p:spPr>
          <a:xfrm>
            <a:off x="152400" y="152400"/>
            <a:ext cx="2815850" cy="18738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5"/>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co-ordinate</a:t>
            </a:r>
            <a:br>
              <a:rPr lang="en-GB"/>
            </a:br>
            <a:r>
              <a:rPr lang="en-GB"/>
              <a:t>co- + ordinate = co-ordinate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413" name="Google Shape;413;p75"/>
          <p:cNvSpPr txBox="1"/>
          <p:nvPr/>
        </p:nvSpPr>
        <p:spPr>
          <a:xfrm>
            <a:off x="631550" y="4050600"/>
            <a:ext cx="7886700" cy="10929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to bring different elements together to achieve an outcome</a:t>
            </a:r>
            <a:endParaRPr b="0" i="0" sz="3100" u="none" cap="none" strike="noStrike">
              <a:solidFill>
                <a:srgbClr val="000000"/>
              </a:solidFill>
              <a:latin typeface="Calibri"/>
              <a:ea typeface="Calibri"/>
              <a:cs typeface="Calibri"/>
              <a:sym typeface="Calibri"/>
            </a:endParaRPr>
          </a:p>
        </p:txBody>
      </p:sp>
      <p:pic>
        <p:nvPicPr>
          <p:cNvPr id="414" name="Google Shape;414;p75"/>
          <p:cNvPicPr preferRelativeResize="0"/>
          <p:nvPr/>
        </p:nvPicPr>
        <p:blipFill>
          <a:blip r:embed="rId3">
            <a:alphaModFix/>
          </a:blip>
          <a:stretch>
            <a:fillRect/>
          </a:stretch>
        </p:blipFill>
        <p:spPr>
          <a:xfrm>
            <a:off x="152400" y="152400"/>
            <a:ext cx="2815850" cy="18738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co-own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co-own</a:t>
            </a:r>
            <a:br>
              <a:rPr lang="en-GB"/>
            </a:br>
            <a:r>
              <a:rPr lang="en-GB"/>
              <a:t>co- + own = co-own</a:t>
            </a:r>
            <a:endParaRPr i="1">
              <a:latin typeface="Arial"/>
              <a:ea typeface="Arial"/>
              <a:cs typeface="Arial"/>
              <a:sym typeface="Arial"/>
            </a:endParaRPr>
          </a:p>
        </p:txBody>
      </p:sp>
      <p:pic>
        <p:nvPicPr>
          <p:cNvPr id="425" name="Google Shape;425;p77"/>
          <p:cNvPicPr preferRelativeResize="0"/>
          <p:nvPr/>
        </p:nvPicPr>
        <p:blipFill>
          <a:blip r:embed="rId3">
            <a:alphaModFix/>
          </a:blip>
          <a:stretch>
            <a:fillRect/>
          </a:stretch>
        </p:blipFill>
        <p:spPr>
          <a:xfrm>
            <a:off x="152400" y="152400"/>
            <a:ext cx="3416200" cy="16088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8"/>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co-own</a:t>
            </a:r>
            <a:br>
              <a:rPr lang="en-GB"/>
            </a:br>
            <a:r>
              <a:rPr lang="en-GB"/>
              <a:t>co- + own = co-own</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431" name="Google Shape;431;p78"/>
          <p:cNvSpPr txBox="1"/>
          <p:nvPr/>
        </p:nvSpPr>
        <p:spPr>
          <a:xfrm>
            <a:off x="631550" y="4050600"/>
            <a:ext cx="78867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to own something jointly</a:t>
            </a:r>
            <a:endParaRPr b="0" i="0" sz="3100" u="none" cap="none" strike="noStrike">
              <a:solidFill>
                <a:srgbClr val="000000"/>
              </a:solidFill>
              <a:latin typeface="Calibri"/>
              <a:ea typeface="Calibri"/>
              <a:cs typeface="Calibri"/>
              <a:sym typeface="Calibri"/>
            </a:endParaRPr>
          </a:p>
        </p:txBody>
      </p:sp>
      <p:pic>
        <p:nvPicPr>
          <p:cNvPr id="432" name="Google Shape;432;p78"/>
          <p:cNvPicPr preferRelativeResize="0"/>
          <p:nvPr/>
        </p:nvPicPr>
        <p:blipFill>
          <a:blip r:embed="rId3">
            <a:alphaModFix/>
          </a:blip>
          <a:stretch>
            <a:fillRect/>
          </a:stretch>
        </p:blipFill>
        <p:spPr>
          <a:xfrm>
            <a:off x="152400" y="152400"/>
            <a:ext cx="3416200" cy="16088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7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co-author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8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co-author</a:t>
            </a:r>
            <a:br>
              <a:rPr lang="en-GB"/>
            </a:br>
            <a:r>
              <a:rPr lang="en-GB"/>
              <a:t>co- + author = co-author</a:t>
            </a:r>
            <a:endParaRPr i="1">
              <a:latin typeface="Arial"/>
              <a:ea typeface="Arial"/>
              <a:cs typeface="Arial"/>
              <a:sym typeface="Arial"/>
            </a:endParaRPr>
          </a:p>
        </p:txBody>
      </p:sp>
      <p:pic>
        <p:nvPicPr>
          <p:cNvPr id="443" name="Google Shape;443;p80"/>
          <p:cNvPicPr preferRelativeResize="0"/>
          <p:nvPr/>
        </p:nvPicPr>
        <p:blipFill>
          <a:blip r:embed="rId3">
            <a:alphaModFix/>
          </a:blip>
          <a:stretch>
            <a:fillRect/>
          </a:stretch>
        </p:blipFill>
        <p:spPr>
          <a:xfrm>
            <a:off x="152400" y="152400"/>
            <a:ext cx="2172308" cy="25295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81"/>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co-author</a:t>
            </a:r>
            <a:br>
              <a:rPr lang="en-GB"/>
            </a:br>
            <a:r>
              <a:rPr lang="en-GB"/>
              <a:t>co- + author = co-author</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latin typeface="Arial"/>
              <a:ea typeface="Arial"/>
              <a:cs typeface="Arial"/>
              <a:sym typeface="Arial"/>
            </a:endParaRPr>
          </a:p>
        </p:txBody>
      </p:sp>
      <p:sp>
        <p:nvSpPr>
          <p:cNvPr id="449" name="Google Shape;449;p81"/>
          <p:cNvSpPr txBox="1"/>
          <p:nvPr/>
        </p:nvSpPr>
        <p:spPr>
          <a:xfrm>
            <a:off x="631550" y="4050600"/>
            <a:ext cx="7886700" cy="10929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two or more people who create a paper or book</a:t>
            </a:r>
            <a:endParaRPr b="0" i="0" sz="3100" u="none" cap="none" strike="noStrike">
              <a:solidFill>
                <a:srgbClr val="000000"/>
              </a:solidFill>
              <a:latin typeface="Calibri"/>
              <a:ea typeface="Calibri"/>
              <a:cs typeface="Calibri"/>
              <a:sym typeface="Calibri"/>
            </a:endParaRPr>
          </a:p>
        </p:txBody>
      </p:sp>
      <p:pic>
        <p:nvPicPr>
          <p:cNvPr id="450" name="Google Shape;450;p81"/>
          <p:cNvPicPr preferRelativeResize="0"/>
          <p:nvPr/>
        </p:nvPicPr>
        <p:blipFill>
          <a:blip r:embed="rId3">
            <a:alphaModFix/>
          </a:blip>
          <a:stretch>
            <a:fillRect/>
          </a:stretch>
        </p:blipFill>
        <p:spPr>
          <a:xfrm>
            <a:off x="152400" y="152400"/>
            <a:ext cx="1772525" cy="2064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8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suspect was willing to co-operate with the police.</a:t>
            </a:r>
            <a:endParaRPr i="1">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8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suspect was willing to </a:t>
            </a:r>
            <a:endParaRPr/>
          </a:p>
          <a:p>
            <a:pPr indent="0" lvl="0" marL="0" rtl="0" algn="ctr">
              <a:lnSpc>
                <a:spcPct val="90000"/>
              </a:lnSpc>
              <a:spcBef>
                <a:spcPts val="0"/>
              </a:spcBef>
              <a:spcAft>
                <a:spcPts val="0"/>
              </a:spcAft>
              <a:buClr>
                <a:schemeClr val="dk1"/>
              </a:buClr>
              <a:buSzPct val="100000"/>
              <a:buFont typeface="Arial"/>
              <a:buNone/>
            </a:pPr>
            <a:r>
              <a:rPr lang="en-GB"/>
              <a:t>_ _ _ _ _ _ _ _ _ with the police.</a:t>
            </a:r>
            <a:endParaRPr i="1">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8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suspect was willing to co-operate with the police.</a:t>
            </a:r>
            <a:endParaRPr i="1">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8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wedding planner was able to co-ordinate the flowers to arrive at the venue on time.</a:t>
            </a:r>
            <a:endParaRPr i="1">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8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wedding planner was able to _ _ _ _ _ _ _ _ _ _ the flowers to arrive at the venue on time.</a:t>
            </a:r>
            <a:endParaRPr i="1">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8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wedding planner was able to co-ordinate the flowers to arrive at the venue on time.</a:t>
            </a:r>
            <a:endParaRPr i="1">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8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partner and I co-own our house.</a:t>
            </a:r>
            <a:endParaRPr i="1">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partner and I _ _ _ _ _ our house.</a:t>
            </a:r>
            <a:endParaRPr i="1">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9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partner and I co-own our house.</a:t>
            </a:r>
            <a:endParaRPr i="1">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9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a co-author of many </a:t>
            </a:r>
            <a:r>
              <a:rPr lang="en-GB"/>
              <a:t>children</a:t>
            </a:r>
            <a:r>
              <a:rPr lang="en-GB"/>
              <a:t>’s books.</a:t>
            </a:r>
            <a:endParaRPr i="1">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familiar</a:t>
            </a:r>
            <a:endParaRPr i="1">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9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a _ _ _ _ _ _ _ _ of many children’s books.</a:t>
            </a:r>
            <a:endParaRPr i="1">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9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a co-author of many children’s books.</a:t>
            </a:r>
            <a:endParaRPr i="1">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9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9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marvellous</a:t>
            </a:r>
            <a:endParaRPr i="1">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9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marvellous</a:t>
            </a:r>
            <a:br>
              <a:rPr lang="en-GB">
                <a:latin typeface="Arial"/>
                <a:ea typeface="Arial"/>
                <a:cs typeface="Arial"/>
                <a:sym typeface="Arial"/>
              </a:rPr>
            </a:br>
            <a:r>
              <a:rPr lang="en-GB"/>
              <a:t>We saw the most marvellous firework display.</a:t>
            </a:r>
            <a:endParaRPr i="1">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9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pic>
        <p:nvPicPr>
          <p:cNvPr id="531" name="Google Shape;531;p97"/>
          <p:cNvPicPr preferRelativeResize="0"/>
          <p:nvPr/>
        </p:nvPicPr>
        <p:blipFill>
          <a:blip r:embed="rId3">
            <a:alphaModFix/>
          </a:blip>
          <a:stretch>
            <a:fillRect/>
          </a:stretch>
        </p:blipFill>
        <p:spPr>
          <a:xfrm>
            <a:off x="152400" y="152400"/>
            <a:ext cx="2755162" cy="200581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9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a:t>
            </a:r>
            <a:endParaRPr/>
          </a:p>
          <a:p>
            <a:pPr indent="0" lvl="0" marL="0" rtl="0" algn="ctr">
              <a:lnSpc>
                <a:spcPct val="90000"/>
              </a:lnSpc>
              <a:spcBef>
                <a:spcPts val="0"/>
              </a:spcBef>
              <a:spcAft>
                <a:spcPts val="0"/>
              </a:spcAft>
              <a:buClr>
                <a:schemeClr val="dk1"/>
              </a:buClr>
              <a:buSzPct val="100000"/>
              <a:buFont typeface="Arial"/>
              <a:buNone/>
            </a:pPr>
            <a:r>
              <a:rPr lang="en-GB"/>
              <a:t>_ _ _ _ _ _ _ _ _ _ firework display.</a:t>
            </a:r>
            <a:endParaRPr i="1">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9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0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t>
            </a:r>
            <a:r>
              <a:rPr lang="en-GB"/>
              <a:t>ischievous</a:t>
            </a:r>
            <a:endParaRPr i="1">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0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a:t>
            </a:r>
            <a:r>
              <a:rPr lang="en-GB"/>
              <a:t>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t>(adjective)</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well known</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0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pic>
        <p:nvPicPr>
          <p:cNvPr id="557" name="Google Shape;557;p102"/>
          <p:cNvPicPr preferRelativeResize="0"/>
          <p:nvPr/>
        </p:nvPicPr>
        <p:blipFill>
          <a:blip r:embed="rId3">
            <a:alphaModFix/>
          </a:blip>
          <a:stretch>
            <a:fillRect/>
          </a:stretch>
        </p:blipFill>
        <p:spPr>
          <a:xfrm>
            <a:off x="152400" y="152400"/>
            <a:ext cx="2005819" cy="200581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0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_ _ _ _ _ _ _ _ _ _ _ kitten, hid in the basket of clean washing.</a:t>
            </a:r>
            <a:endParaRPr i="1">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0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0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10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107"/>
          <p:cNvSpPr txBox="1"/>
          <p:nvPr>
            <p:ph type="title"/>
          </p:nvPr>
        </p:nvSpPr>
        <p:spPr>
          <a:xfrm>
            <a:off x="218395" y="13359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Satellites help us to observe our marvellous Earth and re-educate scientists of changes. Some sit above the same point of Earth’s surface, nearly 36,000 km into space, so they can co-ordinate and keep pace with the planet as it rotates. Others travel around the Earth, about 600km above the surface, and re-enter the same point every two or three weeks to re-examine. Both kinds of satellite carry sensors which gather familiar information about the atmosphere and the surface of the Earth. This is sent to stations on the ground, which collect signals, interpret the information and pass it on to wide-eyed scientists to re-examine.  </a:t>
            </a:r>
            <a:r>
              <a:rPr lang="en-GB" sz="2700"/>
              <a:t> </a:t>
            </a:r>
            <a:endParaRPr sz="26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108"/>
          <p:cNvSpPr txBox="1"/>
          <p:nvPr>
            <p:ph type="title"/>
          </p:nvPr>
        </p:nvSpPr>
        <p:spPr>
          <a:xfrm>
            <a:off x="218395" y="13515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br>
              <a:rPr lang="en-GB" sz="2600"/>
            </a:br>
            <a:endParaRPr sz="2600"/>
          </a:p>
          <a:p>
            <a:pPr indent="0" lvl="0" marL="0" rtl="0" algn="l">
              <a:lnSpc>
                <a:spcPct val="90000"/>
              </a:lnSpc>
              <a:spcBef>
                <a:spcPts val="0"/>
              </a:spcBef>
              <a:spcAft>
                <a:spcPts val="0"/>
              </a:spcAft>
              <a:buClr>
                <a:srgbClr val="000000"/>
              </a:buClr>
              <a:buSzPts val="3000"/>
              <a:buFont typeface="Arial"/>
              <a:buNone/>
            </a:pPr>
            <a:r>
              <a:rPr lang="en-GB" sz="2600"/>
              <a:t>Satellites help us to observe our </a:t>
            </a:r>
            <a:r>
              <a:rPr lang="en-GB" sz="2600">
                <a:highlight>
                  <a:srgbClr val="FFFF00"/>
                </a:highlight>
              </a:rPr>
              <a:t>marvellous</a:t>
            </a:r>
            <a:r>
              <a:rPr lang="en-GB" sz="2600"/>
              <a:t> Earth and </a:t>
            </a:r>
            <a:r>
              <a:rPr lang="en-GB" sz="2600">
                <a:highlight>
                  <a:srgbClr val="FFFF00"/>
                </a:highlight>
              </a:rPr>
              <a:t>re-educate</a:t>
            </a:r>
            <a:r>
              <a:rPr lang="en-GB" sz="2600"/>
              <a:t> scientists of changes. Some sit above the same point of Earth’s surface, nearly 36,000 km into space, so they can </a:t>
            </a:r>
            <a:r>
              <a:rPr lang="en-GB" sz="2600">
                <a:highlight>
                  <a:srgbClr val="FFFF00"/>
                </a:highlight>
              </a:rPr>
              <a:t>co-ordinate</a:t>
            </a:r>
            <a:r>
              <a:rPr lang="en-GB" sz="2600"/>
              <a:t> and keep pace with the planet as it rotates. Others travel around the Earth, about 600km above the surface, and </a:t>
            </a:r>
            <a:r>
              <a:rPr lang="en-GB" sz="2600">
                <a:highlight>
                  <a:srgbClr val="FFFF00"/>
                </a:highlight>
              </a:rPr>
              <a:t>re-enter</a:t>
            </a:r>
            <a:r>
              <a:rPr lang="en-GB" sz="2600"/>
              <a:t> the same point every two or three weeks to </a:t>
            </a:r>
            <a:r>
              <a:rPr lang="en-GB" sz="2600">
                <a:highlight>
                  <a:srgbClr val="FFFF00"/>
                </a:highlight>
              </a:rPr>
              <a:t>re-examine</a:t>
            </a:r>
            <a:r>
              <a:rPr lang="en-GB" sz="2600"/>
              <a:t>. Both kinds of satellite carry sensors which gather </a:t>
            </a:r>
            <a:r>
              <a:rPr lang="en-GB" sz="2600">
                <a:highlight>
                  <a:srgbClr val="FFFF00"/>
                </a:highlight>
              </a:rPr>
              <a:t>familiar</a:t>
            </a:r>
            <a:r>
              <a:rPr lang="en-GB" sz="2600"/>
              <a:t> information about the atmosphere and the surface of the Earth. This is sent to stations on the ground, which collect signals, interpret the information and pass it on to </a:t>
            </a:r>
            <a:r>
              <a:rPr lang="en-GB" sz="2600">
                <a:highlight>
                  <a:srgbClr val="FFFF00"/>
                </a:highlight>
              </a:rPr>
              <a:t>wide-eyed</a:t>
            </a:r>
            <a:r>
              <a:rPr lang="en-GB" sz="2600"/>
              <a:t> scientists to </a:t>
            </a:r>
            <a:r>
              <a:rPr lang="en-GB" sz="2600">
                <a:highlight>
                  <a:srgbClr val="FFFF00"/>
                </a:highlight>
              </a:rPr>
              <a:t>re-examine</a:t>
            </a:r>
            <a:r>
              <a:rPr lang="en-GB" sz="2600"/>
              <a:t>.  </a:t>
            </a:r>
            <a:r>
              <a:rPr lang="en-GB" sz="2700">
                <a:solidFill>
                  <a:srgbClr val="000000"/>
                </a:solidFill>
              </a:rPr>
              <a:t> </a:t>
            </a:r>
            <a:endParaRPr sz="2700">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10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10"/>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chemeClr val="dk1"/>
              </a:buClr>
              <a:buSzPts val="3000"/>
              <a:buFont typeface="Arial"/>
              <a:buNone/>
            </a:pPr>
            <a:r>
              <a:rPr lang="en-GB" sz="3900"/>
              <a:t>Satellites help us to observe our marvellous Earth and re-educate scientists of changes. </a:t>
            </a:r>
            <a:endParaRPr sz="9400"/>
          </a:p>
        </p:txBody>
      </p:sp>
      <p:sp>
        <p:nvSpPr>
          <p:cNvPr id="599" name="Google Shape;599;p110"/>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11"/>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Year 6  - Autumn 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Week </a:t>
            </a:r>
            <a:r>
              <a:rPr lang="en-GB" sz="5400">
                <a:solidFill>
                  <a:schemeClr val="dk1"/>
                </a:solidFill>
              </a:rPr>
              <a:t>4</a:t>
            </a:r>
            <a:r>
              <a:rPr b="0" i="0" lang="en-GB" sz="5400" u="none" cap="none" strike="noStrike">
                <a:solidFill>
                  <a:schemeClr val="dk1"/>
                </a:solidFill>
                <a:latin typeface="Arial"/>
                <a:ea typeface="Arial"/>
                <a:cs typeface="Arial"/>
                <a:sym typeface="Arial"/>
              </a:rPr>
              <a:t> - </a:t>
            </a:r>
            <a:r>
              <a:rPr lang="en-GB" sz="5400">
                <a:solidFill>
                  <a:schemeClr val="dk1"/>
                </a:solidFill>
              </a:rPr>
              <a:t>Tuesday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latin typeface="Arial"/>
                <a:ea typeface="Arial"/>
                <a:cs typeface="Arial"/>
                <a:sym typeface="Arial"/>
              </a:rPr>
              <a:t>The familiar feeling came over her as she entered her old home.</a:t>
            </a:r>
            <a:endParaRPr i="1">
              <a:latin typeface="Arial"/>
              <a:ea typeface="Arial"/>
              <a:cs typeface="Arial"/>
              <a:sym typeface="Arial"/>
            </a:endParaRPr>
          </a:p>
        </p:txBody>
      </p:sp>
      <p:pic>
        <p:nvPicPr>
          <p:cNvPr descr="1,133 Coming Home Stock Illustrations, Cliparts and Royalty Free Coming Home  Vectors" id="214" name="Google Shape;214;p40"/>
          <p:cNvPicPr preferRelativeResize="0"/>
          <p:nvPr/>
        </p:nvPicPr>
        <p:blipFill rotWithShape="1">
          <a:blip r:embed="rId3">
            <a:alphaModFix/>
          </a:blip>
          <a:srcRect b="0" l="0" r="0" t="0"/>
          <a:stretch/>
        </p:blipFill>
        <p:spPr>
          <a:xfrm>
            <a:off x="0" y="179615"/>
            <a:ext cx="1793081" cy="14287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112"/>
          <p:cNvPicPr preferRelativeResize="0"/>
          <p:nvPr/>
        </p:nvPicPr>
        <p:blipFill>
          <a:blip r:embed="rId3">
            <a:alphaModFix/>
          </a:blip>
          <a:stretch>
            <a:fillRect/>
          </a:stretch>
        </p:blipFill>
        <p:spPr>
          <a:xfrm>
            <a:off x="905013" y="0"/>
            <a:ext cx="7333982" cy="514349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1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11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1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familiar</a:t>
            </a:r>
            <a:endParaRPr i="1">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1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t>(adjective)</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well known</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1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latin typeface="Arial"/>
                <a:ea typeface="Arial"/>
                <a:cs typeface="Arial"/>
                <a:sym typeface="Arial"/>
              </a:rPr>
              <a:t>The familiar feeling came over her as she entered her old home.</a:t>
            </a:r>
            <a:endParaRPr i="1">
              <a:latin typeface="Arial"/>
              <a:ea typeface="Arial"/>
              <a:cs typeface="Arial"/>
              <a:sym typeface="Arial"/>
            </a:endParaRPr>
          </a:p>
        </p:txBody>
      </p:sp>
      <p:pic>
        <p:nvPicPr>
          <p:cNvPr descr="1,133 Coming Home Stock Illustrations, Cliparts and Royalty Free Coming Home  Vectors" id="637" name="Google Shape;637;p117"/>
          <p:cNvPicPr preferRelativeResize="0"/>
          <p:nvPr/>
        </p:nvPicPr>
        <p:blipFill rotWithShape="1">
          <a:blip r:embed="rId3">
            <a:alphaModFix/>
          </a:blip>
          <a:srcRect b="0" l="0" r="0" t="0"/>
          <a:stretch/>
        </p:blipFill>
        <p:spPr>
          <a:xfrm>
            <a:off x="0" y="179615"/>
            <a:ext cx="1793081" cy="142875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1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amateur</a:t>
            </a:r>
            <a:endParaRPr i="1">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19"/>
          <p:cNvSpPr txBox="1"/>
          <p:nvPr>
            <p:ph type="title"/>
          </p:nvPr>
        </p:nvSpPr>
        <p:spPr>
          <a:xfrm>
            <a:off x="628638" y="329256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t>(noun)</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to engage in something, particularly a sport, on a non professional level without getting paid</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2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latin typeface="Arial"/>
                <a:ea typeface="Arial"/>
                <a:cs typeface="Arial"/>
                <a:sym typeface="Arial"/>
              </a:rPr>
              <a:t>The Olympics were incredible for the amateur boxer.</a:t>
            </a:r>
            <a:endParaRPr i="1"/>
          </a:p>
        </p:txBody>
      </p:sp>
      <p:pic>
        <p:nvPicPr>
          <p:cNvPr descr="45 Amateur Boxing Illustrations &amp; Clip Art - iStock" id="653" name="Google Shape;653;p120"/>
          <p:cNvPicPr preferRelativeResize="0"/>
          <p:nvPr/>
        </p:nvPicPr>
        <p:blipFill rotWithShape="1">
          <a:blip r:embed="rId3">
            <a:alphaModFix/>
          </a:blip>
          <a:srcRect b="0" l="0" r="0" t="0"/>
          <a:stretch/>
        </p:blipFill>
        <p:spPr>
          <a:xfrm>
            <a:off x="204618" y="225028"/>
            <a:ext cx="1607344" cy="160734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2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 </a:t>
            </a:r>
            <a:r>
              <a:rPr lang="en-GB"/>
              <a:t>-ful</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amateur</a:t>
            </a:r>
            <a:endParaRPr i="1">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2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-ful</a:t>
            </a:r>
            <a:endParaRPr>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23"/>
          <p:cNvSpPr txBox="1"/>
          <p:nvPr>
            <p:ph type="title"/>
          </p:nvPr>
        </p:nvSpPr>
        <p:spPr>
          <a:xfrm>
            <a:off x="538163" y="1688287"/>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Suffix -ful</a:t>
            </a:r>
            <a:br>
              <a:rPr lang="en-GB">
                <a:latin typeface="Arial"/>
                <a:ea typeface="Arial"/>
                <a:cs typeface="Arial"/>
                <a:sym typeface="Arial"/>
              </a:rPr>
            </a:br>
            <a:r>
              <a:rPr lang="en-GB">
                <a:latin typeface="Arial"/>
                <a:ea typeface="Arial"/>
                <a:cs typeface="Arial"/>
                <a:sym typeface="Arial"/>
              </a:rPr>
              <a:t>meaning full of</a:t>
            </a:r>
            <a:endParaRPr i="1">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2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fearful</a:t>
            </a:r>
            <a:endParaRPr i="1">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2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fearful</a:t>
            </a:r>
            <a:endParaRPr i="1">
              <a:latin typeface="Arial"/>
              <a:ea typeface="Arial"/>
              <a:cs typeface="Arial"/>
              <a:sym typeface="Arial"/>
            </a:endParaRPr>
          </a:p>
        </p:txBody>
      </p:sp>
      <p:sp>
        <p:nvSpPr>
          <p:cNvPr id="679" name="Google Shape;679;p125"/>
          <p:cNvSpPr/>
          <p:nvPr/>
        </p:nvSpPr>
        <p:spPr>
          <a:xfrm>
            <a:off x="4726442" y="2756020"/>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2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fearful</a:t>
            </a:r>
            <a:br>
              <a:rPr lang="en-GB">
                <a:latin typeface="Arial"/>
                <a:ea typeface="Arial"/>
                <a:cs typeface="Arial"/>
                <a:sym typeface="Arial"/>
              </a:rPr>
            </a:br>
            <a:r>
              <a:rPr lang="en-GB">
                <a:latin typeface="Arial"/>
                <a:ea typeface="Arial"/>
                <a:cs typeface="Arial"/>
                <a:sym typeface="Arial"/>
              </a:rPr>
              <a:t>fear + ful = fearful</a:t>
            </a:r>
            <a:endParaRPr i="1">
              <a:latin typeface="Arial"/>
              <a:ea typeface="Arial"/>
              <a:cs typeface="Arial"/>
              <a:sym typeface="Arial"/>
            </a:endParaRPr>
          </a:p>
        </p:txBody>
      </p:sp>
      <p:pic>
        <p:nvPicPr>
          <p:cNvPr descr="scared face Angry faces clipart clipart collection file angry face jpg -  Clipartix" id="685" name="Google Shape;685;p126"/>
          <p:cNvPicPr preferRelativeResize="0"/>
          <p:nvPr/>
        </p:nvPicPr>
        <p:blipFill rotWithShape="1">
          <a:blip r:embed="rId3">
            <a:alphaModFix/>
          </a:blip>
          <a:srcRect b="0" l="0" r="0" t="0"/>
          <a:stretch/>
        </p:blipFill>
        <p:spPr>
          <a:xfrm>
            <a:off x="106646" y="127057"/>
            <a:ext cx="1607344" cy="160734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2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thankful</a:t>
            </a:r>
            <a:endParaRPr i="1">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12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thankful</a:t>
            </a:r>
            <a:endParaRPr i="1">
              <a:latin typeface="Arial"/>
              <a:ea typeface="Arial"/>
              <a:cs typeface="Arial"/>
              <a:sym typeface="Arial"/>
            </a:endParaRPr>
          </a:p>
        </p:txBody>
      </p:sp>
      <p:sp>
        <p:nvSpPr>
          <p:cNvPr id="696" name="Google Shape;696;p128"/>
          <p:cNvSpPr/>
          <p:nvPr/>
        </p:nvSpPr>
        <p:spPr>
          <a:xfrm>
            <a:off x="4959124" y="2743774"/>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12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thankful</a:t>
            </a:r>
            <a:br>
              <a:rPr lang="en-GB">
                <a:latin typeface="Arial"/>
                <a:ea typeface="Arial"/>
                <a:cs typeface="Arial"/>
                <a:sym typeface="Arial"/>
              </a:rPr>
            </a:br>
            <a:r>
              <a:rPr lang="en-GB">
                <a:latin typeface="Arial"/>
                <a:ea typeface="Arial"/>
                <a:cs typeface="Arial"/>
                <a:sym typeface="Arial"/>
              </a:rPr>
              <a:t>thank + ful = thankful</a:t>
            </a:r>
            <a:endParaRPr i="1">
              <a:latin typeface="Arial"/>
              <a:ea typeface="Arial"/>
              <a:cs typeface="Arial"/>
              <a:sym typeface="Arial"/>
            </a:endParaRPr>
          </a:p>
        </p:txBody>
      </p:sp>
      <p:pic>
        <p:nvPicPr>
          <p:cNvPr descr="Free Thanksgiving Png Clipart Pictures - Clipartix" id="702" name="Google Shape;702;p129"/>
          <p:cNvPicPr preferRelativeResize="0"/>
          <p:nvPr/>
        </p:nvPicPr>
        <p:blipFill rotWithShape="1">
          <a:blip r:embed="rId3">
            <a:alphaModFix/>
          </a:blip>
          <a:srcRect b="0" l="0" r="0" t="0"/>
          <a:stretch/>
        </p:blipFill>
        <p:spPr>
          <a:xfrm>
            <a:off x="223497" y="185227"/>
            <a:ext cx="1643063" cy="1564481"/>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3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beautiful</a:t>
            </a:r>
            <a:endParaRPr i="1">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13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beautiful</a:t>
            </a:r>
            <a:endParaRPr i="1">
              <a:latin typeface="Arial"/>
              <a:ea typeface="Arial"/>
              <a:cs typeface="Arial"/>
              <a:sym typeface="Arial"/>
            </a:endParaRPr>
          </a:p>
        </p:txBody>
      </p:sp>
      <p:sp>
        <p:nvSpPr>
          <p:cNvPr id="713" name="Google Shape;713;p131"/>
          <p:cNvSpPr/>
          <p:nvPr/>
        </p:nvSpPr>
        <p:spPr>
          <a:xfrm>
            <a:off x="5020356" y="2756020"/>
            <a:ext cx="7968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