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222.xml"/>
  <Override ContentType="application/vnd.openxmlformats-officedocument.presentationml.notesSlide+xml" PartName="/ppt/notesSlides/notesSlide311.xml"/>
  <Override ContentType="application/vnd.openxmlformats-officedocument.presentationml.notesSlide+xml" PartName="/ppt/notesSlides/notesSlide257.xml"/>
  <Override ContentType="application/vnd.openxmlformats-officedocument.presentationml.notesSlide+xml" PartName="/ppt/notesSlides/notesSlide265.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49.xml"/>
  <Override ContentType="application/vnd.openxmlformats-officedocument.presentationml.notesSlide+xml" PartName="/ppt/notesSlides/notesSlide273.xml"/>
  <Override ContentType="application/vnd.openxmlformats-officedocument.presentationml.notesSlide+xml" PartName="/ppt/notesSlides/notesSlide206.xml"/>
  <Override ContentType="application/vnd.openxmlformats-officedocument.presentationml.notesSlide+xml" PartName="/ppt/notesSlides/notesSlide230.xml"/>
  <Override ContentType="application/vnd.openxmlformats-officedocument.presentationml.notesSlide+xml" PartName="/ppt/notesSlides/notesSlide338.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303.xml"/>
  <Override ContentType="application/vnd.openxmlformats-officedocument.presentationml.notesSlide+xml" PartName="/ppt/notesSlides/notesSlide34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250.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293.xml"/>
  <Override ContentType="application/vnd.openxmlformats-officedocument.presentationml.notesSlide+xml" PartName="/ppt/notesSlides/notesSlide137.xml"/>
  <Override ContentType="application/vnd.openxmlformats-officedocument.presentationml.notesSlide+xml" PartName="/ppt/notesSlides/notesSlide27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23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326.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281.xml"/>
  <Override ContentType="application/vnd.openxmlformats-officedocument.presentationml.notesSlide+xml" PartName="/ppt/notesSlides/notesSlide331.xml"/>
  <Override ContentType="application/vnd.openxmlformats-officedocument.presentationml.notesSlide+xml" PartName="/ppt/notesSlides/notesSlide229.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261.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342.xml"/>
  <Override ContentType="application/vnd.openxmlformats-officedocument.presentationml.notesSlide+xml" PartName="/ppt/notesSlides/notesSlide270.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315.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296.xml"/>
  <Override ContentType="application/vnd.openxmlformats-officedocument.presentationml.notesSlide+xml" PartName="/ppt/notesSlides/notesSlide253.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23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1.xml"/>
  <Override ContentType="application/vnd.openxmlformats-officedocument.presentationml.notesSlide+xml" PartName="/ppt/notesSlides/notesSlide319.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334.xml"/>
  <Override ContentType="application/vnd.openxmlformats-officedocument.presentationml.notesSlide+xml" PartName="/ppt/notesSlides/notesSlide306.xml"/>
  <Override ContentType="application/vnd.openxmlformats-officedocument.presentationml.notesSlide+xml" PartName="/ppt/notesSlides/notesSlide349.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323.xml"/>
  <Override ContentType="application/vnd.openxmlformats-officedocument.presentationml.notesSlide+xml" PartName="/ppt/notesSlides/notesSlide71.xml"/>
  <Override ContentType="application/vnd.openxmlformats-officedocument.presentationml.notesSlide+xml" PartName="/ppt/notesSlides/notesSlide285.xml"/>
  <Override ContentType="application/vnd.openxmlformats-officedocument.presentationml.notesSlide+xml" PartName="/ppt/notesSlides/notesSlide225.xml"/>
  <Override ContentType="application/vnd.openxmlformats-officedocument.presentationml.notesSlide+xml" PartName="/ppt/notesSlides/notesSlide242.xml"/>
  <Override ContentType="application/vnd.openxmlformats-officedocument.presentationml.notesSlide+xml" PartName="/ppt/notesSlides/notesSlide268.xml"/>
  <Override ContentType="application/vnd.openxmlformats-officedocument.presentationml.notesSlide+xml" PartName="/ppt/notesSlides/notesSlide329.xml"/>
  <Override ContentType="application/vnd.openxmlformats-officedocument.presentationml.notesSlide+xml" PartName="/ppt/notesSlides/notesSlide290.xml"/>
  <Override ContentType="application/vnd.openxmlformats-officedocument.presentationml.notesSlide+xml" PartName="/ppt/notesSlides/notesSlide274.xml"/>
  <Override ContentType="application/vnd.openxmlformats-officedocument.presentationml.notesSlide+xml" PartName="/ppt/notesSlides/notesSlide84.xml"/>
  <Override ContentType="application/vnd.openxmlformats-officedocument.presentationml.notesSlide+xml" PartName="/ppt/notesSlides/notesSlide302.xml"/>
  <Override ContentType="application/vnd.openxmlformats-officedocument.presentationml.notesSlide+xml" PartName="/ppt/notesSlides/notesSlide76.xml"/>
  <Override ContentType="application/vnd.openxmlformats-officedocument.presentationml.notesSlide+xml" PartName="/ppt/notesSlides/notesSlide345.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56.xml"/>
  <Override ContentType="application/vnd.openxmlformats-officedocument.presentationml.notesSlide+xml" PartName="/ppt/notesSlides/notesSlide213.xml"/>
  <Override ContentType="application/vnd.openxmlformats-officedocument.presentationml.notesSlide+xml" PartName="/ppt/notesSlides/notesSlide22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231.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266.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320.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330.xml"/>
  <Override ContentType="application/vnd.openxmlformats-officedocument.presentationml.notesSlide+xml" PartName="/ppt/notesSlides/notesSlide13.xml"/>
  <Override ContentType="application/vnd.openxmlformats-officedocument.presentationml.notesSlide+xml" PartName="/ppt/notesSlides/notesSlide24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289.xml"/>
  <Override ContentType="application/vnd.openxmlformats-officedocument.presentationml.notesSlide+xml" PartName="/ppt/notesSlides/notesSlide280.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314.xml"/>
  <Override ContentType="application/vnd.openxmlformats-officedocument.presentationml.notesSlide+xml" PartName="/ppt/notesSlides/notesSlide27.xml"/>
  <Override ContentType="application/vnd.openxmlformats-officedocument.presentationml.notesSlide+xml" PartName="/ppt/notesSlides/notesSlide339.xml"/>
  <Override ContentType="application/vnd.openxmlformats-officedocument.presentationml.notesSlide+xml" PartName="/ppt/notesSlides/notesSlide88.xml"/>
  <Override ContentType="application/vnd.openxmlformats-officedocument.presentationml.notesSlide+xml" PartName="/ppt/notesSlides/notesSlide251.xml"/>
  <Override ContentType="application/vnd.openxmlformats-officedocument.presentationml.notesSlide+xml" PartName="/ppt/notesSlides/notesSlide294.xml"/>
  <Override ContentType="application/vnd.openxmlformats-officedocument.presentationml.notesSlide+xml" PartName="/ppt/notesSlides/notesSlide149.xml"/>
  <Override ContentType="application/vnd.openxmlformats-officedocument.presentationml.notesSlide+xml" PartName="/ppt/notesSlides/notesSlide252.xml"/>
  <Override ContentType="application/vnd.openxmlformats-officedocument.presentationml.notesSlide+xml" PartName="/ppt/notesSlides/notesSlide62.xml"/>
  <Override ContentType="application/vnd.openxmlformats-officedocument.presentationml.notesSlide+xml" PartName="/ppt/notesSlides/notesSlide295.xml"/>
  <Override ContentType="application/vnd.openxmlformats-officedocument.presentationml.notesSlide+xml" PartName="/ppt/notesSlides/notesSlide324.xml"/>
  <Override ContentType="application/vnd.openxmlformats-officedocument.presentationml.notesSlide+xml" PartName="/ppt/notesSlides/notesSlide235.xml"/>
  <Override ContentType="application/vnd.openxmlformats-officedocument.presentationml.notesSlide+xml" PartName="/ppt/notesSlides/notesSlide341.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278.xml"/>
  <Override ContentType="application/vnd.openxmlformats-officedocument.presentationml.notesSlide+xml" PartName="/ppt/notesSlides/notesSlide228.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245.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88.xml"/>
  <Override ContentType="application/vnd.openxmlformats-officedocument.presentationml.notesSlide+xml" PartName="/ppt/notesSlides/notesSlide190.xml"/>
  <Override ContentType="application/vnd.openxmlformats-officedocument.presentationml.notesSlide+xml" PartName="/ppt/notesSlides/notesSlide218.xml"/>
  <Override ContentType="application/vnd.openxmlformats-officedocument.presentationml.notesSlide+xml" PartName="/ppt/notesSlides/notesSlide262.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307.xml"/>
  <Override ContentType="application/vnd.openxmlformats-officedocument.presentationml.notesSlide+xml" PartName="/ppt/notesSlides/notesSlide335.xml"/>
  <Override ContentType="application/vnd.openxmlformats-officedocument.presentationml.notesSlide+xml" PartName="/ppt/notesSlides/notesSlide318.xml"/>
  <Override ContentType="application/vnd.openxmlformats-officedocument.presentationml.notesSlide+xml" PartName="/ppt/notesSlides/notesSlide284.xml"/>
  <Override ContentType="application/vnd.openxmlformats-officedocument.presentationml.notesSlide+xml" PartName="/ppt/notesSlides/notesSlide128.xml"/>
  <Override ContentType="application/vnd.openxmlformats-officedocument.presentationml.notesSlide+xml" PartName="/ppt/notesSlides/notesSlide267.xml"/>
  <Override ContentType="application/vnd.openxmlformats-officedocument.presentationml.notesSlide+xml" PartName="/ppt/notesSlides/notesSlide224.xml"/>
  <Override ContentType="application/vnd.openxmlformats-officedocument.presentationml.notesSlide+xml" PartName="/ppt/notesSlides/notesSlide241.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299.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291.xml"/>
  <Override ContentType="application/vnd.openxmlformats-officedocument.presentationml.notesSlide+xml" PartName="/ppt/notesSlides/notesSlide50.xml"/>
  <Override ContentType="application/vnd.openxmlformats-officedocument.presentationml.notesSlide+xml" PartName="/ppt/notesSlides/notesSlide239.xml"/>
  <Override ContentType="application/vnd.openxmlformats-officedocument.presentationml.notesSlide+xml" PartName="/ppt/notesSlides/notesSlide24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28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232.xml"/>
  <Override ContentType="application/vnd.openxmlformats-officedocument.presentationml.notesSlide+xml" PartName="/ppt/notesSlides/notesSlide275.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28.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263.xml"/>
  <Override ContentType="application/vnd.openxmlformats-officedocument.presentationml.notesSlide+xml" PartName="/ppt/notesSlides/notesSlide25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220.xml"/>
  <Override ContentType="application/vnd.openxmlformats-officedocument.presentationml.notesSlide+xml" PartName="/ppt/notesSlides/notesSlide313.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247.xml"/>
  <Override ContentType="application/vnd.openxmlformats-officedocument.presentationml.notesSlide+xml" PartName="/ppt/notesSlides/notesSlide301.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344.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227.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287.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219.xml"/>
  <Override ContentType="application/vnd.openxmlformats-officedocument.presentationml.notesSlide+xml" PartName="/ppt/notesSlides/notesSlide11.xml"/>
  <Override ContentType="application/vnd.openxmlformats-officedocument.presentationml.notesSlide+xml" PartName="/ppt/notesSlides/notesSlide332.xml"/>
  <Override ContentType="application/vnd.openxmlformats-officedocument.presentationml.notesSlide+xml" PartName="/ppt/notesSlides/notesSlide120.xml"/>
  <Override ContentType="application/vnd.openxmlformats-officedocument.presentationml.notesSlide+xml" PartName="/ppt/notesSlides/notesSlide308.xml"/>
  <Override ContentType="application/vnd.openxmlformats-officedocument.presentationml.notesSlide+xml" PartName="/ppt/notesSlides/notesSlide325.xml"/>
  <Override ContentType="application/vnd.openxmlformats-officedocument.presentationml.notesSlide+xml" PartName="/ppt/notesSlides/notesSlide279.xml"/>
  <Override ContentType="application/vnd.openxmlformats-officedocument.presentationml.notesSlide+xml" PartName="/ppt/notesSlides/notesSlide236.xml"/>
  <Override ContentType="application/vnd.openxmlformats-officedocument.presentationml.notesSlide+xml" PartName="/ppt/notesSlides/notesSlide244.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321.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347.xml"/>
  <Override ContentType="application/vnd.openxmlformats-officedocument.presentationml.notesSlide+xml" PartName="/ppt/notesSlides/notesSlide317.xml"/>
  <Override ContentType="application/vnd.openxmlformats-officedocument.presentationml.notesSlide+xml" PartName="/ppt/notesSlides/notesSlide336.xml"/>
  <Override ContentType="application/vnd.openxmlformats-officedocument.presentationml.notesSlide+xml" PartName="/ppt/notesSlides/notesSlide304.xml"/>
  <Override ContentType="application/vnd.openxmlformats-officedocument.presentationml.notesSlide+xml" PartName="/ppt/notesSlides/notesSlide272.xml"/>
  <Override ContentType="application/vnd.openxmlformats-officedocument.presentationml.notesSlide+xml" PartName="/ppt/notesSlides/notesSlide310.xml"/>
  <Override ContentType="application/vnd.openxmlformats-officedocument.presentationml.notesSlide+xml" PartName="/ppt/notesSlides/notesSlide340.xml"/>
  <Override ContentType="application/vnd.openxmlformats-officedocument.presentationml.notesSlide+xml" PartName="/ppt/notesSlides/notesSlide255.xml"/>
  <Override ContentType="application/vnd.openxmlformats-officedocument.presentationml.notesSlide+xml" PartName="/ppt/notesSlides/notesSlide212.xml"/>
  <Override ContentType="application/vnd.openxmlformats-officedocument.presentationml.notesSlide+xml" PartName="/ppt/notesSlides/notesSlide298.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28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248.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258.xml"/>
  <Override ContentType="application/vnd.openxmlformats-officedocument.presentationml.notesSlide+xml" PartName="/ppt/notesSlides/notesSlide312.xml"/>
  <Override ContentType="application/vnd.openxmlformats-officedocument.presentationml.notesSlide+xml" PartName="/ppt/notesSlides/notesSlide169.xml"/>
  <Override ContentType="application/vnd.openxmlformats-officedocument.presentationml.notesSlide+xml" PartName="/ppt/notesSlides/notesSlide292.xml"/>
  <Override ContentType="application/vnd.openxmlformats-officedocument.presentationml.notesSlide+xml" PartName="/ppt/notesSlides/notesSlide205.xml"/>
  <Override ContentType="application/vnd.openxmlformats-officedocument.presentationml.notesSlide+xml" PartName="/ppt/notesSlides/notesSlide337.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276.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343.xml"/>
  <Override ContentType="application/vnd.openxmlformats-officedocument.presentationml.notesSlide+xml" PartName="/ppt/notesSlides/notesSlide233.xml"/>
  <Override ContentType="application/vnd.openxmlformats-officedocument.presentationml.notesSlide+xml" PartName="/ppt/notesSlides/notesSlide300.xml"/>
  <Override ContentType="application/vnd.openxmlformats-officedocument.presentationml.notesSlide+xml" PartName="/ppt/notesSlides/notesSlide327.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264.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221.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309.xml"/>
  <Override ContentType="application/vnd.openxmlformats-officedocument.presentationml.notesSlide+xml" PartName="/ppt/notesSlides/notesSlide2.xml"/>
  <Override ContentType="application/vnd.openxmlformats-officedocument.presentationml.notesSlide+xml" PartName="/ppt/notesSlides/notesSlide260.xml"/>
  <Override ContentType="application/vnd.openxmlformats-officedocument.presentationml.notesSlide+xml" PartName="/ppt/notesSlides/notesSlide316.xml"/>
  <Override ContentType="application/vnd.openxmlformats-officedocument.presentationml.notesSlide+xml" PartName="/ppt/notesSlides/notesSlide70.xml"/>
  <Override ContentType="application/vnd.openxmlformats-officedocument.presentationml.notesSlide+xml" PartName="/ppt/notesSlides/notesSlide243.xml"/>
  <Override ContentType="application/vnd.openxmlformats-officedocument.presentationml.notesSlide+xml" PartName="/ppt/notesSlides/notesSlide111.xml"/>
  <Override ContentType="application/vnd.openxmlformats-officedocument.presentationml.notesSlide+xml" PartName="/ppt/notesSlides/notesSlide226.xml"/>
  <Override ContentType="application/vnd.openxmlformats-officedocument.presentationml.notesSlide+xml" PartName="/ppt/notesSlides/notesSlide269.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350.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333.xml"/>
  <Override ContentType="application/vnd.openxmlformats-officedocument.presentationml.notesSlide+xml" PartName="/ppt/notesSlides/notesSlide305.xml"/>
  <Override ContentType="application/vnd.openxmlformats-officedocument.presentationml.notesSlide+xml" PartName="/ppt/notesSlides/notesSlide6.xml"/>
  <Override ContentType="application/vnd.openxmlformats-officedocument.presentationml.notesSlide+xml" PartName="/ppt/notesSlides/notesSlide271.xml"/>
  <Override ContentType="application/vnd.openxmlformats-officedocument.presentationml.notesSlide+xml" PartName="/ppt/notesSlides/notesSlide237.xml"/>
  <Override ContentType="application/vnd.openxmlformats-officedocument.presentationml.notesSlide+xml" PartName="/ppt/notesSlides/notesSlide297.xml"/>
  <Override ContentType="application/vnd.openxmlformats-officedocument.presentationml.notesSlide+xml" PartName="/ppt/notesSlides/notesSlide211.xml"/>
  <Override ContentType="application/vnd.openxmlformats-officedocument.presentationml.notesSlide+xml" PartName="/ppt/notesSlides/notesSlide254.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286.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322.xml"/>
  <Override ContentType="application/vnd.openxmlformats-officedocument.presentationml.notesSlide+xml" PartName="/ppt/notesSlides/notesSlide175.xml"/>
  <Override ContentType="application/vnd.openxmlformats-officedocument.presentationml.notesSlide+xml" PartName="/ppt/notesSlides/notesSlide348.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1.xml"/>
  <Override ContentType="application/vnd.openxmlformats-officedocument.presentationml.slide+xml" PartName="/ppt/slides/slide296.xml"/>
  <Override ContentType="application/vnd.openxmlformats-officedocument.presentationml.slide+xml" PartName="/ppt/slides/slide164.xml"/>
  <Override ContentType="application/vnd.openxmlformats-officedocument.presentationml.slide+xml" PartName="/ppt/slides/slide253.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350.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334.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326.xml"/>
  <Override ContentType="application/vnd.openxmlformats-officedocument.presentationml.slide+xml" PartName="/ppt/slides/slide5.xml"/>
  <Override ContentType="application/vnd.openxmlformats-officedocument.presentationml.slide+xml" PartName="/ppt/slides/slide237.xml"/>
  <Override ContentType="application/vnd.openxmlformats-officedocument.presentationml.slide+xml" PartName="/ppt/slides/slide261.xml"/>
  <Override ContentType="application/vnd.openxmlformats-officedocument.presentationml.slide+xml" PartName="/ppt/slides/slide51.xml"/>
  <Override ContentType="application/vnd.openxmlformats-officedocument.presentationml.slide+xml" PartName="/ppt/slides/slide245.xml"/>
  <Override ContentType="application/vnd.openxmlformats-officedocument.presentationml.slide+xml" PartName="/ppt/slides/slide113.xml"/>
  <Override ContentType="application/vnd.openxmlformats-officedocument.presentationml.slide+xml" PartName="/ppt/slides/slide288.xml"/>
  <Override ContentType="application/vnd.openxmlformats-officedocument.presentationml.slide+xml" PartName="/ppt/slides/slide342.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217.xml"/>
  <Override ContentType="application/vnd.openxmlformats-officedocument.presentationml.slide+xml" PartName="/ppt/slides/slide281.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276.xml"/>
  <Override ContentType="application/vnd.openxmlformats-officedocument.presentationml.slide+xml" PartName="/ppt/slides/slide233.xml"/>
  <Override ContentType="application/vnd.openxmlformats-officedocument.presentationml.slide+xml" PartName="/ppt/slides/slide66.xml"/>
  <Override ContentType="application/vnd.openxmlformats-officedocument.presentationml.slide+xml" PartName="/ppt/slides/slide265.xml"/>
  <Override ContentType="application/vnd.openxmlformats-officedocument.presentationml.slide+xml" PartName="/ppt/slides/slide23.xml"/>
  <Override ContentType="application/vnd.openxmlformats-officedocument.presentationml.slide+xml" PartName="/ppt/slides/slide229.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314.xml"/>
  <Override ContentType="application/vnd.openxmlformats-officedocument.presentationml.slide+xml" PartName="/ppt/slides/slide338.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57.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249.xml"/>
  <Override ContentType="application/vnd.openxmlformats-officedocument.presentationml.slide+xml" PartName="/ppt/slides/slide195.xml"/>
  <Override ContentType="application/vnd.openxmlformats-officedocument.presentationml.slide+xml" PartName="/ppt/slides/slide306.xml"/>
  <Override ContentType="application/vnd.openxmlformats-officedocument.presentationml.slide+xml" PartName="/ppt/slides/slide272.xml"/>
  <Override ContentType="application/vnd.openxmlformats-officedocument.presentationml.slide+xml" PartName="/ppt/slides/slide59.xml"/>
  <Override ContentType="application/vnd.openxmlformats-officedocument.presentationml.slide+xml" PartName="/ppt/slides/slide285.xml"/>
  <Override ContentType="application/vnd.openxmlformats-officedocument.presentationml.slide+xml" PartName="/ppt/slides/slide89.xml"/>
  <Override ContentType="application/vnd.openxmlformats-officedocument.presentationml.slide+xml" PartName="/ppt/slides/slide323.xml"/>
  <Override ContentType="application/vnd.openxmlformats-officedocument.presentationml.slide+xml" PartName="/ppt/slides/slide242.xml"/>
  <Override ContentType="application/vnd.openxmlformats-officedocument.presentationml.slide+xml" PartName="/ppt/slides/slide34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68.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225.xml"/>
  <Override ContentType="application/vnd.openxmlformats-officedocument.presentationml.slide+xml" PartName="/ppt/slides/slide310.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333.xml"/>
  <Override ContentType="application/vnd.openxmlformats-officedocument.presentationml.slide+xml" PartName="/ppt/slides/slide201.xml"/>
  <Override ContentType="application/vnd.openxmlformats-officedocument.presentationml.slide+xml" PartName="/ppt/slides/slide309.xml"/>
  <Override ContentType="application/vnd.openxmlformats-officedocument.presentationml.slide+xml" PartName="/ppt/slides/slide244.xml"/>
  <Override ContentType="application/vnd.openxmlformats-officedocument.presentationml.slide+xml" PartName="/ppt/slides/slide52.xml"/>
  <Override ContentType="application/vnd.openxmlformats-officedocument.presentationml.slide+xml" PartName="/ppt/slides/slide287.xml"/>
  <Override ContentType="application/vnd.openxmlformats-officedocument.presentationml.slide+xml" PartName="/ppt/slides/slide270.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343.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297.xml"/>
  <Override ContentType="application/vnd.openxmlformats-officedocument.presentationml.slide+xml" PartName="/ppt/slides/slide34.xml"/>
  <Override ContentType="application/vnd.openxmlformats-officedocument.presentationml.slide+xml" PartName="/ppt/slides/slide25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279.xml"/>
  <Override ContentType="application/vnd.openxmlformats-officedocument.presentationml.slide+xml" PartName="/ppt/slides/slide23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293.xml"/>
  <Override ContentType="application/vnd.openxmlformats-officedocument.presentationml.slide+xml" PartName="/ppt/slides/slide250.xml"/>
  <Override ContentType="application/vnd.openxmlformats-officedocument.presentationml.slide+xml" PartName="/ppt/slides/slide153.xml"/>
  <Override ContentType="application/vnd.openxmlformats-officedocument.presentationml.slide+xml" PartName="/ppt/slides/slide248.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300.xml"/>
  <Override ContentType="application/vnd.openxmlformats-officedocument.presentationml.slide+xml" PartName="/ppt/slides/slide315.xml"/>
  <Override ContentType="application/vnd.openxmlformats-officedocument.presentationml.slide+xml" PartName="/ppt/slides/slide171.xml"/>
  <Override ContentType="application/vnd.openxmlformats-officedocument.presentationml.slide+xml" PartName="/ppt/slides/slide259.xml"/>
  <Override ContentType="application/vnd.openxmlformats-officedocument.presentationml.slide+xml" PartName="/ppt/slides/slide282.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327.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264.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221.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258.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311.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22.xml"/>
  <Override ContentType="application/vnd.openxmlformats-officedocument.presentationml.slide+xml" PartName="/ppt/slides/slide337.xml"/>
  <Override ContentType="application/vnd.openxmlformats-officedocument.presentationml.slide+xml" PartName="/ppt/slides/slide205.xml"/>
  <Override ContentType="application/vnd.openxmlformats-officedocument.presentationml.slide+xml" PartName="/ppt/slides/slide292.xml"/>
  <Override ContentType="application/vnd.openxmlformats-officedocument.presentationml.slide+xml" PartName="/ppt/slides/slide160.xml"/>
  <Override ContentType="application/vnd.openxmlformats-officedocument.presentationml.slide+xml" PartName="/ppt/slides/slide232.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275.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269.xml"/>
  <Override ContentType="application/vnd.openxmlformats-officedocument.presentationml.slide+xml" PartName="/ppt/slides/slide322.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26.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305.xml"/>
  <Override ContentType="application/vnd.openxmlformats-officedocument.presentationml.slide+xml" PartName="/ppt/slides/slide200.xml"/>
  <Override ContentType="application/vnd.openxmlformats-officedocument.presentationml.slide+xml" PartName="/ppt/slides/slide243.xml"/>
  <Override ContentType="application/vnd.openxmlformats-officedocument.presentationml.slide+xml" PartName="/ppt/slides/slide348.xml"/>
  <Override ContentType="application/vnd.openxmlformats-officedocument.presentationml.slide+xml" PartName="/ppt/slides/slide88.xml"/>
  <Override ContentType="application/vnd.openxmlformats-officedocument.presentationml.slide+xml" PartName="/ppt/slides/slide286.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260.xml"/>
  <Override ContentType="application/vnd.openxmlformats-officedocument.presentationml.slide+xml" PartName="/ppt/slides/slide308.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71.xml"/>
  <Override ContentType="application/vnd.openxmlformats-officedocument.presentationml.slide+xml" PartName="/ppt/slides/slide324.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227.xml"/>
  <Override ContentType="application/vnd.openxmlformats-officedocument.presentationml.slide+xml" PartName="/ppt/slides/slide33.xml"/>
  <Override ContentType="application/vnd.openxmlformats-officedocument.presentationml.slide+xml" PartName="/ppt/slides/slide219.xml"/>
  <Override ContentType="application/vnd.openxmlformats-officedocument.presentationml.slide+xml" PartName="/ppt/slides/slide316.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247.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44.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294.xml"/>
  <Override ContentType="application/vnd.openxmlformats-officedocument.presentationml.slide+xml" PartName="/ppt/slides/slide220.xml"/>
  <Override ContentType="application/vnd.openxmlformats-officedocument.presentationml.slide+xml" PartName="/ppt/slides/slide26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328.xml"/>
  <Override ContentType="application/vnd.openxmlformats-officedocument.presentationml.slide+xml" PartName="/ppt/slides/slide7.xml"/>
  <Override ContentType="application/vnd.openxmlformats-officedocument.presentationml.slide+xml" PartName="/ppt/slides/slide235.xml"/>
  <Override ContentType="application/vnd.openxmlformats-officedocument.presentationml.slide+xml" PartName="/ppt/slides/slide278.xml"/>
  <Override ContentType="application/vnd.openxmlformats-officedocument.presentationml.slide+xml" PartName="/ppt/slides/slide332.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25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301.xml"/>
  <Override ContentType="application/vnd.openxmlformats-officedocument.presentationml.slide+xml" PartName="/ppt/slides/slide48.xml"/>
  <Override ContentType="application/vnd.openxmlformats-officedocument.presentationml.slide+xml" PartName="/ppt/slides/slide223.xml"/>
  <Override ContentType="application/vnd.openxmlformats-officedocument.presentationml.slide+xml" PartName="/ppt/slides/slide266.xml"/>
  <Override ContentType="application/vnd.openxmlformats-officedocument.presentationml.slide+xml" PartName="/ppt/slides/slide283.xml"/>
  <Override ContentType="application/vnd.openxmlformats-officedocument.presentationml.slide+xml" PartName="/ppt/slides/slide291.xml"/>
  <Override ContentType="application/vnd.openxmlformats-officedocument.presentationml.slide+xml" PartName="/ppt/slides/slide312.xml"/>
  <Override ContentType="application/vnd.openxmlformats-officedocument.presentationml.slide+xml" PartName="/ppt/slides/slide240.xml"/>
  <Override ContentType="application/vnd.openxmlformats-officedocument.presentationml.slide+xml" PartName="/ppt/slides/slide347.xml"/>
  <Override ContentType="application/vnd.openxmlformats-officedocument.presentationml.slide+xml" PartName="/ppt/slides/slide22.xml"/>
  <Override ContentType="application/vnd.openxmlformats-officedocument.presentationml.slide+xml" PartName="/ppt/slides/slide304.xml"/>
  <Override ContentType="application/vnd.openxmlformats-officedocument.presentationml.slide+xml" PartName="/ppt/slides/slide185.xml"/>
  <Override ContentType="application/vnd.openxmlformats-officedocument.presentationml.slide+xml" PartName="/ppt/slides/slide231.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274.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321.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319.xml"/>
  <Override ContentType="application/vnd.openxmlformats-officedocument.presentationml.slide+xml" PartName="/ppt/slides/slide212.xml"/>
  <Override ContentType="application/vnd.openxmlformats-officedocument.presentationml.slide+xml" PartName="/ppt/slides/slide336.xml"/>
  <Override ContentType="application/vnd.openxmlformats-officedocument.presentationml.slide+xml" PartName="/ppt/slides/slide255.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29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238.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340.xml"/>
  <Override ContentType="application/vnd.openxmlformats-officedocument.presentationml.slide+xml" PartName="/ppt/slides/slide4.xml"/>
  <Override ContentType="application/vnd.openxmlformats-officedocument.presentationml.slide+xml" PartName="/ppt/slides/slide228.xml"/>
  <Override ContentType="application/vnd.openxmlformats-officedocument.presentationml.slide+xml" PartName="/ppt/slides/slide139.xml"/>
  <Override ContentType="application/vnd.openxmlformats-officedocument.presentationml.slide+xml" PartName="/ppt/slides/slide325.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317.xml"/>
  <Override ContentType="application/vnd.openxmlformats-officedocument.presentationml.slide+xml" PartName="/ppt/slides/slide155.xml"/>
  <Override ContentType="application/vnd.openxmlformats-officedocument.presentationml.slide+xml" PartName="/ppt/slides/slide341.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218.xml"/>
  <Override ContentType="application/vnd.openxmlformats-officedocument.presentationml.slide+xml" PartName="/ppt/slides/slide307.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351.xml"/>
  <Override ContentType="application/vnd.openxmlformats-officedocument.presentationml.slide+xml" PartName="/ppt/slides/slide262.xml"/>
  <Override ContentType="application/vnd.openxmlformats-officedocument.presentationml.slide+xml" PartName="/ppt/slides/slide97.xml"/>
  <Override ContentType="application/vnd.openxmlformats-officedocument.presentationml.slide+xml" PartName="/ppt/slides/slide331.xml"/>
  <Override ContentType="application/vnd.openxmlformats-officedocument.presentationml.slide+xml" PartName="/ppt/slides/slide140.xml"/>
  <Override ContentType="application/vnd.openxmlformats-officedocument.presentationml.slide+xml" PartName="/ppt/slides/slide277.xml"/>
  <Override ContentType="application/vnd.openxmlformats-officedocument.presentationml.slide+xml" PartName="/ppt/slides/slide11.xml"/>
  <Override ContentType="application/vnd.openxmlformats-officedocument.presentationml.slide+xml" PartName="/ppt/slides/slide280.xml"/>
  <Override ContentType="application/vnd.openxmlformats-officedocument.presentationml.slide+xml" PartName="/ppt/slides/slide345.xml"/>
  <Override ContentType="application/vnd.openxmlformats-officedocument.presentationml.slide+xml" PartName="/ppt/slides/slide302.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289.xml"/>
  <Override ContentType="application/vnd.openxmlformats-officedocument.presentationml.slide+xml" PartName="/ppt/slides/slide36.xml"/>
  <Override ContentType="application/vnd.openxmlformats-officedocument.presentationml.slide+xml" PartName="/ppt/slides/slide313.xml"/>
  <Override ContentType="application/vnd.openxmlformats-officedocument.presentationml.slide+xml" PartName="/ppt/slides/slide79.xml"/>
  <Override ContentType="application/vnd.openxmlformats-officedocument.presentationml.slide+xml" PartName="/ppt/slides/slide246.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252.xml"/>
  <Override ContentType="application/vnd.openxmlformats-officedocument.presentationml.slide+xml" PartName="/ppt/slides/slide295.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234.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320.xml"/>
  <Override ContentType="application/vnd.openxmlformats-officedocument.presentationml.slide+xml" PartName="/ppt/slides/slide207.xml"/>
  <Override ContentType="application/vnd.openxmlformats-officedocument.presentationml.slide+xml" PartName="/ppt/slides/slide339.xml"/>
  <Override ContentType="application/vnd.openxmlformats-officedocument.presentationml.slide+xml" PartName="/ppt/slides/slide224.xml"/>
  <Override ContentType="application/vnd.openxmlformats-officedocument.presentationml.slide+xml" PartName="/ppt/slides/slide284.xml"/>
  <Override ContentType="application/vnd.openxmlformats-officedocument.presentationml.slide+xml" PartName="/ppt/slides/slide330.xml"/>
  <Override ContentType="application/vnd.openxmlformats-officedocument.presentationml.slide+xml" PartName="/ppt/slides/slide47.xml"/>
  <Override ContentType="application/vnd.openxmlformats-officedocument.presentationml.slide+xml" PartName="/ppt/slides/slide267.xml"/>
  <Override ContentType="application/vnd.openxmlformats-officedocument.presentationml.slide+xml" PartName="/ppt/slides/slide241.xml"/>
  <Override ContentType="application/vnd.openxmlformats-officedocument.presentationml.slide+xml" PartName="/ppt/slides/slide21.xml"/>
  <Override ContentType="application/vnd.openxmlformats-officedocument.presentationml.slide+xml" PartName="/ppt/slides/slide346.xml"/>
  <Override ContentType="application/vnd.openxmlformats-officedocument.presentationml.slide+xml" PartName="/ppt/slides/slide303.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9.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239.xml"/>
  <Override ContentType="application/vnd.openxmlformats-officedocument.presentationml.slide+xml" PartName="/ppt/slides/slide15.xml"/>
  <Override ContentType="application/vnd.openxmlformats-officedocument.presentationml.slide+xml" PartName="/ppt/slides/slide318.xml"/>
  <Override ContentType="application/vnd.openxmlformats-officedocument.presentationml.slide+xml" PartName="/ppt/slides/slide230.xml"/>
  <Override ContentType="application/vnd.openxmlformats-officedocument.presentationml.slide+xml" PartName="/ppt/slides/slide290.xml"/>
  <Override ContentType="application/vnd.openxmlformats-officedocument.presentationml.slide+xml" PartName="/ppt/slides/slide335.xml"/>
  <Override ContentType="application/vnd.openxmlformats-officedocument.presentationml.slide+xml" PartName="/ppt/slides/slide256.xml"/>
  <Override ContentType="application/vnd.openxmlformats-officedocument.presentationml.slide+xml" PartName="/ppt/slides/slide299.xml"/>
  <Override ContentType="application/vnd.openxmlformats-officedocument.presentationml.slide+xml" PartName="/ppt/slides/slide128.xml"/>
  <Override ContentType="application/vnd.openxmlformats-officedocument.presentationml.slide+xml" PartName="/ppt/slides/slide273.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 id="381" r:id="rId130"/>
    <p:sldId id="382" r:id="rId131"/>
    <p:sldId id="383" r:id="rId132"/>
    <p:sldId id="384" r:id="rId133"/>
    <p:sldId id="385" r:id="rId134"/>
    <p:sldId id="386" r:id="rId135"/>
    <p:sldId id="387" r:id="rId136"/>
    <p:sldId id="388" r:id="rId137"/>
    <p:sldId id="389" r:id="rId138"/>
    <p:sldId id="390" r:id="rId139"/>
    <p:sldId id="391" r:id="rId140"/>
    <p:sldId id="392" r:id="rId141"/>
    <p:sldId id="393" r:id="rId142"/>
    <p:sldId id="394" r:id="rId143"/>
    <p:sldId id="395" r:id="rId144"/>
    <p:sldId id="396" r:id="rId145"/>
    <p:sldId id="397" r:id="rId146"/>
    <p:sldId id="398" r:id="rId147"/>
    <p:sldId id="399" r:id="rId148"/>
    <p:sldId id="400" r:id="rId149"/>
    <p:sldId id="401" r:id="rId150"/>
    <p:sldId id="402" r:id="rId151"/>
    <p:sldId id="403" r:id="rId152"/>
    <p:sldId id="404" r:id="rId153"/>
    <p:sldId id="405" r:id="rId154"/>
    <p:sldId id="406" r:id="rId155"/>
    <p:sldId id="407" r:id="rId156"/>
    <p:sldId id="408" r:id="rId157"/>
    <p:sldId id="409" r:id="rId158"/>
    <p:sldId id="410" r:id="rId159"/>
    <p:sldId id="411" r:id="rId160"/>
    <p:sldId id="412" r:id="rId161"/>
    <p:sldId id="413" r:id="rId162"/>
    <p:sldId id="414" r:id="rId163"/>
    <p:sldId id="415" r:id="rId164"/>
    <p:sldId id="416" r:id="rId165"/>
    <p:sldId id="417" r:id="rId166"/>
    <p:sldId id="418" r:id="rId167"/>
    <p:sldId id="419" r:id="rId168"/>
    <p:sldId id="420" r:id="rId169"/>
    <p:sldId id="421" r:id="rId170"/>
    <p:sldId id="422" r:id="rId171"/>
    <p:sldId id="423" r:id="rId172"/>
    <p:sldId id="424" r:id="rId173"/>
    <p:sldId id="425" r:id="rId174"/>
    <p:sldId id="426" r:id="rId175"/>
    <p:sldId id="427" r:id="rId176"/>
    <p:sldId id="428" r:id="rId177"/>
    <p:sldId id="429" r:id="rId178"/>
    <p:sldId id="430" r:id="rId179"/>
    <p:sldId id="431" r:id="rId180"/>
    <p:sldId id="432" r:id="rId181"/>
    <p:sldId id="433" r:id="rId182"/>
    <p:sldId id="434" r:id="rId183"/>
    <p:sldId id="435" r:id="rId184"/>
    <p:sldId id="436" r:id="rId185"/>
    <p:sldId id="437" r:id="rId186"/>
    <p:sldId id="438" r:id="rId187"/>
    <p:sldId id="439" r:id="rId188"/>
    <p:sldId id="440" r:id="rId189"/>
    <p:sldId id="441" r:id="rId190"/>
    <p:sldId id="442" r:id="rId191"/>
    <p:sldId id="443" r:id="rId192"/>
    <p:sldId id="444" r:id="rId193"/>
    <p:sldId id="445" r:id="rId194"/>
    <p:sldId id="446" r:id="rId195"/>
    <p:sldId id="447" r:id="rId196"/>
    <p:sldId id="448" r:id="rId197"/>
    <p:sldId id="449" r:id="rId198"/>
    <p:sldId id="450" r:id="rId199"/>
    <p:sldId id="451" r:id="rId200"/>
    <p:sldId id="452" r:id="rId201"/>
    <p:sldId id="453" r:id="rId202"/>
    <p:sldId id="454" r:id="rId203"/>
    <p:sldId id="455" r:id="rId204"/>
    <p:sldId id="456" r:id="rId205"/>
    <p:sldId id="457" r:id="rId206"/>
    <p:sldId id="458" r:id="rId207"/>
    <p:sldId id="459" r:id="rId208"/>
    <p:sldId id="460" r:id="rId209"/>
    <p:sldId id="461" r:id="rId210"/>
    <p:sldId id="462" r:id="rId211"/>
    <p:sldId id="463" r:id="rId212"/>
    <p:sldId id="464" r:id="rId213"/>
    <p:sldId id="465" r:id="rId214"/>
    <p:sldId id="466" r:id="rId215"/>
    <p:sldId id="467" r:id="rId216"/>
    <p:sldId id="468" r:id="rId217"/>
    <p:sldId id="469" r:id="rId218"/>
    <p:sldId id="470" r:id="rId219"/>
    <p:sldId id="471" r:id="rId220"/>
    <p:sldId id="472" r:id="rId221"/>
    <p:sldId id="473" r:id="rId222"/>
    <p:sldId id="474" r:id="rId223"/>
    <p:sldId id="475" r:id="rId224"/>
    <p:sldId id="476" r:id="rId225"/>
    <p:sldId id="477" r:id="rId226"/>
    <p:sldId id="478" r:id="rId227"/>
    <p:sldId id="479" r:id="rId228"/>
    <p:sldId id="480" r:id="rId229"/>
    <p:sldId id="481" r:id="rId230"/>
    <p:sldId id="482" r:id="rId231"/>
    <p:sldId id="483" r:id="rId232"/>
    <p:sldId id="484" r:id="rId233"/>
    <p:sldId id="485" r:id="rId234"/>
    <p:sldId id="486" r:id="rId235"/>
    <p:sldId id="487" r:id="rId236"/>
    <p:sldId id="488" r:id="rId237"/>
    <p:sldId id="489" r:id="rId238"/>
    <p:sldId id="490" r:id="rId239"/>
    <p:sldId id="491" r:id="rId240"/>
    <p:sldId id="492" r:id="rId241"/>
    <p:sldId id="493" r:id="rId242"/>
    <p:sldId id="494" r:id="rId243"/>
    <p:sldId id="495" r:id="rId244"/>
    <p:sldId id="496" r:id="rId245"/>
    <p:sldId id="497" r:id="rId246"/>
    <p:sldId id="498" r:id="rId247"/>
    <p:sldId id="499" r:id="rId248"/>
    <p:sldId id="500" r:id="rId249"/>
    <p:sldId id="501" r:id="rId250"/>
    <p:sldId id="502" r:id="rId251"/>
    <p:sldId id="503" r:id="rId252"/>
    <p:sldId id="504" r:id="rId253"/>
    <p:sldId id="505" r:id="rId254"/>
    <p:sldId id="506" r:id="rId255"/>
    <p:sldId id="507" r:id="rId256"/>
    <p:sldId id="508" r:id="rId257"/>
    <p:sldId id="509" r:id="rId258"/>
    <p:sldId id="510" r:id="rId259"/>
    <p:sldId id="511" r:id="rId260"/>
    <p:sldId id="512" r:id="rId261"/>
    <p:sldId id="513" r:id="rId262"/>
    <p:sldId id="514" r:id="rId263"/>
    <p:sldId id="515" r:id="rId264"/>
    <p:sldId id="516" r:id="rId265"/>
    <p:sldId id="517" r:id="rId266"/>
    <p:sldId id="518" r:id="rId267"/>
    <p:sldId id="519" r:id="rId268"/>
    <p:sldId id="520" r:id="rId269"/>
    <p:sldId id="521" r:id="rId270"/>
    <p:sldId id="522" r:id="rId271"/>
    <p:sldId id="523" r:id="rId272"/>
    <p:sldId id="524" r:id="rId273"/>
    <p:sldId id="525" r:id="rId274"/>
    <p:sldId id="526" r:id="rId275"/>
    <p:sldId id="527" r:id="rId276"/>
    <p:sldId id="528" r:id="rId277"/>
    <p:sldId id="529" r:id="rId278"/>
    <p:sldId id="530" r:id="rId279"/>
    <p:sldId id="531" r:id="rId280"/>
    <p:sldId id="532" r:id="rId281"/>
    <p:sldId id="533" r:id="rId282"/>
    <p:sldId id="534" r:id="rId283"/>
    <p:sldId id="535" r:id="rId284"/>
    <p:sldId id="536" r:id="rId285"/>
    <p:sldId id="537" r:id="rId286"/>
    <p:sldId id="538" r:id="rId287"/>
    <p:sldId id="539" r:id="rId288"/>
    <p:sldId id="540" r:id="rId289"/>
    <p:sldId id="541" r:id="rId290"/>
    <p:sldId id="542" r:id="rId291"/>
    <p:sldId id="543" r:id="rId292"/>
    <p:sldId id="544" r:id="rId293"/>
    <p:sldId id="545" r:id="rId294"/>
    <p:sldId id="546" r:id="rId295"/>
    <p:sldId id="547" r:id="rId296"/>
    <p:sldId id="548" r:id="rId297"/>
    <p:sldId id="549" r:id="rId298"/>
    <p:sldId id="550" r:id="rId299"/>
    <p:sldId id="551" r:id="rId300"/>
    <p:sldId id="552" r:id="rId301"/>
    <p:sldId id="553" r:id="rId302"/>
    <p:sldId id="554" r:id="rId303"/>
    <p:sldId id="555" r:id="rId304"/>
    <p:sldId id="556" r:id="rId305"/>
    <p:sldId id="557" r:id="rId306"/>
    <p:sldId id="558" r:id="rId307"/>
    <p:sldId id="559" r:id="rId308"/>
    <p:sldId id="560" r:id="rId309"/>
    <p:sldId id="561" r:id="rId310"/>
    <p:sldId id="562" r:id="rId311"/>
    <p:sldId id="563" r:id="rId312"/>
    <p:sldId id="564" r:id="rId313"/>
    <p:sldId id="565" r:id="rId314"/>
    <p:sldId id="566" r:id="rId315"/>
    <p:sldId id="567" r:id="rId316"/>
    <p:sldId id="568" r:id="rId317"/>
    <p:sldId id="569" r:id="rId318"/>
    <p:sldId id="570" r:id="rId319"/>
    <p:sldId id="571" r:id="rId320"/>
    <p:sldId id="572" r:id="rId321"/>
    <p:sldId id="573" r:id="rId322"/>
    <p:sldId id="574" r:id="rId323"/>
    <p:sldId id="575" r:id="rId324"/>
    <p:sldId id="576" r:id="rId325"/>
    <p:sldId id="577" r:id="rId326"/>
    <p:sldId id="578" r:id="rId327"/>
    <p:sldId id="579" r:id="rId328"/>
    <p:sldId id="580" r:id="rId329"/>
    <p:sldId id="581" r:id="rId330"/>
    <p:sldId id="582" r:id="rId331"/>
    <p:sldId id="583" r:id="rId332"/>
    <p:sldId id="584" r:id="rId333"/>
    <p:sldId id="585" r:id="rId334"/>
    <p:sldId id="586" r:id="rId335"/>
    <p:sldId id="587" r:id="rId336"/>
    <p:sldId id="588" r:id="rId337"/>
    <p:sldId id="589" r:id="rId338"/>
    <p:sldId id="590" r:id="rId339"/>
    <p:sldId id="591" r:id="rId340"/>
    <p:sldId id="592" r:id="rId341"/>
    <p:sldId id="593" r:id="rId342"/>
    <p:sldId id="594" r:id="rId343"/>
    <p:sldId id="595" r:id="rId344"/>
    <p:sldId id="596" r:id="rId345"/>
    <p:sldId id="597" r:id="rId346"/>
    <p:sldId id="598" r:id="rId347"/>
    <p:sldId id="599" r:id="rId348"/>
    <p:sldId id="600" r:id="rId349"/>
    <p:sldId id="601" r:id="rId350"/>
    <p:sldId id="602" r:id="rId351"/>
    <p:sldId id="603" r:id="rId352"/>
    <p:sldId id="604" r:id="rId353"/>
    <p:sldId id="605" r:id="rId354"/>
    <p:sldId id="606" r:id="rId355"/>
  </p:sldIdLst>
  <p:sldSz cy="6858000" cx="12192000"/>
  <p:notesSz cx="6742100" cy="98758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6" roundtripDataSignature="AMtx7miIx8j1JrjGIjvqrm8I9W62sTt6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190" Type="http://schemas.openxmlformats.org/officeDocument/2006/relationships/slide" Target="slides/slide18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194" Type="http://schemas.openxmlformats.org/officeDocument/2006/relationships/slide" Target="slides/slide190.xml"/><Relationship Id="rId43" Type="http://schemas.openxmlformats.org/officeDocument/2006/relationships/slide" Target="slides/slide39.xml"/><Relationship Id="rId193" Type="http://schemas.openxmlformats.org/officeDocument/2006/relationships/slide" Target="slides/slide189.xml"/><Relationship Id="rId46" Type="http://schemas.openxmlformats.org/officeDocument/2006/relationships/slide" Target="slides/slide42.xml"/><Relationship Id="rId192" Type="http://schemas.openxmlformats.org/officeDocument/2006/relationships/slide" Target="slides/slide188.xml"/><Relationship Id="rId45" Type="http://schemas.openxmlformats.org/officeDocument/2006/relationships/slide" Target="slides/slide41.xml"/><Relationship Id="rId191" Type="http://schemas.openxmlformats.org/officeDocument/2006/relationships/slide" Target="slides/slide187.xml"/><Relationship Id="rId48" Type="http://schemas.openxmlformats.org/officeDocument/2006/relationships/slide" Target="slides/slide44.xml"/><Relationship Id="rId187" Type="http://schemas.openxmlformats.org/officeDocument/2006/relationships/slide" Target="slides/slide183.xml"/><Relationship Id="rId47" Type="http://schemas.openxmlformats.org/officeDocument/2006/relationships/slide" Target="slides/slide43.xml"/><Relationship Id="rId186" Type="http://schemas.openxmlformats.org/officeDocument/2006/relationships/slide" Target="slides/slide182.xml"/><Relationship Id="rId185" Type="http://schemas.openxmlformats.org/officeDocument/2006/relationships/slide" Target="slides/slide181.xml"/><Relationship Id="rId49" Type="http://schemas.openxmlformats.org/officeDocument/2006/relationships/slide" Target="slides/slide45.xml"/><Relationship Id="rId184" Type="http://schemas.openxmlformats.org/officeDocument/2006/relationships/slide" Target="slides/slide180.xml"/><Relationship Id="rId189" Type="http://schemas.openxmlformats.org/officeDocument/2006/relationships/slide" Target="slides/slide185.xml"/><Relationship Id="rId188" Type="http://schemas.openxmlformats.org/officeDocument/2006/relationships/slide" Target="slides/slide18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183" Type="http://schemas.openxmlformats.org/officeDocument/2006/relationships/slide" Target="slides/slide179.xml"/><Relationship Id="rId32" Type="http://schemas.openxmlformats.org/officeDocument/2006/relationships/slide" Target="slides/slide28.xml"/><Relationship Id="rId182" Type="http://schemas.openxmlformats.org/officeDocument/2006/relationships/slide" Target="slides/slide178.xml"/><Relationship Id="rId35" Type="http://schemas.openxmlformats.org/officeDocument/2006/relationships/slide" Target="slides/slide31.xml"/><Relationship Id="rId181" Type="http://schemas.openxmlformats.org/officeDocument/2006/relationships/slide" Target="slides/slide177.xml"/><Relationship Id="rId34" Type="http://schemas.openxmlformats.org/officeDocument/2006/relationships/slide" Target="slides/slide30.xml"/><Relationship Id="rId180" Type="http://schemas.openxmlformats.org/officeDocument/2006/relationships/slide" Target="slides/slide176.xml"/><Relationship Id="rId37" Type="http://schemas.openxmlformats.org/officeDocument/2006/relationships/slide" Target="slides/slide33.xml"/><Relationship Id="rId176" Type="http://schemas.openxmlformats.org/officeDocument/2006/relationships/slide" Target="slides/slide172.xml"/><Relationship Id="rId297" Type="http://schemas.openxmlformats.org/officeDocument/2006/relationships/slide" Target="slides/slide293.xml"/><Relationship Id="rId36" Type="http://schemas.openxmlformats.org/officeDocument/2006/relationships/slide" Target="slides/slide32.xml"/><Relationship Id="rId175" Type="http://schemas.openxmlformats.org/officeDocument/2006/relationships/slide" Target="slides/slide171.xml"/><Relationship Id="rId296" Type="http://schemas.openxmlformats.org/officeDocument/2006/relationships/slide" Target="slides/slide292.xml"/><Relationship Id="rId39" Type="http://schemas.openxmlformats.org/officeDocument/2006/relationships/slide" Target="slides/slide35.xml"/><Relationship Id="rId174" Type="http://schemas.openxmlformats.org/officeDocument/2006/relationships/slide" Target="slides/slide170.xml"/><Relationship Id="rId295" Type="http://schemas.openxmlformats.org/officeDocument/2006/relationships/slide" Target="slides/slide291.xml"/><Relationship Id="rId38" Type="http://schemas.openxmlformats.org/officeDocument/2006/relationships/slide" Target="slides/slide34.xml"/><Relationship Id="rId173" Type="http://schemas.openxmlformats.org/officeDocument/2006/relationships/slide" Target="slides/slide169.xml"/><Relationship Id="rId294" Type="http://schemas.openxmlformats.org/officeDocument/2006/relationships/slide" Target="slides/slide290.xml"/><Relationship Id="rId179" Type="http://schemas.openxmlformats.org/officeDocument/2006/relationships/slide" Target="slides/slide175.xml"/><Relationship Id="rId178" Type="http://schemas.openxmlformats.org/officeDocument/2006/relationships/slide" Target="slides/slide174.xml"/><Relationship Id="rId299" Type="http://schemas.openxmlformats.org/officeDocument/2006/relationships/slide" Target="slides/slide295.xml"/><Relationship Id="rId177" Type="http://schemas.openxmlformats.org/officeDocument/2006/relationships/slide" Target="slides/slide173.xml"/><Relationship Id="rId298" Type="http://schemas.openxmlformats.org/officeDocument/2006/relationships/slide" Target="slides/slide29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98" Type="http://schemas.openxmlformats.org/officeDocument/2006/relationships/slide" Target="slides/slide194.xml"/><Relationship Id="rId14" Type="http://schemas.openxmlformats.org/officeDocument/2006/relationships/slide" Target="slides/slide10.xml"/><Relationship Id="rId197" Type="http://schemas.openxmlformats.org/officeDocument/2006/relationships/slide" Target="slides/slide193.xml"/><Relationship Id="rId17" Type="http://schemas.openxmlformats.org/officeDocument/2006/relationships/slide" Target="slides/slide13.xml"/><Relationship Id="rId196" Type="http://schemas.openxmlformats.org/officeDocument/2006/relationships/slide" Target="slides/slide192.xml"/><Relationship Id="rId16" Type="http://schemas.openxmlformats.org/officeDocument/2006/relationships/slide" Target="slides/slide12.xml"/><Relationship Id="rId195" Type="http://schemas.openxmlformats.org/officeDocument/2006/relationships/slide" Target="slides/slide191.xml"/><Relationship Id="rId19" Type="http://schemas.openxmlformats.org/officeDocument/2006/relationships/slide" Target="slides/slide15.xml"/><Relationship Id="rId18" Type="http://schemas.openxmlformats.org/officeDocument/2006/relationships/slide" Target="slides/slide14.xml"/><Relationship Id="rId199" Type="http://schemas.openxmlformats.org/officeDocument/2006/relationships/slide" Target="slides/slide195.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150" Type="http://schemas.openxmlformats.org/officeDocument/2006/relationships/slide" Target="slides/slide146.xml"/><Relationship Id="rId271" Type="http://schemas.openxmlformats.org/officeDocument/2006/relationships/slide" Target="slides/slide267.xml"/><Relationship Id="rId87" Type="http://schemas.openxmlformats.org/officeDocument/2006/relationships/slide" Target="slides/slide83.xml"/><Relationship Id="rId270" Type="http://schemas.openxmlformats.org/officeDocument/2006/relationships/slide" Target="slides/slide266.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149" Type="http://schemas.openxmlformats.org/officeDocument/2006/relationships/slide" Target="slides/slide145.xml"/><Relationship Id="rId4" Type="http://schemas.openxmlformats.org/officeDocument/2006/relationships/notesMaster" Target="notesMasters/notesMaster1.xml"/><Relationship Id="rId148" Type="http://schemas.openxmlformats.org/officeDocument/2006/relationships/slide" Target="slides/slide144.xml"/><Relationship Id="rId269" Type="http://schemas.openxmlformats.org/officeDocument/2006/relationships/slide" Target="slides/slide265.xml"/><Relationship Id="rId9" Type="http://schemas.openxmlformats.org/officeDocument/2006/relationships/slide" Target="slides/slide5.xml"/><Relationship Id="rId143" Type="http://schemas.openxmlformats.org/officeDocument/2006/relationships/slide" Target="slides/slide139.xml"/><Relationship Id="rId264" Type="http://schemas.openxmlformats.org/officeDocument/2006/relationships/slide" Target="slides/slide260.xml"/><Relationship Id="rId142" Type="http://schemas.openxmlformats.org/officeDocument/2006/relationships/slide" Target="slides/slide138.xml"/><Relationship Id="rId263" Type="http://schemas.openxmlformats.org/officeDocument/2006/relationships/slide" Target="slides/slide259.xml"/><Relationship Id="rId141" Type="http://schemas.openxmlformats.org/officeDocument/2006/relationships/slide" Target="slides/slide137.xml"/><Relationship Id="rId262" Type="http://schemas.openxmlformats.org/officeDocument/2006/relationships/slide" Target="slides/slide258.xml"/><Relationship Id="rId140" Type="http://schemas.openxmlformats.org/officeDocument/2006/relationships/slide" Target="slides/slide136.xml"/><Relationship Id="rId261" Type="http://schemas.openxmlformats.org/officeDocument/2006/relationships/slide" Target="slides/slide257.xml"/><Relationship Id="rId5" Type="http://schemas.openxmlformats.org/officeDocument/2006/relationships/slide" Target="slides/slide1.xml"/><Relationship Id="rId147" Type="http://schemas.openxmlformats.org/officeDocument/2006/relationships/slide" Target="slides/slide143.xml"/><Relationship Id="rId268" Type="http://schemas.openxmlformats.org/officeDocument/2006/relationships/slide" Target="slides/slide264.xml"/><Relationship Id="rId6" Type="http://schemas.openxmlformats.org/officeDocument/2006/relationships/slide" Target="slides/slide2.xml"/><Relationship Id="rId146" Type="http://schemas.openxmlformats.org/officeDocument/2006/relationships/slide" Target="slides/slide142.xml"/><Relationship Id="rId267" Type="http://schemas.openxmlformats.org/officeDocument/2006/relationships/slide" Target="slides/slide263.xml"/><Relationship Id="rId7" Type="http://schemas.openxmlformats.org/officeDocument/2006/relationships/slide" Target="slides/slide3.xml"/><Relationship Id="rId145" Type="http://schemas.openxmlformats.org/officeDocument/2006/relationships/slide" Target="slides/slide141.xml"/><Relationship Id="rId266" Type="http://schemas.openxmlformats.org/officeDocument/2006/relationships/slide" Target="slides/slide262.xml"/><Relationship Id="rId8" Type="http://schemas.openxmlformats.org/officeDocument/2006/relationships/slide" Target="slides/slide4.xml"/><Relationship Id="rId144" Type="http://schemas.openxmlformats.org/officeDocument/2006/relationships/slide" Target="slides/slide140.xml"/><Relationship Id="rId265" Type="http://schemas.openxmlformats.org/officeDocument/2006/relationships/slide" Target="slides/slide261.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260" Type="http://schemas.openxmlformats.org/officeDocument/2006/relationships/slide" Target="slides/slide256.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139" Type="http://schemas.openxmlformats.org/officeDocument/2006/relationships/slide" Target="slides/slide135.xml"/><Relationship Id="rId138" Type="http://schemas.openxmlformats.org/officeDocument/2006/relationships/slide" Target="slides/slide134.xml"/><Relationship Id="rId259" Type="http://schemas.openxmlformats.org/officeDocument/2006/relationships/slide" Target="slides/slide255.xml"/><Relationship Id="rId137" Type="http://schemas.openxmlformats.org/officeDocument/2006/relationships/slide" Target="slides/slide133.xml"/><Relationship Id="rId258" Type="http://schemas.openxmlformats.org/officeDocument/2006/relationships/slide" Target="slides/slide254.xml"/><Relationship Id="rId132" Type="http://schemas.openxmlformats.org/officeDocument/2006/relationships/slide" Target="slides/slide128.xml"/><Relationship Id="rId253" Type="http://schemas.openxmlformats.org/officeDocument/2006/relationships/slide" Target="slides/slide249.xml"/><Relationship Id="rId131" Type="http://schemas.openxmlformats.org/officeDocument/2006/relationships/slide" Target="slides/slide127.xml"/><Relationship Id="rId252" Type="http://schemas.openxmlformats.org/officeDocument/2006/relationships/slide" Target="slides/slide248.xml"/><Relationship Id="rId130" Type="http://schemas.openxmlformats.org/officeDocument/2006/relationships/slide" Target="slides/slide126.xml"/><Relationship Id="rId251" Type="http://schemas.openxmlformats.org/officeDocument/2006/relationships/slide" Target="slides/slide247.xml"/><Relationship Id="rId250" Type="http://schemas.openxmlformats.org/officeDocument/2006/relationships/slide" Target="slides/slide246.xml"/><Relationship Id="rId136" Type="http://schemas.openxmlformats.org/officeDocument/2006/relationships/slide" Target="slides/slide132.xml"/><Relationship Id="rId257" Type="http://schemas.openxmlformats.org/officeDocument/2006/relationships/slide" Target="slides/slide253.xml"/><Relationship Id="rId135" Type="http://schemas.openxmlformats.org/officeDocument/2006/relationships/slide" Target="slides/slide131.xml"/><Relationship Id="rId256" Type="http://schemas.openxmlformats.org/officeDocument/2006/relationships/slide" Target="slides/slide252.xml"/><Relationship Id="rId134" Type="http://schemas.openxmlformats.org/officeDocument/2006/relationships/slide" Target="slides/slide130.xml"/><Relationship Id="rId255" Type="http://schemas.openxmlformats.org/officeDocument/2006/relationships/slide" Target="slides/slide251.xml"/><Relationship Id="rId133" Type="http://schemas.openxmlformats.org/officeDocument/2006/relationships/slide" Target="slides/slide129.xml"/><Relationship Id="rId254" Type="http://schemas.openxmlformats.org/officeDocument/2006/relationships/slide" Target="slides/slide250.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172" Type="http://schemas.openxmlformats.org/officeDocument/2006/relationships/slide" Target="slides/slide168.xml"/><Relationship Id="rId293" Type="http://schemas.openxmlformats.org/officeDocument/2006/relationships/slide" Target="slides/slide289.xml"/><Relationship Id="rId65" Type="http://schemas.openxmlformats.org/officeDocument/2006/relationships/slide" Target="slides/slide61.xml"/><Relationship Id="rId171" Type="http://schemas.openxmlformats.org/officeDocument/2006/relationships/slide" Target="slides/slide167.xml"/><Relationship Id="rId292" Type="http://schemas.openxmlformats.org/officeDocument/2006/relationships/slide" Target="slides/slide288.xml"/><Relationship Id="rId68" Type="http://schemas.openxmlformats.org/officeDocument/2006/relationships/slide" Target="slides/slide64.xml"/><Relationship Id="rId170" Type="http://schemas.openxmlformats.org/officeDocument/2006/relationships/slide" Target="slides/slide166.xml"/><Relationship Id="rId291" Type="http://schemas.openxmlformats.org/officeDocument/2006/relationships/slide" Target="slides/slide287.xml"/><Relationship Id="rId67" Type="http://schemas.openxmlformats.org/officeDocument/2006/relationships/slide" Target="slides/slide63.xml"/><Relationship Id="rId290" Type="http://schemas.openxmlformats.org/officeDocument/2006/relationships/slide" Target="slides/slide286.xml"/><Relationship Id="rId60" Type="http://schemas.openxmlformats.org/officeDocument/2006/relationships/slide" Target="slides/slide56.xml"/><Relationship Id="rId165" Type="http://schemas.openxmlformats.org/officeDocument/2006/relationships/slide" Target="slides/slide161.xml"/><Relationship Id="rId286" Type="http://schemas.openxmlformats.org/officeDocument/2006/relationships/slide" Target="slides/slide282.xml"/><Relationship Id="rId69" Type="http://schemas.openxmlformats.org/officeDocument/2006/relationships/slide" Target="slides/slide65.xml"/><Relationship Id="rId164" Type="http://schemas.openxmlformats.org/officeDocument/2006/relationships/slide" Target="slides/slide160.xml"/><Relationship Id="rId285" Type="http://schemas.openxmlformats.org/officeDocument/2006/relationships/slide" Target="slides/slide281.xml"/><Relationship Id="rId163" Type="http://schemas.openxmlformats.org/officeDocument/2006/relationships/slide" Target="slides/slide159.xml"/><Relationship Id="rId284" Type="http://schemas.openxmlformats.org/officeDocument/2006/relationships/slide" Target="slides/slide280.xml"/><Relationship Id="rId162" Type="http://schemas.openxmlformats.org/officeDocument/2006/relationships/slide" Target="slides/slide158.xml"/><Relationship Id="rId283" Type="http://schemas.openxmlformats.org/officeDocument/2006/relationships/slide" Target="slides/slide279.xml"/><Relationship Id="rId169" Type="http://schemas.openxmlformats.org/officeDocument/2006/relationships/slide" Target="slides/slide165.xml"/><Relationship Id="rId168" Type="http://schemas.openxmlformats.org/officeDocument/2006/relationships/slide" Target="slides/slide164.xml"/><Relationship Id="rId289" Type="http://schemas.openxmlformats.org/officeDocument/2006/relationships/slide" Target="slides/slide285.xml"/><Relationship Id="rId167" Type="http://schemas.openxmlformats.org/officeDocument/2006/relationships/slide" Target="slides/slide163.xml"/><Relationship Id="rId288" Type="http://schemas.openxmlformats.org/officeDocument/2006/relationships/slide" Target="slides/slide284.xml"/><Relationship Id="rId166" Type="http://schemas.openxmlformats.org/officeDocument/2006/relationships/slide" Target="slides/slide162.xml"/><Relationship Id="rId287" Type="http://schemas.openxmlformats.org/officeDocument/2006/relationships/slide" Target="slides/slide283.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161" Type="http://schemas.openxmlformats.org/officeDocument/2006/relationships/slide" Target="slides/slide157.xml"/><Relationship Id="rId282" Type="http://schemas.openxmlformats.org/officeDocument/2006/relationships/slide" Target="slides/slide278.xml"/><Relationship Id="rId54" Type="http://schemas.openxmlformats.org/officeDocument/2006/relationships/slide" Target="slides/slide50.xml"/><Relationship Id="rId160" Type="http://schemas.openxmlformats.org/officeDocument/2006/relationships/slide" Target="slides/slide156.xml"/><Relationship Id="rId281" Type="http://schemas.openxmlformats.org/officeDocument/2006/relationships/slide" Target="slides/slide277.xml"/><Relationship Id="rId57" Type="http://schemas.openxmlformats.org/officeDocument/2006/relationships/slide" Target="slides/slide53.xml"/><Relationship Id="rId280" Type="http://schemas.openxmlformats.org/officeDocument/2006/relationships/slide" Target="slides/slide276.xml"/><Relationship Id="rId56" Type="http://schemas.openxmlformats.org/officeDocument/2006/relationships/slide" Target="slides/slide52.xml"/><Relationship Id="rId159" Type="http://schemas.openxmlformats.org/officeDocument/2006/relationships/slide" Target="slides/slide155.xml"/><Relationship Id="rId59" Type="http://schemas.openxmlformats.org/officeDocument/2006/relationships/slide" Target="slides/slide55.xml"/><Relationship Id="rId154" Type="http://schemas.openxmlformats.org/officeDocument/2006/relationships/slide" Target="slides/slide150.xml"/><Relationship Id="rId275" Type="http://schemas.openxmlformats.org/officeDocument/2006/relationships/slide" Target="slides/slide271.xml"/><Relationship Id="rId58" Type="http://schemas.openxmlformats.org/officeDocument/2006/relationships/slide" Target="slides/slide54.xml"/><Relationship Id="rId153" Type="http://schemas.openxmlformats.org/officeDocument/2006/relationships/slide" Target="slides/slide149.xml"/><Relationship Id="rId274" Type="http://schemas.openxmlformats.org/officeDocument/2006/relationships/slide" Target="slides/slide270.xml"/><Relationship Id="rId152" Type="http://schemas.openxmlformats.org/officeDocument/2006/relationships/slide" Target="slides/slide148.xml"/><Relationship Id="rId273" Type="http://schemas.openxmlformats.org/officeDocument/2006/relationships/slide" Target="slides/slide269.xml"/><Relationship Id="rId151" Type="http://schemas.openxmlformats.org/officeDocument/2006/relationships/slide" Target="slides/slide147.xml"/><Relationship Id="rId272" Type="http://schemas.openxmlformats.org/officeDocument/2006/relationships/slide" Target="slides/slide268.xml"/><Relationship Id="rId158" Type="http://schemas.openxmlformats.org/officeDocument/2006/relationships/slide" Target="slides/slide154.xml"/><Relationship Id="rId279" Type="http://schemas.openxmlformats.org/officeDocument/2006/relationships/slide" Target="slides/slide275.xml"/><Relationship Id="rId157" Type="http://schemas.openxmlformats.org/officeDocument/2006/relationships/slide" Target="slides/slide153.xml"/><Relationship Id="rId278" Type="http://schemas.openxmlformats.org/officeDocument/2006/relationships/slide" Target="slides/slide274.xml"/><Relationship Id="rId156" Type="http://schemas.openxmlformats.org/officeDocument/2006/relationships/slide" Target="slides/slide152.xml"/><Relationship Id="rId277" Type="http://schemas.openxmlformats.org/officeDocument/2006/relationships/slide" Target="slides/slide273.xml"/><Relationship Id="rId155" Type="http://schemas.openxmlformats.org/officeDocument/2006/relationships/slide" Target="slides/slide151.xml"/><Relationship Id="rId276" Type="http://schemas.openxmlformats.org/officeDocument/2006/relationships/slide" Target="slides/slide272.xml"/><Relationship Id="rId107" Type="http://schemas.openxmlformats.org/officeDocument/2006/relationships/slide" Target="slides/slide103.xml"/><Relationship Id="rId228" Type="http://schemas.openxmlformats.org/officeDocument/2006/relationships/slide" Target="slides/slide224.xml"/><Relationship Id="rId349" Type="http://schemas.openxmlformats.org/officeDocument/2006/relationships/slide" Target="slides/slide345.xml"/><Relationship Id="rId106" Type="http://schemas.openxmlformats.org/officeDocument/2006/relationships/slide" Target="slides/slide102.xml"/><Relationship Id="rId227" Type="http://schemas.openxmlformats.org/officeDocument/2006/relationships/slide" Target="slides/slide223.xml"/><Relationship Id="rId348" Type="http://schemas.openxmlformats.org/officeDocument/2006/relationships/slide" Target="slides/slide344.xml"/><Relationship Id="rId105" Type="http://schemas.openxmlformats.org/officeDocument/2006/relationships/slide" Target="slides/slide101.xml"/><Relationship Id="rId226" Type="http://schemas.openxmlformats.org/officeDocument/2006/relationships/slide" Target="slides/slide222.xml"/><Relationship Id="rId347" Type="http://schemas.openxmlformats.org/officeDocument/2006/relationships/slide" Target="slides/slide343.xml"/><Relationship Id="rId104" Type="http://schemas.openxmlformats.org/officeDocument/2006/relationships/slide" Target="slides/slide100.xml"/><Relationship Id="rId225" Type="http://schemas.openxmlformats.org/officeDocument/2006/relationships/slide" Target="slides/slide221.xml"/><Relationship Id="rId346" Type="http://schemas.openxmlformats.org/officeDocument/2006/relationships/slide" Target="slides/slide342.xml"/><Relationship Id="rId109" Type="http://schemas.openxmlformats.org/officeDocument/2006/relationships/slide" Target="slides/slide105.xml"/><Relationship Id="rId108" Type="http://schemas.openxmlformats.org/officeDocument/2006/relationships/slide" Target="slides/slide104.xml"/><Relationship Id="rId229" Type="http://schemas.openxmlformats.org/officeDocument/2006/relationships/slide" Target="slides/slide225.xml"/><Relationship Id="rId220" Type="http://schemas.openxmlformats.org/officeDocument/2006/relationships/slide" Target="slides/slide216.xml"/><Relationship Id="rId341" Type="http://schemas.openxmlformats.org/officeDocument/2006/relationships/slide" Target="slides/slide337.xml"/><Relationship Id="rId340" Type="http://schemas.openxmlformats.org/officeDocument/2006/relationships/slide" Target="slides/slide336.xml"/><Relationship Id="rId103" Type="http://schemas.openxmlformats.org/officeDocument/2006/relationships/slide" Target="slides/slide99.xml"/><Relationship Id="rId224" Type="http://schemas.openxmlformats.org/officeDocument/2006/relationships/slide" Target="slides/slide220.xml"/><Relationship Id="rId345" Type="http://schemas.openxmlformats.org/officeDocument/2006/relationships/slide" Target="slides/slide341.xml"/><Relationship Id="rId102" Type="http://schemas.openxmlformats.org/officeDocument/2006/relationships/slide" Target="slides/slide98.xml"/><Relationship Id="rId223" Type="http://schemas.openxmlformats.org/officeDocument/2006/relationships/slide" Target="slides/slide219.xml"/><Relationship Id="rId344" Type="http://schemas.openxmlformats.org/officeDocument/2006/relationships/slide" Target="slides/slide340.xml"/><Relationship Id="rId101" Type="http://schemas.openxmlformats.org/officeDocument/2006/relationships/slide" Target="slides/slide97.xml"/><Relationship Id="rId222" Type="http://schemas.openxmlformats.org/officeDocument/2006/relationships/slide" Target="slides/slide218.xml"/><Relationship Id="rId343" Type="http://schemas.openxmlformats.org/officeDocument/2006/relationships/slide" Target="slides/slide339.xml"/><Relationship Id="rId100" Type="http://schemas.openxmlformats.org/officeDocument/2006/relationships/slide" Target="slides/slide96.xml"/><Relationship Id="rId221" Type="http://schemas.openxmlformats.org/officeDocument/2006/relationships/slide" Target="slides/slide217.xml"/><Relationship Id="rId342" Type="http://schemas.openxmlformats.org/officeDocument/2006/relationships/slide" Target="slides/slide338.xml"/><Relationship Id="rId217" Type="http://schemas.openxmlformats.org/officeDocument/2006/relationships/slide" Target="slides/slide213.xml"/><Relationship Id="rId338" Type="http://schemas.openxmlformats.org/officeDocument/2006/relationships/slide" Target="slides/slide334.xml"/><Relationship Id="rId216" Type="http://schemas.openxmlformats.org/officeDocument/2006/relationships/slide" Target="slides/slide212.xml"/><Relationship Id="rId337" Type="http://schemas.openxmlformats.org/officeDocument/2006/relationships/slide" Target="slides/slide333.xml"/><Relationship Id="rId215" Type="http://schemas.openxmlformats.org/officeDocument/2006/relationships/slide" Target="slides/slide211.xml"/><Relationship Id="rId336" Type="http://schemas.openxmlformats.org/officeDocument/2006/relationships/slide" Target="slides/slide332.xml"/><Relationship Id="rId214" Type="http://schemas.openxmlformats.org/officeDocument/2006/relationships/slide" Target="slides/slide210.xml"/><Relationship Id="rId335" Type="http://schemas.openxmlformats.org/officeDocument/2006/relationships/slide" Target="slides/slide331.xml"/><Relationship Id="rId219" Type="http://schemas.openxmlformats.org/officeDocument/2006/relationships/slide" Target="slides/slide215.xml"/><Relationship Id="rId218" Type="http://schemas.openxmlformats.org/officeDocument/2006/relationships/slide" Target="slides/slide214.xml"/><Relationship Id="rId339" Type="http://schemas.openxmlformats.org/officeDocument/2006/relationships/slide" Target="slides/slide335.xml"/><Relationship Id="rId330" Type="http://schemas.openxmlformats.org/officeDocument/2006/relationships/slide" Target="slides/slide326.xml"/><Relationship Id="rId213" Type="http://schemas.openxmlformats.org/officeDocument/2006/relationships/slide" Target="slides/slide209.xml"/><Relationship Id="rId334" Type="http://schemas.openxmlformats.org/officeDocument/2006/relationships/slide" Target="slides/slide330.xml"/><Relationship Id="rId212" Type="http://schemas.openxmlformats.org/officeDocument/2006/relationships/slide" Target="slides/slide208.xml"/><Relationship Id="rId333" Type="http://schemas.openxmlformats.org/officeDocument/2006/relationships/slide" Target="slides/slide329.xml"/><Relationship Id="rId211" Type="http://schemas.openxmlformats.org/officeDocument/2006/relationships/slide" Target="slides/slide207.xml"/><Relationship Id="rId332" Type="http://schemas.openxmlformats.org/officeDocument/2006/relationships/slide" Target="slides/slide328.xml"/><Relationship Id="rId210" Type="http://schemas.openxmlformats.org/officeDocument/2006/relationships/slide" Target="slides/slide206.xml"/><Relationship Id="rId331" Type="http://schemas.openxmlformats.org/officeDocument/2006/relationships/slide" Target="slides/slide327.xml"/><Relationship Id="rId129" Type="http://schemas.openxmlformats.org/officeDocument/2006/relationships/slide" Target="slides/slide125.xml"/><Relationship Id="rId128" Type="http://schemas.openxmlformats.org/officeDocument/2006/relationships/slide" Target="slides/slide124.xml"/><Relationship Id="rId249" Type="http://schemas.openxmlformats.org/officeDocument/2006/relationships/slide" Target="slides/slide245.xml"/><Relationship Id="rId127" Type="http://schemas.openxmlformats.org/officeDocument/2006/relationships/slide" Target="slides/slide123.xml"/><Relationship Id="rId248" Type="http://schemas.openxmlformats.org/officeDocument/2006/relationships/slide" Target="slides/slide244.xml"/><Relationship Id="rId126" Type="http://schemas.openxmlformats.org/officeDocument/2006/relationships/slide" Target="slides/slide122.xml"/><Relationship Id="rId247" Type="http://schemas.openxmlformats.org/officeDocument/2006/relationships/slide" Target="slides/slide243.xml"/><Relationship Id="rId121" Type="http://schemas.openxmlformats.org/officeDocument/2006/relationships/slide" Target="slides/slide117.xml"/><Relationship Id="rId242" Type="http://schemas.openxmlformats.org/officeDocument/2006/relationships/slide" Target="slides/slide238.xml"/><Relationship Id="rId120" Type="http://schemas.openxmlformats.org/officeDocument/2006/relationships/slide" Target="slides/slide116.xml"/><Relationship Id="rId241" Type="http://schemas.openxmlformats.org/officeDocument/2006/relationships/slide" Target="slides/slide237.xml"/><Relationship Id="rId240" Type="http://schemas.openxmlformats.org/officeDocument/2006/relationships/slide" Target="slides/slide236.xml"/><Relationship Id="rId125" Type="http://schemas.openxmlformats.org/officeDocument/2006/relationships/slide" Target="slides/slide121.xml"/><Relationship Id="rId246" Type="http://schemas.openxmlformats.org/officeDocument/2006/relationships/slide" Target="slides/slide242.xml"/><Relationship Id="rId124" Type="http://schemas.openxmlformats.org/officeDocument/2006/relationships/slide" Target="slides/slide120.xml"/><Relationship Id="rId245" Type="http://schemas.openxmlformats.org/officeDocument/2006/relationships/slide" Target="slides/slide241.xml"/><Relationship Id="rId123" Type="http://schemas.openxmlformats.org/officeDocument/2006/relationships/slide" Target="slides/slide119.xml"/><Relationship Id="rId244" Type="http://schemas.openxmlformats.org/officeDocument/2006/relationships/slide" Target="slides/slide240.xml"/><Relationship Id="rId122" Type="http://schemas.openxmlformats.org/officeDocument/2006/relationships/slide" Target="slides/slide118.xml"/><Relationship Id="rId243" Type="http://schemas.openxmlformats.org/officeDocument/2006/relationships/slide" Target="slides/slide239.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99" Type="http://schemas.openxmlformats.org/officeDocument/2006/relationships/slide" Target="slides/slide95.xml"/><Relationship Id="rId98" Type="http://schemas.openxmlformats.org/officeDocument/2006/relationships/slide" Target="slides/slide94.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18" Type="http://schemas.openxmlformats.org/officeDocument/2006/relationships/slide" Target="slides/slide114.xml"/><Relationship Id="rId239" Type="http://schemas.openxmlformats.org/officeDocument/2006/relationships/slide" Target="slides/slide235.xml"/><Relationship Id="rId117" Type="http://schemas.openxmlformats.org/officeDocument/2006/relationships/slide" Target="slides/slide113.xml"/><Relationship Id="rId238" Type="http://schemas.openxmlformats.org/officeDocument/2006/relationships/slide" Target="slides/slide234.xml"/><Relationship Id="rId116" Type="http://schemas.openxmlformats.org/officeDocument/2006/relationships/slide" Target="slides/slide112.xml"/><Relationship Id="rId237" Type="http://schemas.openxmlformats.org/officeDocument/2006/relationships/slide" Target="slides/slide233.xml"/><Relationship Id="rId115" Type="http://schemas.openxmlformats.org/officeDocument/2006/relationships/slide" Target="slides/slide111.xml"/><Relationship Id="rId236" Type="http://schemas.openxmlformats.org/officeDocument/2006/relationships/slide" Target="slides/slide232.xml"/><Relationship Id="rId119" Type="http://schemas.openxmlformats.org/officeDocument/2006/relationships/slide" Target="slides/slide115.xml"/><Relationship Id="rId110" Type="http://schemas.openxmlformats.org/officeDocument/2006/relationships/slide" Target="slides/slide106.xml"/><Relationship Id="rId231" Type="http://schemas.openxmlformats.org/officeDocument/2006/relationships/slide" Target="slides/slide227.xml"/><Relationship Id="rId352" Type="http://schemas.openxmlformats.org/officeDocument/2006/relationships/slide" Target="slides/slide348.xml"/><Relationship Id="rId230" Type="http://schemas.openxmlformats.org/officeDocument/2006/relationships/slide" Target="slides/slide226.xml"/><Relationship Id="rId351" Type="http://schemas.openxmlformats.org/officeDocument/2006/relationships/slide" Target="slides/slide347.xml"/><Relationship Id="rId350" Type="http://schemas.openxmlformats.org/officeDocument/2006/relationships/slide" Target="slides/slide346.xml"/><Relationship Id="rId114" Type="http://schemas.openxmlformats.org/officeDocument/2006/relationships/slide" Target="slides/slide110.xml"/><Relationship Id="rId235" Type="http://schemas.openxmlformats.org/officeDocument/2006/relationships/slide" Target="slides/slide231.xml"/><Relationship Id="rId356" Type="http://customschemas.google.com/relationships/presentationmetadata" Target="metadata"/><Relationship Id="rId113" Type="http://schemas.openxmlformats.org/officeDocument/2006/relationships/slide" Target="slides/slide109.xml"/><Relationship Id="rId234" Type="http://schemas.openxmlformats.org/officeDocument/2006/relationships/slide" Target="slides/slide230.xml"/><Relationship Id="rId355" Type="http://schemas.openxmlformats.org/officeDocument/2006/relationships/slide" Target="slides/slide351.xml"/><Relationship Id="rId112" Type="http://schemas.openxmlformats.org/officeDocument/2006/relationships/slide" Target="slides/slide108.xml"/><Relationship Id="rId233" Type="http://schemas.openxmlformats.org/officeDocument/2006/relationships/slide" Target="slides/slide229.xml"/><Relationship Id="rId354" Type="http://schemas.openxmlformats.org/officeDocument/2006/relationships/slide" Target="slides/slide350.xml"/><Relationship Id="rId111" Type="http://schemas.openxmlformats.org/officeDocument/2006/relationships/slide" Target="slides/slide107.xml"/><Relationship Id="rId232" Type="http://schemas.openxmlformats.org/officeDocument/2006/relationships/slide" Target="slides/slide228.xml"/><Relationship Id="rId353" Type="http://schemas.openxmlformats.org/officeDocument/2006/relationships/slide" Target="slides/slide349.xml"/><Relationship Id="rId305" Type="http://schemas.openxmlformats.org/officeDocument/2006/relationships/slide" Target="slides/slide301.xml"/><Relationship Id="rId304" Type="http://schemas.openxmlformats.org/officeDocument/2006/relationships/slide" Target="slides/slide300.xml"/><Relationship Id="rId303" Type="http://schemas.openxmlformats.org/officeDocument/2006/relationships/slide" Target="slides/slide299.xml"/><Relationship Id="rId302" Type="http://schemas.openxmlformats.org/officeDocument/2006/relationships/slide" Target="slides/slide298.xml"/><Relationship Id="rId309" Type="http://schemas.openxmlformats.org/officeDocument/2006/relationships/slide" Target="slides/slide305.xml"/><Relationship Id="rId308" Type="http://schemas.openxmlformats.org/officeDocument/2006/relationships/slide" Target="slides/slide304.xml"/><Relationship Id="rId307" Type="http://schemas.openxmlformats.org/officeDocument/2006/relationships/slide" Target="slides/slide303.xml"/><Relationship Id="rId306" Type="http://schemas.openxmlformats.org/officeDocument/2006/relationships/slide" Target="slides/slide302.xml"/><Relationship Id="rId301" Type="http://schemas.openxmlformats.org/officeDocument/2006/relationships/slide" Target="slides/slide297.xml"/><Relationship Id="rId300" Type="http://schemas.openxmlformats.org/officeDocument/2006/relationships/slide" Target="slides/slide296.xml"/><Relationship Id="rId206" Type="http://schemas.openxmlformats.org/officeDocument/2006/relationships/slide" Target="slides/slide202.xml"/><Relationship Id="rId327" Type="http://schemas.openxmlformats.org/officeDocument/2006/relationships/slide" Target="slides/slide323.xml"/><Relationship Id="rId205" Type="http://schemas.openxmlformats.org/officeDocument/2006/relationships/slide" Target="slides/slide201.xml"/><Relationship Id="rId326" Type="http://schemas.openxmlformats.org/officeDocument/2006/relationships/slide" Target="slides/slide322.xml"/><Relationship Id="rId204" Type="http://schemas.openxmlformats.org/officeDocument/2006/relationships/slide" Target="slides/slide200.xml"/><Relationship Id="rId325" Type="http://schemas.openxmlformats.org/officeDocument/2006/relationships/slide" Target="slides/slide321.xml"/><Relationship Id="rId203" Type="http://schemas.openxmlformats.org/officeDocument/2006/relationships/slide" Target="slides/slide199.xml"/><Relationship Id="rId324" Type="http://schemas.openxmlformats.org/officeDocument/2006/relationships/slide" Target="slides/slide320.xml"/><Relationship Id="rId209" Type="http://schemas.openxmlformats.org/officeDocument/2006/relationships/slide" Target="slides/slide205.xml"/><Relationship Id="rId208" Type="http://schemas.openxmlformats.org/officeDocument/2006/relationships/slide" Target="slides/slide204.xml"/><Relationship Id="rId329" Type="http://schemas.openxmlformats.org/officeDocument/2006/relationships/slide" Target="slides/slide325.xml"/><Relationship Id="rId207" Type="http://schemas.openxmlformats.org/officeDocument/2006/relationships/slide" Target="slides/slide203.xml"/><Relationship Id="rId328" Type="http://schemas.openxmlformats.org/officeDocument/2006/relationships/slide" Target="slides/slide324.xml"/><Relationship Id="rId202" Type="http://schemas.openxmlformats.org/officeDocument/2006/relationships/slide" Target="slides/slide198.xml"/><Relationship Id="rId323" Type="http://schemas.openxmlformats.org/officeDocument/2006/relationships/slide" Target="slides/slide319.xml"/><Relationship Id="rId201" Type="http://schemas.openxmlformats.org/officeDocument/2006/relationships/slide" Target="slides/slide197.xml"/><Relationship Id="rId322" Type="http://schemas.openxmlformats.org/officeDocument/2006/relationships/slide" Target="slides/slide318.xml"/><Relationship Id="rId200" Type="http://schemas.openxmlformats.org/officeDocument/2006/relationships/slide" Target="slides/slide196.xml"/><Relationship Id="rId321" Type="http://schemas.openxmlformats.org/officeDocument/2006/relationships/slide" Target="slides/slide317.xml"/><Relationship Id="rId320" Type="http://schemas.openxmlformats.org/officeDocument/2006/relationships/slide" Target="slides/slide316.xml"/><Relationship Id="rId316" Type="http://schemas.openxmlformats.org/officeDocument/2006/relationships/slide" Target="slides/slide312.xml"/><Relationship Id="rId315" Type="http://schemas.openxmlformats.org/officeDocument/2006/relationships/slide" Target="slides/slide311.xml"/><Relationship Id="rId314" Type="http://schemas.openxmlformats.org/officeDocument/2006/relationships/slide" Target="slides/slide310.xml"/><Relationship Id="rId313" Type="http://schemas.openxmlformats.org/officeDocument/2006/relationships/slide" Target="slides/slide309.xml"/><Relationship Id="rId319" Type="http://schemas.openxmlformats.org/officeDocument/2006/relationships/slide" Target="slides/slide315.xml"/><Relationship Id="rId318" Type="http://schemas.openxmlformats.org/officeDocument/2006/relationships/slide" Target="slides/slide314.xml"/><Relationship Id="rId317" Type="http://schemas.openxmlformats.org/officeDocument/2006/relationships/slide" Target="slides/slide313.xml"/><Relationship Id="rId312" Type="http://schemas.openxmlformats.org/officeDocument/2006/relationships/slide" Target="slides/slide308.xml"/><Relationship Id="rId311" Type="http://schemas.openxmlformats.org/officeDocument/2006/relationships/slide" Target="slides/slide307.xml"/><Relationship Id="rId310" Type="http://schemas.openxmlformats.org/officeDocument/2006/relationships/slide" Target="slides/slide30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21582" cy="49550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18971" y="0"/>
            <a:ext cx="2921582" cy="495507"/>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380333"/>
            <a:ext cx="2921582" cy="49550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These slides are the same as Y5 Summer 2 as this is a revisit and review half term </a:t>
            </a:r>
            <a:endParaRPr/>
          </a:p>
          <a:p>
            <a:pPr indent="0" lvl="0" marL="0" rtl="0" algn="l">
              <a:spcBef>
                <a:spcPts val="0"/>
              </a:spcBef>
              <a:spcAft>
                <a:spcPts val="0"/>
              </a:spcAft>
              <a:buNone/>
            </a:pPr>
            <a:r>
              <a:t/>
            </a:r>
            <a:endParaRPr/>
          </a:p>
        </p:txBody>
      </p:sp>
      <p:sp>
        <p:nvSpPr>
          <p:cNvPr id="156" name="Google Shape;156;p1: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1: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1: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14c3dc36fd0_0_104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0" name="Google Shape;710;g14c3dc36fd0_0_104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14c3dc36fd0_0_1052: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6" name="Google Shape;716;g14c3dc36fd0_0_105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14c3dc36fd0_0_1058: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3" name="Google Shape;723;g14c3dc36fd0_0_105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14c3dc36fd0_0_1062: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8" name="Google Shape;728;g14c3dc36fd0_0_106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14c3dc36fd0_0_106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4" name="Google Shape;734;g14c3dc36fd0_0_106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14c3dc36fd0_0_107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1" name="Google Shape;741;g14c3dc36fd0_0_107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14c3dc36fd0_0_107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6" name="Google Shape;746;g14c3dc36fd0_0_107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14c3dc36fd0_0_1082: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2" name="Google Shape;752;g14c3dc36fd0_0_108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14c3dc36fd0_0_108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8" name="Google Shape;758;g14c3dc36fd0_0_108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14c3dc36fd0_0_109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3" name="Google Shape;763;g14c3dc36fd0_0_109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2: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2: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2: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14c3dc36fd0_0_1096: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9" name="Google Shape;769;g14c3dc36fd0_0_109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14c3dc36fd0_0_110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5" name="Google Shape;775;g14c3dc36fd0_0_110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14c3dc36fd0_0_1105: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0" name="Google Shape;780;g14c3dc36fd0_0_110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14c3dc36fd0_0_110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5" name="Google Shape;785;g14c3dc36fd0_0_110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g14c3dc36fd0_0_111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0" name="Google Shape;790;g14c3dc36fd0_0_111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14c3dc36fd0_0_111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5" name="Google Shape;795;g14c3dc36fd0_0_111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14c3dc36fd0_0_112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0" name="Google Shape;800;g14c3dc36fd0_0_112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14c3dc36fd0_0_1125: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5" name="Google Shape;805;g14c3dc36fd0_0_112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14c3dc36fd0_0_112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0" name="Google Shape;810;g14c3dc36fd0_0_112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14c3dc36fd0_0_113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5" name="Google Shape;815;g14c3dc36fd0_0_113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3: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3: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126: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0" name="Google Shape;820;p12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14c3dc36fd0_0_88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5" name="Google Shape;825;g14c3dc36fd0_0_88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14c3dc36fd0_0_89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0" name="Google Shape;830;g14c3dc36fd0_0_89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14c3dc36fd0_0_895: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5" name="Google Shape;835;g14c3dc36fd0_0_89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14c3dc36fd0_0_900: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1" name="Google Shape;841;g14c3dc36fd0_0_90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14c3dc36fd0_0_904: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6" name="Google Shape;846;g14c3dc36fd0_0_90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14c3dc36fd0_0_908: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1" name="Google Shape;851;g14c3dc36fd0_0_90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14c3dc36fd0_0_912: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6" name="Google Shape;856;g14c3dc36fd0_0_91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14c3dc36fd0_0_916: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1" name="Google Shape;861;g14c3dc36fd0_0_91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14c3dc36fd0_0_92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7" name="Google Shape;867;g14c3dc36fd0_0_92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4c3dc36fd0_0_9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14c3dc36fd0_0_9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14c3dc36fd0_0_93: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14c3dc36fd0_0_925: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2" name="Google Shape;872;g14c3dc36fd0_0_92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139: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7" name="Google Shape;877;p139: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p140: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2" name="Google Shape;882;p140: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141: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7" name="Google Shape;887;p141: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p142: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2" name="Google Shape;892;p142: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143: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7" name="Google Shape;897;p143: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p144: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2" name="Google Shape;902;p144: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p145: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7" name="Google Shape;907;p14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p14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2" name="Google Shape;912;p146: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Week 6 is a revisit and review week of the half term.  </a:t>
            </a:r>
            <a:endParaRPr/>
          </a:p>
          <a:p>
            <a:pPr indent="0" lvl="0" marL="0" rtl="0" algn="l">
              <a:spcBef>
                <a:spcPts val="0"/>
              </a:spcBef>
              <a:spcAft>
                <a:spcPts val="0"/>
              </a:spcAft>
              <a:buNone/>
            </a:pPr>
            <a:r>
              <a:rPr lang="en-GB"/>
              <a:t>Each day revisits learning from one of the weeks in the half term.  </a:t>
            </a:r>
            <a:endParaRPr/>
          </a:p>
          <a:p>
            <a:pPr indent="0" lvl="0" marL="0" rtl="0" algn="l">
              <a:spcBef>
                <a:spcPts val="0"/>
              </a:spcBef>
              <a:spcAft>
                <a:spcPts val="0"/>
              </a:spcAft>
              <a:buNone/>
            </a:pPr>
            <a:r>
              <a:rPr lang="en-GB"/>
              <a:t>Go through the words as a recap – explain the teaching rule again and children to write words that are missing from sentences into their books. </a:t>
            </a:r>
            <a:endParaRPr/>
          </a:p>
          <a:p>
            <a:pPr indent="0" lvl="0" marL="0" rtl="0" algn="l">
              <a:spcBef>
                <a:spcPts val="0"/>
              </a:spcBef>
              <a:spcAft>
                <a:spcPts val="0"/>
              </a:spcAft>
              <a:buNone/>
            </a:pPr>
            <a:r>
              <a:rPr lang="en-GB"/>
              <a:t>The main chunk of the lesson is to investigate and detect.</a:t>
            </a:r>
            <a:endParaRPr/>
          </a:p>
          <a:p>
            <a:pPr indent="0" lvl="0" marL="0" rtl="0" algn="l">
              <a:spcBef>
                <a:spcPts val="0"/>
              </a:spcBef>
              <a:spcAft>
                <a:spcPts val="0"/>
              </a:spcAft>
              <a:buNone/>
            </a:pPr>
            <a:r>
              <a:rPr lang="en-GB"/>
              <a:t>Sentences are given with the spellings from the session misspelt.  Children to correct the spellings and explain where the sentence spellings went wrong and how they would support someone to get it right the next time. </a:t>
            </a:r>
            <a:endParaRPr/>
          </a:p>
          <a:p>
            <a:pPr indent="0" lvl="0" marL="0" rtl="0" algn="l">
              <a:spcBef>
                <a:spcPts val="0"/>
              </a:spcBef>
              <a:spcAft>
                <a:spcPts val="0"/>
              </a:spcAft>
              <a:buNone/>
            </a:pPr>
            <a:r>
              <a:t/>
            </a:r>
            <a:endParaRPr/>
          </a:p>
        </p:txBody>
      </p:sp>
      <p:sp>
        <p:nvSpPr>
          <p:cNvPr id="913" name="Google Shape;913;p146: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14c3dc36fd0_0_1212: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8" name="Google Shape;918;g14c3dc36fd0_0_121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4c3dc36fd0_0_9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14c3dc36fd0_0_9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14c3dc36fd0_0_99: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148: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3" name="Google Shape;923;p148: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4" name="Google Shape;924;p148: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p149: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9" name="Google Shape;929;p149: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0" name="Google Shape;930;p149: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14c3dc36fd0_0_1216: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5" name="Google Shape;935;g14c3dc36fd0_0_121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14c3dc36fd0_0_1220:notes"/>
          <p:cNvSpPr/>
          <p:nvPr>
            <p:ph idx="2" type="sldImg"/>
          </p:nvPr>
        </p:nvSpPr>
        <p:spPr>
          <a:xfrm>
            <a:off x="374856" y="740687"/>
            <a:ext cx="5993100" cy="37035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14c3dc36fd0_0_1220:notes"/>
          <p:cNvSpPr txBox="1"/>
          <p:nvPr>
            <p:ph idx="1" type="body"/>
          </p:nvPr>
        </p:nvSpPr>
        <p:spPr>
          <a:xfrm>
            <a:off x="674210" y="4691017"/>
            <a:ext cx="5393700" cy="444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14c3dc36fd0_0_1225: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6" name="Google Shape;946;g14c3dc36fd0_0_122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14c3dc36fd0_0_1424: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2" name="Google Shape;952;g14c3dc36fd0_0_142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14c3dc36fd0_0_1431: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7" name="Google Shape;957;g14c3dc36fd0_0_143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g14c3dc36fd0_0_1230: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2" name="Google Shape;962;g14c3dc36fd0_0_123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14c3dc36fd0_0_1234:notes"/>
          <p:cNvSpPr/>
          <p:nvPr>
            <p:ph idx="2" type="sldImg"/>
          </p:nvPr>
        </p:nvSpPr>
        <p:spPr>
          <a:xfrm>
            <a:off x="374856" y="740687"/>
            <a:ext cx="5993100" cy="3703500"/>
          </a:xfrm>
          <a:custGeom>
            <a:rect b="b" l="l" r="r" t="t"/>
            <a:pathLst>
              <a:path extrusionOk="0" h="120000" w="120000">
                <a:moveTo>
                  <a:pt x="0" y="0"/>
                </a:moveTo>
                <a:lnTo>
                  <a:pt x="120000" y="0"/>
                </a:lnTo>
                <a:lnTo>
                  <a:pt x="120000" y="120000"/>
                </a:lnTo>
                <a:lnTo>
                  <a:pt x="0" y="120000"/>
                </a:lnTo>
                <a:close/>
              </a:path>
            </a:pathLst>
          </a:custGeom>
        </p:spPr>
      </p:sp>
      <p:sp>
        <p:nvSpPr>
          <p:cNvPr id="967" name="Google Shape;967;g14c3dc36fd0_0_1234:notes"/>
          <p:cNvSpPr txBox="1"/>
          <p:nvPr>
            <p:ph idx="1" type="body"/>
          </p:nvPr>
        </p:nvSpPr>
        <p:spPr>
          <a:xfrm>
            <a:off x="674210" y="4691017"/>
            <a:ext cx="5393700" cy="4444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14c3dc36fd0_0_1239: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3" name="Google Shape;973;g14c3dc36fd0_0_123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7: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7: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7: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14c3dc36fd0_0_1436: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9" name="Google Shape;979;g14c3dc36fd0_0_143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g14c3dc36fd0_0_1441: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4" name="Google Shape;984;g14c3dc36fd0_0_144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p172: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9" name="Google Shape;989;p17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14c3dc36fd0_0_1446: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4" name="Google Shape;994;g14c3dc36fd0_0_144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14c3dc36fd0_0_1450: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9" name="Google Shape;999;g14c3dc36fd0_0_145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2" name="Shape 1002"/>
        <p:cNvGrpSpPr/>
        <p:nvPr/>
      </p:nvGrpSpPr>
      <p:grpSpPr>
        <a:xfrm>
          <a:off x="0" y="0"/>
          <a:ext cx="0" cy="0"/>
          <a:chOff x="0" y="0"/>
          <a:chExt cx="0" cy="0"/>
        </a:xfrm>
      </p:grpSpPr>
      <p:sp>
        <p:nvSpPr>
          <p:cNvPr id="1003" name="Google Shape;1003;g14c3dc36fd0_0_1454: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4" name="Google Shape;1004;g14c3dc36fd0_0_145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14c3dc36fd0_0_1458: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9" name="Google Shape;1009;g14c3dc36fd0_0_145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14c3dc36fd0_0_1463: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5" name="Google Shape;1015;g14c3dc36fd0_0_146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g14c3dc36fd0_0_1468: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1" name="Google Shape;1021;g14c3dc36fd0_0_146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14c3dc36fd0_0_1472: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6" name="Google Shape;1026;g14c3dc36fd0_0_147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8: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8: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8: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14c3dc36fd0_0_1477: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2" name="Google Shape;1032;g14c3dc36fd0_0_147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14c3dc36fd0_0_1482: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8" name="Google Shape;1038;g14c3dc36fd0_0_148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14c3dc36fd0_0_1486: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3" name="Google Shape;1043;g14c3dc36fd0_0_148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14c3dc36fd0_0_1491: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9" name="Google Shape;1049;g14c3dc36fd0_0_149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14c3dc36fd0_0_1928: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5" name="Google Shape;1055;g14c3dc36fd0_0_192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14c3dc36fd0_0_1679: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0" name="Google Shape;1060;g14c3dc36fd0_0_167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g14c3dc36fd0_0_1683: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5" name="Google Shape;1065;g14c3dc36fd0_0_168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g14c3dc36fd0_0_1689: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2" name="Google Shape;1072;g14c3dc36fd0_0_168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14c3dc36fd0_0_1693: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7" name="Google Shape;1077;g14c3dc36fd0_0_169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g14c3dc36fd0_0_1699: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4" name="Google Shape;1084;g14c3dc36fd0_0_169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6: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14c3dc36fd0_0_1703: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9" name="Google Shape;1089;g14c3dc36fd0_0_170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g14c3dc36fd0_0_1709: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6" name="Google Shape;1096;g14c3dc36fd0_0_170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g14c3dc36fd0_0_1713: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1" name="Google Shape;1101;g14c3dc36fd0_0_171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14c3dc36fd0_0_1717: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6" name="Google Shape;1106;g14c3dc36fd0_0_171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14c3dc36fd0_0_1721: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1" name="Google Shape;1111;g14c3dc36fd0_0_172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14c3dc36fd0_0_1725: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6" name="Google Shape;1116;g14c3dc36fd0_0_172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g14c3dc36fd0_0_1729: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1" name="Google Shape;1121;g14c3dc36fd0_0_172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g14c3dc36fd0_0_1733: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6" name="Google Shape;1126;g14c3dc36fd0_0_173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g14c3dc36fd0_0_1737: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1" name="Google Shape;1131;g14c3dc36fd0_0_173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g14c3dc36fd0_0_1741: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6" name="Google Shape;1136;g14c3dc36fd0_0_174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7: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7: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p202: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1" name="Google Shape;1141;p202: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14c3dc36fd0_0_1932: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6" name="Google Shape;1146;g14c3dc36fd0_0_193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9" name="Shape 1149"/>
        <p:cNvGrpSpPr/>
        <p:nvPr/>
      </p:nvGrpSpPr>
      <p:grpSpPr>
        <a:xfrm>
          <a:off x="0" y="0"/>
          <a:ext cx="0" cy="0"/>
          <a:chOff x="0" y="0"/>
          <a:chExt cx="0" cy="0"/>
        </a:xfrm>
      </p:grpSpPr>
      <p:sp>
        <p:nvSpPr>
          <p:cNvPr id="1150" name="Google Shape;1150;g14c3dc36fd0_0_1936: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1" name="Google Shape;1151;g14c3dc36fd0_0_193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4" name="Shape 1154"/>
        <p:cNvGrpSpPr/>
        <p:nvPr/>
      </p:nvGrpSpPr>
      <p:grpSpPr>
        <a:xfrm>
          <a:off x="0" y="0"/>
          <a:ext cx="0" cy="0"/>
          <a:chOff x="0" y="0"/>
          <a:chExt cx="0" cy="0"/>
        </a:xfrm>
      </p:grpSpPr>
      <p:sp>
        <p:nvSpPr>
          <p:cNvPr id="1155" name="Google Shape;1155;g14c3dc36fd0_0_1940: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6" name="Google Shape;1156;g14c3dc36fd0_0_194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g14c3dc36fd0_0_1945: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2" name="Google Shape;1162;g14c3dc36fd0_0_194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g14c3dc36fd0_0_1949: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7" name="Google Shape;1167;g14c3dc36fd0_0_194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g14c3dc36fd0_0_1953: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2" name="Google Shape;1172;g14c3dc36fd0_0_195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g14c3dc36fd0_0_1957: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7" name="Google Shape;1177;g14c3dc36fd0_0_195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g14c3dc36fd0_0_1961: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2" name="Google Shape;1182;g14c3dc36fd0_0_196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g14c3dc36fd0_0_1966: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8" name="Google Shape;1188;g14c3dc36fd0_0_196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8: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28: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 name="Shape 1191"/>
        <p:cNvGrpSpPr/>
        <p:nvPr/>
      </p:nvGrpSpPr>
      <p:grpSpPr>
        <a:xfrm>
          <a:off x="0" y="0"/>
          <a:ext cx="0" cy="0"/>
          <a:chOff x="0" y="0"/>
          <a:chExt cx="0" cy="0"/>
        </a:xfrm>
      </p:grpSpPr>
      <p:sp>
        <p:nvSpPr>
          <p:cNvPr id="1192" name="Google Shape;1192;g14c3dc36fd0_0_1970: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3" name="Google Shape;1193;g14c3dc36fd0_0_197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p215: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8" name="Google Shape;1198;p21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p216: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3" name="Google Shape;1203;p21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p217: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8" name="Google Shape;1208;p217: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p218: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3" name="Google Shape;1213;p218: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p219: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8" name="Google Shape;1218;p219: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p220: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3" name="Google Shape;1223;p220: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p221: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8" name="Google Shape;1228;p221: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p222: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3" name="Google Shape;1233;p222: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Week 6 is a revisit and review week of the half term.  </a:t>
            </a:r>
            <a:endParaRPr/>
          </a:p>
          <a:p>
            <a:pPr indent="0" lvl="0" marL="0" rtl="0" algn="l">
              <a:spcBef>
                <a:spcPts val="0"/>
              </a:spcBef>
              <a:spcAft>
                <a:spcPts val="0"/>
              </a:spcAft>
              <a:buNone/>
            </a:pPr>
            <a:r>
              <a:rPr lang="en-GB"/>
              <a:t>Each day revisits learning from one of the weeks in the half term.  </a:t>
            </a:r>
            <a:endParaRPr/>
          </a:p>
          <a:p>
            <a:pPr indent="0" lvl="0" marL="0" rtl="0" algn="l">
              <a:spcBef>
                <a:spcPts val="0"/>
              </a:spcBef>
              <a:spcAft>
                <a:spcPts val="0"/>
              </a:spcAft>
              <a:buNone/>
            </a:pPr>
            <a:r>
              <a:rPr lang="en-GB"/>
              <a:t>Go through the words as a recap – explain the teaching rule again and children to write words that are missing from sentences into their books. </a:t>
            </a:r>
            <a:endParaRPr/>
          </a:p>
          <a:p>
            <a:pPr indent="0" lvl="0" marL="0" rtl="0" algn="l">
              <a:spcBef>
                <a:spcPts val="0"/>
              </a:spcBef>
              <a:spcAft>
                <a:spcPts val="0"/>
              </a:spcAft>
              <a:buNone/>
            </a:pPr>
            <a:r>
              <a:rPr lang="en-GB"/>
              <a:t>The main chunk of the lesson is to investigate and detect.</a:t>
            </a:r>
            <a:endParaRPr/>
          </a:p>
          <a:p>
            <a:pPr indent="0" lvl="0" marL="0" rtl="0" algn="l">
              <a:spcBef>
                <a:spcPts val="0"/>
              </a:spcBef>
              <a:spcAft>
                <a:spcPts val="0"/>
              </a:spcAft>
              <a:buNone/>
            </a:pPr>
            <a:r>
              <a:rPr lang="en-GB"/>
              <a:t>Sentences are given with the spellings from the session misspelt.  Children to correct the spellings and explain where the sentence spellings went wrong and how they would support someone to get it right the next time. </a:t>
            </a:r>
            <a:endParaRPr/>
          </a:p>
          <a:p>
            <a:pPr indent="0" lvl="0" marL="0" rtl="0" algn="l">
              <a:spcBef>
                <a:spcPts val="0"/>
              </a:spcBef>
              <a:spcAft>
                <a:spcPts val="0"/>
              </a:spcAft>
              <a:buNone/>
            </a:pPr>
            <a:r>
              <a:t/>
            </a:r>
            <a:endParaRPr/>
          </a:p>
        </p:txBody>
      </p:sp>
      <p:sp>
        <p:nvSpPr>
          <p:cNvPr id="1234" name="Google Shape;1234;p222: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p223: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9" name="Google Shape;1239;p223: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2: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Week 6 is a revisit and review week of the half term.  </a:t>
            </a:r>
            <a:endParaRPr/>
          </a:p>
          <a:p>
            <a:pPr indent="0" lvl="0" marL="0" rtl="0" algn="l">
              <a:spcBef>
                <a:spcPts val="0"/>
              </a:spcBef>
              <a:spcAft>
                <a:spcPts val="0"/>
              </a:spcAft>
              <a:buNone/>
            </a:pPr>
            <a:r>
              <a:rPr lang="en-GB"/>
              <a:t>Each day revisits learning from one of the weeks in the half term.  </a:t>
            </a:r>
            <a:endParaRPr/>
          </a:p>
          <a:p>
            <a:pPr indent="0" lvl="0" marL="0" rtl="0" algn="l">
              <a:spcBef>
                <a:spcPts val="0"/>
              </a:spcBef>
              <a:spcAft>
                <a:spcPts val="0"/>
              </a:spcAft>
              <a:buNone/>
            </a:pPr>
            <a:r>
              <a:rPr lang="en-GB"/>
              <a:t>Go through the words as a recap – explain the teaching rule again and children to write words that are missing from sentences into their books. </a:t>
            </a:r>
            <a:endParaRPr/>
          </a:p>
          <a:p>
            <a:pPr indent="0" lvl="0" marL="0" rtl="0" algn="l">
              <a:spcBef>
                <a:spcPts val="0"/>
              </a:spcBef>
              <a:spcAft>
                <a:spcPts val="0"/>
              </a:spcAft>
              <a:buNone/>
            </a:pPr>
            <a:r>
              <a:rPr lang="en-GB"/>
              <a:t>The main chunk of the lesson is to investigate and detect.</a:t>
            </a:r>
            <a:endParaRPr/>
          </a:p>
          <a:p>
            <a:pPr indent="0" lvl="0" marL="0" rtl="0" algn="l">
              <a:spcBef>
                <a:spcPts val="0"/>
              </a:spcBef>
              <a:spcAft>
                <a:spcPts val="0"/>
              </a:spcAft>
              <a:buNone/>
            </a:pPr>
            <a:r>
              <a:rPr lang="en-GB"/>
              <a:t>Sentences are given with the spellings from the session misspelt.  Children to correct the spellings and explain where the sentence spellings went wrong and how they would support someone to get it right the next time. </a:t>
            </a:r>
            <a:endParaRPr/>
          </a:p>
          <a:p>
            <a:pPr indent="0" lvl="0" marL="0" rtl="0" algn="l">
              <a:spcBef>
                <a:spcPts val="0"/>
              </a:spcBef>
              <a:spcAft>
                <a:spcPts val="0"/>
              </a:spcAft>
              <a:buNone/>
            </a:pPr>
            <a:r>
              <a:t/>
            </a:r>
            <a:endParaRPr/>
          </a:p>
        </p:txBody>
      </p:sp>
      <p:sp>
        <p:nvSpPr>
          <p:cNvPr id="163" name="Google Shape;163;p2: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9: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9: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2" name="Shape 1242"/>
        <p:cNvGrpSpPr/>
        <p:nvPr/>
      </p:nvGrpSpPr>
      <p:grpSpPr>
        <a:xfrm>
          <a:off x="0" y="0"/>
          <a:ext cx="0" cy="0"/>
          <a:chOff x="0" y="0"/>
          <a:chExt cx="0" cy="0"/>
        </a:xfrm>
      </p:grpSpPr>
      <p:sp>
        <p:nvSpPr>
          <p:cNvPr id="1243" name="Google Shape;1243;p224: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4" name="Google Shape;1244;p224: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5" name="Google Shape;1245;p224: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p22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0" name="Google Shape;1250;p225: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1" name="Google Shape;1251;p225: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4" name="Shape 1254"/>
        <p:cNvGrpSpPr/>
        <p:nvPr/>
      </p:nvGrpSpPr>
      <p:grpSpPr>
        <a:xfrm>
          <a:off x="0" y="0"/>
          <a:ext cx="0" cy="0"/>
          <a:chOff x="0" y="0"/>
          <a:chExt cx="0" cy="0"/>
        </a:xfrm>
      </p:grpSpPr>
      <p:sp>
        <p:nvSpPr>
          <p:cNvPr id="1255" name="Google Shape;1255;p22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6" name="Google Shape;1256;p226: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7" name="Google Shape;1257;p226: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0" name="Shape 1260"/>
        <p:cNvGrpSpPr/>
        <p:nvPr/>
      </p:nvGrpSpPr>
      <p:grpSpPr>
        <a:xfrm>
          <a:off x="0" y="0"/>
          <a:ext cx="0" cy="0"/>
          <a:chOff x="0" y="0"/>
          <a:chExt cx="0" cy="0"/>
        </a:xfrm>
      </p:grpSpPr>
      <p:sp>
        <p:nvSpPr>
          <p:cNvPr id="1261" name="Google Shape;1261;g14c3dc36fd0_0_2152: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2" name="Google Shape;1262;g14c3dc36fd0_0_215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g14c3dc36fd0_0_2156: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7" name="Google Shape;1267;g14c3dc36fd0_0_215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1" name="Shape 1271"/>
        <p:cNvGrpSpPr/>
        <p:nvPr/>
      </p:nvGrpSpPr>
      <p:grpSpPr>
        <a:xfrm>
          <a:off x="0" y="0"/>
          <a:ext cx="0" cy="0"/>
          <a:chOff x="0" y="0"/>
          <a:chExt cx="0" cy="0"/>
        </a:xfrm>
      </p:grpSpPr>
      <p:sp>
        <p:nvSpPr>
          <p:cNvPr id="1272" name="Google Shape;1272;g14c3dc36fd0_0_2161: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3" name="Google Shape;1273;g14c3dc36fd0_0_216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6" name="Shape 1276"/>
        <p:cNvGrpSpPr/>
        <p:nvPr/>
      </p:nvGrpSpPr>
      <p:grpSpPr>
        <a:xfrm>
          <a:off x="0" y="0"/>
          <a:ext cx="0" cy="0"/>
          <a:chOff x="0" y="0"/>
          <a:chExt cx="0" cy="0"/>
        </a:xfrm>
      </p:grpSpPr>
      <p:sp>
        <p:nvSpPr>
          <p:cNvPr id="1277" name="Google Shape;1277;g14c3dc36fd0_0_2165: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8" name="Google Shape;1278;g14c3dc36fd0_0_216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g14c3dc36fd0_0_2169: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3" name="Google Shape;1283;g14c3dc36fd0_0_216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g14c3dc36fd0_0_2339: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9" name="Google Shape;1289;g14c3dc36fd0_0_233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g14c3dc36fd0_0_2343: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4" name="Google Shape;1294;g14c3dc36fd0_0_234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0: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30: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g14c3dc36fd0_0_2347: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9" name="Google Shape;1299;g14c3dc36fd0_0_234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g14c3dc36fd0_0_2351: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4" name="Google Shape;1304;g14c3dc36fd0_0_235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g14c3dc36fd0_0_2355: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9" name="Google Shape;1309;g14c3dc36fd0_0_235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3" name="Shape 1313"/>
        <p:cNvGrpSpPr/>
        <p:nvPr/>
      </p:nvGrpSpPr>
      <p:grpSpPr>
        <a:xfrm>
          <a:off x="0" y="0"/>
          <a:ext cx="0" cy="0"/>
          <a:chOff x="0" y="0"/>
          <a:chExt cx="0" cy="0"/>
        </a:xfrm>
      </p:grpSpPr>
      <p:sp>
        <p:nvSpPr>
          <p:cNvPr id="1314" name="Google Shape;1314;g14c3dc36fd0_0_2360: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5" name="Google Shape;1315;g14c3dc36fd0_0_236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8" name="Shape 1318"/>
        <p:cNvGrpSpPr/>
        <p:nvPr/>
      </p:nvGrpSpPr>
      <p:grpSpPr>
        <a:xfrm>
          <a:off x="0" y="0"/>
          <a:ext cx="0" cy="0"/>
          <a:chOff x="0" y="0"/>
          <a:chExt cx="0" cy="0"/>
        </a:xfrm>
      </p:grpSpPr>
      <p:sp>
        <p:nvSpPr>
          <p:cNvPr id="1319" name="Google Shape;1319;g14c3dc36fd0_0_2364: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0" name="Google Shape;1320;g14c3dc36fd0_0_236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4" name="Shape 1324"/>
        <p:cNvGrpSpPr/>
        <p:nvPr/>
      </p:nvGrpSpPr>
      <p:grpSpPr>
        <a:xfrm>
          <a:off x="0" y="0"/>
          <a:ext cx="0" cy="0"/>
          <a:chOff x="0" y="0"/>
          <a:chExt cx="0" cy="0"/>
        </a:xfrm>
      </p:grpSpPr>
      <p:sp>
        <p:nvSpPr>
          <p:cNvPr id="1325" name="Google Shape;1325;g14c3dc36fd0_0_2369: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6" name="Google Shape;1326;g14c3dc36fd0_0_236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g14c3dc36fd0_0_2373: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1" name="Google Shape;1331;g14c3dc36fd0_0_237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p23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7" name="Google Shape;1337;p235: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Sound of aI</a:t>
            </a:r>
            <a:endParaRPr/>
          </a:p>
        </p:txBody>
      </p:sp>
      <p:sp>
        <p:nvSpPr>
          <p:cNvPr id="1338" name="Google Shape;1338;p235: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p243: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3" name="Google Shape;1343;p24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p244: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8" name="Google Shape;1348;p244: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1: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31: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1" name="Shape 1351"/>
        <p:cNvGrpSpPr/>
        <p:nvPr/>
      </p:nvGrpSpPr>
      <p:grpSpPr>
        <a:xfrm>
          <a:off x="0" y="0"/>
          <a:ext cx="0" cy="0"/>
          <a:chOff x="0" y="0"/>
          <a:chExt cx="0" cy="0"/>
        </a:xfrm>
      </p:grpSpPr>
      <p:sp>
        <p:nvSpPr>
          <p:cNvPr id="1352" name="Google Shape;1352;p245: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3" name="Google Shape;1353;p24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p246: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8" name="Google Shape;1358;p24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p247: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3" name="Google Shape;1363;p247: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p248: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8" name="Google Shape;1368;p248: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p254: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4" name="Google Shape;1374;p254: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8" name="Shape 1378"/>
        <p:cNvGrpSpPr/>
        <p:nvPr/>
      </p:nvGrpSpPr>
      <p:grpSpPr>
        <a:xfrm>
          <a:off x="0" y="0"/>
          <a:ext cx="0" cy="0"/>
          <a:chOff x="0" y="0"/>
          <a:chExt cx="0" cy="0"/>
        </a:xfrm>
      </p:grpSpPr>
      <p:sp>
        <p:nvSpPr>
          <p:cNvPr id="1379" name="Google Shape;1379;p249: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0" name="Google Shape;1380;p249: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3" name="Shape 1383"/>
        <p:cNvGrpSpPr/>
        <p:nvPr/>
      </p:nvGrpSpPr>
      <p:grpSpPr>
        <a:xfrm>
          <a:off x="0" y="0"/>
          <a:ext cx="0" cy="0"/>
          <a:chOff x="0" y="0"/>
          <a:chExt cx="0" cy="0"/>
        </a:xfrm>
      </p:grpSpPr>
      <p:sp>
        <p:nvSpPr>
          <p:cNvPr id="1384" name="Google Shape;1384;p250: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5" name="Google Shape;1385;p250: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9" name="Shape 1389"/>
        <p:cNvGrpSpPr/>
        <p:nvPr/>
      </p:nvGrpSpPr>
      <p:grpSpPr>
        <a:xfrm>
          <a:off x="0" y="0"/>
          <a:ext cx="0" cy="0"/>
          <a:chOff x="0" y="0"/>
          <a:chExt cx="0" cy="0"/>
        </a:xfrm>
      </p:grpSpPr>
      <p:sp>
        <p:nvSpPr>
          <p:cNvPr id="1390" name="Google Shape;1390;p257: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1" name="Google Shape;1391;p257: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p251: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7" name="Google Shape;1397;p251: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0" name="Shape 1400"/>
        <p:cNvGrpSpPr/>
        <p:nvPr/>
      </p:nvGrpSpPr>
      <p:grpSpPr>
        <a:xfrm>
          <a:off x="0" y="0"/>
          <a:ext cx="0" cy="0"/>
          <a:chOff x="0" y="0"/>
          <a:chExt cx="0" cy="0"/>
        </a:xfrm>
      </p:grpSpPr>
      <p:sp>
        <p:nvSpPr>
          <p:cNvPr id="1401" name="Google Shape;1401;p252: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2" name="Google Shape;1402;p252: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2: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32: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6" name="Shape 1406"/>
        <p:cNvGrpSpPr/>
        <p:nvPr/>
      </p:nvGrpSpPr>
      <p:grpSpPr>
        <a:xfrm>
          <a:off x="0" y="0"/>
          <a:ext cx="0" cy="0"/>
          <a:chOff x="0" y="0"/>
          <a:chExt cx="0" cy="0"/>
        </a:xfrm>
      </p:grpSpPr>
      <p:sp>
        <p:nvSpPr>
          <p:cNvPr id="1407" name="Google Shape;1407;p260: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8" name="Google Shape;1408;p260: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g14c3dc36fd0_0_2888: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4" name="Google Shape;1414;g14c3dc36fd0_0_288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7" name="Shape 1417"/>
        <p:cNvGrpSpPr/>
        <p:nvPr/>
      </p:nvGrpSpPr>
      <p:grpSpPr>
        <a:xfrm>
          <a:off x="0" y="0"/>
          <a:ext cx="0" cy="0"/>
          <a:chOff x="0" y="0"/>
          <a:chExt cx="0" cy="0"/>
        </a:xfrm>
      </p:grpSpPr>
      <p:sp>
        <p:nvSpPr>
          <p:cNvPr id="1418" name="Google Shape;1418;g14c3dc36fd0_0_2549: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9" name="Google Shape;1419;g14c3dc36fd0_0_254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g14c3dc36fd0_0_2553: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4" name="Google Shape;1424;g14c3dc36fd0_0_255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8" name="Shape 1428"/>
        <p:cNvGrpSpPr/>
        <p:nvPr/>
      </p:nvGrpSpPr>
      <p:grpSpPr>
        <a:xfrm>
          <a:off x="0" y="0"/>
          <a:ext cx="0" cy="0"/>
          <a:chOff x="0" y="0"/>
          <a:chExt cx="0" cy="0"/>
        </a:xfrm>
      </p:grpSpPr>
      <p:sp>
        <p:nvSpPr>
          <p:cNvPr id="1429" name="Google Shape;1429;g14c3dc36fd0_0_2558: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0" name="Google Shape;1430;g14c3dc36fd0_0_255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5" name="Shape 1435"/>
        <p:cNvGrpSpPr/>
        <p:nvPr/>
      </p:nvGrpSpPr>
      <p:grpSpPr>
        <a:xfrm>
          <a:off x="0" y="0"/>
          <a:ext cx="0" cy="0"/>
          <a:chOff x="0" y="0"/>
          <a:chExt cx="0" cy="0"/>
        </a:xfrm>
      </p:grpSpPr>
      <p:sp>
        <p:nvSpPr>
          <p:cNvPr id="1436" name="Google Shape;1436;g14c3dc36fd0_0_2564: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7" name="Google Shape;1437;g14c3dc36fd0_0_256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g14c3dc36fd0_0_2568: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2" name="Google Shape;1442;g14c3dc36fd0_0_256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g14c3dc36fd0_0_2573: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8" name="Google Shape;1448;g14c3dc36fd0_0_257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g14c3dc36fd0_0_2579: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5" name="Google Shape;1455;g14c3dc36fd0_0_257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g14c3dc36fd0_0_2583: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0" name="Google Shape;1460;g14c3dc36fd0_0_258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3: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33: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4" name="Shape 1464"/>
        <p:cNvGrpSpPr/>
        <p:nvPr/>
      </p:nvGrpSpPr>
      <p:grpSpPr>
        <a:xfrm>
          <a:off x="0" y="0"/>
          <a:ext cx="0" cy="0"/>
          <a:chOff x="0" y="0"/>
          <a:chExt cx="0" cy="0"/>
        </a:xfrm>
      </p:grpSpPr>
      <p:sp>
        <p:nvSpPr>
          <p:cNvPr id="1465" name="Google Shape;1465;g14c3dc36fd0_0_2588: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6" name="Google Shape;1466;g14c3dc36fd0_0_258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1" name="Shape 1471"/>
        <p:cNvGrpSpPr/>
        <p:nvPr/>
      </p:nvGrpSpPr>
      <p:grpSpPr>
        <a:xfrm>
          <a:off x="0" y="0"/>
          <a:ext cx="0" cy="0"/>
          <a:chOff x="0" y="0"/>
          <a:chExt cx="0" cy="0"/>
        </a:xfrm>
      </p:grpSpPr>
      <p:sp>
        <p:nvSpPr>
          <p:cNvPr id="1472" name="Google Shape;1472;g14c3dc36fd0_0_2594: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3" name="Google Shape;1473;g14c3dc36fd0_0_259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g14c3dc36fd0_0_2598: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8" name="Google Shape;1478;g14c3dc36fd0_0_259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2" name="Shape 1482"/>
        <p:cNvGrpSpPr/>
        <p:nvPr/>
      </p:nvGrpSpPr>
      <p:grpSpPr>
        <a:xfrm>
          <a:off x="0" y="0"/>
          <a:ext cx="0" cy="0"/>
          <a:chOff x="0" y="0"/>
          <a:chExt cx="0" cy="0"/>
        </a:xfrm>
      </p:grpSpPr>
      <p:sp>
        <p:nvSpPr>
          <p:cNvPr id="1483" name="Google Shape;1483;g14c3dc36fd0_0_2603: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4" name="Google Shape;1484;g14c3dc36fd0_0_260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9" name="Shape 1489"/>
        <p:cNvGrpSpPr/>
        <p:nvPr/>
      </p:nvGrpSpPr>
      <p:grpSpPr>
        <a:xfrm>
          <a:off x="0" y="0"/>
          <a:ext cx="0" cy="0"/>
          <a:chOff x="0" y="0"/>
          <a:chExt cx="0" cy="0"/>
        </a:xfrm>
      </p:grpSpPr>
      <p:sp>
        <p:nvSpPr>
          <p:cNvPr id="1490" name="Google Shape;1490;g14c3dc36fd0_0_2609: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1" name="Google Shape;1491;g14c3dc36fd0_0_260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4" name="Shape 1494"/>
        <p:cNvGrpSpPr/>
        <p:nvPr/>
      </p:nvGrpSpPr>
      <p:grpSpPr>
        <a:xfrm>
          <a:off x="0" y="0"/>
          <a:ext cx="0" cy="0"/>
          <a:chOff x="0" y="0"/>
          <a:chExt cx="0" cy="0"/>
        </a:xfrm>
      </p:grpSpPr>
      <p:sp>
        <p:nvSpPr>
          <p:cNvPr id="1495" name="Google Shape;1495;g14c3dc36fd0_0_2613: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6" name="Google Shape;1496;g14c3dc36fd0_0_261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g14c3dc36fd0_0_2618: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2" name="Google Shape;1502;g14c3dc36fd0_0_261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7" name="Shape 1507"/>
        <p:cNvGrpSpPr/>
        <p:nvPr/>
      </p:nvGrpSpPr>
      <p:grpSpPr>
        <a:xfrm>
          <a:off x="0" y="0"/>
          <a:ext cx="0" cy="0"/>
          <a:chOff x="0" y="0"/>
          <a:chExt cx="0" cy="0"/>
        </a:xfrm>
      </p:grpSpPr>
      <p:sp>
        <p:nvSpPr>
          <p:cNvPr id="1508" name="Google Shape;1508;g14c3dc36fd0_0_2624: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9" name="Google Shape;1509;g14c3dc36fd0_0_262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2" name="Shape 1512"/>
        <p:cNvGrpSpPr/>
        <p:nvPr/>
      </p:nvGrpSpPr>
      <p:grpSpPr>
        <a:xfrm>
          <a:off x="0" y="0"/>
          <a:ext cx="0" cy="0"/>
          <a:chOff x="0" y="0"/>
          <a:chExt cx="0" cy="0"/>
        </a:xfrm>
      </p:grpSpPr>
      <p:sp>
        <p:nvSpPr>
          <p:cNvPr id="1513" name="Google Shape;1513;g14c3dc36fd0_0_2628: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4" name="Google Shape;1514;g14c3dc36fd0_0_262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g14c3dc36fd0_0_2633: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0" name="Google Shape;1520;g14c3dc36fd0_0_263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4: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34: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g14c3dc36fd0_0_2639: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7" name="Google Shape;1527;g14c3dc36fd0_0_263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g14c3dc36fd0_0_2643: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2" name="Google Shape;1532;g14c3dc36fd0_0_264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g14c3dc36fd0_0_2648: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8" name="Google Shape;1538;g14c3dc36fd0_0_264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g14c3dc36fd0_0_2654: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5" name="Google Shape;1545;g14c3dc36fd0_0_265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8" name="Shape 1548"/>
        <p:cNvGrpSpPr/>
        <p:nvPr/>
      </p:nvGrpSpPr>
      <p:grpSpPr>
        <a:xfrm>
          <a:off x="0" y="0"/>
          <a:ext cx="0" cy="0"/>
          <a:chOff x="0" y="0"/>
          <a:chExt cx="0" cy="0"/>
        </a:xfrm>
      </p:grpSpPr>
      <p:sp>
        <p:nvSpPr>
          <p:cNvPr id="1549" name="Google Shape;1549;g14c3dc36fd0_0_2658: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0" name="Google Shape;1550;g14c3dc36fd0_0_265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4" name="Shape 1554"/>
        <p:cNvGrpSpPr/>
        <p:nvPr/>
      </p:nvGrpSpPr>
      <p:grpSpPr>
        <a:xfrm>
          <a:off x="0" y="0"/>
          <a:ext cx="0" cy="0"/>
          <a:chOff x="0" y="0"/>
          <a:chExt cx="0" cy="0"/>
        </a:xfrm>
      </p:grpSpPr>
      <p:sp>
        <p:nvSpPr>
          <p:cNvPr id="1555" name="Google Shape;1555;g14c3dc36fd0_0_2663: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6" name="Google Shape;1556;g14c3dc36fd0_0_266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1" name="Shape 1561"/>
        <p:cNvGrpSpPr/>
        <p:nvPr/>
      </p:nvGrpSpPr>
      <p:grpSpPr>
        <a:xfrm>
          <a:off x="0" y="0"/>
          <a:ext cx="0" cy="0"/>
          <a:chOff x="0" y="0"/>
          <a:chExt cx="0" cy="0"/>
        </a:xfrm>
      </p:grpSpPr>
      <p:sp>
        <p:nvSpPr>
          <p:cNvPr id="1562" name="Google Shape;1562;g14c3dc36fd0_0_2669: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3" name="Google Shape;1563;g14c3dc36fd0_0_266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6" name="Shape 1566"/>
        <p:cNvGrpSpPr/>
        <p:nvPr/>
      </p:nvGrpSpPr>
      <p:grpSpPr>
        <a:xfrm>
          <a:off x="0" y="0"/>
          <a:ext cx="0" cy="0"/>
          <a:chOff x="0" y="0"/>
          <a:chExt cx="0" cy="0"/>
        </a:xfrm>
      </p:grpSpPr>
      <p:sp>
        <p:nvSpPr>
          <p:cNvPr id="1567" name="Google Shape;1567;g14c3dc36fd0_0_2673: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8" name="Google Shape;1568;g14c3dc36fd0_0_267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1" name="Shape 1571"/>
        <p:cNvGrpSpPr/>
        <p:nvPr/>
      </p:nvGrpSpPr>
      <p:grpSpPr>
        <a:xfrm>
          <a:off x="0" y="0"/>
          <a:ext cx="0" cy="0"/>
          <a:chOff x="0" y="0"/>
          <a:chExt cx="0" cy="0"/>
        </a:xfrm>
      </p:grpSpPr>
      <p:sp>
        <p:nvSpPr>
          <p:cNvPr id="1572" name="Google Shape;1572;g14c3dc36fd0_0_2677: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3" name="Google Shape;1573;g14c3dc36fd0_0_267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6" name="Shape 1576"/>
        <p:cNvGrpSpPr/>
        <p:nvPr/>
      </p:nvGrpSpPr>
      <p:grpSpPr>
        <a:xfrm>
          <a:off x="0" y="0"/>
          <a:ext cx="0" cy="0"/>
          <a:chOff x="0" y="0"/>
          <a:chExt cx="0" cy="0"/>
        </a:xfrm>
      </p:grpSpPr>
      <p:sp>
        <p:nvSpPr>
          <p:cNvPr id="1577" name="Google Shape;1577;g14c3dc36fd0_0_2681: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8" name="Google Shape;1578;g14c3dc36fd0_0_268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9: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9: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1" name="Shape 1581"/>
        <p:cNvGrpSpPr/>
        <p:nvPr/>
      </p:nvGrpSpPr>
      <p:grpSpPr>
        <a:xfrm>
          <a:off x="0" y="0"/>
          <a:ext cx="0" cy="0"/>
          <a:chOff x="0" y="0"/>
          <a:chExt cx="0" cy="0"/>
        </a:xfrm>
      </p:grpSpPr>
      <p:sp>
        <p:nvSpPr>
          <p:cNvPr id="1582" name="Google Shape;1582;g14c3dc36fd0_0_2685: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3" name="Google Shape;1583;g14c3dc36fd0_0_268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6" name="Shape 1586"/>
        <p:cNvGrpSpPr/>
        <p:nvPr/>
      </p:nvGrpSpPr>
      <p:grpSpPr>
        <a:xfrm>
          <a:off x="0" y="0"/>
          <a:ext cx="0" cy="0"/>
          <a:chOff x="0" y="0"/>
          <a:chExt cx="0" cy="0"/>
        </a:xfrm>
      </p:grpSpPr>
      <p:sp>
        <p:nvSpPr>
          <p:cNvPr id="1587" name="Google Shape;1587;g14c3dc36fd0_0_2689: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8" name="Google Shape;1588;g14c3dc36fd0_0_268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1" name="Shape 1591"/>
        <p:cNvGrpSpPr/>
        <p:nvPr/>
      </p:nvGrpSpPr>
      <p:grpSpPr>
        <a:xfrm>
          <a:off x="0" y="0"/>
          <a:ext cx="0" cy="0"/>
          <a:chOff x="0" y="0"/>
          <a:chExt cx="0" cy="0"/>
        </a:xfrm>
      </p:grpSpPr>
      <p:sp>
        <p:nvSpPr>
          <p:cNvPr id="1592" name="Google Shape;1592;g14c3dc36fd0_0_2693: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3" name="Google Shape;1593;g14c3dc36fd0_0_269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6" name="Shape 1596"/>
        <p:cNvGrpSpPr/>
        <p:nvPr/>
      </p:nvGrpSpPr>
      <p:grpSpPr>
        <a:xfrm>
          <a:off x="0" y="0"/>
          <a:ext cx="0" cy="0"/>
          <a:chOff x="0" y="0"/>
          <a:chExt cx="0" cy="0"/>
        </a:xfrm>
      </p:grpSpPr>
      <p:sp>
        <p:nvSpPr>
          <p:cNvPr id="1597" name="Google Shape;1597;g14c3dc36fd0_0_2697: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8" name="Google Shape;1598;g14c3dc36fd0_0_269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1" name="Shape 1601"/>
        <p:cNvGrpSpPr/>
        <p:nvPr/>
      </p:nvGrpSpPr>
      <p:grpSpPr>
        <a:xfrm>
          <a:off x="0" y="0"/>
          <a:ext cx="0" cy="0"/>
          <a:chOff x="0" y="0"/>
          <a:chExt cx="0" cy="0"/>
        </a:xfrm>
      </p:grpSpPr>
      <p:sp>
        <p:nvSpPr>
          <p:cNvPr id="1602" name="Google Shape;1602;g14c3dc36fd0_0_2701: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3" name="Google Shape;1603;g14c3dc36fd0_0_270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6" name="Shape 1606"/>
        <p:cNvGrpSpPr/>
        <p:nvPr/>
      </p:nvGrpSpPr>
      <p:grpSpPr>
        <a:xfrm>
          <a:off x="0" y="0"/>
          <a:ext cx="0" cy="0"/>
          <a:chOff x="0" y="0"/>
          <a:chExt cx="0" cy="0"/>
        </a:xfrm>
      </p:grpSpPr>
      <p:sp>
        <p:nvSpPr>
          <p:cNvPr id="1607" name="Google Shape;1607;g14c3dc36fd0_0_2705: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8" name="Google Shape;1608;g14c3dc36fd0_0_270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1" name="Shape 1611"/>
        <p:cNvGrpSpPr/>
        <p:nvPr/>
      </p:nvGrpSpPr>
      <p:grpSpPr>
        <a:xfrm>
          <a:off x="0" y="0"/>
          <a:ext cx="0" cy="0"/>
          <a:chOff x="0" y="0"/>
          <a:chExt cx="0" cy="0"/>
        </a:xfrm>
      </p:grpSpPr>
      <p:sp>
        <p:nvSpPr>
          <p:cNvPr id="1612" name="Google Shape;1612;g14c3dc36fd0_0_2709: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3" name="Google Shape;1613;g14c3dc36fd0_0_270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6" name="Shape 1616"/>
        <p:cNvGrpSpPr/>
        <p:nvPr/>
      </p:nvGrpSpPr>
      <p:grpSpPr>
        <a:xfrm>
          <a:off x="0" y="0"/>
          <a:ext cx="0" cy="0"/>
          <a:chOff x="0" y="0"/>
          <a:chExt cx="0" cy="0"/>
        </a:xfrm>
      </p:grpSpPr>
      <p:sp>
        <p:nvSpPr>
          <p:cNvPr id="1617" name="Google Shape;1617;g14c3dc36fd0_0_2713: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8" name="Google Shape;1618;g14c3dc36fd0_0_271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1" name="Shape 1621"/>
        <p:cNvGrpSpPr/>
        <p:nvPr/>
      </p:nvGrpSpPr>
      <p:grpSpPr>
        <a:xfrm>
          <a:off x="0" y="0"/>
          <a:ext cx="0" cy="0"/>
          <a:chOff x="0" y="0"/>
          <a:chExt cx="0" cy="0"/>
        </a:xfrm>
      </p:grpSpPr>
      <p:sp>
        <p:nvSpPr>
          <p:cNvPr id="1622" name="Google Shape;1622;p270: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3" name="Google Shape;1623;p270: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6" name="Shape 1626"/>
        <p:cNvGrpSpPr/>
        <p:nvPr/>
      </p:nvGrpSpPr>
      <p:grpSpPr>
        <a:xfrm>
          <a:off x="0" y="0"/>
          <a:ext cx="0" cy="0"/>
          <a:chOff x="0" y="0"/>
          <a:chExt cx="0" cy="0"/>
        </a:xfrm>
      </p:grpSpPr>
      <p:sp>
        <p:nvSpPr>
          <p:cNvPr id="1627" name="Google Shape;1627;g14c3dc36fd0_0_3063: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8" name="Google Shape;1628;g14c3dc36fd0_0_306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4c3dc36fd0_0_180: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14c3dc36fd0_0_18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1" name="Shape 1631"/>
        <p:cNvGrpSpPr/>
        <p:nvPr/>
      </p:nvGrpSpPr>
      <p:grpSpPr>
        <a:xfrm>
          <a:off x="0" y="0"/>
          <a:ext cx="0" cy="0"/>
          <a:chOff x="0" y="0"/>
          <a:chExt cx="0" cy="0"/>
        </a:xfrm>
      </p:grpSpPr>
      <p:sp>
        <p:nvSpPr>
          <p:cNvPr id="1632" name="Google Shape;1632;g14c3dc36fd0_0_3067: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3" name="Google Shape;1633;g14c3dc36fd0_0_306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6" name="Shape 1636"/>
        <p:cNvGrpSpPr/>
        <p:nvPr/>
      </p:nvGrpSpPr>
      <p:grpSpPr>
        <a:xfrm>
          <a:off x="0" y="0"/>
          <a:ext cx="0" cy="0"/>
          <a:chOff x="0" y="0"/>
          <a:chExt cx="0" cy="0"/>
        </a:xfrm>
      </p:grpSpPr>
      <p:sp>
        <p:nvSpPr>
          <p:cNvPr id="1637" name="Google Shape;1637;g14c3dc36fd0_0_3071: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8" name="Google Shape;1638;g14c3dc36fd0_0_307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2" name="Shape 1642"/>
        <p:cNvGrpSpPr/>
        <p:nvPr/>
      </p:nvGrpSpPr>
      <p:grpSpPr>
        <a:xfrm>
          <a:off x="0" y="0"/>
          <a:ext cx="0" cy="0"/>
          <a:chOff x="0" y="0"/>
          <a:chExt cx="0" cy="0"/>
        </a:xfrm>
      </p:grpSpPr>
      <p:sp>
        <p:nvSpPr>
          <p:cNvPr id="1643" name="Google Shape;1643;g14c3dc36fd0_0_3076: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4" name="Google Shape;1644;g14c3dc36fd0_0_307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7" name="Shape 1647"/>
        <p:cNvGrpSpPr/>
        <p:nvPr/>
      </p:nvGrpSpPr>
      <p:grpSpPr>
        <a:xfrm>
          <a:off x="0" y="0"/>
          <a:ext cx="0" cy="0"/>
          <a:chOff x="0" y="0"/>
          <a:chExt cx="0" cy="0"/>
        </a:xfrm>
      </p:grpSpPr>
      <p:sp>
        <p:nvSpPr>
          <p:cNvPr id="1648" name="Google Shape;1648;g14c3dc36fd0_0_3080: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9" name="Google Shape;1649;g14c3dc36fd0_0_308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2" name="Shape 1652"/>
        <p:cNvGrpSpPr/>
        <p:nvPr/>
      </p:nvGrpSpPr>
      <p:grpSpPr>
        <a:xfrm>
          <a:off x="0" y="0"/>
          <a:ext cx="0" cy="0"/>
          <a:chOff x="0" y="0"/>
          <a:chExt cx="0" cy="0"/>
        </a:xfrm>
      </p:grpSpPr>
      <p:sp>
        <p:nvSpPr>
          <p:cNvPr id="1653" name="Google Shape;1653;g14c3dc36fd0_0_3084: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4" name="Google Shape;1654;g14c3dc36fd0_0_308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7" name="Shape 1657"/>
        <p:cNvGrpSpPr/>
        <p:nvPr/>
      </p:nvGrpSpPr>
      <p:grpSpPr>
        <a:xfrm>
          <a:off x="0" y="0"/>
          <a:ext cx="0" cy="0"/>
          <a:chOff x="0" y="0"/>
          <a:chExt cx="0" cy="0"/>
        </a:xfrm>
      </p:grpSpPr>
      <p:sp>
        <p:nvSpPr>
          <p:cNvPr id="1658" name="Google Shape;1658;g14c3dc36fd0_0_3088: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9" name="Google Shape;1659;g14c3dc36fd0_0_308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2" name="Shape 1662"/>
        <p:cNvGrpSpPr/>
        <p:nvPr/>
      </p:nvGrpSpPr>
      <p:grpSpPr>
        <a:xfrm>
          <a:off x="0" y="0"/>
          <a:ext cx="0" cy="0"/>
          <a:chOff x="0" y="0"/>
          <a:chExt cx="0" cy="0"/>
        </a:xfrm>
      </p:grpSpPr>
      <p:sp>
        <p:nvSpPr>
          <p:cNvPr id="1663" name="Google Shape;1663;g14c3dc36fd0_0_3092: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4" name="Google Shape;1664;g14c3dc36fd0_0_309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8" name="Shape 1668"/>
        <p:cNvGrpSpPr/>
        <p:nvPr/>
      </p:nvGrpSpPr>
      <p:grpSpPr>
        <a:xfrm>
          <a:off x="0" y="0"/>
          <a:ext cx="0" cy="0"/>
          <a:chOff x="0" y="0"/>
          <a:chExt cx="0" cy="0"/>
        </a:xfrm>
      </p:grpSpPr>
      <p:sp>
        <p:nvSpPr>
          <p:cNvPr id="1669" name="Google Shape;1669;g14c3dc36fd0_0_3097: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0" name="Google Shape;1670;g14c3dc36fd0_0_309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3" name="Shape 1673"/>
        <p:cNvGrpSpPr/>
        <p:nvPr/>
      </p:nvGrpSpPr>
      <p:grpSpPr>
        <a:xfrm>
          <a:off x="0" y="0"/>
          <a:ext cx="0" cy="0"/>
          <a:chOff x="0" y="0"/>
          <a:chExt cx="0" cy="0"/>
        </a:xfrm>
      </p:grpSpPr>
      <p:sp>
        <p:nvSpPr>
          <p:cNvPr id="1674" name="Google Shape;1674;g14c3dc36fd0_0_3101: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5" name="Google Shape;1675;g14c3dc36fd0_0_310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8" name="Shape 1678"/>
        <p:cNvGrpSpPr/>
        <p:nvPr/>
      </p:nvGrpSpPr>
      <p:grpSpPr>
        <a:xfrm>
          <a:off x="0" y="0"/>
          <a:ext cx="0" cy="0"/>
          <a:chOff x="0" y="0"/>
          <a:chExt cx="0" cy="0"/>
        </a:xfrm>
      </p:grpSpPr>
      <p:sp>
        <p:nvSpPr>
          <p:cNvPr id="1679" name="Google Shape;1679;p283: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0" name="Google Shape;1680;p283: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4c3dc36fd0_0_259: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14c3dc36fd0_0_25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3" name="Shape 1683"/>
        <p:cNvGrpSpPr/>
        <p:nvPr/>
      </p:nvGrpSpPr>
      <p:grpSpPr>
        <a:xfrm>
          <a:off x="0" y="0"/>
          <a:ext cx="0" cy="0"/>
          <a:chOff x="0" y="0"/>
          <a:chExt cx="0" cy="0"/>
        </a:xfrm>
      </p:grpSpPr>
      <p:sp>
        <p:nvSpPr>
          <p:cNvPr id="1684" name="Google Shape;1684;p284: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5" name="Google Shape;1685;p284: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8" name="Shape 1688"/>
        <p:cNvGrpSpPr/>
        <p:nvPr/>
      </p:nvGrpSpPr>
      <p:grpSpPr>
        <a:xfrm>
          <a:off x="0" y="0"/>
          <a:ext cx="0" cy="0"/>
          <a:chOff x="0" y="0"/>
          <a:chExt cx="0" cy="0"/>
        </a:xfrm>
      </p:grpSpPr>
      <p:sp>
        <p:nvSpPr>
          <p:cNvPr id="1689" name="Google Shape;1689;p286: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0" name="Google Shape;1690;p28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3" name="Shape 1693"/>
        <p:cNvGrpSpPr/>
        <p:nvPr/>
      </p:nvGrpSpPr>
      <p:grpSpPr>
        <a:xfrm>
          <a:off x="0" y="0"/>
          <a:ext cx="0" cy="0"/>
          <a:chOff x="0" y="0"/>
          <a:chExt cx="0" cy="0"/>
        </a:xfrm>
      </p:grpSpPr>
      <p:sp>
        <p:nvSpPr>
          <p:cNvPr id="1694" name="Google Shape;1694;p287: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5" name="Google Shape;1695;p287: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8" name="Shape 1698"/>
        <p:cNvGrpSpPr/>
        <p:nvPr/>
      </p:nvGrpSpPr>
      <p:grpSpPr>
        <a:xfrm>
          <a:off x="0" y="0"/>
          <a:ext cx="0" cy="0"/>
          <a:chOff x="0" y="0"/>
          <a:chExt cx="0" cy="0"/>
        </a:xfrm>
      </p:grpSpPr>
      <p:sp>
        <p:nvSpPr>
          <p:cNvPr id="1699" name="Google Shape;1699;p288: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0" name="Google Shape;1700;p288: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3" name="Shape 1703"/>
        <p:cNvGrpSpPr/>
        <p:nvPr/>
      </p:nvGrpSpPr>
      <p:grpSpPr>
        <a:xfrm>
          <a:off x="0" y="0"/>
          <a:ext cx="0" cy="0"/>
          <a:chOff x="0" y="0"/>
          <a:chExt cx="0" cy="0"/>
        </a:xfrm>
      </p:grpSpPr>
      <p:sp>
        <p:nvSpPr>
          <p:cNvPr id="1704" name="Google Shape;1704;p285: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5" name="Google Shape;1705;p28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8" name="Shape 1708"/>
        <p:cNvGrpSpPr/>
        <p:nvPr/>
      </p:nvGrpSpPr>
      <p:grpSpPr>
        <a:xfrm>
          <a:off x="0" y="0"/>
          <a:ext cx="0" cy="0"/>
          <a:chOff x="0" y="0"/>
          <a:chExt cx="0" cy="0"/>
        </a:xfrm>
      </p:grpSpPr>
      <p:sp>
        <p:nvSpPr>
          <p:cNvPr id="1709" name="Google Shape;1709;p289: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0" name="Google Shape;1710;p289: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3" name="Shape 1713"/>
        <p:cNvGrpSpPr/>
        <p:nvPr/>
      </p:nvGrpSpPr>
      <p:grpSpPr>
        <a:xfrm>
          <a:off x="0" y="0"/>
          <a:ext cx="0" cy="0"/>
          <a:chOff x="0" y="0"/>
          <a:chExt cx="0" cy="0"/>
        </a:xfrm>
      </p:grpSpPr>
      <p:sp>
        <p:nvSpPr>
          <p:cNvPr id="1714" name="Google Shape;1714;p290: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5" name="Google Shape;1715;p290: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Week 6 is a revisit and review week of the half term.  </a:t>
            </a:r>
            <a:endParaRPr/>
          </a:p>
          <a:p>
            <a:pPr indent="0" lvl="0" marL="0" rtl="0" algn="l">
              <a:spcBef>
                <a:spcPts val="0"/>
              </a:spcBef>
              <a:spcAft>
                <a:spcPts val="0"/>
              </a:spcAft>
              <a:buNone/>
            </a:pPr>
            <a:r>
              <a:rPr lang="en-GB"/>
              <a:t>Each day revisits learning from one of the weeks in the half term.  </a:t>
            </a:r>
            <a:endParaRPr/>
          </a:p>
          <a:p>
            <a:pPr indent="0" lvl="0" marL="0" rtl="0" algn="l">
              <a:spcBef>
                <a:spcPts val="0"/>
              </a:spcBef>
              <a:spcAft>
                <a:spcPts val="0"/>
              </a:spcAft>
              <a:buNone/>
            </a:pPr>
            <a:r>
              <a:rPr lang="en-GB"/>
              <a:t>Go through the words as a recap – explain the teaching rule again and children to write words that are missing from sentences into their books. </a:t>
            </a:r>
            <a:endParaRPr/>
          </a:p>
          <a:p>
            <a:pPr indent="0" lvl="0" marL="0" rtl="0" algn="l">
              <a:spcBef>
                <a:spcPts val="0"/>
              </a:spcBef>
              <a:spcAft>
                <a:spcPts val="0"/>
              </a:spcAft>
              <a:buNone/>
            </a:pPr>
            <a:r>
              <a:rPr lang="en-GB"/>
              <a:t>The main chunk of the lesson is to investigate and detect.</a:t>
            </a:r>
            <a:endParaRPr/>
          </a:p>
          <a:p>
            <a:pPr indent="0" lvl="0" marL="0" rtl="0" algn="l">
              <a:spcBef>
                <a:spcPts val="0"/>
              </a:spcBef>
              <a:spcAft>
                <a:spcPts val="0"/>
              </a:spcAft>
              <a:buNone/>
            </a:pPr>
            <a:r>
              <a:rPr lang="en-GB"/>
              <a:t>Sentences are given with the spellings from the session misspelt.  Children to correct the spellings and explain where the sentence spellings went wrong and how they would support someone to get it right the next time. </a:t>
            </a:r>
            <a:endParaRPr/>
          </a:p>
          <a:p>
            <a:pPr indent="0" lvl="0" marL="0" rtl="0" algn="l">
              <a:spcBef>
                <a:spcPts val="0"/>
              </a:spcBef>
              <a:spcAft>
                <a:spcPts val="0"/>
              </a:spcAft>
              <a:buNone/>
            </a:pPr>
            <a:r>
              <a:t/>
            </a:r>
            <a:endParaRPr/>
          </a:p>
        </p:txBody>
      </p:sp>
      <p:sp>
        <p:nvSpPr>
          <p:cNvPr id="1716" name="Google Shape;1716;p290: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9" name="Shape 1719"/>
        <p:cNvGrpSpPr/>
        <p:nvPr/>
      </p:nvGrpSpPr>
      <p:grpSpPr>
        <a:xfrm>
          <a:off x="0" y="0"/>
          <a:ext cx="0" cy="0"/>
          <a:chOff x="0" y="0"/>
          <a:chExt cx="0" cy="0"/>
        </a:xfrm>
      </p:grpSpPr>
      <p:sp>
        <p:nvSpPr>
          <p:cNvPr id="1720" name="Google Shape;1720;p291: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1" name="Google Shape;1721;p291: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4" name="Shape 1724"/>
        <p:cNvGrpSpPr/>
        <p:nvPr/>
      </p:nvGrpSpPr>
      <p:grpSpPr>
        <a:xfrm>
          <a:off x="0" y="0"/>
          <a:ext cx="0" cy="0"/>
          <a:chOff x="0" y="0"/>
          <a:chExt cx="0" cy="0"/>
        </a:xfrm>
      </p:grpSpPr>
      <p:sp>
        <p:nvSpPr>
          <p:cNvPr id="1725" name="Google Shape;1725;p292: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6" name="Google Shape;1726;p292: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7" name="Google Shape;1727;p292: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0" name="Shape 1730"/>
        <p:cNvGrpSpPr/>
        <p:nvPr/>
      </p:nvGrpSpPr>
      <p:grpSpPr>
        <a:xfrm>
          <a:off x="0" y="0"/>
          <a:ext cx="0" cy="0"/>
          <a:chOff x="0" y="0"/>
          <a:chExt cx="0" cy="0"/>
        </a:xfrm>
      </p:grpSpPr>
      <p:sp>
        <p:nvSpPr>
          <p:cNvPr id="1731" name="Google Shape;1731;p293: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2" name="Google Shape;1732;p293: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3" name="Google Shape;1733;p293: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4c3dc36fd0_0_263: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14c3dc36fd0_0_26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6" name="Shape 1736"/>
        <p:cNvGrpSpPr/>
        <p:nvPr/>
      </p:nvGrpSpPr>
      <p:grpSpPr>
        <a:xfrm>
          <a:off x="0" y="0"/>
          <a:ext cx="0" cy="0"/>
          <a:chOff x="0" y="0"/>
          <a:chExt cx="0" cy="0"/>
        </a:xfrm>
      </p:grpSpPr>
      <p:sp>
        <p:nvSpPr>
          <p:cNvPr id="1737" name="Google Shape;1737;g14c3dc36fd0_0_3273: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8" name="Google Shape;1738;g14c3dc36fd0_0_327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1" name="Shape 1741"/>
        <p:cNvGrpSpPr/>
        <p:nvPr/>
      </p:nvGrpSpPr>
      <p:grpSpPr>
        <a:xfrm>
          <a:off x="0" y="0"/>
          <a:ext cx="0" cy="0"/>
          <a:chOff x="0" y="0"/>
          <a:chExt cx="0" cy="0"/>
        </a:xfrm>
      </p:grpSpPr>
      <p:sp>
        <p:nvSpPr>
          <p:cNvPr id="1742" name="Google Shape;1742;g14c3dc36fd0_0_3277: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3" name="Google Shape;1743;g14c3dc36fd0_0_327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7" name="Shape 1747"/>
        <p:cNvGrpSpPr/>
        <p:nvPr/>
      </p:nvGrpSpPr>
      <p:grpSpPr>
        <a:xfrm>
          <a:off x="0" y="0"/>
          <a:ext cx="0" cy="0"/>
          <a:chOff x="0" y="0"/>
          <a:chExt cx="0" cy="0"/>
        </a:xfrm>
      </p:grpSpPr>
      <p:sp>
        <p:nvSpPr>
          <p:cNvPr id="1748" name="Google Shape;1748;g14c3dc36fd0_0_3282: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9" name="Google Shape;1749;g14c3dc36fd0_0_328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3" name="Shape 1753"/>
        <p:cNvGrpSpPr/>
        <p:nvPr/>
      </p:nvGrpSpPr>
      <p:grpSpPr>
        <a:xfrm>
          <a:off x="0" y="0"/>
          <a:ext cx="0" cy="0"/>
          <a:chOff x="0" y="0"/>
          <a:chExt cx="0" cy="0"/>
        </a:xfrm>
      </p:grpSpPr>
      <p:sp>
        <p:nvSpPr>
          <p:cNvPr id="1754" name="Google Shape;1754;g14c3dc36fd0_0_328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5" name="Google Shape;1755;g14c3dc36fd0_0_3287: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6" name="Google Shape;1756;g14c3dc36fd0_0_3287: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9" name="Shape 1759"/>
        <p:cNvGrpSpPr/>
        <p:nvPr/>
      </p:nvGrpSpPr>
      <p:grpSpPr>
        <a:xfrm>
          <a:off x="0" y="0"/>
          <a:ext cx="0" cy="0"/>
          <a:chOff x="0" y="0"/>
          <a:chExt cx="0" cy="0"/>
        </a:xfrm>
      </p:grpSpPr>
      <p:sp>
        <p:nvSpPr>
          <p:cNvPr id="1760" name="Google Shape;1760;g14c3dc36fd0_0_3292: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1" name="Google Shape;1761;g14c3dc36fd0_0_329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4" name="Shape 1764"/>
        <p:cNvGrpSpPr/>
        <p:nvPr/>
      </p:nvGrpSpPr>
      <p:grpSpPr>
        <a:xfrm>
          <a:off x="0" y="0"/>
          <a:ext cx="0" cy="0"/>
          <a:chOff x="0" y="0"/>
          <a:chExt cx="0" cy="0"/>
        </a:xfrm>
      </p:grpSpPr>
      <p:sp>
        <p:nvSpPr>
          <p:cNvPr id="1765" name="Google Shape;1765;g14c3dc36fd0_0_3296: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6" name="Google Shape;1766;g14c3dc36fd0_0_329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0" name="Shape 1770"/>
        <p:cNvGrpSpPr/>
        <p:nvPr/>
      </p:nvGrpSpPr>
      <p:grpSpPr>
        <a:xfrm>
          <a:off x="0" y="0"/>
          <a:ext cx="0" cy="0"/>
          <a:chOff x="0" y="0"/>
          <a:chExt cx="0" cy="0"/>
        </a:xfrm>
      </p:grpSpPr>
      <p:sp>
        <p:nvSpPr>
          <p:cNvPr id="1771" name="Google Shape;1771;g14c3dc36fd0_0_3301: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2" name="Google Shape;1772;g14c3dc36fd0_0_330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6" name="Shape 1776"/>
        <p:cNvGrpSpPr/>
        <p:nvPr/>
      </p:nvGrpSpPr>
      <p:grpSpPr>
        <a:xfrm>
          <a:off x="0" y="0"/>
          <a:ext cx="0" cy="0"/>
          <a:chOff x="0" y="0"/>
          <a:chExt cx="0" cy="0"/>
        </a:xfrm>
      </p:grpSpPr>
      <p:sp>
        <p:nvSpPr>
          <p:cNvPr id="1777" name="Google Shape;1777;g14c3dc36fd0_0_3306: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8" name="Google Shape;1778;g14c3dc36fd0_0_330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1" name="Shape 1781"/>
        <p:cNvGrpSpPr/>
        <p:nvPr/>
      </p:nvGrpSpPr>
      <p:grpSpPr>
        <a:xfrm>
          <a:off x="0" y="0"/>
          <a:ext cx="0" cy="0"/>
          <a:chOff x="0" y="0"/>
          <a:chExt cx="0" cy="0"/>
        </a:xfrm>
      </p:grpSpPr>
      <p:sp>
        <p:nvSpPr>
          <p:cNvPr id="1782" name="Google Shape;1782;g14c3dc36fd0_0_3310: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3" name="Google Shape;1783;g14c3dc36fd0_0_331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6" name="Shape 1786"/>
        <p:cNvGrpSpPr/>
        <p:nvPr/>
      </p:nvGrpSpPr>
      <p:grpSpPr>
        <a:xfrm>
          <a:off x="0" y="0"/>
          <a:ext cx="0" cy="0"/>
          <a:chOff x="0" y="0"/>
          <a:chExt cx="0" cy="0"/>
        </a:xfrm>
      </p:grpSpPr>
      <p:sp>
        <p:nvSpPr>
          <p:cNvPr id="1787" name="Google Shape;1787;g14c3dc36fd0_0_3314: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8" name="Google Shape;1788;g14c3dc36fd0_0_331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3: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3: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14c3dc36fd0_0_268: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g14c3dc36fd0_0_26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2" name="Shape 1792"/>
        <p:cNvGrpSpPr/>
        <p:nvPr/>
      </p:nvGrpSpPr>
      <p:grpSpPr>
        <a:xfrm>
          <a:off x="0" y="0"/>
          <a:ext cx="0" cy="0"/>
          <a:chOff x="0" y="0"/>
          <a:chExt cx="0" cy="0"/>
        </a:xfrm>
      </p:grpSpPr>
      <p:sp>
        <p:nvSpPr>
          <p:cNvPr id="1793" name="Google Shape;1793;g14c3dc36fd0_0_3319: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4" name="Google Shape;1794;g14c3dc36fd0_0_331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8" name="Shape 1798"/>
        <p:cNvGrpSpPr/>
        <p:nvPr/>
      </p:nvGrpSpPr>
      <p:grpSpPr>
        <a:xfrm>
          <a:off x="0" y="0"/>
          <a:ext cx="0" cy="0"/>
          <a:chOff x="0" y="0"/>
          <a:chExt cx="0" cy="0"/>
        </a:xfrm>
      </p:grpSpPr>
      <p:sp>
        <p:nvSpPr>
          <p:cNvPr id="1799" name="Google Shape;1799;g14c3dc36fd0_0_3324: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0" name="Google Shape;1800;g14c3dc36fd0_0_332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3" name="Shape 1803"/>
        <p:cNvGrpSpPr/>
        <p:nvPr/>
      </p:nvGrpSpPr>
      <p:grpSpPr>
        <a:xfrm>
          <a:off x="0" y="0"/>
          <a:ext cx="0" cy="0"/>
          <a:chOff x="0" y="0"/>
          <a:chExt cx="0" cy="0"/>
        </a:xfrm>
      </p:grpSpPr>
      <p:sp>
        <p:nvSpPr>
          <p:cNvPr id="1804" name="Google Shape;1804;g14c3dc36fd0_0_3328: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5" name="Google Shape;1805;g14c3dc36fd0_0_332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9" name="Shape 1809"/>
        <p:cNvGrpSpPr/>
        <p:nvPr/>
      </p:nvGrpSpPr>
      <p:grpSpPr>
        <a:xfrm>
          <a:off x="0" y="0"/>
          <a:ext cx="0" cy="0"/>
          <a:chOff x="0" y="0"/>
          <a:chExt cx="0" cy="0"/>
        </a:xfrm>
      </p:grpSpPr>
      <p:sp>
        <p:nvSpPr>
          <p:cNvPr id="1810" name="Google Shape;1810;g14c3dc36fd0_0_3333: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1" name="Google Shape;1811;g14c3dc36fd0_0_333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5" name="Shape 1815"/>
        <p:cNvGrpSpPr/>
        <p:nvPr/>
      </p:nvGrpSpPr>
      <p:grpSpPr>
        <a:xfrm>
          <a:off x="0" y="0"/>
          <a:ext cx="0" cy="0"/>
          <a:chOff x="0" y="0"/>
          <a:chExt cx="0" cy="0"/>
        </a:xfrm>
      </p:grpSpPr>
      <p:sp>
        <p:nvSpPr>
          <p:cNvPr id="1816" name="Google Shape;1816;g14c3dc36fd0_0_3338: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7" name="Google Shape;1817;g14c3dc36fd0_0_333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0" name="Shape 1820"/>
        <p:cNvGrpSpPr/>
        <p:nvPr/>
      </p:nvGrpSpPr>
      <p:grpSpPr>
        <a:xfrm>
          <a:off x="0" y="0"/>
          <a:ext cx="0" cy="0"/>
          <a:chOff x="0" y="0"/>
          <a:chExt cx="0" cy="0"/>
        </a:xfrm>
      </p:grpSpPr>
      <p:sp>
        <p:nvSpPr>
          <p:cNvPr id="1821" name="Google Shape;1821;g14c3dc36fd0_0_3342: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2" name="Google Shape;1822;g14c3dc36fd0_0_334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6" name="Shape 1826"/>
        <p:cNvGrpSpPr/>
        <p:nvPr/>
      </p:nvGrpSpPr>
      <p:grpSpPr>
        <a:xfrm>
          <a:off x="0" y="0"/>
          <a:ext cx="0" cy="0"/>
          <a:chOff x="0" y="0"/>
          <a:chExt cx="0" cy="0"/>
        </a:xfrm>
      </p:grpSpPr>
      <p:sp>
        <p:nvSpPr>
          <p:cNvPr id="1827" name="Google Shape;1827;g14c3dc36fd0_0_3347:notes"/>
          <p:cNvSpPr txBox="1"/>
          <p:nvPr>
            <p:ph idx="1" type="body"/>
          </p:nvPr>
        </p:nvSpPr>
        <p:spPr>
          <a:xfrm>
            <a:off x="674212" y="4752747"/>
            <a:ext cx="5393700" cy="3888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8" name="Google Shape;1828;g14c3dc36fd0_0_334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2" name="Shape 1832"/>
        <p:cNvGrpSpPr/>
        <p:nvPr/>
      </p:nvGrpSpPr>
      <p:grpSpPr>
        <a:xfrm>
          <a:off x="0" y="0"/>
          <a:ext cx="0" cy="0"/>
          <a:chOff x="0" y="0"/>
          <a:chExt cx="0" cy="0"/>
        </a:xfrm>
      </p:grpSpPr>
      <p:sp>
        <p:nvSpPr>
          <p:cNvPr id="1833" name="Google Shape;1833;g14c3dc36fd0_0_3352: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4" name="Google Shape;1834;g14c3dc36fd0_0_335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7" name="Shape 1837"/>
        <p:cNvGrpSpPr/>
        <p:nvPr/>
      </p:nvGrpSpPr>
      <p:grpSpPr>
        <a:xfrm>
          <a:off x="0" y="0"/>
          <a:ext cx="0" cy="0"/>
          <a:chOff x="0" y="0"/>
          <a:chExt cx="0" cy="0"/>
        </a:xfrm>
      </p:grpSpPr>
      <p:sp>
        <p:nvSpPr>
          <p:cNvPr id="1838" name="Google Shape;1838;g14c3dc36fd0_0_3356: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9" name="Google Shape;1839;g14c3dc36fd0_0_335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2" name="Shape 1842"/>
        <p:cNvGrpSpPr/>
        <p:nvPr/>
      </p:nvGrpSpPr>
      <p:grpSpPr>
        <a:xfrm>
          <a:off x="0" y="0"/>
          <a:ext cx="0" cy="0"/>
          <a:chOff x="0" y="0"/>
          <a:chExt cx="0" cy="0"/>
        </a:xfrm>
      </p:grpSpPr>
      <p:sp>
        <p:nvSpPr>
          <p:cNvPr id="1843" name="Google Shape;1843;g14c3dc36fd0_0_3360: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4" name="Google Shape;1844;g14c3dc36fd0_0_336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4c3dc36fd0_0_272: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g14c3dc36fd0_0_27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7" name="Shape 1847"/>
        <p:cNvGrpSpPr/>
        <p:nvPr/>
      </p:nvGrpSpPr>
      <p:grpSpPr>
        <a:xfrm>
          <a:off x="0" y="0"/>
          <a:ext cx="0" cy="0"/>
          <a:chOff x="0" y="0"/>
          <a:chExt cx="0" cy="0"/>
        </a:xfrm>
      </p:grpSpPr>
      <p:sp>
        <p:nvSpPr>
          <p:cNvPr id="1848" name="Google Shape;1848;g14c3dc36fd0_0_3364: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9" name="Google Shape;1849;g14c3dc36fd0_0_336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3" name="Shape 1853"/>
        <p:cNvGrpSpPr/>
        <p:nvPr/>
      </p:nvGrpSpPr>
      <p:grpSpPr>
        <a:xfrm>
          <a:off x="0" y="0"/>
          <a:ext cx="0" cy="0"/>
          <a:chOff x="0" y="0"/>
          <a:chExt cx="0" cy="0"/>
        </a:xfrm>
      </p:grpSpPr>
      <p:sp>
        <p:nvSpPr>
          <p:cNvPr id="1854" name="Google Shape;1854;g14c3dc36fd0_0_3369: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5" name="Google Shape;1855;g14c3dc36fd0_0_336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0" name="Shape 1860"/>
        <p:cNvGrpSpPr/>
        <p:nvPr/>
      </p:nvGrpSpPr>
      <p:grpSpPr>
        <a:xfrm>
          <a:off x="0" y="0"/>
          <a:ext cx="0" cy="0"/>
          <a:chOff x="0" y="0"/>
          <a:chExt cx="0" cy="0"/>
        </a:xfrm>
      </p:grpSpPr>
      <p:sp>
        <p:nvSpPr>
          <p:cNvPr id="1861" name="Google Shape;1861;g14c3dc36fd0_0_3375: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2" name="Google Shape;1862;g14c3dc36fd0_0_337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7" name="Shape 1867"/>
        <p:cNvGrpSpPr/>
        <p:nvPr/>
      </p:nvGrpSpPr>
      <p:grpSpPr>
        <a:xfrm>
          <a:off x="0" y="0"/>
          <a:ext cx="0" cy="0"/>
          <a:chOff x="0" y="0"/>
          <a:chExt cx="0" cy="0"/>
        </a:xfrm>
      </p:grpSpPr>
      <p:sp>
        <p:nvSpPr>
          <p:cNvPr id="1868" name="Google Shape;1868;g14c3dc36fd0_0_3381: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9" name="Google Shape;1869;g14c3dc36fd0_0_338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2" name="Shape 1872"/>
        <p:cNvGrpSpPr/>
        <p:nvPr/>
      </p:nvGrpSpPr>
      <p:grpSpPr>
        <a:xfrm>
          <a:off x="0" y="0"/>
          <a:ext cx="0" cy="0"/>
          <a:chOff x="0" y="0"/>
          <a:chExt cx="0" cy="0"/>
        </a:xfrm>
      </p:grpSpPr>
      <p:sp>
        <p:nvSpPr>
          <p:cNvPr id="1873" name="Google Shape;1873;g14c3dc36fd0_0_3385: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4" name="Google Shape;1874;g14c3dc36fd0_0_338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8" name="Shape 1878"/>
        <p:cNvGrpSpPr/>
        <p:nvPr/>
      </p:nvGrpSpPr>
      <p:grpSpPr>
        <a:xfrm>
          <a:off x="0" y="0"/>
          <a:ext cx="0" cy="0"/>
          <a:chOff x="0" y="0"/>
          <a:chExt cx="0" cy="0"/>
        </a:xfrm>
      </p:grpSpPr>
      <p:sp>
        <p:nvSpPr>
          <p:cNvPr id="1879" name="Google Shape;1879;g14c3dc36fd0_0_3390: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0" name="Google Shape;1880;g14c3dc36fd0_0_339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5" name="Shape 1885"/>
        <p:cNvGrpSpPr/>
        <p:nvPr/>
      </p:nvGrpSpPr>
      <p:grpSpPr>
        <a:xfrm>
          <a:off x="0" y="0"/>
          <a:ext cx="0" cy="0"/>
          <a:chOff x="0" y="0"/>
          <a:chExt cx="0" cy="0"/>
        </a:xfrm>
      </p:grpSpPr>
      <p:sp>
        <p:nvSpPr>
          <p:cNvPr id="1886" name="Google Shape;1886;g14c3dc36fd0_0_3396: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7" name="Google Shape;1887;g14c3dc36fd0_0_339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0" name="Shape 1890"/>
        <p:cNvGrpSpPr/>
        <p:nvPr/>
      </p:nvGrpSpPr>
      <p:grpSpPr>
        <a:xfrm>
          <a:off x="0" y="0"/>
          <a:ext cx="0" cy="0"/>
          <a:chOff x="0" y="0"/>
          <a:chExt cx="0" cy="0"/>
        </a:xfrm>
      </p:grpSpPr>
      <p:sp>
        <p:nvSpPr>
          <p:cNvPr id="1891" name="Google Shape;1891;g14c3dc36fd0_0_3400: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2" name="Google Shape;1892;g14c3dc36fd0_0_340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6" name="Shape 1896"/>
        <p:cNvGrpSpPr/>
        <p:nvPr/>
      </p:nvGrpSpPr>
      <p:grpSpPr>
        <a:xfrm>
          <a:off x="0" y="0"/>
          <a:ext cx="0" cy="0"/>
          <a:chOff x="0" y="0"/>
          <a:chExt cx="0" cy="0"/>
        </a:xfrm>
      </p:grpSpPr>
      <p:sp>
        <p:nvSpPr>
          <p:cNvPr id="1897" name="Google Shape;1897;g14c3dc36fd0_0_3405: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8" name="Google Shape;1898;g14c3dc36fd0_0_340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3" name="Shape 1903"/>
        <p:cNvGrpSpPr/>
        <p:nvPr/>
      </p:nvGrpSpPr>
      <p:grpSpPr>
        <a:xfrm>
          <a:off x="0" y="0"/>
          <a:ext cx="0" cy="0"/>
          <a:chOff x="0" y="0"/>
          <a:chExt cx="0" cy="0"/>
        </a:xfrm>
      </p:grpSpPr>
      <p:sp>
        <p:nvSpPr>
          <p:cNvPr id="1904" name="Google Shape;1904;g14c3dc36fd0_0_3411: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5" name="Google Shape;1905;g14c3dc36fd0_0_341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4c3dc36fd0_0_277: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g14c3dc36fd0_0_27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8" name="Shape 1908"/>
        <p:cNvGrpSpPr/>
        <p:nvPr/>
      </p:nvGrpSpPr>
      <p:grpSpPr>
        <a:xfrm>
          <a:off x="0" y="0"/>
          <a:ext cx="0" cy="0"/>
          <a:chOff x="0" y="0"/>
          <a:chExt cx="0" cy="0"/>
        </a:xfrm>
      </p:grpSpPr>
      <p:sp>
        <p:nvSpPr>
          <p:cNvPr id="1909" name="Google Shape;1909;g14c3dc36fd0_0_3415: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0" name="Google Shape;1910;g14c3dc36fd0_0_341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3" name="Shape 1913"/>
        <p:cNvGrpSpPr/>
        <p:nvPr/>
      </p:nvGrpSpPr>
      <p:grpSpPr>
        <a:xfrm>
          <a:off x="0" y="0"/>
          <a:ext cx="0" cy="0"/>
          <a:chOff x="0" y="0"/>
          <a:chExt cx="0" cy="0"/>
        </a:xfrm>
      </p:grpSpPr>
      <p:sp>
        <p:nvSpPr>
          <p:cNvPr id="1914" name="Google Shape;1914;g14c3dc36fd0_0_3419: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5" name="Google Shape;1915;g14c3dc36fd0_0_341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8" name="Shape 1918"/>
        <p:cNvGrpSpPr/>
        <p:nvPr/>
      </p:nvGrpSpPr>
      <p:grpSpPr>
        <a:xfrm>
          <a:off x="0" y="0"/>
          <a:ext cx="0" cy="0"/>
          <a:chOff x="0" y="0"/>
          <a:chExt cx="0" cy="0"/>
        </a:xfrm>
      </p:grpSpPr>
      <p:sp>
        <p:nvSpPr>
          <p:cNvPr id="1919" name="Google Shape;1919;g14c3dc36fd0_0_3423: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0" name="Google Shape;1920;g14c3dc36fd0_0_342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3" name="Shape 1923"/>
        <p:cNvGrpSpPr/>
        <p:nvPr/>
      </p:nvGrpSpPr>
      <p:grpSpPr>
        <a:xfrm>
          <a:off x="0" y="0"/>
          <a:ext cx="0" cy="0"/>
          <a:chOff x="0" y="0"/>
          <a:chExt cx="0" cy="0"/>
        </a:xfrm>
      </p:grpSpPr>
      <p:sp>
        <p:nvSpPr>
          <p:cNvPr id="1924" name="Google Shape;1924;g14c3dc36fd0_0_3427: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5" name="Google Shape;1925;g14c3dc36fd0_0_342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8" name="Shape 1928"/>
        <p:cNvGrpSpPr/>
        <p:nvPr/>
      </p:nvGrpSpPr>
      <p:grpSpPr>
        <a:xfrm>
          <a:off x="0" y="0"/>
          <a:ext cx="0" cy="0"/>
          <a:chOff x="0" y="0"/>
          <a:chExt cx="0" cy="0"/>
        </a:xfrm>
      </p:grpSpPr>
      <p:sp>
        <p:nvSpPr>
          <p:cNvPr id="1929" name="Google Shape;1929;g14c3dc36fd0_0_3431: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0" name="Google Shape;1930;g14c3dc36fd0_0_343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3" name="Shape 1933"/>
        <p:cNvGrpSpPr/>
        <p:nvPr/>
      </p:nvGrpSpPr>
      <p:grpSpPr>
        <a:xfrm>
          <a:off x="0" y="0"/>
          <a:ext cx="0" cy="0"/>
          <a:chOff x="0" y="0"/>
          <a:chExt cx="0" cy="0"/>
        </a:xfrm>
      </p:grpSpPr>
      <p:sp>
        <p:nvSpPr>
          <p:cNvPr id="1934" name="Google Shape;1934;g14c3dc36fd0_0_3435: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5" name="Google Shape;1935;g14c3dc36fd0_0_343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8" name="Shape 1938"/>
        <p:cNvGrpSpPr/>
        <p:nvPr/>
      </p:nvGrpSpPr>
      <p:grpSpPr>
        <a:xfrm>
          <a:off x="0" y="0"/>
          <a:ext cx="0" cy="0"/>
          <a:chOff x="0" y="0"/>
          <a:chExt cx="0" cy="0"/>
        </a:xfrm>
      </p:grpSpPr>
      <p:sp>
        <p:nvSpPr>
          <p:cNvPr id="1939" name="Google Shape;1939;g14c3dc36fd0_0_3439: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0" name="Google Shape;1940;g14c3dc36fd0_0_343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3" name="Shape 1943"/>
        <p:cNvGrpSpPr/>
        <p:nvPr/>
      </p:nvGrpSpPr>
      <p:grpSpPr>
        <a:xfrm>
          <a:off x="0" y="0"/>
          <a:ext cx="0" cy="0"/>
          <a:chOff x="0" y="0"/>
          <a:chExt cx="0" cy="0"/>
        </a:xfrm>
      </p:grpSpPr>
      <p:sp>
        <p:nvSpPr>
          <p:cNvPr id="1944" name="Google Shape;1944;g14c3dc36fd0_0_3443: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5" name="Google Shape;1945;g14c3dc36fd0_0_344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8" name="Shape 1948"/>
        <p:cNvGrpSpPr/>
        <p:nvPr/>
      </p:nvGrpSpPr>
      <p:grpSpPr>
        <a:xfrm>
          <a:off x="0" y="0"/>
          <a:ext cx="0" cy="0"/>
          <a:chOff x="0" y="0"/>
          <a:chExt cx="0" cy="0"/>
        </a:xfrm>
      </p:grpSpPr>
      <p:sp>
        <p:nvSpPr>
          <p:cNvPr id="1949" name="Google Shape;1949;g14c3dc36fd0_0_3447: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0" name="Google Shape;1950;g14c3dc36fd0_0_344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3" name="Shape 1953"/>
        <p:cNvGrpSpPr/>
        <p:nvPr/>
      </p:nvGrpSpPr>
      <p:grpSpPr>
        <a:xfrm>
          <a:off x="0" y="0"/>
          <a:ext cx="0" cy="0"/>
          <a:chOff x="0" y="0"/>
          <a:chExt cx="0" cy="0"/>
        </a:xfrm>
      </p:grpSpPr>
      <p:sp>
        <p:nvSpPr>
          <p:cNvPr id="1954" name="Google Shape;1954;g14c3dc36fd0_0_3451: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5" name="Google Shape;1955;g14c3dc36fd0_0_345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4c3dc36fd0_0_281: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g14c3dc36fd0_0_28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8" name="Shape 1958"/>
        <p:cNvGrpSpPr/>
        <p:nvPr/>
      </p:nvGrpSpPr>
      <p:grpSpPr>
        <a:xfrm>
          <a:off x="0" y="0"/>
          <a:ext cx="0" cy="0"/>
          <a:chOff x="0" y="0"/>
          <a:chExt cx="0" cy="0"/>
        </a:xfrm>
      </p:grpSpPr>
      <p:sp>
        <p:nvSpPr>
          <p:cNvPr id="1959" name="Google Shape;1959;g14c3dc36fd0_0_3455: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0" name="Google Shape;1960;g14c3dc36fd0_0_345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3" name="Shape 1963"/>
        <p:cNvGrpSpPr/>
        <p:nvPr/>
      </p:nvGrpSpPr>
      <p:grpSpPr>
        <a:xfrm>
          <a:off x="0" y="0"/>
          <a:ext cx="0" cy="0"/>
          <a:chOff x="0" y="0"/>
          <a:chExt cx="0" cy="0"/>
        </a:xfrm>
      </p:grpSpPr>
      <p:sp>
        <p:nvSpPr>
          <p:cNvPr id="1964" name="Google Shape;1964;g14c3dc36fd0_0_3459: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5" name="Google Shape;1965;g14c3dc36fd0_0_345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9" name="Shape 1969"/>
        <p:cNvGrpSpPr/>
        <p:nvPr/>
      </p:nvGrpSpPr>
      <p:grpSpPr>
        <a:xfrm>
          <a:off x="0" y="0"/>
          <a:ext cx="0" cy="0"/>
          <a:chOff x="0" y="0"/>
          <a:chExt cx="0" cy="0"/>
        </a:xfrm>
      </p:grpSpPr>
      <p:sp>
        <p:nvSpPr>
          <p:cNvPr id="1970" name="Google Shape;1970;g14c3dc36fd0_0_3464: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1" name="Google Shape;1971;g14c3dc36fd0_0_346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4" name="Shape 1974"/>
        <p:cNvGrpSpPr/>
        <p:nvPr/>
      </p:nvGrpSpPr>
      <p:grpSpPr>
        <a:xfrm>
          <a:off x="0" y="0"/>
          <a:ext cx="0" cy="0"/>
          <a:chOff x="0" y="0"/>
          <a:chExt cx="0" cy="0"/>
        </a:xfrm>
      </p:grpSpPr>
      <p:sp>
        <p:nvSpPr>
          <p:cNvPr id="1975" name="Google Shape;1975;g14c3dc36fd0_0_3468: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6" name="Google Shape;1976;g14c3dc36fd0_0_346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9" name="Shape 1979"/>
        <p:cNvGrpSpPr/>
        <p:nvPr/>
      </p:nvGrpSpPr>
      <p:grpSpPr>
        <a:xfrm>
          <a:off x="0" y="0"/>
          <a:ext cx="0" cy="0"/>
          <a:chOff x="0" y="0"/>
          <a:chExt cx="0" cy="0"/>
        </a:xfrm>
      </p:grpSpPr>
      <p:sp>
        <p:nvSpPr>
          <p:cNvPr id="1980" name="Google Shape;1980;g14c3dc36fd0_0_3472: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1" name="Google Shape;1981;g14c3dc36fd0_0_347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4" name="Shape 1984"/>
        <p:cNvGrpSpPr/>
        <p:nvPr/>
      </p:nvGrpSpPr>
      <p:grpSpPr>
        <a:xfrm>
          <a:off x="0" y="0"/>
          <a:ext cx="0" cy="0"/>
          <a:chOff x="0" y="0"/>
          <a:chExt cx="0" cy="0"/>
        </a:xfrm>
      </p:grpSpPr>
      <p:sp>
        <p:nvSpPr>
          <p:cNvPr id="1985" name="Google Shape;1985;g14c3dc36fd0_0_3476: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6" name="Google Shape;1986;g14c3dc36fd0_0_347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9" name="Shape 1989"/>
        <p:cNvGrpSpPr/>
        <p:nvPr/>
      </p:nvGrpSpPr>
      <p:grpSpPr>
        <a:xfrm>
          <a:off x="0" y="0"/>
          <a:ext cx="0" cy="0"/>
          <a:chOff x="0" y="0"/>
          <a:chExt cx="0" cy="0"/>
        </a:xfrm>
      </p:grpSpPr>
      <p:sp>
        <p:nvSpPr>
          <p:cNvPr id="1990" name="Google Shape;1990;g14c3dc36fd0_0_3480: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1" name="Google Shape;1991;g14c3dc36fd0_0_348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5" name="Shape 1995"/>
        <p:cNvGrpSpPr/>
        <p:nvPr/>
      </p:nvGrpSpPr>
      <p:grpSpPr>
        <a:xfrm>
          <a:off x="0" y="0"/>
          <a:ext cx="0" cy="0"/>
          <a:chOff x="0" y="0"/>
          <a:chExt cx="0" cy="0"/>
        </a:xfrm>
      </p:grpSpPr>
      <p:sp>
        <p:nvSpPr>
          <p:cNvPr id="1996" name="Google Shape;1996;g14c3dc36fd0_0_3485: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7" name="Google Shape;1997;g14c3dc36fd0_0_348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0" name="Shape 2000"/>
        <p:cNvGrpSpPr/>
        <p:nvPr/>
      </p:nvGrpSpPr>
      <p:grpSpPr>
        <a:xfrm>
          <a:off x="0" y="0"/>
          <a:ext cx="0" cy="0"/>
          <a:chOff x="0" y="0"/>
          <a:chExt cx="0" cy="0"/>
        </a:xfrm>
      </p:grpSpPr>
      <p:sp>
        <p:nvSpPr>
          <p:cNvPr id="2001" name="Google Shape;2001;g14c3dc36fd0_0_3489: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2" name="Google Shape;2002;g14c3dc36fd0_0_348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5" name="Shape 2005"/>
        <p:cNvGrpSpPr/>
        <p:nvPr/>
      </p:nvGrpSpPr>
      <p:grpSpPr>
        <a:xfrm>
          <a:off x="0" y="0"/>
          <a:ext cx="0" cy="0"/>
          <a:chOff x="0" y="0"/>
          <a:chExt cx="0" cy="0"/>
        </a:xfrm>
      </p:grpSpPr>
      <p:sp>
        <p:nvSpPr>
          <p:cNvPr id="2006" name="Google Shape;2006;g14c3dc36fd0_0_3493: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7" name="Google Shape;2007;g14c3dc36fd0_0_349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4c3dc36fd0_0_361: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g14c3dc36fd0_0_36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0" name="Shape 2010"/>
        <p:cNvGrpSpPr/>
        <p:nvPr/>
      </p:nvGrpSpPr>
      <p:grpSpPr>
        <a:xfrm>
          <a:off x="0" y="0"/>
          <a:ext cx="0" cy="0"/>
          <a:chOff x="0" y="0"/>
          <a:chExt cx="0" cy="0"/>
        </a:xfrm>
      </p:grpSpPr>
      <p:sp>
        <p:nvSpPr>
          <p:cNvPr id="2011" name="Google Shape;2011;g14c3dc36fd0_0_3497: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2" name="Google Shape;2012;g14c3dc36fd0_0_349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5" name="Shape 2015"/>
        <p:cNvGrpSpPr/>
        <p:nvPr/>
      </p:nvGrpSpPr>
      <p:grpSpPr>
        <a:xfrm>
          <a:off x="0" y="0"/>
          <a:ext cx="0" cy="0"/>
          <a:chOff x="0" y="0"/>
          <a:chExt cx="0" cy="0"/>
        </a:xfrm>
      </p:grpSpPr>
      <p:sp>
        <p:nvSpPr>
          <p:cNvPr id="2016" name="Google Shape;2016;g14c3dc36fd0_0_3501: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7" name="Google Shape;2017;g14c3dc36fd0_0_350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1" name="Shape 2021"/>
        <p:cNvGrpSpPr/>
        <p:nvPr/>
      </p:nvGrpSpPr>
      <p:grpSpPr>
        <a:xfrm>
          <a:off x="0" y="0"/>
          <a:ext cx="0" cy="0"/>
          <a:chOff x="0" y="0"/>
          <a:chExt cx="0" cy="0"/>
        </a:xfrm>
      </p:grpSpPr>
      <p:sp>
        <p:nvSpPr>
          <p:cNvPr id="2022" name="Google Shape;2022;g14c3dc36fd0_0_3506: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3" name="Google Shape;2023;g14c3dc36fd0_0_350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6" name="Shape 2026"/>
        <p:cNvGrpSpPr/>
        <p:nvPr/>
      </p:nvGrpSpPr>
      <p:grpSpPr>
        <a:xfrm>
          <a:off x="0" y="0"/>
          <a:ext cx="0" cy="0"/>
          <a:chOff x="0" y="0"/>
          <a:chExt cx="0" cy="0"/>
        </a:xfrm>
      </p:grpSpPr>
      <p:sp>
        <p:nvSpPr>
          <p:cNvPr id="2027" name="Google Shape;2027;g14c3dc36fd0_0_3510:notes"/>
          <p:cNvSpPr txBox="1"/>
          <p:nvPr>
            <p:ph idx="1" type="body"/>
          </p:nvPr>
        </p:nvSpPr>
        <p:spPr>
          <a:xfrm>
            <a:off x="674212" y="4752747"/>
            <a:ext cx="5393700" cy="388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8" name="Google Shape;2028;g14c3dc36fd0_0_351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1" name="Shape 2031"/>
        <p:cNvGrpSpPr/>
        <p:nvPr/>
      </p:nvGrpSpPr>
      <p:grpSpPr>
        <a:xfrm>
          <a:off x="0" y="0"/>
          <a:ext cx="0" cy="0"/>
          <a:chOff x="0" y="0"/>
          <a:chExt cx="0" cy="0"/>
        </a:xfrm>
      </p:grpSpPr>
      <p:sp>
        <p:nvSpPr>
          <p:cNvPr id="2032" name="Google Shape;2032;p363: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3" name="Google Shape;2033;p363: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6" name="Shape 2036"/>
        <p:cNvGrpSpPr/>
        <p:nvPr/>
      </p:nvGrpSpPr>
      <p:grpSpPr>
        <a:xfrm>
          <a:off x="0" y="0"/>
          <a:ext cx="0" cy="0"/>
          <a:chOff x="0" y="0"/>
          <a:chExt cx="0" cy="0"/>
        </a:xfrm>
      </p:grpSpPr>
      <p:sp>
        <p:nvSpPr>
          <p:cNvPr id="2037" name="Google Shape;2037;p364: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8" name="Google Shape;2038;p364: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1" name="Shape 2041"/>
        <p:cNvGrpSpPr/>
        <p:nvPr/>
      </p:nvGrpSpPr>
      <p:grpSpPr>
        <a:xfrm>
          <a:off x="0" y="0"/>
          <a:ext cx="0" cy="0"/>
          <a:chOff x="0" y="0"/>
          <a:chExt cx="0" cy="0"/>
        </a:xfrm>
      </p:grpSpPr>
      <p:sp>
        <p:nvSpPr>
          <p:cNvPr id="2042" name="Google Shape;2042;p365: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3" name="Google Shape;2043;p36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6" name="Shape 2046"/>
        <p:cNvGrpSpPr/>
        <p:nvPr/>
      </p:nvGrpSpPr>
      <p:grpSpPr>
        <a:xfrm>
          <a:off x="0" y="0"/>
          <a:ext cx="0" cy="0"/>
          <a:chOff x="0" y="0"/>
          <a:chExt cx="0" cy="0"/>
        </a:xfrm>
      </p:grpSpPr>
      <p:sp>
        <p:nvSpPr>
          <p:cNvPr id="2047" name="Google Shape;2047;p366: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8" name="Google Shape;2048;p36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1" name="Shape 2051"/>
        <p:cNvGrpSpPr/>
        <p:nvPr/>
      </p:nvGrpSpPr>
      <p:grpSpPr>
        <a:xfrm>
          <a:off x="0" y="0"/>
          <a:ext cx="0" cy="0"/>
          <a:chOff x="0" y="0"/>
          <a:chExt cx="0" cy="0"/>
        </a:xfrm>
      </p:grpSpPr>
      <p:sp>
        <p:nvSpPr>
          <p:cNvPr id="2052" name="Google Shape;2052;p367: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3" name="Google Shape;2053;p367: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6" name="Shape 2056"/>
        <p:cNvGrpSpPr/>
        <p:nvPr/>
      </p:nvGrpSpPr>
      <p:grpSpPr>
        <a:xfrm>
          <a:off x="0" y="0"/>
          <a:ext cx="0" cy="0"/>
          <a:chOff x="0" y="0"/>
          <a:chExt cx="0" cy="0"/>
        </a:xfrm>
      </p:grpSpPr>
      <p:sp>
        <p:nvSpPr>
          <p:cNvPr id="2057" name="Google Shape;2057;p368: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8" name="Google Shape;2058;p368: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4c3dc36fd0_0_365: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g14c3dc36fd0_0_36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1" name="Shape 2061"/>
        <p:cNvGrpSpPr/>
        <p:nvPr/>
      </p:nvGrpSpPr>
      <p:grpSpPr>
        <a:xfrm>
          <a:off x="0" y="0"/>
          <a:ext cx="0" cy="0"/>
          <a:chOff x="0" y="0"/>
          <a:chExt cx="0" cy="0"/>
        </a:xfrm>
      </p:grpSpPr>
      <p:sp>
        <p:nvSpPr>
          <p:cNvPr id="2062" name="Google Shape;2062;g14c3dc36fd0_0_3679: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3" name="Google Shape;2063;g14c3dc36fd0_0_367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6" name="Shape 2066"/>
        <p:cNvGrpSpPr/>
        <p:nvPr/>
      </p:nvGrpSpPr>
      <p:grpSpPr>
        <a:xfrm>
          <a:off x="0" y="0"/>
          <a:ext cx="0" cy="0"/>
          <a:chOff x="0" y="0"/>
          <a:chExt cx="0" cy="0"/>
        </a:xfrm>
      </p:grpSpPr>
      <p:sp>
        <p:nvSpPr>
          <p:cNvPr id="2067" name="Google Shape;2067;p369: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8" name="Google Shape;2068;p369: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4c3dc36fd0_0_370: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14c3dc36fd0_0_37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4c3dc36fd0_0_376: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g14c3dc36fd0_0_37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4c3dc36fd0_0_380: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g14c3dc36fd0_0_38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4c3dc36fd0_0_385: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g14c3dc36fd0_0_38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4: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4: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4: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4c3dc36fd0_0_390: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g14c3dc36fd0_0_39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4c3dc36fd0_0_394: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g14c3dc36fd0_0_39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4c3dc36fd0_0_399: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g14c3dc36fd0_0_39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4c3dc36fd0_0_479: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g14c3dc36fd0_0_47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4c3dc36fd0_0_483: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g14c3dc36fd0_0_48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4c3dc36fd0_0_487: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g14c3dc36fd0_0_48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4c3dc36fd0_0_491: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14c3dc36fd0_0_49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4c3dc36fd0_0_495: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g14c3dc36fd0_0_49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4c3dc36fd0_0_499: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g14c3dc36fd0_0_49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4c3dc36fd0_0_503: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g14c3dc36fd0_0_50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5: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5: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4c3dc36fd0_0_507: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g14c3dc36fd0_0_50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4c3dc36fd0_0_511: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g14c3dc36fd0_0_51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53: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5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4c3dc36fd0_0_590: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g14c3dc36fd0_0_590: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4c3dc36fd0_0_598: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g14c3dc36fd0_0_59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4c3dc36fd0_0_607: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g14c3dc36fd0_0_60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4c3dc36fd0_0_611: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g14c3dc36fd0_0_61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4c3dc36fd0_0_615: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g14c3dc36fd0_0_615: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4c3dc36fd0_0_623: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g14c3dc36fd0_0_62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4c3dc36fd0_0_632: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g14c3dc36fd0_0_63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6: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6: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4c3dc36fd0_0_636: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g14c3dc36fd0_0_63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65: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6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66: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6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67: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67: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68: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68: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69: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69: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70: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70: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71: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71: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72: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p72: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Week 6 is a revisit and review week of the half term.  </a:t>
            </a:r>
            <a:endParaRPr/>
          </a:p>
          <a:p>
            <a:pPr indent="0" lvl="0" marL="0" rtl="0" algn="l">
              <a:spcBef>
                <a:spcPts val="0"/>
              </a:spcBef>
              <a:spcAft>
                <a:spcPts val="0"/>
              </a:spcAft>
              <a:buNone/>
            </a:pPr>
            <a:r>
              <a:rPr lang="en-GB"/>
              <a:t>Each day revisits learning from one of the weeks in the half term.  </a:t>
            </a:r>
            <a:endParaRPr/>
          </a:p>
          <a:p>
            <a:pPr indent="0" lvl="0" marL="0" rtl="0" algn="l">
              <a:spcBef>
                <a:spcPts val="0"/>
              </a:spcBef>
              <a:spcAft>
                <a:spcPts val="0"/>
              </a:spcAft>
              <a:buNone/>
            </a:pPr>
            <a:r>
              <a:rPr lang="en-GB"/>
              <a:t>Go through the words as a recap – explain the teaching rule again and children to write words that are missing from sentences into their books. </a:t>
            </a:r>
            <a:endParaRPr/>
          </a:p>
          <a:p>
            <a:pPr indent="0" lvl="0" marL="0" rtl="0" algn="l">
              <a:spcBef>
                <a:spcPts val="0"/>
              </a:spcBef>
              <a:spcAft>
                <a:spcPts val="0"/>
              </a:spcAft>
              <a:buNone/>
            </a:pPr>
            <a:r>
              <a:rPr lang="en-GB"/>
              <a:t>The main chunk of the lesson is to investigate and detect.</a:t>
            </a:r>
            <a:endParaRPr/>
          </a:p>
          <a:p>
            <a:pPr indent="0" lvl="0" marL="0" rtl="0" algn="l">
              <a:spcBef>
                <a:spcPts val="0"/>
              </a:spcBef>
              <a:spcAft>
                <a:spcPts val="0"/>
              </a:spcAft>
              <a:buNone/>
            </a:pPr>
            <a:r>
              <a:rPr lang="en-GB"/>
              <a:t>Sentences are given with the spellings from the session misspelt.  Children to correct the spellings and explain where the sentence spellings went wrong and how they would support someone to get it right the next time. </a:t>
            </a:r>
            <a:endParaRPr/>
          </a:p>
          <a:p>
            <a:pPr indent="0" lvl="0" marL="0" rtl="0" algn="l">
              <a:spcBef>
                <a:spcPts val="0"/>
              </a:spcBef>
              <a:spcAft>
                <a:spcPts val="0"/>
              </a:spcAft>
              <a:buNone/>
            </a:pPr>
            <a:r>
              <a:t/>
            </a:r>
            <a:endParaRPr/>
          </a:p>
        </p:txBody>
      </p:sp>
      <p:sp>
        <p:nvSpPr>
          <p:cNvPr id="526" name="Google Shape;526;p72: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73: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73: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4c3dc36fd0_0_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g14c3dc36fd0_0_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g14c3dc36fd0_0_1: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74: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p74: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74: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7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 name="Google Shape;542;p75: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75: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4c3dc36fd0_0_716: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g14c3dc36fd0_0_716: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9" name="Google Shape;549;g14c3dc36fd0_0_716: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14c3dc36fd0_0_72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g14c3dc36fd0_0_72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g14c3dc36fd0_0_721: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14c3dc36fd0_0_72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g14c3dc36fd0_0_72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2" name="Google Shape;562;g14c3dc36fd0_0_727: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14c3dc36fd0_0_86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8" name="Google Shape;568;g14c3dc36fd0_0_86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g14c3dc36fd0_0_867: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14c3dc36fd0_0_87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g14c3dc36fd0_0_872: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g14c3dc36fd0_0_872: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4c3dc36fd0_0_73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g14c3dc36fd0_0_738: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1" name="Google Shape;581;g14c3dc36fd0_0_738: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14c3dc36fd0_0_743: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g14c3dc36fd0_0_74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4c3dc36fd0_0_748:notes"/>
          <p:cNvSpPr txBox="1"/>
          <p:nvPr>
            <p:ph idx="1" type="body"/>
          </p:nvPr>
        </p:nvSpPr>
        <p:spPr>
          <a:xfrm>
            <a:off x="674212" y="4752747"/>
            <a:ext cx="5393700" cy="3888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g14c3dc36fd0_0_74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4c3dc36fd0_0_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14c3dc36fd0_0_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14c3dc36fd0_0_7: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14c3dc36fd0_0_87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g14c3dc36fd0_0_87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g14c3dc36fd0_0_877: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4c3dc36fd0_0_88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g14c3dc36fd0_0_882: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g14c3dc36fd0_0_882: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14c3dc36fd0_0_75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0" name="Google Shape;610;g14c3dc36fd0_0_75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14c3dc36fd0_0_75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5" name="Google Shape;615;g14c3dc36fd0_0_75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14c3dc36fd0_0_761: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0" name="Google Shape;620;g14c3dc36fd0_0_761: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102: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102: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103: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103: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104: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6" name="Google Shape;636;p104: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105: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105: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106: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p106: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9:notes"/>
          <p:cNvSpPr txBox="1"/>
          <p:nvPr>
            <p:ph idx="1" type="body"/>
          </p:nvPr>
        </p:nvSpPr>
        <p:spPr>
          <a:xfrm>
            <a:off x="674212" y="4752747"/>
            <a:ext cx="5393690" cy="388861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9:notes"/>
          <p:cNvSpPr txBox="1"/>
          <p:nvPr>
            <p:ph idx="12" type="sldNum"/>
          </p:nvPr>
        </p:nvSpPr>
        <p:spPr>
          <a:xfrm>
            <a:off x="3818971" y="9380333"/>
            <a:ext cx="2921582" cy="49550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107:notes"/>
          <p:cNvSpPr txBox="1"/>
          <p:nvPr>
            <p:ph idx="1" type="body"/>
          </p:nvPr>
        </p:nvSpPr>
        <p:spPr>
          <a:xfrm>
            <a:off x="674212" y="4752747"/>
            <a:ext cx="5393690" cy="388861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107:notes"/>
          <p:cNvSpPr/>
          <p:nvPr>
            <p:ph idx="2" type="sldImg"/>
          </p:nvPr>
        </p:nvSpPr>
        <p:spPr>
          <a:xfrm>
            <a:off x="409575" y="1235075"/>
            <a:ext cx="5922963" cy="33321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14c3dc36fd0_0_1004: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 name="Google Shape;658;g14c3dc36fd0_0_1004: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Sound of aI</a:t>
            </a:r>
            <a:endParaRPr/>
          </a:p>
        </p:txBody>
      </p:sp>
      <p:sp>
        <p:nvSpPr>
          <p:cNvPr id="659" name="Google Shape;659;g14c3dc36fd0_0_1004:notes"/>
          <p:cNvSpPr txBox="1"/>
          <p:nvPr>
            <p:ph idx="12" type="sldNum"/>
          </p:nvPr>
        </p:nvSpPr>
        <p:spPr>
          <a:xfrm>
            <a:off x="3818971" y="9380333"/>
            <a:ext cx="2921700" cy="4956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14c3dc36fd0_0_1009: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4" name="Google Shape;664;g14c3dc36fd0_0_1009: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14c3dc36fd0_0_101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9" name="Google Shape;669;g14c3dc36fd0_0_101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14c3dc36fd0_0_101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4" name="Google Shape;674;g14c3dc36fd0_0_101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14c3dc36fd0_0_1022: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0" name="Google Shape;680;g14c3dc36fd0_0_102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14c3dc36fd0_0_1028: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7" name="Google Shape;687;g14c3dc36fd0_0_1028: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14c3dc36fd0_0_1032: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2" name="Google Shape;692;g14c3dc36fd0_0_1032: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14c3dc36fd0_0_1037: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8" name="Google Shape;698;g14c3dc36fd0_0_1037: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14c3dc36fd0_0_1043:notes"/>
          <p:cNvSpPr txBox="1"/>
          <p:nvPr>
            <p:ph idx="1" type="body"/>
          </p:nvPr>
        </p:nvSpPr>
        <p:spPr>
          <a:xfrm>
            <a:off x="674212" y="4752747"/>
            <a:ext cx="5393700" cy="3888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5" name="Google Shape;705;g14c3dc36fd0_0_1043:notes"/>
          <p:cNvSpPr/>
          <p:nvPr>
            <p:ph idx="2" type="sldImg"/>
          </p:nvPr>
        </p:nvSpPr>
        <p:spPr>
          <a:xfrm>
            <a:off x="409575" y="1235075"/>
            <a:ext cx="5922900" cy="3332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7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7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8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8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8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84" name="Shape 84"/>
        <p:cNvGrpSpPr/>
        <p:nvPr/>
      </p:nvGrpSpPr>
      <p:grpSpPr>
        <a:xfrm>
          <a:off x="0" y="0"/>
          <a:ext cx="0" cy="0"/>
          <a:chOff x="0" y="0"/>
          <a:chExt cx="0" cy="0"/>
        </a:xfrm>
      </p:grpSpPr>
      <p:sp>
        <p:nvSpPr>
          <p:cNvPr id="85" name="Google Shape;85;g14c3dc36fd0_0_1415"/>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 name="Google Shape;86;g14c3dc36fd0_0_1415"/>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900"/>
              <a:buNone/>
              <a:defRPr sz="19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87" name="Google Shape;87;g14c3dc36fd0_0_14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sz="1500"/>
            </a:lvl1pPr>
            <a:lvl2pPr lvl="1" rtl="0" algn="l">
              <a:spcBef>
                <a:spcPts val="0"/>
              </a:spcBef>
              <a:spcAft>
                <a:spcPts val="0"/>
              </a:spcAft>
              <a:buSzPts val="1500"/>
              <a:buNone/>
              <a:defRPr sz="1500"/>
            </a:lvl2pPr>
            <a:lvl3pPr lvl="2" rtl="0" algn="l">
              <a:spcBef>
                <a:spcPts val="0"/>
              </a:spcBef>
              <a:spcAft>
                <a:spcPts val="0"/>
              </a:spcAft>
              <a:buSzPts val="1500"/>
              <a:buNone/>
              <a:defRPr sz="1500"/>
            </a:lvl3pPr>
            <a:lvl4pPr lvl="3" rtl="0" algn="l">
              <a:spcBef>
                <a:spcPts val="0"/>
              </a:spcBef>
              <a:spcAft>
                <a:spcPts val="0"/>
              </a:spcAft>
              <a:buSzPts val="1500"/>
              <a:buNone/>
              <a:defRPr sz="1500"/>
            </a:lvl4pPr>
            <a:lvl5pPr lvl="4" rtl="0" algn="l">
              <a:spcBef>
                <a:spcPts val="0"/>
              </a:spcBef>
              <a:spcAft>
                <a:spcPts val="0"/>
              </a:spcAft>
              <a:buSzPts val="1500"/>
              <a:buNone/>
              <a:defRPr sz="1500"/>
            </a:lvl5pPr>
            <a:lvl6pPr lvl="5" rtl="0" algn="l">
              <a:spcBef>
                <a:spcPts val="0"/>
              </a:spcBef>
              <a:spcAft>
                <a:spcPts val="0"/>
              </a:spcAft>
              <a:buSzPts val="1500"/>
              <a:buNone/>
              <a:defRPr sz="1500"/>
            </a:lvl6pPr>
            <a:lvl7pPr lvl="6" rtl="0" algn="l">
              <a:spcBef>
                <a:spcPts val="0"/>
              </a:spcBef>
              <a:spcAft>
                <a:spcPts val="0"/>
              </a:spcAft>
              <a:buSzPts val="1500"/>
              <a:buNone/>
              <a:defRPr sz="1500"/>
            </a:lvl7pPr>
            <a:lvl8pPr lvl="7" rtl="0" algn="l">
              <a:spcBef>
                <a:spcPts val="0"/>
              </a:spcBef>
              <a:spcAft>
                <a:spcPts val="0"/>
              </a:spcAft>
              <a:buSzPts val="1500"/>
              <a:buNone/>
              <a:defRPr sz="1500"/>
            </a:lvl8pPr>
            <a:lvl9pPr lvl="8" rtl="0" algn="l">
              <a:spcBef>
                <a:spcPts val="0"/>
              </a:spcBef>
              <a:spcAft>
                <a:spcPts val="0"/>
              </a:spcAft>
              <a:buSzPts val="1500"/>
              <a:buNone/>
              <a:defRPr sz="1500"/>
            </a:lvl9pPr>
          </a:lstStyle>
          <a:p/>
        </p:txBody>
      </p:sp>
      <p:sp>
        <p:nvSpPr>
          <p:cNvPr id="88" name="Google Shape;88;g14c3dc36fd0_0_14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sz="1500"/>
            </a:lvl1pPr>
            <a:lvl2pPr lvl="1" rtl="0" algn="l">
              <a:spcBef>
                <a:spcPts val="0"/>
              </a:spcBef>
              <a:spcAft>
                <a:spcPts val="0"/>
              </a:spcAft>
              <a:buSzPts val="1500"/>
              <a:buNone/>
              <a:defRPr sz="1500"/>
            </a:lvl2pPr>
            <a:lvl3pPr lvl="2" rtl="0" algn="l">
              <a:spcBef>
                <a:spcPts val="0"/>
              </a:spcBef>
              <a:spcAft>
                <a:spcPts val="0"/>
              </a:spcAft>
              <a:buSzPts val="1500"/>
              <a:buNone/>
              <a:defRPr sz="1500"/>
            </a:lvl3pPr>
            <a:lvl4pPr lvl="3" rtl="0" algn="l">
              <a:spcBef>
                <a:spcPts val="0"/>
              </a:spcBef>
              <a:spcAft>
                <a:spcPts val="0"/>
              </a:spcAft>
              <a:buSzPts val="1500"/>
              <a:buNone/>
              <a:defRPr sz="1500"/>
            </a:lvl4pPr>
            <a:lvl5pPr lvl="4" rtl="0" algn="l">
              <a:spcBef>
                <a:spcPts val="0"/>
              </a:spcBef>
              <a:spcAft>
                <a:spcPts val="0"/>
              </a:spcAft>
              <a:buSzPts val="1500"/>
              <a:buNone/>
              <a:defRPr sz="1500"/>
            </a:lvl5pPr>
            <a:lvl6pPr lvl="5" rtl="0" algn="l">
              <a:spcBef>
                <a:spcPts val="0"/>
              </a:spcBef>
              <a:spcAft>
                <a:spcPts val="0"/>
              </a:spcAft>
              <a:buSzPts val="1500"/>
              <a:buNone/>
              <a:defRPr sz="1500"/>
            </a:lvl6pPr>
            <a:lvl7pPr lvl="6" rtl="0" algn="l">
              <a:spcBef>
                <a:spcPts val="0"/>
              </a:spcBef>
              <a:spcAft>
                <a:spcPts val="0"/>
              </a:spcAft>
              <a:buSzPts val="1500"/>
              <a:buNone/>
              <a:defRPr sz="1500"/>
            </a:lvl7pPr>
            <a:lvl8pPr lvl="7" rtl="0" algn="l">
              <a:spcBef>
                <a:spcPts val="0"/>
              </a:spcBef>
              <a:spcAft>
                <a:spcPts val="0"/>
              </a:spcAft>
              <a:buSzPts val="1500"/>
              <a:buNone/>
              <a:defRPr sz="1500"/>
            </a:lvl8pPr>
            <a:lvl9pPr lvl="8" rtl="0" algn="l">
              <a:spcBef>
                <a:spcPts val="0"/>
              </a:spcBef>
              <a:spcAft>
                <a:spcPts val="0"/>
              </a:spcAft>
              <a:buSzPts val="1500"/>
              <a:buNone/>
              <a:defRPr sz="1500"/>
            </a:lvl9pPr>
          </a:lstStyle>
          <a:p/>
        </p:txBody>
      </p:sp>
      <p:sp>
        <p:nvSpPr>
          <p:cNvPr id="89" name="Google Shape;89;g14c3dc36fd0_0_14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3">
  <p:cSld name="SECTION_HEADER_3">
    <p:spTree>
      <p:nvGrpSpPr>
        <p:cNvPr id="90" name="Shape 90"/>
        <p:cNvGrpSpPr/>
        <p:nvPr/>
      </p:nvGrpSpPr>
      <p:grpSpPr>
        <a:xfrm>
          <a:off x="0" y="0"/>
          <a:ext cx="0" cy="0"/>
          <a:chOff x="0" y="0"/>
          <a:chExt cx="0" cy="0"/>
        </a:xfrm>
      </p:grpSpPr>
      <p:sp>
        <p:nvSpPr>
          <p:cNvPr id="91" name="Google Shape;91;g14c3dc36fd0_0_1421"/>
          <p:cNvSpPr txBox="1"/>
          <p:nvPr>
            <p:ph type="title"/>
          </p:nvPr>
        </p:nvSpPr>
        <p:spPr>
          <a:xfrm>
            <a:off x="415600" y="2867800"/>
            <a:ext cx="11360700" cy="1122300"/>
          </a:xfrm>
          <a:prstGeom prst="rect">
            <a:avLst/>
          </a:prstGeom>
        </p:spPr>
        <p:txBody>
          <a:bodyPr anchorCtr="0" anchor="ctr" bIns="45700" lIns="91425" spcFirstLastPara="1" rIns="91425" wrap="square" tIns="45700">
            <a:norm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92" name="Google Shape;92;g14c3dc36fd0_0_1421"/>
          <p:cNvSpPr txBox="1"/>
          <p:nvPr>
            <p:ph idx="12" type="sldNum"/>
          </p:nvPr>
        </p:nvSpPr>
        <p:spPr>
          <a:xfrm>
            <a:off x="11296610" y="6217622"/>
            <a:ext cx="731700" cy="5247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4">
    <p:spTree>
      <p:nvGrpSpPr>
        <p:cNvPr id="93" name="Shape 93"/>
        <p:cNvGrpSpPr/>
        <p:nvPr/>
      </p:nvGrpSpPr>
      <p:grpSpPr>
        <a:xfrm>
          <a:off x="0" y="0"/>
          <a:ext cx="0" cy="0"/>
          <a:chOff x="0" y="0"/>
          <a:chExt cx="0" cy="0"/>
        </a:xfrm>
      </p:grpSpPr>
      <p:sp>
        <p:nvSpPr>
          <p:cNvPr id="94" name="Google Shape;94;g14c3dc36fd0_0_1667"/>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5" name="Google Shape;95;g14c3dc36fd0_0_1667"/>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900"/>
              <a:buNone/>
              <a:defRPr sz="19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96" name="Google Shape;96;g14c3dc36fd0_0_166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sz="1500"/>
            </a:lvl1pPr>
            <a:lvl2pPr lvl="1" rtl="0" algn="l">
              <a:spcBef>
                <a:spcPts val="0"/>
              </a:spcBef>
              <a:spcAft>
                <a:spcPts val="0"/>
              </a:spcAft>
              <a:buSzPts val="1500"/>
              <a:buNone/>
              <a:defRPr sz="1500"/>
            </a:lvl2pPr>
            <a:lvl3pPr lvl="2" rtl="0" algn="l">
              <a:spcBef>
                <a:spcPts val="0"/>
              </a:spcBef>
              <a:spcAft>
                <a:spcPts val="0"/>
              </a:spcAft>
              <a:buSzPts val="1500"/>
              <a:buNone/>
              <a:defRPr sz="1500"/>
            </a:lvl3pPr>
            <a:lvl4pPr lvl="3" rtl="0" algn="l">
              <a:spcBef>
                <a:spcPts val="0"/>
              </a:spcBef>
              <a:spcAft>
                <a:spcPts val="0"/>
              </a:spcAft>
              <a:buSzPts val="1500"/>
              <a:buNone/>
              <a:defRPr sz="1500"/>
            </a:lvl4pPr>
            <a:lvl5pPr lvl="4" rtl="0" algn="l">
              <a:spcBef>
                <a:spcPts val="0"/>
              </a:spcBef>
              <a:spcAft>
                <a:spcPts val="0"/>
              </a:spcAft>
              <a:buSzPts val="1500"/>
              <a:buNone/>
              <a:defRPr sz="1500"/>
            </a:lvl5pPr>
            <a:lvl6pPr lvl="5" rtl="0" algn="l">
              <a:spcBef>
                <a:spcPts val="0"/>
              </a:spcBef>
              <a:spcAft>
                <a:spcPts val="0"/>
              </a:spcAft>
              <a:buSzPts val="1500"/>
              <a:buNone/>
              <a:defRPr sz="1500"/>
            </a:lvl6pPr>
            <a:lvl7pPr lvl="6" rtl="0" algn="l">
              <a:spcBef>
                <a:spcPts val="0"/>
              </a:spcBef>
              <a:spcAft>
                <a:spcPts val="0"/>
              </a:spcAft>
              <a:buSzPts val="1500"/>
              <a:buNone/>
              <a:defRPr sz="1500"/>
            </a:lvl7pPr>
            <a:lvl8pPr lvl="7" rtl="0" algn="l">
              <a:spcBef>
                <a:spcPts val="0"/>
              </a:spcBef>
              <a:spcAft>
                <a:spcPts val="0"/>
              </a:spcAft>
              <a:buSzPts val="1500"/>
              <a:buNone/>
              <a:defRPr sz="1500"/>
            </a:lvl8pPr>
            <a:lvl9pPr lvl="8" rtl="0" algn="l">
              <a:spcBef>
                <a:spcPts val="0"/>
              </a:spcBef>
              <a:spcAft>
                <a:spcPts val="0"/>
              </a:spcAft>
              <a:buSzPts val="1500"/>
              <a:buNone/>
              <a:defRPr sz="1500"/>
            </a:lvl9pPr>
          </a:lstStyle>
          <a:p/>
        </p:txBody>
      </p:sp>
      <p:sp>
        <p:nvSpPr>
          <p:cNvPr id="97" name="Google Shape;97;g14c3dc36fd0_0_166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sz="1500"/>
            </a:lvl1pPr>
            <a:lvl2pPr lvl="1" rtl="0" algn="l">
              <a:spcBef>
                <a:spcPts val="0"/>
              </a:spcBef>
              <a:spcAft>
                <a:spcPts val="0"/>
              </a:spcAft>
              <a:buSzPts val="1500"/>
              <a:buNone/>
              <a:defRPr sz="1500"/>
            </a:lvl2pPr>
            <a:lvl3pPr lvl="2" rtl="0" algn="l">
              <a:spcBef>
                <a:spcPts val="0"/>
              </a:spcBef>
              <a:spcAft>
                <a:spcPts val="0"/>
              </a:spcAft>
              <a:buSzPts val="1500"/>
              <a:buNone/>
              <a:defRPr sz="1500"/>
            </a:lvl3pPr>
            <a:lvl4pPr lvl="3" rtl="0" algn="l">
              <a:spcBef>
                <a:spcPts val="0"/>
              </a:spcBef>
              <a:spcAft>
                <a:spcPts val="0"/>
              </a:spcAft>
              <a:buSzPts val="1500"/>
              <a:buNone/>
              <a:defRPr sz="1500"/>
            </a:lvl4pPr>
            <a:lvl5pPr lvl="4" rtl="0" algn="l">
              <a:spcBef>
                <a:spcPts val="0"/>
              </a:spcBef>
              <a:spcAft>
                <a:spcPts val="0"/>
              </a:spcAft>
              <a:buSzPts val="1500"/>
              <a:buNone/>
              <a:defRPr sz="1500"/>
            </a:lvl5pPr>
            <a:lvl6pPr lvl="5" rtl="0" algn="l">
              <a:spcBef>
                <a:spcPts val="0"/>
              </a:spcBef>
              <a:spcAft>
                <a:spcPts val="0"/>
              </a:spcAft>
              <a:buSzPts val="1500"/>
              <a:buNone/>
              <a:defRPr sz="1500"/>
            </a:lvl6pPr>
            <a:lvl7pPr lvl="6" rtl="0" algn="l">
              <a:spcBef>
                <a:spcPts val="0"/>
              </a:spcBef>
              <a:spcAft>
                <a:spcPts val="0"/>
              </a:spcAft>
              <a:buSzPts val="1500"/>
              <a:buNone/>
              <a:defRPr sz="1500"/>
            </a:lvl7pPr>
            <a:lvl8pPr lvl="7" rtl="0" algn="l">
              <a:spcBef>
                <a:spcPts val="0"/>
              </a:spcBef>
              <a:spcAft>
                <a:spcPts val="0"/>
              </a:spcAft>
              <a:buSzPts val="1500"/>
              <a:buNone/>
              <a:defRPr sz="1500"/>
            </a:lvl8pPr>
            <a:lvl9pPr lvl="8" rtl="0" algn="l">
              <a:spcBef>
                <a:spcPts val="0"/>
              </a:spcBef>
              <a:spcAft>
                <a:spcPts val="0"/>
              </a:spcAft>
              <a:buSzPts val="1500"/>
              <a:buNone/>
              <a:defRPr sz="1500"/>
            </a:lvl9pPr>
          </a:lstStyle>
          <a:p/>
        </p:txBody>
      </p:sp>
      <p:sp>
        <p:nvSpPr>
          <p:cNvPr id="98" name="Google Shape;98;g14c3dc36fd0_0_166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_HEADER_5">
    <p:spTree>
      <p:nvGrpSpPr>
        <p:cNvPr id="99" name="Shape 99"/>
        <p:cNvGrpSpPr/>
        <p:nvPr/>
      </p:nvGrpSpPr>
      <p:grpSpPr>
        <a:xfrm>
          <a:off x="0" y="0"/>
          <a:ext cx="0" cy="0"/>
          <a:chOff x="0" y="0"/>
          <a:chExt cx="0" cy="0"/>
        </a:xfrm>
      </p:grpSpPr>
      <p:sp>
        <p:nvSpPr>
          <p:cNvPr id="100" name="Google Shape;100;g14c3dc36fd0_0_1673"/>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1" name="Google Shape;101;g14c3dc36fd0_0_1673"/>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900"/>
              <a:buNone/>
              <a:defRPr sz="19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02" name="Google Shape;102;g14c3dc36fd0_0_167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sz="1500"/>
            </a:lvl1pPr>
            <a:lvl2pPr lvl="1" rtl="0" algn="l">
              <a:spcBef>
                <a:spcPts val="0"/>
              </a:spcBef>
              <a:spcAft>
                <a:spcPts val="0"/>
              </a:spcAft>
              <a:buSzPts val="1500"/>
              <a:buNone/>
              <a:defRPr sz="1500"/>
            </a:lvl2pPr>
            <a:lvl3pPr lvl="2" rtl="0" algn="l">
              <a:spcBef>
                <a:spcPts val="0"/>
              </a:spcBef>
              <a:spcAft>
                <a:spcPts val="0"/>
              </a:spcAft>
              <a:buSzPts val="1500"/>
              <a:buNone/>
              <a:defRPr sz="1500"/>
            </a:lvl3pPr>
            <a:lvl4pPr lvl="3" rtl="0" algn="l">
              <a:spcBef>
                <a:spcPts val="0"/>
              </a:spcBef>
              <a:spcAft>
                <a:spcPts val="0"/>
              </a:spcAft>
              <a:buSzPts val="1500"/>
              <a:buNone/>
              <a:defRPr sz="1500"/>
            </a:lvl4pPr>
            <a:lvl5pPr lvl="4" rtl="0" algn="l">
              <a:spcBef>
                <a:spcPts val="0"/>
              </a:spcBef>
              <a:spcAft>
                <a:spcPts val="0"/>
              </a:spcAft>
              <a:buSzPts val="1500"/>
              <a:buNone/>
              <a:defRPr sz="1500"/>
            </a:lvl5pPr>
            <a:lvl6pPr lvl="5" rtl="0" algn="l">
              <a:spcBef>
                <a:spcPts val="0"/>
              </a:spcBef>
              <a:spcAft>
                <a:spcPts val="0"/>
              </a:spcAft>
              <a:buSzPts val="1500"/>
              <a:buNone/>
              <a:defRPr sz="1500"/>
            </a:lvl6pPr>
            <a:lvl7pPr lvl="6" rtl="0" algn="l">
              <a:spcBef>
                <a:spcPts val="0"/>
              </a:spcBef>
              <a:spcAft>
                <a:spcPts val="0"/>
              </a:spcAft>
              <a:buSzPts val="1500"/>
              <a:buNone/>
              <a:defRPr sz="1500"/>
            </a:lvl7pPr>
            <a:lvl8pPr lvl="7" rtl="0" algn="l">
              <a:spcBef>
                <a:spcPts val="0"/>
              </a:spcBef>
              <a:spcAft>
                <a:spcPts val="0"/>
              </a:spcAft>
              <a:buSzPts val="1500"/>
              <a:buNone/>
              <a:defRPr sz="1500"/>
            </a:lvl8pPr>
            <a:lvl9pPr lvl="8" rtl="0" algn="l">
              <a:spcBef>
                <a:spcPts val="0"/>
              </a:spcBef>
              <a:spcAft>
                <a:spcPts val="0"/>
              </a:spcAft>
              <a:buSzPts val="1500"/>
              <a:buNone/>
              <a:defRPr sz="1500"/>
            </a:lvl9pPr>
          </a:lstStyle>
          <a:p/>
        </p:txBody>
      </p:sp>
      <p:sp>
        <p:nvSpPr>
          <p:cNvPr id="103" name="Google Shape;103;g14c3dc36fd0_0_167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sz="1500"/>
            </a:lvl1pPr>
            <a:lvl2pPr lvl="1" rtl="0" algn="l">
              <a:spcBef>
                <a:spcPts val="0"/>
              </a:spcBef>
              <a:spcAft>
                <a:spcPts val="0"/>
              </a:spcAft>
              <a:buSzPts val="1500"/>
              <a:buNone/>
              <a:defRPr sz="1500"/>
            </a:lvl2pPr>
            <a:lvl3pPr lvl="2" rtl="0" algn="l">
              <a:spcBef>
                <a:spcPts val="0"/>
              </a:spcBef>
              <a:spcAft>
                <a:spcPts val="0"/>
              </a:spcAft>
              <a:buSzPts val="1500"/>
              <a:buNone/>
              <a:defRPr sz="1500"/>
            </a:lvl3pPr>
            <a:lvl4pPr lvl="3" rtl="0" algn="l">
              <a:spcBef>
                <a:spcPts val="0"/>
              </a:spcBef>
              <a:spcAft>
                <a:spcPts val="0"/>
              </a:spcAft>
              <a:buSzPts val="1500"/>
              <a:buNone/>
              <a:defRPr sz="1500"/>
            </a:lvl4pPr>
            <a:lvl5pPr lvl="4" rtl="0" algn="l">
              <a:spcBef>
                <a:spcPts val="0"/>
              </a:spcBef>
              <a:spcAft>
                <a:spcPts val="0"/>
              </a:spcAft>
              <a:buSzPts val="1500"/>
              <a:buNone/>
              <a:defRPr sz="1500"/>
            </a:lvl5pPr>
            <a:lvl6pPr lvl="5" rtl="0" algn="l">
              <a:spcBef>
                <a:spcPts val="0"/>
              </a:spcBef>
              <a:spcAft>
                <a:spcPts val="0"/>
              </a:spcAft>
              <a:buSzPts val="1500"/>
              <a:buNone/>
              <a:defRPr sz="1500"/>
            </a:lvl6pPr>
            <a:lvl7pPr lvl="6" rtl="0" algn="l">
              <a:spcBef>
                <a:spcPts val="0"/>
              </a:spcBef>
              <a:spcAft>
                <a:spcPts val="0"/>
              </a:spcAft>
              <a:buSzPts val="1500"/>
              <a:buNone/>
              <a:defRPr sz="1500"/>
            </a:lvl7pPr>
            <a:lvl8pPr lvl="7" rtl="0" algn="l">
              <a:spcBef>
                <a:spcPts val="0"/>
              </a:spcBef>
              <a:spcAft>
                <a:spcPts val="0"/>
              </a:spcAft>
              <a:buSzPts val="1500"/>
              <a:buNone/>
              <a:defRPr sz="1500"/>
            </a:lvl8pPr>
            <a:lvl9pPr lvl="8" rtl="0" algn="l">
              <a:spcBef>
                <a:spcPts val="0"/>
              </a:spcBef>
              <a:spcAft>
                <a:spcPts val="0"/>
              </a:spcAft>
              <a:buSzPts val="1500"/>
              <a:buNone/>
              <a:defRPr sz="1500"/>
            </a:lvl9pPr>
          </a:lstStyle>
          <a:p/>
        </p:txBody>
      </p:sp>
      <p:sp>
        <p:nvSpPr>
          <p:cNvPr id="104" name="Google Shape;104;g14c3dc36fd0_0_167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6">
  <p:cSld name="SECTION_HEADER_7">
    <p:spTree>
      <p:nvGrpSpPr>
        <p:cNvPr id="105" name="Shape 105"/>
        <p:cNvGrpSpPr/>
        <p:nvPr/>
      </p:nvGrpSpPr>
      <p:grpSpPr>
        <a:xfrm>
          <a:off x="0" y="0"/>
          <a:ext cx="0" cy="0"/>
          <a:chOff x="0" y="0"/>
          <a:chExt cx="0" cy="0"/>
        </a:xfrm>
      </p:grpSpPr>
      <p:sp>
        <p:nvSpPr>
          <p:cNvPr id="106" name="Google Shape;106;g14c3dc36fd0_0_1916"/>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07" name="Google Shape;107;g14c3dc36fd0_0_1916"/>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900"/>
              <a:buNone/>
              <a:defRPr sz="19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08" name="Google Shape;108;g14c3dc36fd0_0_19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sz="1500"/>
            </a:lvl1pPr>
            <a:lvl2pPr lvl="1" rtl="0" algn="l">
              <a:lnSpc>
                <a:spcPct val="100000"/>
              </a:lnSpc>
              <a:spcBef>
                <a:spcPts val="0"/>
              </a:spcBef>
              <a:spcAft>
                <a:spcPts val="0"/>
              </a:spcAft>
              <a:buSzPts val="1500"/>
              <a:buNone/>
              <a:defRPr sz="1500"/>
            </a:lvl2pPr>
            <a:lvl3pPr lvl="2" rtl="0" algn="l">
              <a:lnSpc>
                <a:spcPct val="100000"/>
              </a:lnSpc>
              <a:spcBef>
                <a:spcPts val="0"/>
              </a:spcBef>
              <a:spcAft>
                <a:spcPts val="0"/>
              </a:spcAft>
              <a:buSzPts val="1500"/>
              <a:buNone/>
              <a:defRPr sz="1500"/>
            </a:lvl3pPr>
            <a:lvl4pPr lvl="3" rtl="0" algn="l">
              <a:lnSpc>
                <a:spcPct val="100000"/>
              </a:lnSpc>
              <a:spcBef>
                <a:spcPts val="0"/>
              </a:spcBef>
              <a:spcAft>
                <a:spcPts val="0"/>
              </a:spcAft>
              <a:buSzPts val="1500"/>
              <a:buNone/>
              <a:defRPr sz="1500"/>
            </a:lvl4pPr>
            <a:lvl5pPr lvl="4" rtl="0" algn="l">
              <a:lnSpc>
                <a:spcPct val="100000"/>
              </a:lnSpc>
              <a:spcBef>
                <a:spcPts val="0"/>
              </a:spcBef>
              <a:spcAft>
                <a:spcPts val="0"/>
              </a:spcAft>
              <a:buSzPts val="1500"/>
              <a:buNone/>
              <a:defRPr sz="1500"/>
            </a:lvl5pPr>
            <a:lvl6pPr lvl="5" rtl="0" algn="l">
              <a:lnSpc>
                <a:spcPct val="100000"/>
              </a:lnSpc>
              <a:spcBef>
                <a:spcPts val="0"/>
              </a:spcBef>
              <a:spcAft>
                <a:spcPts val="0"/>
              </a:spcAft>
              <a:buSzPts val="1500"/>
              <a:buNone/>
              <a:defRPr sz="1500"/>
            </a:lvl6pPr>
            <a:lvl7pPr lvl="6" rtl="0" algn="l">
              <a:lnSpc>
                <a:spcPct val="100000"/>
              </a:lnSpc>
              <a:spcBef>
                <a:spcPts val="0"/>
              </a:spcBef>
              <a:spcAft>
                <a:spcPts val="0"/>
              </a:spcAft>
              <a:buSzPts val="1500"/>
              <a:buNone/>
              <a:defRPr sz="1500"/>
            </a:lvl7pPr>
            <a:lvl8pPr lvl="7" rtl="0" algn="l">
              <a:lnSpc>
                <a:spcPct val="100000"/>
              </a:lnSpc>
              <a:spcBef>
                <a:spcPts val="0"/>
              </a:spcBef>
              <a:spcAft>
                <a:spcPts val="0"/>
              </a:spcAft>
              <a:buSzPts val="1500"/>
              <a:buNone/>
              <a:defRPr sz="1500"/>
            </a:lvl8pPr>
            <a:lvl9pPr lvl="8" rtl="0" algn="l">
              <a:lnSpc>
                <a:spcPct val="100000"/>
              </a:lnSpc>
              <a:spcBef>
                <a:spcPts val="0"/>
              </a:spcBef>
              <a:spcAft>
                <a:spcPts val="0"/>
              </a:spcAft>
              <a:buSzPts val="1500"/>
              <a:buNone/>
              <a:defRPr sz="1500"/>
            </a:lvl9pPr>
          </a:lstStyle>
          <a:p/>
        </p:txBody>
      </p:sp>
      <p:sp>
        <p:nvSpPr>
          <p:cNvPr id="109" name="Google Shape;109;g14c3dc36fd0_0_19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sz="1500"/>
            </a:lvl1pPr>
            <a:lvl2pPr lvl="1" rtl="0" algn="l">
              <a:lnSpc>
                <a:spcPct val="100000"/>
              </a:lnSpc>
              <a:spcBef>
                <a:spcPts val="0"/>
              </a:spcBef>
              <a:spcAft>
                <a:spcPts val="0"/>
              </a:spcAft>
              <a:buSzPts val="1500"/>
              <a:buNone/>
              <a:defRPr sz="1500"/>
            </a:lvl2pPr>
            <a:lvl3pPr lvl="2" rtl="0" algn="l">
              <a:lnSpc>
                <a:spcPct val="100000"/>
              </a:lnSpc>
              <a:spcBef>
                <a:spcPts val="0"/>
              </a:spcBef>
              <a:spcAft>
                <a:spcPts val="0"/>
              </a:spcAft>
              <a:buSzPts val="1500"/>
              <a:buNone/>
              <a:defRPr sz="1500"/>
            </a:lvl3pPr>
            <a:lvl4pPr lvl="3" rtl="0" algn="l">
              <a:lnSpc>
                <a:spcPct val="100000"/>
              </a:lnSpc>
              <a:spcBef>
                <a:spcPts val="0"/>
              </a:spcBef>
              <a:spcAft>
                <a:spcPts val="0"/>
              </a:spcAft>
              <a:buSzPts val="1500"/>
              <a:buNone/>
              <a:defRPr sz="1500"/>
            </a:lvl4pPr>
            <a:lvl5pPr lvl="4" rtl="0" algn="l">
              <a:lnSpc>
                <a:spcPct val="100000"/>
              </a:lnSpc>
              <a:spcBef>
                <a:spcPts val="0"/>
              </a:spcBef>
              <a:spcAft>
                <a:spcPts val="0"/>
              </a:spcAft>
              <a:buSzPts val="1500"/>
              <a:buNone/>
              <a:defRPr sz="1500"/>
            </a:lvl5pPr>
            <a:lvl6pPr lvl="5" rtl="0" algn="l">
              <a:lnSpc>
                <a:spcPct val="100000"/>
              </a:lnSpc>
              <a:spcBef>
                <a:spcPts val="0"/>
              </a:spcBef>
              <a:spcAft>
                <a:spcPts val="0"/>
              </a:spcAft>
              <a:buSzPts val="1500"/>
              <a:buNone/>
              <a:defRPr sz="1500"/>
            </a:lvl6pPr>
            <a:lvl7pPr lvl="6" rtl="0" algn="l">
              <a:lnSpc>
                <a:spcPct val="100000"/>
              </a:lnSpc>
              <a:spcBef>
                <a:spcPts val="0"/>
              </a:spcBef>
              <a:spcAft>
                <a:spcPts val="0"/>
              </a:spcAft>
              <a:buSzPts val="1500"/>
              <a:buNone/>
              <a:defRPr sz="1500"/>
            </a:lvl7pPr>
            <a:lvl8pPr lvl="7" rtl="0" algn="l">
              <a:lnSpc>
                <a:spcPct val="100000"/>
              </a:lnSpc>
              <a:spcBef>
                <a:spcPts val="0"/>
              </a:spcBef>
              <a:spcAft>
                <a:spcPts val="0"/>
              </a:spcAft>
              <a:buSzPts val="1500"/>
              <a:buNone/>
              <a:defRPr sz="1500"/>
            </a:lvl8pPr>
            <a:lvl9pPr lvl="8" rtl="0" algn="l">
              <a:lnSpc>
                <a:spcPct val="100000"/>
              </a:lnSpc>
              <a:spcBef>
                <a:spcPts val="0"/>
              </a:spcBef>
              <a:spcAft>
                <a:spcPts val="0"/>
              </a:spcAft>
              <a:buSzPts val="1500"/>
              <a:buNone/>
              <a:defRPr sz="1500"/>
            </a:lvl9pPr>
          </a:lstStyle>
          <a:p/>
        </p:txBody>
      </p:sp>
      <p:sp>
        <p:nvSpPr>
          <p:cNvPr id="110" name="Google Shape;110;g14c3dc36fd0_0_19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8">
  <p:cSld name="SECTION_HEADER_9">
    <p:spTree>
      <p:nvGrpSpPr>
        <p:cNvPr id="111" name="Shape 111"/>
        <p:cNvGrpSpPr/>
        <p:nvPr/>
      </p:nvGrpSpPr>
      <p:grpSpPr>
        <a:xfrm>
          <a:off x="0" y="0"/>
          <a:ext cx="0" cy="0"/>
          <a:chOff x="0" y="0"/>
          <a:chExt cx="0" cy="0"/>
        </a:xfrm>
      </p:grpSpPr>
      <p:sp>
        <p:nvSpPr>
          <p:cNvPr id="112" name="Google Shape;112;g14c3dc36fd0_0_1922"/>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13" name="Google Shape;113;g14c3dc36fd0_0_1922"/>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900"/>
              <a:buNone/>
              <a:defRPr sz="19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14" name="Google Shape;114;g14c3dc36fd0_0_19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sz="1500"/>
            </a:lvl1pPr>
            <a:lvl2pPr lvl="1" rtl="0" algn="l">
              <a:lnSpc>
                <a:spcPct val="100000"/>
              </a:lnSpc>
              <a:spcBef>
                <a:spcPts val="0"/>
              </a:spcBef>
              <a:spcAft>
                <a:spcPts val="0"/>
              </a:spcAft>
              <a:buSzPts val="1500"/>
              <a:buNone/>
              <a:defRPr sz="1500"/>
            </a:lvl2pPr>
            <a:lvl3pPr lvl="2" rtl="0" algn="l">
              <a:lnSpc>
                <a:spcPct val="100000"/>
              </a:lnSpc>
              <a:spcBef>
                <a:spcPts val="0"/>
              </a:spcBef>
              <a:spcAft>
                <a:spcPts val="0"/>
              </a:spcAft>
              <a:buSzPts val="1500"/>
              <a:buNone/>
              <a:defRPr sz="1500"/>
            </a:lvl3pPr>
            <a:lvl4pPr lvl="3" rtl="0" algn="l">
              <a:lnSpc>
                <a:spcPct val="100000"/>
              </a:lnSpc>
              <a:spcBef>
                <a:spcPts val="0"/>
              </a:spcBef>
              <a:spcAft>
                <a:spcPts val="0"/>
              </a:spcAft>
              <a:buSzPts val="1500"/>
              <a:buNone/>
              <a:defRPr sz="1500"/>
            </a:lvl4pPr>
            <a:lvl5pPr lvl="4" rtl="0" algn="l">
              <a:lnSpc>
                <a:spcPct val="100000"/>
              </a:lnSpc>
              <a:spcBef>
                <a:spcPts val="0"/>
              </a:spcBef>
              <a:spcAft>
                <a:spcPts val="0"/>
              </a:spcAft>
              <a:buSzPts val="1500"/>
              <a:buNone/>
              <a:defRPr sz="1500"/>
            </a:lvl5pPr>
            <a:lvl6pPr lvl="5" rtl="0" algn="l">
              <a:lnSpc>
                <a:spcPct val="100000"/>
              </a:lnSpc>
              <a:spcBef>
                <a:spcPts val="0"/>
              </a:spcBef>
              <a:spcAft>
                <a:spcPts val="0"/>
              </a:spcAft>
              <a:buSzPts val="1500"/>
              <a:buNone/>
              <a:defRPr sz="1500"/>
            </a:lvl6pPr>
            <a:lvl7pPr lvl="6" rtl="0" algn="l">
              <a:lnSpc>
                <a:spcPct val="100000"/>
              </a:lnSpc>
              <a:spcBef>
                <a:spcPts val="0"/>
              </a:spcBef>
              <a:spcAft>
                <a:spcPts val="0"/>
              </a:spcAft>
              <a:buSzPts val="1500"/>
              <a:buNone/>
              <a:defRPr sz="1500"/>
            </a:lvl7pPr>
            <a:lvl8pPr lvl="7" rtl="0" algn="l">
              <a:lnSpc>
                <a:spcPct val="100000"/>
              </a:lnSpc>
              <a:spcBef>
                <a:spcPts val="0"/>
              </a:spcBef>
              <a:spcAft>
                <a:spcPts val="0"/>
              </a:spcAft>
              <a:buSzPts val="1500"/>
              <a:buNone/>
              <a:defRPr sz="1500"/>
            </a:lvl8pPr>
            <a:lvl9pPr lvl="8" rtl="0" algn="l">
              <a:lnSpc>
                <a:spcPct val="100000"/>
              </a:lnSpc>
              <a:spcBef>
                <a:spcPts val="0"/>
              </a:spcBef>
              <a:spcAft>
                <a:spcPts val="0"/>
              </a:spcAft>
              <a:buSzPts val="1500"/>
              <a:buNone/>
              <a:defRPr sz="1500"/>
            </a:lvl9pPr>
          </a:lstStyle>
          <a:p/>
        </p:txBody>
      </p:sp>
      <p:sp>
        <p:nvSpPr>
          <p:cNvPr id="115" name="Google Shape;115;g14c3dc36fd0_0_19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sz="1500"/>
            </a:lvl1pPr>
            <a:lvl2pPr lvl="1" rtl="0" algn="l">
              <a:lnSpc>
                <a:spcPct val="100000"/>
              </a:lnSpc>
              <a:spcBef>
                <a:spcPts val="0"/>
              </a:spcBef>
              <a:spcAft>
                <a:spcPts val="0"/>
              </a:spcAft>
              <a:buSzPts val="1500"/>
              <a:buNone/>
              <a:defRPr sz="1500"/>
            </a:lvl2pPr>
            <a:lvl3pPr lvl="2" rtl="0" algn="l">
              <a:lnSpc>
                <a:spcPct val="100000"/>
              </a:lnSpc>
              <a:spcBef>
                <a:spcPts val="0"/>
              </a:spcBef>
              <a:spcAft>
                <a:spcPts val="0"/>
              </a:spcAft>
              <a:buSzPts val="1500"/>
              <a:buNone/>
              <a:defRPr sz="1500"/>
            </a:lvl3pPr>
            <a:lvl4pPr lvl="3" rtl="0" algn="l">
              <a:lnSpc>
                <a:spcPct val="100000"/>
              </a:lnSpc>
              <a:spcBef>
                <a:spcPts val="0"/>
              </a:spcBef>
              <a:spcAft>
                <a:spcPts val="0"/>
              </a:spcAft>
              <a:buSzPts val="1500"/>
              <a:buNone/>
              <a:defRPr sz="1500"/>
            </a:lvl4pPr>
            <a:lvl5pPr lvl="4" rtl="0" algn="l">
              <a:lnSpc>
                <a:spcPct val="100000"/>
              </a:lnSpc>
              <a:spcBef>
                <a:spcPts val="0"/>
              </a:spcBef>
              <a:spcAft>
                <a:spcPts val="0"/>
              </a:spcAft>
              <a:buSzPts val="1500"/>
              <a:buNone/>
              <a:defRPr sz="1500"/>
            </a:lvl5pPr>
            <a:lvl6pPr lvl="5" rtl="0" algn="l">
              <a:lnSpc>
                <a:spcPct val="100000"/>
              </a:lnSpc>
              <a:spcBef>
                <a:spcPts val="0"/>
              </a:spcBef>
              <a:spcAft>
                <a:spcPts val="0"/>
              </a:spcAft>
              <a:buSzPts val="1500"/>
              <a:buNone/>
              <a:defRPr sz="1500"/>
            </a:lvl6pPr>
            <a:lvl7pPr lvl="6" rtl="0" algn="l">
              <a:lnSpc>
                <a:spcPct val="100000"/>
              </a:lnSpc>
              <a:spcBef>
                <a:spcPts val="0"/>
              </a:spcBef>
              <a:spcAft>
                <a:spcPts val="0"/>
              </a:spcAft>
              <a:buSzPts val="1500"/>
              <a:buNone/>
              <a:defRPr sz="1500"/>
            </a:lvl7pPr>
            <a:lvl8pPr lvl="7" rtl="0" algn="l">
              <a:lnSpc>
                <a:spcPct val="100000"/>
              </a:lnSpc>
              <a:spcBef>
                <a:spcPts val="0"/>
              </a:spcBef>
              <a:spcAft>
                <a:spcPts val="0"/>
              </a:spcAft>
              <a:buSzPts val="1500"/>
              <a:buNone/>
              <a:defRPr sz="1500"/>
            </a:lvl8pPr>
            <a:lvl9pPr lvl="8" rtl="0" algn="l">
              <a:lnSpc>
                <a:spcPct val="100000"/>
              </a:lnSpc>
              <a:spcBef>
                <a:spcPts val="0"/>
              </a:spcBef>
              <a:spcAft>
                <a:spcPts val="0"/>
              </a:spcAft>
              <a:buSzPts val="1500"/>
              <a:buNone/>
              <a:defRPr sz="1500"/>
            </a:lvl9pPr>
          </a:lstStyle>
          <a:p/>
        </p:txBody>
      </p:sp>
      <p:sp>
        <p:nvSpPr>
          <p:cNvPr id="116" name="Google Shape;116;g14c3dc36fd0_0_19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9">
  <p:cSld name="SECTION_HEADER_10">
    <p:spTree>
      <p:nvGrpSpPr>
        <p:cNvPr id="117" name="Shape 117"/>
        <p:cNvGrpSpPr/>
        <p:nvPr/>
      </p:nvGrpSpPr>
      <p:grpSpPr>
        <a:xfrm>
          <a:off x="0" y="0"/>
          <a:ext cx="0" cy="0"/>
          <a:chOff x="0" y="0"/>
          <a:chExt cx="0" cy="0"/>
        </a:xfrm>
      </p:grpSpPr>
      <p:sp>
        <p:nvSpPr>
          <p:cNvPr id="118" name="Google Shape;118;g14c3dc36fd0_0_2145"/>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19" name="Google Shape;119;g14c3dc36fd0_0_2145"/>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900"/>
              <a:buNone/>
              <a:defRPr sz="19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20" name="Google Shape;120;g14c3dc36fd0_0_214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sz="1500"/>
            </a:lvl1pPr>
            <a:lvl2pPr lvl="1" rtl="0" algn="l">
              <a:lnSpc>
                <a:spcPct val="100000"/>
              </a:lnSpc>
              <a:spcBef>
                <a:spcPts val="0"/>
              </a:spcBef>
              <a:spcAft>
                <a:spcPts val="0"/>
              </a:spcAft>
              <a:buSzPts val="1500"/>
              <a:buNone/>
              <a:defRPr sz="1500"/>
            </a:lvl2pPr>
            <a:lvl3pPr lvl="2" rtl="0" algn="l">
              <a:lnSpc>
                <a:spcPct val="100000"/>
              </a:lnSpc>
              <a:spcBef>
                <a:spcPts val="0"/>
              </a:spcBef>
              <a:spcAft>
                <a:spcPts val="0"/>
              </a:spcAft>
              <a:buSzPts val="1500"/>
              <a:buNone/>
              <a:defRPr sz="1500"/>
            </a:lvl3pPr>
            <a:lvl4pPr lvl="3" rtl="0" algn="l">
              <a:lnSpc>
                <a:spcPct val="100000"/>
              </a:lnSpc>
              <a:spcBef>
                <a:spcPts val="0"/>
              </a:spcBef>
              <a:spcAft>
                <a:spcPts val="0"/>
              </a:spcAft>
              <a:buSzPts val="1500"/>
              <a:buNone/>
              <a:defRPr sz="1500"/>
            </a:lvl4pPr>
            <a:lvl5pPr lvl="4" rtl="0" algn="l">
              <a:lnSpc>
                <a:spcPct val="100000"/>
              </a:lnSpc>
              <a:spcBef>
                <a:spcPts val="0"/>
              </a:spcBef>
              <a:spcAft>
                <a:spcPts val="0"/>
              </a:spcAft>
              <a:buSzPts val="1500"/>
              <a:buNone/>
              <a:defRPr sz="1500"/>
            </a:lvl5pPr>
            <a:lvl6pPr lvl="5" rtl="0" algn="l">
              <a:lnSpc>
                <a:spcPct val="100000"/>
              </a:lnSpc>
              <a:spcBef>
                <a:spcPts val="0"/>
              </a:spcBef>
              <a:spcAft>
                <a:spcPts val="0"/>
              </a:spcAft>
              <a:buSzPts val="1500"/>
              <a:buNone/>
              <a:defRPr sz="1500"/>
            </a:lvl6pPr>
            <a:lvl7pPr lvl="6" rtl="0" algn="l">
              <a:lnSpc>
                <a:spcPct val="100000"/>
              </a:lnSpc>
              <a:spcBef>
                <a:spcPts val="0"/>
              </a:spcBef>
              <a:spcAft>
                <a:spcPts val="0"/>
              </a:spcAft>
              <a:buSzPts val="1500"/>
              <a:buNone/>
              <a:defRPr sz="1500"/>
            </a:lvl7pPr>
            <a:lvl8pPr lvl="7" rtl="0" algn="l">
              <a:lnSpc>
                <a:spcPct val="100000"/>
              </a:lnSpc>
              <a:spcBef>
                <a:spcPts val="0"/>
              </a:spcBef>
              <a:spcAft>
                <a:spcPts val="0"/>
              </a:spcAft>
              <a:buSzPts val="1500"/>
              <a:buNone/>
              <a:defRPr sz="1500"/>
            </a:lvl8pPr>
            <a:lvl9pPr lvl="8" rtl="0" algn="l">
              <a:lnSpc>
                <a:spcPct val="100000"/>
              </a:lnSpc>
              <a:spcBef>
                <a:spcPts val="0"/>
              </a:spcBef>
              <a:spcAft>
                <a:spcPts val="0"/>
              </a:spcAft>
              <a:buSzPts val="1500"/>
              <a:buNone/>
              <a:defRPr sz="1500"/>
            </a:lvl9pPr>
          </a:lstStyle>
          <a:p/>
        </p:txBody>
      </p:sp>
      <p:sp>
        <p:nvSpPr>
          <p:cNvPr id="121" name="Google Shape;121;g14c3dc36fd0_0_214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sz="1500"/>
            </a:lvl1pPr>
            <a:lvl2pPr lvl="1" rtl="0" algn="l">
              <a:lnSpc>
                <a:spcPct val="100000"/>
              </a:lnSpc>
              <a:spcBef>
                <a:spcPts val="0"/>
              </a:spcBef>
              <a:spcAft>
                <a:spcPts val="0"/>
              </a:spcAft>
              <a:buSzPts val="1500"/>
              <a:buNone/>
              <a:defRPr sz="1500"/>
            </a:lvl2pPr>
            <a:lvl3pPr lvl="2" rtl="0" algn="l">
              <a:lnSpc>
                <a:spcPct val="100000"/>
              </a:lnSpc>
              <a:spcBef>
                <a:spcPts val="0"/>
              </a:spcBef>
              <a:spcAft>
                <a:spcPts val="0"/>
              </a:spcAft>
              <a:buSzPts val="1500"/>
              <a:buNone/>
              <a:defRPr sz="1500"/>
            </a:lvl3pPr>
            <a:lvl4pPr lvl="3" rtl="0" algn="l">
              <a:lnSpc>
                <a:spcPct val="100000"/>
              </a:lnSpc>
              <a:spcBef>
                <a:spcPts val="0"/>
              </a:spcBef>
              <a:spcAft>
                <a:spcPts val="0"/>
              </a:spcAft>
              <a:buSzPts val="1500"/>
              <a:buNone/>
              <a:defRPr sz="1500"/>
            </a:lvl4pPr>
            <a:lvl5pPr lvl="4" rtl="0" algn="l">
              <a:lnSpc>
                <a:spcPct val="100000"/>
              </a:lnSpc>
              <a:spcBef>
                <a:spcPts val="0"/>
              </a:spcBef>
              <a:spcAft>
                <a:spcPts val="0"/>
              </a:spcAft>
              <a:buSzPts val="1500"/>
              <a:buNone/>
              <a:defRPr sz="1500"/>
            </a:lvl5pPr>
            <a:lvl6pPr lvl="5" rtl="0" algn="l">
              <a:lnSpc>
                <a:spcPct val="100000"/>
              </a:lnSpc>
              <a:spcBef>
                <a:spcPts val="0"/>
              </a:spcBef>
              <a:spcAft>
                <a:spcPts val="0"/>
              </a:spcAft>
              <a:buSzPts val="1500"/>
              <a:buNone/>
              <a:defRPr sz="1500"/>
            </a:lvl6pPr>
            <a:lvl7pPr lvl="6" rtl="0" algn="l">
              <a:lnSpc>
                <a:spcPct val="100000"/>
              </a:lnSpc>
              <a:spcBef>
                <a:spcPts val="0"/>
              </a:spcBef>
              <a:spcAft>
                <a:spcPts val="0"/>
              </a:spcAft>
              <a:buSzPts val="1500"/>
              <a:buNone/>
              <a:defRPr sz="1500"/>
            </a:lvl7pPr>
            <a:lvl8pPr lvl="7" rtl="0" algn="l">
              <a:lnSpc>
                <a:spcPct val="100000"/>
              </a:lnSpc>
              <a:spcBef>
                <a:spcPts val="0"/>
              </a:spcBef>
              <a:spcAft>
                <a:spcPts val="0"/>
              </a:spcAft>
              <a:buSzPts val="1500"/>
              <a:buNone/>
              <a:defRPr sz="1500"/>
            </a:lvl8pPr>
            <a:lvl9pPr lvl="8" rtl="0" algn="l">
              <a:lnSpc>
                <a:spcPct val="100000"/>
              </a:lnSpc>
              <a:spcBef>
                <a:spcPts val="0"/>
              </a:spcBef>
              <a:spcAft>
                <a:spcPts val="0"/>
              </a:spcAft>
              <a:buSzPts val="1500"/>
              <a:buNone/>
              <a:defRPr sz="1500"/>
            </a:lvl9pPr>
          </a:lstStyle>
          <a:p/>
        </p:txBody>
      </p:sp>
      <p:sp>
        <p:nvSpPr>
          <p:cNvPr id="122" name="Google Shape;122;g14c3dc36fd0_0_214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3_1">
    <p:spTree>
      <p:nvGrpSpPr>
        <p:cNvPr id="123" name="Shape 123"/>
        <p:cNvGrpSpPr/>
        <p:nvPr/>
      </p:nvGrpSpPr>
      <p:grpSpPr>
        <a:xfrm>
          <a:off x="0" y="0"/>
          <a:ext cx="0" cy="0"/>
          <a:chOff x="0" y="0"/>
          <a:chExt cx="0" cy="0"/>
        </a:xfrm>
      </p:grpSpPr>
      <p:sp>
        <p:nvSpPr>
          <p:cNvPr id="124" name="Google Shape;124;g14c3dc36fd0_0_2543"/>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25" name="Google Shape;125;g14c3dc36fd0_0_2543"/>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900"/>
              <a:buNone/>
              <a:defRPr sz="19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26" name="Google Shape;126;g14c3dc36fd0_0_254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sz="1500"/>
            </a:lvl1pPr>
            <a:lvl2pPr lvl="1" rtl="0" algn="l">
              <a:lnSpc>
                <a:spcPct val="100000"/>
              </a:lnSpc>
              <a:spcBef>
                <a:spcPts val="0"/>
              </a:spcBef>
              <a:spcAft>
                <a:spcPts val="0"/>
              </a:spcAft>
              <a:buSzPts val="1500"/>
              <a:buNone/>
              <a:defRPr sz="1500"/>
            </a:lvl2pPr>
            <a:lvl3pPr lvl="2" rtl="0" algn="l">
              <a:lnSpc>
                <a:spcPct val="100000"/>
              </a:lnSpc>
              <a:spcBef>
                <a:spcPts val="0"/>
              </a:spcBef>
              <a:spcAft>
                <a:spcPts val="0"/>
              </a:spcAft>
              <a:buSzPts val="1500"/>
              <a:buNone/>
              <a:defRPr sz="1500"/>
            </a:lvl3pPr>
            <a:lvl4pPr lvl="3" rtl="0" algn="l">
              <a:lnSpc>
                <a:spcPct val="100000"/>
              </a:lnSpc>
              <a:spcBef>
                <a:spcPts val="0"/>
              </a:spcBef>
              <a:spcAft>
                <a:spcPts val="0"/>
              </a:spcAft>
              <a:buSzPts val="1500"/>
              <a:buNone/>
              <a:defRPr sz="1500"/>
            </a:lvl4pPr>
            <a:lvl5pPr lvl="4" rtl="0" algn="l">
              <a:lnSpc>
                <a:spcPct val="100000"/>
              </a:lnSpc>
              <a:spcBef>
                <a:spcPts val="0"/>
              </a:spcBef>
              <a:spcAft>
                <a:spcPts val="0"/>
              </a:spcAft>
              <a:buSzPts val="1500"/>
              <a:buNone/>
              <a:defRPr sz="1500"/>
            </a:lvl5pPr>
            <a:lvl6pPr lvl="5" rtl="0" algn="l">
              <a:lnSpc>
                <a:spcPct val="100000"/>
              </a:lnSpc>
              <a:spcBef>
                <a:spcPts val="0"/>
              </a:spcBef>
              <a:spcAft>
                <a:spcPts val="0"/>
              </a:spcAft>
              <a:buSzPts val="1500"/>
              <a:buNone/>
              <a:defRPr sz="1500"/>
            </a:lvl6pPr>
            <a:lvl7pPr lvl="6" rtl="0" algn="l">
              <a:lnSpc>
                <a:spcPct val="100000"/>
              </a:lnSpc>
              <a:spcBef>
                <a:spcPts val="0"/>
              </a:spcBef>
              <a:spcAft>
                <a:spcPts val="0"/>
              </a:spcAft>
              <a:buSzPts val="1500"/>
              <a:buNone/>
              <a:defRPr sz="1500"/>
            </a:lvl7pPr>
            <a:lvl8pPr lvl="7" rtl="0" algn="l">
              <a:lnSpc>
                <a:spcPct val="100000"/>
              </a:lnSpc>
              <a:spcBef>
                <a:spcPts val="0"/>
              </a:spcBef>
              <a:spcAft>
                <a:spcPts val="0"/>
              </a:spcAft>
              <a:buSzPts val="1500"/>
              <a:buNone/>
              <a:defRPr sz="1500"/>
            </a:lvl8pPr>
            <a:lvl9pPr lvl="8" rtl="0" algn="l">
              <a:lnSpc>
                <a:spcPct val="100000"/>
              </a:lnSpc>
              <a:spcBef>
                <a:spcPts val="0"/>
              </a:spcBef>
              <a:spcAft>
                <a:spcPts val="0"/>
              </a:spcAft>
              <a:buSzPts val="1500"/>
              <a:buNone/>
              <a:defRPr sz="1500"/>
            </a:lvl9pPr>
          </a:lstStyle>
          <a:p/>
        </p:txBody>
      </p:sp>
      <p:sp>
        <p:nvSpPr>
          <p:cNvPr id="127" name="Google Shape;127;g14c3dc36fd0_0_254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sz="1500"/>
            </a:lvl1pPr>
            <a:lvl2pPr lvl="1" rtl="0" algn="l">
              <a:lnSpc>
                <a:spcPct val="100000"/>
              </a:lnSpc>
              <a:spcBef>
                <a:spcPts val="0"/>
              </a:spcBef>
              <a:spcAft>
                <a:spcPts val="0"/>
              </a:spcAft>
              <a:buSzPts val="1500"/>
              <a:buNone/>
              <a:defRPr sz="1500"/>
            </a:lvl2pPr>
            <a:lvl3pPr lvl="2" rtl="0" algn="l">
              <a:lnSpc>
                <a:spcPct val="100000"/>
              </a:lnSpc>
              <a:spcBef>
                <a:spcPts val="0"/>
              </a:spcBef>
              <a:spcAft>
                <a:spcPts val="0"/>
              </a:spcAft>
              <a:buSzPts val="1500"/>
              <a:buNone/>
              <a:defRPr sz="1500"/>
            </a:lvl3pPr>
            <a:lvl4pPr lvl="3" rtl="0" algn="l">
              <a:lnSpc>
                <a:spcPct val="100000"/>
              </a:lnSpc>
              <a:spcBef>
                <a:spcPts val="0"/>
              </a:spcBef>
              <a:spcAft>
                <a:spcPts val="0"/>
              </a:spcAft>
              <a:buSzPts val="1500"/>
              <a:buNone/>
              <a:defRPr sz="1500"/>
            </a:lvl4pPr>
            <a:lvl5pPr lvl="4" rtl="0" algn="l">
              <a:lnSpc>
                <a:spcPct val="100000"/>
              </a:lnSpc>
              <a:spcBef>
                <a:spcPts val="0"/>
              </a:spcBef>
              <a:spcAft>
                <a:spcPts val="0"/>
              </a:spcAft>
              <a:buSzPts val="1500"/>
              <a:buNone/>
              <a:defRPr sz="1500"/>
            </a:lvl5pPr>
            <a:lvl6pPr lvl="5" rtl="0" algn="l">
              <a:lnSpc>
                <a:spcPct val="100000"/>
              </a:lnSpc>
              <a:spcBef>
                <a:spcPts val="0"/>
              </a:spcBef>
              <a:spcAft>
                <a:spcPts val="0"/>
              </a:spcAft>
              <a:buSzPts val="1500"/>
              <a:buNone/>
              <a:defRPr sz="1500"/>
            </a:lvl6pPr>
            <a:lvl7pPr lvl="6" rtl="0" algn="l">
              <a:lnSpc>
                <a:spcPct val="100000"/>
              </a:lnSpc>
              <a:spcBef>
                <a:spcPts val="0"/>
              </a:spcBef>
              <a:spcAft>
                <a:spcPts val="0"/>
              </a:spcAft>
              <a:buSzPts val="1500"/>
              <a:buNone/>
              <a:defRPr sz="1500"/>
            </a:lvl7pPr>
            <a:lvl8pPr lvl="7" rtl="0" algn="l">
              <a:lnSpc>
                <a:spcPct val="100000"/>
              </a:lnSpc>
              <a:spcBef>
                <a:spcPts val="0"/>
              </a:spcBef>
              <a:spcAft>
                <a:spcPts val="0"/>
              </a:spcAft>
              <a:buSzPts val="1500"/>
              <a:buNone/>
              <a:defRPr sz="1500"/>
            </a:lvl8pPr>
            <a:lvl9pPr lvl="8" rtl="0" algn="l">
              <a:lnSpc>
                <a:spcPct val="100000"/>
              </a:lnSpc>
              <a:spcBef>
                <a:spcPts val="0"/>
              </a:spcBef>
              <a:spcAft>
                <a:spcPts val="0"/>
              </a:spcAft>
              <a:buSzPts val="1500"/>
              <a:buNone/>
              <a:defRPr sz="1500"/>
            </a:lvl9pPr>
          </a:lstStyle>
          <a:p/>
        </p:txBody>
      </p:sp>
      <p:sp>
        <p:nvSpPr>
          <p:cNvPr id="128" name="Google Shape;128;g14c3dc36fd0_0_254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7">
  <p:cSld name="SECTION_HEADER_8">
    <p:spTree>
      <p:nvGrpSpPr>
        <p:cNvPr id="129" name="Shape 129"/>
        <p:cNvGrpSpPr/>
        <p:nvPr/>
      </p:nvGrpSpPr>
      <p:grpSpPr>
        <a:xfrm>
          <a:off x="0" y="0"/>
          <a:ext cx="0" cy="0"/>
          <a:chOff x="0" y="0"/>
          <a:chExt cx="0" cy="0"/>
        </a:xfrm>
      </p:grpSpPr>
      <p:sp>
        <p:nvSpPr>
          <p:cNvPr id="130" name="Google Shape;130;g14c3dc36fd0_0_2882"/>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31" name="Google Shape;131;g14c3dc36fd0_0_2882"/>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900"/>
              <a:buNone/>
              <a:defRPr sz="19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32" name="Google Shape;132;g14c3dc36fd0_0_288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sz="1500"/>
            </a:lvl1pPr>
            <a:lvl2pPr lvl="1" rtl="0" algn="l">
              <a:lnSpc>
                <a:spcPct val="100000"/>
              </a:lnSpc>
              <a:spcBef>
                <a:spcPts val="0"/>
              </a:spcBef>
              <a:spcAft>
                <a:spcPts val="0"/>
              </a:spcAft>
              <a:buSzPts val="1500"/>
              <a:buNone/>
              <a:defRPr sz="1500"/>
            </a:lvl2pPr>
            <a:lvl3pPr lvl="2" rtl="0" algn="l">
              <a:lnSpc>
                <a:spcPct val="100000"/>
              </a:lnSpc>
              <a:spcBef>
                <a:spcPts val="0"/>
              </a:spcBef>
              <a:spcAft>
                <a:spcPts val="0"/>
              </a:spcAft>
              <a:buSzPts val="1500"/>
              <a:buNone/>
              <a:defRPr sz="1500"/>
            </a:lvl3pPr>
            <a:lvl4pPr lvl="3" rtl="0" algn="l">
              <a:lnSpc>
                <a:spcPct val="100000"/>
              </a:lnSpc>
              <a:spcBef>
                <a:spcPts val="0"/>
              </a:spcBef>
              <a:spcAft>
                <a:spcPts val="0"/>
              </a:spcAft>
              <a:buSzPts val="1500"/>
              <a:buNone/>
              <a:defRPr sz="1500"/>
            </a:lvl4pPr>
            <a:lvl5pPr lvl="4" rtl="0" algn="l">
              <a:lnSpc>
                <a:spcPct val="100000"/>
              </a:lnSpc>
              <a:spcBef>
                <a:spcPts val="0"/>
              </a:spcBef>
              <a:spcAft>
                <a:spcPts val="0"/>
              </a:spcAft>
              <a:buSzPts val="1500"/>
              <a:buNone/>
              <a:defRPr sz="1500"/>
            </a:lvl5pPr>
            <a:lvl6pPr lvl="5" rtl="0" algn="l">
              <a:lnSpc>
                <a:spcPct val="100000"/>
              </a:lnSpc>
              <a:spcBef>
                <a:spcPts val="0"/>
              </a:spcBef>
              <a:spcAft>
                <a:spcPts val="0"/>
              </a:spcAft>
              <a:buSzPts val="1500"/>
              <a:buNone/>
              <a:defRPr sz="1500"/>
            </a:lvl6pPr>
            <a:lvl7pPr lvl="6" rtl="0" algn="l">
              <a:lnSpc>
                <a:spcPct val="100000"/>
              </a:lnSpc>
              <a:spcBef>
                <a:spcPts val="0"/>
              </a:spcBef>
              <a:spcAft>
                <a:spcPts val="0"/>
              </a:spcAft>
              <a:buSzPts val="1500"/>
              <a:buNone/>
              <a:defRPr sz="1500"/>
            </a:lvl7pPr>
            <a:lvl8pPr lvl="7" rtl="0" algn="l">
              <a:lnSpc>
                <a:spcPct val="100000"/>
              </a:lnSpc>
              <a:spcBef>
                <a:spcPts val="0"/>
              </a:spcBef>
              <a:spcAft>
                <a:spcPts val="0"/>
              </a:spcAft>
              <a:buSzPts val="1500"/>
              <a:buNone/>
              <a:defRPr sz="1500"/>
            </a:lvl8pPr>
            <a:lvl9pPr lvl="8" rtl="0" algn="l">
              <a:lnSpc>
                <a:spcPct val="100000"/>
              </a:lnSpc>
              <a:spcBef>
                <a:spcPts val="0"/>
              </a:spcBef>
              <a:spcAft>
                <a:spcPts val="0"/>
              </a:spcAft>
              <a:buSzPts val="1500"/>
              <a:buNone/>
              <a:defRPr sz="1500"/>
            </a:lvl9pPr>
          </a:lstStyle>
          <a:p/>
        </p:txBody>
      </p:sp>
      <p:sp>
        <p:nvSpPr>
          <p:cNvPr id="133" name="Google Shape;133;g14c3dc36fd0_0_288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sz="1500"/>
            </a:lvl1pPr>
            <a:lvl2pPr lvl="1" rtl="0" algn="l">
              <a:lnSpc>
                <a:spcPct val="100000"/>
              </a:lnSpc>
              <a:spcBef>
                <a:spcPts val="0"/>
              </a:spcBef>
              <a:spcAft>
                <a:spcPts val="0"/>
              </a:spcAft>
              <a:buSzPts val="1500"/>
              <a:buNone/>
              <a:defRPr sz="1500"/>
            </a:lvl2pPr>
            <a:lvl3pPr lvl="2" rtl="0" algn="l">
              <a:lnSpc>
                <a:spcPct val="100000"/>
              </a:lnSpc>
              <a:spcBef>
                <a:spcPts val="0"/>
              </a:spcBef>
              <a:spcAft>
                <a:spcPts val="0"/>
              </a:spcAft>
              <a:buSzPts val="1500"/>
              <a:buNone/>
              <a:defRPr sz="1500"/>
            </a:lvl3pPr>
            <a:lvl4pPr lvl="3" rtl="0" algn="l">
              <a:lnSpc>
                <a:spcPct val="100000"/>
              </a:lnSpc>
              <a:spcBef>
                <a:spcPts val="0"/>
              </a:spcBef>
              <a:spcAft>
                <a:spcPts val="0"/>
              </a:spcAft>
              <a:buSzPts val="1500"/>
              <a:buNone/>
              <a:defRPr sz="1500"/>
            </a:lvl4pPr>
            <a:lvl5pPr lvl="4" rtl="0" algn="l">
              <a:lnSpc>
                <a:spcPct val="100000"/>
              </a:lnSpc>
              <a:spcBef>
                <a:spcPts val="0"/>
              </a:spcBef>
              <a:spcAft>
                <a:spcPts val="0"/>
              </a:spcAft>
              <a:buSzPts val="1500"/>
              <a:buNone/>
              <a:defRPr sz="1500"/>
            </a:lvl5pPr>
            <a:lvl6pPr lvl="5" rtl="0" algn="l">
              <a:lnSpc>
                <a:spcPct val="100000"/>
              </a:lnSpc>
              <a:spcBef>
                <a:spcPts val="0"/>
              </a:spcBef>
              <a:spcAft>
                <a:spcPts val="0"/>
              </a:spcAft>
              <a:buSzPts val="1500"/>
              <a:buNone/>
              <a:defRPr sz="1500"/>
            </a:lvl6pPr>
            <a:lvl7pPr lvl="6" rtl="0" algn="l">
              <a:lnSpc>
                <a:spcPct val="100000"/>
              </a:lnSpc>
              <a:spcBef>
                <a:spcPts val="0"/>
              </a:spcBef>
              <a:spcAft>
                <a:spcPts val="0"/>
              </a:spcAft>
              <a:buSzPts val="1500"/>
              <a:buNone/>
              <a:defRPr sz="1500"/>
            </a:lvl7pPr>
            <a:lvl8pPr lvl="7" rtl="0" algn="l">
              <a:lnSpc>
                <a:spcPct val="100000"/>
              </a:lnSpc>
              <a:spcBef>
                <a:spcPts val="0"/>
              </a:spcBef>
              <a:spcAft>
                <a:spcPts val="0"/>
              </a:spcAft>
              <a:buSzPts val="1500"/>
              <a:buNone/>
              <a:defRPr sz="1500"/>
            </a:lvl8pPr>
            <a:lvl9pPr lvl="8" rtl="0" algn="l">
              <a:lnSpc>
                <a:spcPct val="100000"/>
              </a:lnSpc>
              <a:spcBef>
                <a:spcPts val="0"/>
              </a:spcBef>
              <a:spcAft>
                <a:spcPts val="0"/>
              </a:spcAft>
              <a:buSzPts val="1500"/>
              <a:buNone/>
              <a:defRPr sz="1500"/>
            </a:lvl9pPr>
          </a:lstStyle>
          <a:p/>
        </p:txBody>
      </p:sp>
      <p:sp>
        <p:nvSpPr>
          <p:cNvPr id="134" name="Google Shape;134;g14c3dc36fd0_0_288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5">
  <p:cSld name="SECTION_HEADER_6">
    <p:spTree>
      <p:nvGrpSpPr>
        <p:cNvPr id="135" name="Shape 135"/>
        <p:cNvGrpSpPr/>
        <p:nvPr/>
      </p:nvGrpSpPr>
      <p:grpSpPr>
        <a:xfrm>
          <a:off x="0" y="0"/>
          <a:ext cx="0" cy="0"/>
          <a:chOff x="0" y="0"/>
          <a:chExt cx="0" cy="0"/>
        </a:xfrm>
      </p:grpSpPr>
      <p:sp>
        <p:nvSpPr>
          <p:cNvPr id="136" name="Google Shape;136;g14c3dc36fd0_0_3057"/>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37" name="Google Shape;137;g14c3dc36fd0_0_3057"/>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900"/>
              <a:buNone/>
              <a:defRPr sz="19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38" name="Google Shape;138;g14c3dc36fd0_0_305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sz="1500"/>
            </a:lvl1pPr>
            <a:lvl2pPr lvl="1" rtl="0" algn="l">
              <a:lnSpc>
                <a:spcPct val="100000"/>
              </a:lnSpc>
              <a:spcBef>
                <a:spcPts val="0"/>
              </a:spcBef>
              <a:spcAft>
                <a:spcPts val="0"/>
              </a:spcAft>
              <a:buSzPts val="1500"/>
              <a:buNone/>
              <a:defRPr sz="1500"/>
            </a:lvl2pPr>
            <a:lvl3pPr lvl="2" rtl="0" algn="l">
              <a:lnSpc>
                <a:spcPct val="100000"/>
              </a:lnSpc>
              <a:spcBef>
                <a:spcPts val="0"/>
              </a:spcBef>
              <a:spcAft>
                <a:spcPts val="0"/>
              </a:spcAft>
              <a:buSzPts val="1500"/>
              <a:buNone/>
              <a:defRPr sz="1500"/>
            </a:lvl3pPr>
            <a:lvl4pPr lvl="3" rtl="0" algn="l">
              <a:lnSpc>
                <a:spcPct val="100000"/>
              </a:lnSpc>
              <a:spcBef>
                <a:spcPts val="0"/>
              </a:spcBef>
              <a:spcAft>
                <a:spcPts val="0"/>
              </a:spcAft>
              <a:buSzPts val="1500"/>
              <a:buNone/>
              <a:defRPr sz="1500"/>
            </a:lvl4pPr>
            <a:lvl5pPr lvl="4" rtl="0" algn="l">
              <a:lnSpc>
                <a:spcPct val="100000"/>
              </a:lnSpc>
              <a:spcBef>
                <a:spcPts val="0"/>
              </a:spcBef>
              <a:spcAft>
                <a:spcPts val="0"/>
              </a:spcAft>
              <a:buSzPts val="1500"/>
              <a:buNone/>
              <a:defRPr sz="1500"/>
            </a:lvl5pPr>
            <a:lvl6pPr lvl="5" rtl="0" algn="l">
              <a:lnSpc>
                <a:spcPct val="100000"/>
              </a:lnSpc>
              <a:spcBef>
                <a:spcPts val="0"/>
              </a:spcBef>
              <a:spcAft>
                <a:spcPts val="0"/>
              </a:spcAft>
              <a:buSzPts val="1500"/>
              <a:buNone/>
              <a:defRPr sz="1500"/>
            </a:lvl6pPr>
            <a:lvl7pPr lvl="6" rtl="0" algn="l">
              <a:lnSpc>
                <a:spcPct val="100000"/>
              </a:lnSpc>
              <a:spcBef>
                <a:spcPts val="0"/>
              </a:spcBef>
              <a:spcAft>
                <a:spcPts val="0"/>
              </a:spcAft>
              <a:buSzPts val="1500"/>
              <a:buNone/>
              <a:defRPr sz="1500"/>
            </a:lvl7pPr>
            <a:lvl8pPr lvl="7" rtl="0" algn="l">
              <a:lnSpc>
                <a:spcPct val="100000"/>
              </a:lnSpc>
              <a:spcBef>
                <a:spcPts val="0"/>
              </a:spcBef>
              <a:spcAft>
                <a:spcPts val="0"/>
              </a:spcAft>
              <a:buSzPts val="1500"/>
              <a:buNone/>
              <a:defRPr sz="1500"/>
            </a:lvl8pPr>
            <a:lvl9pPr lvl="8" rtl="0" algn="l">
              <a:lnSpc>
                <a:spcPct val="100000"/>
              </a:lnSpc>
              <a:spcBef>
                <a:spcPts val="0"/>
              </a:spcBef>
              <a:spcAft>
                <a:spcPts val="0"/>
              </a:spcAft>
              <a:buSzPts val="1500"/>
              <a:buNone/>
              <a:defRPr sz="1500"/>
            </a:lvl9pPr>
          </a:lstStyle>
          <a:p/>
        </p:txBody>
      </p:sp>
      <p:sp>
        <p:nvSpPr>
          <p:cNvPr id="139" name="Google Shape;139;g14c3dc36fd0_0_305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sz="1500"/>
            </a:lvl1pPr>
            <a:lvl2pPr lvl="1" rtl="0" algn="l">
              <a:lnSpc>
                <a:spcPct val="100000"/>
              </a:lnSpc>
              <a:spcBef>
                <a:spcPts val="0"/>
              </a:spcBef>
              <a:spcAft>
                <a:spcPts val="0"/>
              </a:spcAft>
              <a:buSzPts val="1500"/>
              <a:buNone/>
              <a:defRPr sz="1500"/>
            </a:lvl2pPr>
            <a:lvl3pPr lvl="2" rtl="0" algn="l">
              <a:lnSpc>
                <a:spcPct val="100000"/>
              </a:lnSpc>
              <a:spcBef>
                <a:spcPts val="0"/>
              </a:spcBef>
              <a:spcAft>
                <a:spcPts val="0"/>
              </a:spcAft>
              <a:buSzPts val="1500"/>
              <a:buNone/>
              <a:defRPr sz="1500"/>
            </a:lvl3pPr>
            <a:lvl4pPr lvl="3" rtl="0" algn="l">
              <a:lnSpc>
                <a:spcPct val="100000"/>
              </a:lnSpc>
              <a:spcBef>
                <a:spcPts val="0"/>
              </a:spcBef>
              <a:spcAft>
                <a:spcPts val="0"/>
              </a:spcAft>
              <a:buSzPts val="1500"/>
              <a:buNone/>
              <a:defRPr sz="1500"/>
            </a:lvl4pPr>
            <a:lvl5pPr lvl="4" rtl="0" algn="l">
              <a:lnSpc>
                <a:spcPct val="100000"/>
              </a:lnSpc>
              <a:spcBef>
                <a:spcPts val="0"/>
              </a:spcBef>
              <a:spcAft>
                <a:spcPts val="0"/>
              </a:spcAft>
              <a:buSzPts val="1500"/>
              <a:buNone/>
              <a:defRPr sz="1500"/>
            </a:lvl5pPr>
            <a:lvl6pPr lvl="5" rtl="0" algn="l">
              <a:lnSpc>
                <a:spcPct val="100000"/>
              </a:lnSpc>
              <a:spcBef>
                <a:spcPts val="0"/>
              </a:spcBef>
              <a:spcAft>
                <a:spcPts val="0"/>
              </a:spcAft>
              <a:buSzPts val="1500"/>
              <a:buNone/>
              <a:defRPr sz="1500"/>
            </a:lvl6pPr>
            <a:lvl7pPr lvl="6" rtl="0" algn="l">
              <a:lnSpc>
                <a:spcPct val="100000"/>
              </a:lnSpc>
              <a:spcBef>
                <a:spcPts val="0"/>
              </a:spcBef>
              <a:spcAft>
                <a:spcPts val="0"/>
              </a:spcAft>
              <a:buSzPts val="1500"/>
              <a:buNone/>
              <a:defRPr sz="1500"/>
            </a:lvl7pPr>
            <a:lvl8pPr lvl="7" rtl="0" algn="l">
              <a:lnSpc>
                <a:spcPct val="100000"/>
              </a:lnSpc>
              <a:spcBef>
                <a:spcPts val="0"/>
              </a:spcBef>
              <a:spcAft>
                <a:spcPts val="0"/>
              </a:spcAft>
              <a:buSzPts val="1500"/>
              <a:buNone/>
              <a:defRPr sz="1500"/>
            </a:lvl8pPr>
            <a:lvl9pPr lvl="8" rtl="0" algn="l">
              <a:lnSpc>
                <a:spcPct val="100000"/>
              </a:lnSpc>
              <a:spcBef>
                <a:spcPts val="0"/>
              </a:spcBef>
              <a:spcAft>
                <a:spcPts val="0"/>
              </a:spcAft>
              <a:buSzPts val="1500"/>
              <a:buNone/>
              <a:defRPr sz="1500"/>
            </a:lvl9pPr>
          </a:lstStyle>
          <a:p/>
        </p:txBody>
      </p:sp>
      <p:sp>
        <p:nvSpPr>
          <p:cNvPr id="140" name="Google Shape;140;g14c3dc36fd0_0_305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0">
  <p:cSld name="SECTION_HEADER_1">
    <p:spTree>
      <p:nvGrpSpPr>
        <p:cNvPr id="141" name="Shape 141"/>
        <p:cNvGrpSpPr/>
        <p:nvPr/>
      </p:nvGrpSpPr>
      <p:grpSpPr>
        <a:xfrm>
          <a:off x="0" y="0"/>
          <a:ext cx="0" cy="0"/>
          <a:chOff x="0" y="0"/>
          <a:chExt cx="0" cy="0"/>
        </a:xfrm>
      </p:grpSpPr>
      <p:sp>
        <p:nvSpPr>
          <p:cNvPr id="142" name="Google Shape;142;g14c3dc36fd0_0_3667"/>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3" name="Google Shape;143;g14c3dc36fd0_0_3667"/>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900"/>
              <a:buNone/>
              <a:defRPr sz="19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44" name="Google Shape;144;g14c3dc36fd0_0_366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500"/>
              <a:buNone/>
              <a:defRPr sz="1500"/>
            </a:lvl1pPr>
            <a:lvl2pPr lvl="1" rtl="0" algn="l">
              <a:spcBef>
                <a:spcPts val="0"/>
              </a:spcBef>
              <a:spcAft>
                <a:spcPts val="0"/>
              </a:spcAft>
              <a:buSzPts val="1500"/>
              <a:buNone/>
              <a:defRPr sz="1500"/>
            </a:lvl2pPr>
            <a:lvl3pPr lvl="2" rtl="0" algn="l">
              <a:spcBef>
                <a:spcPts val="0"/>
              </a:spcBef>
              <a:spcAft>
                <a:spcPts val="0"/>
              </a:spcAft>
              <a:buSzPts val="1500"/>
              <a:buNone/>
              <a:defRPr sz="1500"/>
            </a:lvl3pPr>
            <a:lvl4pPr lvl="3" rtl="0" algn="l">
              <a:spcBef>
                <a:spcPts val="0"/>
              </a:spcBef>
              <a:spcAft>
                <a:spcPts val="0"/>
              </a:spcAft>
              <a:buSzPts val="1500"/>
              <a:buNone/>
              <a:defRPr sz="1500"/>
            </a:lvl4pPr>
            <a:lvl5pPr lvl="4" rtl="0" algn="l">
              <a:spcBef>
                <a:spcPts val="0"/>
              </a:spcBef>
              <a:spcAft>
                <a:spcPts val="0"/>
              </a:spcAft>
              <a:buSzPts val="1500"/>
              <a:buNone/>
              <a:defRPr sz="1500"/>
            </a:lvl5pPr>
            <a:lvl6pPr lvl="5" rtl="0" algn="l">
              <a:spcBef>
                <a:spcPts val="0"/>
              </a:spcBef>
              <a:spcAft>
                <a:spcPts val="0"/>
              </a:spcAft>
              <a:buSzPts val="1500"/>
              <a:buNone/>
              <a:defRPr sz="1500"/>
            </a:lvl6pPr>
            <a:lvl7pPr lvl="6" rtl="0" algn="l">
              <a:spcBef>
                <a:spcPts val="0"/>
              </a:spcBef>
              <a:spcAft>
                <a:spcPts val="0"/>
              </a:spcAft>
              <a:buSzPts val="1500"/>
              <a:buNone/>
              <a:defRPr sz="1500"/>
            </a:lvl7pPr>
            <a:lvl8pPr lvl="7" rtl="0" algn="l">
              <a:spcBef>
                <a:spcPts val="0"/>
              </a:spcBef>
              <a:spcAft>
                <a:spcPts val="0"/>
              </a:spcAft>
              <a:buSzPts val="1500"/>
              <a:buNone/>
              <a:defRPr sz="1500"/>
            </a:lvl8pPr>
            <a:lvl9pPr lvl="8" rtl="0" algn="l">
              <a:spcBef>
                <a:spcPts val="0"/>
              </a:spcBef>
              <a:spcAft>
                <a:spcPts val="0"/>
              </a:spcAft>
              <a:buSzPts val="1500"/>
              <a:buNone/>
              <a:defRPr sz="1500"/>
            </a:lvl9pPr>
          </a:lstStyle>
          <a:p/>
        </p:txBody>
      </p:sp>
      <p:sp>
        <p:nvSpPr>
          <p:cNvPr id="145" name="Google Shape;145;g14c3dc36fd0_0_366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500"/>
              <a:buNone/>
              <a:defRPr sz="1500"/>
            </a:lvl1pPr>
            <a:lvl2pPr lvl="1" rtl="0" algn="l">
              <a:spcBef>
                <a:spcPts val="0"/>
              </a:spcBef>
              <a:spcAft>
                <a:spcPts val="0"/>
              </a:spcAft>
              <a:buSzPts val="1500"/>
              <a:buNone/>
              <a:defRPr sz="1500"/>
            </a:lvl2pPr>
            <a:lvl3pPr lvl="2" rtl="0" algn="l">
              <a:spcBef>
                <a:spcPts val="0"/>
              </a:spcBef>
              <a:spcAft>
                <a:spcPts val="0"/>
              </a:spcAft>
              <a:buSzPts val="1500"/>
              <a:buNone/>
              <a:defRPr sz="1500"/>
            </a:lvl3pPr>
            <a:lvl4pPr lvl="3" rtl="0" algn="l">
              <a:spcBef>
                <a:spcPts val="0"/>
              </a:spcBef>
              <a:spcAft>
                <a:spcPts val="0"/>
              </a:spcAft>
              <a:buSzPts val="1500"/>
              <a:buNone/>
              <a:defRPr sz="1500"/>
            </a:lvl4pPr>
            <a:lvl5pPr lvl="4" rtl="0" algn="l">
              <a:spcBef>
                <a:spcPts val="0"/>
              </a:spcBef>
              <a:spcAft>
                <a:spcPts val="0"/>
              </a:spcAft>
              <a:buSzPts val="1500"/>
              <a:buNone/>
              <a:defRPr sz="1500"/>
            </a:lvl5pPr>
            <a:lvl6pPr lvl="5" rtl="0" algn="l">
              <a:spcBef>
                <a:spcPts val="0"/>
              </a:spcBef>
              <a:spcAft>
                <a:spcPts val="0"/>
              </a:spcAft>
              <a:buSzPts val="1500"/>
              <a:buNone/>
              <a:defRPr sz="1500"/>
            </a:lvl6pPr>
            <a:lvl7pPr lvl="6" rtl="0" algn="l">
              <a:spcBef>
                <a:spcPts val="0"/>
              </a:spcBef>
              <a:spcAft>
                <a:spcPts val="0"/>
              </a:spcAft>
              <a:buSzPts val="1500"/>
              <a:buNone/>
              <a:defRPr sz="1500"/>
            </a:lvl7pPr>
            <a:lvl8pPr lvl="7" rtl="0" algn="l">
              <a:spcBef>
                <a:spcPts val="0"/>
              </a:spcBef>
              <a:spcAft>
                <a:spcPts val="0"/>
              </a:spcAft>
              <a:buSzPts val="1500"/>
              <a:buNone/>
              <a:defRPr sz="1500"/>
            </a:lvl8pPr>
            <a:lvl9pPr lvl="8" rtl="0" algn="l">
              <a:spcBef>
                <a:spcPts val="0"/>
              </a:spcBef>
              <a:spcAft>
                <a:spcPts val="0"/>
              </a:spcAft>
              <a:buSzPts val="1500"/>
              <a:buNone/>
              <a:defRPr sz="1500"/>
            </a:lvl9pPr>
          </a:lstStyle>
          <a:p/>
        </p:txBody>
      </p:sp>
      <p:sp>
        <p:nvSpPr>
          <p:cNvPr id="146" name="Google Shape;146;g14c3dc36fd0_0_366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1">
  <p:cSld name="SECTION_HEADER_3_2">
    <p:spTree>
      <p:nvGrpSpPr>
        <p:cNvPr id="147" name="Shape 147"/>
        <p:cNvGrpSpPr/>
        <p:nvPr/>
      </p:nvGrpSpPr>
      <p:grpSpPr>
        <a:xfrm>
          <a:off x="0" y="0"/>
          <a:ext cx="0" cy="0"/>
          <a:chOff x="0" y="0"/>
          <a:chExt cx="0" cy="0"/>
        </a:xfrm>
      </p:grpSpPr>
      <p:sp>
        <p:nvSpPr>
          <p:cNvPr id="148" name="Google Shape;148;g14c3dc36fd0_0_3673"/>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149" name="Google Shape;149;g14c3dc36fd0_0_3673"/>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1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900"/>
              <a:buNone/>
              <a:defRPr sz="19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50" name="Google Shape;150;g14c3dc36fd0_0_367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500"/>
              <a:buNone/>
              <a:defRPr sz="1500"/>
            </a:lvl1pPr>
            <a:lvl2pPr lvl="1" rtl="0" algn="l">
              <a:lnSpc>
                <a:spcPct val="100000"/>
              </a:lnSpc>
              <a:spcBef>
                <a:spcPts val="0"/>
              </a:spcBef>
              <a:spcAft>
                <a:spcPts val="0"/>
              </a:spcAft>
              <a:buSzPts val="1500"/>
              <a:buNone/>
              <a:defRPr sz="1500"/>
            </a:lvl2pPr>
            <a:lvl3pPr lvl="2" rtl="0" algn="l">
              <a:lnSpc>
                <a:spcPct val="100000"/>
              </a:lnSpc>
              <a:spcBef>
                <a:spcPts val="0"/>
              </a:spcBef>
              <a:spcAft>
                <a:spcPts val="0"/>
              </a:spcAft>
              <a:buSzPts val="1500"/>
              <a:buNone/>
              <a:defRPr sz="1500"/>
            </a:lvl3pPr>
            <a:lvl4pPr lvl="3" rtl="0" algn="l">
              <a:lnSpc>
                <a:spcPct val="100000"/>
              </a:lnSpc>
              <a:spcBef>
                <a:spcPts val="0"/>
              </a:spcBef>
              <a:spcAft>
                <a:spcPts val="0"/>
              </a:spcAft>
              <a:buSzPts val="1500"/>
              <a:buNone/>
              <a:defRPr sz="1500"/>
            </a:lvl4pPr>
            <a:lvl5pPr lvl="4" rtl="0" algn="l">
              <a:lnSpc>
                <a:spcPct val="100000"/>
              </a:lnSpc>
              <a:spcBef>
                <a:spcPts val="0"/>
              </a:spcBef>
              <a:spcAft>
                <a:spcPts val="0"/>
              </a:spcAft>
              <a:buSzPts val="1500"/>
              <a:buNone/>
              <a:defRPr sz="1500"/>
            </a:lvl5pPr>
            <a:lvl6pPr lvl="5" rtl="0" algn="l">
              <a:lnSpc>
                <a:spcPct val="100000"/>
              </a:lnSpc>
              <a:spcBef>
                <a:spcPts val="0"/>
              </a:spcBef>
              <a:spcAft>
                <a:spcPts val="0"/>
              </a:spcAft>
              <a:buSzPts val="1500"/>
              <a:buNone/>
              <a:defRPr sz="1500"/>
            </a:lvl6pPr>
            <a:lvl7pPr lvl="6" rtl="0" algn="l">
              <a:lnSpc>
                <a:spcPct val="100000"/>
              </a:lnSpc>
              <a:spcBef>
                <a:spcPts val="0"/>
              </a:spcBef>
              <a:spcAft>
                <a:spcPts val="0"/>
              </a:spcAft>
              <a:buSzPts val="1500"/>
              <a:buNone/>
              <a:defRPr sz="1500"/>
            </a:lvl7pPr>
            <a:lvl8pPr lvl="7" rtl="0" algn="l">
              <a:lnSpc>
                <a:spcPct val="100000"/>
              </a:lnSpc>
              <a:spcBef>
                <a:spcPts val="0"/>
              </a:spcBef>
              <a:spcAft>
                <a:spcPts val="0"/>
              </a:spcAft>
              <a:buSzPts val="1500"/>
              <a:buNone/>
              <a:defRPr sz="1500"/>
            </a:lvl8pPr>
            <a:lvl9pPr lvl="8" rtl="0" algn="l">
              <a:lnSpc>
                <a:spcPct val="100000"/>
              </a:lnSpc>
              <a:spcBef>
                <a:spcPts val="0"/>
              </a:spcBef>
              <a:spcAft>
                <a:spcPts val="0"/>
              </a:spcAft>
              <a:buSzPts val="1500"/>
              <a:buNone/>
              <a:defRPr sz="1500"/>
            </a:lvl9pPr>
          </a:lstStyle>
          <a:p/>
        </p:txBody>
      </p:sp>
      <p:sp>
        <p:nvSpPr>
          <p:cNvPr id="151" name="Google Shape;151;g14c3dc36fd0_0_367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500"/>
              <a:buNone/>
              <a:defRPr sz="1500"/>
            </a:lvl1pPr>
            <a:lvl2pPr lvl="1" rtl="0" algn="l">
              <a:lnSpc>
                <a:spcPct val="100000"/>
              </a:lnSpc>
              <a:spcBef>
                <a:spcPts val="0"/>
              </a:spcBef>
              <a:spcAft>
                <a:spcPts val="0"/>
              </a:spcAft>
              <a:buSzPts val="1500"/>
              <a:buNone/>
              <a:defRPr sz="1500"/>
            </a:lvl2pPr>
            <a:lvl3pPr lvl="2" rtl="0" algn="l">
              <a:lnSpc>
                <a:spcPct val="100000"/>
              </a:lnSpc>
              <a:spcBef>
                <a:spcPts val="0"/>
              </a:spcBef>
              <a:spcAft>
                <a:spcPts val="0"/>
              </a:spcAft>
              <a:buSzPts val="1500"/>
              <a:buNone/>
              <a:defRPr sz="1500"/>
            </a:lvl3pPr>
            <a:lvl4pPr lvl="3" rtl="0" algn="l">
              <a:lnSpc>
                <a:spcPct val="100000"/>
              </a:lnSpc>
              <a:spcBef>
                <a:spcPts val="0"/>
              </a:spcBef>
              <a:spcAft>
                <a:spcPts val="0"/>
              </a:spcAft>
              <a:buSzPts val="1500"/>
              <a:buNone/>
              <a:defRPr sz="1500"/>
            </a:lvl4pPr>
            <a:lvl5pPr lvl="4" rtl="0" algn="l">
              <a:lnSpc>
                <a:spcPct val="100000"/>
              </a:lnSpc>
              <a:spcBef>
                <a:spcPts val="0"/>
              </a:spcBef>
              <a:spcAft>
                <a:spcPts val="0"/>
              </a:spcAft>
              <a:buSzPts val="1500"/>
              <a:buNone/>
              <a:defRPr sz="1500"/>
            </a:lvl5pPr>
            <a:lvl6pPr lvl="5" rtl="0" algn="l">
              <a:lnSpc>
                <a:spcPct val="100000"/>
              </a:lnSpc>
              <a:spcBef>
                <a:spcPts val="0"/>
              </a:spcBef>
              <a:spcAft>
                <a:spcPts val="0"/>
              </a:spcAft>
              <a:buSzPts val="1500"/>
              <a:buNone/>
              <a:defRPr sz="1500"/>
            </a:lvl6pPr>
            <a:lvl7pPr lvl="6" rtl="0" algn="l">
              <a:lnSpc>
                <a:spcPct val="100000"/>
              </a:lnSpc>
              <a:spcBef>
                <a:spcPts val="0"/>
              </a:spcBef>
              <a:spcAft>
                <a:spcPts val="0"/>
              </a:spcAft>
              <a:buSzPts val="1500"/>
              <a:buNone/>
              <a:defRPr sz="1500"/>
            </a:lvl7pPr>
            <a:lvl8pPr lvl="7" rtl="0" algn="l">
              <a:lnSpc>
                <a:spcPct val="100000"/>
              </a:lnSpc>
              <a:spcBef>
                <a:spcPts val="0"/>
              </a:spcBef>
              <a:spcAft>
                <a:spcPts val="0"/>
              </a:spcAft>
              <a:buSzPts val="1500"/>
              <a:buNone/>
              <a:defRPr sz="1500"/>
            </a:lvl8pPr>
            <a:lvl9pPr lvl="8" rtl="0" algn="l">
              <a:lnSpc>
                <a:spcPct val="100000"/>
              </a:lnSpc>
              <a:spcBef>
                <a:spcPts val="0"/>
              </a:spcBef>
              <a:spcAft>
                <a:spcPts val="0"/>
              </a:spcAft>
              <a:buSzPts val="1500"/>
              <a:buNone/>
              <a:defRPr sz="1500"/>
            </a:lvl9pPr>
          </a:lstStyle>
          <a:p/>
        </p:txBody>
      </p:sp>
      <p:sp>
        <p:nvSpPr>
          <p:cNvPr id="152" name="Google Shape;152;g14c3dc36fd0_0_367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7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7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7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7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7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7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7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7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7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7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7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7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7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7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7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79"/>
          <p:cNvSpPr/>
          <p:nvPr>
            <p:ph idx="2" type="pic"/>
          </p:nvPr>
        </p:nvSpPr>
        <p:spPr>
          <a:xfrm>
            <a:off x="5183188" y="987425"/>
            <a:ext cx="6172200" cy="4873625"/>
          </a:xfrm>
          <a:prstGeom prst="rect">
            <a:avLst/>
          </a:prstGeom>
          <a:noFill/>
          <a:ln>
            <a:noFill/>
          </a:ln>
        </p:spPr>
      </p:sp>
      <p:sp>
        <p:nvSpPr>
          <p:cNvPr id="68" name="Google Shape;68;p37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1.xml"/><Relationship Id="rId3" Type="http://schemas.openxmlformats.org/officeDocument/2006/relationships/image" Target="../media/image12.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3.xml"/><Relationship Id="rId3" Type="http://schemas.openxmlformats.org/officeDocument/2006/relationships/image" Target="../media/image31.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4.xml"/><Relationship Id="rId3" Type="http://schemas.openxmlformats.org/officeDocument/2006/relationships/image" Target="../media/image31.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6.xml"/><Relationship Id="rId3" Type="http://schemas.openxmlformats.org/officeDocument/2006/relationships/image" Target="../media/image11.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7.xml"/><Relationship Id="rId3" Type="http://schemas.openxmlformats.org/officeDocument/2006/relationships/image" Target="../media/image11.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9.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0.xml"/><Relationship Id="rId3" Type="http://schemas.openxmlformats.org/officeDocument/2006/relationships/image" Target="../media/image12.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3.xml"/><Relationship Id="rId3" Type="http://schemas.openxmlformats.org/officeDocument/2006/relationships/image" Target="../media/image13.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8.xml"/><Relationship Id="rId3" Type="http://schemas.openxmlformats.org/officeDocument/2006/relationships/image" Target="../media/image14.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3.xml"/><Relationship Id="rId3" Type="http://schemas.openxmlformats.org/officeDocument/2006/relationships/image" Target="../media/image15.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4.xml"/><Relationship Id="rId3" Type="http://schemas.openxmlformats.org/officeDocument/2006/relationships/image" Target="../media/image15.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8.xml"/><Relationship Id="rId3" Type="http://schemas.openxmlformats.org/officeDocument/2006/relationships/image" Target="../media/image16.jp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9.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7.xml"/><Relationship Id="rId3" Type="http://schemas.openxmlformats.org/officeDocument/2006/relationships/image" Target="../media/image17.jp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0.xml"/><Relationship Id="rId3" Type="http://schemas.openxmlformats.org/officeDocument/2006/relationships/image" Target="../media/image19.jp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3.xml"/><Relationship Id="rId3" Type="http://schemas.openxmlformats.org/officeDocument/2006/relationships/image" Target="../media/image18.jp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6.xml"/><Relationship Id="rId3" Type="http://schemas.openxmlformats.org/officeDocument/2006/relationships/image" Target="../media/image23.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8.xml"/><Relationship Id="rId3" Type="http://schemas.openxmlformats.org/officeDocument/2006/relationships/image" Target="../media/image20.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0.xml"/><Relationship Id="rId3" Type="http://schemas.openxmlformats.org/officeDocument/2006/relationships/image" Target="../media/image22.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3.xml"/><Relationship Id="rId3" Type="http://schemas.openxmlformats.org/officeDocument/2006/relationships/image" Target="../media/image21.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8.xml"/><Relationship Id="rId3" Type="http://schemas.openxmlformats.org/officeDocument/2006/relationships/image" Target="../media/image34.pn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4.xml"/><Relationship Id="rId3" Type="http://schemas.openxmlformats.org/officeDocument/2006/relationships/image" Target="../media/image27.jp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7.xml"/><Relationship Id="rId3" Type="http://schemas.openxmlformats.org/officeDocument/2006/relationships/image" Target="../media/image26.jp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0.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4.xml"/><Relationship Id="rId3" Type="http://schemas.openxmlformats.org/officeDocument/2006/relationships/image" Target="../media/image24.jpg"/></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5.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7.xml"/><Relationship Id="rId3" Type="http://schemas.openxmlformats.org/officeDocument/2006/relationships/image" Target="../media/image29.jpg"/></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8.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0.xml"/><Relationship Id="rId3" Type="http://schemas.openxmlformats.org/officeDocument/2006/relationships/image" Target="../media/image25.jpg"/></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4.xml"/><Relationship Id="rId3" Type="http://schemas.openxmlformats.org/officeDocument/2006/relationships/image" Target="../media/image30.png"/></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5.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7.xml"/><Relationship Id="rId3" Type="http://schemas.openxmlformats.org/officeDocument/2006/relationships/image" Target="../media/image28.png"/></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8.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0.xml"/><Relationship Id="rId3" Type="http://schemas.openxmlformats.org/officeDocument/2006/relationships/image" Target="../media/image33.png"/></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3.xml"/><Relationship Id="rId3" Type="http://schemas.openxmlformats.org/officeDocument/2006/relationships/image" Target="../media/image32.png"/></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4.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5.xml"/><Relationship Id="rId3" Type="http://schemas.openxmlformats.org/officeDocument/2006/relationships/image" Target="../media/image30.png"/></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6.xml"/><Relationship Id="rId3" Type="http://schemas.openxmlformats.org/officeDocument/2006/relationships/image" Target="../media/image30.png"/></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8.xml"/><Relationship Id="rId3" Type="http://schemas.openxmlformats.org/officeDocument/2006/relationships/image" Target="../media/image28.png"/></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9.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0.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1.xml"/><Relationship Id="rId3" Type="http://schemas.openxmlformats.org/officeDocument/2006/relationships/image" Target="../media/image33.png"/></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2.xml"/><Relationship Id="rId3" Type="http://schemas.openxmlformats.org/officeDocument/2006/relationships/image" Target="../media/image33.png"/></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4.xml"/><Relationship Id="rId3" Type="http://schemas.openxmlformats.org/officeDocument/2006/relationships/image" Target="../media/image32.png"/></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5.xml"/><Relationship Id="rId3" Type="http://schemas.openxmlformats.org/officeDocument/2006/relationships/image" Target="../media/image32.png"/></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6.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8.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0.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4.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5.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6.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8.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0.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1.xml"/><Relationship Id="rId3" Type="http://schemas.openxmlformats.org/officeDocument/2006/relationships/image" Target="../media/image36.png"/></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5.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6.xml"/><Relationship Id="rId3" Type="http://schemas.openxmlformats.org/officeDocument/2006/relationships/image" Target="../media/image35.png"/></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8.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0.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4.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5.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6.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7.xml"/><Relationship Id="rId3" Type="http://schemas.openxmlformats.org/officeDocument/2006/relationships/image" Target="../media/image1.png"/></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8.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0.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1.xml"/><Relationship Id="rId3" Type="http://schemas.openxmlformats.org/officeDocument/2006/relationships/image" Target="../media/image37.jpg"/></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2.xml"/><Relationship Id="rId3" Type="http://schemas.openxmlformats.org/officeDocument/2006/relationships/image" Target="../media/image37.jpg"/></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4.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5.xml"/><Relationship Id="rId3" Type="http://schemas.openxmlformats.org/officeDocument/2006/relationships/image" Target="../media/image39.jpg"/></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6.xml"/><Relationship Id="rId3" Type="http://schemas.openxmlformats.org/officeDocument/2006/relationships/image" Target="../media/image39.jpg"/></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8.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0.xml"/><Relationship Id="rId3" Type="http://schemas.openxmlformats.org/officeDocument/2006/relationships/image" Target="../media/image41.jpg"/></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3.xml"/><Relationship Id="rId3" Type="http://schemas.openxmlformats.org/officeDocument/2006/relationships/image" Target="../media/image38.png"/></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4.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5.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6.xml"/><Relationship Id="rId3" Type="http://schemas.openxmlformats.org/officeDocument/2006/relationships/image" Target="../media/image42.png"/></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8.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0.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1.xml"/><Relationship Id="rId3" Type="http://schemas.openxmlformats.org/officeDocument/2006/relationships/image" Target="../media/image40.png"/></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2.xml"/><Relationship Id="rId3" Type="http://schemas.openxmlformats.org/officeDocument/2006/relationships/image" Target="../media/image40.png"/></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4.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5.xml"/><Relationship Id="rId3" Type="http://schemas.openxmlformats.org/officeDocument/2006/relationships/image" Target="../media/image44.png"/></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6.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8.xml"/><Relationship Id="rId3" Type="http://schemas.openxmlformats.org/officeDocument/2006/relationships/image" Target="../media/image47.png"/></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0.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3.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4.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5.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6.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8.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0.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1.xml"/><Relationship Id="rId3" Type="http://schemas.openxmlformats.org/officeDocument/2006/relationships/image" Target="../media/image43.png"/></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3.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4.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5.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6.xml"/><Relationship Id="rId3" Type="http://schemas.openxmlformats.org/officeDocument/2006/relationships/image" Target="../media/image46.png"/></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8.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0.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1.xml"/><Relationship Id="rId3" Type="http://schemas.openxmlformats.org/officeDocument/2006/relationships/image" Target="../media/image45.png"/></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3.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4.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5.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6.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8.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4.png"/></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0.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 Id="rId3" Type="http://schemas.openxmlformats.org/officeDocument/2006/relationships/image" Target="../media/image8.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 Id="rId3" Type="http://schemas.openxmlformats.org/officeDocument/2006/relationships/image" Target="../media/image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 Id="rId3" Type="http://schemas.openxmlformats.org/officeDocument/2006/relationships/image" Target="../media/image9.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5.xml"/><Relationship Id="rId3" Type="http://schemas.openxmlformats.org/officeDocument/2006/relationships/image" Target="../media/image3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8.xml"/><Relationship Id="rId3" Type="http://schemas.openxmlformats.org/officeDocument/2006/relationships/image" Target="../media/image11.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Spelling Y6</a:t>
            </a:r>
            <a:endParaRPr/>
          </a:p>
        </p:txBody>
      </p:sp>
      <p:sp>
        <p:nvSpPr>
          <p:cNvPr id="159" name="Google Shape;159;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fontScale="55000" lnSpcReduction="20000"/>
          </a:bodyPr>
          <a:lstStyle/>
          <a:p>
            <a:pPr indent="0" lvl="0" marL="0" rtl="0" algn="ctr">
              <a:lnSpc>
                <a:spcPct val="90000"/>
              </a:lnSpc>
              <a:spcBef>
                <a:spcPts val="0"/>
              </a:spcBef>
              <a:spcAft>
                <a:spcPts val="0"/>
              </a:spcAft>
              <a:buClr>
                <a:schemeClr val="dk1"/>
              </a:buClr>
              <a:buSzPct val="100000"/>
              <a:buNone/>
            </a:pPr>
            <a:r>
              <a:rPr lang="en-GB">
                <a:latin typeface="Arial"/>
                <a:ea typeface="Arial"/>
                <a:cs typeface="Arial"/>
                <a:sym typeface="Arial"/>
              </a:rPr>
              <a:t>Mastering spellings: building on the foundations of phonics </a:t>
            </a:r>
            <a:endParaRPr/>
          </a:p>
          <a:p>
            <a:pPr indent="0" lvl="0" marL="0" rtl="0" algn="ctr">
              <a:lnSpc>
                <a:spcPct val="90000"/>
              </a:lnSpc>
              <a:spcBef>
                <a:spcPts val="1000"/>
              </a:spcBef>
              <a:spcAft>
                <a:spcPts val="0"/>
              </a:spcAft>
              <a:buClr>
                <a:schemeClr val="dk1"/>
              </a:buClr>
              <a:buSzPct val="100000"/>
              <a:buNone/>
            </a:pPr>
            <a:r>
              <a:t/>
            </a:r>
            <a:endParaRPr>
              <a:latin typeface="Arial"/>
              <a:ea typeface="Arial"/>
              <a:cs typeface="Arial"/>
              <a:sym typeface="Arial"/>
            </a:endParaRPr>
          </a:p>
          <a:p>
            <a:pPr indent="0" lvl="0" marL="0" rtl="0" algn="ctr">
              <a:lnSpc>
                <a:spcPct val="90000"/>
              </a:lnSpc>
              <a:spcBef>
                <a:spcPts val="1000"/>
              </a:spcBef>
              <a:spcAft>
                <a:spcPts val="0"/>
              </a:spcAft>
              <a:buClr>
                <a:schemeClr val="dk1"/>
              </a:buClr>
              <a:buSzPct val="100000"/>
              <a:buNone/>
            </a:pPr>
            <a:r>
              <a:rPr lang="en-GB">
                <a:latin typeface="Arial"/>
                <a:ea typeface="Arial"/>
                <a:cs typeface="Arial"/>
                <a:sym typeface="Arial"/>
              </a:rPr>
              <a:t>Autumn 2</a:t>
            </a:r>
            <a:endParaRPr/>
          </a:p>
          <a:p>
            <a:pPr indent="0" lvl="0" marL="0" rtl="0" algn="ctr">
              <a:lnSpc>
                <a:spcPct val="90000"/>
              </a:lnSpc>
              <a:spcBef>
                <a:spcPts val="1000"/>
              </a:spcBef>
              <a:spcAft>
                <a:spcPts val="0"/>
              </a:spcAft>
              <a:buClr>
                <a:schemeClr val="dk1"/>
              </a:buClr>
              <a:buSzPct val="100000"/>
              <a:buNone/>
            </a:pPr>
            <a:r>
              <a:rPr lang="en-GB">
                <a:latin typeface="Arial"/>
                <a:ea typeface="Arial"/>
                <a:cs typeface="Arial"/>
                <a:sym typeface="Arial"/>
              </a:rPr>
              <a:t>Week 6</a:t>
            </a:r>
            <a:endParaRPr/>
          </a:p>
          <a:p>
            <a:pPr indent="0" lvl="0" marL="0" rtl="0" algn="ctr">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1"/>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I like lots of fruit and vegetables, especially bananas. </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g14c3dc36fd0_0_104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anti-corruption</a:t>
            </a:r>
            <a:endParaRPr/>
          </a:p>
        </p:txBody>
      </p:sp>
      <p:sp>
        <p:nvSpPr>
          <p:cNvPr id="713" name="Google Shape;713;g14c3dc36fd0_0_1047"/>
          <p:cNvSpPr/>
          <p:nvPr/>
        </p:nvSpPr>
        <p:spPr>
          <a:xfrm>
            <a:off x="3678404" y="3709550"/>
            <a:ext cx="1276500" cy="7425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g14c3dc36fd0_0_105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anti-corruption</a:t>
            </a:r>
            <a:endParaRPr/>
          </a:p>
        </p:txBody>
      </p:sp>
      <p:sp>
        <p:nvSpPr>
          <p:cNvPr id="719" name="Google Shape;719;g14c3dc36fd0_0_1052"/>
          <p:cNvSpPr/>
          <p:nvPr/>
        </p:nvSpPr>
        <p:spPr>
          <a:xfrm>
            <a:off x="3668004" y="3740725"/>
            <a:ext cx="1276500" cy="7425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20" name="Google Shape;720;g14c3dc36fd0_0_1052"/>
          <p:cNvPicPr preferRelativeResize="0"/>
          <p:nvPr/>
        </p:nvPicPr>
        <p:blipFill>
          <a:blip r:embed="rId3">
            <a:alphaModFix/>
          </a:blip>
          <a:stretch>
            <a:fillRect/>
          </a:stretch>
        </p:blipFill>
        <p:spPr>
          <a:xfrm>
            <a:off x="152400" y="152400"/>
            <a:ext cx="2952750" cy="1552575"/>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g14c3dc36fd0_0_105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antibacterial</a:t>
            </a:r>
            <a:endParaRPr i="1">
              <a:latin typeface="Arial"/>
              <a:ea typeface="Arial"/>
              <a:cs typeface="Arial"/>
              <a:sym typeface="Arial"/>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g14c3dc36fd0_0_106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antibacterial</a:t>
            </a:r>
            <a:br>
              <a:rPr lang="en-GB">
                <a:latin typeface="Arial"/>
                <a:ea typeface="Arial"/>
                <a:cs typeface="Arial"/>
                <a:sym typeface="Arial"/>
              </a:rPr>
            </a:br>
            <a:r>
              <a:rPr lang="en-GB">
                <a:latin typeface="Arial"/>
                <a:ea typeface="Arial"/>
                <a:cs typeface="Arial"/>
                <a:sym typeface="Arial"/>
              </a:rPr>
              <a:t>anti + bacterial = antibacterial</a:t>
            </a:r>
            <a:endParaRPr i="1">
              <a:latin typeface="Arial"/>
              <a:ea typeface="Arial"/>
              <a:cs typeface="Arial"/>
              <a:sym typeface="Arial"/>
            </a:endParaRPr>
          </a:p>
        </p:txBody>
      </p:sp>
      <p:pic>
        <p:nvPicPr>
          <p:cNvPr id="731" name="Google Shape;731;g14c3dc36fd0_0_1062"/>
          <p:cNvPicPr preferRelativeResize="0"/>
          <p:nvPr/>
        </p:nvPicPr>
        <p:blipFill>
          <a:blip r:embed="rId3">
            <a:alphaModFix/>
          </a:blip>
          <a:stretch>
            <a:fillRect/>
          </a:stretch>
        </p:blipFill>
        <p:spPr>
          <a:xfrm>
            <a:off x="121225" y="142000"/>
            <a:ext cx="2954475" cy="3187000"/>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g14c3dc36fd0_0_1067"/>
          <p:cNvSpPr txBox="1"/>
          <p:nvPr>
            <p:ph type="title"/>
          </p:nvPr>
        </p:nvSpPr>
        <p:spPr>
          <a:xfrm>
            <a:off x="966400" y="37653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antibacterial</a:t>
            </a:r>
            <a:br>
              <a:rPr lang="en-GB">
                <a:latin typeface="Arial"/>
                <a:ea typeface="Arial"/>
                <a:cs typeface="Arial"/>
                <a:sym typeface="Arial"/>
              </a:rPr>
            </a:br>
            <a:r>
              <a:rPr lang="en-GB">
                <a:latin typeface="Arial"/>
                <a:ea typeface="Arial"/>
                <a:cs typeface="Arial"/>
                <a:sym typeface="Arial"/>
              </a:rPr>
              <a:t>anti + bacterial = antibacterial</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adjective</a:t>
            </a:r>
            <a:endParaRPr>
              <a:latin typeface="Arial"/>
              <a:ea typeface="Arial"/>
              <a:cs typeface="Arial"/>
              <a:sym typeface="Arial"/>
            </a:endParaRPr>
          </a:p>
        </p:txBody>
      </p:sp>
      <p:sp>
        <p:nvSpPr>
          <p:cNvPr id="737" name="Google Shape;737;g14c3dc36fd0_0_1067"/>
          <p:cNvSpPr txBox="1"/>
          <p:nvPr/>
        </p:nvSpPr>
        <p:spPr>
          <a:xfrm>
            <a:off x="1506700" y="5444850"/>
            <a:ext cx="9435000" cy="1446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100"/>
              <a:buFont typeface="Arial"/>
              <a:buNone/>
            </a:pPr>
            <a:r>
              <a:rPr b="0" i="0" lang="en-GB" sz="4100" u="none" cap="none" strike="noStrike">
                <a:solidFill>
                  <a:srgbClr val="000000"/>
                </a:solidFill>
                <a:latin typeface="Calibri"/>
                <a:ea typeface="Calibri"/>
                <a:cs typeface="Calibri"/>
                <a:sym typeface="Calibri"/>
              </a:rPr>
              <a:t>Definition: </a:t>
            </a:r>
            <a:r>
              <a:rPr lang="en-GB" sz="4100">
                <a:latin typeface="Calibri"/>
                <a:ea typeface="Calibri"/>
                <a:cs typeface="Calibri"/>
                <a:sym typeface="Calibri"/>
              </a:rPr>
              <a:t>a substance or product which skills germs and bacteria</a:t>
            </a:r>
            <a:endParaRPr b="0" i="0" sz="4100" u="none" cap="none" strike="noStrike">
              <a:solidFill>
                <a:srgbClr val="000000"/>
              </a:solidFill>
              <a:latin typeface="Calibri"/>
              <a:ea typeface="Calibri"/>
              <a:cs typeface="Calibri"/>
              <a:sym typeface="Calibri"/>
            </a:endParaRPr>
          </a:p>
        </p:txBody>
      </p:sp>
      <p:pic>
        <p:nvPicPr>
          <p:cNvPr id="738" name="Google Shape;738;g14c3dc36fd0_0_1067"/>
          <p:cNvPicPr preferRelativeResize="0"/>
          <p:nvPr/>
        </p:nvPicPr>
        <p:blipFill>
          <a:blip r:embed="rId3">
            <a:alphaModFix/>
          </a:blip>
          <a:stretch>
            <a:fillRect/>
          </a:stretch>
        </p:blipFill>
        <p:spPr>
          <a:xfrm>
            <a:off x="121225" y="142000"/>
            <a:ext cx="2466100" cy="2660200"/>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g14c3dc36fd0_0_107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antidepressant</a:t>
            </a:r>
            <a:endParaRPr i="1">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g14c3dc36fd0_0_1077"/>
          <p:cNvSpPr txBox="1"/>
          <p:nvPr>
            <p:ph type="title"/>
          </p:nvPr>
        </p:nvSpPr>
        <p:spPr>
          <a:xfrm>
            <a:off x="685800" y="3080825"/>
            <a:ext cx="109104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antidepressant</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anti + depressant = antidepressant</a:t>
            </a:r>
            <a:endParaRPr i="1">
              <a:latin typeface="Arial"/>
              <a:ea typeface="Arial"/>
              <a:cs typeface="Arial"/>
              <a:sym typeface="Arial"/>
            </a:endParaRPr>
          </a:p>
        </p:txBody>
      </p:sp>
      <p:pic>
        <p:nvPicPr>
          <p:cNvPr id="749" name="Google Shape;749;g14c3dc36fd0_0_1077"/>
          <p:cNvPicPr preferRelativeResize="0"/>
          <p:nvPr/>
        </p:nvPicPr>
        <p:blipFill>
          <a:blip r:embed="rId3">
            <a:alphaModFix/>
          </a:blip>
          <a:stretch>
            <a:fillRect/>
          </a:stretch>
        </p:blipFill>
        <p:spPr>
          <a:xfrm>
            <a:off x="152400" y="152400"/>
            <a:ext cx="3409200" cy="2268675"/>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g14c3dc36fd0_0_1082"/>
          <p:cNvSpPr txBox="1"/>
          <p:nvPr>
            <p:ph type="title"/>
          </p:nvPr>
        </p:nvSpPr>
        <p:spPr>
          <a:xfrm>
            <a:off x="602675" y="5062025"/>
            <a:ext cx="110664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antidepressant</a:t>
            </a:r>
            <a:endParaRPr>
              <a:latin typeface="Arial"/>
              <a:ea typeface="Arial"/>
              <a:cs typeface="Arial"/>
              <a:sym typeface="Arial"/>
            </a:endParaRPr>
          </a:p>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anti + depressant = antidepressant</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 </a:t>
            </a:r>
            <a:br>
              <a:rPr lang="en-GB">
                <a:latin typeface="Arial"/>
                <a:ea typeface="Arial"/>
                <a:cs typeface="Arial"/>
                <a:sym typeface="Arial"/>
              </a:rPr>
            </a:br>
            <a:r>
              <a:rPr lang="en-GB">
                <a:latin typeface="Arial"/>
                <a:ea typeface="Arial"/>
                <a:cs typeface="Arial"/>
                <a:sym typeface="Arial"/>
              </a:rPr>
              <a:t>noun</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actions or medication given to someone who is feeling unhappy</a:t>
            </a:r>
            <a:endParaRPr i="1">
              <a:latin typeface="Arial"/>
              <a:ea typeface="Arial"/>
              <a:cs typeface="Arial"/>
              <a:sym typeface="Arial"/>
            </a:endParaRPr>
          </a:p>
        </p:txBody>
      </p:sp>
      <p:pic>
        <p:nvPicPr>
          <p:cNvPr id="755" name="Google Shape;755;g14c3dc36fd0_0_1082"/>
          <p:cNvPicPr preferRelativeResize="0"/>
          <p:nvPr/>
        </p:nvPicPr>
        <p:blipFill>
          <a:blip r:embed="rId3">
            <a:alphaModFix/>
          </a:blip>
          <a:stretch>
            <a:fillRect/>
          </a:stretch>
        </p:blipFill>
        <p:spPr>
          <a:xfrm>
            <a:off x="602675" y="2209825"/>
            <a:ext cx="2850575" cy="1896925"/>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g14c3dc36fd0_0_108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anti-corruption</a:t>
            </a:r>
            <a:endParaRPr i="1">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g14c3dc36fd0_0_109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anti-corruption</a:t>
            </a:r>
            <a:br>
              <a:rPr lang="en-GB">
                <a:latin typeface="Arial"/>
                <a:ea typeface="Arial"/>
                <a:cs typeface="Arial"/>
                <a:sym typeface="Arial"/>
              </a:rPr>
            </a:br>
            <a:r>
              <a:rPr lang="en-GB">
                <a:latin typeface="Arial"/>
                <a:ea typeface="Arial"/>
                <a:cs typeface="Arial"/>
                <a:sym typeface="Arial"/>
              </a:rPr>
              <a:t>anti + corruption = anti-corruption</a:t>
            </a:r>
            <a:endParaRPr i="1">
              <a:latin typeface="Arial"/>
              <a:ea typeface="Arial"/>
              <a:cs typeface="Arial"/>
              <a:sym typeface="Arial"/>
            </a:endParaRPr>
          </a:p>
        </p:txBody>
      </p:sp>
      <p:pic>
        <p:nvPicPr>
          <p:cNvPr id="766" name="Google Shape;766;g14c3dc36fd0_0_1091"/>
          <p:cNvPicPr preferRelativeResize="0"/>
          <p:nvPr/>
        </p:nvPicPr>
        <p:blipFill>
          <a:blip r:embed="rId3">
            <a:alphaModFix/>
          </a:blip>
          <a:stretch>
            <a:fillRect/>
          </a:stretch>
        </p:blipFill>
        <p:spPr>
          <a:xfrm>
            <a:off x="152400" y="152400"/>
            <a:ext cx="3702075" cy="1946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2"/>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g14c3dc36fd0_0_1096"/>
          <p:cNvSpPr txBox="1"/>
          <p:nvPr>
            <p:ph type="title"/>
          </p:nvPr>
        </p:nvSpPr>
        <p:spPr>
          <a:xfrm>
            <a:off x="838200" y="50620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anti-corruption</a:t>
            </a:r>
            <a:br>
              <a:rPr lang="en-GB">
                <a:latin typeface="Arial"/>
                <a:ea typeface="Arial"/>
                <a:cs typeface="Arial"/>
                <a:sym typeface="Arial"/>
              </a:rPr>
            </a:br>
            <a:r>
              <a:rPr lang="en-GB">
                <a:latin typeface="Arial"/>
                <a:ea typeface="Arial"/>
                <a:cs typeface="Arial"/>
                <a:sym typeface="Arial"/>
              </a:rPr>
              <a:t>anti + corruption = anti-corruption</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noun</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to prevent corruption (dishonest and illegal behaviour)</a:t>
            </a:r>
            <a:endParaRPr i="1">
              <a:latin typeface="Arial"/>
              <a:ea typeface="Arial"/>
              <a:cs typeface="Arial"/>
              <a:sym typeface="Arial"/>
            </a:endParaRPr>
          </a:p>
        </p:txBody>
      </p:sp>
      <p:pic>
        <p:nvPicPr>
          <p:cNvPr id="772" name="Google Shape;772;g14c3dc36fd0_0_1096"/>
          <p:cNvPicPr preferRelativeResize="0"/>
          <p:nvPr/>
        </p:nvPicPr>
        <p:blipFill>
          <a:blip r:embed="rId3">
            <a:alphaModFix/>
          </a:blip>
          <a:stretch>
            <a:fillRect/>
          </a:stretch>
        </p:blipFill>
        <p:spPr>
          <a:xfrm>
            <a:off x="152400" y="152400"/>
            <a:ext cx="3367550" cy="1770675"/>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g14c3dc36fd0_0_110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Soaps have antibacterial elements in them to destroy germs.</a:t>
            </a:r>
            <a:endParaRPr i="1">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g14c3dc36fd0_0_1105"/>
          <p:cNvSpPr txBox="1"/>
          <p:nvPr>
            <p:ph type="title"/>
          </p:nvPr>
        </p:nvSpPr>
        <p:spPr>
          <a:xfrm>
            <a:off x="512250" y="3080825"/>
            <a:ext cx="110658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Soaps have </a:t>
            </a:r>
            <a:r>
              <a:rPr lang="en-GB" sz="5777">
                <a:latin typeface="Arial"/>
                <a:ea typeface="Arial"/>
                <a:cs typeface="Arial"/>
                <a:sym typeface="Arial"/>
              </a:rPr>
              <a:t>_ _ _ _ _ _ _ _ _ _ _ _ _ </a:t>
            </a:r>
            <a:r>
              <a:rPr lang="en-GB">
                <a:latin typeface="Arial"/>
                <a:ea typeface="Arial"/>
                <a:cs typeface="Arial"/>
                <a:sym typeface="Arial"/>
              </a:rPr>
              <a:t> elements in them to destroy germs.</a:t>
            </a:r>
            <a:endParaRPr i="1">
              <a:latin typeface="Arial"/>
              <a:ea typeface="Arial"/>
              <a:cs typeface="Arial"/>
              <a:sym typeface="Arial"/>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g14c3dc36fd0_0_110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Soaps have antibacterial elements in them to destroy germs.</a:t>
            </a:r>
            <a:endParaRPr i="1">
              <a:latin typeface="Arial"/>
              <a:ea typeface="Arial"/>
              <a:cs typeface="Arial"/>
              <a:sym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g14c3dc36fd0_0_111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Exercise is a powerful antidepressant.</a:t>
            </a:r>
            <a:endParaRPr i="1">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g14c3dc36fd0_0_111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Exercise is a powerful </a:t>
            </a:r>
            <a:endParaRPr>
              <a:latin typeface="Arial"/>
              <a:ea typeface="Arial"/>
              <a:cs typeface="Arial"/>
              <a:sym typeface="Arial"/>
            </a:endParaRPr>
          </a:p>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_ _ _ _ _ _ _ _ _ _ _ _ _ _.</a:t>
            </a:r>
            <a:endParaRPr i="1">
              <a:latin typeface="Arial"/>
              <a:ea typeface="Arial"/>
              <a:cs typeface="Arial"/>
              <a:sym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g14c3dc36fd0_0_112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Exercise is a powerful antidepressant.</a:t>
            </a:r>
            <a:endParaRPr i="1">
              <a:latin typeface="Arial"/>
              <a:ea typeface="Arial"/>
              <a:cs typeface="Arial"/>
              <a:sym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g14c3dc36fd0_0_112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Anti-corruption groups within the country claim that bribery remains rife.</a:t>
            </a:r>
            <a:endParaRPr i="1">
              <a:latin typeface="Arial"/>
              <a:ea typeface="Arial"/>
              <a:cs typeface="Arial"/>
              <a:sym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sp>
        <p:nvSpPr>
          <p:cNvPr id="812" name="Google Shape;812;g14c3dc36fd0_0_112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_ _ _ _ -_ _ _ _ _ _ _ _ _ _ groups within the country claim that bribery remains rife.</a:t>
            </a:r>
            <a:endParaRPr i="1">
              <a:latin typeface="Arial"/>
              <a:ea typeface="Arial"/>
              <a:cs typeface="Arial"/>
              <a:sym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g14c3dc36fd0_0_113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Anti-corruption groups within the country claim that bribery remains rife.</a:t>
            </a:r>
            <a:endParaRPr i="1">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3"/>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exaggerate</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126"/>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g14c3dc36fd0_0_88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interrupt</a:t>
            </a:r>
            <a:endParaRPr i="1">
              <a:latin typeface="Arial"/>
              <a:ea typeface="Arial"/>
              <a:cs typeface="Arial"/>
              <a:sym typeface="Arial"/>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g14c3dc36fd0_0_89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interrupt</a:t>
            </a:r>
            <a:br>
              <a:rPr lang="en-GB">
                <a:latin typeface="Arial"/>
                <a:ea typeface="Arial"/>
                <a:cs typeface="Arial"/>
                <a:sym typeface="Arial"/>
              </a:rPr>
            </a:br>
            <a:r>
              <a:rPr lang="en-GB">
                <a:latin typeface="Arial"/>
                <a:ea typeface="Arial"/>
                <a:cs typeface="Arial"/>
                <a:sym typeface="Arial"/>
              </a:rPr>
              <a:t>It is extremely rude to interrupt someone when they are talking.</a:t>
            </a:r>
            <a:endParaRPr i="1">
              <a:latin typeface="Arial"/>
              <a:ea typeface="Arial"/>
              <a:cs typeface="Arial"/>
              <a:sym typeface="Arial"/>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g14c3dc36fd0_0_89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It is extremely rude to interrupt someone when they are talking.</a:t>
            </a:r>
            <a:endParaRPr i="1">
              <a:latin typeface="Arial"/>
              <a:ea typeface="Arial"/>
              <a:cs typeface="Arial"/>
              <a:sym typeface="Arial"/>
            </a:endParaRPr>
          </a:p>
        </p:txBody>
      </p:sp>
      <p:pic>
        <p:nvPicPr>
          <p:cNvPr id="838" name="Google Shape;838;g14c3dc36fd0_0_895"/>
          <p:cNvPicPr preferRelativeResize="0"/>
          <p:nvPr/>
        </p:nvPicPr>
        <p:blipFill>
          <a:blip r:embed="rId3">
            <a:alphaModFix/>
          </a:blip>
          <a:stretch>
            <a:fillRect/>
          </a:stretch>
        </p:blipFill>
        <p:spPr>
          <a:xfrm>
            <a:off x="152400" y="152400"/>
            <a:ext cx="3270050" cy="2195950"/>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g14c3dc36fd0_0_90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It is extremely rude to </a:t>
            </a:r>
            <a:r>
              <a:rPr lang="en-GB" sz="3888">
                <a:latin typeface="Arial"/>
                <a:ea typeface="Arial"/>
                <a:cs typeface="Arial"/>
                <a:sym typeface="Arial"/>
              </a:rPr>
              <a:t>_ _ _ _ _ _ _ _ _ _ </a:t>
            </a:r>
            <a:r>
              <a:rPr lang="en-GB">
                <a:latin typeface="Arial"/>
                <a:ea typeface="Arial"/>
                <a:cs typeface="Arial"/>
                <a:sym typeface="Arial"/>
              </a:rPr>
              <a:t>someone when they are talking.</a:t>
            </a:r>
            <a:endParaRPr i="1">
              <a:latin typeface="Arial"/>
              <a:ea typeface="Arial"/>
              <a:cs typeface="Arial"/>
              <a:sym typeface="Arial"/>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g14c3dc36fd0_0_90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It is extremely rude to interrupt someone when they are talking.</a:t>
            </a:r>
            <a:endParaRPr i="1">
              <a:latin typeface="Arial"/>
              <a:ea typeface="Arial"/>
              <a:cs typeface="Arial"/>
              <a:sym typeface="Arial"/>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g14c3dc36fd0_0_90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language</a:t>
            </a:r>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g14c3dc36fd0_0_912"/>
          <p:cNvSpPr txBox="1"/>
          <p:nvPr>
            <p:ph type="title"/>
          </p:nvPr>
        </p:nvSpPr>
        <p:spPr>
          <a:xfrm>
            <a:off x="838200" y="3912100"/>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language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Harry Potter and the Philosopher’s Stone has been translated into a different language at least 79 times.</a:t>
            </a:r>
            <a:endParaRPr i="1"/>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g14c3dc36fd0_0_916"/>
          <p:cNvSpPr txBox="1"/>
          <p:nvPr>
            <p:ph type="title"/>
          </p:nvPr>
        </p:nvSpPr>
        <p:spPr>
          <a:xfrm>
            <a:off x="838200" y="4587500"/>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language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Harry Potter and the Philosopher’s Stone has been translated into a different language at least 79 times.</a:t>
            </a:r>
            <a:endParaRPr i="1"/>
          </a:p>
        </p:txBody>
      </p:sp>
      <p:pic>
        <p:nvPicPr>
          <p:cNvPr id="864" name="Google Shape;864;g14c3dc36fd0_0_916"/>
          <p:cNvPicPr preferRelativeResize="0"/>
          <p:nvPr/>
        </p:nvPicPr>
        <p:blipFill>
          <a:blip r:embed="rId3">
            <a:alphaModFix/>
          </a:blip>
          <a:stretch>
            <a:fillRect/>
          </a:stretch>
        </p:blipFill>
        <p:spPr>
          <a:xfrm>
            <a:off x="152400" y="152400"/>
            <a:ext cx="3577925" cy="2146750"/>
          </a:xfrm>
          <a:prstGeom prst="rect">
            <a:avLst/>
          </a:prstGeom>
          <a:noFill/>
          <a:ln>
            <a:noFill/>
          </a:ln>
        </p:spPr>
      </p:pic>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g14c3dc36fd0_0_92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Harry Potter and the Philosopher’s Stone has been translated into a different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_ _ _ _ _ _ _ _ at least 79 times.</a:t>
            </a:r>
            <a:endParaRPr i="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14c3dc36fd0_0_93"/>
          <p:cNvSpPr txBox="1"/>
          <p:nvPr>
            <p:ph type="title"/>
          </p:nvPr>
        </p:nvSpPr>
        <p:spPr>
          <a:xfrm>
            <a:off x="838200" y="3962567"/>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exaggerate</a:t>
            </a:r>
            <a:br>
              <a:rPr lang="en-GB">
                <a:latin typeface="Arial"/>
                <a:ea typeface="Arial"/>
                <a:cs typeface="Arial"/>
                <a:sym typeface="Arial"/>
              </a:rPr>
            </a:br>
            <a:r>
              <a:rPr lang="en-GB">
                <a:latin typeface="Arial"/>
                <a:ea typeface="Arial"/>
                <a:cs typeface="Arial"/>
                <a:sym typeface="Arial"/>
              </a:rPr>
              <a:t>(verb)</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to represent something as being larger, better or worse than it is. </a:t>
            </a:r>
            <a:endParaRPr/>
          </a:p>
        </p:txBody>
      </p:sp>
      <p:pic>
        <p:nvPicPr>
          <p:cNvPr id="233" name="Google Shape;233;g14c3dc36fd0_0_93"/>
          <p:cNvPicPr preferRelativeResize="0"/>
          <p:nvPr/>
        </p:nvPicPr>
        <p:blipFill>
          <a:blip r:embed="rId3">
            <a:alphaModFix/>
          </a:blip>
          <a:stretch>
            <a:fillRect/>
          </a:stretch>
        </p:blipFill>
        <p:spPr>
          <a:xfrm>
            <a:off x="152400" y="152400"/>
            <a:ext cx="3390900" cy="2630876"/>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g14c3dc36fd0_0_92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Harry Potter and the Philosopher’s Stone has been translated into a different language at least 79 times.</a:t>
            </a:r>
            <a:endParaRPr i="1"/>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139"/>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GB"/>
            </a:br>
            <a:r>
              <a:rPr lang="en-GB">
                <a:latin typeface="Arial"/>
                <a:ea typeface="Arial"/>
                <a:cs typeface="Arial"/>
                <a:sym typeface="Arial"/>
              </a:rPr>
              <a:t>Let’s investigate and detect…</a:t>
            </a:r>
            <a:endParaRPr i="1"/>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140"/>
          <p:cNvSpPr txBox="1"/>
          <p:nvPr>
            <p:ph type="title"/>
          </p:nvPr>
        </p:nvSpPr>
        <p:spPr>
          <a:xfrm>
            <a:off x="838200" y="4534067"/>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2500"/>
              <a:buFont typeface="Calibri"/>
              <a:buNone/>
            </a:pPr>
            <a:br>
              <a:rPr lang="en-GB"/>
            </a:br>
            <a:r>
              <a:rPr lang="en-GB" sz="4233">
                <a:latin typeface="Arial"/>
                <a:ea typeface="Arial"/>
                <a:cs typeface="Arial"/>
                <a:sym typeface="Arial"/>
              </a:rPr>
              <a:t>Look at this sentence.  </a:t>
            </a:r>
            <a:br>
              <a:rPr lang="en-GB" sz="4233">
                <a:latin typeface="Arial"/>
                <a:ea typeface="Arial"/>
                <a:cs typeface="Arial"/>
                <a:sym typeface="Arial"/>
              </a:rPr>
            </a:br>
            <a:r>
              <a:rPr lang="en-GB" sz="4233">
                <a:latin typeface="Arial"/>
                <a:ea typeface="Arial"/>
                <a:cs typeface="Arial"/>
                <a:sym typeface="Arial"/>
              </a:rPr>
              <a:t>Change the spellings that are incorrect.</a:t>
            </a:r>
            <a:br>
              <a:rPr lang="en-GB" sz="4233">
                <a:latin typeface="Arial"/>
                <a:ea typeface="Arial"/>
                <a:cs typeface="Arial"/>
                <a:sym typeface="Arial"/>
              </a:rPr>
            </a:br>
            <a:r>
              <a:rPr lang="en-GB" sz="4233">
                <a:latin typeface="Arial"/>
                <a:ea typeface="Arial"/>
                <a:cs typeface="Arial"/>
                <a:sym typeface="Arial"/>
              </a:rPr>
              <a:t>Explain how each one is wrong and how to remember to get it right next time. </a:t>
            </a:r>
            <a:br>
              <a:rPr lang="en-GB" sz="5333">
                <a:latin typeface="Arial"/>
                <a:ea typeface="Arial"/>
                <a:cs typeface="Arial"/>
                <a:sym typeface="Arial"/>
              </a:rPr>
            </a:br>
            <a:br>
              <a:rPr lang="en-GB" sz="5333">
                <a:latin typeface="Arial"/>
                <a:ea typeface="Arial"/>
                <a:cs typeface="Arial"/>
                <a:sym typeface="Arial"/>
              </a:rPr>
            </a:br>
            <a:r>
              <a:rPr lang="en-GB" sz="5333">
                <a:latin typeface="Arial"/>
                <a:ea typeface="Arial"/>
                <a:cs typeface="Arial"/>
                <a:sym typeface="Arial"/>
              </a:rPr>
              <a:t>Our immune systems needed to </a:t>
            </a:r>
            <a:r>
              <a:rPr lang="en-GB" sz="5333">
                <a:latin typeface="Arial"/>
                <a:ea typeface="Arial"/>
                <a:cs typeface="Arial"/>
                <a:sym typeface="Arial"/>
              </a:rPr>
              <a:t>re-build themselves from the use of exellent antibackterial cleaners due to the hinderance of contagious germs. </a:t>
            </a:r>
            <a:endParaRPr i="1" sz="5333"/>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141"/>
          <p:cNvSpPr txBox="1"/>
          <p:nvPr>
            <p:ph type="title"/>
          </p:nvPr>
        </p:nvSpPr>
        <p:spPr>
          <a:xfrm>
            <a:off x="838200" y="5023924"/>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i="1" lang="en-GB" sz="5000">
                <a:latin typeface="Arial"/>
                <a:ea typeface="Arial"/>
                <a:cs typeface="Arial"/>
                <a:sym typeface="Arial"/>
              </a:rPr>
              <a:t>Our immune systems needed to </a:t>
            </a:r>
            <a:r>
              <a:rPr i="1" lang="en-GB" sz="5000">
                <a:highlight>
                  <a:srgbClr val="FFFF00"/>
                </a:highlight>
                <a:latin typeface="Arial"/>
                <a:ea typeface="Arial"/>
                <a:cs typeface="Arial"/>
                <a:sym typeface="Arial"/>
              </a:rPr>
              <a:t>re-build</a:t>
            </a:r>
            <a:r>
              <a:rPr i="1" lang="en-GB" sz="5000">
                <a:latin typeface="Arial"/>
                <a:ea typeface="Arial"/>
                <a:cs typeface="Arial"/>
                <a:sym typeface="Arial"/>
              </a:rPr>
              <a:t> themselves from the use of exellent antibackterial cleaners due to the hinderance of contagious germs.</a:t>
            </a:r>
            <a:r>
              <a:rPr i="1" lang="en-GB" sz="4400">
                <a:latin typeface="Arial"/>
                <a:ea typeface="Arial"/>
                <a:cs typeface="Arial"/>
                <a:sym typeface="Arial"/>
              </a:rPr>
              <a:t> </a:t>
            </a:r>
            <a:br>
              <a:rPr lang="en-GB">
                <a:latin typeface="Arial"/>
                <a:ea typeface="Arial"/>
                <a:cs typeface="Arial"/>
                <a:sym typeface="Arial"/>
              </a:rPr>
            </a:br>
            <a:br>
              <a:rPr lang="en-GB">
                <a:latin typeface="Arial"/>
                <a:ea typeface="Arial"/>
                <a:cs typeface="Arial"/>
                <a:sym typeface="Arial"/>
              </a:rPr>
            </a:br>
            <a:r>
              <a:rPr lang="en-GB">
                <a:highlight>
                  <a:srgbClr val="FFFF00"/>
                </a:highlight>
                <a:latin typeface="Arial"/>
                <a:ea typeface="Arial"/>
                <a:cs typeface="Arial"/>
                <a:sym typeface="Arial"/>
              </a:rPr>
              <a:t>rebuild</a:t>
            </a:r>
            <a:r>
              <a:rPr lang="en-GB">
                <a:highlight>
                  <a:srgbClr val="FFFF00"/>
                </a:highlight>
                <a:latin typeface="Arial"/>
                <a:ea typeface="Arial"/>
                <a:cs typeface="Arial"/>
                <a:sym typeface="Arial"/>
              </a:rPr>
              <a:t> </a:t>
            </a:r>
            <a:r>
              <a:rPr lang="en-GB">
                <a:latin typeface="Arial"/>
                <a:ea typeface="Arial"/>
                <a:cs typeface="Arial"/>
                <a:sym typeface="Arial"/>
              </a:rPr>
              <a:t>– not hyphenated, one word </a:t>
            </a:r>
            <a:br>
              <a:rPr lang="en-GB">
                <a:latin typeface="Arial"/>
                <a:ea typeface="Arial"/>
                <a:cs typeface="Arial"/>
                <a:sym typeface="Arial"/>
              </a:rPr>
            </a:br>
            <a:endParaRPr i="1"/>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142"/>
          <p:cNvSpPr txBox="1"/>
          <p:nvPr>
            <p:ph type="title"/>
          </p:nvPr>
        </p:nvSpPr>
        <p:spPr>
          <a:xfrm>
            <a:off x="838200" y="5023924"/>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i="1" lang="en-GB" sz="4666">
                <a:latin typeface="Arial"/>
                <a:ea typeface="Arial"/>
                <a:cs typeface="Arial"/>
                <a:sym typeface="Arial"/>
              </a:rPr>
              <a:t>Our immune systems needed to re-build themselves from the use of </a:t>
            </a:r>
            <a:r>
              <a:rPr i="1" lang="en-GB" sz="4666">
                <a:highlight>
                  <a:srgbClr val="FFFF00"/>
                </a:highlight>
                <a:latin typeface="Arial"/>
                <a:ea typeface="Arial"/>
                <a:cs typeface="Arial"/>
                <a:sym typeface="Arial"/>
              </a:rPr>
              <a:t>exellent </a:t>
            </a:r>
            <a:r>
              <a:rPr i="1" lang="en-GB" sz="4666">
                <a:latin typeface="Arial"/>
                <a:ea typeface="Arial"/>
                <a:cs typeface="Arial"/>
                <a:sym typeface="Arial"/>
              </a:rPr>
              <a:t>antibackterial cleaners due to the hinderance of contagious germs.</a:t>
            </a:r>
            <a:br>
              <a:rPr lang="en-GB">
                <a:latin typeface="Arial"/>
                <a:ea typeface="Arial"/>
                <a:cs typeface="Arial"/>
                <a:sym typeface="Arial"/>
              </a:rPr>
            </a:br>
            <a:br>
              <a:rPr lang="en-GB">
                <a:latin typeface="Arial"/>
                <a:ea typeface="Arial"/>
                <a:cs typeface="Arial"/>
                <a:sym typeface="Arial"/>
              </a:rPr>
            </a:br>
            <a:r>
              <a:rPr lang="en-GB">
                <a:highlight>
                  <a:srgbClr val="FFFF00"/>
                </a:highlight>
                <a:latin typeface="Arial"/>
                <a:ea typeface="Arial"/>
                <a:cs typeface="Arial"/>
                <a:sym typeface="Arial"/>
              </a:rPr>
              <a:t>excellent</a:t>
            </a:r>
            <a:r>
              <a:rPr lang="en-GB">
                <a:highlight>
                  <a:srgbClr val="FFFF00"/>
                </a:highlight>
                <a:latin typeface="Arial"/>
                <a:ea typeface="Arial"/>
                <a:cs typeface="Arial"/>
                <a:sym typeface="Arial"/>
              </a:rPr>
              <a:t> </a:t>
            </a:r>
            <a:r>
              <a:rPr lang="en-GB">
                <a:latin typeface="Arial"/>
                <a:ea typeface="Arial"/>
                <a:cs typeface="Arial"/>
                <a:sym typeface="Arial"/>
              </a:rPr>
              <a:t>– missing the letter c</a:t>
            </a:r>
            <a:br>
              <a:rPr lang="en-GB">
                <a:latin typeface="Arial"/>
                <a:ea typeface="Arial"/>
                <a:cs typeface="Arial"/>
                <a:sym typeface="Arial"/>
              </a:rPr>
            </a:br>
            <a:endParaRPr i="1"/>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143"/>
          <p:cNvSpPr txBox="1"/>
          <p:nvPr>
            <p:ph type="title"/>
          </p:nvPr>
        </p:nvSpPr>
        <p:spPr>
          <a:xfrm>
            <a:off x="838200" y="5023924"/>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lang="en-GB" sz="5333">
                <a:latin typeface="Arial"/>
                <a:ea typeface="Arial"/>
                <a:cs typeface="Arial"/>
                <a:sym typeface="Arial"/>
              </a:rPr>
              <a:t>Our immune systems needed to re-build themselves from the use of exellent </a:t>
            </a:r>
            <a:r>
              <a:rPr lang="en-GB" sz="5333">
                <a:highlight>
                  <a:srgbClr val="FFFF00"/>
                </a:highlight>
                <a:latin typeface="Arial"/>
                <a:ea typeface="Arial"/>
                <a:cs typeface="Arial"/>
                <a:sym typeface="Arial"/>
              </a:rPr>
              <a:t>antibackterial</a:t>
            </a:r>
            <a:r>
              <a:rPr lang="en-GB" sz="5333">
                <a:latin typeface="Arial"/>
                <a:ea typeface="Arial"/>
                <a:cs typeface="Arial"/>
                <a:sym typeface="Arial"/>
              </a:rPr>
              <a:t> cleaners due to the hinderance of contagious germs.</a:t>
            </a:r>
            <a:r>
              <a:rPr i="1" lang="en-GB" sz="4400">
                <a:latin typeface="Arial"/>
                <a:ea typeface="Arial"/>
                <a:cs typeface="Arial"/>
                <a:sym typeface="Arial"/>
              </a:rPr>
              <a:t> </a:t>
            </a:r>
            <a:br>
              <a:rPr lang="en-GB">
                <a:latin typeface="Arial"/>
                <a:ea typeface="Arial"/>
                <a:cs typeface="Arial"/>
                <a:sym typeface="Arial"/>
              </a:rPr>
            </a:br>
            <a:br>
              <a:rPr lang="en-GB">
                <a:latin typeface="Arial"/>
                <a:ea typeface="Arial"/>
                <a:cs typeface="Arial"/>
                <a:sym typeface="Arial"/>
              </a:rPr>
            </a:br>
            <a:r>
              <a:rPr lang="en-GB">
                <a:highlight>
                  <a:srgbClr val="FFFF00"/>
                </a:highlight>
                <a:latin typeface="Arial"/>
                <a:ea typeface="Arial"/>
                <a:cs typeface="Arial"/>
                <a:sym typeface="Arial"/>
              </a:rPr>
              <a:t>antibacterial</a:t>
            </a:r>
            <a:r>
              <a:rPr lang="en-GB">
                <a:highlight>
                  <a:srgbClr val="FFFF00"/>
                </a:highlight>
                <a:latin typeface="Arial"/>
                <a:ea typeface="Arial"/>
                <a:cs typeface="Arial"/>
                <a:sym typeface="Arial"/>
              </a:rPr>
              <a:t> </a:t>
            </a:r>
            <a:r>
              <a:rPr lang="en-GB">
                <a:latin typeface="Arial"/>
                <a:ea typeface="Arial"/>
                <a:cs typeface="Arial"/>
                <a:sym typeface="Arial"/>
              </a:rPr>
              <a:t>– c not ck</a:t>
            </a:r>
            <a:endParaRPr>
              <a:latin typeface="Arial"/>
              <a:ea typeface="Arial"/>
              <a:cs typeface="Arial"/>
              <a:sym typeface="Arial"/>
            </a:endParaRPr>
          </a:p>
          <a:p>
            <a:pPr indent="0" lvl="0" marL="0" rtl="0" algn="l">
              <a:lnSpc>
                <a:spcPct val="90000"/>
              </a:lnSpc>
              <a:spcBef>
                <a:spcPts val="0"/>
              </a:spcBef>
              <a:spcAft>
                <a:spcPts val="0"/>
              </a:spcAft>
              <a:buClr>
                <a:schemeClr val="dk1"/>
              </a:buClr>
              <a:buSzPct val="100000"/>
              <a:buFont typeface="Calibri"/>
              <a:buNone/>
            </a:pPr>
            <a:r>
              <a:t/>
            </a:r>
            <a:endParaRPr>
              <a:latin typeface="Arial"/>
              <a:ea typeface="Arial"/>
              <a:cs typeface="Arial"/>
              <a:sym typeface="Arial"/>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p144"/>
          <p:cNvSpPr txBox="1"/>
          <p:nvPr>
            <p:ph type="title"/>
          </p:nvPr>
        </p:nvSpPr>
        <p:spPr>
          <a:xfrm>
            <a:off x="838200" y="5023924"/>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lang="en-GB" sz="5333">
                <a:latin typeface="Arial"/>
                <a:ea typeface="Arial"/>
                <a:cs typeface="Arial"/>
                <a:sym typeface="Arial"/>
              </a:rPr>
              <a:t>Our immune systems needed to re-build themselves from the use of exellent antibackterial cleaners due to the hinderance of contagious germs.</a:t>
            </a:r>
            <a:r>
              <a:rPr i="1" lang="en-GB" sz="4400">
                <a:latin typeface="Arial"/>
                <a:ea typeface="Arial"/>
                <a:cs typeface="Arial"/>
                <a:sym typeface="Arial"/>
              </a:rPr>
              <a:t> </a:t>
            </a:r>
            <a:br>
              <a:rPr lang="en-GB">
                <a:latin typeface="Arial"/>
                <a:ea typeface="Arial"/>
                <a:cs typeface="Arial"/>
                <a:sym typeface="Arial"/>
              </a:rPr>
            </a:br>
            <a:br>
              <a:rPr lang="en-GB">
                <a:latin typeface="Arial"/>
                <a:ea typeface="Arial"/>
                <a:cs typeface="Arial"/>
                <a:sym typeface="Arial"/>
              </a:rPr>
            </a:br>
            <a:r>
              <a:rPr lang="en-GB">
                <a:highlight>
                  <a:srgbClr val="FFFF00"/>
                </a:highlight>
                <a:latin typeface="Arial"/>
                <a:ea typeface="Arial"/>
                <a:cs typeface="Arial"/>
                <a:sym typeface="Arial"/>
              </a:rPr>
              <a:t>hindrance</a:t>
            </a:r>
            <a:r>
              <a:rPr lang="en-GB">
                <a:latin typeface="Arial"/>
                <a:ea typeface="Arial"/>
                <a:cs typeface="Arial"/>
                <a:sym typeface="Arial"/>
              </a:rPr>
              <a:t>– no e</a:t>
            </a:r>
            <a:br>
              <a:rPr lang="en-GB">
                <a:latin typeface="Arial"/>
                <a:ea typeface="Arial"/>
                <a:cs typeface="Arial"/>
                <a:sym typeface="Arial"/>
              </a:rPr>
            </a:br>
            <a:br>
              <a:rPr lang="en-GB">
                <a:latin typeface="Arial"/>
                <a:ea typeface="Arial"/>
                <a:cs typeface="Arial"/>
                <a:sym typeface="Arial"/>
              </a:rPr>
            </a:br>
            <a:endParaRPr i="1"/>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145"/>
          <p:cNvSpPr txBox="1"/>
          <p:nvPr>
            <p:ph type="title"/>
          </p:nvPr>
        </p:nvSpPr>
        <p:spPr>
          <a:xfrm>
            <a:off x="179614" y="5376350"/>
            <a:ext cx="12012385"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lang="en-GB" sz="5333">
                <a:latin typeface="Arial"/>
                <a:ea typeface="Arial"/>
                <a:cs typeface="Arial"/>
                <a:sym typeface="Arial"/>
              </a:rPr>
              <a:t>Our immune systems needed to rebuild themselves from the use of excellent antibacterial cleaners due to the hindrance of contagious germs.</a:t>
            </a:r>
            <a:r>
              <a:rPr i="1" lang="en-GB">
                <a:latin typeface="Arial"/>
                <a:ea typeface="Arial"/>
                <a:cs typeface="Arial"/>
                <a:sym typeface="Arial"/>
              </a:rPr>
              <a:t> </a:t>
            </a:r>
            <a:br>
              <a:rPr lang="en-GB">
                <a:latin typeface="Arial"/>
                <a:ea typeface="Arial"/>
                <a:cs typeface="Arial"/>
                <a:sym typeface="Arial"/>
              </a:rPr>
            </a:br>
            <a:br>
              <a:rPr lang="en-GB">
                <a:latin typeface="Arial"/>
                <a:ea typeface="Arial"/>
                <a:cs typeface="Arial"/>
                <a:sym typeface="Arial"/>
              </a:rPr>
            </a:br>
            <a:br>
              <a:rPr lang="en-GB">
                <a:latin typeface="Arial"/>
                <a:ea typeface="Arial"/>
                <a:cs typeface="Arial"/>
                <a:sym typeface="Arial"/>
              </a:rPr>
            </a:br>
            <a:endParaRPr i="1"/>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146"/>
          <p:cNvSpPr txBox="1"/>
          <p:nvPr/>
        </p:nvSpPr>
        <p:spPr>
          <a:xfrm>
            <a:off x="1469571" y="1518558"/>
            <a:ext cx="9045900" cy="341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7200">
                <a:solidFill>
                  <a:schemeClr val="dk1"/>
                </a:solidFill>
                <a:latin typeface="Arial"/>
                <a:ea typeface="Arial"/>
                <a:cs typeface="Arial"/>
                <a:sym typeface="Arial"/>
              </a:rPr>
              <a:t>Year 6  - Autumn </a:t>
            </a:r>
            <a:r>
              <a:rPr lang="en-GB" sz="7200">
                <a:solidFill>
                  <a:schemeClr val="dk1"/>
                </a:solidFill>
              </a:rPr>
              <a:t>2</a:t>
            </a:r>
            <a:endParaRPr/>
          </a:p>
          <a:p>
            <a:pPr indent="0" lvl="0" marL="0" marR="0" rtl="0" algn="l">
              <a:spcBef>
                <a:spcPts val="0"/>
              </a:spcBef>
              <a:spcAft>
                <a:spcPts val="0"/>
              </a:spcAft>
              <a:buNone/>
            </a:pPr>
            <a:r>
              <a:rPr lang="en-GB" sz="7200">
                <a:solidFill>
                  <a:schemeClr val="dk1"/>
                </a:solidFill>
                <a:latin typeface="Arial"/>
                <a:ea typeface="Arial"/>
                <a:cs typeface="Arial"/>
                <a:sym typeface="Arial"/>
              </a:rPr>
              <a:t>Week 6 - Wednesday</a:t>
            </a:r>
            <a:endParaRPr/>
          </a:p>
          <a:p>
            <a:pPr indent="0" lvl="0" marL="0" marR="0" rtl="0" algn="l">
              <a:spcBef>
                <a:spcPts val="0"/>
              </a:spcBef>
              <a:spcAft>
                <a:spcPts val="0"/>
              </a:spcAft>
              <a:buNone/>
            </a:pPr>
            <a:r>
              <a:t/>
            </a:r>
            <a:endParaRPr sz="7200">
              <a:solidFill>
                <a:schemeClr val="dk1"/>
              </a:solidFill>
              <a:latin typeface="Calibri"/>
              <a:ea typeface="Calibri"/>
              <a:cs typeface="Calibri"/>
              <a:sym typeface="Calibri"/>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pic>
        <p:nvPicPr>
          <p:cNvPr id="920" name="Google Shape;920;g14c3dc36fd0_0_1212"/>
          <p:cNvPicPr preferRelativeResize="0"/>
          <p:nvPr/>
        </p:nvPicPr>
        <p:blipFill>
          <a:blip r:embed="rId3">
            <a:alphaModFix/>
          </a:blip>
          <a:stretch>
            <a:fillRect/>
          </a:stretch>
        </p:blipFill>
        <p:spPr>
          <a:xfrm>
            <a:off x="765663" y="0"/>
            <a:ext cx="10660673"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14c3dc36fd0_0_99"/>
          <p:cNvSpPr txBox="1"/>
          <p:nvPr>
            <p:ph type="title"/>
          </p:nvPr>
        </p:nvSpPr>
        <p:spPr>
          <a:xfrm>
            <a:off x="838200" y="3962567"/>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exaggerate</a:t>
            </a:r>
            <a:br>
              <a:rPr lang="en-GB">
                <a:latin typeface="Arial"/>
                <a:ea typeface="Arial"/>
                <a:cs typeface="Arial"/>
                <a:sym typeface="Arial"/>
              </a:rPr>
            </a:br>
            <a:r>
              <a:rPr lang="en-GB">
                <a:latin typeface="Arial"/>
                <a:ea typeface="Arial"/>
                <a:cs typeface="Arial"/>
                <a:sym typeface="Arial"/>
              </a:rPr>
              <a:t>(verb)</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He tends to exaggerate when talking about his accomplishments.</a:t>
            </a:r>
            <a:endParaRPr/>
          </a:p>
        </p:txBody>
      </p:sp>
      <p:pic>
        <p:nvPicPr>
          <p:cNvPr id="240" name="Google Shape;240;g14c3dc36fd0_0_99"/>
          <p:cNvPicPr preferRelativeResize="0"/>
          <p:nvPr/>
        </p:nvPicPr>
        <p:blipFill>
          <a:blip r:embed="rId3">
            <a:alphaModFix/>
          </a:blip>
          <a:stretch>
            <a:fillRect/>
          </a:stretch>
        </p:blipFill>
        <p:spPr>
          <a:xfrm>
            <a:off x="152400" y="152400"/>
            <a:ext cx="3390900" cy="2630876"/>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148"/>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Revisit and Review of A2 Week 3</a:t>
            </a:r>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149"/>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Challenge words</a:t>
            </a:r>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g14c3dc36fd0_0_121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existence</a:t>
            </a:r>
            <a:endParaRPr i="1">
              <a:latin typeface="Arial"/>
              <a:ea typeface="Arial"/>
              <a:cs typeface="Arial"/>
              <a:sym typeface="Arial"/>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g14c3dc36fd0_0_1220"/>
          <p:cNvSpPr txBox="1"/>
          <p:nvPr>
            <p:ph type="title"/>
          </p:nvPr>
        </p:nvSpPr>
        <p:spPr>
          <a:xfrm>
            <a:off x="415600" y="2867800"/>
            <a:ext cx="11360700" cy="11223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GB"/>
              <a:t>existence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(noun)</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definition: a state of living</a:t>
            </a:r>
            <a:endParaRPr/>
          </a:p>
        </p:txBody>
      </p:sp>
      <p:pic>
        <p:nvPicPr>
          <p:cNvPr descr="Free Christian Cross Clipart, Download Free Christian Cross Clipart png  images, Free ClipArts on Clipart Library" id="943" name="Google Shape;943;g14c3dc36fd0_0_1220"/>
          <p:cNvPicPr preferRelativeResize="0"/>
          <p:nvPr/>
        </p:nvPicPr>
        <p:blipFill rotWithShape="1">
          <a:blip r:embed="rId3">
            <a:alphaModFix/>
          </a:blip>
          <a:srcRect b="0" l="0" r="0" t="0"/>
          <a:stretch/>
        </p:blipFill>
        <p:spPr>
          <a:xfrm>
            <a:off x="204098" y="227366"/>
            <a:ext cx="2245922" cy="3201633"/>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g14c3dc36fd0_0_122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existence</a:t>
            </a:r>
            <a:br>
              <a:rPr lang="en-GB">
                <a:latin typeface="Arial"/>
                <a:ea typeface="Arial"/>
                <a:cs typeface="Arial"/>
                <a:sym typeface="Arial"/>
              </a:rPr>
            </a:br>
            <a:r>
              <a:rPr lang="en-GB">
                <a:latin typeface="Arial"/>
                <a:ea typeface="Arial"/>
                <a:cs typeface="Arial"/>
                <a:sym typeface="Arial"/>
              </a:rPr>
              <a:t>Christians believe in the existence of God. </a:t>
            </a:r>
            <a:endParaRPr i="1">
              <a:latin typeface="Arial"/>
              <a:ea typeface="Arial"/>
              <a:cs typeface="Arial"/>
              <a:sym typeface="Arial"/>
            </a:endParaRPr>
          </a:p>
        </p:txBody>
      </p:sp>
      <p:pic>
        <p:nvPicPr>
          <p:cNvPr descr="Free Christian Cross Clipart, Download Free Christian Cross Clipart png  images, Free ClipArts on Clipart Library" id="949" name="Google Shape;949;g14c3dc36fd0_0_1225"/>
          <p:cNvPicPr preferRelativeResize="0"/>
          <p:nvPr/>
        </p:nvPicPr>
        <p:blipFill rotWithShape="1">
          <a:blip r:embed="rId3">
            <a:alphaModFix/>
          </a:blip>
          <a:srcRect b="0" l="0" r="0" t="0"/>
          <a:stretch/>
        </p:blipFill>
        <p:spPr>
          <a:xfrm>
            <a:off x="204107" y="258536"/>
            <a:ext cx="1790700" cy="2552700"/>
          </a:xfrm>
          <a:prstGeom prst="rect">
            <a:avLst/>
          </a:prstGeom>
          <a:noFill/>
          <a:ln>
            <a:noFill/>
          </a:ln>
        </p:spPr>
      </p:pic>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g14c3dc36fd0_0_142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Christians believe in the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_ _ _ _ _ _ _ _ _ of God. </a:t>
            </a:r>
            <a:endParaRPr i="1">
              <a:latin typeface="Arial"/>
              <a:ea typeface="Arial"/>
              <a:cs typeface="Arial"/>
              <a:sym typeface="Arial"/>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g14c3dc36fd0_0_143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Christians believe in the existence of God. </a:t>
            </a:r>
            <a:endParaRPr i="1">
              <a:latin typeface="Arial"/>
              <a:ea typeface="Arial"/>
              <a:cs typeface="Arial"/>
              <a:sym typeface="Arial"/>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g14c3dc36fd0_0_123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explanation</a:t>
            </a:r>
            <a:endParaRPr i="1">
              <a:latin typeface="Arial"/>
              <a:ea typeface="Arial"/>
              <a:cs typeface="Arial"/>
              <a:sym typeface="Arial"/>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g14c3dc36fd0_0_1234"/>
          <p:cNvSpPr txBox="1"/>
          <p:nvPr>
            <p:ph type="title"/>
          </p:nvPr>
        </p:nvSpPr>
        <p:spPr>
          <a:xfrm>
            <a:off x="415600" y="2867800"/>
            <a:ext cx="11360700" cy="11223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GB"/>
              <a:t>explanation</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(noun)</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definition: a statement or account which makes everything clear</a:t>
            </a:r>
            <a:endParaRPr/>
          </a:p>
        </p:txBody>
      </p:sp>
      <p:pic>
        <p:nvPicPr>
          <p:cNvPr descr="Explain Illustrations and Stock Art. 23,606 Explain illustration and vector  EPS clipart graphics available to search from thousands of royalty free  stock clip art designers." id="970" name="Google Shape;970;g14c3dc36fd0_0_1234"/>
          <p:cNvPicPr preferRelativeResize="0"/>
          <p:nvPr/>
        </p:nvPicPr>
        <p:blipFill rotWithShape="1">
          <a:blip r:embed="rId3">
            <a:alphaModFix/>
          </a:blip>
          <a:srcRect b="13141" l="0" r="0" t="0"/>
          <a:stretch/>
        </p:blipFill>
        <p:spPr>
          <a:xfrm>
            <a:off x="405502" y="239504"/>
            <a:ext cx="3119500" cy="2150400"/>
          </a:xfrm>
          <a:prstGeom prst="rect">
            <a:avLst/>
          </a:prstGeom>
          <a:noFill/>
          <a:ln>
            <a:noFill/>
          </a:ln>
        </p:spPr>
      </p:pic>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g14c3dc36fd0_0_123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explanation</a:t>
            </a:r>
            <a:br>
              <a:rPr lang="en-GB">
                <a:latin typeface="Arial"/>
                <a:ea typeface="Arial"/>
                <a:cs typeface="Arial"/>
                <a:sym typeface="Arial"/>
              </a:rPr>
            </a:br>
            <a:r>
              <a:rPr lang="en-GB">
                <a:latin typeface="Arial"/>
                <a:ea typeface="Arial"/>
                <a:cs typeface="Arial"/>
                <a:sym typeface="Arial"/>
              </a:rPr>
              <a:t>An explanation text is useful in science lessons.</a:t>
            </a:r>
            <a:endParaRPr i="1"/>
          </a:p>
        </p:txBody>
      </p:sp>
      <p:pic>
        <p:nvPicPr>
          <p:cNvPr descr="Explain Illustrations and Stock Art. 23,606 Explain illustration and vector  EPS clipart graphics available to search from thousands of royalty free  stock clip art designers." id="976" name="Google Shape;976;g14c3dc36fd0_0_1239"/>
          <p:cNvPicPr preferRelativeResize="0"/>
          <p:nvPr/>
        </p:nvPicPr>
        <p:blipFill rotWithShape="1">
          <a:blip r:embed="rId3">
            <a:alphaModFix/>
          </a:blip>
          <a:srcRect b="13141" l="0" r="0" t="0"/>
          <a:stretch/>
        </p:blipFill>
        <p:spPr>
          <a:xfrm>
            <a:off x="405493" y="239485"/>
            <a:ext cx="2400300" cy="16546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7"/>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He tends to _ _ _ _ _ _ _ _ _ _ when talking about his accomplishments.</a:t>
            </a:r>
            <a:r>
              <a:rPr lang="en-GB">
                <a:latin typeface="Arial"/>
                <a:ea typeface="Arial"/>
                <a:cs typeface="Arial"/>
                <a:sym typeface="Arial"/>
              </a:rPr>
              <a:t>  </a:t>
            </a:r>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g14c3dc36fd0_0_143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An _ _ _ _ _ _ _ _ _ _ _ text is useful in science lessons.</a:t>
            </a:r>
            <a:endParaRPr i="1"/>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g14c3dc36fd0_0_144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An explanation text is useful in science lessons.</a:t>
            </a:r>
            <a:endParaRPr i="1"/>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17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Let’s </a:t>
            </a:r>
            <a:r>
              <a:rPr i="1" lang="en-GB">
                <a:latin typeface="Arial"/>
                <a:ea typeface="Arial"/>
                <a:cs typeface="Arial"/>
                <a:sym typeface="Arial"/>
              </a:rPr>
              <a:t>recap </a:t>
            </a:r>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g14c3dc36fd0_0_144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The prefix  over-</a:t>
            </a:r>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g14c3dc36fd0_0_1450"/>
          <p:cNvSpPr txBox="1"/>
          <p:nvPr>
            <p:ph type="title"/>
          </p:nvPr>
        </p:nvSpPr>
        <p:spPr>
          <a:xfrm>
            <a:off x="717550" y="4142182"/>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over-</a:t>
            </a:r>
            <a:br>
              <a:rPr lang="en-GB">
                <a:latin typeface="Arial"/>
                <a:ea typeface="Arial"/>
                <a:cs typeface="Arial"/>
                <a:sym typeface="Arial"/>
              </a:rPr>
            </a:br>
            <a:r>
              <a:rPr lang="en-GB">
                <a:latin typeface="Arial"/>
                <a:ea typeface="Arial"/>
                <a:cs typeface="Arial"/>
                <a:sym typeface="Arial"/>
              </a:rPr>
              <a:t>meaning ‘too much’ or ‘more than enough’</a:t>
            </a:r>
            <a:endParaRPr i="1">
              <a:latin typeface="Arial"/>
              <a:ea typeface="Arial"/>
              <a:cs typeface="Arial"/>
              <a:sym typeface="Arial"/>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5" name="Shape 1005"/>
        <p:cNvGrpSpPr/>
        <p:nvPr/>
      </p:nvGrpSpPr>
      <p:grpSpPr>
        <a:xfrm>
          <a:off x="0" y="0"/>
          <a:ext cx="0" cy="0"/>
          <a:chOff x="0" y="0"/>
          <a:chExt cx="0" cy="0"/>
        </a:xfrm>
      </p:grpSpPr>
      <p:sp>
        <p:nvSpPr>
          <p:cNvPr id="1006" name="Google Shape;1006;g14c3dc36fd0_0_145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overthrow</a:t>
            </a:r>
            <a:endParaRPr i="1">
              <a:latin typeface="Arial"/>
              <a:ea typeface="Arial"/>
              <a:cs typeface="Arial"/>
              <a:sym typeface="Arial"/>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g14c3dc36fd0_0_145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overthrow</a:t>
            </a:r>
            <a:endParaRPr i="1">
              <a:latin typeface="Arial"/>
              <a:ea typeface="Arial"/>
              <a:cs typeface="Arial"/>
              <a:sym typeface="Arial"/>
            </a:endParaRPr>
          </a:p>
        </p:txBody>
      </p:sp>
      <p:sp>
        <p:nvSpPr>
          <p:cNvPr id="1012" name="Google Shape;1012;g14c3dc36fd0_0_1458"/>
          <p:cNvSpPr/>
          <p:nvPr/>
        </p:nvSpPr>
        <p:spPr>
          <a:xfrm>
            <a:off x="4015922" y="3813369"/>
            <a:ext cx="1813500" cy="6801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g14c3dc36fd0_0_146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overthrow</a:t>
            </a:r>
            <a:br>
              <a:rPr lang="en-GB">
                <a:latin typeface="Arial"/>
                <a:ea typeface="Arial"/>
                <a:cs typeface="Arial"/>
                <a:sym typeface="Arial"/>
              </a:rPr>
            </a:br>
            <a:r>
              <a:rPr lang="en-GB">
                <a:latin typeface="Arial"/>
                <a:ea typeface="Arial"/>
                <a:cs typeface="Arial"/>
                <a:sym typeface="Arial"/>
              </a:rPr>
              <a:t>over + throw = overthrow </a:t>
            </a:r>
            <a:endParaRPr i="1">
              <a:latin typeface="Arial"/>
              <a:ea typeface="Arial"/>
              <a:cs typeface="Arial"/>
              <a:sym typeface="Arial"/>
            </a:endParaRPr>
          </a:p>
        </p:txBody>
      </p:sp>
      <p:pic>
        <p:nvPicPr>
          <p:cNvPr descr="overthrow clipart - Clip Art Library" id="1018" name="Google Shape;1018;g14c3dc36fd0_0_1463"/>
          <p:cNvPicPr preferRelativeResize="0"/>
          <p:nvPr/>
        </p:nvPicPr>
        <p:blipFill rotWithShape="1">
          <a:blip r:embed="rId3">
            <a:alphaModFix/>
          </a:blip>
          <a:srcRect b="0" l="0" r="0" t="0"/>
          <a:stretch/>
        </p:blipFill>
        <p:spPr>
          <a:xfrm>
            <a:off x="571500" y="304800"/>
            <a:ext cx="2133600" cy="2133600"/>
          </a:xfrm>
          <a:prstGeom prst="rect">
            <a:avLst/>
          </a:prstGeom>
          <a:noFill/>
          <a:ln>
            <a:noFill/>
          </a:ln>
        </p:spPr>
      </p:pic>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g14c3dc36fd0_0_146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overturn</a:t>
            </a:r>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g14c3dc36fd0_0_147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overturn</a:t>
            </a:r>
            <a:r>
              <a:rPr lang="en-GB"/>
              <a:t> </a:t>
            </a:r>
            <a:r>
              <a:rPr lang="en-GB">
                <a:solidFill>
                  <a:schemeClr val="lt1"/>
                </a:solidFill>
              </a:rPr>
              <a:t>n</a:t>
            </a:r>
            <a:endParaRPr i="1">
              <a:solidFill>
                <a:schemeClr val="lt1"/>
              </a:solidFill>
            </a:endParaRPr>
          </a:p>
        </p:txBody>
      </p:sp>
      <p:sp>
        <p:nvSpPr>
          <p:cNvPr id="1029" name="Google Shape;1029;g14c3dc36fd0_0_1472"/>
          <p:cNvSpPr/>
          <p:nvPr/>
        </p:nvSpPr>
        <p:spPr>
          <a:xfrm>
            <a:off x="4016829" y="3673930"/>
            <a:ext cx="1812300" cy="762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8"/>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He tends to exaggerate when talking about his accomplishments.</a:t>
            </a:r>
            <a:r>
              <a:rPr lang="en-GB">
                <a:latin typeface="Arial"/>
                <a:ea typeface="Arial"/>
                <a:cs typeface="Arial"/>
                <a:sym typeface="Arial"/>
              </a:rPr>
              <a:t>  </a:t>
            </a:r>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g14c3dc36fd0_0_147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overturn</a:t>
            </a:r>
            <a:br>
              <a:rPr lang="en-GB">
                <a:latin typeface="Arial"/>
                <a:ea typeface="Arial"/>
                <a:cs typeface="Arial"/>
                <a:sym typeface="Arial"/>
              </a:rPr>
            </a:br>
            <a:r>
              <a:rPr lang="en-GB">
                <a:latin typeface="Arial"/>
                <a:ea typeface="Arial"/>
                <a:cs typeface="Arial"/>
                <a:sym typeface="Arial"/>
              </a:rPr>
              <a:t>over + turn = overturn</a:t>
            </a:r>
            <a:endParaRPr i="1">
              <a:latin typeface="Arial"/>
              <a:ea typeface="Arial"/>
              <a:cs typeface="Arial"/>
              <a:sym typeface="Arial"/>
            </a:endParaRPr>
          </a:p>
        </p:txBody>
      </p:sp>
      <p:pic>
        <p:nvPicPr>
          <p:cNvPr descr="Overturn Stock Illustrations – 857 Overturn Stock Illustrations, Vectors &amp;  Clipart - Dreamstime" id="1035" name="Google Shape;1035;g14c3dc36fd0_0_1477"/>
          <p:cNvPicPr preferRelativeResize="0"/>
          <p:nvPr/>
        </p:nvPicPr>
        <p:blipFill rotWithShape="1">
          <a:blip r:embed="rId3">
            <a:alphaModFix/>
          </a:blip>
          <a:srcRect b="0" l="0" r="0" t="0"/>
          <a:stretch/>
        </p:blipFill>
        <p:spPr>
          <a:xfrm>
            <a:off x="240167" y="267381"/>
            <a:ext cx="2143125" cy="2143125"/>
          </a:xfrm>
          <a:prstGeom prst="rect">
            <a:avLst/>
          </a:prstGeom>
          <a:noFill/>
          <a:ln>
            <a:noFill/>
          </a:ln>
        </p:spPr>
      </p:pic>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g14c3dc36fd0_0_148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overslept</a:t>
            </a:r>
            <a:endParaRPr i="1">
              <a:latin typeface="Arial"/>
              <a:ea typeface="Arial"/>
              <a:cs typeface="Arial"/>
              <a:sym typeface="Arial"/>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g14c3dc36fd0_0_148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overslept</a:t>
            </a:r>
            <a:endParaRPr i="1">
              <a:latin typeface="Arial"/>
              <a:ea typeface="Arial"/>
              <a:cs typeface="Arial"/>
              <a:sym typeface="Arial"/>
            </a:endParaRPr>
          </a:p>
        </p:txBody>
      </p:sp>
      <p:sp>
        <p:nvSpPr>
          <p:cNvPr id="1046" name="Google Shape;1046;g14c3dc36fd0_0_1486"/>
          <p:cNvSpPr/>
          <p:nvPr/>
        </p:nvSpPr>
        <p:spPr>
          <a:xfrm>
            <a:off x="4217308" y="3673929"/>
            <a:ext cx="1872300" cy="7611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g14c3dc36fd0_0_149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overslept</a:t>
            </a:r>
            <a:br>
              <a:rPr lang="en-GB">
                <a:latin typeface="Arial"/>
                <a:ea typeface="Arial"/>
                <a:cs typeface="Arial"/>
                <a:sym typeface="Arial"/>
              </a:rPr>
            </a:br>
            <a:r>
              <a:rPr lang="en-GB">
                <a:latin typeface="Arial"/>
                <a:ea typeface="Arial"/>
                <a:cs typeface="Arial"/>
                <a:sym typeface="Arial"/>
              </a:rPr>
              <a:t>over + slept = overslept </a:t>
            </a:r>
            <a:endParaRPr i="1">
              <a:latin typeface="Arial"/>
              <a:ea typeface="Arial"/>
              <a:cs typeface="Arial"/>
              <a:sym typeface="Arial"/>
            </a:endParaRPr>
          </a:p>
        </p:txBody>
      </p:sp>
      <p:pic>
        <p:nvPicPr>
          <p:cNvPr descr="42 Overslept Clip Art | Royalty Free - GoGraph" id="1052" name="Google Shape;1052;g14c3dc36fd0_0_1491"/>
          <p:cNvPicPr preferRelativeResize="0"/>
          <p:nvPr/>
        </p:nvPicPr>
        <p:blipFill rotWithShape="1">
          <a:blip r:embed="rId3">
            <a:alphaModFix/>
          </a:blip>
          <a:srcRect b="7800" l="0" r="0" t="0"/>
          <a:stretch/>
        </p:blipFill>
        <p:spPr>
          <a:xfrm>
            <a:off x="529318" y="426586"/>
            <a:ext cx="2381250" cy="1712457"/>
          </a:xfrm>
          <a:prstGeom prst="rect">
            <a:avLst/>
          </a:prstGeom>
          <a:noFill/>
          <a:ln>
            <a:noFill/>
          </a:ln>
        </p:spPr>
      </p:pic>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sp>
        <p:nvSpPr>
          <p:cNvPr id="1057" name="Google Shape;1057;g14c3dc36fd0_0_192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Let’s </a:t>
            </a:r>
            <a:r>
              <a:rPr i="1" lang="en-GB">
                <a:latin typeface="Arial"/>
                <a:ea typeface="Arial"/>
                <a:cs typeface="Arial"/>
                <a:sym typeface="Arial"/>
              </a:rPr>
              <a:t>recap </a:t>
            </a:r>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g14c3dc36fd0_0_167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minibus</a:t>
            </a:r>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g14c3dc36fd0_0_1683"/>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minibus</a:t>
            </a:r>
            <a:endParaRPr/>
          </a:p>
        </p:txBody>
      </p:sp>
      <p:sp>
        <p:nvSpPr>
          <p:cNvPr id="1068" name="Google Shape;1068;g14c3dc36fd0_0_1683"/>
          <p:cNvSpPr/>
          <p:nvPr/>
        </p:nvSpPr>
        <p:spPr>
          <a:xfrm>
            <a:off x="5070768" y="3555167"/>
            <a:ext cx="14103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069" name="Google Shape;1069;g14c3dc36fd0_0_1683"/>
          <p:cNvPicPr preferRelativeResize="0"/>
          <p:nvPr/>
        </p:nvPicPr>
        <p:blipFill>
          <a:blip r:embed="rId3">
            <a:alphaModFix/>
          </a:blip>
          <a:stretch>
            <a:fillRect/>
          </a:stretch>
        </p:blipFill>
        <p:spPr>
          <a:xfrm>
            <a:off x="203200" y="203200"/>
            <a:ext cx="4638966" cy="2698167"/>
          </a:xfrm>
          <a:prstGeom prst="rect">
            <a:avLst/>
          </a:prstGeom>
          <a:noFill/>
          <a:ln>
            <a:noFill/>
          </a:ln>
        </p:spPr>
      </p:pic>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sp>
        <p:nvSpPr>
          <p:cNvPr id="1074" name="Google Shape;1074;g14c3dc36fd0_0_168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miniskirt</a:t>
            </a:r>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g14c3dc36fd0_0_1693"/>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miniskirt</a:t>
            </a:r>
            <a:endParaRPr/>
          </a:p>
        </p:txBody>
      </p:sp>
      <p:sp>
        <p:nvSpPr>
          <p:cNvPr id="1080" name="Google Shape;1080;g14c3dc36fd0_0_1693"/>
          <p:cNvSpPr/>
          <p:nvPr/>
        </p:nvSpPr>
        <p:spPr>
          <a:xfrm>
            <a:off x="4998035" y="3565567"/>
            <a:ext cx="14103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081" name="Google Shape;1081;g14c3dc36fd0_0_1693"/>
          <p:cNvPicPr preferRelativeResize="0"/>
          <p:nvPr/>
        </p:nvPicPr>
        <p:blipFill>
          <a:blip r:embed="rId3">
            <a:alphaModFix/>
          </a:blip>
          <a:stretch>
            <a:fillRect/>
          </a:stretch>
        </p:blipFill>
        <p:spPr>
          <a:xfrm>
            <a:off x="226300" y="125283"/>
            <a:ext cx="2159000" cy="4737100"/>
          </a:xfrm>
          <a:prstGeom prst="rect">
            <a:avLst/>
          </a:prstGeom>
          <a:noFill/>
          <a:ln>
            <a:noFill/>
          </a:ln>
        </p:spPr>
      </p:pic>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5" name="Shape 1085"/>
        <p:cNvGrpSpPr/>
        <p:nvPr/>
      </p:nvGrpSpPr>
      <p:grpSpPr>
        <a:xfrm>
          <a:off x="0" y="0"/>
          <a:ext cx="0" cy="0"/>
          <a:chOff x="0" y="0"/>
          <a:chExt cx="0" cy="0"/>
        </a:xfrm>
      </p:grpSpPr>
      <p:sp>
        <p:nvSpPr>
          <p:cNvPr id="1086" name="Google Shape;1086;g14c3dc36fd0_0_169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minuscule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6"/>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The prefix </a:t>
            </a:r>
            <a:br>
              <a:rPr lang="en-GB">
                <a:latin typeface="Arial"/>
                <a:ea typeface="Arial"/>
                <a:cs typeface="Arial"/>
                <a:sym typeface="Arial"/>
              </a:rPr>
            </a:br>
            <a:r>
              <a:rPr lang="en-GB">
                <a:latin typeface="Arial"/>
                <a:ea typeface="Arial"/>
                <a:cs typeface="Arial"/>
                <a:sym typeface="Arial"/>
              </a:rPr>
              <a:t>de-</a:t>
            </a:r>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g14c3dc36fd0_0_1703"/>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minuscule</a:t>
            </a:r>
            <a:endParaRPr/>
          </a:p>
        </p:txBody>
      </p:sp>
      <p:sp>
        <p:nvSpPr>
          <p:cNvPr id="1092" name="Google Shape;1092;g14c3dc36fd0_0_1703"/>
          <p:cNvSpPr/>
          <p:nvPr/>
        </p:nvSpPr>
        <p:spPr>
          <a:xfrm>
            <a:off x="4561600" y="3596733"/>
            <a:ext cx="17739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093" name="Google Shape;1093;g14c3dc36fd0_0_1703"/>
          <p:cNvPicPr preferRelativeResize="0"/>
          <p:nvPr/>
        </p:nvPicPr>
        <p:blipFill>
          <a:blip r:embed="rId3">
            <a:alphaModFix/>
          </a:blip>
          <a:stretch>
            <a:fillRect/>
          </a:stretch>
        </p:blipFill>
        <p:spPr>
          <a:xfrm>
            <a:off x="203200" y="203200"/>
            <a:ext cx="3606800" cy="2247900"/>
          </a:xfrm>
          <a:prstGeom prst="rect">
            <a:avLst/>
          </a:prstGeom>
          <a:noFill/>
          <a:ln>
            <a:noFill/>
          </a:ln>
        </p:spPr>
      </p:pic>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sp>
        <p:nvSpPr>
          <p:cNvPr id="1098" name="Google Shape;1098;g14c3dc36fd0_0_170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school minibus took us to the football tournament.</a:t>
            </a:r>
            <a:endParaRPr i="1">
              <a:latin typeface="Arial"/>
              <a:ea typeface="Arial"/>
              <a:cs typeface="Arial"/>
              <a:sym typeface="Arial"/>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sp>
        <p:nvSpPr>
          <p:cNvPr id="1103" name="Google Shape;1103;g14c3dc36fd0_0_171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school _ _ _ _ _ _ _ took us to the football tournament.</a:t>
            </a:r>
            <a:endParaRPr i="1">
              <a:latin typeface="Arial"/>
              <a:ea typeface="Arial"/>
              <a:cs typeface="Arial"/>
              <a:sym typeface="Arial"/>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g14c3dc36fd0_0_171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school minibus took us to the football tournament.</a:t>
            </a:r>
            <a:endParaRPr i="1">
              <a:latin typeface="Arial"/>
              <a:ea typeface="Arial"/>
              <a:cs typeface="Arial"/>
              <a:sym typeface="Arial"/>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 name="Shape 1112"/>
        <p:cNvGrpSpPr/>
        <p:nvPr/>
      </p:nvGrpSpPr>
      <p:grpSpPr>
        <a:xfrm>
          <a:off x="0" y="0"/>
          <a:ext cx="0" cy="0"/>
          <a:chOff x="0" y="0"/>
          <a:chExt cx="0" cy="0"/>
        </a:xfrm>
      </p:grpSpPr>
      <p:sp>
        <p:nvSpPr>
          <p:cNvPr id="1113" name="Google Shape;1113;g14c3dc36fd0_0_172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miniskirt was multicoloured, matched with a pair of boots.</a:t>
            </a:r>
            <a:endParaRPr i="1">
              <a:latin typeface="Arial"/>
              <a:ea typeface="Arial"/>
              <a:cs typeface="Arial"/>
              <a:sym typeface="Arial"/>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g14c3dc36fd0_0_172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t>The _ _ _ _ _ _ _ _ _ was multicoloured, matched with a pair of boots.</a:t>
            </a:r>
            <a:endParaRPr i="1">
              <a:latin typeface="Arial"/>
              <a:ea typeface="Arial"/>
              <a:cs typeface="Arial"/>
              <a:sym typeface="Arial"/>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g14c3dc36fd0_0_172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t>The miniskirt was multicoloured, matched with a pair of boots.</a:t>
            </a:r>
            <a:endParaRPr i="1">
              <a:latin typeface="Arial"/>
              <a:ea typeface="Arial"/>
              <a:cs typeface="Arial"/>
              <a:sym typeface="Arial"/>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7" name="Shape 1127"/>
        <p:cNvGrpSpPr/>
        <p:nvPr/>
      </p:nvGrpSpPr>
      <p:grpSpPr>
        <a:xfrm>
          <a:off x="0" y="0"/>
          <a:ext cx="0" cy="0"/>
          <a:chOff x="0" y="0"/>
          <a:chExt cx="0" cy="0"/>
        </a:xfrm>
      </p:grpSpPr>
      <p:sp>
        <p:nvSpPr>
          <p:cNvPr id="1128" name="Google Shape;1128;g14c3dc36fd0_0_173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A minuscule amount of DNA was found at the crime scene.</a:t>
            </a:r>
            <a:endParaRPr i="1">
              <a:latin typeface="Arial"/>
              <a:ea typeface="Arial"/>
              <a:cs typeface="Arial"/>
              <a:sym typeface="Arial"/>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sp>
        <p:nvSpPr>
          <p:cNvPr id="1133" name="Google Shape;1133;g14c3dc36fd0_0_173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t>A _ _ _ _ _ _ _ _ _ amount of DNA was found at the crime scene.</a:t>
            </a:r>
            <a:endParaRPr i="1">
              <a:latin typeface="Arial"/>
              <a:ea typeface="Arial"/>
              <a:cs typeface="Arial"/>
              <a:sym typeface="Arial"/>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sp>
        <p:nvSpPr>
          <p:cNvPr id="1138" name="Google Shape;1138;g14c3dc36fd0_0_174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t>A minuscule amount of DNA was found at the crime scene.</a:t>
            </a:r>
            <a:endParaRPr i="1">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7"/>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de-</a:t>
            </a:r>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sp>
        <p:nvSpPr>
          <p:cNvPr id="1143" name="Google Shape;1143;p202"/>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g14c3dc36fd0_0_193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leisure</a:t>
            </a:r>
            <a:endParaRPr i="1">
              <a:latin typeface="Arial"/>
              <a:ea typeface="Arial"/>
              <a:cs typeface="Arial"/>
              <a:sym typeface="Arial"/>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 name="Shape 1152"/>
        <p:cNvGrpSpPr/>
        <p:nvPr/>
      </p:nvGrpSpPr>
      <p:grpSpPr>
        <a:xfrm>
          <a:off x="0" y="0"/>
          <a:ext cx="0" cy="0"/>
          <a:chOff x="0" y="0"/>
          <a:chExt cx="0" cy="0"/>
        </a:xfrm>
      </p:grpSpPr>
      <p:sp>
        <p:nvSpPr>
          <p:cNvPr id="1153" name="Google Shape;1153;g14c3dc36fd0_0_193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leisure</a:t>
            </a:r>
            <a:br>
              <a:rPr lang="en-GB">
                <a:latin typeface="Arial"/>
                <a:ea typeface="Arial"/>
                <a:cs typeface="Arial"/>
                <a:sym typeface="Arial"/>
              </a:rPr>
            </a:br>
            <a:r>
              <a:rPr lang="en-GB"/>
              <a:t>The most common leisure activity in Britain is going for a walk.</a:t>
            </a:r>
            <a:endParaRPr i="1">
              <a:latin typeface="Arial"/>
              <a:ea typeface="Arial"/>
              <a:cs typeface="Arial"/>
              <a:sym typeface="Arial"/>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7" name="Shape 1157"/>
        <p:cNvGrpSpPr/>
        <p:nvPr/>
      </p:nvGrpSpPr>
      <p:grpSpPr>
        <a:xfrm>
          <a:off x="0" y="0"/>
          <a:ext cx="0" cy="0"/>
          <a:chOff x="0" y="0"/>
          <a:chExt cx="0" cy="0"/>
        </a:xfrm>
      </p:grpSpPr>
      <p:sp>
        <p:nvSpPr>
          <p:cNvPr id="1158" name="Google Shape;1158;g14c3dc36fd0_0_194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t>The most common leisure activity in Britain is going for a walk.</a:t>
            </a:r>
            <a:endParaRPr i="1">
              <a:latin typeface="Arial"/>
              <a:ea typeface="Arial"/>
              <a:cs typeface="Arial"/>
              <a:sym typeface="Arial"/>
            </a:endParaRPr>
          </a:p>
        </p:txBody>
      </p:sp>
      <p:pic>
        <p:nvPicPr>
          <p:cNvPr id="1159" name="Google Shape;1159;g14c3dc36fd0_0_1940"/>
          <p:cNvPicPr preferRelativeResize="0"/>
          <p:nvPr/>
        </p:nvPicPr>
        <p:blipFill>
          <a:blip r:embed="rId3">
            <a:alphaModFix/>
          </a:blip>
          <a:stretch>
            <a:fillRect/>
          </a:stretch>
        </p:blipFill>
        <p:spPr>
          <a:xfrm>
            <a:off x="203200" y="203200"/>
            <a:ext cx="3565899" cy="2674424"/>
          </a:xfrm>
          <a:prstGeom prst="rect">
            <a:avLst/>
          </a:prstGeom>
          <a:noFill/>
          <a:ln>
            <a:noFill/>
          </a:ln>
        </p:spPr>
      </p:pic>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3" name="Shape 1163"/>
        <p:cNvGrpSpPr/>
        <p:nvPr/>
      </p:nvGrpSpPr>
      <p:grpSpPr>
        <a:xfrm>
          <a:off x="0" y="0"/>
          <a:ext cx="0" cy="0"/>
          <a:chOff x="0" y="0"/>
          <a:chExt cx="0" cy="0"/>
        </a:xfrm>
      </p:grpSpPr>
      <p:sp>
        <p:nvSpPr>
          <p:cNvPr id="1164" name="Google Shape;1164;g14c3dc36fd0_0_194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t>The most common _ _ _ _ _ _ _ activity in Britain is going for a walk.</a:t>
            </a:r>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g14c3dc36fd0_0_194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t>The most common leisure activity in Britain is going for a walk.</a:t>
            </a:r>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sp>
        <p:nvSpPr>
          <p:cNvPr id="1174" name="Google Shape;1174;g14c3dc36fd0_0_195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lightning</a:t>
            </a:r>
            <a:endParaRPr i="1">
              <a:latin typeface="Arial"/>
              <a:ea typeface="Arial"/>
              <a:cs typeface="Arial"/>
              <a:sym typeface="Arial"/>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g14c3dc36fd0_0_195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lightning</a:t>
            </a:r>
            <a:br>
              <a:rPr lang="en-GB">
                <a:latin typeface="Arial"/>
                <a:ea typeface="Arial"/>
                <a:cs typeface="Arial"/>
                <a:sym typeface="Arial"/>
              </a:rPr>
            </a:br>
            <a:r>
              <a:rPr lang="en-GB"/>
              <a:t>The tree ignited as it was struck by lightning.</a:t>
            </a:r>
            <a:endParaRPr i="1">
              <a:latin typeface="Arial"/>
              <a:ea typeface="Arial"/>
              <a:cs typeface="Arial"/>
              <a:sym typeface="Arial"/>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g14c3dc36fd0_0_196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t>The tree ignited as it was struck by lightning.</a:t>
            </a:r>
            <a:endParaRPr i="1">
              <a:latin typeface="Arial"/>
              <a:ea typeface="Arial"/>
              <a:cs typeface="Arial"/>
              <a:sym typeface="Arial"/>
            </a:endParaRPr>
          </a:p>
        </p:txBody>
      </p:sp>
      <p:pic>
        <p:nvPicPr>
          <p:cNvPr id="1185" name="Google Shape;1185;g14c3dc36fd0_0_1961"/>
          <p:cNvPicPr preferRelativeResize="0"/>
          <p:nvPr/>
        </p:nvPicPr>
        <p:blipFill>
          <a:blip r:embed="rId3">
            <a:alphaModFix/>
          </a:blip>
          <a:stretch>
            <a:fillRect/>
          </a:stretch>
        </p:blipFill>
        <p:spPr>
          <a:xfrm>
            <a:off x="203200" y="203200"/>
            <a:ext cx="4368800" cy="2446534"/>
          </a:xfrm>
          <a:prstGeom prst="rect">
            <a:avLst/>
          </a:prstGeom>
          <a:noFill/>
          <a:ln>
            <a:noFill/>
          </a:ln>
        </p:spPr>
      </p:pic>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g14c3dc36fd0_0_196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t>The tree ignited as it was struck by _ _ _ _ _ _ _ _ _.</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8"/>
          <p:cNvSpPr txBox="1"/>
          <p:nvPr>
            <p:ph type="title"/>
          </p:nvPr>
        </p:nvSpPr>
        <p:spPr>
          <a:xfrm>
            <a:off x="717550" y="4142182"/>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de-</a:t>
            </a:r>
            <a:br>
              <a:rPr lang="en-GB">
                <a:latin typeface="Arial"/>
                <a:ea typeface="Arial"/>
                <a:cs typeface="Arial"/>
                <a:sym typeface="Arial"/>
              </a:rPr>
            </a:br>
            <a:r>
              <a:rPr lang="en-GB">
                <a:latin typeface="Arial"/>
                <a:ea typeface="Arial"/>
                <a:cs typeface="Arial"/>
                <a:sym typeface="Arial"/>
              </a:rPr>
              <a:t>meaning ‘off’ or ‘from’</a:t>
            </a:r>
            <a:br>
              <a:rPr lang="en-GB">
                <a:latin typeface="Arial"/>
                <a:ea typeface="Arial"/>
                <a:cs typeface="Arial"/>
                <a:sym typeface="Arial"/>
              </a:rPr>
            </a:br>
            <a:endParaRPr i="1">
              <a:latin typeface="Arial"/>
              <a:ea typeface="Arial"/>
              <a:cs typeface="Arial"/>
              <a:sym typeface="Arial"/>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 name="Shape 1194"/>
        <p:cNvGrpSpPr/>
        <p:nvPr/>
      </p:nvGrpSpPr>
      <p:grpSpPr>
        <a:xfrm>
          <a:off x="0" y="0"/>
          <a:ext cx="0" cy="0"/>
          <a:chOff x="0" y="0"/>
          <a:chExt cx="0" cy="0"/>
        </a:xfrm>
      </p:grpSpPr>
      <p:sp>
        <p:nvSpPr>
          <p:cNvPr id="1195" name="Google Shape;1195;g14c3dc36fd0_0_197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t>The tree ignited as it was struck by lightning.</a:t>
            </a:r>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215"/>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GB"/>
            </a:br>
            <a:r>
              <a:rPr lang="en-GB">
                <a:latin typeface="Arial"/>
                <a:ea typeface="Arial"/>
                <a:cs typeface="Arial"/>
                <a:sym typeface="Arial"/>
              </a:rPr>
              <a:t>Let’s investigate and detect…</a:t>
            </a:r>
            <a:endParaRPr i="1"/>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4" name="Shape 1204"/>
        <p:cNvGrpSpPr/>
        <p:nvPr/>
      </p:nvGrpSpPr>
      <p:grpSpPr>
        <a:xfrm>
          <a:off x="0" y="0"/>
          <a:ext cx="0" cy="0"/>
          <a:chOff x="0" y="0"/>
          <a:chExt cx="0" cy="0"/>
        </a:xfrm>
      </p:grpSpPr>
      <p:sp>
        <p:nvSpPr>
          <p:cNvPr id="1205" name="Google Shape;1205;p216"/>
          <p:cNvSpPr txBox="1"/>
          <p:nvPr>
            <p:ph type="title"/>
          </p:nvPr>
        </p:nvSpPr>
        <p:spPr>
          <a:xfrm>
            <a:off x="838200" y="4534067"/>
            <a:ext cx="10515600" cy="148165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5400"/>
              <a:buFont typeface="Calibri"/>
              <a:buNone/>
            </a:pPr>
            <a:br>
              <a:rPr lang="en-GB" sz="5100"/>
            </a:br>
            <a:r>
              <a:rPr lang="en-GB" sz="4110">
                <a:latin typeface="Arial"/>
                <a:ea typeface="Arial"/>
                <a:cs typeface="Arial"/>
                <a:sym typeface="Arial"/>
              </a:rPr>
              <a:t>Look at this sentence.  </a:t>
            </a:r>
            <a:br>
              <a:rPr lang="en-GB" sz="4110">
                <a:latin typeface="Arial"/>
                <a:ea typeface="Arial"/>
                <a:cs typeface="Arial"/>
                <a:sym typeface="Arial"/>
              </a:rPr>
            </a:br>
            <a:r>
              <a:rPr lang="en-GB" sz="4110">
                <a:latin typeface="Arial"/>
                <a:ea typeface="Arial"/>
                <a:cs typeface="Arial"/>
                <a:sym typeface="Arial"/>
              </a:rPr>
              <a:t>Change the spellings that are incorrect.</a:t>
            </a:r>
            <a:br>
              <a:rPr lang="en-GB" sz="4110">
                <a:latin typeface="Arial"/>
                <a:ea typeface="Arial"/>
                <a:cs typeface="Arial"/>
                <a:sym typeface="Arial"/>
              </a:rPr>
            </a:br>
            <a:r>
              <a:rPr lang="en-GB" sz="4110">
                <a:latin typeface="Arial"/>
                <a:ea typeface="Arial"/>
                <a:cs typeface="Arial"/>
                <a:sym typeface="Arial"/>
              </a:rPr>
              <a:t>Explain how each one is wrong and how to remember to get it right next time. </a:t>
            </a:r>
            <a:br>
              <a:rPr lang="en-GB" sz="5100">
                <a:latin typeface="Arial"/>
                <a:ea typeface="Arial"/>
                <a:cs typeface="Arial"/>
                <a:sym typeface="Arial"/>
              </a:rPr>
            </a:br>
            <a:br>
              <a:rPr lang="en-GB" sz="5100">
                <a:latin typeface="Arial"/>
                <a:ea typeface="Arial"/>
                <a:cs typeface="Arial"/>
                <a:sym typeface="Arial"/>
              </a:rPr>
            </a:br>
            <a:r>
              <a:rPr lang="en-GB" sz="5100">
                <a:latin typeface="Arial"/>
                <a:ea typeface="Arial"/>
                <a:cs typeface="Arial"/>
                <a:sym typeface="Arial"/>
              </a:rPr>
              <a:t>The school minniebus was overthrone by the </a:t>
            </a:r>
            <a:r>
              <a:rPr lang="en-GB" sz="5100">
                <a:latin typeface="Arial"/>
                <a:ea typeface="Arial"/>
                <a:cs typeface="Arial"/>
                <a:sym typeface="Arial"/>
              </a:rPr>
              <a:t>existance</a:t>
            </a:r>
            <a:r>
              <a:rPr lang="en-GB" sz="5100">
                <a:latin typeface="Arial"/>
                <a:ea typeface="Arial"/>
                <a:cs typeface="Arial"/>
                <a:sym typeface="Arial"/>
              </a:rPr>
              <a:t> of a minischool spider who had also come onboard.  </a:t>
            </a:r>
            <a:endParaRPr i="1" sz="5100"/>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sp>
        <p:nvSpPr>
          <p:cNvPr id="1210" name="Google Shape;1210;p217"/>
          <p:cNvSpPr txBox="1"/>
          <p:nvPr>
            <p:ph type="title"/>
          </p:nvPr>
        </p:nvSpPr>
        <p:spPr>
          <a:xfrm>
            <a:off x="838200" y="5023924"/>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i="1" lang="en-GB" sz="5555">
                <a:latin typeface="Arial"/>
                <a:ea typeface="Arial"/>
                <a:cs typeface="Arial"/>
                <a:sym typeface="Arial"/>
              </a:rPr>
              <a:t>The school minniebus was overthrone by the existance of a minischool spider who had also come onboard. </a:t>
            </a:r>
            <a:r>
              <a:rPr i="1" lang="en-GB" sz="4400">
                <a:latin typeface="Arial"/>
                <a:ea typeface="Arial"/>
                <a:cs typeface="Arial"/>
                <a:sym typeface="Arial"/>
              </a:rPr>
              <a:t> </a:t>
            </a:r>
            <a:br>
              <a:rPr lang="en-GB">
                <a:latin typeface="Arial"/>
                <a:ea typeface="Arial"/>
                <a:cs typeface="Arial"/>
                <a:sym typeface="Arial"/>
              </a:rPr>
            </a:br>
            <a:br>
              <a:rPr lang="en-GB">
                <a:latin typeface="Arial"/>
                <a:ea typeface="Arial"/>
                <a:cs typeface="Arial"/>
                <a:sym typeface="Arial"/>
              </a:rPr>
            </a:br>
            <a:r>
              <a:rPr lang="en-GB">
                <a:highlight>
                  <a:srgbClr val="FFFF00"/>
                </a:highlight>
                <a:latin typeface="Arial"/>
                <a:ea typeface="Arial"/>
                <a:cs typeface="Arial"/>
                <a:sym typeface="Arial"/>
              </a:rPr>
              <a:t>minibus</a:t>
            </a:r>
            <a:r>
              <a:rPr lang="en-GB">
                <a:highlight>
                  <a:srgbClr val="FFFF00"/>
                </a:highlight>
                <a:latin typeface="Arial"/>
                <a:ea typeface="Arial"/>
                <a:cs typeface="Arial"/>
                <a:sym typeface="Arial"/>
              </a:rPr>
              <a:t> </a:t>
            </a:r>
            <a:r>
              <a:rPr lang="en-GB">
                <a:latin typeface="Arial"/>
                <a:ea typeface="Arial"/>
                <a:cs typeface="Arial"/>
                <a:sym typeface="Arial"/>
              </a:rPr>
              <a:t>– no double n or e</a:t>
            </a:r>
            <a:br>
              <a:rPr lang="en-GB">
                <a:latin typeface="Arial"/>
                <a:ea typeface="Arial"/>
                <a:cs typeface="Arial"/>
                <a:sym typeface="Arial"/>
              </a:rPr>
            </a:br>
            <a:endParaRPr i="1"/>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4" name="Shape 1214"/>
        <p:cNvGrpSpPr/>
        <p:nvPr/>
      </p:nvGrpSpPr>
      <p:grpSpPr>
        <a:xfrm>
          <a:off x="0" y="0"/>
          <a:ext cx="0" cy="0"/>
          <a:chOff x="0" y="0"/>
          <a:chExt cx="0" cy="0"/>
        </a:xfrm>
      </p:grpSpPr>
      <p:sp>
        <p:nvSpPr>
          <p:cNvPr id="1215" name="Google Shape;1215;p218"/>
          <p:cNvSpPr txBox="1"/>
          <p:nvPr>
            <p:ph type="title"/>
          </p:nvPr>
        </p:nvSpPr>
        <p:spPr>
          <a:xfrm>
            <a:off x="838200" y="5023924"/>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i="1" lang="en-GB" sz="5555">
                <a:latin typeface="Arial"/>
                <a:ea typeface="Arial"/>
                <a:cs typeface="Arial"/>
                <a:sym typeface="Arial"/>
              </a:rPr>
              <a:t>The school minniebus was </a:t>
            </a:r>
            <a:r>
              <a:rPr i="1" lang="en-GB" sz="5555">
                <a:highlight>
                  <a:srgbClr val="FFFF00"/>
                </a:highlight>
                <a:latin typeface="Arial"/>
                <a:ea typeface="Arial"/>
                <a:cs typeface="Arial"/>
                <a:sym typeface="Arial"/>
              </a:rPr>
              <a:t>overthrone</a:t>
            </a:r>
            <a:r>
              <a:rPr i="1" lang="en-GB" sz="5555">
                <a:latin typeface="Arial"/>
                <a:ea typeface="Arial"/>
                <a:cs typeface="Arial"/>
                <a:sym typeface="Arial"/>
              </a:rPr>
              <a:t> by the existance of a minischool spider who had also come onboard.</a:t>
            </a:r>
            <a:r>
              <a:rPr i="1" lang="en-GB" sz="4400">
                <a:latin typeface="Arial"/>
                <a:ea typeface="Arial"/>
                <a:cs typeface="Arial"/>
                <a:sym typeface="Arial"/>
              </a:rPr>
              <a:t> </a:t>
            </a:r>
            <a:br>
              <a:rPr lang="en-GB">
                <a:latin typeface="Arial"/>
                <a:ea typeface="Arial"/>
                <a:cs typeface="Arial"/>
                <a:sym typeface="Arial"/>
              </a:rPr>
            </a:br>
            <a:br>
              <a:rPr lang="en-GB">
                <a:latin typeface="Arial"/>
                <a:ea typeface="Arial"/>
                <a:cs typeface="Arial"/>
                <a:sym typeface="Arial"/>
              </a:rPr>
            </a:br>
            <a:r>
              <a:rPr lang="en-GB">
                <a:highlight>
                  <a:srgbClr val="FFFF00"/>
                </a:highlight>
                <a:latin typeface="Arial"/>
                <a:ea typeface="Arial"/>
                <a:cs typeface="Arial"/>
                <a:sym typeface="Arial"/>
              </a:rPr>
              <a:t>overthrone</a:t>
            </a:r>
            <a:r>
              <a:rPr lang="en-GB">
                <a:highlight>
                  <a:srgbClr val="FFFF00"/>
                </a:highlight>
                <a:latin typeface="Arial"/>
                <a:ea typeface="Arial"/>
                <a:cs typeface="Arial"/>
                <a:sym typeface="Arial"/>
              </a:rPr>
              <a:t> </a:t>
            </a:r>
            <a:r>
              <a:rPr lang="en-GB">
                <a:latin typeface="Arial"/>
                <a:ea typeface="Arial"/>
                <a:cs typeface="Arial"/>
                <a:sym typeface="Arial"/>
              </a:rPr>
              <a:t>– own ending, not ‘one’</a:t>
            </a:r>
            <a:br>
              <a:rPr lang="en-GB">
                <a:latin typeface="Arial"/>
                <a:ea typeface="Arial"/>
                <a:cs typeface="Arial"/>
                <a:sym typeface="Arial"/>
              </a:rPr>
            </a:br>
            <a:endParaRPr i="1"/>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9" name="Shape 1219"/>
        <p:cNvGrpSpPr/>
        <p:nvPr/>
      </p:nvGrpSpPr>
      <p:grpSpPr>
        <a:xfrm>
          <a:off x="0" y="0"/>
          <a:ext cx="0" cy="0"/>
          <a:chOff x="0" y="0"/>
          <a:chExt cx="0" cy="0"/>
        </a:xfrm>
      </p:grpSpPr>
      <p:sp>
        <p:nvSpPr>
          <p:cNvPr id="1220" name="Google Shape;1220;p219"/>
          <p:cNvSpPr txBox="1"/>
          <p:nvPr>
            <p:ph type="title"/>
          </p:nvPr>
        </p:nvSpPr>
        <p:spPr>
          <a:xfrm>
            <a:off x="838200" y="5023924"/>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i="1" lang="en-GB" sz="5555">
                <a:latin typeface="Arial"/>
                <a:ea typeface="Arial"/>
                <a:cs typeface="Arial"/>
                <a:sym typeface="Arial"/>
              </a:rPr>
              <a:t>The school minniebus was overthrone by the </a:t>
            </a:r>
            <a:r>
              <a:rPr i="1" lang="en-GB" sz="5555">
                <a:highlight>
                  <a:srgbClr val="FFFF00"/>
                </a:highlight>
                <a:latin typeface="Arial"/>
                <a:ea typeface="Arial"/>
                <a:cs typeface="Arial"/>
                <a:sym typeface="Arial"/>
              </a:rPr>
              <a:t>existance</a:t>
            </a:r>
            <a:r>
              <a:rPr i="1" lang="en-GB" sz="5555">
                <a:latin typeface="Arial"/>
                <a:ea typeface="Arial"/>
                <a:cs typeface="Arial"/>
                <a:sym typeface="Arial"/>
              </a:rPr>
              <a:t> of a minischool spider who had also come onboard.</a:t>
            </a:r>
            <a:r>
              <a:rPr i="1" lang="en-GB" sz="4400">
                <a:latin typeface="Arial"/>
                <a:ea typeface="Arial"/>
                <a:cs typeface="Arial"/>
                <a:sym typeface="Arial"/>
              </a:rPr>
              <a:t> </a:t>
            </a:r>
            <a:br>
              <a:rPr lang="en-GB">
                <a:latin typeface="Arial"/>
                <a:ea typeface="Arial"/>
                <a:cs typeface="Arial"/>
                <a:sym typeface="Arial"/>
              </a:rPr>
            </a:br>
            <a:br>
              <a:rPr lang="en-GB">
                <a:latin typeface="Arial"/>
                <a:ea typeface="Arial"/>
                <a:cs typeface="Arial"/>
                <a:sym typeface="Arial"/>
              </a:rPr>
            </a:br>
            <a:r>
              <a:rPr lang="en-GB">
                <a:highlight>
                  <a:srgbClr val="FFFF00"/>
                </a:highlight>
                <a:latin typeface="Arial"/>
                <a:ea typeface="Arial"/>
                <a:cs typeface="Arial"/>
                <a:sym typeface="Arial"/>
              </a:rPr>
              <a:t>existence</a:t>
            </a:r>
            <a:r>
              <a:rPr lang="en-GB">
                <a:highlight>
                  <a:srgbClr val="FFFF00"/>
                </a:highlight>
                <a:latin typeface="Arial"/>
                <a:ea typeface="Arial"/>
                <a:cs typeface="Arial"/>
                <a:sym typeface="Arial"/>
              </a:rPr>
              <a:t> </a:t>
            </a:r>
            <a:r>
              <a:rPr lang="en-GB">
                <a:latin typeface="Arial"/>
                <a:ea typeface="Arial"/>
                <a:cs typeface="Arial"/>
                <a:sym typeface="Arial"/>
              </a:rPr>
              <a:t>– a not e</a:t>
            </a:r>
            <a:br>
              <a:rPr lang="en-GB">
                <a:latin typeface="Arial"/>
                <a:ea typeface="Arial"/>
                <a:cs typeface="Arial"/>
                <a:sym typeface="Arial"/>
              </a:rPr>
            </a:br>
            <a:br>
              <a:rPr lang="en-GB">
                <a:latin typeface="Arial"/>
                <a:ea typeface="Arial"/>
                <a:cs typeface="Arial"/>
                <a:sym typeface="Arial"/>
              </a:rPr>
            </a:br>
            <a:endParaRPr i="1"/>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4" name="Shape 1224"/>
        <p:cNvGrpSpPr/>
        <p:nvPr/>
      </p:nvGrpSpPr>
      <p:grpSpPr>
        <a:xfrm>
          <a:off x="0" y="0"/>
          <a:ext cx="0" cy="0"/>
          <a:chOff x="0" y="0"/>
          <a:chExt cx="0" cy="0"/>
        </a:xfrm>
      </p:grpSpPr>
      <p:sp>
        <p:nvSpPr>
          <p:cNvPr id="1225" name="Google Shape;1225;p220"/>
          <p:cNvSpPr txBox="1"/>
          <p:nvPr>
            <p:ph type="title"/>
          </p:nvPr>
        </p:nvSpPr>
        <p:spPr>
          <a:xfrm>
            <a:off x="838200" y="5023924"/>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i="1" lang="en-GB" sz="5555">
                <a:latin typeface="Arial"/>
                <a:ea typeface="Arial"/>
                <a:cs typeface="Arial"/>
                <a:sym typeface="Arial"/>
              </a:rPr>
              <a:t>The school minniebus was overthrone by the existance of a </a:t>
            </a:r>
            <a:r>
              <a:rPr i="1" lang="en-GB" sz="5555">
                <a:highlight>
                  <a:srgbClr val="FFFF00"/>
                </a:highlight>
                <a:latin typeface="Arial"/>
                <a:ea typeface="Arial"/>
                <a:cs typeface="Arial"/>
                <a:sym typeface="Arial"/>
              </a:rPr>
              <a:t>minischool</a:t>
            </a:r>
            <a:r>
              <a:rPr i="1" lang="en-GB" sz="5555">
                <a:latin typeface="Arial"/>
                <a:ea typeface="Arial"/>
                <a:cs typeface="Arial"/>
                <a:sym typeface="Arial"/>
              </a:rPr>
              <a:t> spider who had also come onboard.</a:t>
            </a:r>
            <a:br>
              <a:rPr lang="en-GB">
                <a:latin typeface="Arial"/>
                <a:ea typeface="Arial"/>
                <a:cs typeface="Arial"/>
                <a:sym typeface="Arial"/>
              </a:rPr>
            </a:br>
            <a:br>
              <a:rPr lang="en-GB">
                <a:latin typeface="Arial"/>
                <a:ea typeface="Arial"/>
                <a:cs typeface="Arial"/>
                <a:sym typeface="Arial"/>
              </a:rPr>
            </a:br>
            <a:r>
              <a:rPr lang="en-GB">
                <a:highlight>
                  <a:srgbClr val="FFFF00"/>
                </a:highlight>
                <a:latin typeface="Arial"/>
                <a:ea typeface="Arial"/>
                <a:cs typeface="Arial"/>
                <a:sym typeface="Arial"/>
              </a:rPr>
              <a:t>miniscule</a:t>
            </a:r>
            <a:r>
              <a:rPr lang="en-GB">
                <a:highlight>
                  <a:srgbClr val="FFFF00"/>
                </a:highlight>
                <a:latin typeface="Arial"/>
                <a:ea typeface="Arial"/>
                <a:cs typeface="Arial"/>
                <a:sym typeface="Arial"/>
              </a:rPr>
              <a:t> </a:t>
            </a:r>
            <a:r>
              <a:rPr lang="en-GB">
                <a:latin typeface="Arial"/>
                <a:ea typeface="Arial"/>
                <a:cs typeface="Arial"/>
                <a:sym typeface="Arial"/>
              </a:rPr>
              <a:t>– scule ending not ‘school’</a:t>
            </a:r>
            <a:br>
              <a:rPr lang="en-GB">
                <a:latin typeface="Arial"/>
                <a:ea typeface="Arial"/>
                <a:cs typeface="Arial"/>
                <a:sym typeface="Arial"/>
              </a:rPr>
            </a:br>
            <a:endParaRPr i="1"/>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9" name="Shape 1229"/>
        <p:cNvGrpSpPr/>
        <p:nvPr/>
      </p:nvGrpSpPr>
      <p:grpSpPr>
        <a:xfrm>
          <a:off x="0" y="0"/>
          <a:ext cx="0" cy="0"/>
          <a:chOff x="0" y="0"/>
          <a:chExt cx="0" cy="0"/>
        </a:xfrm>
      </p:grpSpPr>
      <p:sp>
        <p:nvSpPr>
          <p:cNvPr id="1230" name="Google Shape;1230;p221"/>
          <p:cNvSpPr txBox="1"/>
          <p:nvPr>
            <p:ph type="title"/>
          </p:nvPr>
        </p:nvSpPr>
        <p:spPr>
          <a:xfrm>
            <a:off x="179614" y="5376350"/>
            <a:ext cx="12012385"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i="1" lang="en-GB" sz="5555">
                <a:latin typeface="Arial"/>
                <a:ea typeface="Arial"/>
                <a:cs typeface="Arial"/>
                <a:sym typeface="Arial"/>
              </a:rPr>
              <a:t>The school minibus was overthrown by the existence of a miniscule spider who had also come onboard.</a:t>
            </a:r>
            <a:r>
              <a:rPr i="1" lang="en-GB">
                <a:latin typeface="Arial"/>
                <a:ea typeface="Arial"/>
                <a:cs typeface="Arial"/>
                <a:sym typeface="Arial"/>
              </a:rPr>
              <a:t> </a:t>
            </a:r>
            <a:br>
              <a:rPr lang="en-GB">
                <a:latin typeface="Arial"/>
                <a:ea typeface="Arial"/>
                <a:cs typeface="Arial"/>
                <a:sym typeface="Arial"/>
              </a:rPr>
            </a:br>
            <a:br>
              <a:rPr lang="en-GB">
                <a:latin typeface="Arial"/>
                <a:ea typeface="Arial"/>
                <a:cs typeface="Arial"/>
                <a:sym typeface="Arial"/>
              </a:rPr>
            </a:br>
            <a:br>
              <a:rPr lang="en-GB">
                <a:latin typeface="Arial"/>
                <a:ea typeface="Arial"/>
                <a:cs typeface="Arial"/>
                <a:sym typeface="Arial"/>
              </a:rPr>
            </a:br>
            <a:endParaRPr i="1"/>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p222"/>
          <p:cNvSpPr txBox="1"/>
          <p:nvPr/>
        </p:nvSpPr>
        <p:spPr>
          <a:xfrm>
            <a:off x="1469571" y="1518558"/>
            <a:ext cx="9045900" cy="341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7200">
                <a:solidFill>
                  <a:schemeClr val="dk1"/>
                </a:solidFill>
                <a:latin typeface="Arial"/>
                <a:ea typeface="Arial"/>
                <a:cs typeface="Arial"/>
                <a:sym typeface="Arial"/>
              </a:rPr>
              <a:t>Year 6  - Autumn </a:t>
            </a:r>
            <a:r>
              <a:rPr lang="en-GB" sz="7200">
                <a:solidFill>
                  <a:schemeClr val="dk1"/>
                </a:solidFill>
              </a:rPr>
              <a:t>2</a:t>
            </a:r>
            <a:endParaRPr/>
          </a:p>
          <a:p>
            <a:pPr indent="0" lvl="0" marL="0" marR="0" rtl="0" algn="l">
              <a:spcBef>
                <a:spcPts val="0"/>
              </a:spcBef>
              <a:spcAft>
                <a:spcPts val="0"/>
              </a:spcAft>
              <a:buNone/>
            </a:pPr>
            <a:r>
              <a:rPr lang="en-GB" sz="7200">
                <a:solidFill>
                  <a:schemeClr val="dk1"/>
                </a:solidFill>
                <a:latin typeface="Arial"/>
                <a:ea typeface="Arial"/>
                <a:cs typeface="Arial"/>
                <a:sym typeface="Arial"/>
              </a:rPr>
              <a:t>Week 6 - Thursday</a:t>
            </a:r>
            <a:endParaRPr/>
          </a:p>
          <a:p>
            <a:pPr indent="0" lvl="0" marL="0" marR="0" rtl="0" algn="l">
              <a:spcBef>
                <a:spcPts val="0"/>
              </a:spcBef>
              <a:spcAft>
                <a:spcPts val="0"/>
              </a:spcAft>
              <a:buNone/>
            </a:pPr>
            <a:r>
              <a:t/>
            </a:r>
            <a:endParaRPr sz="7200">
              <a:solidFill>
                <a:schemeClr val="dk1"/>
              </a:solidFill>
              <a:latin typeface="Calibri"/>
              <a:ea typeface="Calibri"/>
              <a:cs typeface="Calibri"/>
              <a:sym typeface="Calibri"/>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pic>
        <p:nvPicPr>
          <p:cNvPr id="1241" name="Google Shape;1241;p223"/>
          <p:cNvPicPr preferRelativeResize="0"/>
          <p:nvPr/>
        </p:nvPicPr>
        <p:blipFill>
          <a:blip r:embed="rId3">
            <a:alphaModFix/>
          </a:blip>
          <a:stretch>
            <a:fillRect/>
          </a:stretch>
        </p:blipFill>
        <p:spPr>
          <a:xfrm>
            <a:off x="765663" y="0"/>
            <a:ext cx="10660673"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
          <p:cNvSpPr txBox="1"/>
          <p:nvPr/>
        </p:nvSpPr>
        <p:spPr>
          <a:xfrm>
            <a:off x="1469571" y="1518558"/>
            <a:ext cx="9045900" cy="341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7200" u="none" cap="none" strike="noStrike">
                <a:solidFill>
                  <a:schemeClr val="dk1"/>
                </a:solidFill>
                <a:latin typeface="Arial"/>
                <a:ea typeface="Arial"/>
                <a:cs typeface="Arial"/>
                <a:sym typeface="Arial"/>
              </a:rPr>
              <a:t>Year 6  - Autumn </a:t>
            </a:r>
            <a:r>
              <a:rPr lang="en-GB" sz="7200">
                <a:solidFill>
                  <a:schemeClr val="dk1"/>
                </a:solidFill>
              </a:rPr>
              <a:t>2</a:t>
            </a:r>
            <a:endParaRPr/>
          </a:p>
          <a:p>
            <a:pPr indent="0" lvl="0" marL="0" marR="0" rtl="0" algn="l">
              <a:spcBef>
                <a:spcPts val="0"/>
              </a:spcBef>
              <a:spcAft>
                <a:spcPts val="0"/>
              </a:spcAft>
              <a:buNone/>
            </a:pPr>
            <a:r>
              <a:rPr lang="en-GB" sz="7200">
                <a:solidFill>
                  <a:schemeClr val="dk1"/>
                </a:solidFill>
                <a:latin typeface="Arial"/>
                <a:ea typeface="Arial"/>
                <a:cs typeface="Arial"/>
                <a:sym typeface="Arial"/>
              </a:rPr>
              <a:t>Week 6 - Monday</a:t>
            </a:r>
            <a:endParaRPr/>
          </a:p>
          <a:p>
            <a:pPr indent="0" lvl="0" marL="0" marR="0" rtl="0" algn="l">
              <a:spcBef>
                <a:spcPts val="0"/>
              </a:spcBef>
              <a:spcAft>
                <a:spcPts val="0"/>
              </a:spcAft>
              <a:buNone/>
            </a:pPr>
            <a:r>
              <a:t/>
            </a:r>
            <a:endParaRPr sz="72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9"/>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deflate</a:t>
            </a:r>
            <a:endParaRPr i="1">
              <a:latin typeface="Arial"/>
              <a:ea typeface="Arial"/>
              <a:cs typeface="Arial"/>
              <a:sym typeface="Arial"/>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224"/>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Revisit and Review of A2 Week 4</a:t>
            </a:r>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2" name="Shape 1252"/>
        <p:cNvGrpSpPr/>
        <p:nvPr/>
      </p:nvGrpSpPr>
      <p:grpSpPr>
        <a:xfrm>
          <a:off x="0" y="0"/>
          <a:ext cx="0" cy="0"/>
          <a:chOff x="0" y="0"/>
          <a:chExt cx="0" cy="0"/>
        </a:xfrm>
      </p:grpSpPr>
      <p:sp>
        <p:nvSpPr>
          <p:cNvPr id="1253" name="Google Shape;1253;p225"/>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Challenge words</a:t>
            </a:r>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p226"/>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familair</a:t>
            </a:r>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3" name="Shape 1263"/>
        <p:cNvGrpSpPr/>
        <p:nvPr/>
      </p:nvGrpSpPr>
      <p:grpSpPr>
        <a:xfrm>
          <a:off x="0" y="0"/>
          <a:ext cx="0" cy="0"/>
          <a:chOff x="0" y="0"/>
          <a:chExt cx="0" cy="0"/>
        </a:xfrm>
      </p:grpSpPr>
      <p:sp>
        <p:nvSpPr>
          <p:cNvPr id="1264" name="Google Shape;1264;g14c3dc36fd0_0_215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familiar</a:t>
            </a:r>
            <a:br>
              <a:rPr lang="en-GB">
                <a:latin typeface="Arial"/>
                <a:ea typeface="Arial"/>
                <a:cs typeface="Arial"/>
                <a:sym typeface="Arial"/>
              </a:rPr>
            </a:br>
            <a:r>
              <a:rPr lang="en-GB"/>
              <a:t>(adjective)</a:t>
            </a:r>
            <a:endParaRPr/>
          </a:p>
          <a:p>
            <a:pPr indent="0" lvl="0" marL="0" rtl="0" algn="ctr">
              <a:lnSpc>
                <a:spcPct val="90000"/>
              </a:lnSpc>
              <a:spcBef>
                <a:spcPts val="0"/>
              </a:spcBef>
              <a:spcAft>
                <a:spcPts val="0"/>
              </a:spcAft>
              <a:buClr>
                <a:schemeClr val="dk1"/>
              </a:buClr>
              <a:buSzPct val="100000"/>
              <a:buFont typeface="Arial"/>
              <a:buNone/>
            </a:pPr>
            <a:r>
              <a:t/>
            </a:r>
            <a:endParaRPr/>
          </a:p>
          <a:p>
            <a:pPr indent="0" lvl="0" marL="0" rtl="0" algn="ctr">
              <a:lnSpc>
                <a:spcPct val="90000"/>
              </a:lnSpc>
              <a:spcBef>
                <a:spcPts val="0"/>
              </a:spcBef>
              <a:spcAft>
                <a:spcPts val="0"/>
              </a:spcAft>
              <a:buClr>
                <a:schemeClr val="dk1"/>
              </a:buClr>
              <a:buSzPct val="100000"/>
              <a:buFont typeface="Arial"/>
              <a:buNone/>
            </a:pPr>
            <a:r>
              <a:rPr lang="en-GB"/>
              <a:t>Definition: well known</a:t>
            </a:r>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g14c3dc36fd0_0_215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familiar</a:t>
            </a:r>
            <a:br>
              <a:rPr lang="en-GB">
                <a:latin typeface="Arial"/>
                <a:ea typeface="Arial"/>
                <a:cs typeface="Arial"/>
                <a:sym typeface="Arial"/>
              </a:rPr>
            </a:br>
            <a:r>
              <a:rPr lang="en-GB">
                <a:latin typeface="Arial"/>
                <a:ea typeface="Arial"/>
                <a:cs typeface="Arial"/>
                <a:sym typeface="Arial"/>
              </a:rPr>
              <a:t>The familiar feeling came over her as she entered her old home.</a:t>
            </a:r>
            <a:endParaRPr i="1">
              <a:latin typeface="Arial"/>
              <a:ea typeface="Arial"/>
              <a:cs typeface="Arial"/>
              <a:sym typeface="Arial"/>
            </a:endParaRPr>
          </a:p>
        </p:txBody>
      </p:sp>
      <p:pic>
        <p:nvPicPr>
          <p:cNvPr descr="1,133 Coming Home Stock Illustrations, Cliparts and Royalty Free Coming Home  Vectors" id="1270" name="Google Shape;1270;g14c3dc36fd0_0_2156"/>
          <p:cNvPicPr preferRelativeResize="0"/>
          <p:nvPr/>
        </p:nvPicPr>
        <p:blipFill rotWithShape="1">
          <a:blip r:embed="rId3">
            <a:alphaModFix/>
          </a:blip>
          <a:srcRect b="0" l="0" r="0" t="0"/>
          <a:stretch/>
        </p:blipFill>
        <p:spPr>
          <a:xfrm>
            <a:off x="0" y="239486"/>
            <a:ext cx="2390775" cy="1905000"/>
          </a:xfrm>
          <a:prstGeom prst="rect">
            <a:avLst/>
          </a:prstGeom>
          <a:noFill/>
          <a:ln>
            <a:noFill/>
          </a:ln>
        </p:spPr>
      </p:pic>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4" name="Shape 1274"/>
        <p:cNvGrpSpPr/>
        <p:nvPr/>
      </p:nvGrpSpPr>
      <p:grpSpPr>
        <a:xfrm>
          <a:off x="0" y="0"/>
          <a:ext cx="0" cy="0"/>
          <a:chOff x="0" y="0"/>
          <a:chExt cx="0" cy="0"/>
        </a:xfrm>
      </p:grpSpPr>
      <p:sp>
        <p:nvSpPr>
          <p:cNvPr id="1275" name="Google Shape;1275;g14c3dc36fd0_0_216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amateur</a:t>
            </a:r>
            <a:endParaRPr i="1">
              <a:latin typeface="Arial"/>
              <a:ea typeface="Arial"/>
              <a:cs typeface="Arial"/>
              <a:sym typeface="Arial"/>
            </a:endParaRP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9" name="Shape 1279"/>
        <p:cNvGrpSpPr/>
        <p:nvPr/>
      </p:nvGrpSpPr>
      <p:grpSpPr>
        <a:xfrm>
          <a:off x="0" y="0"/>
          <a:ext cx="0" cy="0"/>
          <a:chOff x="0" y="0"/>
          <a:chExt cx="0" cy="0"/>
        </a:xfrm>
      </p:grpSpPr>
      <p:sp>
        <p:nvSpPr>
          <p:cNvPr id="1280" name="Google Shape;1280;g14c3dc36fd0_0_2165"/>
          <p:cNvSpPr txBox="1"/>
          <p:nvPr>
            <p:ph type="title"/>
          </p:nvPr>
        </p:nvSpPr>
        <p:spPr>
          <a:xfrm>
            <a:off x="838183" y="4390092"/>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amateur</a:t>
            </a:r>
            <a:br>
              <a:rPr lang="en-GB">
                <a:latin typeface="Arial"/>
                <a:ea typeface="Arial"/>
                <a:cs typeface="Arial"/>
                <a:sym typeface="Arial"/>
              </a:rPr>
            </a:br>
            <a:r>
              <a:rPr lang="en-GB"/>
              <a:t>(noun)</a:t>
            </a:r>
            <a:endParaRPr/>
          </a:p>
          <a:p>
            <a:pPr indent="0" lvl="0" marL="0" rtl="0" algn="ctr">
              <a:lnSpc>
                <a:spcPct val="90000"/>
              </a:lnSpc>
              <a:spcBef>
                <a:spcPts val="0"/>
              </a:spcBef>
              <a:spcAft>
                <a:spcPts val="0"/>
              </a:spcAft>
              <a:buClr>
                <a:schemeClr val="dk1"/>
              </a:buClr>
              <a:buSzPct val="100000"/>
              <a:buFont typeface="Arial"/>
              <a:buNone/>
            </a:pPr>
            <a:r>
              <a:t/>
            </a:r>
            <a:endParaRPr/>
          </a:p>
          <a:p>
            <a:pPr indent="0" lvl="0" marL="0" rtl="0" algn="ctr">
              <a:lnSpc>
                <a:spcPct val="90000"/>
              </a:lnSpc>
              <a:spcBef>
                <a:spcPts val="0"/>
              </a:spcBef>
              <a:spcAft>
                <a:spcPts val="0"/>
              </a:spcAft>
              <a:buClr>
                <a:schemeClr val="dk1"/>
              </a:buClr>
              <a:buSzPct val="100000"/>
              <a:buFont typeface="Arial"/>
              <a:buNone/>
            </a:pPr>
            <a:r>
              <a:rPr lang="en-GB"/>
              <a:t>Definition: to engage in something, particularly a sport, on a non professional level without getting paid</a:t>
            </a:r>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sp>
        <p:nvSpPr>
          <p:cNvPr id="1285" name="Google Shape;1285;g14c3dc36fd0_0_216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amateur</a:t>
            </a:r>
            <a:br>
              <a:rPr lang="en-GB">
                <a:latin typeface="Arial"/>
                <a:ea typeface="Arial"/>
                <a:cs typeface="Arial"/>
                <a:sym typeface="Arial"/>
              </a:rPr>
            </a:br>
            <a:r>
              <a:rPr lang="en-GB">
                <a:latin typeface="Arial"/>
                <a:ea typeface="Arial"/>
                <a:cs typeface="Arial"/>
                <a:sym typeface="Arial"/>
              </a:rPr>
              <a:t>The Olympics were incredible for the amateur boxer.</a:t>
            </a:r>
            <a:endParaRPr i="1"/>
          </a:p>
        </p:txBody>
      </p:sp>
      <p:pic>
        <p:nvPicPr>
          <p:cNvPr descr="45 Amateur Boxing Illustrations &amp; Clip Art - iStock" id="1286" name="Google Shape;1286;g14c3dc36fd0_0_2169"/>
          <p:cNvPicPr preferRelativeResize="0"/>
          <p:nvPr/>
        </p:nvPicPr>
        <p:blipFill rotWithShape="1">
          <a:blip r:embed="rId3">
            <a:alphaModFix/>
          </a:blip>
          <a:srcRect b="0" l="0" r="0" t="0"/>
          <a:stretch/>
        </p:blipFill>
        <p:spPr>
          <a:xfrm>
            <a:off x="272824" y="300038"/>
            <a:ext cx="2143125" cy="2143125"/>
          </a:xfrm>
          <a:prstGeom prst="rect">
            <a:avLst/>
          </a:prstGeom>
          <a:noFill/>
          <a:ln>
            <a:noFill/>
          </a:ln>
        </p:spPr>
      </p:pic>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g14c3dc36fd0_0_233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remember this spelling rule?</a:t>
            </a:r>
            <a:br>
              <a:rPr lang="en-GB">
                <a:latin typeface="Arial"/>
                <a:ea typeface="Arial"/>
                <a:cs typeface="Arial"/>
                <a:sym typeface="Arial"/>
              </a:rPr>
            </a:br>
            <a:r>
              <a:rPr lang="en-GB"/>
              <a:t>suf</a:t>
            </a:r>
            <a:r>
              <a:rPr lang="en-GB">
                <a:latin typeface="Arial"/>
                <a:ea typeface="Arial"/>
                <a:cs typeface="Arial"/>
                <a:sym typeface="Arial"/>
              </a:rPr>
              <a:t>fix </a:t>
            </a:r>
            <a:r>
              <a:rPr lang="en-GB"/>
              <a:t>-ful</a:t>
            </a:r>
            <a:endParaRPr>
              <a:latin typeface="Arial"/>
              <a:ea typeface="Arial"/>
              <a:cs typeface="Arial"/>
              <a:sym typeface="Arial"/>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g14c3dc36fd0_0_234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-ful</a:t>
            </a:r>
            <a:endParaRPr>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0"/>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deflate</a:t>
            </a:r>
            <a:endParaRPr i="1">
              <a:latin typeface="Arial"/>
              <a:ea typeface="Arial"/>
              <a:cs typeface="Arial"/>
              <a:sym typeface="Arial"/>
            </a:endParaRPr>
          </a:p>
        </p:txBody>
      </p:sp>
      <p:sp>
        <p:nvSpPr>
          <p:cNvPr id="278" name="Google Shape;278;p30"/>
          <p:cNvSpPr/>
          <p:nvPr/>
        </p:nvSpPr>
        <p:spPr>
          <a:xfrm>
            <a:off x="4837339" y="3649318"/>
            <a:ext cx="1008289" cy="679796"/>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0" name="Shape 1300"/>
        <p:cNvGrpSpPr/>
        <p:nvPr/>
      </p:nvGrpSpPr>
      <p:grpSpPr>
        <a:xfrm>
          <a:off x="0" y="0"/>
          <a:ext cx="0" cy="0"/>
          <a:chOff x="0" y="0"/>
          <a:chExt cx="0" cy="0"/>
        </a:xfrm>
      </p:grpSpPr>
      <p:sp>
        <p:nvSpPr>
          <p:cNvPr id="1301" name="Google Shape;1301;g14c3dc36fd0_0_2347"/>
          <p:cNvSpPr txBox="1"/>
          <p:nvPr>
            <p:ph type="title"/>
          </p:nvPr>
        </p:nvSpPr>
        <p:spPr>
          <a:xfrm>
            <a:off x="717550" y="2251049"/>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Suffix -ful</a:t>
            </a:r>
            <a:br>
              <a:rPr lang="en-GB">
                <a:latin typeface="Arial"/>
                <a:ea typeface="Arial"/>
                <a:cs typeface="Arial"/>
                <a:sym typeface="Arial"/>
              </a:rPr>
            </a:br>
            <a:r>
              <a:rPr lang="en-GB">
                <a:latin typeface="Arial"/>
                <a:ea typeface="Arial"/>
                <a:cs typeface="Arial"/>
                <a:sym typeface="Arial"/>
              </a:rPr>
              <a:t>meaning full of</a:t>
            </a:r>
            <a:endParaRPr i="1">
              <a:latin typeface="Arial"/>
              <a:ea typeface="Arial"/>
              <a:cs typeface="Arial"/>
              <a:sym typeface="Arial"/>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5" name="Shape 1305"/>
        <p:cNvGrpSpPr/>
        <p:nvPr/>
      </p:nvGrpSpPr>
      <p:grpSpPr>
        <a:xfrm>
          <a:off x="0" y="0"/>
          <a:ext cx="0" cy="0"/>
          <a:chOff x="0" y="0"/>
          <a:chExt cx="0" cy="0"/>
        </a:xfrm>
      </p:grpSpPr>
      <p:sp>
        <p:nvSpPr>
          <p:cNvPr id="1306" name="Google Shape;1306;g14c3dc36fd0_0_235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boastful</a:t>
            </a:r>
            <a:endParaRPr i="1">
              <a:latin typeface="Arial"/>
              <a:ea typeface="Arial"/>
              <a:cs typeface="Arial"/>
              <a:sym typeface="Arial"/>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sp>
        <p:nvSpPr>
          <p:cNvPr id="1311" name="Google Shape;1311;g14c3dc36fd0_0_235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boastful</a:t>
            </a:r>
            <a:endParaRPr i="1">
              <a:latin typeface="Arial"/>
              <a:ea typeface="Arial"/>
              <a:cs typeface="Arial"/>
              <a:sym typeface="Arial"/>
            </a:endParaRPr>
          </a:p>
        </p:txBody>
      </p:sp>
      <p:sp>
        <p:nvSpPr>
          <p:cNvPr id="1312" name="Google Shape;1312;g14c3dc36fd0_0_2355"/>
          <p:cNvSpPr/>
          <p:nvPr/>
        </p:nvSpPr>
        <p:spPr>
          <a:xfrm>
            <a:off x="6546851" y="3674693"/>
            <a:ext cx="1062300" cy="6801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6" name="Shape 1316"/>
        <p:cNvGrpSpPr/>
        <p:nvPr/>
      </p:nvGrpSpPr>
      <p:grpSpPr>
        <a:xfrm>
          <a:off x="0" y="0"/>
          <a:ext cx="0" cy="0"/>
          <a:chOff x="0" y="0"/>
          <a:chExt cx="0" cy="0"/>
        </a:xfrm>
      </p:grpSpPr>
      <p:sp>
        <p:nvSpPr>
          <p:cNvPr id="1317" name="Google Shape;1317;g14c3dc36fd0_0_236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faithful</a:t>
            </a:r>
            <a:endParaRPr i="1">
              <a:latin typeface="Arial"/>
              <a:ea typeface="Arial"/>
              <a:cs typeface="Arial"/>
              <a:sym typeface="Arial"/>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1" name="Shape 1321"/>
        <p:cNvGrpSpPr/>
        <p:nvPr/>
      </p:nvGrpSpPr>
      <p:grpSpPr>
        <a:xfrm>
          <a:off x="0" y="0"/>
          <a:ext cx="0" cy="0"/>
          <a:chOff x="0" y="0"/>
          <a:chExt cx="0" cy="0"/>
        </a:xfrm>
      </p:grpSpPr>
      <p:sp>
        <p:nvSpPr>
          <p:cNvPr id="1322" name="Google Shape;1322;g14c3dc36fd0_0_236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faithful</a:t>
            </a:r>
            <a:endParaRPr i="1">
              <a:latin typeface="Arial"/>
              <a:ea typeface="Arial"/>
              <a:cs typeface="Arial"/>
              <a:sym typeface="Arial"/>
            </a:endParaRPr>
          </a:p>
        </p:txBody>
      </p:sp>
      <p:sp>
        <p:nvSpPr>
          <p:cNvPr id="1323" name="Google Shape;1323;g14c3dc36fd0_0_2364"/>
          <p:cNvSpPr/>
          <p:nvPr/>
        </p:nvSpPr>
        <p:spPr>
          <a:xfrm>
            <a:off x="6448879" y="3658365"/>
            <a:ext cx="1062300" cy="6801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7" name="Shape 1327"/>
        <p:cNvGrpSpPr/>
        <p:nvPr/>
      </p:nvGrpSpPr>
      <p:grpSpPr>
        <a:xfrm>
          <a:off x="0" y="0"/>
          <a:ext cx="0" cy="0"/>
          <a:chOff x="0" y="0"/>
          <a:chExt cx="0" cy="0"/>
        </a:xfrm>
      </p:grpSpPr>
      <p:sp>
        <p:nvSpPr>
          <p:cNvPr id="1328" name="Google Shape;1328;g14c3dc36fd0_0_236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doubtful</a:t>
            </a:r>
            <a:endParaRPr i="1">
              <a:latin typeface="Arial"/>
              <a:ea typeface="Arial"/>
              <a:cs typeface="Arial"/>
              <a:sym typeface="Arial"/>
            </a:endParaRP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2" name="Shape 1332"/>
        <p:cNvGrpSpPr/>
        <p:nvPr/>
      </p:nvGrpSpPr>
      <p:grpSpPr>
        <a:xfrm>
          <a:off x="0" y="0"/>
          <a:ext cx="0" cy="0"/>
          <a:chOff x="0" y="0"/>
          <a:chExt cx="0" cy="0"/>
        </a:xfrm>
      </p:grpSpPr>
      <p:sp>
        <p:nvSpPr>
          <p:cNvPr id="1333" name="Google Shape;1333;g14c3dc36fd0_0_237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doubtful</a:t>
            </a:r>
            <a:endParaRPr i="1">
              <a:latin typeface="Arial"/>
              <a:ea typeface="Arial"/>
              <a:cs typeface="Arial"/>
              <a:sym typeface="Arial"/>
            </a:endParaRPr>
          </a:p>
        </p:txBody>
      </p:sp>
      <p:sp>
        <p:nvSpPr>
          <p:cNvPr id="1334" name="Google Shape;1334;g14c3dc36fd0_0_2373"/>
          <p:cNvSpPr/>
          <p:nvPr/>
        </p:nvSpPr>
        <p:spPr>
          <a:xfrm>
            <a:off x="6546851" y="3674693"/>
            <a:ext cx="1062300" cy="6801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sp>
        <p:nvSpPr>
          <p:cNvPr id="1340" name="Google Shape;1340;p235"/>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-ence</a:t>
            </a:r>
            <a:endParaRPr>
              <a:latin typeface="Arial"/>
              <a:ea typeface="Arial"/>
              <a:cs typeface="Arial"/>
              <a:sym typeface="Arial"/>
            </a:endParaRPr>
          </a:p>
        </p:txBody>
      </p:sp>
    </p:spTree>
  </p:cSld>
  <p:clrMapOvr>
    <a:masterClrMapping/>
  </p:clrMapOvr>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p24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Let’s </a:t>
            </a:r>
            <a:r>
              <a:rPr i="1" lang="en-GB">
                <a:latin typeface="Arial"/>
                <a:ea typeface="Arial"/>
                <a:cs typeface="Arial"/>
                <a:sym typeface="Arial"/>
              </a:rPr>
              <a:t>Teach and Practise</a:t>
            </a:r>
            <a:endParaRPr/>
          </a:p>
        </p:txBody>
      </p:sp>
    </p:spTree>
  </p:cSld>
  <p:clrMapOvr>
    <a:masterClrMapping/>
  </p:clrMapOvr>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sp>
        <p:nvSpPr>
          <p:cNvPr id="1350" name="Google Shape;1350;p244"/>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The suffix -ful</a:t>
            </a:r>
            <a:endParaRPr>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1"/>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deform</a:t>
            </a:r>
            <a:endParaRPr/>
          </a:p>
        </p:txBody>
      </p:sp>
    </p:spTree>
  </p:cSld>
  <p:clrMapOvr>
    <a:masterClrMapping/>
  </p:clrMapOvr>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4" name="Shape 1354"/>
        <p:cNvGrpSpPr/>
        <p:nvPr/>
      </p:nvGrpSpPr>
      <p:grpSpPr>
        <a:xfrm>
          <a:off x="0" y="0"/>
          <a:ext cx="0" cy="0"/>
          <a:chOff x="0" y="0"/>
          <a:chExt cx="0" cy="0"/>
        </a:xfrm>
      </p:grpSpPr>
      <p:sp>
        <p:nvSpPr>
          <p:cNvPr id="1355" name="Google Shape;1355;p245"/>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highlight>
                  <a:srgbClr val="FFFF00"/>
                </a:highlight>
                <a:latin typeface="Arial"/>
                <a:ea typeface="Arial"/>
                <a:cs typeface="Arial"/>
                <a:sym typeface="Arial"/>
              </a:rPr>
              <a:t>-ful</a:t>
            </a:r>
            <a:endParaRPr>
              <a:highlight>
                <a:srgbClr val="00FF00"/>
              </a:highlight>
              <a:latin typeface="Arial"/>
              <a:ea typeface="Arial"/>
              <a:cs typeface="Arial"/>
              <a:sym typeface="Arial"/>
            </a:endParaRPr>
          </a:p>
        </p:txBody>
      </p:sp>
    </p:spTree>
  </p:cSld>
  <p:clrMapOvr>
    <a:masterClrMapping/>
  </p:clrMapOvr>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9" name="Shape 1359"/>
        <p:cNvGrpSpPr/>
        <p:nvPr/>
      </p:nvGrpSpPr>
      <p:grpSpPr>
        <a:xfrm>
          <a:off x="0" y="0"/>
          <a:ext cx="0" cy="0"/>
          <a:chOff x="0" y="0"/>
          <a:chExt cx="0" cy="0"/>
        </a:xfrm>
      </p:grpSpPr>
      <p:sp>
        <p:nvSpPr>
          <p:cNvPr id="1360" name="Google Shape;1360;p246"/>
          <p:cNvSpPr txBox="1"/>
          <p:nvPr>
            <p:ph type="title"/>
          </p:nvPr>
        </p:nvSpPr>
        <p:spPr>
          <a:xfrm>
            <a:off x="717550" y="4142182"/>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u="sng">
                <a:latin typeface="Arial"/>
                <a:ea typeface="Arial"/>
                <a:cs typeface="Arial"/>
                <a:sym typeface="Arial"/>
              </a:rPr>
              <a:t>Suffix -ful</a:t>
            </a:r>
            <a:br>
              <a:rPr lang="en-GB">
                <a:latin typeface="Arial"/>
                <a:ea typeface="Arial"/>
                <a:cs typeface="Arial"/>
                <a:sym typeface="Arial"/>
              </a:rPr>
            </a:br>
            <a:r>
              <a:rPr lang="en-GB">
                <a:latin typeface="Arial"/>
                <a:ea typeface="Arial"/>
                <a:cs typeface="Arial"/>
                <a:sym typeface="Arial"/>
              </a:rPr>
              <a:t>meaning full of</a:t>
            </a:r>
            <a:endParaRPr i="1">
              <a:latin typeface="Arial"/>
              <a:ea typeface="Arial"/>
              <a:cs typeface="Arial"/>
              <a:sym typeface="Arial"/>
            </a:endParaRPr>
          </a:p>
        </p:txBody>
      </p:sp>
    </p:spTree>
  </p:cSld>
  <p:clrMapOvr>
    <a:masterClrMapping/>
  </p:clrMapOvr>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sp>
        <p:nvSpPr>
          <p:cNvPr id="1365" name="Google Shape;1365;p247"/>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boastful</a:t>
            </a:r>
            <a:endParaRPr i="1">
              <a:latin typeface="Arial"/>
              <a:ea typeface="Arial"/>
              <a:cs typeface="Arial"/>
              <a:sym typeface="Arial"/>
            </a:endParaRPr>
          </a:p>
        </p:txBody>
      </p:sp>
    </p:spTree>
  </p:cSld>
  <p:clrMapOvr>
    <a:masterClrMapping/>
  </p:clrMapOvr>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9" name="Shape 1369"/>
        <p:cNvGrpSpPr/>
        <p:nvPr/>
      </p:nvGrpSpPr>
      <p:grpSpPr>
        <a:xfrm>
          <a:off x="0" y="0"/>
          <a:ext cx="0" cy="0"/>
          <a:chOff x="0" y="0"/>
          <a:chExt cx="0" cy="0"/>
        </a:xfrm>
      </p:grpSpPr>
      <p:sp>
        <p:nvSpPr>
          <p:cNvPr id="1370" name="Google Shape;1370;p248"/>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boastful</a:t>
            </a:r>
            <a:endParaRPr i="1">
              <a:latin typeface="Arial"/>
              <a:ea typeface="Arial"/>
              <a:cs typeface="Arial"/>
              <a:sym typeface="Arial"/>
            </a:endParaRPr>
          </a:p>
        </p:txBody>
      </p:sp>
      <p:sp>
        <p:nvSpPr>
          <p:cNvPr id="1371" name="Google Shape;1371;p248"/>
          <p:cNvSpPr/>
          <p:nvPr/>
        </p:nvSpPr>
        <p:spPr>
          <a:xfrm>
            <a:off x="6546851" y="3674693"/>
            <a:ext cx="1062263" cy="679796"/>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5" name="Shape 1375"/>
        <p:cNvGrpSpPr/>
        <p:nvPr/>
      </p:nvGrpSpPr>
      <p:grpSpPr>
        <a:xfrm>
          <a:off x="0" y="0"/>
          <a:ext cx="0" cy="0"/>
          <a:chOff x="0" y="0"/>
          <a:chExt cx="0" cy="0"/>
        </a:xfrm>
      </p:grpSpPr>
      <p:sp>
        <p:nvSpPr>
          <p:cNvPr id="1376" name="Google Shape;1376;p254"/>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boastful</a:t>
            </a:r>
            <a:br>
              <a:rPr lang="en-GB">
                <a:latin typeface="Arial"/>
                <a:ea typeface="Arial"/>
                <a:cs typeface="Arial"/>
                <a:sym typeface="Arial"/>
              </a:rPr>
            </a:br>
            <a:r>
              <a:rPr lang="en-GB">
                <a:latin typeface="Arial"/>
                <a:ea typeface="Arial"/>
                <a:cs typeface="Arial"/>
                <a:sym typeface="Arial"/>
              </a:rPr>
              <a:t>boast + ful = boastful</a:t>
            </a:r>
            <a:endParaRPr i="1">
              <a:latin typeface="Arial"/>
              <a:ea typeface="Arial"/>
              <a:cs typeface="Arial"/>
              <a:sym typeface="Arial"/>
            </a:endParaRPr>
          </a:p>
        </p:txBody>
      </p:sp>
      <p:pic>
        <p:nvPicPr>
          <p:cNvPr descr="180 Bragging Clip Art | Royalty Free - GoGraph" id="1377" name="Google Shape;1377;p254"/>
          <p:cNvPicPr preferRelativeResize="0"/>
          <p:nvPr/>
        </p:nvPicPr>
        <p:blipFill rotWithShape="1">
          <a:blip r:embed="rId3">
            <a:alphaModFix/>
          </a:blip>
          <a:srcRect b="6701" l="0" r="0" t="0"/>
          <a:stretch/>
        </p:blipFill>
        <p:spPr>
          <a:xfrm>
            <a:off x="342900" y="300718"/>
            <a:ext cx="1905000" cy="1724025"/>
          </a:xfrm>
          <a:prstGeom prst="rect">
            <a:avLst/>
          </a:prstGeom>
          <a:noFill/>
          <a:ln>
            <a:noFill/>
          </a:ln>
        </p:spPr>
      </p:pic>
    </p:spTree>
  </p:cSld>
  <p:clrMapOvr>
    <a:masterClrMapping/>
  </p:clrMapOvr>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1" name="Shape 1381"/>
        <p:cNvGrpSpPr/>
        <p:nvPr/>
      </p:nvGrpSpPr>
      <p:grpSpPr>
        <a:xfrm>
          <a:off x="0" y="0"/>
          <a:ext cx="0" cy="0"/>
          <a:chOff x="0" y="0"/>
          <a:chExt cx="0" cy="0"/>
        </a:xfrm>
      </p:grpSpPr>
      <p:sp>
        <p:nvSpPr>
          <p:cNvPr id="1382" name="Google Shape;1382;p249"/>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faithful</a:t>
            </a:r>
            <a:endParaRPr i="1">
              <a:latin typeface="Arial"/>
              <a:ea typeface="Arial"/>
              <a:cs typeface="Arial"/>
              <a:sym typeface="Arial"/>
            </a:endParaRPr>
          </a:p>
        </p:txBody>
      </p:sp>
    </p:spTree>
  </p:cSld>
  <p:clrMapOvr>
    <a:masterClrMapping/>
  </p:clrMapOvr>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6" name="Shape 1386"/>
        <p:cNvGrpSpPr/>
        <p:nvPr/>
      </p:nvGrpSpPr>
      <p:grpSpPr>
        <a:xfrm>
          <a:off x="0" y="0"/>
          <a:ext cx="0" cy="0"/>
          <a:chOff x="0" y="0"/>
          <a:chExt cx="0" cy="0"/>
        </a:xfrm>
      </p:grpSpPr>
      <p:sp>
        <p:nvSpPr>
          <p:cNvPr id="1387" name="Google Shape;1387;p250"/>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faithful</a:t>
            </a:r>
            <a:endParaRPr i="1">
              <a:latin typeface="Arial"/>
              <a:ea typeface="Arial"/>
              <a:cs typeface="Arial"/>
              <a:sym typeface="Arial"/>
            </a:endParaRPr>
          </a:p>
        </p:txBody>
      </p:sp>
      <p:sp>
        <p:nvSpPr>
          <p:cNvPr id="1388" name="Google Shape;1388;p250"/>
          <p:cNvSpPr/>
          <p:nvPr/>
        </p:nvSpPr>
        <p:spPr>
          <a:xfrm>
            <a:off x="6448879" y="3658365"/>
            <a:ext cx="1062263" cy="679796"/>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2" name="Shape 1392"/>
        <p:cNvGrpSpPr/>
        <p:nvPr/>
      </p:nvGrpSpPr>
      <p:grpSpPr>
        <a:xfrm>
          <a:off x="0" y="0"/>
          <a:ext cx="0" cy="0"/>
          <a:chOff x="0" y="0"/>
          <a:chExt cx="0" cy="0"/>
        </a:xfrm>
      </p:grpSpPr>
      <p:sp>
        <p:nvSpPr>
          <p:cNvPr id="1393" name="Google Shape;1393;p257"/>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faithful</a:t>
            </a:r>
            <a:br>
              <a:rPr lang="en-GB">
                <a:latin typeface="Arial"/>
                <a:ea typeface="Arial"/>
                <a:cs typeface="Arial"/>
                <a:sym typeface="Arial"/>
              </a:rPr>
            </a:br>
            <a:r>
              <a:rPr lang="en-GB">
                <a:latin typeface="Arial"/>
                <a:ea typeface="Arial"/>
                <a:cs typeface="Arial"/>
                <a:sym typeface="Arial"/>
              </a:rPr>
              <a:t>faith + ful = faithful</a:t>
            </a:r>
            <a:endParaRPr i="1">
              <a:latin typeface="Arial"/>
              <a:ea typeface="Arial"/>
              <a:cs typeface="Arial"/>
              <a:sym typeface="Arial"/>
            </a:endParaRPr>
          </a:p>
        </p:txBody>
      </p:sp>
      <p:pic>
        <p:nvPicPr>
          <p:cNvPr descr="900+ Faithful Clip Art | Royalty Free - GoGraph" id="1394" name="Google Shape;1394;p257"/>
          <p:cNvPicPr preferRelativeResize="0"/>
          <p:nvPr/>
        </p:nvPicPr>
        <p:blipFill rotWithShape="1">
          <a:blip r:embed="rId3">
            <a:alphaModFix/>
          </a:blip>
          <a:srcRect b="9822" l="0" r="0" t="0"/>
          <a:stretch/>
        </p:blipFill>
        <p:spPr>
          <a:xfrm>
            <a:off x="292553" y="293914"/>
            <a:ext cx="2495550" cy="1649186"/>
          </a:xfrm>
          <a:prstGeom prst="rect">
            <a:avLst/>
          </a:prstGeom>
          <a:noFill/>
          <a:ln>
            <a:noFill/>
          </a:ln>
        </p:spPr>
      </p:pic>
    </p:spTree>
  </p:cSld>
  <p:clrMapOvr>
    <a:masterClrMapping/>
  </p:clrMapOvr>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8" name="Shape 1398"/>
        <p:cNvGrpSpPr/>
        <p:nvPr/>
      </p:nvGrpSpPr>
      <p:grpSpPr>
        <a:xfrm>
          <a:off x="0" y="0"/>
          <a:ext cx="0" cy="0"/>
          <a:chOff x="0" y="0"/>
          <a:chExt cx="0" cy="0"/>
        </a:xfrm>
      </p:grpSpPr>
      <p:sp>
        <p:nvSpPr>
          <p:cNvPr id="1399" name="Google Shape;1399;p251"/>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doubtful</a:t>
            </a:r>
            <a:endParaRPr i="1">
              <a:latin typeface="Arial"/>
              <a:ea typeface="Arial"/>
              <a:cs typeface="Arial"/>
              <a:sym typeface="Arial"/>
            </a:endParaRPr>
          </a:p>
        </p:txBody>
      </p:sp>
    </p:spTree>
  </p:cSld>
  <p:clrMapOvr>
    <a:masterClrMapping/>
  </p:clrMapOvr>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3" name="Shape 1403"/>
        <p:cNvGrpSpPr/>
        <p:nvPr/>
      </p:nvGrpSpPr>
      <p:grpSpPr>
        <a:xfrm>
          <a:off x="0" y="0"/>
          <a:ext cx="0" cy="0"/>
          <a:chOff x="0" y="0"/>
          <a:chExt cx="0" cy="0"/>
        </a:xfrm>
      </p:grpSpPr>
      <p:sp>
        <p:nvSpPr>
          <p:cNvPr id="1404" name="Google Shape;1404;p252"/>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doubtful</a:t>
            </a:r>
            <a:endParaRPr i="1">
              <a:latin typeface="Arial"/>
              <a:ea typeface="Arial"/>
              <a:cs typeface="Arial"/>
              <a:sym typeface="Arial"/>
            </a:endParaRPr>
          </a:p>
        </p:txBody>
      </p:sp>
      <p:sp>
        <p:nvSpPr>
          <p:cNvPr id="1405" name="Google Shape;1405;p252"/>
          <p:cNvSpPr/>
          <p:nvPr/>
        </p:nvSpPr>
        <p:spPr>
          <a:xfrm>
            <a:off x="6546851" y="3674693"/>
            <a:ext cx="1062263" cy="679796"/>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2"/>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deform</a:t>
            </a:r>
            <a:endParaRPr i="1">
              <a:latin typeface="Arial"/>
              <a:ea typeface="Arial"/>
              <a:cs typeface="Arial"/>
              <a:sym typeface="Arial"/>
            </a:endParaRPr>
          </a:p>
        </p:txBody>
      </p:sp>
      <p:sp>
        <p:nvSpPr>
          <p:cNvPr id="289" name="Google Shape;289;p32"/>
          <p:cNvSpPr/>
          <p:nvPr/>
        </p:nvSpPr>
        <p:spPr>
          <a:xfrm>
            <a:off x="4706711" y="3665647"/>
            <a:ext cx="1008289" cy="679796"/>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9" name="Shape 1409"/>
        <p:cNvGrpSpPr/>
        <p:nvPr/>
      </p:nvGrpSpPr>
      <p:grpSpPr>
        <a:xfrm>
          <a:off x="0" y="0"/>
          <a:ext cx="0" cy="0"/>
          <a:chOff x="0" y="0"/>
          <a:chExt cx="0" cy="0"/>
        </a:xfrm>
      </p:grpSpPr>
      <p:sp>
        <p:nvSpPr>
          <p:cNvPr id="1410" name="Google Shape;1410;p260"/>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doubtful</a:t>
            </a:r>
            <a:br>
              <a:rPr lang="en-GB">
                <a:latin typeface="Arial"/>
                <a:ea typeface="Arial"/>
                <a:cs typeface="Arial"/>
                <a:sym typeface="Arial"/>
              </a:rPr>
            </a:br>
            <a:r>
              <a:rPr lang="en-GB">
                <a:latin typeface="Arial"/>
                <a:ea typeface="Arial"/>
                <a:cs typeface="Arial"/>
                <a:sym typeface="Arial"/>
              </a:rPr>
              <a:t>doubt + ful = doubtful</a:t>
            </a:r>
            <a:endParaRPr i="1">
              <a:latin typeface="Arial"/>
              <a:ea typeface="Arial"/>
              <a:cs typeface="Arial"/>
              <a:sym typeface="Arial"/>
            </a:endParaRPr>
          </a:p>
        </p:txBody>
      </p:sp>
      <p:pic>
        <p:nvPicPr>
          <p:cNvPr descr="Doubtful Emoticon Stock Illustrations – 92 Doubtful Emoticon Stock  Illustrations, Vectors &amp; Clipart - Dreamstime" id="1411" name="Google Shape;1411;p260"/>
          <p:cNvPicPr preferRelativeResize="0"/>
          <p:nvPr/>
        </p:nvPicPr>
        <p:blipFill rotWithShape="1">
          <a:blip r:embed="rId3">
            <a:alphaModFix/>
          </a:blip>
          <a:srcRect b="0" l="0" r="0" t="0"/>
          <a:stretch/>
        </p:blipFill>
        <p:spPr>
          <a:xfrm>
            <a:off x="207509" y="153081"/>
            <a:ext cx="2143125" cy="2143125"/>
          </a:xfrm>
          <a:prstGeom prst="rect">
            <a:avLst/>
          </a:prstGeom>
          <a:noFill/>
          <a:ln>
            <a:noFill/>
          </a:ln>
        </p:spPr>
      </p:pic>
    </p:spTree>
  </p:cSld>
  <p:clrMapOvr>
    <a:masterClrMapping/>
  </p:clrMapOvr>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5" name="Shape 1415"/>
        <p:cNvGrpSpPr/>
        <p:nvPr/>
      </p:nvGrpSpPr>
      <p:grpSpPr>
        <a:xfrm>
          <a:off x="0" y="0"/>
          <a:ext cx="0" cy="0"/>
          <a:chOff x="0" y="0"/>
          <a:chExt cx="0" cy="0"/>
        </a:xfrm>
      </p:grpSpPr>
      <p:sp>
        <p:nvSpPr>
          <p:cNvPr id="1416" name="Google Shape;1416;g14c3dc36fd0_0_288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To join a prefix ending in a vowel to a root word beginning with a vowel.</a:t>
            </a:r>
            <a:endParaRPr/>
          </a:p>
        </p:txBody>
      </p:sp>
    </p:spTree>
  </p:cSld>
  <p:clrMapOvr>
    <a:masterClrMapping/>
  </p:clrMapOvr>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0" name="Shape 1420"/>
        <p:cNvGrpSpPr/>
        <p:nvPr/>
      </p:nvGrpSpPr>
      <p:grpSpPr>
        <a:xfrm>
          <a:off x="0" y="0"/>
          <a:ext cx="0" cy="0"/>
          <a:chOff x="0" y="0"/>
          <a:chExt cx="0" cy="0"/>
        </a:xfrm>
      </p:grpSpPr>
      <p:sp>
        <p:nvSpPr>
          <p:cNvPr id="1421" name="Google Shape;1421;g14c3dc36fd0_0_254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co-operate</a:t>
            </a:r>
            <a:endParaRPr/>
          </a:p>
        </p:txBody>
      </p:sp>
    </p:spTree>
  </p:cSld>
  <p:clrMapOvr>
    <a:masterClrMapping/>
  </p:clrMapOvr>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5" name="Shape 1425"/>
        <p:cNvGrpSpPr/>
        <p:nvPr/>
      </p:nvGrpSpPr>
      <p:grpSpPr>
        <a:xfrm>
          <a:off x="0" y="0"/>
          <a:ext cx="0" cy="0"/>
          <a:chOff x="0" y="0"/>
          <a:chExt cx="0" cy="0"/>
        </a:xfrm>
      </p:grpSpPr>
      <p:sp>
        <p:nvSpPr>
          <p:cNvPr id="1426" name="Google Shape;1426;g14c3dc36fd0_0_2553"/>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co-operate</a:t>
            </a:r>
            <a:endParaRPr/>
          </a:p>
        </p:txBody>
      </p:sp>
      <p:sp>
        <p:nvSpPr>
          <p:cNvPr id="1427" name="Google Shape;1427;g14c3dc36fd0_0_2553"/>
          <p:cNvSpPr/>
          <p:nvPr/>
        </p:nvSpPr>
        <p:spPr>
          <a:xfrm>
            <a:off x="4478467" y="3596767"/>
            <a:ext cx="15663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Tree>
  </p:cSld>
  <p:clrMapOvr>
    <a:masterClrMapping/>
  </p:clrMapOvr>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1" name="Shape 1431"/>
        <p:cNvGrpSpPr/>
        <p:nvPr/>
      </p:nvGrpSpPr>
      <p:grpSpPr>
        <a:xfrm>
          <a:off x="0" y="0"/>
          <a:ext cx="0" cy="0"/>
          <a:chOff x="0" y="0"/>
          <a:chExt cx="0" cy="0"/>
        </a:xfrm>
      </p:grpSpPr>
      <p:sp>
        <p:nvSpPr>
          <p:cNvPr id="1432" name="Google Shape;1432;g14c3dc36fd0_0_2558"/>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co-operate</a:t>
            </a:r>
            <a:endParaRPr/>
          </a:p>
        </p:txBody>
      </p:sp>
      <p:sp>
        <p:nvSpPr>
          <p:cNvPr id="1433" name="Google Shape;1433;g14c3dc36fd0_0_2558"/>
          <p:cNvSpPr/>
          <p:nvPr/>
        </p:nvSpPr>
        <p:spPr>
          <a:xfrm>
            <a:off x="4416133" y="3565533"/>
            <a:ext cx="16284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434" name="Google Shape;1434;g14c3dc36fd0_0_2558"/>
          <p:cNvPicPr preferRelativeResize="0"/>
          <p:nvPr/>
        </p:nvPicPr>
        <p:blipFill>
          <a:blip r:embed="rId3">
            <a:alphaModFix/>
          </a:blip>
          <a:stretch>
            <a:fillRect/>
          </a:stretch>
        </p:blipFill>
        <p:spPr>
          <a:xfrm>
            <a:off x="203200" y="203200"/>
            <a:ext cx="2882900" cy="2882900"/>
          </a:xfrm>
          <a:prstGeom prst="rect">
            <a:avLst/>
          </a:prstGeom>
          <a:noFill/>
          <a:ln>
            <a:noFill/>
          </a:ln>
        </p:spPr>
      </p:pic>
    </p:spTree>
  </p:cSld>
  <p:clrMapOvr>
    <a:masterClrMapping/>
  </p:clrMapOvr>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8" name="Shape 1438"/>
        <p:cNvGrpSpPr/>
        <p:nvPr/>
      </p:nvGrpSpPr>
      <p:grpSpPr>
        <a:xfrm>
          <a:off x="0" y="0"/>
          <a:ext cx="0" cy="0"/>
          <a:chOff x="0" y="0"/>
          <a:chExt cx="0" cy="0"/>
        </a:xfrm>
      </p:grpSpPr>
      <p:sp>
        <p:nvSpPr>
          <p:cNvPr id="1439" name="Google Shape;1439;g14c3dc36fd0_0_256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co-ordinate</a:t>
            </a:r>
            <a:endParaRPr/>
          </a:p>
        </p:txBody>
      </p:sp>
    </p:spTree>
  </p:cSld>
  <p:clrMapOvr>
    <a:masterClrMapping/>
  </p:clrMapOvr>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3" name="Shape 1443"/>
        <p:cNvGrpSpPr/>
        <p:nvPr/>
      </p:nvGrpSpPr>
      <p:grpSpPr>
        <a:xfrm>
          <a:off x="0" y="0"/>
          <a:ext cx="0" cy="0"/>
          <a:chOff x="0" y="0"/>
          <a:chExt cx="0" cy="0"/>
        </a:xfrm>
      </p:grpSpPr>
      <p:sp>
        <p:nvSpPr>
          <p:cNvPr id="1444" name="Google Shape;1444;g14c3dc36fd0_0_2568"/>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co-ordinate</a:t>
            </a:r>
            <a:endParaRPr/>
          </a:p>
        </p:txBody>
      </p:sp>
      <p:sp>
        <p:nvSpPr>
          <p:cNvPr id="1445" name="Google Shape;1445;g14c3dc36fd0_0_2568"/>
          <p:cNvSpPr/>
          <p:nvPr/>
        </p:nvSpPr>
        <p:spPr>
          <a:xfrm>
            <a:off x="4426500" y="3617567"/>
            <a:ext cx="15663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Tree>
  </p:cSld>
  <p:clrMapOvr>
    <a:masterClrMapping/>
  </p:clrMapOvr>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9" name="Shape 1449"/>
        <p:cNvGrpSpPr/>
        <p:nvPr/>
      </p:nvGrpSpPr>
      <p:grpSpPr>
        <a:xfrm>
          <a:off x="0" y="0"/>
          <a:ext cx="0" cy="0"/>
          <a:chOff x="0" y="0"/>
          <a:chExt cx="0" cy="0"/>
        </a:xfrm>
      </p:grpSpPr>
      <p:sp>
        <p:nvSpPr>
          <p:cNvPr id="1450" name="Google Shape;1450;g14c3dc36fd0_0_2573"/>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co-ordinate</a:t>
            </a:r>
            <a:endParaRPr/>
          </a:p>
        </p:txBody>
      </p:sp>
      <p:sp>
        <p:nvSpPr>
          <p:cNvPr id="1451" name="Google Shape;1451;g14c3dc36fd0_0_2573"/>
          <p:cNvSpPr/>
          <p:nvPr/>
        </p:nvSpPr>
        <p:spPr>
          <a:xfrm>
            <a:off x="4333000" y="3565533"/>
            <a:ext cx="16284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452" name="Google Shape;1452;g14c3dc36fd0_0_2573"/>
          <p:cNvPicPr preferRelativeResize="0"/>
          <p:nvPr/>
        </p:nvPicPr>
        <p:blipFill>
          <a:blip r:embed="rId3">
            <a:alphaModFix/>
          </a:blip>
          <a:stretch>
            <a:fillRect/>
          </a:stretch>
        </p:blipFill>
        <p:spPr>
          <a:xfrm>
            <a:off x="203200" y="203200"/>
            <a:ext cx="3754467" cy="2498433"/>
          </a:xfrm>
          <a:prstGeom prst="rect">
            <a:avLst/>
          </a:prstGeom>
          <a:noFill/>
          <a:ln>
            <a:noFill/>
          </a:ln>
        </p:spPr>
      </p:pic>
    </p:spTree>
  </p:cSld>
  <p:clrMapOvr>
    <a:masterClrMapping/>
  </p:clrMapOvr>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g14c3dc36fd0_0_257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co-own</a:t>
            </a:r>
            <a:endParaRPr/>
          </a:p>
        </p:txBody>
      </p:sp>
    </p:spTree>
  </p:cSld>
  <p:clrMapOvr>
    <a:masterClrMapping/>
  </p:clrMapOvr>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1" name="Shape 1461"/>
        <p:cNvGrpSpPr/>
        <p:nvPr/>
      </p:nvGrpSpPr>
      <p:grpSpPr>
        <a:xfrm>
          <a:off x="0" y="0"/>
          <a:ext cx="0" cy="0"/>
          <a:chOff x="0" y="0"/>
          <a:chExt cx="0" cy="0"/>
        </a:xfrm>
      </p:grpSpPr>
      <p:sp>
        <p:nvSpPr>
          <p:cNvPr id="1462" name="Google Shape;1462;g14c3dc36fd0_0_2583"/>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co-own</a:t>
            </a:r>
            <a:endParaRPr/>
          </a:p>
        </p:txBody>
      </p:sp>
      <p:sp>
        <p:nvSpPr>
          <p:cNvPr id="1463" name="Google Shape;1463;g14c3dc36fd0_0_2583"/>
          <p:cNvSpPr/>
          <p:nvPr/>
        </p:nvSpPr>
        <p:spPr>
          <a:xfrm>
            <a:off x="5081133" y="3596767"/>
            <a:ext cx="15663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3"/>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decode</a:t>
            </a:r>
            <a:endParaRPr i="1">
              <a:latin typeface="Arial"/>
              <a:ea typeface="Arial"/>
              <a:cs typeface="Arial"/>
              <a:sym typeface="Arial"/>
            </a:endParaRPr>
          </a:p>
        </p:txBody>
      </p:sp>
    </p:spTree>
  </p:cSld>
  <p:clrMapOvr>
    <a:masterClrMapping/>
  </p:clrMapOvr>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7" name="Shape 1467"/>
        <p:cNvGrpSpPr/>
        <p:nvPr/>
      </p:nvGrpSpPr>
      <p:grpSpPr>
        <a:xfrm>
          <a:off x="0" y="0"/>
          <a:ext cx="0" cy="0"/>
          <a:chOff x="0" y="0"/>
          <a:chExt cx="0" cy="0"/>
        </a:xfrm>
      </p:grpSpPr>
      <p:sp>
        <p:nvSpPr>
          <p:cNvPr id="1468" name="Google Shape;1468;g14c3dc36fd0_0_2588"/>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co-own</a:t>
            </a:r>
            <a:endParaRPr/>
          </a:p>
        </p:txBody>
      </p:sp>
      <p:sp>
        <p:nvSpPr>
          <p:cNvPr id="1469" name="Google Shape;1469;g14c3dc36fd0_0_2588"/>
          <p:cNvSpPr/>
          <p:nvPr/>
        </p:nvSpPr>
        <p:spPr>
          <a:xfrm>
            <a:off x="5039566" y="3565533"/>
            <a:ext cx="16284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470" name="Google Shape;1470;g14c3dc36fd0_0_2588"/>
          <p:cNvPicPr preferRelativeResize="0"/>
          <p:nvPr/>
        </p:nvPicPr>
        <p:blipFill>
          <a:blip r:embed="rId3">
            <a:alphaModFix/>
          </a:blip>
          <a:stretch>
            <a:fillRect/>
          </a:stretch>
        </p:blipFill>
        <p:spPr>
          <a:xfrm>
            <a:off x="203200" y="203200"/>
            <a:ext cx="4554933" cy="2145133"/>
          </a:xfrm>
          <a:prstGeom prst="rect">
            <a:avLst/>
          </a:prstGeom>
          <a:noFill/>
          <a:ln>
            <a:noFill/>
          </a:ln>
        </p:spPr>
      </p:pic>
    </p:spTree>
  </p:cSld>
  <p:clrMapOvr>
    <a:masterClrMapping/>
  </p:clrMapOvr>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4" name="Shape 1474"/>
        <p:cNvGrpSpPr/>
        <p:nvPr/>
      </p:nvGrpSpPr>
      <p:grpSpPr>
        <a:xfrm>
          <a:off x="0" y="0"/>
          <a:ext cx="0" cy="0"/>
          <a:chOff x="0" y="0"/>
          <a:chExt cx="0" cy="0"/>
        </a:xfrm>
      </p:grpSpPr>
      <p:sp>
        <p:nvSpPr>
          <p:cNvPr id="1475" name="Google Shape;1475;g14c3dc36fd0_0_259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co-author</a:t>
            </a:r>
            <a:endParaRPr/>
          </a:p>
        </p:txBody>
      </p:sp>
    </p:spTree>
  </p:cSld>
  <p:clrMapOvr>
    <a:masterClrMapping/>
  </p:clrMapOvr>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9" name="Shape 1479"/>
        <p:cNvGrpSpPr/>
        <p:nvPr/>
      </p:nvGrpSpPr>
      <p:grpSpPr>
        <a:xfrm>
          <a:off x="0" y="0"/>
          <a:ext cx="0" cy="0"/>
          <a:chOff x="0" y="0"/>
          <a:chExt cx="0" cy="0"/>
        </a:xfrm>
      </p:grpSpPr>
      <p:sp>
        <p:nvSpPr>
          <p:cNvPr id="1480" name="Google Shape;1480;g14c3dc36fd0_0_2598"/>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co-author</a:t>
            </a:r>
            <a:endParaRPr/>
          </a:p>
        </p:txBody>
      </p:sp>
      <p:sp>
        <p:nvSpPr>
          <p:cNvPr id="1481" name="Google Shape;1481;g14c3dc36fd0_0_2598"/>
          <p:cNvSpPr/>
          <p:nvPr/>
        </p:nvSpPr>
        <p:spPr>
          <a:xfrm>
            <a:off x="4717433" y="3586367"/>
            <a:ext cx="15663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Tree>
  </p:cSld>
  <p:clrMapOvr>
    <a:masterClrMapping/>
  </p:clrMapOvr>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5" name="Shape 1485"/>
        <p:cNvGrpSpPr/>
        <p:nvPr/>
      </p:nvGrpSpPr>
      <p:grpSpPr>
        <a:xfrm>
          <a:off x="0" y="0"/>
          <a:ext cx="0" cy="0"/>
          <a:chOff x="0" y="0"/>
          <a:chExt cx="0" cy="0"/>
        </a:xfrm>
      </p:grpSpPr>
      <p:sp>
        <p:nvSpPr>
          <p:cNvPr id="1486" name="Google Shape;1486;g14c3dc36fd0_0_2603"/>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co-author</a:t>
            </a:r>
            <a:endParaRPr/>
          </a:p>
        </p:txBody>
      </p:sp>
      <p:sp>
        <p:nvSpPr>
          <p:cNvPr id="1487" name="Google Shape;1487;g14c3dc36fd0_0_2603"/>
          <p:cNvSpPr/>
          <p:nvPr/>
        </p:nvSpPr>
        <p:spPr>
          <a:xfrm>
            <a:off x="4655100" y="3575900"/>
            <a:ext cx="16284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488" name="Google Shape;1488;g14c3dc36fd0_0_2603"/>
          <p:cNvPicPr preferRelativeResize="0"/>
          <p:nvPr/>
        </p:nvPicPr>
        <p:blipFill>
          <a:blip r:embed="rId3">
            <a:alphaModFix/>
          </a:blip>
          <a:stretch>
            <a:fillRect/>
          </a:stretch>
        </p:blipFill>
        <p:spPr>
          <a:xfrm>
            <a:off x="203200" y="203200"/>
            <a:ext cx="2896410" cy="3372700"/>
          </a:xfrm>
          <a:prstGeom prst="rect">
            <a:avLst/>
          </a:prstGeom>
          <a:noFill/>
          <a:ln>
            <a:noFill/>
          </a:ln>
        </p:spPr>
      </p:pic>
    </p:spTree>
  </p:cSld>
  <p:clrMapOvr>
    <a:masterClrMapping/>
  </p:clrMapOvr>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2" name="Shape 1492"/>
        <p:cNvGrpSpPr/>
        <p:nvPr/>
      </p:nvGrpSpPr>
      <p:grpSpPr>
        <a:xfrm>
          <a:off x="0" y="0"/>
          <a:ext cx="0" cy="0"/>
          <a:chOff x="0" y="0"/>
          <a:chExt cx="0" cy="0"/>
        </a:xfrm>
      </p:grpSpPr>
      <p:sp>
        <p:nvSpPr>
          <p:cNvPr id="1493" name="Google Shape;1493;g14c3dc36fd0_0_260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co-operate</a:t>
            </a:r>
            <a:endParaRPr/>
          </a:p>
        </p:txBody>
      </p:sp>
    </p:spTree>
  </p:cSld>
  <p:clrMapOvr>
    <a:masterClrMapping/>
  </p:clrMapOvr>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7" name="Shape 1497"/>
        <p:cNvGrpSpPr/>
        <p:nvPr/>
      </p:nvGrpSpPr>
      <p:grpSpPr>
        <a:xfrm>
          <a:off x="0" y="0"/>
          <a:ext cx="0" cy="0"/>
          <a:chOff x="0" y="0"/>
          <a:chExt cx="0" cy="0"/>
        </a:xfrm>
      </p:grpSpPr>
      <p:sp>
        <p:nvSpPr>
          <p:cNvPr id="1498" name="Google Shape;1498;g14c3dc36fd0_0_261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co-operate</a:t>
            </a:r>
            <a:br>
              <a:rPr lang="en-GB">
                <a:latin typeface="Arial"/>
                <a:ea typeface="Arial"/>
                <a:cs typeface="Arial"/>
                <a:sym typeface="Arial"/>
              </a:rPr>
            </a:br>
            <a:r>
              <a:rPr lang="en-GB"/>
              <a:t>co-</a:t>
            </a:r>
            <a:r>
              <a:rPr lang="en-GB">
                <a:latin typeface="Arial"/>
                <a:ea typeface="Arial"/>
                <a:cs typeface="Arial"/>
                <a:sym typeface="Arial"/>
              </a:rPr>
              <a:t> + </a:t>
            </a:r>
            <a:r>
              <a:rPr lang="en-GB"/>
              <a:t>operate</a:t>
            </a:r>
            <a:r>
              <a:rPr lang="en-GB">
                <a:latin typeface="Arial"/>
                <a:ea typeface="Arial"/>
                <a:cs typeface="Arial"/>
                <a:sym typeface="Arial"/>
              </a:rPr>
              <a:t> = </a:t>
            </a:r>
            <a:r>
              <a:rPr lang="en-GB"/>
              <a:t>co-operate</a:t>
            </a:r>
            <a:endParaRPr i="1">
              <a:latin typeface="Arial"/>
              <a:ea typeface="Arial"/>
              <a:cs typeface="Arial"/>
              <a:sym typeface="Arial"/>
            </a:endParaRPr>
          </a:p>
        </p:txBody>
      </p:sp>
      <p:pic>
        <p:nvPicPr>
          <p:cNvPr id="1499" name="Google Shape;1499;g14c3dc36fd0_0_2613"/>
          <p:cNvPicPr preferRelativeResize="0"/>
          <p:nvPr/>
        </p:nvPicPr>
        <p:blipFill>
          <a:blip r:embed="rId3">
            <a:alphaModFix/>
          </a:blip>
          <a:stretch>
            <a:fillRect/>
          </a:stretch>
        </p:blipFill>
        <p:spPr>
          <a:xfrm>
            <a:off x="203200" y="203200"/>
            <a:ext cx="2882900" cy="2882900"/>
          </a:xfrm>
          <a:prstGeom prst="rect">
            <a:avLst/>
          </a:prstGeom>
          <a:noFill/>
          <a:ln>
            <a:noFill/>
          </a:ln>
        </p:spPr>
      </p:pic>
    </p:spTree>
  </p:cSld>
  <p:clrMapOvr>
    <a:masterClrMapping/>
  </p:clrMapOvr>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g14c3dc36fd0_0_2618"/>
          <p:cNvSpPr txBox="1"/>
          <p:nvPr>
            <p:ph type="title"/>
          </p:nvPr>
        </p:nvSpPr>
        <p:spPr>
          <a:xfrm>
            <a:off x="966400" y="37653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t>co-operate</a:t>
            </a:r>
            <a:br>
              <a:rPr lang="en-GB"/>
            </a:br>
            <a:r>
              <a:rPr lang="en-GB"/>
              <a:t>co- + operate = co-operate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verb</a:t>
            </a:r>
            <a:endParaRPr>
              <a:latin typeface="Arial"/>
              <a:ea typeface="Arial"/>
              <a:cs typeface="Arial"/>
              <a:sym typeface="Arial"/>
            </a:endParaRPr>
          </a:p>
        </p:txBody>
      </p:sp>
      <p:sp>
        <p:nvSpPr>
          <p:cNvPr id="1505" name="Google Shape;1505;g14c3dc36fd0_0_2618"/>
          <p:cNvSpPr txBox="1"/>
          <p:nvPr/>
        </p:nvSpPr>
        <p:spPr>
          <a:xfrm>
            <a:off x="842067" y="5400800"/>
            <a:ext cx="10515600" cy="815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100"/>
              <a:buFont typeface="Arial"/>
              <a:buNone/>
            </a:pPr>
            <a:r>
              <a:rPr b="0" i="0" lang="en-GB" sz="4100" u="none" cap="none" strike="noStrike">
                <a:solidFill>
                  <a:srgbClr val="000000"/>
                </a:solidFill>
                <a:latin typeface="Calibri"/>
                <a:ea typeface="Calibri"/>
                <a:cs typeface="Calibri"/>
                <a:sym typeface="Calibri"/>
              </a:rPr>
              <a:t>Definition: </a:t>
            </a:r>
            <a:r>
              <a:rPr lang="en-GB" sz="4100">
                <a:latin typeface="Calibri"/>
                <a:ea typeface="Calibri"/>
                <a:cs typeface="Calibri"/>
                <a:sym typeface="Calibri"/>
              </a:rPr>
              <a:t>to work jointly to achieve something</a:t>
            </a:r>
            <a:endParaRPr b="0" i="0" sz="4100" u="none" cap="none" strike="noStrike">
              <a:solidFill>
                <a:srgbClr val="000000"/>
              </a:solidFill>
              <a:latin typeface="Calibri"/>
              <a:ea typeface="Calibri"/>
              <a:cs typeface="Calibri"/>
              <a:sym typeface="Calibri"/>
            </a:endParaRPr>
          </a:p>
        </p:txBody>
      </p:sp>
      <p:pic>
        <p:nvPicPr>
          <p:cNvPr id="1506" name="Google Shape;1506;g14c3dc36fd0_0_2618"/>
          <p:cNvPicPr preferRelativeResize="0"/>
          <p:nvPr/>
        </p:nvPicPr>
        <p:blipFill>
          <a:blip r:embed="rId3">
            <a:alphaModFix/>
          </a:blip>
          <a:stretch>
            <a:fillRect/>
          </a:stretch>
        </p:blipFill>
        <p:spPr>
          <a:xfrm>
            <a:off x="203200" y="203200"/>
            <a:ext cx="2882900" cy="2882900"/>
          </a:xfrm>
          <a:prstGeom prst="rect">
            <a:avLst/>
          </a:prstGeom>
          <a:noFill/>
          <a:ln>
            <a:noFill/>
          </a:ln>
        </p:spPr>
      </p:pic>
    </p:spTree>
  </p:cSld>
  <p:clrMapOvr>
    <a:masterClrMapping/>
  </p:clrMapOvr>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0" name="Shape 1510"/>
        <p:cNvGrpSpPr/>
        <p:nvPr/>
      </p:nvGrpSpPr>
      <p:grpSpPr>
        <a:xfrm>
          <a:off x="0" y="0"/>
          <a:ext cx="0" cy="0"/>
          <a:chOff x="0" y="0"/>
          <a:chExt cx="0" cy="0"/>
        </a:xfrm>
      </p:grpSpPr>
      <p:sp>
        <p:nvSpPr>
          <p:cNvPr id="1511" name="Google Shape;1511;g14c3dc36fd0_0_262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co-ordinate</a:t>
            </a:r>
            <a:endParaRPr/>
          </a:p>
        </p:txBody>
      </p:sp>
    </p:spTree>
  </p:cSld>
  <p:clrMapOvr>
    <a:masterClrMapping/>
  </p:clrMapOvr>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5" name="Shape 1515"/>
        <p:cNvGrpSpPr/>
        <p:nvPr/>
      </p:nvGrpSpPr>
      <p:grpSpPr>
        <a:xfrm>
          <a:off x="0" y="0"/>
          <a:ext cx="0" cy="0"/>
          <a:chOff x="0" y="0"/>
          <a:chExt cx="0" cy="0"/>
        </a:xfrm>
      </p:grpSpPr>
      <p:sp>
        <p:nvSpPr>
          <p:cNvPr id="1516" name="Google Shape;1516;g14c3dc36fd0_0_262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t>co-ordinate</a:t>
            </a:r>
            <a:br>
              <a:rPr lang="en-GB"/>
            </a:br>
            <a:r>
              <a:rPr lang="en-GB"/>
              <a:t>co- + ordinate = co-ordinate</a:t>
            </a:r>
            <a:endParaRPr i="1">
              <a:latin typeface="Arial"/>
              <a:ea typeface="Arial"/>
              <a:cs typeface="Arial"/>
              <a:sym typeface="Arial"/>
            </a:endParaRPr>
          </a:p>
        </p:txBody>
      </p:sp>
      <p:pic>
        <p:nvPicPr>
          <p:cNvPr id="1517" name="Google Shape;1517;g14c3dc36fd0_0_2628"/>
          <p:cNvPicPr preferRelativeResize="0"/>
          <p:nvPr/>
        </p:nvPicPr>
        <p:blipFill>
          <a:blip r:embed="rId3">
            <a:alphaModFix/>
          </a:blip>
          <a:stretch>
            <a:fillRect/>
          </a:stretch>
        </p:blipFill>
        <p:spPr>
          <a:xfrm>
            <a:off x="203200" y="203200"/>
            <a:ext cx="3754467" cy="2498433"/>
          </a:xfrm>
          <a:prstGeom prst="rect">
            <a:avLst/>
          </a:prstGeom>
          <a:noFill/>
          <a:ln>
            <a:noFill/>
          </a:ln>
        </p:spPr>
      </p:pic>
    </p:spTree>
  </p:cSld>
  <p:clrMapOvr>
    <a:masterClrMapping/>
  </p:clrMapOvr>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g14c3dc36fd0_0_2633"/>
          <p:cNvSpPr txBox="1"/>
          <p:nvPr>
            <p:ph type="title"/>
          </p:nvPr>
        </p:nvSpPr>
        <p:spPr>
          <a:xfrm>
            <a:off x="966400" y="37653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t>co-ordinate</a:t>
            </a:r>
            <a:br>
              <a:rPr lang="en-GB"/>
            </a:br>
            <a:r>
              <a:rPr lang="en-GB"/>
              <a:t>co- + ordinate = co-ordinate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verb</a:t>
            </a:r>
            <a:endParaRPr>
              <a:latin typeface="Arial"/>
              <a:ea typeface="Arial"/>
              <a:cs typeface="Arial"/>
              <a:sym typeface="Arial"/>
            </a:endParaRPr>
          </a:p>
        </p:txBody>
      </p:sp>
      <p:sp>
        <p:nvSpPr>
          <p:cNvPr id="1523" name="Google Shape;1523;g14c3dc36fd0_0_2633"/>
          <p:cNvSpPr txBox="1"/>
          <p:nvPr/>
        </p:nvSpPr>
        <p:spPr>
          <a:xfrm>
            <a:off x="842067" y="5400800"/>
            <a:ext cx="10515600" cy="1446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100"/>
              <a:buFont typeface="Arial"/>
              <a:buNone/>
            </a:pPr>
            <a:r>
              <a:rPr b="0" i="0" lang="en-GB" sz="4100" u="none" cap="none" strike="noStrike">
                <a:solidFill>
                  <a:srgbClr val="000000"/>
                </a:solidFill>
                <a:latin typeface="Calibri"/>
                <a:ea typeface="Calibri"/>
                <a:cs typeface="Calibri"/>
                <a:sym typeface="Calibri"/>
              </a:rPr>
              <a:t>Definition: </a:t>
            </a:r>
            <a:r>
              <a:rPr lang="en-GB" sz="4100">
                <a:latin typeface="Calibri"/>
                <a:ea typeface="Calibri"/>
                <a:cs typeface="Calibri"/>
                <a:sym typeface="Calibri"/>
              </a:rPr>
              <a:t>to bring different elements together to achieve an outcome</a:t>
            </a:r>
            <a:endParaRPr b="0" i="0" sz="4100" u="none" cap="none" strike="noStrike">
              <a:solidFill>
                <a:srgbClr val="000000"/>
              </a:solidFill>
              <a:latin typeface="Calibri"/>
              <a:ea typeface="Calibri"/>
              <a:cs typeface="Calibri"/>
              <a:sym typeface="Calibri"/>
            </a:endParaRPr>
          </a:p>
        </p:txBody>
      </p:sp>
      <p:pic>
        <p:nvPicPr>
          <p:cNvPr id="1524" name="Google Shape;1524;g14c3dc36fd0_0_2633"/>
          <p:cNvPicPr preferRelativeResize="0"/>
          <p:nvPr/>
        </p:nvPicPr>
        <p:blipFill>
          <a:blip r:embed="rId3">
            <a:alphaModFix/>
          </a:blip>
          <a:stretch>
            <a:fillRect/>
          </a:stretch>
        </p:blipFill>
        <p:spPr>
          <a:xfrm>
            <a:off x="203200" y="203200"/>
            <a:ext cx="3754467" cy="249843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4"/>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decode</a:t>
            </a:r>
            <a:endParaRPr i="1">
              <a:latin typeface="Arial"/>
              <a:ea typeface="Arial"/>
              <a:cs typeface="Arial"/>
              <a:sym typeface="Arial"/>
            </a:endParaRPr>
          </a:p>
        </p:txBody>
      </p:sp>
      <p:sp>
        <p:nvSpPr>
          <p:cNvPr id="300" name="Google Shape;300;p34"/>
          <p:cNvSpPr/>
          <p:nvPr/>
        </p:nvSpPr>
        <p:spPr>
          <a:xfrm>
            <a:off x="4732270" y="3592286"/>
            <a:ext cx="1064373" cy="761169"/>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g14c3dc36fd0_0_263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co-own</a:t>
            </a:r>
            <a:endParaRPr/>
          </a:p>
        </p:txBody>
      </p:sp>
    </p:spTree>
  </p:cSld>
  <p:clrMapOvr>
    <a:masterClrMapping/>
  </p:clrMapOvr>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sp>
        <p:nvSpPr>
          <p:cNvPr id="1534" name="Google Shape;1534;g14c3dc36fd0_0_264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t>co-own</a:t>
            </a:r>
            <a:br>
              <a:rPr lang="en-GB"/>
            </a:br>
            <a:r>
              <a:rPr lang="en-GB"/>
              <a:t>co- + own = co-own</a:t>
            </a:r>
            <a:endParaRPr i="1">
              <a:latin typeface="Arial"/>
              <a:ea typeface="Arial"/>
              <a:cs typeface="Arial"/>
              <a:sym typeface="Arial"/>
            </a:endParaRPr>
          </a:p>
        </p:txBody>
      </p:sp>
      <p:pic>
        <p:nvPicPr>
          <p:cNvPr id="1535" name="Google Shape;1535;g14c3dc36fd0_0_2643"/>
          <p:cNvPicPr preferRelativeResize="0"/>
          <p:nvPr/>
        </p:nvPicPr>
        <p:blipFill>
          <a:blip r:embed="rId3">
            <a:alphaModFix/>
          </a:blip>
          <a:stretch>
            <a:fillRect/>
          </a:stretch>
        </p:blipFill>
        <p:spPr>
          <a:xfrm>
            <a:off x="203200" y="203200"/>
            <a:ext cx="4554933" cy="2145133"/>
          </a:xfrm>
          <a:prstGeom prst="rect">
            <a:avLst/>
          </a:prstGeom>
          <a:noFill/>
          <a:ln>
            <a:noFill/>
          </a:ln>
        </p:spPr>
      </p:pic>
    </p:spTree>
  </p:cSld>
  <p:clrMapOvr>
    <a:masterClrMapping/>
  </p:clrMapOvr>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9" name="Shape 1539"/>
        <p:cNvGrpSpPr/>
        <p:nvPr/>
      </p:nvGrpSpPr>
      <p:grpSpPr>
        <a:xfrm>
          <a:off x="0" y="0"/>
          <a:ext cx="0" cy="0"/>
          <a:chOff x="0" y="0"/>
          <a:chExt cx="0" cy="0"/>
        </a:xfrm>
      </p:grpSpPr>
      <p:sp>
        <p:nvSpPr>
          <p:cNvPr id="1540" name="Google Shape;1540;g14c3dc36fd0_0_2648"/>
          <p:cNvSpPr txBox="1"/>
          <p:nvPr>
            <p:ph type="title"/>
          </p:nvPr>
        </p:nvSpPr>
        <p:spPr>
          <a:xfrm>
            <a:off x="966400" y="37653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t>co-own</a:t>
            </a:r>
            <a:br>
              <a:rPr lang="en-GB"/>
            </a:br>
            <a:r>
              <a:rPr lang="en-GB"/>
              <a:t>co- + own = co-own</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verb</a:t>
            </a:r>
            <a:endParaRPr>
              <a:latin typeface="Arial"/>
              <a:ea typeface="Arial"/>
              <a:cs typeface="Arial"/>
              <a:sym typeface="Arial"/>
            </a:endParaRPr>
          </a:p>
        </p:txBody>
      </p:sp>
      <p:sp>
        <p:nvSpPr>
          <p:cNvPr id="1541" name="Google Shape;1541;g14c3dc36fd0_0_2648"/>
          <p:cNvSpPr txBox="1"/>
          <p:nvPr/>
        </p:nvSpPr>
        <p:spPr>
          <a:xfrm>
            <a:off x="842067" y="5400800"/>
            <a:ext cx="10515600" cy="815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100"/>
              <a:buFont typeface="Arial"/>
              <a:buNone/>
            </a:pPr>
            <a:r>
              <a:rPr b="0" i="0" lang="en-GB" sz="4100" u="none" cap="none" strike="noStrike">
                <a:solidFill>
                  <a:srgbClr val="000000"/>
                </a:solidFill>
                <a:latin typeface="Calibri"/>
                <a:ea typeface="Calibri"/>
                <a:cs typeface="Calibri"/>
                <a:sym typeface="Calibri"/>
              </a:rPr>
              <a:t>Definition: </a:t>
            </a:r>
            <a:r>
              <a:rPr lang="en-GB" sz="4100">
                <a:latin typeface="Calibri"/>
                <a:ea typeface="Calibri"/>
                <a:cs typeface="Calibri"/>
                <a:sym typeface="Calibri"/>
              </a:rPr>
              <a:t>to own something jointly</a:t>
            </a:r>
            <a:endParaRPr b="0" i="0" sz="4100" u="none" cap="none" strike="noStrike">
              <a:solidFill>
                <a:srgbClr val="000000"/>
              </a:solidFill>
              <a:latin typeface="Calibri"/>
              <a:ea typeface="Calibri"/>
              <a:cs typeface="Calibri"/>
              <a:sym typeface="Calibri"/>
            </a:endParaRPr>
          </a:p>
        </p:txBody>
      </p:sp>
      <p:pic>
        <p:nvPicPr>
          <p:cNvPr id="1542" name="Google Shape;1542;g14c3dc36fd0_0_2648"/>
          <p:cNvPicPr preferRelativeResize="0"/>
          <p:nvPr/>
        </p:nvPicPr>
        <p:blipFill>
          <a:blip r:embed="rId3">
            <a:alphaModFix/>
          </a:blip>
          <a:stretch>
            <a:fillRect/>
          </a:stretch>
        </p:blipFill>
        <p:spPr>
          <a:xfrm>
            <a:off x="203200" y="203200"/>
            <a:ext cx="4554933" cy="2145133"/>
          </a:xfrm>
          <a:prstGeom prst="rect">
            <a:avLst/>
          </a:prstGeom>
          <a:noFill/>
          <a:ln>
            <a:noFill/>
          </a:ln>
        </p:spPr>
      </p:pic>
    </p:spTree>
  </p:cSld>
  <p:clrMapOvr>
    <a:masterClrMapping/>
  </p:clrMapOvr>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6" name="Shape 1546"/>
        <p:cNvGrpSpPr/>
        <p:nvPr/>
      </p:nvGrpSpPr>
      <p:grpSpPr>
        <a:xfrm>
          <a:off x="0" y="0"/>
          <a:ext cx="0" cy="0"/>
          <a:chOff x="0" y="0"/>
          <a:chExt cx="0" cy="0"/>
        </a:xfrm>
      </p:grpSpPr>
      <p:sp>
        <p:nvSpPr>
          <p:cNvPr id="1547" name="Google Shape;1547;g14c3dc36fd0_0_265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co-author</a:t>
            </a:r>
            <a:endParaRPr/>
          </a:p>
        </p:txBody>
      </p:sp>
    </p:spTree>
  </p:cSld>
  <p:clrMapOvr>
    <a:masterClrMapping/>
  </p:clrMapOvr>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1" name="Shape 1551"/>
        <p:cNvGrpSpPr/>
        <p:nvPr/>
      </p:nvGrpSpPr>
      <p:grpSpPr>
        <a:xfrm>
          <a:off x="0" y="0"/>
          <a:ext cx="0" cy="0"/>
          <a:chOff x="0" y="0"/>
          <a:chExt cx="0" cy="0"/>
        </a:xfrm>
      </p:grpSpPr>
      <p:sp>
        <p:nvSpPr>
          <p:cNvPr id="1552" name="Google Shape;1552;g14c3dc36fd0_0_265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t>co-author</a:t>
            </a:r>
            <a:br>
              <a:rPr lang="en-GB"/>
            </a:br>
            <a:r>
              <a:rPr lang="en-GB"/>
              <a:t>co- + author = co-author</a:t>
            </a:r>
            <a:endParaRPr i="1">
              <a:latin typeface="Arial"/>
              <a:ea typeface="Arial"/>
              <a:cs typeface="Arial"/>
              <a:sym typeface="Arial"/>
            </a:endParaRPr>
          </a:p>
        </p:txBody>
      </p:sp>
      <p:pic>
        <p:nvPicPr>
          <p:cNvPr id="1553" name="Google Shape;1553;g14c3dc36fd0_0_2658"/>
          <p:cNvPicPr preferRelativeResize="0"/>
          <p:nvPr/>
        </p:nvPicPr>
        <p:blipFill>
          <a:blip r:embed="rId3">
            <a:alphaModFix/>
          </a:blip>
          <a:stretch>
            <a:fillRect/>
          </a:stretch>
        </p:blipFill>
        <p:spPr>
          <a:xfrm>
            <a:off x="203200" y="203200"/>
            <a:ext cx="2896410" cy="3372700"/>
          </a:xfrm>
          <a:prstGeom prst="rect">
            <a:avLst/>
          </a:prstGeom>
          <a:noFill/>
          <a:ln>
            <a:noFill/>
          </a:ln>
        </p:spPr>
      </p:pic>
    </p:spTree>
  </p:cSld>
  <p:clrMapOvr>
    <a:masterClrMapping/>
  </p:clrMapOvr>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7" name="Shape 1557"/>
        <p:cNvGrpSpPr/>
        <p:nvPr/>
      </p:nvGrpSpPr>
      <p:grpSpPr>
        <a:xfrm>
          <a:off x="0" y="0"/>
          <a:ext cx="0" cy="0"/>
          <a:chOff x="0" y="0"/>
          <a:chExt cx="0" cy="0"/>
        </a:xfrm>
      </p:grpSpPr>
      <p:sp>
        <p:nvSpPr>
          <p:cNvPr id="1558" name="Google Shape;1558;g14c3dc36fd0_0_2663"/>
          <p:cNvSpPr txBox="1"/>
          <p:nvPr>
            <p:ph type="title"/>
          </p:nvPr>
        </p:nvSpPr>
        <p:spPr>
          <a:xfrm>
            <a:off x="966400" y="37653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t>co-author</a:t>
            </a:r>
            <a:br>
              <a:rPr lang="en-GB"/>
            </a:br>
            <a:r>
              <a:rPr lang="en-GB"/>
              <a:t>co- + author = co-author</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noun</a:t>
            </a:r>
            <a:endParaRPr>
              <a:latin typeface="Arial"/>
              <a:ea typeface="Arial"/>
              <a:cs typeface="Arial"/>
              <a:sym typeface="Arial"/>
            </a:endParaRPr>
          </a:p>
        </p:txBody>
      </p:sp>
      <p:sp>
        <p:nvSpPr>
          <p:cNvPr id="1559" name="Google Shape;1559;g14c3dc36fd0_0_2663"/>
          <p:cNvSpPr txBox="1"/>
          <p:nvPr/>
        </p:nvSpPr>
        <p:spPr>
          <a:xfrm>
            <a:off x="842067" y="5400800"/>
            <a:ext cx="10515600" cy="1446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100"/>
              <a:buFont typeface="Arial"/>
              <a:buNone/>
            </a:pPr>
            <a:r>
              <a:rPr b="0" i="0" lang="en-GB" sz="4100" u="none" cap="none" strike="noStrike">
                <a:solidFill>
                  <a:srgbClr val="000000"/>
                </a:solidFill>
                <a:latin typeface="Calibri"/>
                <a:ea typeface="Calibri"/>
                <a:cs typeface="Calibri"/>
                <a:sym typeface="Calibri"/>
              </a:rPr>
              <a:t>Definition: </a:t>
            </a:r>
            <a:r>
              <a:rPr lang="en-GB" sz="4100">
                <a:latin typeface="Calibri"/>
                <a:ea typeface="Calibri"/>
                <a:cs typeface="Calibri"/>
                <a:sym typeface="Calibri"/>
              </a:rPr>
              <a:t>two or more people who create a paper or book</a:t>
            </a:r>
            <a:endParaRPr b="0" i="0" sz="4100" u="none" cap="none" strike="noStrike">
              <a:solidFill>
                <a:srgbClr val="000000"/>
              </a:solidFill>
              <a:latin typeface="Calibri"/>
              <a:ea typeface="Calibri"/>
              <a:cs typeface="Calibri"/>
              <a:sym typeface="Calibri"/>
            </a:endParaRPr>
          </a:p>
        </p:txBody>
      </p:sp>
      <p:pic>
        <p:nvPicPr>
          <p:cNvPr id="1560" name="Google Shape;1560;g14c3dc36fd0_0_2663"/>
          <p:cNvPicPr preferRelativeResize="0"/>
          <p:nvPr/>
        </p:nvPicPr>
        <p:blipFill>
          <a:blip r:embed="rId3">
            <a:alphaModFix/>
          </a:blip>
          <a:stretch>
            <a:fillRect/>
          </a:stretch>
        </p:blipFill>
        <p:spPr>
          <a:xfrm>
            <a:off x="203200" y="203200"/>
            <a:ext cx="2363367" cy="2752001"/>
          </a:xfrm>
          <a:prstGeom prst="rect">
            <a:avLst/>
          </a:prstGeom>
          <a:noFill/>
          <a:ln>
            <a:noFill/>
          </a:ln>
        </p:spPr>
      </p:pic>
    </p:spTree>
  </p:cSld>
  <p:clrMapOvr>
    <a:masterClrMapping/>
  </p:clrMapOvr>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4" name="Shape 1564"/>
        <p:cNvGrpSpPr/>
        <p:nvPr/>
      </p:nvGrpSpPr>
      <p:grpSpPr>
        <a:xfrm>
          <a:off x="0" y="0"/>
          <a:ext cx="0" cy="0"/>
          <a:chOff x="0" y="0"/>
          <a:chExt cx="0" cy="0"/>
        </a:xfrm>
      </p:grpSpPr>
      <p:sp>
        <p:nvSpPr>
          <p:cNvPr id="1565" name="Google Shape;1565;g14c3dc36fd0_0_266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suspect was willing to co-operate with the police.</a:t>
            </a:r>
            <a:endParaRPr i="1">
              <a:latin typeface="Arial"/>
              <a:ea typeface="Arial"/>
              <a:cs typeface="Arial"/>
              <a:sym typeface="Arial"/>
            </a:endParaRPr>
          </a:p>
        </p:txBody>
      </p:sp>
    </p:spTree>
  </p:cSld>
  <p:clrMapOvr>
    <a:masterClrMapping/>
  </p:clrMapOvr>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9" name="Shape 1569"/>
        <p:cNvGrpSpPr/>
        <p:nvPr/>
      </p:nvGrpSpPr>
      <p:grpSpPr>
        <a:xfrm>
          <a:off x="0" y="0"/>
          <a:ext cx="0" cy="0"/>
          <a:chOff x="0" y="0"/>
          <a:chExt cx="0" cy="0"/>
        </a:xfrm>
      </p:grpSpPr>
      <p:sp>
        <p:nvSpPr>
          <p:cNvPr id="1570" name="Google Shape;1570;g14c3dc36fd0_0_267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suspect was willing to </a:t>
            </a:r>
            <a:endParaRPr/>
          </a:p>
          <a:p>
            <a:pPr indent="0" lvl="0" marL="0" rtl="0" algn="ctr">
              <a:lnSpc>
                <a:spcPct val="90000"/>
              </a:lnSpc>
              <a:spcBef>
                <a:spcPts val="0"/>
              </a:spcBef>
              <a:spcAft>
                <a:spcPts val="0"/>
              </a:spcAft>
              <a:buClr>
                <a:schemeClr val="dk1"/>
              </a:buClr>
              <a:buSzPct val="100000"/>
              <a:buFont typeface="Arial"/>
              <a:buNone/>
            </a:pPr>
            <a:r>
              <a:rPr lang="en-GB"/>
              <a:t>_ _ _ _ _ _ _ _ _ with the police.</a:t>
            </a:r>
            <a:endParaRPr i="1">
              <a:latin typeface="Arial"/>
              <a:ea typeface="Arial"/>
              <a:cs typeface="Arial"/>
              <a:sym typeface="Arial"/>
            </a:endParaRPr>
          </a:p>
        </p:txBody>
      </p:sp>
    </p:spTree>
  </p:cSld>
  <p:clrMapOvr>
    <a:masterClrMapping/>
  </p:clrMapOvr>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4" name="Shape 1574"/>
        <p:cNvGrpSpPr/>
        <p:nvPr/>
      </p:nvGrpSpPr>
      <p:grpSpPr>
        <a:xfrm>
          <a:off x="0" y="0"/>
          <a:ext cx="0" cy="0"/>
          <a:chOff x="0" y="0"/>
          <a:chExt cx="0" cy="0"/>
        </a:xfrm>
      </p:grpSpPr>
      <p:sp>
        <p:nvSpPr>
          <p:cNvPr id="1575" name="Google Shape;1575;g14c3dc36fd0_0_267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suspect was willing to co-operate with the police.</a:t>
            </a:r>
            <a:endParaRPr i="1">
              <a:latin typeface="Arial"/>
              <a:ea typeface="Arial"/>
              <a:cs typeface="Arial"/>
              <a:sym typeface="Arial"/>
            </a:endParaRPr>
          </a:p>
        </p:txBody>
      </p:sp>
    </p:spTree>
  </p:cSld>
  <p:clrMapOvr>
    <a:masterClrMapping/>
  </p:clrMapOvr>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9" name="Shape 1579"/>
        <p:cNvGrpSpPr/>
        <p:nvPr/>
      </p:nvGrpSpPr>
      <p:grpSpPr>
        <a:xfrm>
          <a:off x="0" y="0"/>
          <a:ext cx="0" cy="0"/>
          <a:chOff x="0" y="0"/>
          <a:chExt cx="0" cy="0"/>
        </a:xfrm>
      </p:grpSpPr>
      <p:sp>
        <p:nvSpPr>
          <p:cNvPr id="1580" name="Google Shape;1580;g14c3dc36fd0_0_268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wedding planner was able to co-ordinate the flowers to arrive at the venue on time.</a:t>
            </a:r>
            <a:endParaRPr i="1">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9"/>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Prefix mis-</a:t>
            </a:r>
            <a:endParaRPr/>
          </a:p>
        </p:txBody>
      </p:sp>
    </p:spTree>
  </p:cSld>
  <p:clrMapOvr>
    <a:masterClrMapping/>
  </p:clrMapOvr>
</p:sld>
</file>

<file path=ppt/slides/slide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4" name="Shape 1584"/>
        <p:cNvGrpSpPr/>
        <p:nvPr/>
      </p:nvGrpSpPr>
      <p:grpSpPr>
        <a:xfrm>
          <a:off x="0" y="0"/>
          <a:ext cx="0" cy="0"/>
          <a:chOff x="0" y="0"/>
          <a:chExt cx="0" cy="0"/>
        </a:xfrm>
      </p:grpSpPr>
      <p:sp>
        <p:nvSpPr>
          <p:cNvPr id="1585" name="Google Shape;1585;g14c3dc36fd0_0_268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wedding planner was able to _ _ _ _ _ _ _ _ _ _ the flowers to arrive at the venue on time.</a:t>
            </a:r>
            <a:endParaRPr i="1">
              <a:latin typeface="Arial"/>
              <a:ea typeface="Arial"/>
              <a:cs typeface="Arial"/>
              <a:sym typeface="Arial"/>
            </a:endParaRPr>
          </a:p>
        </p:txBody>
      </p:sp>
    </p:spTree>
  </p:cSld>
  <p:clrMapOvr>
    <a:masterClrMapping/>
  </p:clrMapOvr>
</p:sld>
</file>

<file path=ppt/slides/slide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9" name="Shape 1589"/>
        <p:cNvGrpSpPr/>
        <p:nvPr/>
      </p:nvGrpSpPr>
      <p:grpSpPr>
        <a:xfrm>
          <a:off x="0" y="0"/>
          <a:ext cx="0" cy="0"/>
          <a:chOff x="0" y="0"/>
          <a:chExt cx="0" cy="0"/>
        </a:xfrm>
      </p:grpSpPr>
      <p:sp>
        <p:nvSpPr>
          <p:cNvPr id="1590" name="Google Shape;1590;g14c3dc36fd0_0_268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wedding planner was able to co-ordinate the flowers to arrive at the venue on time.</a:t>
            </a:r>
            <a:endParaRPr i="1">
              <a:latin typeface="Arial"/>
              <a:ea typeface="Arial"/>
              <a:cs typeface="Arial"/>
              <a:sym typeface="Arial"/>
            </a:endParaRPr>
          </a:p>
        </p:txBody>
      </p:sp>
    </p:spTree>
  </p:cSld>
  <p:clrMapOvr>
    <a:masterClrMapping/>
  </p:clrMapOvr>
</p:sld>
</file>

<file path=ppt/slides/slide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4" name="Shape 1594"/>
        <p:cNvGrpSpPr/>
        <p:nvPr/>
      </p:nvGrpSpPr>
      <p:grpSpPr>
        <a:xfrm>
          <a:off x="0" y="0"/>
          <a:ext cx="0" cy="0"/>
          <a:chOff x="0" y="0"/>
          <a:chExt cx="0" cy="0"/>
        </a:xfrm>
      </p:grpSpPr>
      <p:sp>
        <p:nvSpPr>
          <p:cNvPr id="1595" name="Google Shape;1595;g14c3dc36fd0_0_269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My partner and I co-own our house.</a:t>
            </a:r>
            <a:endParaRPr i="1">
              <a:latin typeface="Arial"/>
              <a:ea typeface="Arial"/>
              <a:cs typeface="Arial"/>
              <a:sym typeface="Arial"/>
            </a:endParaRPr>
          </a:p>
        </p:txBody>
      </p:sp>
    </p:spTree>
  </p:cSld>
  <p:clrMapOvr>
    <a:masterClrMapping/>
  </p:clrMapOvr>
</p:sld>
</file>

<file path=ppt/slides/slide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9" name="Shape 1599"/>
        <p:cNvGrpSpPr/>
        <p:nvPr/>
      </p:nvGrpSpPr>
      <p:grpSpPr>
        <a:xfrm>
          <a:off x="0" y="0"/>
          <a:ext cx="0" cy="0"/>
          <a:chOff x="0" y="0"/>
          <a:chExt cx="0" cy="0"/>
        </a:xfrm>
      </p:grpSpPr>
      <p:sp>
        <p:nvSpPr>
          <p:cNvPr id="1600" name="Google Shape;1600;g14c3dc36fd0_0_269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My partner and I _ _ _ _ _ our house.</a:t>
            </a:r>
            <a:endParaRPr i="1">
              <a:latin typeface="Arial"/>
              <a:ea typeface="Arial"/>
              <a:cs typeface="Arial"/>
              <a:sym typeface="Arial"/>
            </a:endParaRPr>
          </a:p>
        </p:txBody>
      </p:sp>
    </p:spTree>
  </p:cSld>
  <p:clrMapOvr>
    <a:masterClrMapping/>
  </p:clrMapOvr>
</p:sld>
</file>

<file path=ppt/slides/slide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4" name="Shape 1604"/>
        <p:cNvGrpSpPr/>
        <p:nvPr/>
      </p:nvGrpSpPr>
      <p:grpSpPr>
        <a:xfrm>
          <a:off x="0" y="0"/>
          <a:ext cx="0" cy="0"/>
          <a:chOff x="0" y="0"/>
          <a:chExt cx="0" cy="0"/>
        </a:xfrm>
      </p:grpSpPr>
      <p:sp>
        <p:nvSpPr>
          <p:cNvPr id="1605" name="Google Shape;1605;g14c3dc36fd0_0_270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My partner and I co-own our house.</a:t>
            </a:r>
            <a:endParaRPr i="1">
              <a:latin typeface="Arial"/>
              <a:ea typeface="Arial"/>
              <a:cs typeface="Arial"/>
              <a:sym typeface="Arial"/>
            </a:endParaRPr>
          </a:p>
        </p:txBody>
      </p:sp>
    </p:spTree>
  </p:cSld>
  <p:clrMapOvr>
    <a:masterClrMapping/>
  </p:clrMapOvr>
</p:sld>
</file>

<file path=ppt/slides/slide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9" name="Shape 1609"/>
        <p:cNvGrpSpPr/>
        <p:nvPr/>
      </p:nvGrpSpPr>
      <p:grpSpPr>
        <a:xfrm>
          <a:off x="0" y="0"/>
          <a:ext cx="0" cy="0"/>
          <a:chOff x="0" y="0"/>
          <a:chExt cx="0" cy="0"/>
        </a:xfrm>
      </p:grpSpPr>
      <p:sp>
        <p:nvSpPr>
          <p:cNvPr id="1610" name="Google Shape;1610;g14c3dc36fd0_0_270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He was a co-author of many children’s books.</a:t>
            </a:r>
            <a:endParaRPr i="1">
              <a:latin typeface="Arial"/>
              <a:ea typeface="Arial"/>
              <a:cs typeface="Arial"/>
              <a:sym typeface="Arial"/>
            </a:endParaRPr>
          </a:p>
        </p:txBody>
      </p:sp>
    </p:spTree>
  </p:cSld>
  <p:clrMapOvr>
    <a:masterClrMapping/>
  </p:clrMapOvr>
</p:sld>
</file>

<file path=ppt/slides/slide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4" name="Shape 1614"/>
        <p:cNvGrpSpPr/>
        <p:nvPr/>
      </p:nvGrpSpPr>
      <p:grpSpPr>
        <a:xfrm>
          <a:off x="0" y="0"/>
          <a:ext cx="0" cy="0"/>
          <a:chOff x="0" y="0"/>
          <a:chExt cx="0" cy="0"/>
        </a:xfrm>
      </p:grpSpPr>
      <p:sp>
        <p:nvSpPr>
          <p:cNvPr id="1615" name="Google Shape;1615;g14c3dc36fd0_0_270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He was a _ _ _ _ _ _ _ _ of many children’s books.</a:t>
            </a:r>
            <a:endParaRPr i="1">
              <a:latin typeface="Arial"/>
              <a:ea typeface="Arial"/>
              <a:cs typeface="Arial"/>
              <a:sym typeface="Arial"/>
            </a:endParaRPr>
          </a:p>
        </p:txBody>
      </p:sp>
    </p:spTree>
  </p:cSld>
  <p:clrMapOvr>
    <a:masterClrMapping/>
  </p:clrMapOvr>
</p:sld>
</file>

<file path=ppt/slides/slide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9" name="Shape 1619"/>
        <p:cNvGrpSpPr/>
        <p:nvPr/>
      </p:nvGrpSpPr>
      <p:grpSpPr>
        <a:xfrm>
          <a:off x="0" y="0"/>
          <a:ext cx="0" cy="0"/>
          <a:chOff x="0" y="0"/>
          <a:chExt cx="0" cy="0"/>
        </a:xfrm>
      </p:grpSpPr>
      <p:sp>
        <p:nvSpPr>
          <p:cNvPr id="1620" name="Google Shape;1620;g14c3dc36fd0_0_271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He was a co-author of many children’s books.</a:t>
            </a:r>
            <a:endParaRPr i="1">
              <a:latin typeface="Arial"/>
              <a:ea typeface="Arial"/>
              <a:cs typeface="Arial"/>
              <a:sym typeface="Arial"/>
            </a:endParaRPr>
          </a:p>
        </p:txBody>
      </p:sp>
    </p:spTree>
  </p:cSld>
  <p:clrMapOvr>
    <a:masterClrMapping/>
  </p:clrMapOvr>
</p:sld>
</file>

<file path=ppt/slides/slide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4" name="Shape 1624"/>
        <p:cNvGrpSpPr/>
        <p:nvPr/>
      </p:nvGrpSpPr>
      <p:grpSpPr>
        <a:xfrm>
          <a:off x="0" y="0"/>
          <a:ext cx="0" cy="0"/>
          <a:chOff x="0" y="0"/>
          <a:chExt cx="0" cy="0"/>
        </a:xfrm>
      </p:grpSpPr>
      <p:sp>
        <p:nvSpPr>
          <p:cNvPr id="1625" name="Google Shape;1625;p270"/>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9" name="Shape 1629"/>
        <p:cNvGrpSpPr/>
        <p:nvPr/>
      </p:nvGrpSpPr>
      <p:grpSpPr>
        <a:xfrm>
          <a:off x="0" y="0"/>
          <a:ext cx="0" cy="0"/>
          <a:chOff x="0" y="0"/>
          <a:chExt cx="0" cy="0"/>
        </a:xfrm>
      </p:grpSpPr>
      <p:sp>
        <p:nvSpPr>
          <p:cNvPr id="1630" name="Google Shape;1630;g14c3dc36fd0_0_306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marvellous</a:t>
            </a:r>
            <a:endParaRPr i="1">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14c3dc36fd0_0_180"/>
          <p:cNvSpPr txBox="1"/>
          <p:nvPr>
            <p:ph type="title"/>
          </p:nvPr>
        </p:nvSpPr>
        <p:spPr>
          <a:xfrm>
            <a:off x="701225" y="2026226"/>
            <a:ext cx="10515600" cy="2732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mis-</a:t>
            </a:r>
            <a:br>
              <a:rPr lang="en-GB">
                <a:latin typeface="Arial"/>
                <a:ea typeface="Arial"/>
                <a:cs typeface="Arial"/>
                <a:sym typeface="Arial"/>
              </a:rPr>
            </a:br>
            <a:r>
              <a:rPr lang="en-GB" sz="4900">
                <a:latin typeface="Arial"/>
                <a:ea typeface="Arial"/>
                <a:cs typeface="Arial"/>
                <a:sym typeface="Arial"/>
              </a:rPr>
              <a:t>meaning wrongly</a:t>
            </a:r>
            <a:endParaRPr i="1" sz="4900">
              <a:latin typeface="Arial"/>
              <a:ea typeface="Arial"/>
              <a:cs typeface="Arial"/>
              <a:sym typeface="Arial"/>
            </a:endParaRPr>
          </a:p>
        </p:txBody>
      </p:sp>
    </p:spTree>
  </p:cSld>
  <p:clrMapOvr>
    <a:masterClrMapping/>
  </p:clrMapOvr>
</p:sld>
</file>

<file path=ppt/slides/slide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4" name="Shape 1634"/>
        <p:cNvGrpSpPr/>
        <p:nvPr/>
      </p:nvGrpSpPr>
      <p:grpSpPr>
        <a:xfrm>
          <a:off x="0" y="0"/>
          <a:ext cx="0" cy="0"/>
          <a:chOff x="0" y="0"/>
          <a:chExt cx="0" cy="0"/>
        </a:xfrm>
      </p:grpSpPr>
      <p:sp>
        <p:nvSpPr>
          <p:cNvPr id="1635" name="Google Shape;1635;g14c3dc36fd0_0_306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marvellous</a:t>
            </a:r>
            <a:br>
              <a:rPr lang="en-GB">
                <a:latin typeface="Arial"/>
                <a:ea typeface="Arial"/>
                <a:cs typeface="Arial"/>
                <a:sym typeface="Arial"/>
              </a:rPr>
            </a:br>
            <a:r>
              <a:rPr lang="en-GB"/>
              <a:t>We saw the most marvellous firework display.</a:t>
            </a:r>
            <a:endParaRPr i="1">
              <a:latin typeface="Arial"/>
              <a:ea typeface="Arial"/>
              <a:cs typeface="Arial"/>
              <a:sym typeface="Arial"/>
            </a:endParaRPr>
          </a:p>
        </p:txBody>
      </p:sp>
    </p:spTree>
  </p:cSld>
  <p:clrMapOvr>
    <a:masterClrMapping/>
  </p:clrMapOvr>
</p:sld>
</file>

<file path=ppt/slides/slide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9" name="Shape 1639"/>
        <p:cNvGrpSpPr/>
        <p:nvPr/>
      </p:nvGrpSpPr>
      <p:grpSpPr>
        <a:xfrm>
          <a:off x="0" y="0"/>
          <a:ext cx="0" cy="0"/>
          <a:chOff x="0" y="0"/>
          <a:chExt cx="0" cy="0"/>
        </a:xfrm>
      </p:grpSpPr>
      <p:sp>
        <p:nvSpPr>
          <p:cNvPr id="1640" name="Google Shape;1640;g14c3dc36fd0_0_307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t>We saw the most marvellous firework display.</a:t>
            </a:r>
            <a:endParaRPr i="1">
              <a:latin typeface="Arial"/>
              <a:ea typeface="Arial"/>
              <a:cs typeface="Arial"/>
              <a:sym typeface="Arial"/>
            </a:endParaRPr>
          </a:p>
        </p:txBody>
      </p:sp>
      <p:pic>
        <p:nvPicPr>
          <p:cNvPr id="1641" name="Google Shape;1641;g14c3dc36fd0_0_3071"/>
          <p:cNvPicPr preferRelativeResize="0"/>
          <p:nvPr/>
        </p:nvPicPr>
        <p:blipFill>
          <a:blip r:embed="rId3">
            <a:alphaModFix/>
          </a:blip>
          <a:stretch>
            <a:fillRect/>
          </a:stretch>
        </p:blipFill>
        <p:spPr>
          <a:xfrm>
            <a:off x="203200" y="203200"/>
            <a:ext cx="3673548" cy="2674424"/>
          </a:xfrm>
          <a:prstGeom prst="rect">
            <a:avLst/>
          </a:prstGeom>
          <a:noFill/>
          <a:ln>
            <a:noFill/>
          </a:ln>
        </p:spPr>
      </p:pic>
    </p:spTree>
  </p:cSld>
  <p:clrMapOvr>
    <a:masterClrMapping/>
  </p:clrMapOvr>
</p:sld>
</file>

<file path=ppt/slides/slide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5" name="Shape 1645"/>
        <p:cNvGrpSpPr/>
        <p:nvPr/>
      </p:nvGrpSpPr>
      <p:grpSpPr>
        <a:xfrm>
          <a:off x="0" y="0"/>
          <a:ext cx="0" cy="0"/>
          <a:chOff x="0" y="0"/>
          <a:chExt cx="0" cy="0"/>
        </a:xfrm>
      </p:grpSpPr>
      <p:sp>
        <p:nvSpPr>
          <p:cNvPr id="1646" name="Google Shape;1646;g14c3dc36fd0_0_307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We saw the most </a:t>
            </a:r>
            <a:endParaRPr/>
          </a:p>
          <a:p>
            <a:pPr indent="0" lvl="0" marL="0" rtl="0" algn="ctr">
              <a:lnSpc>
                <a:spcPct val="90000"/>
              </a:lnSpc>
              <a:spcBef>
                <a:spcPts val="0"/>
              </a:spcBef>
              <a:spcAft>
                <a:spcPts val="0"/>
              </a:spcAft>
              <a:buClr>
                <a:schemeClr val="dk1"/>
              </a:buClr>
              <a:buSzPct val="100000"/>
              <a:buFont typeface="Arial"/>
              <a:buNone/>
            </a:pPr>
            <a:r>
              <a:rPr lang="en-GB"/>
              <a:t>_ _ _ _ _ _ _ _ _ _ firework display.</a:t>
            </a:r>
            <a:endParaRPr i="1">
              <a:latin typeface="Arial"/>
              <a:ea typeface="Arial"/>
              <a:cs typeface="Arial"/>
              <a:sym typeface="Arial"/>
            </a:endParaRPr>
          </a:p>
        </p:txBody>
      </p:sp>
    </p:spTree>
  </p:cSld>
  <p:clrMapOvr>
    <a:masterClrMapping/>
  </p:clrMapOvr>
</p:sld>
</file>

<file path=ppt/slides/slide2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0" name="Shape 1650"/>
        <p:cNvGrpSpPr/>
        <p:nvPr/>
      </p:nvGrpSpPr>
      <p:grpSpPr>
        <a:xfrm>
          <a:off x="0" y="0"/>
          <a:ext cx="0" cy="0"/>
          <a:chOff x="0" y="0"/>
          <a:chExt cx="0" cy="0"/>
        </a:xfrm>
      </p:grpSpPr>
      <p:sp>
        <p:nvSpPr>
          <p:cNvPr id="1651" name="Google Shape;1651;g14c3dc36fd0_0_308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We saw the most marvellous firework display.</a:t>
            </a:r>
            <a:endParaRPr i="1">
              <a:latin typeface="Arial"/>
              <a:ea typeface="Arial"/>
              <a:cs typeface="Arial"/>
              <a:sym typeface="Arial"/>
            </a:endParaRPr>
          </a:p>
        </p:txBody>
      </p:sp>
    </p:spTree>
  </p:cSld>
  <p:clrMapOvr>
    <a:masterClrMapping/>
  </p:clrMapOvr>
</p:sld>
</file>

<file path=ppt/slides/slide2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5" name="Shape 1655"/>
        <p:cNvGrpSpPr/>
        <p:nvPr/>
      </p:nvGrpSpPr>
      <p:grpSpPr>
        <a:xfrm>
          <a:off x="0" y="0"/>
          <a:ext cx="0" cy="0"/>
          <a:chOff x="0" y="0"/>
          <a:chExt cx="0" cy="0"/>
        </a:xfrm>
      </p:grpSpPr>
      <p:sp>
        <p:nvSpPr>
          <p:cNvPr id="1656" name="Google Shape;1656;g14c3dc36fd0_0_308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mischievous</a:t>
            </a:r>
            <a:endParaRPr i="1">
              <a:latin typeface="Arial"/>
              <a:ea typeface="Arial"/>
              <a:cs typeface="Arial"/>
              <a:sym typeface="Arial"/>
            </a:endParaRPr>
          </a:p>
        </p:txBody>
      </p:sp>
    </p:spTree>
  </p:cSld>
  <p:clrMapOvr>
    <a:masterClrMapping/>
  </p:clrMapOvr>
</p:sld>
</file>

<file path=ppt/slides/slide2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0" name="Shape 1660"/>
        <p:cNvGrpSpPr/>
        <p:nvPr/>
      </p:nvGrpSpPr>
      <p:grpSpPr>
        <a:xfrm>
          <a:off x="0" y="0"/>
          <a:ext cx="0" cy="0"/>
          <a:chOff x="0" y="0"/>
          <a:chExt cx="0" cy="0"/>
        </a:xfrm>
      </p:grpSpPr>
      <p:sp>
        <p:nvSpPr>
          <p:cNvPr id="1661" name="Google Shape;1661;g14c3dc36fd0_0_308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mischievous </a:t>
            </a:r>
            <a:br>
              <a:rPr lang="en-GB">
                <a:latin typeface="Arial"/>
                <a:ea typeface="Arial"/>
                <a:cs typeface="Arial"/>
                <a:sym typeface="Arial"/>
              </a:rPr>
            </a:br>
            <a:r>
              <a:rPr lang="en-GB"/>
              <a:t>Dave, the mischievous kitten, hid in the basket of clean washing.</a:t>
            </a:r>
            <a:endParaRPr i="1">
              <a:latin typeface="Arial"/>
              <a:ea typeface="Arial"/>
              <a:cs typeface="Arial"/>
              <a:sym typeface="Arial"/>
            </a:endParaRPr>
          </a:p>
        </p:txBody>
      </p:sp>
    </p:spTree>
  </p:cSld>
  <p:clrMapOvr>
    <a:masterClrMapping/>
  </p:clrMapOvr>
</p:sld>
</file>

<file path=ppt/slides/slide2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5" name="Shape 1665"/>
        <p:cNvGrpSpPr/>
        <p:nvPr/>
      </p:nvGrpSpPr>
      <p:grpSpPr>
        <a:xfrm>
          <a:off x="0" y="0"/>
          <a:ext cx="0" cy="0"/>
          <a:chOff x="0" y="0"/>
          <a:chExt cx="0" cy="0"/>
        </a:xfrm>
      </p:grpSpPr>
      <p:sp>
        <p:nvSpPr>
          <p:cNvPr id="1666" name="Google Shape;1666;g14c3dc36fd0_0_309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mischievous </a:t>
            </a:r>
            <a:br>
              <a:rPr lang="en-GB">
                <a:latin typeface="Arial"/>
                <a:ea typeface="Arial"/>
                <a:cs typeface="Arial"/>
                <a:sym typeface="Arial"/>
              </a:rPr>
            </a:br>
            <a:r>
              <a:rPr lang="en-GB"/>
              <a:t>Dave, the mischievous kitten, hid in the basket of clean washing.</a:t>
            </a:r>
            <a:endParaRPr i="1">
              <a:latin typeface="Arial"/>
              <a:ea typeface="Arial"/>
              <a:cs typeface="Arial"/>
              <a:sym typeface="Arial"/>
            </a:endParaRPr>
          </a:p>
        </p:txBody>
      </p:sp>
      <p:pic>
        <p:nvPicPr>
          <p:cNvPr id="1667" name="Google Shape;1667;g14c3dc36fd0_0_3092"/>
          <p:cNvPicPr preferRelativeResize="0"/>
          <p:nvPr/>
        </p:nvPicPr>
        <p:blipFill>
          <a:blip r:embed="rId3">
            <a:alphaModFix/>
          </a:blip>
          <a:stretch>
            <a:fillRect/>
          </a:stretch>
        </p:blipFill>
        <p:spPr>
          <a:xfrm>
            <a:off x="203200" y="203200"/>
            <a:ext cx="2674425" cy="2674425"/>
          </a:xfrm>
          <a:prstGeom prst="rect">
            <a:avLst/>
          </a:prstGeom>
          <a:noFill/>
          <a:ln>
            <a:noFill/>
          </a:ln>
        </p:spPr>
      </p:pic>
    </p:spTree>
  </p:cSld>
  <p:clrMapOvr>
    <a:masterClrMapping/>
  </p:clrMapOvr>
</p:sld>
</file>

<file path=ppt/slides/slide2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1" name="Shape 1671"/>
        <p:cNvGrpSpPr/>
        <p:nvPr/>
      </p:nvGrpSpPr>
      <p:grpSpPr>
        <a:xfrm>
          <a:off x="0" y="0"/>
          <a:ext cx="0" cy="0"/>
          <a:chOff x="0" y="0"/>
          <a:chExt cx="0" cy="0"/>
        </a:xfrm>
      </p:grpSpPr>
      <p:sp>
        <p:nvSpPr>
          <p:cNvPr id="1672" name="Google Shape;1672;g14c3dc36fd0_0_309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Dave, the _ _ _ _ _ _ _ _ _ _ _ kitten, hid in the basket of clean washing.</a:t>
            </a:r>
            <a:endParaRPr i="1">
              <a:latin typeface="Arial"/>
              <a:ea typeface="Arial"/>
              <a:cs typeface="Arial"/>
              <a:sym typeface="Arial"/>
            </a:endParaRPr>
          </a:p>
        </p:txBody>
      </p:sp>
    </p:spTree>
  </p:cSld>
  <p:clrMapOvr>
    <a:masterClrMapping/>
  </p:clrMapOvr>
</p:sld>
</file>

<file path=ppt/slides/slide2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6" name="Shape 1676"/>
        <p:cNvGrpSpPr/>
        <p:nvPr/>
      </p:nvGrpSpPr>
      <p:grpSpPr>
        <a:xfrm>
          <a:off x="0" y="0"/>
          <a:ext cx="0" cy="0"/>
          <a:chOff x="0" y="0"/>
          <a:chExt cx="0" cy="0"/>
        </a:xfrm>
      </p:grpSpPr>
      <p:sp>
        <p:nvSpPr>
          <p:cNvPr id="1677" name="Google Shape;1677;g14c3dc36fd0_0_310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Dave, the mischievous kitten, hid in the basket of clean washing.</a:t>
            </a:r>
            <a:endParaRPr i="1">
              <a:latin typeface="Arial"/>
              <a:ea typeface="Arial"/>
              <a:cs typeface="Arial"/>
              <a:sym typeface="Arial"/>
            </a:endParaRPr>
          </a:p>
        </p:txBody>
      </p:sp>
    </p:spTree>
  </p:cSld>
  <p:clrMapOvr>
    <a:masterClrMapping/>
  </p:clrMapOvr>
</p:sld>
</file>

<file path=ppt/slides/slide2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1" name="Shape 1681"/>
        <p:cNvGrpSpPr/>
        <p:nvPr/>
      </p:nvGrpSpPr>
      <p:grpSpPr>
        <a:xfrm>
          <a:off x="0" y="0"/>
          <a:ext cx="0" cy="0"/>
          <a:chOff x="0" y="0"/>
          <a:chExt cx="0" cy="0"/>
        </a:xfrm>
      </p:grpSpPr>
      <p:sp>
        <p:nvSpPr>
          <p:cNvPr id="1682" name="Google Shape;1682;p283"/>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GB"/>
            </a:br>
            <a:r>
              <a:rPr lang="en-GB">
                <a:latin typeface="Arial"/>
                <a:ea typeface="Arial"/>
                <a:cs typeface="Arial"/>
                <a:sym typeface="Arial"/>
              </a:rPr>
              <a:t>Let’s investigate and detect…</a:t>
            </a:r>
            <a:endParaRPr i="1"/>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14c3dc36fd0_0_25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misarticulate</a:t>
            </a:r>
            <a:endParaRPr/>
          </a:p>
        </p:txBody>
      </p:sp>
    </p:spTree>
  </p:cSld>
  <p:clrMapOvr>
    <a:masterClrMapping/>
  </p:clrMapOvr>
</p:sld>
</file>

<file path=ppt/slides/slide2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6" name="Shape 1686"/>
        <p:cNvGrpSpPr/>
        <p:nvPr/>
      </p:nvGrpSpPr>
      <p:grpSpPr>
        <a:xfrm>
          <a:off x="0" y="0"/>
          <a:ext cx="0" cy="0"/>
          <a:chOff x="0" y="0"/>
          <a:chExt cx="0" cy="0"/>
        </a:xfrm>
      </p:grpSpPr>
      <p:sp>
        <p:nvSpPr>
          <p:cNvPr id="1687" name="Google Shape;1687;p284"/>
          <p:cNvSpPr txBox="1"/>
          <p:nvPr>
            <p:ph type="title"/>
          </p:nvPr>
        </p:nvSpPr>
        <p:spPr>
          <a:xfrm>
            <a:off x="838200" y="4534067"/>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lang="en-GB" sz="4900">
                <a:latin typeface="Arial"/>
                <a:ea typeface="Arial"/>
                <a:cs typeface="Arial"/>
                <a:sym typeface="Arial"/>
              </a:rPr>
              <a:t>Look at this sentence.  </a:t>
            </a:r>
            <a:br>
              <a:rPr lang="en-GB" sz="4900">
                <a:latin typeface="Arial"/>
                <a:ea typeface="Arial"/>
                <a:cs typeface="Arial"/>
                <a:sym typeface="Arial"/>
              </a:rPr>
            </a:br>
            <a:r>
              <a:rPr lang="en-GB" sz="4900">
                <a:latin typeface="Arial"/>
                <a:ea typeface="Arial"/>
                <a:cs typeface="Arial"/>
                <a:sym typeface="Arial"/>
              </a:rPr>
              <a:t>Change the spellings that are incorrect.</a:t>
            </a:r>
            <a:br>
              <a:rPr lang="en-GB" sz="4900">
                <a:latin typeface="Arial"/>
                <a:ea typeface="Arial"/>
                <a:cs typeface="Arial"/>
                <a:sym typeface="Arial"/>
              </a:rPr>
            </a:br>
            <a:r>
              <a:rPr lang="en-GB" sz="4900">
                <a:latin typeface="Arial"/>
                <a:ea typeface="Arial"/>
                <a:cs typeface="Arial"/>
                <a:sym typeface="Arial"/>
              </a:rPr>
              <a:t>Explain how each one is wrong and how to remember to get it right next time. </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The </a:t>
            </a:r>
            <a:r>
              <a:rPr lang="en-GB">
                <a:latin typeface="Arial"/>
                <a:ea typeface="Arial"/>
                <a:cs typeface="Arial"/>
                <a:sym typeface="Arial"/>
              </a:rPr>
              <a:t>familier</a:t>
            </a:r>
            <a:r>
              <a:rPr lang="en-GB">
                <a:latin typeface="Arial"/>
                <a:ea typeface="Arial"/>
                <a:cs typeface="Arial"/>
                <a:sym typeface="Arial"/>
              </a:rPr>
              <a:t> co-aufour wrote a book about a </a:t>
            </a:r>
            <a:r>
              <a:rPr lang="en-GB">
                <a:latin typeface="Arial"/>
                <a:ea typeface="Arial"/>
                <a:cs typeface="Arial"/>
                <a:sym typeface="Arial"/>
              </a:rPr>
              <a:t>mischevous, boastfull monkey.</a:t>
            </a:r>
            <a:endParaRPr i="1"/>
          </a:p>
        </p:txBody>
      </p:sp>
    </p:spTree>
  </p:cSld>
  <p:clrMapOvr>
    <a:masterClrMapping/>
  </p:clrMapOvr>
</p:sld>
</file>

<file path=ppt/slides/slide2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1" name="Shape 1691"/>
        <p:cNvGrpSpPr/>
        <p:nvPr/>
      </p:nvGrpSpPr>
      <p:grpSpPr>
        <a:xfrm>
          <a:off x="0" y="0"/>
          <a:ext cx="0" cy="0"/>
          <a:chOff x="0" y="0"/>
          <a:chExt cx="0" cy="0"/>
        </a:xfrm>
      </p:grpSpPr>
      <p:sp>
        <p:nvSpPr>
          <p:cNvPr id="1692" name="Google Shape;1692;p286"/>
          <p:cNvSpPr txBox="1"/>
          <p:nvPr>
            <p:ph type="title"/>
          </p:nvPr>
        </p:nvSpPr>
        <p:spPr>
          <a:xfrm>
            <a:off x="838200" y="5023924"/>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i="1" lang="en-GB">
                <a:latin typeface="Arial"/>
                <a:ea typeface="Arial"/>
                <a:cs typeface="Arial"/>
                <a:sym typeface="Arial"/>
              </a:rPr>
              <a:t>The </a:t>
            </a:r>
            <a:r>
              <a:rPr i="1" lang="en-GB">
                <a:highlight>
                  <a:srgbClr val="FFFF00"/>
                </a:highlight>
                <a:latin typeface="Arial"/>
                <a:ea typeface="Arial"/>
                <a:cs typeface="Arial"/>
                <a:sym typeface="Arial"/>
              </a:rPr>
              <a:t>familier</a:t>
            </a:r>
            <a:r>
              <a:rPr i="1" lang="en-GB">
                <a:latin typeface="Arial"/>
                <a:ea typeface="Arial"/>
                <a:cs typeface="Arial"/>
                <a:sym typeface="Arial"/>
              </a:rPr>
              <a:t> co-aufour wrote a book about a mischevous, boastfull monkey.</a:t>
            </a:r>
            <a:br>
              <a:rPr lang="en-GB">
                <a:latin typeface="Arial"/>
                <a:ea typeface="Arial"/>
                <a:cs typeface="Arial"/>
                <a:sym typeface="Arial"/>
              </a:rPr>
            </a:br>
            <a:br>
              <a:rPr lang="en-GB">
                <a:latin typeface="Arial"/>
                <a:ea typeface="Arial"/>
                <a:cs typeface="Arial"/>
                <a:sym typeface="Arial"/>
              </a:rPr>
            </a:br>
            <a:r>
              <a:rPr lang="en-GB">
                <a:highlight>
                  <a:srgbClr val="FFFF00"/>
                </a:highlight>
                <a:latin typeface="Arial"/>
                <a:ea typeface="Arial"/>
                <a:cs typeface="Arial"/>
                <a:sym typeface="Arial"/>
              </a:rPr>
              <a:t>familiar</a:t>
            </a:r>
            <a:r>
              <a:rPr lang="en-GB">
                <a:highlight>
                  <a:srgbClr val="FFFF00"/>
                </a:highlight>
                <a:latin typeface="Arial"/>
                <a:ea typeface="Arial"/>
                <a:cs typeface="Arial"/>
                <a:sym typeface="Arial"/>
              </a:rPr>
              <a:t> </a:t>
            </a:r>
            <a:r>
              <a:rPr lang="en-GB">
                <a:latin typeface="Arial"/>
                <a:ea typeface="Arial"/>
                <a:cs typeface="Arial"/>
                <a:sym typeface="Arial"/>
              </a:rPr>
              <a:t>– a not e</a:t>
            </a:r>
            <a:br>
              <a:rPr lang="en-GB">
                <a:latin typeface="Arial"/>
                <a:ea typeface="Arial"/>
                <a:cs typeface="Arial"/>
                <a:sym typeface="Arial"/>
              </a:rPr>
            </a:br>
            <a:endParaRPr i="1"/>
          </a:p>
        </p:txBody>
      </p:sp>
    </p:spTree>
  </p:cSld>
  <p:clrMapOvr>
    <a:masterClrMapping/>
  </p:clrMapOvr>
</p:sld>
</file>

<file path=ppt/slides/slide2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6" name="Shape 1696"/>
        <p:cNvGrpSpPr/>
        <p:nvPr/>
      </p:nvGrpSpPr>
      <p:grpSpPr>
        <a:xfrm>
          <a:off x="0" y="0"/>
          <a:ext cx="0" cy="0"/>
          <a:chOff x="0" y="0"/>
          <a:chExt cx="0" cy="0"/>
        </a:xfrm>
      </p:grpSpPr>
      <p:sp>
        <p:nvSpPr>
          <p:cNvPr id="1697" name="Google Shape;1697;p287"/>
          <p:cNvSpPr txBox="1"/>
          <p:nvPr>
            <p:ph type="title"/>
          </p:nvPr>
        </p:nvSpPr>
        <p:spPr>
          <a:xfrm>
            <a:off x="838200" y="317879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i="1" lang="en-GB">
                <a:latin typeface="Arial"/>
                <a:ea typeface="Arial"/>
                <a:cs typeface="Arial"/>
                <a:sym typeface="Arial"/>
              </a:rPr>
              <a:t>The familier </a:t>
            </a:r>
            <a:r>
              <a:rPr i="1" lang="en-GB">
                <a:highlight>
                  <a:srgbClr val="FFFF00"/>
                </a:highlight>
                <a:latin typeface="Arial"/>
                <a:ea typeface="Arial"/>
                <a:cs typeface="Arial"/>
                <a:sym typeface="Arial"/>
              </a:rPr>
              <a:t>co-aufour</a:t>
            </a:r>
            <a:r>
              <a:rPr i="1" lang="en-GB">
                <a:latin typeface="Arial"/>
                <a:ea typeface="Arial"/>
                <a:cs typeface="Arial"/>
                <a:sym typeface="Arial"/>
              </a:rPr>
              <a:t> wrote a book about a mischevous, boastfull monkey.</a:t>
            </a:r>
            <a:r>
              <a:rPr i="1" lang="en-GB" sz="4400">
                <a:latin typeface="Arial"/>
                <a:ea typeface="Arial"/>
                <a:cs typeface="Arial"/>
                <a:sym typeface="Arial"/>
              </a:rPr>
              <a:t> </a:t>
            </a:r>
            <a:br>
              <a:rPr lang="en-GB">
                <a:latin typeface="Arial"/>
                <a:ea typeface="Arial"/>
                <a:cs typeface="Arial"/>
                <a:sym typeface="Arial"/>
              </a:rPr>
            </a:br>
            <a:br>
              <a:rPr lang="en-GB">
                <a:latin typeface="Arial"/>
                <a:ea typeface="Arial"/>
                <a:cs typeface="Arial"/>
                <a:sym typeface="Arial"/>
              </a:rPr>
            </a:br>
            <a:r>
              <a:rPr lang="en-GB">
                <a:highlight>
                  <a:srgbClr val="FFFF00"/>
                </a:highlight>
                <a:latin typeface="Arial"/>
                <a:ea typeface="Arial"/>
                <a:cs typeface="Arial"/>
                <a:sym typeface="Arial"/>
              </a:rPr>
              <a:t>co-author</a:t>
            </a:r>
            <a:r>
              <a:rPr lang="en-GB">
                <a:latin typeface="Arial"/>
                <a:ea typeface="Arial"/>
                <a:cs typeface="Arial"/>
                <a:sym typeface="Arial"/>
              </a:rPr>
              <a:t>– thor not four</a:t>
            </a:r>
            <a:endParaRPr i="1"/>
          </a:p>
        </p:txBody>
      </p:sp>
    </p:spTree>
  </p:cSld>
  <p:clrMapOvr>
    <a:masterClrMapping/>
  </p:clrMapOvr>
</p:sld>
</file>

<file path=ppt/slides/slide2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1" name="Shape 1701"/>
        <p:cNvGrpSpPr/>
        <p:nvPr/>
      </p:nvGrpSpPr>
      <p:grpSpPr>
        <a:xfrm>
          <a:off x="0" y="0"/>
          <a:ext cx="0" cy="0"/>
          <a:chOff x="0" y="0"/>
          <a:chExt cx="0" cy="0"/>
        </a:xfrm>
      </p:grpSpPr>
      <p:sp>
        <p:nvSpPr>
          <p:cNvPr id="1702" name="Google Shape;1702;p288"/>
          <p:cNvSpPr txBox="1"/>
          <p:nvPr>
            <p:ph type="title"/>
          </p:nvPr>
        </p:nvSpPr>
        <p:spPr>
          <a:xfrm>
            <a:off x="838200" y="3687142"/>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i="1" lang="en-GB">
                <a:latin typeface="Arial"/>
                <a:ea typeface="Arial"/>
                <a:cs typeface="Arial"/>
                <a:sym typeface="Arial"/>
              </a:rPr>
              <a:t>The familier co-aufour wrote a book about a </a:t>
            </a:r>
            <a:r>
              <a:rPr i="1" lang="en-GB">
                <a:highlight>
                  <a:srgbClr val="FFFF00"/>
                </a:highlight>
                <a:latin typeface="Arial"/>
                <a:ea typeface="Arial"/>
                <a:cs typeface="Arial"/>
                <a:sym typeface="Arial"/>
              </a:rPr>
              <a:t>mischevous,</a:t>
            </a:r>
            <a:r>
              <a:rPr i="1" lang="en-GB">
                <a:latin typeface="Arial"/>
                <a:ea typeface="Arial"/>
                <a:cs typeface="Arial"/>
                <a:sym typeface="Arial"/>
              </a:rPr>
              <a:t> boastfull monkey.</a:t>
            </a:r>
            <a:br>
              <a:rPr lang="en-GB">
                <a:latin typeface="Arial"/>
                <a:ea typeface="Arial"/>
                <a:cs typeface="Arial"/>
                <a:sym typeface="Arial"/>
              </a:rPr>
            </a:br>
            <a:br>
              <a:rPr lang="en-GB">
                <a:latin typeface="Arial"/>
                <a:ea typeface="Arial"/>
                <a:cs typeface="Arial"/>
                <a:sym typeface="Arial"/>
              </a:rPr>
            </a:br>
            <a:r>
              <a:rPr lang="en-GB">
                <a:highlight>
                  <a:srgbClr val="FFFF00"/>
                </a:highlight>
                <a:latin typeface="Arial"/>
                <a:ea typeface="Arial"/>
                <a:cs typeface="Arial"/>
                <a:sym typeface="Arial"/>
              </a:rPr>
              <a:t>m</a:t>
            </a:r>
            <a:r>
              <a:rPr lang="en-GB">
                <a:highlight>
                  <a:srgbClr val="FFFF00"/>
                </a:highlight>
                <a:latin typeface="Arial"/>
                <a:ea typeface="Arial"/>
                <a:cs typeface="Arial"/>
                <a:sym typeface="Arial"/>
              </a:rPr>
              <a:t>ischievous</a:t>
            </a:r>
            <a:r>
              <a:rPr lang="en-GB">
                <a:highlight>
                  <a:srgbClr val="FFFF00"/>
                </a:highlight>
                <a:latin typeface="Arial"/>
                <a:ea typeface="Arial"/>
                <a:cs typeface="Arial"/>
                <a:sym typeface="Arial"/>
              </a:rPr>
              <a:t>  </a:t>
            </a:r>
            <a:r>
              <a:rPr lang="en-GB">
                <a:latin typeface="Arial"/>
                <a:ea typeface="Arial"/>
                <a:cs typeface="Arial"/>
                <a:sym typeface="Arial"/>
              </a:rPr>
              <a:t>– </a:t>
            </a:r>
            <a:r>
              <a:rPr lang="en-GB">
                <a:latin typeface="Arial"/>
                <a:ea typeface="Arial"/>
                <a:cs typeface="Arial"/>
                <a:sym typeface="Arial"/>
              </a:rPr>
              <a:t>missing</a:t>
            </a:r>
            <a:r>
              <a:rPr lang="en-GB">
                <a:latin typeface="Arial"/>
                <a:ea typeface="Arial"/>
                <a:cs typeface="Arial"/>
                <a:sym typeface="Arial"/>
              </a:rPr>
              <a:t> the i before the e</a:t>
            </a:r>
            <a:endParaRPr i="1"/>
          </a:p>
        </p:txBody>
      </p:sp>
    </p:spTree>
  </p:cSld>
  <p:clrMapOvr>
    <a:masterClrMapping/>
  </p:clrMapOvr>
</p:sld>
</file>

<file path=ppt/slides/slide2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6" name="Shape 1706"/>
        <p:cNvGrpSpPr/>
        <p:nvPr/>
      </p:nvGrpSpPr>
      <p:grpSpPr>
        <a:xfrm>
          <a:off x="0" y="0"/>
          <a:ext cx="0" cy="0"/>
          <a:chOff x="0" y="0"/>
          <a:chExt cx="0" cy="0"/>
        </a:xfrm>
      </p:grpSpPr>
      <p:sp>
        <p:nvSpPr>
          <p:cNvPr id="1707" name="Google Shape;1707;p285"/>
          <p:cNvSpPr txBox="1"/>
          <p:nvPr>
            <p:ph type="title"/>
          </p:nvPr>
        </p:nvSpPr>
        <p:spPr>
          <a:xfrm>
            <a:off x="838200" y="5023924"/>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i="1" lang="en-GB">
                <a:latin typeface="Arial"/>
                <a:ea typeface="Arial"/>
                <a:cs typeface="Arial"/>
                <a:sym typeface="Arial"/>
              </a:rPr>
              <a:t>The familier co-aufour wrote a book about a mischevous, </a:t>
            </a:r>
            <a:r>
              <a:rPr i="1" lang="en-GB">
                <a:highlight>
                  <a:srgbClr val="FFFF00"/>
                </a:highlight>
                <a:latin typeface="Arial"/>
                <a:ea typeface="Arial"/>
                <a:cs typeface="Arial"/>
                <a:sym typeface="Arial"/>
              </a:rPr>
              <a:t>boastfull</a:t>
            </a:r>
            <a:r>
              <a:rPr i="1" lang="en-GB">
                <a:latin typeface="Arial"/>
                <a:ea typeface="Arial"/>
                <a:cs typeface="Arial"/>
                <a:sym typeface="Arial"/>
              </a:rPr>
              <a:t> monkey.</a:t>
            </a:r>
            <a:br>
              <a:rPr lang="en-GB">
                <a:latin typeface="Arial"/>
                <a:ea typeface="Arial"/>
                <a:cs typeface="Arial"/>
                <a:sym typeface="Arial"/>
              </a:rPr>
            </a:br>
            <a:br>
              <a:rPr lang="en-GB">
                <a:latin typeface="Arial"/>
                <a:ea typeface="Arial"/>
                <a:cs typeface="Arial"/>
                <a:sym typeface="Arial"/>
              </a:rPr>
            </a:br>
            <a:r>
              <a:rPr lang="en-GB">
                <a:highlight>
                  <a:srgbClr val="FFFF00"/>
                </a:highlight>
                <a:latin typeface="Arial"/>
                <a:ea typeface="Arial"/>
                <a:cs typeface="Arial"/>
                <a:sym typeface="Arial"/>
              </a:rPr>
              <a:t>boastful </a:t>
            </a:r>
            <a:r>
              <a:rPr lang="en-GB">
                <a:latin typeface="Arial"/>
                <a:ea typeface="Arial"/>
                <a:cs typeface="Arial"/>
                <a:sym typeface="Arial"/>
              </a:rPr>
              <a:t>– ful as a suffix </a:t>
            </a:r>
            <a:br>
              <a:rPr lang="en-GB">
                <a:latin typeface="Arial"/>
                <a:ea typeface="Arial"/>
                <a:cs typeface="Arial"/>
                <a:sym typeface="Arial"/>
              </a:rPr>
            </a:br>
            <a:r>
              <a:rPr lang="en-GB">
                <a:latin typeface="Arial"/>
                <a:ea typeface="Arial"/>
                <a:cs typeface="Arial"/>
                <a:sym typeface="Arial"/>
              </a:rPr>
              <a:t>(only one l)</a:t>
            </a:r>
            <a:br>
              <a:rPr lang="en-GB">
                <a:latin typeface="Arial"/>
                <a:ea typeface="Arial"/>
                <a:cs typeface="Arial"/>
                <a:sym typeface="Arial"/>
              </a:rPr>
            </a:br>
            <a:br>
              <a:rPr lang="en-GB">
                <a:latin typeface="Arial"/>
                <a:ea typeface="Arial"/>
                <a:cs typeface="Arial"/>
                <a:sym typeface="Arial"/>
              </a:rPr>
            </a:br>
            <a:endParaRPr i="1"/>
          </a:p>
        </p:txBody>
      </p:sp>
    </p:spTree>
  </p:cSld>
  <p:clrMapOvr>
    <a:masterClrMapping/>
  </p:clrMapOvr>
</p:sld>
</file>

<file path=ppt/slides/slide2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1" name="Shape 1711"/>
        <p:cNvGrpSpPr/>
        <p:nvPr/>
      </p:nvGrpSpPr>
      <p:grpSpPr>
        <a:xfrm>
          <a:off x="0" y="0"/>
          <a:ext cx="0" cy="0"/>
          <a:chOff x="0" y="0"/>
          <a:chExt cx="0" cy="0"/>
        </a:xfrm>
      </p:grpSpPr>
      <p:sp>
        <p:nvSpPr>
          <p:cNvPr id="1712" name="Google Shape;1712;p289"/>
          <p:cNvSpPr txBox="1"/>
          <p:nvPr>
            <p:ph type="title"/>
          </p:nvPr>
        </p:nvSpPr>
        <p:spPr>
          <a:xfrm>
            <a:off x="179614" y="5376350"/>
            <a:ext cx="12012385"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lang="en-GB">
                <a:latin typeface="Arial"/>
                <a:ea typeface="Arial"/>
                <a:cs typeface="Arial"/>
                <a:sym typeface="Arial"/>
              </a:rPr>
              <a:t>The familiar co-author wrote a book about a mischievous, boastful monkey.</a:t>
            </a:r>
            <a:br>
              <a:rPr lang="en-GB">
                <a:latin typeface="Arial"/>
                <a:ea typeface="Arial"/>
                <a:cs typeface="Arial"/>
                <a:sym typeface="Arial"/>
              </a:rPr>
            </a:br>
            <a:br>
              <a:rPr lang="en-GB">
                <a:latin typeface="Arial"/>
                <a:ea typeface="Arial"/>
                <a:cs typeface="Arial"/>
                <a:sym typeface="Arial"/>
              </a:rPr>
            </a:br>
            <a:br>
              <a:rPr lang="en-GB">
                <a:latin typeface="Arial"/>
                <a:ea typeface="Arial"/>
                <a:cs typeface="Arial"/>
                <a:sym typeface="Arial"/>
              </a:rPr>
            </a:br>
            <a:endParaRPr i="1"/>
          </a:p>
        </p:txBody>
      </p:sp>
    </p:spTree>
  </p:cSld>
  <p:clrMapOvr>
    <a:masterClrMapping/>
  </p:clrMapOvr>
</p:sld>
</file>

<file path=ppt/slides/slide2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7" name="Shape 1717"/>
        <p:cNvGrpSpPr/>
        <p:nvPr/>
      </p:nvGrpSpPr>
      <p:grpSpPr>
        <a:xfrm>
          <a:off x="0" y="0"/>
          <a:ext cx="0" cy="0"/>
          <a:chOff x="0" y="0"/>
          <a:chExt cx="0" cy="0"/>
        </a:xfrm>
      </p:grpSpPr>
      <p:sp>
        <p:nvSpPr>
          <p:cNvPr id="1718" name="Google Shape;1718;p290"/>
          <p:cNvSpPr txBox="1"/>
          <p:nvPr/>
        </p:nvSpPr>
        <p:spPr>
          <a:xfrm>
            <a:off x="1469571" y="1518558"/>
            <a:ext cx="9045900" cy="341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7200">
                <a:solidFill>
                  <a:schemeClr val="dk1"/>
                </a:solidFill>
                <a:latin typeface="Arial"/>
                <a:ea typeface="Arial"/>
                <a:cs typeface="Arial"/>
                <a:sym typeface="Arial"/>
              </a:rPr>
              <a:t>Year 6  - Autumn </a:t>
            </a:r>
            <a:r>
              <a:rPr lang="en-GB" sz="7200">
                <a:solidFill>
                  <a:schemeClr val="dk1"/>
                </a:solidFill>
              </a:rPr>
              <a:t>2</a:t>
            </a:r>
            <a:endParaRPr/>
          </a:p>
          <a:p>
            <a:pPr indent="0" lvl="0" marL="0" marR="0" rtl="0" algn="l">
              <a:spcBef>
                <a:spcPts val="0"/>
              </a:spcBef>
              <a:spcAft>
                <a:spcPts val="0"/>
              </a:spcAft>
              <a:buNone/>
            </a:pPr>
            <a:r>
              <a:rPr lang="en-GB" sz="7200">
                <a:solidFill>
                  <a:schemeClr val="dk1"/>
                </a:solidFill>
                <a:latin typeface="Arial"/>
                <a:ea typeface="Arial"/>
                <a:cs typeface="Arial"/>
                <a:sym typeface="Arial"/>
              </a:rPr>
              <a:t>Week 6 - Friday</a:t>
            </a:r>
            <a:endParaRPr/>
          </a:p>
          <a:p>
            <a:pPr indent="0" lvl="0" marL="0" marR="0" rtl="0" algn="l">
              <a:spcBef>
                <a:spcPts val="0"/>
              </a:spcBef>
              <a:spcAft>
                <a:spcPts val="0"/>
              </a:spcAft>
              <a:buNone/>
            </a:pPr>
            <a:r>
              <a:t/>
            </a:r>
            <a:endParaRPr sz="7200">
              <a:solidFill>
                <a:schemeClr val="dk1"/>
              </a:solidFill>
              <a:latin typeface="Calibri"/>
              <a:ea typeface="Calibri"/>
              <a:cs typeface="Calibri"/>
              <a:sym typeface="Calibri"/>
            </a:endParaRPr>
          </a:p>
        </p:txBody>
      </p:sp>
    </p:spTree>
  </p:cSld>
  <p:clrMapOvr>
    <a:masterClrMapping/>
  </p:clrMapOvr>
</p:sld>
</file>

<file path=ppt/slides/slide2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2" name="Shape 1722"/>
        <p:cNvGrpSpPr/>
        <p:nvPr/>
      </p:nvGrpSpPr>
      <p:grpSpPr>
        <a:xfrm>
          <a:off x="0" y="0"/>
          <a:ext cx="0" cy="0"/>
          <a:chOff x="0" y="0"/>
          <a:chExt cx="0" cy="0"/>
        </a:xfrm>
      </p:grpSpPr>
      <p:pic>
        <p:nvPicPr>
          <p:cNvPr id="1723" name="Google Shape;1723;p291"/>
          <p:cNvPicPr preferRelativeResize="0"/>
          <p:nvPr/>
        </p:nvPicPr>
        <p:blipFill>
          <a:blip r:embed="rId3">
            <a:alphaModFix/>
          </a:blip>
          <a:stretch>
            <a:fillRect/>
          </a:stretch>
        </p:blipFill>
        <p:spPr>
          <a:xfrm>
            <a:off x="765663" y="0"/>
            <a:ext cx="10660673" cy="6858000"/>
          </a:xfrm>
          <a:prstGeom prst="rect">
            <a:avLst/>
          </a:prstGeom>
          <a:noFill/>
          <a:ln>
            <a:noFill/>
          </a:ln>
        </p:spPr>
      </p:pic>
    </p:spTree>
  </p:cSld>
  <p:clrMapOvr>
    <a:masterClrMapping/>
  </p:clrMapOvr>
</p:sld>
</file>

<file path=ppt/slides/slide2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8" name="Shape 1728"/>
        <p:cNvGrpSpPr/>
        <p:nvPr/>
      </p:nvGrpSpPr>
      <p:grpSpPr>
        <a:xfrm>
          <a:off x="0" y="0"/>
          <a:ext cx="0" cy="0"/>
          <a:chOff x="0" y="0"/>
          <a:chExt cx="0" cy="0"/>
        </a:xfrm>
      </p:grpSpPr>
      <p:sp>
        <p:nvSpPr>
          <p:cNvPr id="1729" name="Google Shape;1729;p292"/>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Revisit and Review of A2 Week 5</a:t>
            </a:r>
            <a:endParaRPr/>
          </a:p>
        </p:txBody>
      </p:sp>
    </p:spTree>
  </p:cSld>
  <p:clrMapOvr>
    <a:masterClrMapping/>
  </p:clrMapOvr>
</p:sld>
</file>

<file path=ppt/slides/slide2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4" name="Shape 1734"/>
        <p:cNvGrpSpPr/>
        <p:nvPr/>
      </p:nvGrpSpPr>
      <p:grpSpPr>
        <a:xfrm>
          <a:off x="0" y="0"/>
          <a:ext cx="0" cy="0"/>
          <a:chOff x="0" y="0"/>
          <a:chExt cx="0" cy="0"/>
        </a:xfrm>
      </p:grpSpPr>
      <p:sp>
        <p:nvSpPr>
          <p:cNvPr id="1735" name="Google Shape;1735;p293"/>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Challenge words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14c3dc36fd0_0_263"/>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misarticulate</a:t>
            </a:r>
            <a:endParaRPr/>
          </a:p>
        </p:txBody>
      </p:sp>
      <p:sp>
        <p:nvSpPr>
          <p:cNvPr id="321" name="Google Shape;321;g14c3dc36fd0_0_263"/>
          <p:cNvSpPr/>
          <p:nvPr/>
        </p:nvSpPr>
        <p:spPr>
          <a:xfrm>
            <a:off x="4156378" y="3617525"/>
            <a:ext cx="12960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9" name="Shape 1739"/>
        <p:cNvGrpSpPr/>
        <p:nvPr/>
      </p:nvGrpSpPr>
      <p:grpSpPr>
        <a:xfrm>
          <a:off x="0" y="0"/>
          <a:ext cx="0" cy="0"/>
          <a:chOff x="0" y="0"/>
          <a:chExt cx="0" cy="0"/>
        </a:xfrm>
      </p:grpSpPr>
      <p:sp>
        <p:nvSpPr>
          <p:cNvPr id="1740" name="Google Shape;1740;g14c3dc36fd0_0_327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frequently</a:t>
            </a:r>
            <a:endParaRPr i="1">
              <a:latin typeface="Arial"/>
              <a:ea typeface="Arial"/>
              <a:cs typeface="Arial"/>
              <a:sym typeface="Arial"/>
            </a:endParaRPr>
          </a:p>
        </p:txBody>
      </p:sp>
    </p:spTree>
  </p:cSld>
  <p:clrMapOvr>
    <a:masterClrMapping/>
  </p:clrMapOvr>
</p:sld>
</file>

<file path=ppt/slides/slide2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4" name="Shape 1744"/>
        <p:cNvGrpSpPr/>
        <p:nvPr/>
      </p:nvGrpSpPr>
      <p:grpSpPr>
        <a:xfrm>
          <a:off x="0" y="0"/>
          <a:ext cx="0" cy="0"/>
          <a:chOff x="0" y="0"/>
          <a:chExt cx="0" cy="0"/>
        </a:xfrm>
      </p:grpSpPr>
      <p:sp>
        <p:nvSpPr>
          <p:cNvPr id="1745" name="Google Shape;1745;g14c3dc36fd0_0_3277"/>
          <p:cNvSpPr txBox="1"/>
          <p:nvPr>
            <p:ph type="title"/>
          </p:nvPr>
        </p:nvSpPr>
        <p:spPr>
          <a:xfrm>
            <a:off x="838183" y="3104958"/>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frequently</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(adverb)</a:t>
            </a:r>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t>Definition: often</a:t>
            </a:r>
            <a:endParaRPr i="1">
              <a:latin typeface="Arial"/>
              <a:ea typeface="Arial"/>
              <a:cs typeface="Arial"/>
              <a:sym typeface="Arial"/>
            </a:endParaRPr>
          </a:p>
        </p:txBody>
      </p:sp>
      <p:pic>
        <p:nvPicPr>
          <p:cNvPr descr="1,080 Tally Chart Illustrations &amp; Clip Art - iStock" id="1746" name="Google Shape;1746;g14c3dc36fd0_0_3277"/>
          <p:cNvPicPr preferRelativeResize="0"/>
          <p:nvPr/>
        </p:nvPicPr>
        <p:blipFill rotWithShape="1">
          <a:blip r:embed="rId3">
            <a:alphaModFix/>
          </a:blip>
          <a:srcRect b="0" l="0" r="0" t="0"/>
          <a:stretch/>
        </p:blipFill>
        <p:spPr>
          <a:xfrm>
            <a:off x="338818" y="281668"/>
            <a:ext cx="2762250" cy="1657350"/>
          </a:xfrm>
          <a:prstGeom prst="rect">
            <a:avLst/>
          </a:prstGeom>
          <a:noFill/>
          <a:ln>
            <a:noFill/>
          </a:ln>
        </p:spPr>
      </p:pic>
    </p:spTree>
  </p:cSld>
  <p:clrMapOvr>
    <a:masterClrMapping/>
  </p:clrMapOvr>
</p:sld>
</file>

<file path=ppt/slides/slide2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0" name="Shape 1750"/>
        <p:cNvGrpSpPr/>
        <p:nvPr/>
      </p:nvGrpSpPr>
      <p:grpSpPr>
        <a:xfrm>
          <a:off x="0" y="0"/>
          <a:ext cx="0" cy="0"/>
          <a:chOff x="0" y="0"/>
          <a:chExt cx="0" cy="0"/>
        </a:xfrm>
      </p:grpSpPr>
      <p:sp>
        <p:nvSpPr>
          <p:cNvPr id="1751" name="Google Shape;1751;g14c3dc36fd0_0_3282"/>
          <p:cNvSpPr txBox="1"/>
          <p:nvPr>
            <p:ph type="title"/>
          </p:nvPr>
        </p:nvSpPr>
        <p:spPr>
          <a:xfrm>
            <a:off x="838183" y="30367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People frequently play the National Lottery. </a:t>
            </a:r>
            <a:endParaRPr i="1">
              <a:latin typeface="Arial"/>
              <a:ea typeface="Arial"/>
              <a:cs typeface="Arial"/>
              <a:sym typeface="Arial"/>
            </a:endParaRPr>
          </a:p>
        </p:txBody>
      </p:sp>
      <p:pic>
        <p:nvPicPr>
          <p:cNvPr descr="1,080 Tally Chart Illustrations &amp; Clip Art - iStock" id="1752" name="Google Shape;1752;g14c3dc36fd0_0_3282"/>
          <p:cNvPicPr preferRelativeResize="0"/>
          <p:nvPr/>
        </p:nvPicPr>
        <p:blipFill rotWithShape="1">
          <a:blip r:embed="rId3">
            <a:alphaModFix/>
          </a:blip>
          <a:srcRect b="0" l="0" r="0" t="0"/>
          <a:stretch/>
        </p:blipFill>
        <p:spPr>
          <a:xfrm>
            <a:off x="338818" y="281668"/>
            <a:ext cx="2762250" cy="1657350"/>
          </a:xfrm>
          <a:prstGeom prst="rect">
            <a:avLst/>
          </a:prstGeom>
          <a:noFill/>
          <a:ln>
            <a:noFill/>
          </a:ln>
        </p:spPr>
      </p:pic>
    </p:spTree>
  </p:cSld>
  <p:clrMapOvr>
    <a:masterClrMapping/>
  </p:clrMapOvr>
</p:sld>
</file>

<file path=ppt/slides/slide2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7" name="Shape 1757"/>
        <p:cNvGrpSpPr/>
        <p:nvPr/>
      </p:nvGrpSpPr>
      <p:grpSpPr>
        <a:xfrm>
          <a:off x="0" y="0"/>
          <a:ext cx="0" cy="0"/>
          <a:chOff x="0" y="0"/>
          <a:chExt cx="0" cy="0"/>
        </a:xfrm>
      </p:grpSpPr>
      <p:sp>
        <p:nvSpPr>
          <p:cNvPr id="1758" name="Google Shape;1758;g14c3dc36fd0_0_328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2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2" name="Shape 1762"/>
        <p:cNvGrpSpPr/>
        <p:nvPr/>
      </p:nvGrpSpPr>
      <p:grpSpPr>
        <a:xfrm>
          <a:off x="0" y="0"/>
          <a:ext cx="0" cy="0"/>
          <a:chOff x="0" y="0"/>
          <a:chExt cx="0" cy="0"/>
        </a:xfrm>
      </p:grpSpPr>
      <p:sp>
        <p:nvSpPr>
          <p:cNvPr id="1763" name="Google Shape;1763;g14c3dc36fd0_0_329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government</a:t>
            </a:r>
            <a:endParaRPr/>
          </a:p>
        </p:txBody>
      </p:sp>
    </p:spTree>
  </p:cSld>
  <p:clrMapOvr>
    <a:masterClrMapping/>
  </p:clrMapOvr>
</p:sld>
</file>

<file path=ppt/slides/slide2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7" name="Shape 1767"/>
        <p:cNvGrpSpPr/>
        <p:nvPr/>
      </p:nvGrpSpPr>
      <p:grpSpPr>
        <a:xfrm>
          <a:off x="0" y="0"/>
          <a:ext cx="0" cy="0"/>
          <a:chOff x="0" y="0"/>
          <a:chExt cx="0" cy="0"/>
        </a:xfrm>
      </p:grpSpPr>
      <p:sp>
        <p:nvSpPr>
          <p:cNvPr id="1768" name="Google Shape;1768;g14c3dc36fd0_0_3296"/>
          <p:cNvSpPr txBox="1"/>
          <p:nvPr>
            <p:ph type="title"/>
          </p:nvPr>
        </p:nvSpPr>
        <p:spPr>
          <a:xfrm>
            <a:off x="838183" y="4219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government</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(noun)</a:t>
            </a:r>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t>Definition: a group of people with authority to govern a country or state</a:t>
            </a:r>
            <a:endParaRPr i="1"/>
          </a:p>
        </p:txBody>
      </p:sp>
      <p:pic>
        <p:nvPicPr>
          <p:cNvPr descr="British Parliament Buildings Royalty Free Vector Clip Art illustration  -vc112355-CoolCLIPS.com" id="1769" name="Google Shape;1769;g14c3dc36fd0_0_3296"/>
          <p:cNvPicPr preferRelativeResize="0"/>
          <p:nvPr/>
        </p:nvPicPr>
        <p:blipFill rotWithShape="1">
          <a:blip r:embed="rId3">
            <a:alphaModFix/>
          </a:blip>
          <a:srcRect b="11111" l="0" r="0" t="0"/>
          <a:stretch/>
        </p:blipFill>
        <p:spPr>
          <a:xfrm>
            <a:off x="385763" y="407535"/>
            <a:ext cx="2733675" cy="1481651"/>
          </a:xfrm>
          <a:prstGeom prst="rect">
            <a:avLst/>
          </a:prstGeom>
          <a:noFill/>
          <a:ln>
            <a:noFill/>
          </a:ln>
        </p:spPr>
      </p:pic>
    </p:spTree>
  </p:cSld>
  <p:clrMapOvr>
    <a:masterClrMapping/>
  </p:clrMapOvr>
</p:sld>
</file>

<file path=ppt/slides/slide2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3" name="Shape 1773"/>
        <p:cNvGrpSpPr/>
        <p:nvPr/>
      </p:nvGrpSpPr>
      <p:grpSpPr>
        <a:xfrm>
          <a:off x="0" y="0"/>
          <a:ext cx="0" cy="0"/>
          <a:chOff x="0" y="0"/>
          <a:chExt cx="0" cy="0"/>
        </a:xfrm>
      </p:grpSpPr>
      <p:sp>
        <p:nvSpPr>
          <p:cNvPr id="1774" name="Google Shape;1774;g14c3dc36fd0_0_330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The government is formed through a democratic vote.</a:t>
            </a:r>
            <a:endParaRPr i="1"/>
          </a:p>
        </p:txBody>
      </p:sp>
      <p:pic>
        <p:nvPicPr>
          <p:cNvPr descr="British Parliament Buildings Royalty Free Vector Clip Art illustration  -vc112355-CoolCLIPS.com" id="1775" name="Google Shape;1775;g14c3dc36fd0_0_3301"/>
          <p:cNvPicPr preferRelativeResize="0"/>
          <p:nvPr/>
        </p:nvPicPr>
        <p:blipFill rotWithShape="1">
          <a:blip r:embed="rId3">
            <a:alphaModFix/>
          </a:blip>
          <a:srcRect b="11111" l="0" r="0" t="0"/>
          <a:stretch/>
        </p:blipFill>
        <p:spPr>
          <a:xfrm>
            <a:off x="385763" y="407535"/>
            <a:ext cx="2733675" cy="1481651"/>
          </a:xfrm>
          <a:prstGeom prst="rect">
            <a:avLst/>
          </a:prstGeom>
          <a:noFill/>
          <a:ln>
            <a:noFill/>
          </a:ln>
        </p:spPr>
      </p:pic>
    </p:spTree>
  </p:cSld>
  <p:clrMapOvr>
    <a:masterClrMapping/>
  </p:clrMapOvr>
</p:sld>
</file>

<file path=ppt/slides/slide2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9" name="Shape 1779"/>
        <p:cNvGrpSpPr/>
        <p:nvPr/>
      </p:nvGrpSpPr>
      <p:grpSpPr>
        <a:xfrm>
          <a:off x="0" y="0"/>
          <a:ext cx="0" cy="0"/>
          <a:chOff x="0" y="0"/>
          <a:chExt cx="0" cy="0"/>
        </a:xfrm>
      </p:grpSpPr>
      <p:sp>
        <p:nvSpPr>
          <p:cNvPr id="1780" name="Google Shape;1780;g14c3dc36fd0_0_330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remember this spelling rule?</a:t>
            </a:r>
            <a:br>
              <a:rPr lang="en-GB">
                <a:latin typeface="Arial"/>
                <a:ea typeface="Arial"/>
                <a:cs typeface="Arial"/>
                <a:sym typeface="Arial"/>
              </a:rPr>
            </a:br>
            <a:r>
              <a:rPr lang="en-GB"/>
              <a:t>suf</a:t>
            </a:r>
            <a:r>
              <a:rPr lang="en-GB">
                <a:latin typeface="Arial"/>
                <a:ea typeface="Arial"/>
                <a:cs typeface="Arial"/>
                <a:sym typeface="Arial"/>
              </a:rPr>
              <a:t>fixes </a:t>
            </a:r>
            <a:r>
              <a:rPr lang="en-GB"/>
              <a:t>-ire and -al</a:t>
            </a:r>
            <a:endParaRPr>
              <a:latin typeface="Arial"/>
              <a:ea typeface="Arial"/>
              <a:cs typeface="Arial"/>
              <a:sym typeface="Arial"/>
            </a:endParaRPr>
          </a:p>
        </p:txBody>
      </p:sp>
    </p:spTree>
  </p:cSld>
  <p:clrMapOvr>
    <a:masterClrMapping/>
  </p:clrMapOvr>
</p:sld>
</file>

<file path=ppt/slides/slide2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4" name="Shape 1784"/>
        <p:cNvGrpSpPr/>
        <p:nvPr/>
      </p:nvGrpSpPr>
      <p:grpSpPr>
        <a:xfrm>
          <a:off x="0" y="0"/>
          <a:ext cx="0" cy="0"/>
          <a:chOff x="0" y="0"/>
          <a:chExt cx="0" cy="0"/>
        </a:xfrm>
      </p:grpSpPr>
      <p:sp>
        <p:nvSpPr>
          <p:cNvPr id="1785" name="Google Shape;1785;g14c3dc36fd0_0_331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musical</a:t>
            </a:r>
            <a:endParaRPr/>
          </a:p>
        </p:txBody>
      </p:sp>
    </p:spTree>
  </p:cSld>
  <p:clrMapOvr>
    <a:masterClrMapping/>
  </p:clrMapOvr>
</p:sld>
</file>

<file path=ppt/slides/slide2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9" name="Shape 1789"/>
        <p:cNvGrpSpPr/>
        <p:nvPr/>
      </p:nvGrpSpPr>
      <p:grpSpPr>
        <a:xfrm>
          <a:off x="0" y="0"/>
          <a:ext cx="0" cy="0"/>
          <a:chOff x="0" y="0"/>
          <a:chExt cx="0" cy="0"/>
        </a:xfrm>
      </p:grpSpPr>
      <p:sp>
        <p:nvSpPr>
          <p:cNvPr id="1790" name="Google Shape;1790;g14c3dc36fd0_0_3314"/>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musical</a:t>
            </a:r>
            <a:endParaRPr/>
          </a:p>
        </p:txBody>
      </p:sp>
      <p:sp>
        <p:nvSpPr>
          <p:cNvPr id="1791" name="Google Shape;1791;g14c3dc36fd0_0_3314"/>
          <p:cNvSpPr/>
          <p:nvPr/>
        </p:nvSpPr>
        <p:spPr>
          <a:xfrm>
            <a:off x="7070271" y="3575957"/>
            <a:ext cx="7512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3"/>
          <p:cNvPicPr preferRelativeResize="0"/>
          <p:nvPr/>
        </p:nvPicPr>
        <p:blipFill>
          <a:blip r:embed="rId3">
            <a:alphaModFix/>
          </a:blip>
          <a:stretch>
            <a:fillRect/>
          </a:stretch>
        </p:blipFill>
        <p:spPr>
          <a:xfrm>
            <a:off x="765663" y="0"/>
            <a:ext cx="10660673" cy="6858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14c3dc36fd0_0_26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misappropriate</a:t>
            </a:r>
            <a:endParaRPr/>
          </a:p>
        </p:txBody>
      </p:sp>
    </p:spTree>
  </p:cSld>
  <p:clrMapOvr>
    <a:masterClrMapping/>
  </p:clrMapOvr>
</p:sld>
</file>

<file path=ppt/slides/slide3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5" name="Shape 1795"/>
        <p:cNvGrpSpPr/>
        <p:nvPr/>
      </p:nvGrpSpPr>
      <p:grpSpPr>
        <a:xfrm>
          <a:off x="0" y="0"/>
          <a:ext cx="0" cy="0"/>
          <a:chOff x="0" y="0"/>
          <a:chExt cx="0" cy="0"/>
        </a:xfrm>
      </p:grpSpPr>
      <p:sp>
        <p:nvSpPr>
          <p:cNvPr id="1796" name="Google Shape;1796;g14c3dc36fd0_0_331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musical</a:t>
            </a:r>
            <a:br>
              <a:rPr lang="en-GB">
                <a:latin typeface="Arial"/>
                <a:ea typeface="Arial"/>
                <a:cs typeface="Arial"/>
                <a:sym typeface="Arial"/>
              </a:rPr>
            </a:br>
            <a:r>
              <a:rPr lang="en-GB">
                <a:latin typeface="Arial"/>
                <a:ea typeface="Arial"/>
                <a:cs typeface="Arial"/>
                <a:sym typeface="Arial"/>
              </a:rPr>
              <a:t>music + al = musical</a:t>
            </a:r>
            <a:endParaRPr i="1">
              <a:latin typeface="Arial"/>
              <a:ea typeface="Arial"/>
              <a:cs typeface="Arial"/>
              <a:sym typeface="Arial"/>
            </a:endParaRPr>
          </a:p>
        </p:txBody>
      </p:sp>
      <p:pic>
        <p:nvPicPr>
          <p:cNvPr descr="24,511 Clip art music notes Images, Stock Photos &amp; Vectors | Shutterstock" id="1797" name="Google Shape;1797;g14c3dc36fd0_0_3319"/>
          <p:cNvPicPr preferRelativeResize="0"/>
          <p:nvPr/>
        </p:nvPicPr>
        <p:blipFill rotWithShape="1">
          <a:blip r:embed="rId3">
            <a:alphaModFix/>
          </a:blip>
          <a:srcRect b="10602" l="0" r="0" t="0"/>
          <a:stretch/>
        </p:blipFill>
        <p:spPr>
          <a:xfrm>
            <a:off x="436789" y="314325"/>
            <a:ext cx="2762250" cy="1481650"/>
          </a:xfrm>
          <a:prstGeom prst="rect">
            <a:avLst/>
          </a:prstGeom>
          <a:noFill/>
          <a:ln>
            <a:noFill/>
          </a:ln>
        </p:spPr>
      </p:pic>
    </p:spTree>
  </p:cSld>
  <p:clrMapOvr>
    <a:masterClrMapping/>
  </p:clrMapOvr>
</p:sld>
</file>

<file path=ppt/slides/slide3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1" name="Shape 1801"/>
        <p:cNvGrpSpPr/>
        <p:nvPr/>
      </p:nvGrpSpPr>
      <p:grpSpPr>
        <a:xfrm>
          <a:off x="0" y="0"/>
          <a:ext cx="0" cy="0"/>
          <a:chOff x="0" y="0"/>
          <a:chExt cx="0" cy="0"/>
        </a:xfrm>
      </p:grpSpPr>
      <p:sp>
        <p:nvSpPr>
          <p:cNvPr id="1802" name="Google Shape;1802;g14c3dc36fd0_0_332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political</a:t>
            </a:r>
            <a:endParaRPr/>
          </a:p>
        </p:txBody>
      </p:sp>
    </p:spTree>
  </p:cSld>
  <p:clrMapOvr>
    <a:masterClrMapping/>
  </p:clrMapOvr>
</p:sld>
</file>

<file path=ppt/slides/slide3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6" name="Shape 1806"/>
        <p:cNvGrpSpPr/>
        <p:nvPr/>
      </p:nvGrpSpPr>
      <p:grpSpPr>
        <a:xfrm>
          <a:off x="0" y="0"/>
          <a:ext cx="0" cy="0"/>
          <a:chOff x="0" y="0"/>
          <a:chExt cx="0" cy="0"/>
        </a:xfrm>
      </p:grpSpPr>
      <p:sp>
        <p:nvSpPr>
          <p:cNvPr id="1807" name="Google Shape;1807;g14c3dc36fd0_0_332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political</a:t>
            </a:r>
            <a:endParaRPr/>
          </a:p>
        </p:txBody>
      </p:sp>
      <p:sp>
        <p:nvSpPr>
          <p:cNvPr id="1808" name="Google Shape;1808;g14c3dc36fd0_0_3328"/>
          <p:cNvSpPr/>
          <p:nvPr/>
        </p:nvSpPr>
        <p:spPr>
          <a:xfrm>
            <a:off x="6825343" y="3624943"/>
            <a:ext cx="816300" cy="807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Tree>
  </p:cSld>
  <p:clrMapOvr>
    <a:masterClrMapping/>
  </p:clrMapOvr>
</p:sld>
</file>

<file path=ppt/slides/slide3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2" name="Shape 1812"/>
        <p:cNvGrpSpPr/>
        <p:nvPr/>
      </p:nvGrpSpPr>
      <p:grpSpPr>
        <a:xfrm>
          <a:off x="0" y="0"/>
          <a:ext cx="0" cy="0"/>
          <a:chOff x="0" y="0"/>
          <a:chExt cx="0" cy="0"/>
        </a:xfrm>
      </p:grpSpPr>
      <p:sp>
        <p:nvSpPr>
          <p:cNvPr id="1813" name="Google Shape;1813;g14c3dc36fd0_0_333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political</a:t>
            </a:r>
            <a:br>
              <a:rPr lang="en-GB">
                <a:latin typeface="Arial"/>
                <a:ea typeface="Arial"/>
                <a:cs typeface="Arial"/>
                <a:sym typeface="Arial"/>
              </a:rPr>
            </a:br>
            <a:r>
              <a:rPr lang="en-GB">
                <a:latin typeface="Arial"/>
                <a:ea typeface="Arial"/>
                <a:cs typeface="Arial"/>
                <a:sym typeface="Arial"/>
              </a:rPr>
              <a:t>politic + al = political</a:t>
            </a:r>
            <a:endParaRPr i="1">
              <a:latin typeface="Arial"/>
              <a:ea typeface="Arial"/>
              <a:cs typeface="Arial"/>
              <a:sym typeface="Arial"/>
            </a:endParaRPr>
          </a:p>
        </p:txBody>
      </p:sp>
      <p:pic>
        <p:nvPicPr>
          <p:cNvPr descr="220,976 Politics Cliparts, Stock Vector and Royalty Free Politics  Illustrations" id="1814" name="Google Shape;1814;g14c3dc36fd0_0_3333"/>
          <p:cNvPicPr preferRelativeResize="0"/>
          <p:nvPr/>
        </p:nvPicPr>
        <p:blipFill rotWithShape="1">
          <a:blip r:embed="rId3">
            <a:alphaModFix/>
          </a:blip>
          <a:srcRect b="0" l="0" r="0" t="0"/>
          <a:stretch/>
        </p:blipFill>
        <p:spPr>
          <a:xfrm>
            <a:off x="198664" y="198663"/>
            <a:ext cx="3295649" cy="2311873"/>
          </a:xfrm>
          <a:prstGeom prst="rect">
            <a:avLst/>
          </a:prstGeom>
          <a:noFill/>
          <a:ln>
            <a:noFill/>
          </a:ln>
        </p:spPr>
      </p:pic>
    </p:spTree>
  </p:cSld>
  <p:clrMapOvr>
    <a:masterClrMapping/>
  </p:clrMapOvr>
</p:sld>
</file>

<file path=ppt/slides/slide3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8" name="Shape 1818"/>
        <p:cNvGrpSpPr/>
        <p:nvPr/>
      </p:nvGrpSpPr>
      <p:grpSpPr>
        <a:xfrm>
          <a:off x="0" y="0"/>
          <a:ext cx="0" cy="0"/>
          <a:chOff x="0" y="0"/>
          <a:chExt cx="0" cy="0"/>
        </a:xfrm>
      </p:grpSpPr>
      <p:sp>
        <p:nvSpPr>
          <p:cNvPr id="1819" name="Google Shape;1819;g14c3dc36fd0_0_333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accidental</a:t>
            </a:r>
            <a:endParaRPr/>
          </a:p>
        </p:txBody>
      </p:sp>
    </p:spTree>
  </p:cSld>
  <p:clrMapOvr>
    <a:masterClrMapping/>
  </p:clrMapOvr>
</p:sld>
</file>

<file path=ppt/slides/slide3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3" name="Shape 1823"/>
        <p:cNvGrpSpPr/>
        <p:nvPr/>
      </p:nvGrpSpPr>
      <p:grpSpPr>
        <a:xfrm>
          <a:off x="0" y="0"/>
          <a:ext cx="0" cy="0"/>
          <a:chOff x="0" y="0"/>
          <a:chExt cx="0" cy="0"/>
        </a:xfrm>
      </p:grpSpPr>
      <p:sp>
        <p:nvSpPr>
          <p:cNvPr id="1824" name="Google Shape;1824;g14c3dc36fd0_0_334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accidental </a:t>
            </a:r>
            <a:endParaRPr/>
          </a:p>
        </p:txBody>
      </p:sp>
      <p:sp>
        <p:nvSpPr>
          <p:cNvPr id="1825" name="Google Shape;1825;g14c3dc36fd0_0_3342"/>
          <p:cNvSpPr/>
          <p:nvPr/>
        </p:nvSpPr>
        <p:spPr>
          <a:xfrm>
            <a:off x="7168244" y="3657600"/>
            <a:ext cx="800100" cy="7425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Tree>
  </p:cSld>
  <p:clrMapOvr>
    <a:masterClrMapping/>
  </p:clrMapOvr>
</p:sld>
</file>

<file path=ppt/slides/slide3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9" name="Shape 1829"/>
        <p:cNvGrpSpPr/>
        <p:nvPr/>
      </p:nvGrpSpPr>
      <p:grpSpPr>
        <a:xfrm>
          <a:off x="0" y="0"/>
          <a:ext cx="0" cy="0"/>
          <a:chOff x="0" y="0"/>
          <a:chExt cx="0" cy="0"/>
        </a:xfrm>
      </p:grpSpPr>
      <p:sp>
        <p:nvSpPr>
          <p:cNvPr id="1830" name="Google Shape;1830;g14c3dc36fd0_0_334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accidental</a:t>
            </a:r>
            <a:br>
              <a:rPr lang="en-GB">
                <a:latin typeface="Arial"/>
                <a:ea typeface="Arial"/>
                <a:cs typeface="Arial"/>
                <a:sym typeface="Arial"/>
              </a:rPr>
            </a:br>
            <a:r>
              <a:rPr lang="en-GB">
                <a:latin typeface="Arial"/>
                <a:ea typeface="Arial"/>
                <a:cs typeface="Arial"/>
                <a:sym typeface="Arial"/>
              </a:rPr>
              <a:t>accident + al = accidental</a:t>
            </a:r>
            <a:endParaRPr i="1">
              <a:latin typeface="Arial"/>
              <a:ea typeface="Arial"/>
              <a:cs typeface="Arial"/>
              <a:sym typeface="Arial"/>
            </a:endParaRPr>
          </a:p>
        </p:txBody>
      </p:sp>
      <p:pic>
        <p:nvPicPr>
          <p:cNvPr descr="Collection Of Crash - Car Crash Clip Art Black And White, HD Png Download ,  Transparent Png Image - PNGitem" id="1831" name="Google Shape;1831;g14c3dc36fd0_0_3347"/>
          <p:cNvPicPr preferRelativeResize="0"/>
          <p:nvPr/>
        </p:nvPicPr>
        <p:blipFill rotWithShape="1">
          <a:blip r:embed="rId3">
            <a:alphaModFix/>
          </a:blip>
          <a:srcRect b="0" l="0" r="0" t="0"/>
          <a:stretch/>
        </p:blipFill>
        <p:spPr>
          <a:xfrm>
            <a:off x="395288" y="316367"/>
            <a:ext cx="2714625" cy="1685925"/>
          </a:xfrm>
          <a:prstGeom prst="rect">
            <a:avLst/>
          </a:prstGeom>
          <a:noFill/>
          <a:ln>
            <a:noFill/>
          </a:ln>
        </p:spPr>
      </p:pic>
    </p:spTree>
  </p:cSld>
  <p:clrMapOvr>
    <a:masterClrMapping/>
  </p:clrMapOvr>
</p:sld>
</file>

<file path=ppt/slides/slide3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5" name="Shape 1835"/>
        <p:cNvGrpSpPr/>
        <p:nvPr/>
      </p:nvGrpSpPr>
      <p:grpSpPr>
        <a:xfrm>
          <a:off x="0" y="0"/>
          <a:ext cx="0" cy="0"/>
          <a:chOff x="0" y="0"/>
          <a:chExt cx="0" cy="0"/>
        </a:xfrm>
      </p:grpSpPr>
      <p:sp>
        <p:nvSpPr>
          <p:cNvPr id="1836" name="Google Shape;1836;g14c3dc36fd0_0_335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Let’s </a:t>
            </a:r>
            <a:r>
              <a:rPr i="1" lang="en-GB">
                <a:latin typeface="Arial"/>
                <a:ea typeface="Arial"/>
                <a:cs typeface="Arial"/>
                <a:sym typeface="Arial"/>
              </a:rPr>
              <a:t>Teach and Practise</a:t>
            </a:r>
            <a:endParaRPr/>
          </a:p>
        </p:txBody>
      </p:sp>
    </p:spTree>
  </p:cSld>
  <p:clrMapOvr>
    <a:masterClrMapping/>
  </p:clrMapOvr>
</p:sld>
</file>

<file path=ppt/slides/slide3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0" name="Shape 1840"/>
        <p:cNvGrpSpPr/>
        <p:nvPr/>
      </p:nvGrpSpPr>
      <p:grpSpPr>
        <a:xfrm>
          <a:off x="0" y="0"/>
          <a:ext cx="0" cy="0"/>
          <a:chOff x="0" y="0"/>
          <a:chExt cx="0" cy="0"/>
        </a:xfrm>
      </p:grpSpPr>
      <p:sp>
        <p:nvSpPr>
          <p:cNvPr id="1841" name="Google Shape;1841;g14c3dc36fd0_0_3356"/>
          <p:cNvSpPr txBox="1"/>
          <p:nvPr>
            <p:ph type="title"/>
          </p:nvPr>
        </p:nvSpPr>
        <p:spPr>
          <a:xfrm>
            <a:off x="838183" y="2099992"/>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Word ending in the suffix -cious</a:t>
            </a:r>
            <a:endParaRPr/>
          </a:p>
          <a:p>
            <a:pPr indent="0" lvl="0" marL="0" rtl="0" algn="ctr">
              <a:lnSpc>
                <a:spcPct val="90000"/>
              </a:lnSpc>
              <a:spcBef>
                <a:spcPts val="0"/>
              </a:spcBef>
              <a:spcAft>
                <a:spcPts val="0"/>
              </a:spcAft>
              <a:buClr>
                <a:schemeClr val="dk1"/>
              </a:buClr>
              <a:buSzPct val="100000"/>
              <a:buFont typeface="Arial"/>
              <a:buNone/>
            </a:pPr>
            <a:r>
              <a:rPr lang="en-GB"/>
              <a:t>meaning ‘full of’ or having</a:t>
            </a:r>
            <a:endParaRPr/>
          </a:p>
        </p:txBody>
      </p:sp>
    </p:spTree>
  </p:cSld>
  <p:clrMapOvr>
    <a:masterClrMapping/>
  </p:clrMapOvr>
</p:sld>
</file>

<file path=ppt/slides/slide3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5" name="Shape 1845"/>
        <p:cNvGrpSpPr/>
        <p:nvPr/>
      </p:nvGrpSpPr>
      <p:grpSpPr>
        <a:xfrm>
          <a:off x="0" y="0"/>
          <a:ext cx="0" cy="0"/>
          <a:chOff x="0" y="0"/>
          <a:chExt cx="0" cy="0"/>
        </a:xfrm>
      </p:grpSpPr>
      <p:sp>
        <p:nvSpPr>
          <p:cNvPr id="1846" name="Google Shape;1846;g14c3dc36fd0_0_336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vicious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14c3dc36fd0_0_27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misappropriate</a:t>
            </a:r>
            <a:endParaRPr/>
          </a:p>
        </p:txBody>
      </p:sp>
      <p:sp>
        <p:nvSpPr>
          <p:cNvPr id="332" name="Google Shape;332;g14c3dc36fd0_0_272"/>
          <p:cNvSpPr/>
          <p:nvPr/>
        </p:nvSpPr>
        <p:spPr>
          <a:xfrm>
            <a:off x="3387430" y="3666500"/>
            <a:ext cx="1375800" cy="8070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0" name="Shape 1850"/>
        <p:cNvGrpSpPr/>
        <p:nvPr/>
      </p:nvGrpSpPr>
      <p:grpSpPr>
        <a:xfrm>
          <a:off x="0" y="0"/>
          <a:ext cx="0" cy="0"/>
          <a:chOff x="0" y="0"/>
          <a:chExt cx="0" cy="0"/>
        </a:xfrm>
      </p:grpSpPr>
      <p:sp>
        <p:nvSpPr>
          <p:cNvPr id="1851" name="Google Shape;1851;g14c3dc36fd0_0_3364"/>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vicious</a:t>
            </a:r>
            <a:endParaRPr/>
          </a:p>
        </p:txBody>
      </p:sp>
      <p:sp>
        <p:nvSpPr>
          <p:cNvPr id="1852" name="Google Shape;1852;g14c3dc36fd0_0_3364"/>
          <p:cNvSpPr/>
          <p:nvPr/>
        </p:nvSpPr>
        <p:spPr>
          <a:xfrm>
            <a:off x="5781000" y="3604600"/>
            <a:ext cx="17976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Tree>
  </p:cSld>
  <p:clrMapOvr>
    <a:masterClrMapping/>
  </p:clrMapOvr>
</p:sld>
</file>

<file path=ppt/slides/slide3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6" name="Shape 1856"/>
        <p:cNvGrpSpPr/>
        <p:nvPr/>
      </p:nvGrpSpPr>
      <p:grpSpPr>
        <a:xfrm>
          <a:off x="0" y="0"/>
          <a:ext cx="0" cy="0"/>
          <a:chOff x="0" y="0"/>
          <a:chExt cx="0" cy="0"/>
        </a:xfrm>
      </p:grpSpPr>
      <p:sp>
        <p:nvSpPr>
          <p:cNvPr id="1857" name="Google Shape;1857;g14c3dc36fd0_0_3369"/>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vicious</a:t>
            </a:r>
            <a:endParaRPr/>
          </a:p>
        </p:txBody>
      </p:sp>
      <p:sp>
        <p:nvSpPr>
          <p:cNvPr id="1858" name="Google Shape;1858;g14c3dc36fd0_0_3369"/>
          <p:cNvSpPr/>
          <p:nvPr/>
        </p:nvSpPr>
        <p:spPr>
          <a:xfrm>
            <a:off x="5789300" y="3604767"/>
            <a:ext cx="18441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859" name="Google Shape;1859;g14c3dc36fd0_0_3369"/>
          <p:cNvPicPr preferRelativeResize="0"/>
          <p:nvPr/>
        </p:nvPicPr>
        <p:blipFill>
          <a:blip r:embed="rId3">
            <a:alphaModFix/>
          </a:blip>
          <a:stretch>
            <a:fillRect/>
          </a:stretch>
        </p:blipFill>
        <p:spPr>
          <a:xfrm>
            <a:off x="203200" y="203200"/>
            <a:ext cx="4220966" cy="2987867"/>
          </a:xfrm>
          <a:prstGeom prst="rect">
            <a:avLst/>
          </a:prstGeom>
          <a:noFill/>
          <a:ln>
            <a:noFill/>
          </a:ln>
        </p:spPr>
      </p:pic>
    </p:spTree>
  </p:cSld>
  <p:clrMapOvr>
    <a:masterClrMapping/>
  </p:clrMapOvr>
</p:sld>
</file>

<file path=ppt/slides/slide3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3" name="Shape 1863"/>
        <p:cNvGrpSpPr/>
        <p:nvPr/>
      </p:nvGrpSpPr>
      <p:grpSpPr>
        <a:xfrm>
          <a:off x="0" y="0"/>
          <a:ext cx="0" cy="0"/>
          <a:chOff x="0" y="0"/>
          <a:chExt cx="0" cy="0"/>
        </a:xfrm>
      </p:grpSpPr>
      <p:sp>
        <p:nvSpPr>
          <p:cNvPr id="1864" name="Google Shape;1864;g14c3dc36fd0_0_3375"/>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vicious</a:t>
            </a:r>
            <a:endParaRPr/>
          </a:p>
        </p:txBody>
      </p:sp>
      <p:sp>
        <p:nvSpPr>
          <p:cNvPr id="1865" name="Google Shape;1865;g14c3dc36fd0_0_3375"/>
          <p:cNvSpPr/>
          <p:nvPr/>
        </p:nvSpPr>
        <p:spPr>
          <a:xfrm>
            <a:off x="5789300" y="3604767"/>
            <a:ext cx="18441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866" name="Google Shape;1866;g14c3dc36fd0_0_3375"/>
          <p:cNvPicPr preferRelativeResize="0"/>
          <p:nvPr/>
        </p:nvPicPr>
        <p:blipFill>
          <a:blip r:embed="rId3">
            <a:alphaModFix/>
          </a:blip>
          <a:stretch>
            <a:fillRect/>
          </a:stretch>
        </p:blipFill>
        <p:spPr>
          <a:xfrm>
            <a:off x="203200" y="203200"/>
            <a:ext cx="4220966" cy="2987867"/>
          </a:xfrm>
          <a:prstGeom prst="rect">
            <a:avLst/>
          </a:prstGeom>
          <a:noFill/>
          <a:ln>
            <a:noFill/>
          </a:ln>
        </p:spPr>
      </p:pic>
    </p:spTree>
  </p:cSld>
  <p:clrMapOvr>
    <a:masterClrMapping/>
  </p:clrMapOvr>
</p:sld>
</file>

<file path=ppt/slides/slide3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0" name="Shape 1870"/>
        <p:cNvGrpSpPr/>
        <p:nvPr/>
      </p:nvGrpSpPr>
      <p:grpSpPr>
        <a:xfrm>
          <a:off x="0" y="0"/>
          <a:ext cx="0" cy="0"/>
          <a:chOff x="0" y="0"/>
          <a:chExt cx="0" cy="0"/>
        </a:xfrm>
      </p:grpSpPr>
      <p:sp>
        <p:nvSpPr>
          <p:cNvPr id="1871" name="Google Shape;1871;g14c3dc36fd0_0_338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gracious</a:t>
            </a:r>
            <a:endParaRPr/>
          </a:p>
        </p:txBody>
      </p:sp>
    </p:spTree>
  </p:cSld>
  <p:clrMapOvr>
    <a:masterClrMapping/>
  </p:clrMapOvr>
</p:sld>
</file>

<file path=ppt/slides/slide3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5" name="Shape 1875"/>
        <p:cNvGrpSpPr/>
        <p:nvPr/>
      </p:nvGrpSpPr>
      <p:grpSpPr>
        <a:xfrm>
          <a:off x="0" y="0"/>
          <a:ext cx="0" cy="0"/>
          <a:chOff x="0" y="0"/>
          <a:chExt cx="0" cy="0"/>
        </a:xfrm>
      </p:grpSpPr>
      <p:sp>
        <p:nvSpPr>
          <p:cNvPr id="1876" name="Google Shape;1876;g14c3dc36fd0_0_3385"/>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gracious</a:t>
            </a:r>
            <a:endParaRPr/>
          </a:p>
        </p:txBody>
      </p:sp>
      <p:sp>
        <p:nvSpPr>
          <p:cNvPr id="1877" name="Google Shape;1877;g14c3dc36fd0_0_3385"/>
          <p:cNvSpPr/>
          <p:nvPr/>
        </p:nvSpPr>
        <p:spPr>
          <a:xfrm>
            <a:off x="6032067" y="3573200"/>
            <a:ext cx="17976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Tree>
  </p:cSld>
  <p:clrMapOvr>
    <a:masterClrMapping/>
  </p:clrMapOvr>
</p:sld>
</file>

<file path=ppt/slides/slide3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1" name="Shape 1881"/>
        <p:cNvGrpSpPr/>
        <p:nvPr/>
      </p:nvGrpSpPr>
      <p:grpSpPr>
        <a:xfrm>
          <a:off x="0" y="0"/>
          <a:ext cx="0" cy="0"/>
          <a:chOff x="0" y="0"/>
          <a:chExt cx="0" cy="0"/>
        </a:xfrm>
      </p:grpSpPr>
      <p:sp>
        <p:nvSpPr>
          <p:cNvPr id="1882" name="Google Shape;1882;g14c3dc36fd0_0_3390"/>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gracious</a:t>
            </a:r>
            <a:endParaRPr/>
          </a:p>
        </p:txBody>
      </p:sp>
      <p:sp>
        <p:nvSpPr>
          <p:cNvPr id="1883" name="Google Shape;1883;g14c3dc36fd0_0_3390"/>
          <p:cNvSpPr/>
          <p:nvPr/>
        </p:nvSpPr>
        <p:spPr>
          <a:xfrm>
            <a:off x="6032533" y="3604767"/>
            <a:ext cx="18441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884" name="Google Shape;1884;g14c3dc36fd0_0_3390"/>
          <p:cNvPicPr preferRelativeResize="0"/>
          <p:nvPr/>
        </p:nvPicPr>
        <p:blipFill>
          <a:blip r:embed="rId3">
            <a:alphaModFix/>
          </a:blip>
          <a:stretch>
            <a:fillRect/>
          </a:stretch>
        </p:blipFill>
        <p:spPr>
          <a:xfrm>
            <a:off x="203200" y="203200"/>
            <a:ext cx="2555363" cy="2555363"/>
          </a:xfrm>
          <a:prstGeom prst="rect">
            <a:avLst/>
          </a:prstGeom>
          <a:noFill/>
          <a:ln>
            <a:noFill/>
          </a:ln>
        </p:spPr>
      </p:pic>
    </p:spTree>
  </p:cSld>
  <p:clrMapOvr>
    <a:masterClrMapping/>
  </p:clrMapOvr>
</p:sld>
</file>

<file path=ppt/slides/slide3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8" name="Shape 1888"/>
        <p:cNvGrpSpPr/>
        <p:nvPr/>
      </p:nvGrpSpPr>
      <p:grpSpPr>
        <a:xfrm>
          <a:off x="0" y="0"/>
          <a:ext cx="0" cy="0"/>
          <a:chOff x="0" y="0"/>
          <a:chExt cx="0" cy="0"/>
        </a:xfrm>
      </p:grpSpPr>
      <p:sp>
        <p:nvSpPr>
          <p:cNvPr id="1889" name="Google Shape;1889;g14c3dc36fd0_0_339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spacious</a:t>
            </a:r>
            <a:endParaRPr/>
          </a:p>
        </p:txBody>
      </p:sp>
    </p:spTree>
  </p:cSld>
  <p:clrMapOvr>
    <a:masterClrMapping/>
  </p:clrMapOvr>
</p:sld>
</file>

<file path=ppt/slides/slide3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3" name="Shape 1893"/>
        <p:cNvGrpSpPr/>
        <p:nvPr/>
      </p:nvGrpSpPr>
      <p:grpSpPr>
        <a:xfrm>
          <a:off x="0" y="0"/>
          <a:ext cx="0" cy="0"/>
          <a:chOff x="0" y="0"/>
          <a:chExt cx="0" cy="0"/>
        </a:xfrm>
      </p:grpSpPr>
      <p:sp>
        <p:nvSpPr>
          <p:cNvPr id="1894" name="Google Shape;1894;g14c3dc36fd0_0_3400"/>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spacious</a:t>
            </a:r>
            <a:endParaRPr/>
          </a:p>
        </p:txBody>
      </p:sp>
      <p:sp>
        <p:nvSpPr>
          <p:cNvPr id="1895" name="Google Shape;1895;g14c3dc36fd0_0_3400"/>
          <p:cNvSpPr/>
          <p:nvPr/>
        </p:nvSpPr>
        <p:spPr>
          <a:xfrm>
            <a:off x="6149800" y="3635967"/>
            <a:ext cx="17976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spTree>
  </p:cSld>
  <p:clrMapOvr>
    <a:masterClrMapping/>
  </p:clrMapOvr>
</p:sld>
</file>

<file path=ppt/slides/slide3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9" name="Shape 1899"/>
        <p:cNvGrpSpPr/>
        <p:nvPr/>
      </p:nvGrpSpPr>
      <p:grpSpPr>
        <a:xfrm>
          <a:off x="0" y="0"/>
          <a:ext cx="0" cy="0"/>
          <a:chOff x="0" y="0"/>
          <a:chExt cx="0" cy="0"/>
        </a:xfrm>
      </p:grpSpPr>
      <p:sp>
        <p:nvSpPr>
          <p:cNvPr id="1900" name="Google Shape;1900;g14c3dc36fd0_0_3405"/>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spacious</a:t>
            </a:r>
            <a:endParaRPr/>
          </a:p>
        </p:txBody>
      </p:sp>
      <p:sp>
        <p:nvSpPr>
          <p:cNvPr id="1901" name="Google Shape;1901;g14c3dc36fd0_0_3405"/>
          <p:cNvSpPr/>
          <p:nvPr/>
        </p:nvSpPr>
        <p:spPr>
          <a:xfrm>
            <a:off x="6096000" y="3636167"/>
            <a:ext cx="18441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Calibri"/>
              <a:ea typeface="Calibri"/>
              <a:cs typeface="Calibri"/>
              <a:sym typeface="Calibri"/>
            </a:endParaRPr>
          </a:p>
        </p:txBody>
      </p:sp>
      <p:pic>
        <p:nvPicPr>
          <p:cNvPr id="1902" name="Google Shape;1902;g14c3dc36fd0_0_3405"/>
          <p:cNvPicPr preferRelativeResize="0"/>
          <p:nvPr/>
        </p:nvPicPr>
        <p:blipFill>
          <a:blip r:embed="rId3">
            <a:alphaModFix/>
          </a:blip>
          <a:stretch>
            <a:fillRect/>
          </a:stretch>
        </p:blipFill>
        <p:spPr>
          <a:xfrm>
            <a:off x="203200" y="203200"/>
            <a:ext cx="4613300" cy="3069933"/>
          </a:xfrm>
          <a:prstGeom prst="rect">
            <a:avLst/>
          </a:prstGeom>
          <a:noFill/>
          <a:ln>
            <a:noFill/>
          </a:ln>
        </p:spPr>
      </p:pic>
    </p:spTree>
  </p:cSld>
  <p:clrMapOvr>
    <a:masterClrMapping/>
  </p:clrMapOvr>
</p:sld>
</file>

<file path=ppt/slides/slide3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6" name="Shape 1906"/>
        <p:cNvGrpSpPr/>
        <p:nvPr/>
      </p:nvGrpSpPr>
      <p:grpSpPr>
        <a:xfrm>
          <a:off x="0" y="0"/>
          <a:ext cx="0" cy="0"/>
          <a:chOff x="0" y="0"/>
          <a:chExt cx="0" cy="0"/>
        </a:xfrm>
      </p:grpSpPr>
      <p:sp>
        <p:nvSpPr>
          <p:cNvPr id="1907" name="Google Shape;1907;g14c3dc36fd0_0_341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vicious storm ripped through the country.</a:t>
            </a:r>
            <a:endParaRPr i="1">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14c3dc36fd0_0_27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misapprehend</a:t>
            </a:r>
            <a:endParaRPr/>
          </a:p>
        </p:txBody>
      </p:sp>
    </p:spTree>
  </p:cSld>
  <p:clrMapOvr>
    <a:masterClrMapping/>
  </p:clrMapOvr>
</p:sld>
</file>

<file path=ppt/slides/slide3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1" name="Shape 1911"/>
        <p:cNvGrpSpPr/>
        <p:nvPr/>
      </p:nvGrpSpPr>
      <p:grpSpPr>
        <a:xfrm>
          <a:off x="0" y="0"/>
          <a:ext cx="0" cy="0"/>
          <a:chOff x="0" y="0"/>
          <a:chExt cx="0" cy="0"/>
        </a:xfrm>
      </p:grpSpPr>
      <p:sp>
        <p:nvSpPr>
          <p:cNvPr id="1912" name="Google Shape;1912;g14c3dc36fd0_0_341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_ _ _ _ _ _ _ storm ripped through the country.</a:t>
            </a:r>
            <a:endParaRPr i="1">
              <a:latin typeface="Arial"/>
              <a:ea typeface="Arial"/>
              <a:cs typeface="Arial"/>
              <a:sym typeface="Arial"/>
            </a:endParaRPr>
          </a:p>
        </p:txBody>
      </p:sp>
    </p:spTree>
  </p:cSld>
  <p:clrMapOvr>
    <a:masterClrMapping/>
  </p:clrMapOvr>
</p:sld>
</file>

<file path=ppt/slides/slide3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6" name="Shape 1916"/>
        <p:cNvGrpSpPr/>
        <p:nvPr/>
      </p:nvGrpSpPr>
      <p:grpSpPr>
        <a:xfrm>
          <a:off x="0" y="0"/>
          <a:ext cx="0" cy="0"/>
          <a:chOff x="0" y="0"/>
          <a:chExt cx="0" cy="0"/>
        </a:xfrm>
      </p:grpSpPr>
      <p:sp>
        <p:nvSpPr>
          <p:cNvPr id="1917" name="Google Shape;1917;g14c3dc36fd0_0_341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vicious storm ripped through the country.</a:t>
            </a:r>
            <a:endParaRPr i="1">
              <a:latin typeface="Arial"/>
              <a:ea typeface="Arial"/>
              <a:cs typeface="Arial"/>
              <a:sym typeface="Arial"/>
            </a:endParaRPr>
          </a:p>
        </p:txBody>
      </p:sp>
    </p:spTree>
  </p:cSld>
  <p:clrMapOvr>
    <a:masterClrMapping/>
  </p:clrMapOvr>
</p:sld>
</file>

<file path=ppt/slides/slide3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1" name="Shape 1921"/>
        <p:cNvGrpSpPr/>
        <p:nvPr/>
      </p:nvGrpSpPr>
      <p:grpSpPr>
        <a:xfrm>
          <a:off x="0" y="0"/>
          <a:ext cx="0" cy="0"/>
          <a:chOff x="0" y="0"/>
          <a:chExt cx="0" cy="0"/>
        </a:xfrm>
      </p:grpSpPr>
      <p:sp>
        <p:nvSpPr>
          <p:cNvPr id="1922" name="Google Shape;1922;g14c3dc36fd0_0_342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He was gracious when accepting the award.</a:t>
            </a:r>
            <a:endParaRPr i="1">
              <a:latin typeface="Arial"/>
              <a:ea typeface="Arial"/>
              <a:cs typeface="Arial"/>
              <a:sym typeface="Arial"/>
            </a:endParaRPr>
          </a:p>
        </p:txBody>
      </p:sp>
    </p:spTree>
  </p:cSld>
  <p:clrMapOvr>
    <a:masterClrMapping/>
  </p:clrMapOvr>
</p:sld>
</file>

<file path=ppt/slides/slide3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6" name="Shape 1926"/>
        <p:cNvGrpSpPr/>
        <p:nvPr/>
      </p:nvGrpSpPr>
      <p:grpSpPr>
        <a:xfrm>
          <a:off x="0" y="0"/>
          <a:ext cx="0" cy="0"/>
          <a:chOff x="0" y="0"/>
          <a:chExt cx="0" cy="0"/>
        </a:xfrm>
      </p:grpSpPr>
      <p:sp>
        <p:nvSpPr>
          <p:cNvPr id="1927" name="Google Shape;1927;g14c3dc36fd0_0_342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He was _ _ _ _ _ _ _ _ when accepting the award.</a:t>
            </a:r>
            <a:endParaRPr i="1">
              <a:latin typeface="Arial"/>
              <a:ea typeface="Arial"/>
              <a:cs typeface="Arial"/>
              <a:sym typeface="Arial"/>
            </a:endParaRPr>
          </a:p>
        </p:txBody>
      </p:sp>
    </p:spTree>
  </p:cSld>
  <p:clrMapOvr>
    <a:masterClrMapping/>
  </p:clrMapOvr>
</p:sld>
</file>

<file path=ppt/slides/slide3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1" name="Shape 1931"/>
        <p:cNvGrpSpPr/>
        <p:nvPr/>
      </p:nvGrpSpPr>
      <p:grpSpPr>
        <a:xfrm>
          <a:off x="0" y="0"/>
          <a:ext cx="0" cy="0"/>
          <a:chOff x="0" y="0"/>
          <a:chExt cx="0" cy="0"/>
        </a:xfrm>
      </p:grpSpPr>
      <p:sp>
        <p:nvSpPr>
          <p:cNvPr id="1932" name="Google Shape;1932;g14c3dc36fd0_0_343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He was gracious when accepting the award.</a:t>
            </a:r>
            <a:endParaRPr i="1">
              <a:latin typeface="Arial"/>
              <a:ea typeface="Arial"/>
              <a:cs typeface="Arial"/>
              <a:sym typeface="Arial"/>
            </a:endParaRPr>
          </a:p>
        </p:txBody>
      </p:sp>
    </p:spTree>
  </p:cSld>
  <p:clrMapOvr>
    <a:masterClrMapping/>
  </p:clrMapOvr>
</p:sld>
</file>

<file path=ppt/slides/slide3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6" name="Shape 1936"/>
        <p:cNvGrpSpPr/>
        <p:nvPr/>
      </p:nvGrpSpPr>
      <p:grpSpPr>
        <a:xfrm>
          <a:off x="0" y="0"/>
          <a:ext cx="0" cy="0"/>
          <a:chOff x="0" y="0"/>
          <a:chExt cx="0" cy="0"/>
        </a:xfrm>
      </p:grpSpPr>
      <p:sp>
        <p:nvSpPr>
          <p:cNvPr id="1937" name="Google Shape;1937;g14c3dc36fd0_0_343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Our new house had a spacious kitchen.</a:t>
            </a:r>
            <a:endParaRPr i="1">
              <a:latin typeface="Arial"/>
              <a:ea typeface="Arial"/>
              <a:cs typeface="Arial"/>
              <a:sym typeface="Arial"/>
            </a:endParaRPr>
          </a:p>
        </p:txBody>
      </p:sp>
    </p:spTree>
  </p:cSld>
  <p:clrMapOvr>
    <a:masterClrMapping/>
  </p:clrMapOvr>
</p:sld>
</file>

<file path=ppt/slides/slide3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1" name="Shape 1941"/>
        <p:cNvGrpSpPr/>
        <p:nvPr/>
      </p:nvGrpSpPr>
      <p:grpSpPr>
        <a:xfrm>
          <a:off x="0" y="0"/>
          <a:ext cx="0" cy="0"/>
          <a:chOff x="0" y="0"/>
          <a:chExt cx="0" cy="0"/>
        </a:xfrm>
      </p:grpSpPr>
      <p:sp>
        <p:nvSpPr>
          <p:cNvPr id="1942" name="Google Shape;1942;g14c3dc36fd0_0_343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Our new house had a </a:t>
            </a:r>
            <a:endParaRPr/>
          </a:p>
          <a:p>
            <a:pPr indent="0" lvl="0" marL="0" rtl="0" algn="ctr">
              <a:lnSpc>
                <a:spcPct val="90000"/>
              </a:lnSpc>
              <a:spcBef>
                <a:spcPts val="0"/>
              </a:spcBef>
              <a:spcAft>
                <a:spcPts val="0"/>
              </a:spcAft>
              <a:buClr>
                <a:schemeClr val="dk1"/>
              </a:buClr>
              <a:buSzPct val="100000"/>
              <a:buFont typeface="Arial"/>
              <a:buNone/>
            </a:pPr>
            <a:r>
              <a:rPr lang="en-GB"/>
              <a:t>_ _ _ _ _ _ _ _ kitchen.</a:t>
            </a:r>
            <a:endParaRPr i="1">
              <a:latin typeface="Arial"/>
              <a:ea typeface="Arial"/>
              <a:cs typeface="Arial"/>
              <a:sym typeface="Arial"/>
            </a:endParaRPr>
          </a:p>
        </p:txBody>
      </p:sp>
    </p:spTree>
  </p:cSld>
  <p:clrMapOvr>
    <a:masterClrMapping/>
  </p:clrMapOvr>
</p:sld>
</file>

<file path=ppt/slides/slide3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6" name="Shape 1946"/>
        <p:cNvGrpSpPr/>
        <p:nvPr/>
      </p:nvGrpSpPr>
      <p:grpSpPr>
        <a:xfrm>
          <a:off x="0" y="0"/>
          <a:ext cx="0" cy="0"/>
          <a:chOff x="0" y="0"/>
          <a:chExt cx="0" cy="0"/>
        </a:xfrm>
      </p:grpSpPr>
      <p:sp>
        <p:nvSpPr>
          <p:cNvPr id="1947" name="Google Shape;1947;g14c3dc36fd0_0_344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Our new house had a spacious kitchen.</a:t>
            </a:r>
            <a:endParaRPr i="1">
              <a:latin typeface="Arial"/>
              <a:ea typeface="Arial"/>
              <a:cs typeface="Arial"/>
              <a:sym typeface="Arial"/>
            </a:endParaRPr>
          </a:p>
        </p:txBody>
      </p:sp>
    </p:spTree>
  </p:cSld>
  <p:clrMapOvr>
    <a:masterClrMapping/>
  </p:clrMapOvr>
</p:sld>
</file>

<file path=ppt/slides/slide3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1" name="Shape 1951"/>
        <p:cNvGrpSpPr/>
        <p:nvPr/>
      </p:nvGrpSpPr>
      <p:grpSpPr>
        <a:xfrm>
          <a:off x="0" y="0"/>
          <a:ext cx="0" cy="0"/>
          <a:chOff x="0" y="0"/>
          <a:chExt cx="0" cy="0"/>
        </a:xfrm>
      </p:grpSpPr>
      <p:sp>
        <p:nvSpPr>
          <p:cNvPr id="1952" name="Google Shape;1952;g14c3dc36fd0_0_344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3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6" name="Shape 1956"/>
        <p:cNvGrpSpPr/>
        <p:nvPr/>
      </p:nvGrpSpPr>
      <p:grpSpPr>
        <a:xfrm>
          <a:off x="0" y="0"/>
          <a:ext cx="0" cy="0"/>
          <a:chOff x="0" y="0"/>
          <a:chExt cx="0" cy="0"/>
        </a:xfrm>
      </p:grpSpPr>
      <p:sp>
        <p:nvSpPr>
          <p:cNvPr id="1957" name="Google Shape;1957;g14c3dc36fd0_0_345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muscle</a:t>
            </a:r>
            <a:endParaRPr i="1">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14c3dc36fd0_0_28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misapprehend</a:t>
            </a:r>
            <a:endParaRPr/>
          </a:p>
        </p:txBody>
      </p:sp>
      <p:sp>
        <p:nvSpPr>
          <p:cNvPr id="343" name="Google Shape;343;g14c3dc36fd0_0_281"/>
          <p:cNvSpPr/>
          <p:nvPr/>
        </p:nvSpPr>
        <p:spPr>
          <a:xfrm>
            <a:off x="3605654" y="3699150"/>
            <a:ext cx="1276500" cy="7425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1" name="Shape 1961"/>
        <p:cNvGrpSpPr/>
        <p:nvPr/>
      </p:nvGrpSpPr>
      <p:grpSpPr>
        <a:xfrm>
          <a:off x="0" y="0"/>
          <a:ext cx="0" cy="0"/>
          <a:chOff x="0" y="0"/>
          <a:chExt cx="0" cy="0"/>
        </a:xfrm>
      </p:grpSpPr>
      <p:sp>
        <p:nvSpPr>
          <p:cNvPr id="1962" name="Google Shape;1962;g14c3dc36fd0_0_345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muscle</a:t>
            </a:r>
            <a:br>
              <a:rPr lang="en-GB">
                <a:latin typeface="Arial"/>
                <a:ea typeface="Arial"/>
                <a:cs typeface="Arial"/>
                <a:sym typeface="Arial"/>
              </a:rPr>
            </a:br>
            <a:r>
              <a:rPr lang="en-GB"/>
              <a:t>The athlete was going to the gym to build up muscle.</a:t>
            </a:r>
            <a:endParaRPr i="1">
              <a:latin typeface="Arial"/>
              <a:ea typeface="Arial"/>
              <a:cs typeface="Arial"/>
              <a:sym typeface="Arial"/>
            </a:endParaRPr>
          </a:p>
        </p:txBody>
      </p:sp>
    </p:spTree>
  </p:cSld>
  <p:clrMapOvr>
    <a:masterClrMapping/>
  </p:clrMapOvr>
</p:sld>
</file>

<file path=ppt/slides/slide3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6" name="Shape 1966"/>
        <p:cNvGrpSpPr/>
        <p:nvPr/>
      </p:nvGrpSpPr>
      <p:grpSpPr>
        <a:xfrm>
          <a:off x="0" y="0"/>
          <a:ext cx="0" cy="0"/>
          <a:chOff x="0" y="0"/>
          <a:chExt cx="0" cy="0"/>
        </a:xfrm>
      </p:grpSpPr>
      <p:sp>
        <p:nvSpPr>
          <p:cNvPr id="1967" name="Google Shape;1967;g14c3dc36fd0_0_345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t>The athlete was going to the gym to build up muscle.</a:t>
            </a:r>
            <a:endParaRPr/>
          </a:p>
        </p:txBody>
      </p:sp>
      <p:pic>
        <p:nvPicPr>
          <p:cNvPr id="1968" name="Google Shape;1968;g14c3dc36fd0_0_3459"/>
          <p:cNvPicPr preferRelativeResize="0"/>
          <p:nvPr/>
        </p:nvPicPr>
        <p:blipFill>
          <a:blip r:embed="rId3">
            <a:alphaModFix/>
          </a:blip>
          <a:stretch>
            <a:fillRect/>
          </a:stretch>
        </p:blipFill>
        <p:spPr>
          <a:xfrm>
            <a:off x="203200" y="203200"/>
            <a:ext cx="3822700" cy="2120900"/>
          </a:xfrm>
          <a:prstGeom prst="rect">
            <a:avLst/>
          </a:prstGeom>
          <a:noFill/>
          <a:ln>
            <a:noFill/>
          </a:ln>
        </p:spPr>
      </p:pic>
    </p:spTree>
  </p:cSld>
  <p:clrMapOvr>
    <a:masterClrMapping/>
  </p:clrMapOvr>
</p:sld>
</file>

<file path=ppt/slides/slide3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2" name="Shape 1972"/>
        <p:cNvGrpSpPr/>
        <p:nvPr/>
      </p:nvGrpSpPr>
      <p:grpSpPr>
        <a:xfrm>
          <a:off x="0" y="0"/>
          <a:ext cx="0" cy="0"/>
          <a:chOff x="0" y="0"/>
          <a:chExt cx="0" cy="0"/>
        </a:xfrm>
      </p:grpSpPr>
      <p:sp>
        <p:nvSpPr>
          <p:cNvPr id="1973" name="Google Shape;1973;g14c3dc36fd0_0_346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t>The athlete was going to the gym to build up _ _ _ _ _ _.</a:t>
            </a:r>
            <a:endParaRPr/>
          </a:p>
        </p:txBody>
      </p:sp>
    </p:spTree>
  </p:cSld>
  <p:clrMapOvr>
    <a:masterClrMapping/>
  </p:clrMapOvr>
</p:sld>
</file>

<file path=ppt/slides/slide3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7" name="Shape 1977"/>
        <p:cNvGrpSpPr/>
        <p:nvPr/>
      </p:nvGrpSpPr>
      <p:grpSpPr>
        <a:xfrm>
          <a:off x="0" y="0"/>
          <a:ext cx="0" cy="0"/>
          <a:chOff x="0" y="0"/>
          <a:chExt cx="0" cy="0"/>
        </a:xfrm>
      </p:grpSpPr>
      <p:sp>
        <p:nvSpPr>
          <p:cNvPr id="1978" name="Google Shape;1978;g14c3dc36fd0_0_346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t>The athlete was going to the gym to build up muscle.</a:t>
            </a:r>
            <a:endParaRPr/>
          </a:p>
        </p:txBody>
      </p:sp>
    </p:spTree>
  </p:cSld>
  <p:clrMapOvr>
    <a:masterClrMapping/>
  </p:clrMapOvr>
</p:sld>
</file>

<file path=ppt/slides/slide3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2" name="Shape 1982"/>
        <p:cNvGrpSpPr/>
        <p:nvPr/>
      </p:nvGrpSpPr>
      <p:grpSpPr>
        <a:xfrm>
          <a:off x="0" y="0"/>
          <a:ext cx="0" cy="0"/>
          <a:chOff x="0" y="0"/>
          <a:chExt cx="0" cy="0"/>
        </a:xfrm>
      </p:grpSpPr>
      <p:sp>
        <p:nvSpPr>
          <p:cNvPr id="1983" name="Google Shape;1983;g14c3dc36fd0_0_347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necessary</a:t>
            </a:r>
            <a:endParaRPr i="1">
              <a:latin typeface="Arial"/>
              <a:ea typeface="Arial"/>
              <a:cs typeface="Arial"/>
              <a:sym typeface="Arial"/>
            </a:endParaRPr>
          </a:p>
        </p:txBody>
      </p:sp>
    </p:spTree>
  </p:cSld>
  <p:clrMapOvr>
    <a:masterClrMapping/>
  </p:clrMapOvr>
</p:sld>
</file>

<file path=ppt/slides/slide3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7" name="Shape 1987"/>
        <p:cNvGrpSpPr/>
        <p:nvPr/>
      </p:nvGrpSpPr>
      <p:grpSpPr>
        <a:xfrm>
          <a:off x="0" y="0"/>
          <a:ext cx="0" cy="0"/>
          <a:chOff x="0" y="0"/>
          <a:chExt cx="0" cy="0"/>
        </a:xfrm>
      </p:grpSpPr>
      <p:sp>
        <p:nvSpPr>
          <p:cNvPr id="1988" name="Google Shape;1988;g14c3dc36fd0_0_347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necessary</a:t>
            </a:r>
            <a:br>
              <a:rPr lang="en-GB">
                <a:latin typeface="Arial"/>
                <a:ea typeface="Arial"/>
                <a:cs typeface="Arial"/>
                <a:sym typeface="Arial"/>
              </a:rPr>
            </a:br>
            <a:r>
              <a:rPr lang="en-GB"/>
              <a:t>Builders require the necessary tools for the job.</a:t>
            </a:r>
            <a:endParaRPr i="1">
              <a:latin typeface="Arial"/>
              <a:ea typeface="Arial"/>
              <a:cs typeface="Arial"/>
              <a:sym typeface="Arial"/>
            </a:endParaRPr>
          </a:p>
        </p:txBody>
      </p:sp>
    </p:spTree>
  </p:cSld>
  <p:clrMapOvr>
    <a:masterClrMapping/>
  </p:clrMapOvr>
</p:sld>
</file>

<file path=ppt/slides/slide3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2" name="Shape 1992"/>
        <p:cNvGrpSpPr/>
        <p:nvPr/>
      </p:nvGrpSpPr>
      <p:grpSpPr>
        <a:xfrm>
          <a:off x="0" y="0"/>
          <a:ext cx="0" cy="0"/>
          <a:chOff x="0" y="0"/>
          <a:chExt cx="0" cy="0"/>
        </a:xfrm>
      </p:grpSpPr>
      <p:sp>
        <p:nvSpPr>
          <p:cNvPr id="1993" name="Google Shape;1993;g14c3dc36fd0_0_348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t>Builders require the necessary tools for the job.</a:t>
            </a:r>
            <a:endParaRPr/>
          </a:p>
        </p:txBody>
      </p:sp>
      <p:pic>
        <p:nvPicPr>
          <p:cNvPr id="1994" name="Google Shape;1994;g14c3dc36fd0_0_3480"/>
          <p:cNvPicPr preferRelativeResize="0"/>
          <p:nvPr/>
        </p:nvPicPr>
        <p:blipFill>
          <a:blip r:embed="rId3">
            <a:alphaModFix/>
          </a:blip>
          <a:stretch>
            <a:fillRect/>
          </a:stretch>
        </p:blipFill>
        <p:spPr>
          <a:xfrm>
            <a:off x="203200" y="203200"/>
            <a:ext cx="3403600" cy="2387600"/>
          </a:xfrm>
          <a:prstGeom prst="rect">
            <a:avLst/>
          </a:prstGeom>
          <a:noFill/>
          <a:ln>
            <a:noFill/>
          </a:ln>
        </p:spPr>
      </p:pic>
    </p:spTree>
  </p:cSld>
  <p:clrMapOvr>
    <a:masterClrMapping/>
  </p:clrMapOvr>
</p:sld>
</file>

<file path=ppt/slides/slide3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8" name="Shape 1998"/>
        <p:cNvGrpSpPr/>
        <p:nvPr/>
      </p:nvGrpSpPr>
      <p:grpSpPr>
        <a:xfrm>
          <a:off x="0" y="0"/>
          <a:ext cx="0" cy="0"/>
          <a:chOff x="0" y="0"/>
          <a:chExt cx="0" cy="0"/>
        </a:xfrm>
      </p:grpSpPr>
      <p:sp>
        <p:nvSpPr>
          <p:cNvPr id="1999" name="Google Shape;1999;g14c3dc36fd0_0_348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Builders require the </a:t>
            </a:r>
            <a:endParaRPr/>
          </a:p>
          <a:p>
            <a:pPr indent="0" lvl="0" marL="0" rtl="0" algn="ctr">
              <a:lnSpc>
                <a:spcPct val="90000"/>
              </a:lnSpc>
              <a:spcBef>
                <a:spcPts val="0"/>
              </a:spcBef>
              <a:spcAft>
                <a:spcPts val="0"/>
              </a:spcAft>
              <a:buClr>
                <a:schemeClr val="dk1"/>
              </a:buClr>
              <a:buSzPct val="100000"/>
              <a:buFont typeface="Arial"/>
              <a:buNone/>
            </a:pPr>
            <a:r>
              <a:rPr lang="en-GB"/>
              <a:t>_ _ _ _ _ _ _ _ _ tools for the job.</a:t>
            </a:r>
            <a:endParaRPr i="1">
              <a:latin typeface="Arial"/>
              <a:ea typeface="Arial"/>
              <a:cs typeface="Arial"/>
              <a:sym typeface="Arial"/>
            </a:endParaRPr>
          </a:p>
        </p:txBody>
      </p:sp>
    </p:spTree>
  </p:cSld>
  <p:clrMapOvr>
    <a:masterClrMapping/>
  </p:clrMapOvr>
</p:sld>
</file>

<file path=ppt/slides/slide3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3" name="Shape 2003"/>
        <p:cNvGrpSpPr/>
        <p:nvPr/>
      </p:nvGrpSpPr>
      <p:grpSpPr>
        <a:xfrm>
          <a:off x="0" y="0"/>
          <a:ext cx="0" cy="0"/>
          <a:chOff x="0" y="0"/>
          <a:chExt cx="0" cy="0"/>
        </a:xfrm>
      </p:grpSpPr>
      <p:sp>
        <p:nvSpPr>
          <p:cNvPr id="2004" name="Google Shape;2004;g14c3dc36fd0_0_348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t>Builders require the necessary tools for the job.</a:t>
            </a:r>
            <a:endParaRPr/>
          </a:p>
        </p:txBody>
      </p:sp>
    </p:spTree>
  </p:cSld>
  <p:clrMapOvr>
    <a:masterClrMapping/>
  </p:clrMapOvr>
</p:sld>
</file>

<file path=ppt/slides/slide3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8" name="Shape 2008"/>
        <p:cNvGrpSpPr/>
        <p:nvPr/>
      </p:nvGrpSpPr>
      <p:grpSpPr>
        <a:xfrm>
          <a:off x="0" y="0"/>
          <a:ext cx="0" cy="0"/>
          <a:chOff x="0" y="0"/>
          <a:chExt cx="0" cy="0"/>
        </a:xfrm>
      </p:grpSpPr>
      <p:sp>
        <p:nvSpPr>
          <p:cNvPr id="2009" name="Google Shape;2009;g14c3dc36fd0_0_349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t>secretary</a:t>
            </a:r>
            <a:endParaRPr i="1">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14c3dc36fd0_0_36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misarticulate</a:t>
            </a:r>
            <a:endParaRPr i="1">
              <a:latin typeface="Arial"/>
              <a:ea typeface="Arial"/>
              <a:cs typeface="Arial"/>
              <a:sym typeface="Arial"/>
            </a:endParaRPr>
          </a:p>
        </p:txBody>
      </p:sp>
    </p:spTree>
  </p:cSld>
  <p:clrMapOvr>
    <a:masterClrMapping/>
  </p:clrMapOvr>
</p:sld>
</file>

<file path=ppt/slides/slide3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3" name="Shape 2013"/>
        <p:cNvGrpSpPr/>
        <p:nvPr/>
      </p:nvGrpSpPr>
      <p:grpSpPr>
        <a:xfrm>
          <a:off x="0" y="0"/>
          <a:ext cx="0" cy="0"/>
          <a:chOff x="0" y="0"/>
          <a:chExt cx="0" cy="0"/>
        </a:xfrm>
      </p:grpSpPr>
      <p:sp>
        <p:nvSpPr>
          <p:cNvPr id="2014" name="Google Shape;2014;g14c3dc36fd0_0_349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secretary</a:t>
            </a:r>
            <a:br>
              <a:rPr lang="en-GB">
                <a:latin typeface="Arial"/>
                <a:ea typeface="Arial"/>
                <a:cs typeface="Arial"/>
                <a:sym typeface="Arial"/>
              </a:rPr>
            </a:br>
            <a:r>
              <a:rPr lang="en-GB"/>
              <a:t>My secretary will phone you to arrange an appointment.</a:t>
            </a:r>
            <a:endParaRPr i="1">
              <a:latin typeface="Arial"/>
              <a:ea typeface="Arial"/>
              <a:cs typeface="Arial"/>
              <a:sym typeface="Arial"/>
            </a:endParaRPr>
          </a:p>
        </p:txBody>
      </p:sp>
    </p:spTree>
  </p:cSld>
  <p:clrMapOvr>
    <a:masterClrMapping/>
  </p:clrMapOvr>
</p:sld>
</file>

<file path=ppt/slides/slide3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8" name="Shape 2018"/>
        <p:cNvGrpSpPr/>
        <p:nvPr/>
      </p:nvGrpSpPr>
      <p:grpSpPr>
        <a:xfrm>
          <a:off x="0" y="0"/>
          <a:ext cx="0" cy="0"/>
          <a:chOff x="0" y="0"/>
          <a:chExt cx="0" cy="0"/>
        </a:xfrm>
      </p:grpSpPr>
      <p:sp>
        <p:nvSpPr>
          <p:cNvPr id="2019" name="Google Shape;2019;g14c3dc36fd0_0_350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t>My secretary will phone you to arrange an appointment.</a:t>
            </a:r>
            <a:endParaRPr/>
          </a:p>
        </p:txBody>
      </p:sp>
      <p:pic>
        <p:nvPicPr>
          <p:cNvPr id="2020" name="Google Shape;2020;g14c3dc36fd0_0_3501"/>
          <p:cNvPicPr preferRelativeResize="0"/>
          <p:nvPr/>
        </p:nvPicPr>
        <p:blipFill>
          <a:blip r:embed="rId3">
            <a:alphaModFix/>
          </a:blip>
          <a:stretch>
            <a:fillRect/>
          </a:stretch>
        </p:blipFill>
        <p:spPr>
          <a:xfrm>
            <a:off x="203200" y="203200"/>
            <a:ext cx="3492500" cy="2324100"/>
          </a:xfrm>
          <a:prstGeom prst="rect">
            <a:avLst/>
          </a:prstGeom>
          <a:noFill/>
          <a:ln>
            <a:noFill/>
          </a:ln>
        </p:spPr>
      </p:pic>
    </p:spTree>
  </p:cSld>
  <p:clrMapOvr>
    <a:masterClrMapping/>
  </p:clrMapOvr>
</p:sld>
</file>

<file path=ppt/slides/slide3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4" name="Shape 2024"/>
        <p:cNvGrpSpPr/>
        <p:nvPr/>
      </p:nvGrpSpPr>
      <p:grpSpPr>
        <a:xfrm>
          <a:off x="0" y="0"/>
          <a:ext cx="0" cy="0"/>
          <a:chOff x="0" y="0"/>
          <a:chExt cx="0" cy="0"/>
        </a:xfrm>
      </p:grpSpPr>
      <p:sp>
        <p:nvSpPr>
          <p:cNvPr id="2025" name="Google Shape;2025;g14c3dc36fd0_0_350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My _ _ _ _ _ _ _ _ _ will phone you to arrange an appointment.</a:t>
            </a:r>
            <a:endParaRPr i="1">
              <a:latin typeface="Arial"/>
              <a:ea typeface="Arial"/>
              <a:cs typeface="Arial"/>
              <a:sym typeface="Arial"/>
            </a:endParaRPr>
          </a:p>
        </p:txBody>
      </p:sp>
    </p:spTree>
  </p:cSld>
  <p:clrMapOvr>
    <a:masterClrMapping/>
  </p:clrMapOvr>
</p:sld>
</file>

<file path=ppt/slides/slide3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9" name="Shape 2029"/>
        <p:cNvGrpSpPr/>
        <p:nvPr/>
      </p:nvGrpSpPr>
      <p:grpSpPr>
        <a:xfrm>
          <a:off x="0" y="0"/>
          <a:ext cx="0" cy="0"/>
          <a:chOff x="0" y="0"/>
          <a:chExt cx="0" cy="0"/>
        </a:xfrm>
      </p:grpSpPr>
      <p:sp>
        <p:nvSpPr>
          <p:cNvPr id="2030" name="Google Shape;2030;g14c3dc36fd0_0_351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My secretary will phone you to arrange an appointment.</a:t>
            </a:r>
            <a:endParaRPr i="1">
              <a:latin typeface="Arial"/>
              <a:ea typeface="Arial"/>
              <a:cs typeface="Arial"/>
              <a:sym typeface="Arial"/>
            </a:endParaRPr>
          </a:p>
        </p:txBody>
      </p:sp>
    </p:spTree>
  </p:cSld>
  <p:clrMapOvr>
    <a:masterClrMapping/>
  </p:clrMapOvr>
</p:sld>
</file>

<file path=ppt/slides/slide3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4" name="Shape 2034"/>
        <p:cNvGrpSpPr/>
        <p:nvPr/>
      </p:nvGrpSpPr>
      <p:grpSpPr>
        <a:xfrm>
          <a:off x="0" y="0"/>
          <a:ext cx="0" cy="0"/>
          <a:chOff x="0" y="0"/>
          <a:chExt cx="0" cy="0"/>
        </a:xfrm>
      </p:grpSpPr>
      <p:sp>
        <p:nvSpPr>
          <p:cNvPr id="2035" name="Google Shape;2035;p363"/>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GB"/>
            </a:br>
            <a:r>
              <a:rPr lang="en-GB">
                <a:latin typeface="Arial"/>
                <a:ea typeface="Arial"/>
                <a:cs typeface="Arial"/>
                <a:sym typeface="Arial"/>
              </a:rPr>
              <a:t>Let’s investigate and detect…</a:t>
            </a:r>
            <a:endParaRPr i="1"/>
          </a:p>
        </p:txBody>
      </p:sp>
    </p:spTree>
  </p:cSld>
  <p:clrMapOvr>
    <a:masterClrMapping/>
  </p:clrMapOvr>
</p:sld>
</file>

<file path=ppt/slides/slide3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9" name="Shape 2039"/>
        <p:cNvGrpSpPr/>
        <p:nvPr/>
      </p:nvGrpSpPr>
      <p:grpSpPr>
        <a:xfrm>
          <a:off x="0" y="0"/>
          <a:ext cx="0" cy="0"/>
          <a:chOff x="0" y="0"/>
          <a:chExt cx="0" cy="0"/>
        </a:xfrm>
      </p:grpSpPr>
      <p:sp>
        <p:nvSpPr>
          <p:cNvPr id="2040" name="Google Shape;2040;p364"/>
          <p:cNvSpPr txBox="1"/>
          <p:nvPr>
            <p:ph type="title"/>
          </p:nvPr>
        </p:nvSpPr>
        <p:spPr>
          <a:xfrm>
            <a:off x="356508" y="5105567"/>
            <a:ext cx="11478984"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lang="en-GB" sz="4900">
                <a:latin typeface="Arial"/>
                <a:ea typeface="Arial"/>
                <a:cs typeface="Arial"/>
                <a:sym typeface="Arial"/>
              </a:rPr>
              <a:t>Look at this sentence.  </a:t>
            </a:r>
            <a:br>
              <a:rPr lang="en-GB" sz="4900">
                <a:latin typeface="Arial"/>
                <a:ea typeface="Arial"/>
                <a:cs typeface="Arial"/>
                <a:sym typeface="Arial"/>
              </a:rPr>
            </a:br>
            <a:r>
              <a:rPr lang="en-GB" sz="4900">
                <a:latin typeface="Arial"/>
                <a:ea typeface="Arial"/>
                <a:cs typeface="Arial"/>
                <a:sym typeface="Arial"/>
              </a:rPr>
              <a:t>Change the spellings that are incorrect.</a:t>
            </a:r>
            <a:br>
              <a:rPr lang="en-GB" sz="4900">
                <a:latin typeface="Arial"/>
                <a:ea typeface="Arial"/>
                <a:cs typeface="Arial"/>
                <a:sym typeface="Arial"/>
              </a:rPr>
            </a:br>
            <a:r>
              <a:rPr lang="en-GB" sz="4900">
                <a:latin typeface="Arial"/>
                <a:ea typeface="Arial"/>
                <a:cs typeface="Arial"/>
                <a:sym typeface="Arial"/>
              </a:rPr>
              <a:t>Explain how each one is wrong and how to remember to get it right next time. </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Our </a:t>
            </a:r>
            <a:r>
              <a:rPr lang="en-GB">
                <a:latin typeface="Arial"/>
                <a:ea typeface="Arial"/>
                <a:cs typeface="Arial"/>
                <a:sym typeface="Arial"/>
              </a:rPr>
              <a:t>goverment</a:t>
            </a:r>
            <a:r>
              <a:rPr lang="en-GB">
                <a:latin typeface="Arial"/>
                <a:ea typeface="Arial"/>
                <a:cs typeface="Arial"/>
                <a:sym typeface="Arial"/>
              </a:rPr>
              <a:t> is freakquently in the news for politikal problems which recuire a grashious outcome for the country. </a:t>
            </a:r>
            <a:endParaRPr i="1"/>
          </a:p>
        </p:txBody>
      </p:sp>
    </p:spTree>
  </p:cSld>
  <p:clrMapOvr>
    <a:masterClrMapping/>
  </p:clrMapOvr>
</p:sld>
</file>

<file path=ppt/slides/slide3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4" name="Shape 2044"/>
        <p:cNvGrpSpPr/>
        <p:nvPr/>
      </p:nvGrpSpPr>
      <p:grpSpPr>
        <a:xfrm>
          <a:off x="0" y="0"/>
          <a:ext cx="0" cy="0"/>
          <a:chOff x="0" y="0"/>
          <a:chExt cx="0" cy="0"/>
        </a:xfrm>
      </p:grpSpPr>
      <p:sp>
        <p:nvSpPr>
          <p:cNvPr id="2045" name="Google Shape;2045;p365"/>
          <p:cNvSpPr txBox="1"/>
          <p:nvPr>
            <p:ph type="title"/>
          </p:nvPr>
        </p:nvSpPr>
        <p:spPr>
          <a:xfrm>
            <a:off x="838200" y="5023924"/>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i="1" lang="en-GB">
                <a:latin typeface="Arial"/>
                <a:ea typeface="Arial"/>
                <a:cs typeface="Arial"/>
                <a:sym typeface="Arial"/>
              </a:rPr>
              <a:t>Our </a:t>
            </a:r>
            <a:r>
              <a:rPr i="1" lang="en-GB">
                <a:highlight>
                  <a:srgbClr val="FFFF00"/>
                </a:highlight>
                <a:latin typeface="Arial"/>
                <a:ea typeface="Arial"/>
                <a:cs typeface="Arial"/>
                <a:sym typeface="Arial"/>
              </a:rPr>
              <a:t>goverment</a:t>
            </a:r>
            <a:r>
              <a:rPr i="1" lang="en-GB">
                <a:latin typeface="Arial"/>
                <a:ea typeface="Arial"/>
                <a:cs typeface="Arial"/>
                <a:sym typeface="Arial"/>
              </a:rPr>
              <a:t> is freakquently in the news for politikal problems which recuire a grashious outcome for the country.</a:t>
            </a:r>
            <a:br>
              <a:rPr lang="en-GB">
                <a:latin typeface="Arial"/>
                <a:ea typeface="Arial"/>
                <a:cs typeface="Arial"/>
                <a:sym typeface="Arial"/>
              </a:rPr>
            </a:br>
            <a:br>
              <a:rPr lang="en-GB">
                <a:latin typeface="Arial"/>
                <a:ea typeface="Arial"/>
                <a:cs typeface="Arial"/>
                <a:sym typeface="Arial"/>
              </a:rPr>
            </a:br>
            <a:r>
              <a:rPr lang="en-GB">
                <a:highlight>
                  <a:srgbClr val="FFFF00"/>
                </a:highlight>
                <a:latin typeface="Arial"/>
                <a:ea typeface="Arial"/>
                <a:cs typeface="Arial"/>
                <a:sym typeface="Arial"/>
              </a:rPr>
              <a:t>government</a:t>
            </a:r>
            <a:r>
              <a:rPr lang="en-GB">
                <a:highlight>
                  <a:srgbClr val="FFFF00"/>
                </a:highlight>
                <a:latin typeface="Arial"/>
                <a:ea typeface="Arial"/>
                <a:cs typeface="Arial"/>
                <a:sym typeface="Arial"/>
              </a:rPr>
              <a:t> </a:t>
            </a:r>
            <a:r>
              <a:rPr lang="en-GB">
                <a:latin typeface="Arial"/>
                <a:ea typeface="Arial"/>
                <a:cs typeface="Arial"/>
                <a:sym typeface="Arial"/>
              </a:rPr>
              <a:t>– </a:t>
            </a:r>
            <a:r>
              <a:rPr lang="en-GB">
                <a:latin typeface="Arial"/>
                <a:ea typeface="Arial"/>
                <a:cs typeface="Arial"/>
                <a:sym typeface="Arial"/>
              </a:rPr>
              <a:t>missing</a:t>
            </a:r>
            <a:r>
              <a:rPr lang="en-GB">
                <a:latin typeface="Arial"/>
                <a:ea typeface="Arial"/>
                <a:cs typeface="Arial"/>
                <a:sym typeface="Arial"/>
              </a:rPr>
              <a:t> the n</a:t>
            </a:r>
            <a:br>
              <a:rPr lang="en-GB">
                <a:latin typeface="Arial"/>
                <a:ea typeface="Arial"/>
                <a:cs typeface="Arial"/>
                <a:sym typeface="Arial"/>
              </a:rPr>
            </a:br>
            <a:br>
              <a:rPr lang="en-GB">
                <a:latin typeface="Arial"/>
                <a:ea typeface="Arial"/>
                <a:cs typeface="Arial"/>
                <a:sym typeface="Arial"/>
              </a:rPr>
            </a:br>
            <a:endParaRPr i="1"/>
          </a:p>
        </p:txBody>
      </p:sp>
    </p:spTree>
  </p:cSld>
  <p:clrMapOvr>
    <a:masterClrMapping/>
  </p:clrMapOvr>
</p:sld>
</file>

<file path=ppt/slides/slide3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9" name="Shape 2049"/>
        <p:cNvGrpSpPr/>
        <p:nvPr/>
      </p:nvGrpSpPr>
      <p:grpSpPr>
        <a:xfrm>
          <a:off x="0" y="0"/>
          <a:ext cx="0" cy="0"/>
          <a:chOff x="0" y="0"/>
          <a:chExt cx="0" cy="0"/>
        </a:xfrm>
      </p:grpSpPr>
      <p:sp>
        <p:nvSpPr>
          <p:cNvPr id="2050" name="Google Shape;2050;p366"/>
          <p:cNvSpPr txBox="1"/>
          <p:nvPr>
            <p:ph type="title"/>
          </p:nvPr>
        </p:nvSpPr>
        <p:spPr>
          <a:xfrm>
            <a:off x="838200" y="5905667"/>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i="1" lang="en-GB">
                <a:latin typeface="Arial"/>
                <a:ea typeface="Arial"/>
                <a:cs typeface="Arial"/>
                <a:sym typeface="Arial"/>
              </a:rPr>
              <a:t>Our goverment is </a:t>
            </a:r>
            <a:r>
              <a:rPr i="1" lang="en-GB">
                <a:highlight>
                  <a:srgbClr val="FFFF00"/>
                </a:highlight>
                <a:latin typeface="Arial"/>
                <a:ea typeface="Arial"/>
                <a:cs typeface="Arial"/>
                <a:sym typeface="Arial"/>
              </a:rPr>
              <a:t>freakquently</a:t>
            </a:r>
            <a:r>
              <a:rPr i="1" lang="en-GB">
                <a:latin typeface="Arial"/>
                <a:ea typeface="Arial"/>
                <a:cs typeface="Arial"/>
                <a:sym typeface="Arial"/>
              </a:rPr>
              <a:t> in the news for politikal problems which recuire a grashious outcome for the country.</a:t>
            </a:r>
            <a:br>
              <a:rPr lang="en-GB">
                <a:latin typeface="Arial"/>
                <a:ea typeface="Arial"/>
                <a:cs typeface="Arial"/>
                <a:sym typeface="Arial"/>
              </a:rPr>
            </a:br>
            <a:br>
              <a:rPr lang="en-GB">
                <a:latin typeface="Arial"/>
                <a:ea typeface="Arial"/>
                <a:cs typeface="Arial"/>
                <a:sym typeface="Arial"/>
              </a:rPr>
            </a:br>
            <a:r>
              <a:rPr lang="en-GB">
                <a:highlight>
                  <a:srgbClr val="FFFF00"/>
                </a:highlight>
                <a:latin typeface="Arial"/>
                <a:ea typeface="Arial"/>
                <a:cs typeface="Arial"/>
                <a:sym typeface="Arial"/>
              </a:rPr>
              <a:t>frequently</a:t>
            </a:r>
            <a:r>
              <a:rPr lang="en-GB">
                <a:highlight>
                  <a:srgbClr val="FFFF00"/>
                </a:highlight>
                <a:latin typeface="Arial"/>
                <a:ea typeface="Arial"/>
                <a:cs typeface="Arial"/>
                <a:sym typeface="Arial"/>
              </a:rPr>
              <a:t> </a:t>
            </a:r>
            <a:r>
              <a:rPr lang="en-GB">
                <a:latin typeface="Arial"/>
                <a:ea typeface="Arial"/>
                <a:cs typeface="Arial"/>
                <a:sym typeface="Arial"/>
              </a:rPr>
              <a:t>– a and k sound not needed to make qu </a:t>
            </a:r>
            <a:br>
              <a:rPr lang="en-GB">
                <a:latin typeface="Arial"/>
                <a:ea typeface="Arial"/>
                <a:cs typeface="Arial"/>
                <a:sym typeface="Arial"/>
              </a:rPr>
            </a:br>
            <a:br>
              <a:rPr lang="en-GB">
                <a:latin typeface="Arial"/>
                <a:ea typeface="Arial"/>
                <a:cs typeface="Arial"/>
                <a:sym typeface="Arial"/>
              </a:rPr>
            </a:br>
            <a:endParaRPr i="1"/>
          </a:p>
        </p:txBody>
      </p:sp>
    </p:spTree>
  </p:cSld>
  <p:clrMapOvr>
    <a:masterClrMapping/>
  </p:clrMapOvr>
</p:sld>
</file>

<file path=ppt/slides/slide3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4" name="Shape 2054"/>
        <p:cNvGrpSpPr/>
        <p:nvPr/>
      </p:nvGrpSpPr>
      <p:grpSpPr>
        <a:xfrm>
          <a:off x="0" y="0"/>
          <a:ext cx="0" cy="0"/>
          <a:chOff x="0" y="0"/>
          <a:chExt cx="0" cy="0"/>
        </a:xfrm>
      </p:grpSpPr>
      <p:sp>
        <p:nvSpPr>
          <p:cNvPr id="2055" name="Google Shape;2055;p367"/>
          <p:cNvSpPr txBox="1"/>
          <p:nvPr>
            <p:ph type="title"/>
          </p:nvPr>
        </p:nvSpPr>
        <p:spPr>
          <a:xfrm>
            <a:off x="838200" y="5905667"/>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i="1" lang="en-GB">
                <a:latin typeface="Arial"/>
                <a:ea typeface="Arial"/>
                <a:cs typeface="Arial"/>
                <a:sym typeface="Arial"/>
              </a:rPr>
              <a:t>Our goverment is freakquently in the news for</a:t>
            </a:r>
            <a:r>
              <a:rPr i="1" lang="en-GB">
                <a:highlight>
                  <a:srgbClr val="FFFF00"/>
                </a:highlight>
                <a:latin typeface="Arial"/>
                <a:ea typeface="Arial"/>
                <a:cs typeface="Arial"/>
                <a:sym typeface="Arial"/>
              </a:rPr>
              <a:t> politikal </a:t>
            </a:r>
            <a:r>
              <a:rPr i="1" lang="en-GB">
                <a:latin typeface="Arial"/>
                <a:ea typeface="Arial"/>
                <a:cs typeface="Arial"/>
                <a:sym typeface="Arial"/>
              </a:rPr>
              <a:t>problems which recuire a grashious outcome for the country.</a:t>
            </a:r>
            <a:br>
              <a:rPr lang="en-GB">
                <a:latin typeface="Arial"/>
                <a:ea typeface="Arial"/>
                <a:cs typeface="Arial"/>
                <a:sym typeface="Arial"/>
              </a:rPr>
            </a:br>
            <a:br>
              <a:rPr lang="en-GB">
                <a:latin typeface="Arial"/>
                <a:ea typeface="Arial"/>
                <a:cs typeface="Arial"/>
                <a:sym typeface="Arial"/>
              </a:rPr>
            </a:br>
            <a:r>
              <a:rPr lang="en-GB">
                <a:highlight>
                  <a:srgbClr val="FFFF00"/>
                </a:highlight>
                <a:latin typeface="Arial"/>
                <a:ea typeface="Arial"/>
                <a:cs typeface="Arial"/>
                <a:sym typeface="Arial"/>
              </a:rPr>
              <a:t>political </a:t>
            </a:r>
            <a:r>
              <a:rPr lang="en-GB">
                <a:latin typeface="Arial"/>
                <a:ea typeface="Arial"/>
                <a:cs typeface="Arial"/>
                <a:sym typeface="Arial"/>
              </a:rPr>
              <a:t>– c needed not k </a:t>
            </a:r>
            <a:br>
              <a:rPr lang="en-GB">
                <a:latin typeface="Arial"/>
                <a:ea typeface="Arial"/>
                <a:cs typeface="Arial"/>
                <a:sym typeface="Arial"/>
              </a:rPr>
            </a:br>
            <a:br>
              <a:rPr lang="en-GB">
                <a:latin typeface="Arial"/>
                <a:ea typeface="Arial"/>
                <a:cs typeface="Arial"/>
                <a:sym typeface="Arial"/>
              </a:rPr>
            </a:br>
            <a:endParaRPr i="1"/>
          </a:p>
        </p:txBody>
      </p:sp>
    </p:spTree>
  </p:cSld>
  <p:clrMapOvr>
    <a:masterClrMapping/>
  </p:clrMapOvr>
</p:sld>
</file>

<file path=ppt/slides/slide3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9" name="Shape 2059"/>
        <p:cNvGrpSpPr/>
        <p:nvPr/>
      </p:nvGrpSpPr>
      <p:grpSpPr>
        <a:xfrm>
          <a:off x="0" y="0"/>
          <a:ext cx="0" cy="0"/>
          <a:chOff x="0" y="0"/>
          <a:chExt cx="0" cy="0"/>
        </a:xfrm>
      </p:grpSpPr>
      <p:sp>
        <p:nvSpPr>
          <p:cNvPr id="2060" name="Google Shape;2060;p368"/>
          <p:cNvSpPr txBox="1"/>
          <p:nvPr>
            <p:ph type="title"/>
          </p:nvPr>
        </p:nvSpPr>
        <p:spPr>
          <a:xfrm>
            <a:off x="838200" y="5905667"/>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i="1" lang="en-GB">
                <a:latin typeface="Arial"/>
                <a:ea typeface="Arial"/>
                <a:cs typeface="Arial"/>
                <a:sym typeface="Arial"/>
              </a:rPr>
              <a:t>Our goverment is freakquently in the news for politikal problems which </a:t>
            </a:r>
            <a:r>
              <a:rPr i="1" lang="en-GB">
                <a:highlight>
                  <a:srgbClr val="FFFF00"/>
                </a:highlight>
                <a:latin typeface="Arial"/>
                <a:ea typeface="Arial"/>
                <a:cs typeface="Arial"/>
                <a:sym typeface="Arial"/>
              </a:rPr>
              <a:t>recuire</a:t>
            </a:r>
            <a:r>
              <a:rPr i="1" lang="en-GB">
                <a:latin typeface="Arial"/>
                <a:ea typeface="Arial"/>
                <a:cs typeface="Arial"/>
                <a:sym typeface="Arial"/>
              </a:rPr>
              <a:t> a grashious outcome for the country.</a:t>
            </a:r>
            <a:br>
              <a:rPr lang="en-GB">
                <a:latin typeface="Arial"/>
                <a:ea typeface="Arial"/>
                <a:cs typeface="Arial"/>
                <a:sym typeface="Arial"/>
              </a:rPr>
            </a:br>
            <a:br>
              <a:rPr lang="en-GB">
                <a:latin typeface="Arial"/>
                <a:ea typeface="Arial"/>
                <a:cs typeface="Arial"/>
                <a:sym typeface="Arial"/>
              </a:rPr>
            </a:br>
            <a:r>
              <a:rPr lang="en-GB">
                <a:highlight>
                  <a:srgbClr val="FFFF00"/>
                </a:highlight>
                <a:latin typeface="Arial"/>
                <a:ea typeface="Arial"/>
                <a:cs typeface="Arial"/>
                <a:sym typeface="Arial"/>
              </a:rPr>
              <a:t>require</a:t>
            </a:r>
            <a:r>
              <a:rPr lang="en-GB">
                <a:highlight>
                  <a:srgbClr val="FFFF00"/>
                </a:highlight>
                <a:latin typeface="Arial"/>
                <a:ea typeface="Arial"/>
                <a:cs typeface="Arial"/>
                <a:sym typeface="Arial"/>
              </a:rPr>
              <a:t> </a:t>
            </a:r>
            <a:r>
              <a:rPr lang="en-GB">
                <a:latin typeface="Arial"/>
                <a:ea typeface="Arial"/>
                <a:cs typeface="Arial"/>
                <a:sym typeface="Arial"/>
              </a:rPr>
              <a:t>– needs qu sound, not c</a:t>
            </a:r>
            <a:br>
              <a:rPr lang="en-GB">
                <a:latin typeface="Arial"/>
                <a:ea typeface="Arial"/>
                <a:cs typeface="Arial"/>
                <a:sym typeface="Arial"/>
              </a:rPr>
            </a:br>
            <a:br>
              <a:rPr lang="en-GB">
                <a:latin typeface="Arial"/>
                <a:ea typeface="Arial"/>
                <a:cs typeface="Arial"/>
                <a:sym typeface="Arial"/>
              </a:rPr>
            </a:br>
            <a:endParaRPr i="1"/>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14c3dc36fd0_0_36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misarticulate</a:t>
            </a:r>
            <a:br>
              <a:rPr lang="en-GB">
                <a:latin typeface="Arial"/>
                <a:ea typeface="Arial"/>
                <a:cs typeface="Arial"/>
                <a:sym typeface="Arial"/>
              </a:rPr>
            </a:br>
            <a:r>
              <a:rPr lang="en-GB">
                <a:latin typeface="Arial"/>
                <a:ea typeface="Arial"/>
                <a:cs typeface="Arial"/>
                <a:sym typeface="Arial"/>
              </a:rPr>
              <a:t>mis + articulate = misarticulate</a:t>
            </a:r>
            <a:endParaRPr i="1">
              <a:latin typeface="Arial"/>
              <a:ea typeface="Arial"/>
              <a:cs typeface="Arial"/>
              <a:sym typeface="Arial"/>
            </a:endParaRPr>
          </a:p>
        </p:txBody>
      </p:sp>
      <p:pic>
        <p:nvPicPr>
          <p:cNvPr id="354" name="Google Shape;354;g14c3dc36fd0_0_365"/>
          <p:cNvPicPr preferRelativeResize="0"/>
          <p:nvPr/>
        </p:nvPicPr>
        <p:blipFill>
          <a:blip r:embed="rId3">
            <a:alphaModFix/>
          </a:blip>
          <a:stretch>
            <a:fillRect/>
          </a:stretch>
        </p:blipFill>
        <p:spPr>
          <a:xfrm>
            <a:off x="277100" y="162775"/>
            <a:ext cx="2656963" cy="2656963"/>
          </a:xfrm>
          <a:prstGeom prst="rect">
            <a:avLst/>
          </a:prstGeom>
          <a:noFill/>
          <a:ln>
            <a:noFill/>
          </a:ln>
        </p:spPr>
      </p:pic>
    </p:spTree>
  </p:cSld>
  <p:clrMapOvr>
    <a:masterClrMapping/>
  </p:clrMapOvr>
</p:sld>
</file>

<file path=ppt/slides/slide3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4" name="Shape 2064"/>
        <p:cNvGrpSpPr/>
        <p:nvPr/>
      </p:nvGrpSpPr>
      <p:grpSpPr>
        <a:xfrm>
          <a:off x="0" y="0"/>
          <a:ext cx="0" cy="0"/>
          <a:chOff x="0" y="0"/>
          <a:chExt cx="0" cy="0"/>
        </a:xfrm>
      </p:grpSpPr>
      <p:sp>
        <p:nvSpPr>
          <p:cNvPr id="2065" name="Google Shape;2065;g14c3dc36fd0_0_3679"/>
          <p:cNvSpPr txBox="1"/>
          <p:nvPr>
            <p:ph type="title"/>
          </p:nvPr>
        </p:nvSpPr>
        <p:spPr>
          <a:xfrm>
            <a:off x="838200" y="5905667"/>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i="1" lang="en-GB">
                <a:latin typeface="Arial"/>
                <a:ea typeface="Arial"/>
                <a:cs typeface="Arial"/>
                <a:sym typeface="Arial"/>
              </a:rPr>
              <a:t>Our goverment is freakquently in the news for politikal problems which recuire a </a:t>
            </a:r>
            <a:r>
              <a:rPr i="1" lang="en-GB">
                <a:highlight>
                  <a:srgbClr val="FFFF00"/>
                </a:highlight>
                <a:latin typeface="Arial"/>
                <a:ea typeface="Arial"/>
                <a:cs typeface="Arial"/>
                <a:sym typeface="Arial"/>
              </a:rPr>
              <a:t>grashious</a:t>
            </a:r>
            <a:r>
              <a:rPr i="1" lang="en-GB">
                <a:latin typeface="Arial"/>
                <a:ea typeface="Arial"/>
                <a:cs typeface="Arial"/>
                <a:sym typeface="Arial"/>
              </a:rPr>
              <a:t> outcome for the country.</a:t>
            </a:r>
            <a:br>
              <a:rPr lang="en-GB">
                <a:latin typeface="Arial"/>
                <a:ea typeface="Arial"/>
                <a:cs typeface="Arial"/>
                <a:sym typeface="Arial"/>
              </a:rPr>
            </a:br>
            <a:br>
              <a:rPr lang="en-GB">
                <a:latin typeface="Arial"/>
                <a:ea typeface="Arial"/>
                <a:cs typeface="Arial"/>
                <a:sym typeface="Arial"/>
              </a:rPr>
            </a:br>
            <a:r>
              <a:rPr lang="en-GB">
                <a:highlight>
                  <a:srgbClr val="FFFF00"/>
                </a:highlight>
                <a:latin typeface="Arial"/>
                <a:ea typeface="Arial"/>
                <a:cs typeface="Arial"/>
                <a:sym typeface="Arial"/>
              </a:rPr>
              <a:t>gracious</a:t>
            </a:r>
            <a:r>
              <a:rPr lang="en-GB">
                <a:highlight>
                  <a:srgbClr val="FFFF00"/>
                </a:highlight>
                <a:latin typeface="Arial"/>
                <a:ea typeface="Arial"/>
                <a:cs typeface="Arial"/>
                <a:sym typeface="Arial"/>
              </a:rPr>
              <a:t> </a:t>
            </a:r>
            <a:r>
              <a:rPr lang="en-GB">
                <a:latin typeface="Arial"/>
                <a:ea typeface="Arial"/>
                <a:cs typeface="Arial"/>
                <a:sym typeface="Arial"/>
              </a:rPr>
              <a:t>– c to make an s sound, not sh</a:t>
            </a:r>
            <a:br>
              <a:rPr lang="en-GB">
                <a:latin typeface="Arial"/>
                <a:ea typeface="Arial"/>
                <a:cs typeface="Arial"/>
                <a:sym typeface="Arial"/>
              </a:rPr>
            </a:br>
            <a:br>
              <a:rPr lang="en-GB">
                <a:latin typeface="Arial"/>
                <a:ea typeface="Arial"/>
                <a:cs typeface="Arial"/>
                <a:sym typeface="Arial"/>
              </a:rPr>
            </a:br>
            <a:endParaRPr i="1"/>
          </a:p>
        </p:txBody>
      </p:sp>
    </p:spTree>
  </p:cSld>
  <p:clrMapOvr>
    <a:masterClrMapping/>
  </p:clrMapOvr>
</p:sld>
</file>

<file path=ppt/slides/slide3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9" name="Shape 2069"/>
        <p:cNvGrpSpPr/>
        <p:nvPr/>
      </p:nvGrpSpPr>
      <p:grpSpPr>
        <a:xfrm>
          <a:off x="0" y="0"/>
          <a:ext cx="0" cy="0"/>
          <a:chOff x="0" y="0"/>
          <a:chExt cx="0" cy="0"/>
        </a:xfrm>
      </p:grpSpPr>
      <p:sp>
        <p:nvSpPr>
          <p:cNvPr id="2070" name="Google Shape;2070;p369"/>
          <p:cNvSpPr txBox="1"/>
          <p:nvPr>
            <p:ph type="title"/>
          </p:nvPr>
        </p:nvSpPr>
        <p:spPr>
          <a:xfrm>
            <a:off x="179614" y="5376350"/>
            <a:ext cx="12012385"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lang="en-GB">
                <a:latin typeface="Arial"/>
                <a:ea typeface="Arial"/>
                <a:cs typeface="Arial"/>
                <a:sym typeface="Arial"/>
              </a:rPr>
              <a:t>Our government is frequently in the news for political problems which require a gracious outcome for the country.</a:t>
            </a:r>
            <a:r>
              <a:rPr i="1" lang="en-GB">
                <a:latin typeface="Arial"/>
                <a:ea typeface="Arial"/>
                <a:cs typeface="Arial"/>
                <a:sym typeface="Arial"/>
              </a:rPr>
              <a:t> </a:t>
            </a:r>
            <a:br>
              <a:rPr lang="en-GB">
                <a:latin typeface="Arial"/>
                <a:ea typeface="Arial"/>
                <a:cs typeface="Arial"/>
                <a:sym typeface="Arial"/>
              </a:rPr>
            </a:br>
            <a:br>
              <a:rPr lang="en-GB">
                <a:latin typeface="Arial"/>
                <a:ea typeface="Arial"/>
                <a:cs typeface="Arial"/>
                <a:sym typeface="Arial"/>
              </a:rPr>
            </a:br>
            <a:br>
              <a:rPr lang="en-GB">
                <a:latin typeface="Arial"/>
                <a:ea typeface="Arial"/>
                <a:cs typeface="Arial"/>
                <a:sym typeface="Arial"/>
              </a:rPr>
            </a:br>
            <a:endParaRPr i="1"/>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14c3dc36fd0_0_370"/>
          <p:cNvSpPr txBox="1"/>
          <p:nvPr>
            <p:ph type="title"/>
          </p:nvPr>
        </p:nvSpPr>
        <p:spPr>
          <a:xfrm>
            <a:off x="966400" y="37653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misarticulate</a:t>
            </a:r>
            <a:br>
              <a:rPr lang="en-GB">
                <a:latin typeface="Arial"/>
                <a:ea typeface="Arial"/>
                <a:cs typeface="Arial"/>
                <a:sym typeface="Arial"/>
              </a:rPr>
            </a:br>
            <a:r>
              <a:rPr lang="en-GB">
                <a:latin typeface="Arial"/>
                <a:ea typeface="Arial"/>
                <a:cs typeface="Arial"/>
                <a:sym typeface="Arial"/>
              </a:rPr>
              <a:t>mis + articulate = misarticulate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verb</a:t>
            </a:r>
            <a:endParaRPr>
              <a:latin typeface="Arial"/>
              <a:ea typeface="Arial"/>
              <a:cs typeface="Arial"/>
              <a:sym typeface="Arial"/>
            </a:endParaRPr>
          </a:p>
        </p:txBody>
      </p:sp>
      <p:pic>
        <p:nvPicPr>
          <p:cNvPr id="360" name="Google Shape;360;g14c3dc36fd0_0_370"/>
          <p:cNvPicPr preferRelativeResize="0"/>
          <p:nvPr/>
        </p:nvPicPr>
        <p:blipFill>
          <a:blip r:embed="rId3">
            <a:alphaModFix/>
          </a:blip>
          <a:stretch>
            <a:fillRect/>
          </a:stretch>
        </p:blipFill>
        <p:spPr>
          <a:xfrm>
            <a:off x="277100" y="162775"/>
            <a:ext cx="2656963" cy="2656963"/>
          </a:xfrm>
          <a:prstGeom prst="rect">
            <a:avLst/>
          </a:prstGeom>
          <a:noFill/>
          <a:ln>
            <a:noFill/>
          </a:ln>
        </p:spPr>
      </p:pic>
      <p:sp>
        <p:nvSpPr>
          <p:cNvPr id="361" name="Google Shape;361;g14c3dc36fd0_0_370"/>
          <p:cNvSpPr txBox="1"/>
          <p:nvPr/>
        </p:nvSpPr>
        <p:spPr>
          <a:xfrm>
            <a:off x="1506700" y="5444850"/>
            <a:ext cx="9435000" cy="815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4100">
                <a:latin typeface="Calibri"/>
                <a:ea typeface="Calibri"/>
                <a:cs typeface="Calibri"/>
                <a:sym typeface="Calibri"/>
              </a:rPr>
              <a:t>Definition: to speak incorrectly or unclearly</a:t>
            </a:r>
            <a:endParaRPr sz="410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14c3dc36fd0_0_37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misappropriate</a:t>
            </a:r>
            <a:endParaRPr i="1">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14c3dc36fd0_0_380"/>
          <p:cNvSpPr txBox="1"/>
          <p:nvPr>
            <p:ph type="title"/>
          </p:nvPr>
        </p:nvSpPr>
        <p:spPr>
          <a:xfrm>
            <a:off x="685800" y="3080825"/>
            <a:ext cx="109104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misappropriate</a:t>
            </a:r>
            <a:br>
              <a:rPr lang="en-GB">
                <a:latin typeface="Arial"/>
                <a:ea typeface="Arial"/>
                <a:cs typeface="Arial"/>
                <a:sym typeface="Arial"/>
              </a:rPr>
            </a:br>
            <a:r>
              <a:rPr lang="en-GB">
                <a:latin typeface="Arial"/>
                <a:ea typeface="Arial"/>
                <a:cs typeface="Arial"/>
                <a:sym typeface="Arial"/>
              </a:rPr>
              <a:t>mis + appropriate = misappropriate</a:t>
            </a:r>
            <a:endParaRPr i="1">
              <a:latin typeface="Arial"/>
              <a:ea typeface="Arial"/>
              <a:cs typeface="Arial"/>
              <a:sym typeface="Arial"/>
            </a:endParaRPr>
          </a:p>
        </p:txBody>
      </p:sp>
      <p:pic>
        <p:nvPicPr>
          <p:cNvPr id="372" name="Google Shape;372;g14c3dc36fd0_0_380"/>
          <p:cNvPicPr preferRelativeResize="0"/>
          <p:nvPr/>
        </p:nvPicPr>
        <p:blipFill>
          <a:blip r:embed="rId3">
            <a:alphaModFix/>
          </a:blip>
          <a:stretch>
            <a:fillRect/>
          </a:stretch>
        </p:blipFill>
        <p:spPr>
          <a:xfrm>
            <a:off x="152400" y="152400"/>
            <a:ext cx="3432475" cy="26636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14c3dc36fd0_0_385"/>
          <p:cNvSpPr txBox="1"/>
          <p:nvPr>
            <p:ph type="title"/>
          </p:nvPr>
        </p:nvSpPr>
        <p:spPr>
          <a:xfrm>
            <a:off x="602675" y="5062025"/>
            <a:ext cx="110664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misappropriate</a:t>
            </a:r>
            <a:br>
              <a:rPr lang="en-GB">
                <a:latin typeface="Arial"/>
                <a:ea typeface="Arial"/>
                <a:cs typeface="Arial"/>
                <a:sym typeface="Arial"/>
              </a:rPr>
            </a:br>
            <a:r>
              <a:rPr lang="en-GB">
                <a:latin typeface="Arial"/>
                <a:ea typeface="Arial"/>
                <a:cs typeface="Arial"/>
                <a:sym typeface="Arial"/>
              </a:rPr>
              <a:t>mis + appropriate = misappropriate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 </a:t>
            </a:r>
            <a:br>
              <a:rPr lang="en-GB">
                <a:latin typeface="Arial"/>
                <a:ea typeface="Arial"/>
                <a:cs typeface="Arial"/>
                <a:sym typeface="Arial"/>
              </a:rPr>
            </a:br>
            <a:r>
              <a:rPr lang="en-GB">
                <a:latin typeface="Arial"/>
                <a:ea typeface="Arial"/>
                <a:cs typeface="Arial"/>
                <a:sym typeface="Arial"/>
              </a:rPr>
              <a:t>verb</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to take something without permission and use it for your own purpose</a:t>
            </a:r>
            <a:endParaRPr i="1">
              <a:latin typeface="Arial"/>
              <a:ea typeface="Arial"/>
              <a:cs typeface="Arial"/>
              <a:sym typeface="Arial"/>
            </a:endParaRPr>
          </a:p>
        </p:txBody>
      </p:sp>
      <p:pic>
        <p:nvPicPr>
          <p:cNvPr id="378" name="Google Shape;378;g14c3dc36fd0_0_385"/>
          <p:cNvPicPr preferRelativeResize="0"/>
          <p:nvPr/>
        </p:nvPicPr>
        <p:blipFill>
          <a:blip r:embed="rId3">
            <a:alphaModFix/>
          </a:blip>
          <a:stretch>
            <a:fillRect/>
          </a:stretch>
        </p:blipFill>
        <p:spPr>
          <a:xfrm>
            <a:off x="297875" y="2189025"/>
            <a:ext cx="2424550" cy="1881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4"/>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Revisit and Review of A2 Week 1</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14c3dc36fd0_0_39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misapprehend</a:t>
            </a:r>
            <a:endParaRPr i="1">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14c3dc36fd0_0_39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misapprehend</a:t>
            </a:r>
            <a:br>
              <a:rPr lang="en-GB">
                <a:latin typeface="Arial"/>
                <a:ea typeface="Arial"/>
                <a:cs typeface="Arial"/>
                <a:sym typeface="Arial"/>
              </a:rPr>
            </a:br>
            <a:r>
              <a:rPr lang="en-GB">
                <a:latin typeface="Arial"/>
                <a:ea typeface="Arial"/>
                <a:cs typeface="Arial"/>
                <a:sym typeface="Arial"/>
              </a:rPr>
              <a:t>mis + apprehend = misapprehend</a:t>
            </a:r>
            <a:endParaRPr i="1">
              <a:latin typeface="Arial"/>
              <a:ea typeface="Arial"/>
              <a:cs typeface="Arial"/>
              <a:sym typeface="Arial"/>
            </a:endParaRPr>
          </a:p>
        </p:txBody>
      </p:sp>
      <p:pic>
        <p:nvPicPr>
          <p:cNvPr id="389" name="Google Shape;389;g14c3dc36fd0_0_394"/>
          <p:cNvPicPr preferRelativeResize="0"/>
          <p:nvPr/>
        </p:nvPicPr>
        <p:blipFill>
          <a:blip r:embed="rId3">
            <a:alphaModFix/>
          </a:blip>
          <a:stretch>
            <a:fillRect/>
          </a:stretch>
        </p:blipFill>
        <p:spPr>
          <a:xfrm>
            <a:off x="152400" y="152400"/>
            <a:ext cx="2009775" cy="22669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14c3dc36fd0_0_399"/>
          <p:cNvSpPr txBox="1"/>
          <p:nvPr>
            <p:ph type="title"/>
          </p:nvPr>
        </p:nvSpPr>
        <p:spPr>
          <a:xfrm>
            <a:off x="838200" y="50620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misapprehend</a:t>
            </a:r>
            <a:br>
              <a:rPr lang="en-GB">
                <a:latin typeface="Arial"/>
                <a:ea typeface="Arial"/>
                <a:cs typeface="Arial"/>
                <a:sym typeface="Arial"/>
              </a:rPr>
            </a:br>
            <a:r>
              <a:rPr lang="en-GB">
                <a:latin typeface="Arial"/>
                <a:ea typeface="Arial"/>
                <a:cs typeface="Arial"/>
                <a:sym typeface="Arial"/>
              </a:rPr>
              <a:t>mis + apprehend = misapprehend</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verb</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fail to understand a person or their words correctly</a:t>
            </a:r>
            <a:endParaRPr i="1">
              <a:latin typeface="Arial"/>
              <a:ea typeface="Arial"/>
              <a:cs typeface="Arial"/>
              <a:sym typeface="Arial"/>
            </a:endParaRPr>
          </a:p>
        </p:txBody>
      </p:sp>
      <p:pic>
        <p:nvPicPr>
          <p:cNvPr id="395" name="Google Shape;395;g14c3dc36fd0_0_399"/>
          <p:cNvPicPr preferRelativeResize="0"/>
          <p:nvPr/>
        </p:nvPicPr>
        <p:blipFill>
          <a:blip r:embed="rId3">
            <a:alphaModFix/>
          </a:blip>
          <a:stretch>
            <a:fillRect/>
          </a:stretch>
        </p:blipFill>
        <p:spPr>
          <a:xfrm>
            <a:off x="152400" y="152400"/>
            <a:ext cx="1769925" cy="19964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14c3dc36fd0_0_47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When learning a new language,  it is common to misarticulate some words. </a:t>
            </a:r>
            <a:endParaRPr i="1">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g14c3dc36fd0_0_483"/>
          <p:cNvSpPr txBox="1"/>
          <p:nvPr>
            <p:ph type="title"/>
          </p:nvPr>
        </p:nvSpPr>
        <p:spPr>
          <a:xfrm>
            <a:off x="512250" y="3080825"/>
            <a:ext cx="110658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When learning a new language,  it is common to </a:t>
            </a:r>
            <a:r>
              <a:rPr lang="en-GB" sz="5444">
                <a:latin typeface="Arial"/>
                <a:ea typeface="Arial"/>
                <a:cs typeface="Arial"/>
                <a:sym typeface="Arial"/>
              </a:rPr>
              <a:t>_ _ _ _ _ _ _ _ _ _ _ _ _</a:t>
            </a:r>
            <a:r>
              <a:rPr lang="en-GB">
                <a:latin typeface="Arial"/>
                <a:ea typeface="Arial"/>
                <a:cs typeface="Arial"/>
                <a:sym typeface="Arial"/>
              </a:rPr>
              <a:t> some words. </a:t>
            </a:r>
            <a:endParaRPr i="1">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14c3dc36fd0_0_48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When learning a new language,  it is common to misarticulate some words. </a:t>
            </a:r>
            <a:endParaRPr i="1">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14c3dc36fd0_0_49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It was suggested the bank manage should misappropriate funds by their friend. </a:t>
            </a:r>
            <a:endParaRPr i="1">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14c3dc36fd0_0_49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It was suggested the bank manage should </a:t>
            </a:r>
            <a:r>
              <a:rPr lang="en-GB" sz="4111">
                <a:latin typeface="Arial"/>
                <a:ea typeface="Arial"/>
                <a:cs typeface="Arial"/>
                <a:sym typeface="Arial"/>
              </a:rPr>
              <a:t>_ _ _ _ _ _ _ _ _ _ _ _ _ _</a:t>
            </a:r>
            <a:r>
              <a:rPr lang="en-GB">
                <a:latin typeface="Arial"/>
                <a:ea typeface="Arial"/>
                <a:cs typeface="Arial"/>
                <a:sym typeface="Arial"/>
              </a:rPr>
              <a:t> funds by their friend. </a:t>
            </a:r>
            <a:endParaRPr i="1">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g14c3dc36fd0_0_499"/>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It was suggested the bank manage should misappropriate funds by their friend. </a:t>
            </a:r>
            <a:endParaRPr i="1">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14c3dc36fd0_0_50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My parents misapprehend my choice of clothes. </a:t>
            </a:r>
            <a:endParaRPr i="1">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5"/>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Challenge words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14c3dc36fd0_0_50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My parents _ _ _ _ _ _ _ _ _ _ _ _ my choice of clothes. </a:t>
            </a:r>
            <a:endParaRPr i="1">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14c3dc36fd0_0_51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My parents misapprehend my choice of clothes. </a:t>
            </a:r>
            <a:endParaRPr i="1">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14c3dc36fd0_0_590"/>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individual</a:t>
            </a:r>
            <a:endParaRPr i="1">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g14c3dc36fd0_0_59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Every one of us is individual and unique.</a:t>
            </a:r>
            <a:endParaRPr i="1">
              <a:latin typeface="Arial"/>
              <a:ea typeface="Arial"/>
              <a:cs typeface="Arial"/>
              <a:sym typeface="Arial"/>
            </a:endParaRPr>
          </a:p>
        </p:txBody>
      </p:sp>
      <p:pic>
        <p:nvPicPr>
          <p:cNvPr id="456" name="Google Shape;456;g14c3dc36fd0_0_598"/>
          <p:cNvPicPr preferRelativeResize="0"/>
          <p:nvPr/>
        </p:nvPicPr>
        <p:blipFill>
          <a:blip r:embed="rId3">
            <a:alphaModFix/>
          </a:blip>
          <a:stretch>
            <a:fillRect/>
          </a:stretch>
        </p:blipFill>
        <p:spPr>
          <a:xfrm>
            <a:off x="152400" y="152400"/>
            <a:ext cx="3362925" cy="26215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14c3dc36fd0_0_60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Every one of us is </a:t>
            </a:r>
            <a:r>
              <a:rPr lang="en-GB" sz="5000">
                <a:latin typeface="Arial"/>
                <a:ea typeface="Arial"/>
                <a:cs typeface="Arial"/>
                <a:sym typeface="Arial"/>
              </a:rPr>
              <a:t>_ _ _ _ _ _ _ _ _ _</a:t>
            </a:r>
            <a:r>
              <a:rPr lang="en-GB">
                <a:latin typeface="Arial"/>
                <a:ea typeface="Arial"/>
                <a:cs typeface="Arial"/>
                <a:sym typeface="Arial"/>
              </a:rPr>
              <a:t> and unique.</a:t>
            </a:r>
            <a:endParaRPr i="1">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g14c3dc36fd0_0_611"/>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Every one of us is individual and unique.</a:t>
            </a:r>
            <a:endParaRPr i="1">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14c3dc36fd0_0_615"/>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interfere</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g14c3dc36fd0_0_62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interfere</a:t>
            </a:r>
            <a:br>
              <a:rPr lang="en-GB">
                <a:latin typeface="Arial"/>
                <a:ea typeface="Arial"/>
                <a:cs typeface="Arial"/>
                <a:sym typeface="Arial"/>
              </a:rPr>
            </a:br>
            <a:r>
              <a:rPr lang="en-GB">
                <a:latin typeface="Arial"/>
                <a:ea typeface="Arial"/>
                <a:cs typeface="Arial"/>
                <a:sym typeface="Arial"/>
              </a:rPr>
              <a:t>Do not interfere with business which doesn’t concern you.</a:t>
            </a:r>
            <a:endParaRPr i="1"/>
          </a:p>
        </p:txBody>
      </p:sp>
      <p:pic>
        <p:nvPicPr>
          <p:cNvPr id="477" name="Google Shape;477;g14c3dc36fd0_0_623"/>
          <p:cNvPicPr preferRelativeResize="0"/>
          <p:nvPr/>
        </p:nvPicPr>
        <p:blipFill>
          <a:blip r:embed="rId3">
            <a:alphaModFix/>
          </a:blip>
          <a:stretch>
            <a:fillRect/>
          </a:stretch>
        </p:blipFill>
        <p:spPr>
          <a:xfrm>
            <a:off x="152400" y="152400"/>
            <a:ext cx="2143125" cy="21431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g14c3dc36fd0_0_63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Do not _ _ _ _ _ _ _ _ _ with business which doesn’t concern you.</a:t>
            </a:r>
            <a:endParaRPr i="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6"/>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especially</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14c3dc36fd0_0_63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Do not interfere with business which doesn’t concern you.</a:t>
            </a:r>
            <a:endParaRPr i="1"/>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65"/>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en-GB"/>
            </a:br>
            <a:r>
              <a:rPr lang="en-GB">
                <a:latin typeface="Arial"/>
                <a:ea typeface="Arial"/>
                <a:cs typeface="Arial"/>
                <a:sym typeface="Arial"/>
              </a:rPr>
              <a:t>Let’s investigate and detect…</a:t>
            </a:r>
            <a:endParaRPr i="1"/>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66"/>
          <p:cNvSpPr txBox="1"/>
          <p:nvPr>
            <p:ph type="title"/>
          </p:nvPr>
        </p:nvSpPr>
        <p:spPr>
          <a:xfrm>
            <a:off x="838200" y="4534067"/>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lang="en-GB" sz="4900">
                <a:latin typeface="Arial"/>
                <a:ea typeface="Arial"/>
                <a:cs typeface="Arial"/>
                <a:sym typeface="Arial"/>
              </a:rPr>
              <a:t>Look at this sentence.  </a:t>
            </a:r>
            <a:br>
              <a:rPr lang="en-GB" sz="4900">
                <a:latin typeface="Arial"/>
                <a:ea typeface="Arial"/>
                <a:cs typeface="Arial"/>
                <a:sym typeface="Arial"/>
              </a:rPr>
            </a:br>
            <a:r>
              <a:rPr lang="en-GB" sz="4900">
                <a:latin typeface="Arial"/>
                <a:ea typeface="Arial"/>
                <a:cs typeface="Arial"/>
                <a:sym typeface="Arial"/>
              </a:rPr>
              <a:t>Change the spellings that are incorrect.</a:t>
            </a:r>
            <a:br>
              <a:rPr lang="en-GB" sz="4900">
                <a:latin typeface="Arial"/>
                <a:ea typeface="Arial"/>
                <a:cs typeface="Arial"/>
                <a:sym typeface="Arial"/>
              </a:rPr>
            </a:br>
            <a:r>
              <a:rPr lang="en-GB" sz="4900">
                <a:latin typeface="Arial"/>
                <a:ea typeface="Arial"/>
                <a:cs typeface="Arial"/>
                <a:sym typeface="Arial"/>
              </a:rPr>
              <a:t>Explain how each one is wrong and how to remember to get it right next time. </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The importance of de-coding messages was </a:t>
            </a:r>
            <a:r>
              <a:rPr lang="en-GB">
                <a:latin typeface="Arial"/>
                <a:ea typeface="Arial"/>
                <a:cs typeface="Arial"/>
                <a:sym typeface="Arial"/>
              </a:rPr>
              <a:t>espechally relevant during World War 2 to prevent misartickulating and misaprehending information.</a:t>
            </a:r>
            <a:endParaRPr i="1"/>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67"/>
          <p:cNvSpPr txBox="1"/>
          <p:nvPr>
            <p:ph type="title"/>
          </p:nvPr>
        </p:nvSpPr>
        <p:spPr>
          <a:xfrm>
            <a:off x="838200" y="5023924"/>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i="1" lang="en-GB" sz="4777">
                <a:latin typeface="Arial"/>
                <a:ea typeface="Arial"/>
                <a:cs typeface="Arial"/>
                <a:sym typeface="Arial"/>
              </a:rPr>
              <a:t>The importance of </a:t>
            </a:r>
            <a:r>
              <a:rPr i="1" lang="en-GB" sz="4777">
                <a:highlight>
                  <a:srgbClr val="FFFF00"/>
                </a:highlight>
                <a:latin typeface="Arial"/>
                <a:ea typeface="Arial"/>
                <a:cs typeface="Arial"/>
                <a:sym typeface="Arial"/>
              </a:rPr>
              <a:t>de-coding</a:t>
            </a:r>
            <a:r>
              <a:rPr i="1" lang="en-GB" sz="4777">
                <a:latin typeface="Arial"/>
                <a:ea typeface="Arial"/>
                <a:cs typeface="Arial"/>
                <a:sym typeface="Arial"/>
              </a:rPr>
              <a:t> messages was espechally relevant during World War 2 to prevent misartickulating and misaprehending information.</a:t>
            </a:r>
            <a:br>
              <a:rPr lang="en-GB">
                <a:latin typeface="Arial"/>
                <a:ea typeface="Arial"/>
                <a:cs typeface="Arial"/>
                <a:sym typeface="Arial"/>
              </a:rPr>
            </a:br>
            <a:br>
              <a:rPr lang="en-GB">
                <a:latin typeface="Arial"/>
                <a:ea typeface="Arial"/>
                <a:cs typeface="Arial"/>
                <a:sym typeface="Arial"/>
              </a:rPr>
            </a:br>
            <a:r>
              <a:rPr lang="en-GB">
                <a:highlight>
                  <a:srgbClr val="FFFF00"/>
                </a:highlight>
                <a:latin typeface="Arial"/>
                <a:ea typeface="Arial"/>
                <a:cs typeface="Arial"/>
                <a:sym typeface="Arial"/>
              </a:rPr>
              <a:t>decoding </a:t>
            </a:r>
            <a:r>
              <a:rPr lang="en-GB">
                <a:latin typeface="Arial"/>
                <a:ea typeface="Arial"/>
                <a:cs typeface="Arial"/>
                <a:sym typeface="Arial"/>
              </a:rPr>
              <a:t>– one word not hyphenated </a:t>
            </a:r>
            <a:br>
              <a:rPr lang="en-GB">
                <a:latin typeface="Arial"/>
                <a:ea typeface="Arial"/>
                <a:cs typeface="Arial"/>
                <a:sym typeface="Arial"/>
              </a:rPr>
            </a:br>
            <a:br>
              <a:rPr lang="en-GB">
                <a:latin typeface="Arial"/>
                <a:ea typeface="Arial"/>
                <a:cs typeface="Arial"/>
                <a:sym typeface="Arial"/>
              </a:rPr>
            </a:br>
            <a:endParaRPr i="1"/>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68"/>
          <p:cNvSpPr txBox="1"/>
          <p:nvPr>
            <p:ph type="title"/>
          </p:nvPr>
        </p:nvSpPr>
        <p:spPr>
          <a:xfrm>
            <a:off x="838200" y="5023924"/>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i="1" lang="en-GB" sz="4777">
                <a:latin typeface="Arial"/>
                <a:ea typeface="Arial"/>
                <a:cs typeface="Arial"/>
                <a:sym typeface="Arial"/>
              </a:rPr>
              <a:t>The importance of de-coding messages was </a:t>
            </a:r>
            <a:r>
              <a:rPr i="1" lang="en-GB" sz="4777">
                <a:highlight>
                  <a:srgbClr val="FFFF00"/>
                </a:highlight>
                <a:latin typeface="Arial"/>
                <a:ea typeface="Arial"/>
                <a:cs typeface="Arial"/>
                <a:sym typeface="Arial"/>
              </a:rPr>
              <a:t>espeshally</a:t>
            </a:r>
            <a:r>
              <a:rPr i="1" lang="en-GB" sz="4777">
                <a:latin typeface="Arial"/>
                <a:ea typeface="Arial"/>
                <a:cs typeface="Arial"/>
                <a:sym typeface="Arial"/>
              </a:rPr>
              <a:t> relevant during World War 2 to prevent misartickulating and misaprehending information.</a:t>
            </a:r>
            <a:br>
              <a:rPr lang="en-GB">
                <a:latin typeface="Arial"/>
                <a:ea typeface="Arial"/>
                <a:cs typeface="Arial"/>
                <a:sym typeface="Arial"/>
              </a:rPr>
            </a:br>
            <a:br>
              <a:rPr lang="en-GB">
                <a:latin typeface="Arial"/>
                <a:ea typeface="Arial"/>
                <a:cs typeface="Arial"/>
                <a:sym typeface="Arial"/>
              </a:rPr>
            </a:br>
            <a:r>
              <a:rPr lang="en-GB">
                <a:highlight>
                  <a:srgbClr val="FFFF00"/>
                </a:highlight>
                <a:latin typeface="Arial"/>
                <a:ea typeface="Arial"/>
                <a:cs typeface="Arial"/>
                <a:sym typeface="Arial"/>
              </a:rPr>
              <a:t>especially</a:t>
            </a:r>
            <a:r>
              <a:rPr lang="en-GB">
                <a:highlight>
                  <a:srgbClr val="FFFF00"/>
                </a:highlight>
                <a:latin typeface="Arial"/>
                <a:ea typeface="Arial"/>
                <a:cs typeface="Arial"/>
                <a:sym typeface="Arial"/>
              </a:rPr>
              <a:t>  </a:t>
            </a:r>
            <a:r>
              <a:rPr lang="en-GB">
                <a:latin typeface="Arial"/>
                <a:ea typeface="Arial"/>
                <a:cs typeface="Arial"/>
                <a:sym typeface="Arial"/>
              </a:rPr>
              <a:t>– no c makes a sh sound</a:t>
            </a:r>
            <a:endParaRPr>
              <a:latin typeface="Arial"/>
              <a:ea typeface="Arial"/>
              <a:cs typeface="Arial"/>
              <a:sym typeface="Arial"/>
            </a:endParaRPr>
          </a:p>
          <a:p>
            <a:pPr indent="0" lvl="0" marL="0" rtl="0" algn="l">
              <a:lnSpc>
                <a:spcPct val="90000"/>
              </a:lnSpc>
              <a:spcBef>
                <a:spcPts val="0"/>
              </a:spcBef>
              <a:spcAft>
                <a:spcPts val="0"/>
              </a:spcAft>
              <a:buClr>
                <a:schemeClr val="dk1"/>
              </a:buClr>
              <a:buSzPct val="100000"/>
              <a:buFont typeface="Calibri"/>
              <a:buNone/>
            </a:pPr>
            <a:r>
              <a:rPr lang="en-GB">
                <a:latin typeface="Arial"/>
                <a:ea typeface="Arial"/>
                <a:cs typeface="Arial"/>
                <a:sym typeface="Arial"/>
              </a:rPr>
              <a:t>missing the i</a:t>
            </a:r>
            <a:br>
              <a:rPr lang="en-GB">
                <a:latin typeface="Arial"/>
                <a:ea typeface="Arial"/>
                <a:cs typeface="Arial"/>
                <a:sym typeface="Arial"/>
              </a:rPr>
            </a:br>
            <a:endParaRPr i="1"/>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69"/>
          <p:cNvSpPr txBox="1"/>
          <p:nvPr>
            <p:ph type="title"/>
          </p:nvPr>
        </p:nvSpPr>
        <p:spPr>
          <a:xfrm>
            <a:off x="838200" y="5023924"/>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i="1" lang="en-GB" sz="4777">
                <a:latin typeface="Arial"/>
                <a:ea typeface="Arial"/>
                <a:cs typeface="Arial"/>
                <a:sym typeface="Arial"/>
              </a:rPr>
              <a:t>The importance of de-coding messages was espechally relevant during World War 2 to prevent </a:t>
            </a:r>
            <a:r>
              <a:rPr i="1" lang="en-GB" sz="4777">
                <a:highlight>
                  <a:srgbClr val="FFFF00"/>
                </a:highlight>
                <a:latin typeface="Arial"/>
                <a:ea typeface="Arial"/>
                <a:cs typeface="Arial"/>
                <a:sym typeface="Arial"/>
              </a:rPr>
              <a:t>misartickulating</a:t>
            </a:r>
            <a:r>
              <a:rPr i="1" lang="en-GB" sz="4777">
                <a:latin typeface="Arial"/>
                <a:ea typeface="Arial"/>
                <a:cs typeface="Arial"/>
                <a:sym typeface="Arial"/>
              </a:rPr>
              <a:t> and misaprehending information.</a:t>
            </a:r>
            <a:br>
              <a:rPr lang="en-GB">
                <a:latin typeface="Arial"/>
                <a:ea typeface="Arial"/>
                <a:cs typeface="Arial"/>
                <a:sym typeface="Arial"/>
              </a:rPr>
            </a:br>
            <a:br>
              <a:rPr lang="en-GB">
                <a:latin typeface="Arial"/>
                <a:ea typeface="Arial"/>
                <a:cs typeface="Arial"/>
                <a:sym typeface="Arial"/>
              </a:rPr>
            </a:br>
            <a:r>
              <a:rPr lang="en-GB">
                <a:highlight>
                  <a:srgbClr val="FFFF00"/>
                </a:highlight>
                <a:latin typeface="Arial"/>
                <a:ea typeface="Arial"/>
                <a:cs typeface="Arial"/>
                <a:sym typeface="Arial"/>
              </a:rPr>
              <a:t>misarticulating</a:t>
            </a:r>
            <a:r>
              <a:rPr lang="en-GB">
                <a:highlight>
                  <a:srgbClr val="FFFF00"/>
                </a:highlight>
                <a:latin typeface="Arial"/>
                <a:ea typeface="Arial"/>
                <a:cs typeface="Arial"/>
                <a:sym typeface="Arial"/>
              </a:rPr>
              <a:t> </a:t>
            </a:r>
            <a:r>
              <a:rPr lang="en-GB">
                <a:latin typeface="Arial"/>
                <a:ea typeface="Arial"/>
                <a:cs typeface="Arial"/>
                <a:sym typeface="Arial"/>
              </a:rPr>
              <a:t>– c makes the ck sound</a:t>
            </a:r>
            <a:br>
              <a:rPr lang="en-GB">
                <a:latin typeface="Arial"/>
                <a:ea typeface="Arial"/>
                <a:cs typeface="Arial"/>
                <a:sym typeface="Arial"/>
              </a:rPr>
            </a:br>
            <a:endParaRPr i="1"/>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70"/>
          <p:cNvSpPr txBox="1"/>
          <p:nvPr>
            <p:ph type="title"/>
          </p:nvPr>
        </p:nvSpPr>
        <p:spPr>
          <a:xfrm>
            <a:off x="838200" y="5023924"/>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i="1" lang="en-GB" sz="4777">
                <a:latin typeface="Arial"/>
                <a:ea typeface="Arial"/>
                <a:cs typeface="Arial"/>
                <a:sym typeface="Arial"/>
              </a:rPr>
              <a:t>The importance of de-coding messages was espechally relevant during World War 2 to prevent misartickulating and </a:t>
            </a:r>
            <a:r>
              <a:rPr i="1" lang="en-GB" sz="4777">
                <a:highlight>
                  <a:srgbClr val="FFFF00"/>
                </a:highlight>
                <a:latin typeface="Arial"/>
                <a:ea typeface="Arial"/>
                <a:cs typeface="Arial"/>
                <a:sym typeface="Arial"/>
              </a:rPr>
              <a:t>misaprehending</a:t>
            </a:r>
            <a:r>
              <a:rPr i="1" lang="en-GB" sz="4777">
                <a:latin typeface="Arial"/>
                <a:ea typeface="Arial"/>
                <a:cs typeface="Arial"/>
                <a:sym typeface="Arial"/>
              </a:rPr>
              <a:t> information.</a:t>
            </a:r>
            <a:br>
              <a:rPr lang="en-GB">
                <a:latin typeface="Arial"/>
                <a:ea typeface="Arial"/>
                <a:cs typeface="Arial"/>
                <a:sym typeface="Arial"/>
              </a:rPr>
            </a:br>
            <a:br>
              <a:rPr lang="en-GB">
                <a:latin typeface="Arial"/>
                <a:ea typeface="Arial"/>
                <a:cs typeface="Arial"/>
                <a:sym typeface="Arial"/>
              </a:rPr>
            </a:br>
            <a:r>
              <a:rPr lang="en-GB">
                <a:highlight>
                  <a:srgbClr val="FFFF00"/>
                </a:highlight>
                <a:latin typeface="Arial"/>
                <a:ea typeface="Arial"/>
                <a:cs typeface="Arial"/>
                <a:sym typeface="Arial"/>
              </a:rPr>
              <a:t>misapprehending</a:t>
            </a:r>
            <a:r>
              <a:rPr lang="en-GB">
                <a:highlight>
                  <a:srgbClr val="FFFF00"/>
                </a:highlight>
                <a:latin typeface="Arial"/>
                <a:ea typeface="Arial"/>
                <a:cs typeface="Arial"/>
                <a:sym typeface="Arial"/>
              </a:rPr>
              <a:t> </a:t>
            </a:r>
            <a:r>
              <a:rPr lang="en-GB">
                <a:latin typeface="Arial"/>
                <a:ea typeface="Arial"/>
                <a:cs typeface="Arial"/>
                <a:sym typeface="Arial"/>
              </a:rPr>
              <a:t>– double p</a:t>
            </a:r>
            <a:endParaRPr>
              <a:latin typeface="Arial"/>
              <a:ea typeface="Arial"/>
              <a:cs typeface="Arial"/>
              <a:sym typeface="Arial"/>
            </a:endParaRPr>
          </a:p>
          <a:p>
            <a:pPr indent="0" lvl="0" marL="0" rtl="0" algn="l">
              <a:lnSpc>
                <a:spcPct val="90000"/>
              </a:lnSpc>
              <a:spcBef>
                <a:spcPts val="0"/>
              </a:spcBef>
              <a:spcAft>
                <a:spcPts val="0"/>
              </a:spcAft>
              <a:buClr>
                <a:schemeClr val="dk1"/>
              </a:buClr>
              <a:buSzPct val="100000"/>
              <a:buFont typeface="Calibri"/>
              <a:buNone/>
            </a:pPr>
            <a:br>
              <a:rPr lang="en-GB">
                <a:latin typeface="Arial"/>
                <a:ea typeface="Arial"/>
                <a:cs typeface="Arial"/>
                <a:sym typeface="Arial"/>
              </a:rPr>
            </a:br>
            <a:endParaRPr i="1"/>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71"/>
          <p:cNvSpPr txBox="1"/>
          <p:nvPr>
            <p:ph type="title"/>
          </p:nvPr>
        </p:nvSpPr>
        <p:spPr>
          <a:xfrm>
            <a:off x="179614" y="5376350"/>
            <a:ext cx="12012385" cy="148165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en-GB"/>
            </a:br>
            <a:r>
              <a:rPr i="1" lang="en-GB" sz="4777">
                <a:latin typeface="Arial"/>
                <a:ea typeface="Arial"/>
                <a:cs typeface="Arial"/>
                <a:sym typeface="Arial"/>
              </a:rPr>
              <a:t>The importance of decoding messages was especially relevant during World War 2 to prevent misarticulating and misapprehending information.</a:t>
            </a:r>
            <a:br>
              <a:rPr lang="en-GB">
                <a:latin typeface="Arial"/>
                <a:ea typeface="Arial"/>
                <a:cs typeface="Arial"/>
                <a:sym typeface="Arial"/>
              </a:rPr>
            </a:br>
            <a:br>
              <a:rPr lang="en-GB">
                <a:latin typeface="Arial"/>
                <a:ea typeface="Arial"/>
                <a:cs typeface="Arial"/>
                <a:sym typeface="Arial"/>
              </a:rPr>
            </a:br>
            <a:br>
              <a:rPr lang="en-GB">
                <a:latin typeface="Arial"/>
                <a:ea typeface="Arial"/>
                <a:cs typeface="Arial"/>
                <a:sym typeface="Arial"/>
              </a:rPr>
            </a:br>
            <a:endParaRPr i="1"/>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72"/>
          <p:cNvSpPr txBox="1"/>
          <p:nvPr/>
        </p:nvSpPr>
        <p:spPr>
          <a:xfrm>
            <a:off x="1469571" y="1518558"/>
            <a:ext cx="9045900" cy="341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7200">
                <a:solidFill>
                  <a:schemeClr val="dk1"/>
                </a:solidFill>
                <a:latin typeface="Arial"/>
                <a:ea typeface="Arial"/>
                <a:cs typeface="Arial"/>
                <a:sym typeface="Arial"/>
              </a:rPr>
              <a:t>Year 6  - Autumn </a:t>
            </a:r>
            <a:r>
              <a:rPr lang="en-GB" sz="7200">
                <a:solidFill>
                  <a:schemeClr val="dk1"/>
                </a:solidFill>
              </a:rPr>
              <a:t>2</a:t>
            </a:r>
            <a:endParaRPr/>
          </a:p>
          <a:p>
            <a:pPr indent="0" lvl="0" marL="0" marR="0" rtl="0" algn="l">
              <a:spcBef>
                <a:spcPts val="0"/>
              </a:spcBef>
              <a:spcAft>
                <a:spcPts val="0"/>
              </a:spcAft>
              <a:buNone/>
            </a:pPr>
            <a:r>
              <a:rPr lang="en-GB" sz="7200">
                <a:solidFill>
                  <a:schemeClr val="dk1"/>
                </a:solidFill>
                <a:latin typeface="Arial"/>
                <a:ea typeface="Arial"/>
                <a:cs typeface="Arial"/>
                <a:sym typeface="Arial"/>
              </a:rPr>
              <a:t>Week 6 - Tuesday</a:t>
            </a:r>
            <a:endParaRPr/>
          </a:p>
          <a:p>
            <a:pPr indent="0" lvl="0" marL="0" marR="0" rtl="0" algn="l">
              <a:spcBef>
                <a:spcPts val="0"/>
              </a:spcBef>
              <a:spcAft>
                <a:spcPts val="0"/>
              </a:spcAft>
              <a:buNone/>
            </a:pPr>
            <a:r>
              <a:t/>
            </a:r>
            <a:endParaRPr sz="7200">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id="533" name="Google Shape;533;p73"/>
          <p:cNvPicPr preferRelativeResize="0"/>
          <p:nvPr/>
        </p:nvPicPr>
        <p:blipFill>
          <a:blip r:embed="rId3">
            <a:alphaModFix/>
          </a:blip>
          <a:stretch>
            <a:fillRect/>
          </a:stretch>
        </p:blipFill>
        <p:spPr>
          <a:xfrm>
            <a:off x="765663" y="0"/>
            <a:ext cx="10660673"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14c3dc36fd0_0_1"/>
          <p:cNvSpPr txBox="1"/>
          <p:nvPr>
            <p:ph type="title"/>
          </p:nvPr>
        </p:nvSpPr>
        <p:spPr>
          <a:xfrm>
            <a:off x="1011464" y="4354454"/>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especially</a:t>
            </a:r>
            <a:br>
              <a:rPr lang="en-GB">
                <a:latin typeface="Arial"/>
                <a:ea typeface="Arial"/>
                <a:cs typeface="Arial"/>
                <a:sym typeface="Arial"/>
              </a:rPr>
            </a:br>
            <a:r>
              <a:rPr lang="en-GB">
                <a:latin typeface="Arial"/>
                <a:ea typeface="Arial"/>
                <a:cs typeface="Arial"/>
                <a:sym typeface="Arial"/>
              </a:rPr>
              <a:t>(adverb) </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used to single out one person or thing over others</a:t>
            </a:r>
            <a:endParaRPr/>
          </a:p>
        </p:txBody>
      </p:sp>
      <p:pic>
        <p:nvPicPr>
          <p:cNvPr id="195" name="Google Shape;195;g14c3dc36fd0_0_1"/>
          <p:cNvPicPr preferRelativeResize="0"/>
          <p:nvPr/>
        </p:nvPicPr>
        <p:blipFill>
          <a:blip r:embed="rId3">
            <a:alphaModFix/>
          </a:blip>
          <a:stretch>
            <a:fillRect/>
          </a:stretch>
        </p:blipFill>
        <p:spPr>
          <a:xfrm>
            <a:off x="152400" y="152400"/>
            <a:ext cx="4539876" cy="20193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74"/>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Revisit and Review of A2 Week 2</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75"/>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Challenge words</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g14c3dc36fd0_0_716"/>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hindrance</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g14c3dc36fd0_0_721"/>
          <p:cNvSpPr txBox="1"/>
          <p:nvPr>
            <p:ph type="title"/>
          </p:nvPr>
        </p:nvSpPr>
        <p:spPr>
          <a:xfrm>
            <a:off x="1011464" y="4354454"/>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hindrance</a:t>
            </a:r>
            <a:br>
              <a:rPr lang="en-GB">
                <a:latin typeface="Arial"/>
                <a:ea typeface="Arial"/>
                <a:cs typeface="Arial"/>
                <a:sym typeface="Arial"/>
              </a:rPr>
            </a:br>
            <a:r>
              <a:rPr lang="en-GB">
                <a:latin typeface="Arial"/>
                <a:ea typeface="Arial"/>
                <a:cs typeface="Arial"/>
                <a:sym typeface="Arial"/>
              </a:rPr>
              <a:t>(noun) </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 person or thing which makes it more difficult for you to do something</a:t>
            </a:r>
            <a:endParaRPr/>
          </a:p>
        </p:txBody>
      </p:sp>
      <p:pic>
        <p:nvPicPr>
          <p:cNvPr id="558" name="Google Shape;558;g14c3dc36fd0_0_721"/>
          <p:cNvPicPr preferRelativeResize="0"/>
          <p:nvPr/>
        </p:nvPicPr>
        <p:blipFill>
          <a:blip r:embed="rId3">
            <a:alphaModFix/>
          </a:blip>
          <a:stretch>
            <a:fillRect/>
          </a:stretch>
        </p:blipFill>
        <p:spPr>
          <a:xfrm>
            <a:off x="152400" y="152400"/>
            <a:ext cx="2970100" cy="210242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g14c3dc36fd0_0_727"/>
          <p:cNvSpPr txBox="1"/>
          <p:nvPr>
            <p:ph type="title"/>
          </p:nvPr>
        </p:nvSpPr>
        <p:spPr>
          <a:xfrm>
            <a:off x="1011464" y="4354454"/>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hindrance</a:t>
            </a:r>
            <a:br>
              <a:rPr lang="en-GB">
                <a:latin typeface="Arial"/>
                <a:ea typeface="Arial"/>
                <a:cs typeface="Arial"/>
                <a:sym typeface="Arial"/>
              </a:rPr>
            </a:br>
            <a:r>
              <a:rPr lang="en-GB">
                <a:latin typeface="Arial"/>
                <a:ea typeface="Arial"/>
                <a:cs typeface="Arial"/>
                <a:sym typeface="Arial"/>
              </a:rPr>
              <a:t>(noun) </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I’m afraid you’re more of a hindrance than a help to me at this point. </a:t>
            </a:r>
            <a:endParaRPr/>
          </a:p>
        </p:txBody>
      </p:sp>
      <p:pic>
        <p:nvPicPr>
          <p:cNvPr id="565" name="Google Shape;565;g14c3dc36fd0_0_727"/>
          <p:cNvPicPr preferRelativeResize="0"/>
          <p:nvPr/>
        </p:nvPicPr>
        <p:blipFill>
          <a:blip r:embed="rId3">
            <a:alphaModFix/>
          </a:blip>
          <a:stretch>
            <a:fillRect/>
          </a:stretch>
        </p:blipFill>
        <p:spPr>
          <a:xfrm>
            <a:off x="152400" y="152400"/>
            <a:ext cx="2970100" cy="210242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g14c3dc36fd0_0_86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  </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I’m afraid you’re more of a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_ _ _ _ _ _ _ _ _</a:t>
            </a:r>
            <a:r>
              <a:rPr lang="en-GB">
                <a:latin typeface="Arial"/>
                <a:ea typeface="Arial"/>
                <a:cs typeface="Arial"/>
                <a:sym typeface="Arial"/>
              </a:rPr>
              <a:t> than a help to me at this point.</a:t>
            </a:r>
            <a:r>
              <a:rPr lang="en-GB">
                <a:latin typeface="Arial"/>
                <a:ea typeface="Arial"/>
                <a:cs typeface="Arial"/>
                <a:sym typeface="Arial"/>
              </a:rPr>
              <a:t>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g14c3dc36fd0_0_872"/>
          <p:cNvSpPr txBox="1"/>
          <p:nvPr>
            <p:ph type="title"/>
          </p:nvPr>
        </p:nvSpPr>
        <p:spPr>
          <a:xfrm>
            <a:off x="838200" y="30651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  </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I’m afraid you’re more of a hindrance than a help to me at this point.</a:t>
            </a:r>
            <a:r>
              <a:rPr lang="en-GB">
                <a:latin typeface="Arial"/>
                <a:ea typeface="Arial"/>
                <a:cs typeface="Arial"/>
                <a:sym typeface="Arial"/>
              </a:rPr>
              <a:t>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14c3dc36fd0_0_73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excellent</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g14c3dc36fd0_0_743"/>
          <p:cNvSpPr txBox="1"/>
          <p:nvPr>
            <p:ph type="title"/>
          </p:nvPr>
        </p:nvSpPr>
        <p:spPr>
          <a:xfrm>
            <a:off x="838200" y="4296550"/>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Excellent</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(adjective)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latin typeface="Arial"/>
                <a:ea typeface="Arial"/>
                <a:cs typeface="Arial"/>
                <a:sym typeface="Arial"/>
              </a:rPr>
              <a:t>Definition: extremely good; outstanding</a:t>
            </a:r>
            <a:endParaRPr i="1"/>
          </a:p>
        </p:txBody>
      </p:sp>
      <p:pic>
        <p:nvPicPr>
          <p:cNvPr descr="Free Excellent Cliparts, Download Free Excellent Cliparts png images, Free  ClipArts on Clipart Library" id="589" name="Google Shape;589;g14c3dc36fd0_0_743"/>
          <p:cNvPicPr preferRelativeResize="0"/>
          <p:nvPr/>
        </p:nvPicPr>
        <p:blipFill rotWithShape="1">
          <a:blip r:embed="rId3">
            <a:alphaModFix/>
          </a:blip>
          <a:srcRect b="0" l="0" r="0" t="0"/>
          <a:stretch/>
        </p:blipFill>
        <p:spPr>
          <a:xfrm>
            <a:off x="449716" y="570820"/>
            <a:ext cx="3781425" cy="120967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g14c3dc36fd0_0_74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excellent</a:t>
            </a:r>
            <a:br>
              <a:rPr lang="en-GB">
                <a:latin typeface="Arial"/>
                <a:ea typeface="Arial"/>
                <a:cs typeface="Arial"/>
                <a:sym typeface="Arial"/>
              </a:rPr>
            </a:br>
            <a:r>
              <a:rPr lang="en-GB">
                <a:latin typeface="Arial"/>
                <a:ea typeface="Arial"/>
                <a:cs typeface="Arial"/>
                <a:sym typeface="Arial"/>
              </a:rPr>
              <a:t>Christmas is excellent.</a:t>
            </a:r>
            <a:endParaRPr i="1"/>
          </a:p>
        </p:txBody>
      </p:sp>
      <p:pic>
        <p:nvPicPr>
          <p:cNvPr descr="Free Excellent Cliparts, Download Free Excellent Cliparts png images, Free  ClipArts on Clipart Library" id="595" name="Google Shape;595;g14c3dc36fd0_0_748"/>
          <p:cNvPicPr preferRelativeResize="0"/>
          <p:nvPr/>
        </p:nvPicPr>
        <p:blipFill rotWithShape="1">
          <a:blip r:embed="rId3">
            <a:alphaModFix/>
          </a:blip>
          <a:srcRect b="0" l="0" r="0" t="0"/>
          <a:stretch/>
        </p:blipFill>
        <p:spPr>
          <a:xfrm>
            <a:off x="449716" y="570820"/>
            <a:ext cx="3781425" cy="1209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14c3dc36fd0_0_7"/>
          <p:cNvSpPr txBox="1"/>
          <p:nvPr>
            <p:ph type="title"/>
          </p:nvPr>
        </p:nvSpPr>
        <p:spPr>
          <a:xfrm>
            <a:off x="1011464" y="4354454"/>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especially</a:t>
            </a:r>
            <a:br>
              <a:rPr lang="en-GB">
                <a:latin typeface="Arial"/>
                <a:ea typeface="Arial"/>
                <a:cs typeface="Arial"/>
                <a:sym typeface="Arial"/>
              </a:rPr>
            </a:br>
            <a:r>
              <a:rPr lang="en-GB">
                <a:latin typeface="Arial"/>
                <a:ea typeface="Arial"/>
                <a:cs typeface="Arial"/>
                <a:sym typeface="Arial"/>
              </a:rPr>
              <a:t>(adverb) </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I like lots of fruit and vegetables, especially bananas. </a:t>
            </a:r>
            <a:endParaRPr/>
          </a:p>
        </p:txBody>
      </p:sp>
      <p:pic>
        <p:nvPicPr>
          <p:cNvPr id="202" name="Google Shape;202;g14c3dc36fd0_0_7"/>
          <p:cNvPicPr preferRelativeResize="0"/>
          <p:nvPr/>
        </p:nvPicPr>
        <p:blipFill>
          <a:blip r:embed="rId3">
            <a:alphaModFix/>
          </a:blip>
          <a:stretch>
            <a:fillRect/>
          </a:stretch>
        </p:blipFill>
        <p:spPr>
          <a:xfrm>
            <a:off x="152400" y="152400"/>
            <a:ext cx="4539876" cy="20193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g14c3dc36fd0_0_877"/>
          <p:cNvSpPr txBox="1"/>
          <p:nvPr>
            <p:ph type="title"/>
          </p:nvPr>
        </p:nvSpPr>
        <p:spPr>
          <a:xfrm>
            <a:off x="838200" y="30651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  </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Christmas is _ _ _ _ _ _ _ _ _.</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g14c3dc36fd0_0_882"/>
          <p:cNvSpPr txBox="1"/>
          <p:nvPr>
            <p:ph type="title"/>
          </p:nvPr>
        </p:nvSpPr>
        <p:spPr>
          <a:xfrm>
            <a:off x="838200" y="30651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  </a:t>
            </a:r>
            <a:br>
              <a:rPr lang="en-GB">
                <a:latin typeface="Arial"/>
                <a:ea typeface="Arial"/>
                <a:cs typeface="Arial"/>
                <a:sym typeface="Arial"/>
              </a:rPr>
            </a:br>
            <a:r>
              <a:rPr lang="en-GB">
                <a:latin typeface="Arial"/>
                <a:ea typeface="Arial"/>
                <a:cs typeface="Arial"/>
                <a:sym typeface="Arial"/>
              </a:rPr>
              <a:t>Christmas is excellent.</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g14c3dc36fd0_0_75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remember this spelling rule?</a:t>
            </a:r>
            <a:br>
              <a:rPr lang="en-GB">
                <a:latin typeface="Arial"/>
                <a:ea typeface="Arial"/>
                <a:cs typeface="Arial"/>
                <a:sym typeface="Arial"/>
              </a:rPr>
            </a:br>
            <a:r>
              <a:rPr lang="en-GB">
                <a:latin typeface="Arial"/>
                <a:ea typeface="Arial"/>
                <a:cs typeface="Arial"/>
                <a:sym typeface="Arial"/>
              </a:rPr>
              <a:t>prefix re-</a:t>
            </a:r>
            <a:endParaRPr>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g14c3dc36fd0_0_75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prefix re-</a:t>
            </a:r>
            <a:endParaRPr>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g14c3dc36fd0_0_761"/>
          <p:cNvSpPr txBox="1"/>
          <p:nvPr>
            <p:ph type="title"/>
          </p:nvPr>
        </p:nvSpPr>
        <p:spPr>
          <a:xfrm>
            <a:off x="721997" y="2631036"/>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85949"/>
              <a:buFont typeface="Arial"/>
              <a:buNone/>
            </a:pPr>
            <a:r>
              <a:rPr lang="en-GB">
                <a:latin typeface="Arial"/>
                <a:ea typeface="Arial"/>
                <a:cs typeface="Arial"/>
                <a:sym typeface="Arial"/>
              </a:rPr>
              <a:t>re-</a:t>
            </a:r>
            <a:br>
              <a:rPr lang="en-GB">
                <a:latin typeface="Arial"/>
                <a:ea typeface="Arial"/>
                <a:cs typeface="Arial"/>
                <a:sym typeface="Arial"/>
              </a:rPr>
            </a:br>
            <a:r>
              <a:rPr lang="en-GB" sz="4400">
                <a:latin typeface="Arial"/>
                <a:ea typeface="Arial"/>
                <a:cs typeface="Arial"/>
                <a:sym typeface="Arial"/>
              </a:rPr>
              <a:t>Meaning back or again</a:t>
            </a:r>
            <a:endParaRPr i="1" sz="4400">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102"/>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recycle</a:t>
            </a:r>
            <a:endParaRPr i="1">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103"/>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recycle</a:t>
            </a:r>
            <a:endParaRPr i="1">
              <a:latin typeface="Arial"/>
              <a:ea typeface="Arial"/>
              <a:cs typeface="Arial"/>
              <a:sym typeface="Arial"/>
            </a:endParaRPr>
          </a:p>
        </p:txBody>
      </p:sp>
      <p:sp>
        <p:nvSpPr>
          <p:cNvPr id="633" name="Google Shape;633;p103"/>
          <p:cNvSpPr/>
          <p:nvPr/>
        </p:nvSpPr>
        <p:spPr>
          <a:xfrm>
            <a:off x="4800600" y="3681976"/>
            <a:ext cx="844096" cy="679796"/>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104"/>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rebuild</a:t>
            </a:r>
            <a:endParaRPr i="1">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105"/>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rebuild</a:t>
            </a:r>
            <a:r>
              <a:rPr lang="en-GB"/>
              <a:t> </a:t>
            </a:r>
            <a:r>
              <a:rPr lang="en-GB">
                <a:solidFill>
                  <a:schemeClr val="lt1"/>
                </a:solidFill>
              </a:rPr>
              <a:t>n</a:t>
            </a:r>
            <a:endParaRPr i="1">
              <a:solidFill>
                <a:schemeClr val="lt1"/>
              </a:solidFill>
            </a:endParaRPr>
          </a:p>
        </p:txBody>
      </p:sp>
      <p:sp>
        <p:nvSpPr>
          <p:cNvPr id="644" name="Google Shape;644;p105"/>
          <p:cNvSpPr/>
          <p:nvPr/>
        </p:nvSpPr>
        <p:spPr>
          <a:xfrm>
            <a:off x="4588328" y="3624943"/>
            <a:ext cx="702129" cy="762203"/>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106"/>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rewrite</a:t>
            </a:r>
            <a:endParaRPr i="1">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9"/>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Arial"/>
              <a:buNone/>
            </a:pPr>
            <a:r>
              <a:rPr lang="en-GB">
                <a:latin typeface="Arial"/>
                <a:ea typeface="Arial"/>
                <a:cs typeface="Arial"/>
                <a:sym typeface="Arial"/>
              </a:rPr>
              <a:t>I like lots of fruit and vegetables, _ _ _ _ _ _ _ _ _ bananas. </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107"/>
          <p:cNvSpPr txBox="1"/>
          <p:nvPr>
            <p:ph type="title"/>
          </p:nvPr>
        </p:nvSpPr>
        <p:spPr>
          <a:xfrm>
            <a:off x="831850" y="3080825"/>
            <a:ext cx="10515600" cy="14816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rewrite</a:t>
            </a:r>
            <a:endParaRPr i="1">
              <a:latin typeface="Arial"/>
              <a:ea typeface="Arial"/>
              <a:cs typeface="Arial"/>
              <a:sym typeface="Arial"/>
            </a:endParaRPr>
          </a:p>
        </p:txBody>
      </p:sp>
      <p:sp>
        <p:nvSpPr>
          <p:cNvPr id="655" name="Google Shape;655;p107"/>
          <p:cNvSpPr/>
          <p:nvPr/>
        </p:nvSpPr>
        <p:spPr>
          <a:xfrm>
            <a:off x="4833257" y="3641271"/>
            <a:ext cx="767443" cy="761169"/>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g14c3dc36fd0_0_1004"/>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auto-</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meaning relating to yourself</a:t>
            </a:r>
            <a:endParaRPr>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g14c3dc36fd0_0_1009"/>
          <p:cNvSpPr txBox="1"/>
          <p:nvPr>
            <p:ph type="title"/>
          </p:nvPr>
        </p:nvSpPr>
        <p:spPr>
          <a:xfrm>
            <a:off x="701225" y="2026226"/>
            <a:ext cx="10515600" cy="2732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a:t>
            </a:r>
            <a:br>
              <a:rPr lang="en-GB">
                <a:latin typeface="Arial"/>
                <a:ea typeface="Arial"/>
                <a:cs typeface="Arial"/>
                <a:sym typeface="Arial"/>
              </a:rPr>
            </a:br>
            <a:r>
              <a:rPr lang="en-GB" sz="4900">
                <a:latin typeface="Arial"/>
                <a:ea typeface="Arial"/>
                <a:cs typeface="Arial"/>
                <a:sym typeface="Arial"/>
              </a:rPr>
              <a:t>meaning against</a:t>
            </a:r>
            <a:endParaRPr i="1" sz="4900">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g14c3dc36fd0_0_101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antibacterial</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g14c3dc36fd0_0_1017"/>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antibacterial</a:t>
            </a:r>
            <a:endParaRPr/>
          </a:p>
        </p:txBody>
      </p:sp>
      <p:sp>
        <p:nvSpPr>
          <p:cNvPr id="677" name="Google Shape;677;g14c3dc36fd0_0_1017"/>
          <p:cNvSpPr/>
          <p:nvPr/>
        </p:nvSpPr>
        <p:spPr>
          <a:xfrm>
            <a:off x="4312228" y="3586350"/>
            <a:ext cx="12960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g14c3dc36fd0_0_1022"/>
          <p:cNvSpPr txBox="1"/>
          <p:nvPr>
            <p:ph type="title"/>
          </p:nvPr>
        </p:nvSpPr>
        <p:spPr>
          <a:xfrm>
            <a:off x="1132114" y="2961763"/>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antibacterial</a:t>
            </a:r>
            <a:endParaRPr/>
          </a:p>
        </p:txBody>
      </p:sp>
      <p:sp>
        <p:nvSpPr>
          <p:cNvPr id="683" name="Google Shape;683;g14c3dc36fd0_0_1022"/>
          <p:cNvSpPr/>
          <p:nvPr/>
        </p:nvSpPr>
        <p:spPr>
          <a:xfrm>
            <a:off x="4301853" y="3555175"/>
            <a:ext cx="1296000" cy="7533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84" name="Google Shape;684;g14c3dc36fd0_0_1022"/>
          <p:cNvPicPr preferRelativeResize="0"/>
          <p:nvPr/>
        </p:nvPicPr>
        <p:blipFill>
          <a:blip r:embed="rId3">
            <a:alphaModFix/>
          </a:blip>
          <a:stretch>
            <a:fillRect/>
          </a:stretch>
        </p:blipFill>
        <p:spPr>
          <a:xfrm>
            <a:off x="121225" y="142000"/>
            <a:ext cx="2954475" cy="3187000"/>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g14c3dc36fd0_0_1028"/>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antidepressant</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g14c3dc36fd0_0_1032"/>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antidepressant</a:t>
            </a:r>
            <a:endParaRPr/>
          </a:p>
        </p:txBody>
      </p:sp>
      <p:sp>
        <p:nvSpPr>
          <p:cNvPr id="695" name="Google Shape;695;g14c3dc36fd0_0_1032"/>
          <p:cNvSpPr/>
          <p:nvPr/>
        </p:nvSpPr>
        <p:spPr>
          <a:xfrm>
            <a:off x="3449780" y="3666500"/>
            <a:ext cx="1375800" cy="8070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g14c3dc36fd0_0_1037"/>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antidepressant</a:t>
            </a:r>
            <a:endParaRPr/>
          </a:p>
        </p:txBody>
      </p:sp>
      <p:sp>
        <p:nvSpPr>
          <p:cNvPr id="701" name="Google Shape;701;g14c3dc36fd0_0_1037"/>
          <p:cNvSpPr/>
          <p:nvPr/>
        </p:nvSpPr>
        <p:spPr>
          <a:xfrm>
            <a:off x="3460155" y="3676900"/>
            <a:ext cx="1375800" cy="807000"/>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02" name="Google Shape;702;g14c3dc36fd0_0_1037"/>
          <p:cNvPicPr preferRelativeResize="0"/>
          <p:nvPr/>
        </p:nvPicPr>
        <p:blipFill>
          <a:blip r:embed="rId3">
            <a:alphaModFix/>
          </a:blip>
          <a:stretch>
            <a:fillRect/>
          </a:stretch>
        </p:blipFill>
        <p:spPr>
          <a:xfrm>
            <a:off x="152400" y="152400"/>
            <a:ext cx="3409200" cy="2268675"/>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g14c3dc36fd0_0_1043"/>
          <p:cNvSpPr txBox="1"/>
          <p:nvPr>
            <p:ph type="title"/>
          </p:nvPr>
        </p:nvSpPr>
        <p:spPr>
          <a:xfrm>
            <a:off x="831850" y="3080825"/>
            <a:ext cx="10515600" cy="1481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n-GB">
                <a:latin typeface="Arial"/>
                <a:ea typeface="Arial"/>
                <a:cs typeface="Arial"/>
                <a:sym typeface="Arial"/>
              </a:rPr>
              <a:t>anti-corruption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2022-03-23T13:56:57Z</dcterms:created>
  <dc:creator>Kelly Stokes</dc:creator>
</cp:coreProperties>
</file>