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7"/>
  </p:notesMasterIdLst>
  <p:sldIdLst>
    <p:sldId id="256" r:id="rId2"/>
    <p:sldId id="1633" r:id="rId3"/>
    <p:sldId id="322" r:id="rId4"/>
    <p:sldId id="604" r:id="rId5"/>
    <p:sldId id="258" r:id="rId6"/>
    <p:sldId id="333" r:id="rId7"/>
    <p:sldId id="262" r:id="rId8"/>
    <p:sldId id="266" r:id="rId9"/>
    <p:sldId id="281" r:id="rId10"/>
    <p:sldId id="282" r:id="rId11"/>
    <p:sldId id="283" r:id="rId12"/>
    <p:sldId id="286" r:id="rId13"/>
    <p:sldId id="289" r:id="rId14"/>
    <p:sldId id="292" r:id="rId15"/>
    <p:sldId id="267" r:id="rId16"/>
    <p:sldId id="1452" r:id="rId17"/>
    <p:sldId id="1453" r:id="rId18"/>
    <p:sldId id="1456" r:id="rId19"/>
    <p:sldId id="1459" r:id="rId20"/>
    <p:sldId id="1462" r:id="rId21"/>
    <p:sldId id="1634" r:id="rId22"/>
    <p:sldId id="1466" r:id="rId23"/>
    <p:sldId id="1637" r:id="rId24"/>
    <p:sldId id="1636" r:id="rId25"/>
    <p:sldId id="1635" r:id="rId26"/>
    <p:sldId id="1473" r:id="rId27"/>
    <p:sldId id="1501" r:id="rId28"/>
    <p:sldId id="1502" r:id="rId29"/>
    <p:sldId id="1503" r:id="rId30"/>
    <p:sldId id="1482" r:id="rId31"/>
    <p:sldId id="1485" r:id="rId32"/>
    <p:sldId id="1505" r:id="rId33"/>
    <p:sldId id="1504" r:id="rId34"/>
    <p:sldId id="1506" r:id="rId35"/>
    <p:sldId id="304" r:id="rId36"/>
    <p:sldId id="316" r:id="rId37"/>
    <p:sldId id="1451" r:id="rId38"/>
    <p:sldId id="331" r:id="rId39"/>
    <p:sldId id="332" r:id="rId40"/>
    <p:sldId id="323" r:id="rId41"/>
    <p:sldId id="1646" r:id="rId42"/>
    <p:sldId id="1647" r:id="rId43"/>
    <p:sldId id="1648" r:id="rId44"/>
    <p:sldId id="1649" r:id="rId45"/>
    <p:sldId id="1650" r:id="rId46"/>
    <p:sldId id="1651" r:id="rId47"/>
    <p:sldId id="1652" r:id="rId48"/>
    <p:sldId id="1653" r:id="rId49"/>
    <p:sldId id="1654" r:id="rId50"/>
    <p:sldId id="1655" r:id="rId51"/>
    <p:sldId id="1656" r:id="rId52"/>
    <p:sldId id="1657" r:id="rId53"/>
    <p:sldId id="1658" r:id="rId54"/>
    <p:sldId id="1659" r:id="rId55"/>
    <p:sldId id="1660" r:id="rId56"/>
    <p:sldId id="1661" r:id="rId57"/>
    <p:sldId id="1662" r:id="rId58"/>
    <p:sldId id="1663" r:id="rId59"/>
    <p:sldId id="1664" r:id="rId60"/>
    <p:sldId id="1665" r:id="rId61"/>
    <p:sldId id="1666" r:id="rId62"/>
    <p:sldId id="1667" r:id="rId63"/>
    <p:sldId id="1668" r:id="rId64"/>
    <p:sldId id="1669" r:id="rId65"/>
    <p:sldId id="1670" r:id="rId66"/>
    <p:sldId id="1671" r:id="rId67"/>
    <p:sldId id="1672" r:id="rId68"/>
    <p:sldId id="1673" r:id="rId69"/>
    <p:sldId id="1674" r:id="rId70"/>
    <p:sldId id="1675" r:id="rId71"/>
    <p:sldId id="1676" r:id="rId72"/>
    <p:sldId id="1677" r:id="rId73"/>
    <p:sldId id="1678" r:id="rId74"/>
    <p:sldId id="1679" r:id="rId75"/>
    <p:sldId id="1680" r:id="rId76"/>
    <p:sldId id="1681" r:id="rId77"/>
    <p:sldId id="1638" r:id="rId78"/>
    <p:sldId id="1682" r:id="rId79"/>
    <p:sldId id="1683" r:id="rId80"/>
    <p:sldId id="1684" r:id="rId81"/>
    <p:sldId id="1685" r:id="rId82"/>
    <p:sldId id="1686" r:id="rId83"/>
    <p:sldId id="1687" r:id="rId84"/>
    <p:sldId id="1688" r:id="rId85"/>
    <p:sldId id="1689" r:id="rId86"/>
    <p:sldId id="1690" r:id="rId87"/>
    <p:sldId id="1691" r:id="rId88"/>
    <p:sldId id="1692" r:id="rId89"/>
    <p:sldId id="1693" r:id="rId90"/>
    <p:sldId id="1694" r:id="rId91"/>
    <p:sldId id="1695" r:id="rId92"/>
    <p:sldId id="1696" r:id="rId93"/>
    <p:sldId id="1697" r:id="rId94"/>
    <p:sldId id="1698" r:id="rId95"/>
    <p:sldId id="1699" r:id="rId96"/>
    <p:sldId id="1700" r:id="rId97"/>
    <p:sldId id="1701" r:id="rId98"/>
    <p:sldId id="1702" r:id="rId99"/>
    <p:sldId id="1703" r:id="rId100"/>
    <p:sldId id="1704" r:id="rId101"/>
    <p:sldId id="1706" r:id="rId102"/>
    <p:sldId id="1705" r:id="rId103"/>
    <p:sldId id="1707" r:id="rId104"/>
    <p:sldId id="1708" r:id="rId105"/>
    <p:sldId id="1709" r:id="rId106"/>
    <p:sldId id="1710" r:id="rId107"/>
    <p:sldId id="1711" r:id="rId108"/>
    <p:sldId id="1712" r:id="rId109"/>
    <p:sldId id="1713" r:id="rId110"/>
    <p:sldId id="1714" r:id="rId111"/>
    <p:sldId id="1715" r:id="rId112"/>
    <p:sldId id="1716" r:id="rId113"/>
    <p:sldId id="1717" r:id="rId114"/>
    <p:sldId id="1639" r:id="rId115"/>
    <p:sldId id="1718" r:id="rId116"/>
    <p:sldId id="1719" r:id="rId117"/>
    <p:sldId id="1720" r:id="rId118"/>
    <p:sldId id="1721" r:id="rId119"/>
    <p:sldId id="1722" r:id="rId120"/>
    <p:sldId id="1723" r:id="rId121"/>
    <p:sldId id="1724" r:id="rId122"/>
    <p:sldId id="1725" r:id="rId123"/>
    <p:sldId id="1726" r:id="rId124"/>
    <p:sldId id="1727" r:id="rId125"/>
    <p:sldId id="1729" r:id="rId126"/>
    <p:sldId id="1730" r:id="rId127"/>
    <p:sldId id="1731" r:id="rId128"/>
    <p:sldId id="1732" r:id="rId129"/>
    <p:sldId id="1733" r:id="rId130"/>
    <p:sldId id="1734" r:id="rId131"/>
    <p:sldId id="1735" r:id="rId132"/>
    <p:sldId id="1736" r:id="rId133"/>
    <p:sldId id="1737" r:id="rId134"/>
    <p:sldId id="1738" r:id="rId135"/>
    <p:sldId id="1739" r:id="rId136"/>
    <p:sldId id="1740" r:id="rId137"/>
    <p:sldId id="1741" r:id="rId138"/>
    <p:sldId id="1742" r:id="rId139"/>
    <p:sldId id="1743" r:id="rId140"/>
    <p:sldId id="1744" r:id="rId141"/>
    <p:sldId id="1745" r:id="rId142"/>
    <p:sldId id="1746" r:id="rId143"/>
    <p:sldId id="1747" r:id="rId144"/>
    <p:sldId id="1748" r:id="rId145"/>
    <p:sldId id="1749" r:id="rId146"/>
    <p:sldId id="1750" r:id="rId147"/>
    <p:sldId id="1751" r:id="rId148"/>
    <p:sldId id="1752" r:id="rId149"/>
    <p:sldId id="1753" r:id="rId150"/>
    <p:sldId id="328" r:id="rId151"/>
    <p:sldId id="1509" r:id="rId152"/>
    <p:sldId id="595" r:id="rId153"/>
    <p:sldId id="563" r:id="rId154"/>
    <p:sldId id="564" r:id="rId155"/>
    <p:sldId id="596" r:id="rId156"/>
    <p:sldId id="1640" r:id="rId157"/>
    <p:sldId id="551" r:id="rId158"/>
    <p:sldId id="552" r:id="rId159"/>
    <p:sldId id="553" r:id="rId160"/>
    <p:sldId id="554" r:id="rId161"/>
    <p:sldId id="1641" r:id="rId162"/>
    <p:sldId id="556" r:id="rId163"/>
    <p:sldId id="557" r:id="rId164"/>
    <p:sldId id="1642" r:id="rId165"/>
    <p:sldId id="1643" r:id="rId166"/>
    <p:sldId id="1644" r:id="rId167"/>
    <p:sldId id="1645" r:id="rId168"/>
    <p:sldId id="594" r:id="rId169"/>
    <p:sldId id="558" r:id="rId170"/>
    <p:sldId id="559" r:id="rId171"/>
    <p:sldId id="555" r:id="rId172"/>
    <p:sldId id="566" r:id="rId173"/>
    <p:sldId id="567" r:id="rId174"/>
    <p:sldId id="568" r:id="rId175"/>
    <p:sldId id="573" r:id="rId176"/>
    <p:sldId id="574" r:id="rId177"/>
    <p:sldId id="575" r:id="rId178"/>
    <p:sldId id="580" r:id="rId179"/>
    <p:sldId id="581" r:id="rId180"/>
    <p:sldId id="582" r:id="rId181"/>
    <p:sldId id="1628" r:id="rId182"/>
    <p:sldId id="1627" r:id="rId183"/>
    <p:sldId id="1630" r:id="rId184"/>
    <p:sldId id="1629" r:id="rId185"/>
    <p:sldId id="560" r:id="rId186"/>
    <p:sldId id="593" r:id="rId187"/>
    <p:sldId id="561" r:id="rId188"/>
    <p:sldId id="550" r:id="rId189"/>
    <p:sldId id="597" r:id="rId190"/>
    <p:sldId id="583" r:id="rId191"/>
    <p:sldId id="1194" r:id="rId192"/>
    <p:sldId id="1631" r:id="rId193"/>
    <p:sldId id="590" r:id="rId194"/>
    <p:sldId id="591" r:id="rId195"/>
    <p:sldId id="598" r:id="rId196"/>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AE8A1-5B73-4CA8-8CD6-0252750C5436}" v="1405" dt="2022-12-12T10:18:03.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viewProps" Target="viewProps.xml"/><Relationship Id="rId203"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notesMaster" Target="notesMasters/notesMaster1.xml"/><Relationship Id="rId201"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presProps" Target="presProps.xml"/><Relationship Id="rId202" Type="http://schemas.microsoft.com/office/2016/11/relationships/changesInfo" Target="changesInfos/changesInfo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1D1AE8A1-5B73-4CA8-8CD6-0252750C5436}"/>
    <pc:docChg chg="undo custSel addSld delSld modSld sldOrd">
      <pc:chgData name="Kelly Stokes" userId="3e5c5154-569e-4d81-aa91-4f91841cdfa9" providerId="ADAL" clId="{1D1AE8A1-5B73-4CA8-8CD6-0252750C5436}" dt="2022-12-12T10:18:09.410" v="1936"/>
      <pc:docMkLst>
        <pc:docMk/>
      </pc:docMkLst>
      <pc:sldChg chg="modSp mod">
        <pc:chgData name="Kelly Stokes" userId="3e5c5154-569e-4d81-aa91-4f91841cdfa9" providerId="ADAL" clId="{1D1AE8A1-5B73-4CA8-8CD6-0252750C5436}" dt="2022-12-12T08:35:01.855" v="1" actId="20577"/>
        <pc:sldMkLst>
          <pc:docMk/>
          <pc:sldMk cId="3945579917" sldId="256"/>
        </pc:sldMkLst>
        <pc:spChg chg="mod">
          <ac:chgData name="Kelly Stokes" userId="3e5c5154-569e-4d81-aa91-4f91841cdfa9" providerId="ADAL" clId="{1D1AE8A1-5B73-4CA8-8CD6-0252750C5436}" dt="2022-12-12T08:35:01.855" v="1" actId="20577"/>
          <ac:spMkLst>
            <pc:docMk/>
            <pc:sldMk cId="3945579917" sldId="256"/>
            <ac:spMk id="2" creationId="{7EB92607-E334-409C-8872-AB6363C33D0F}"/>
          </ac:spMkLst>
        </pc:spChg>
      </pc:sldChg>
      <pc:sldChg chg="addSp delSp modSp mod delAnim modAnim">
        <pc:chgData name="Kelly Stokes" userId="3e5c5154-569e-4d81-aa91-4f91841cdfa9" providerId="ADAL" clId="{1D1AE8A1-5B73-4CA8-8CD6-0252750C5436}" dt="2022-12-12T08:47:31.577" v="73" actId="732"/>
        <pc:sldMkLst>
          <pc:docMk/>
          <pc:sldMk cId="0" sldId="262"/>
        </pc:sldMkLst>
        <pc:spChg chg="add del">
          <ac:chgData name="Kelly Stokes" userId="3e5c5154-569e-4d81-aa91-4f91841cdfa9" providerId="ADAL" clId="{1D1AE8A1-5B73-4CA8-8CD6-0252750C5436}" dt="2022-12-12T08:40:49.424" v="16" actId="22"/>
          <ac:spMkLst>
            <pc:docMk/>
            <pc:sldMk cId="0" sldId="262"/>
            <ac:spMk id="3" creationId="{3A9C4E66-65D8-44C0-3A17-6C43879AFDFF}"/>
          </ac:spMkLst>
        </pc:spChg>
        <pc:spChg chg="add mod">
          <ac:chgData name="Kelly Stokes" userId="3e5c5154-569e-4d81-aa91-4f91841cdfa9" providerId="ADAL" clId="{1D1AE8A1-5B73-4CA8-8CD6-0252750C5436}" dt="2022-12-12T08:46:31.181" v="54"/>
          <ac:spMkLst>
            <pc:docMk/>
            <pc:sldMk cId="0" sldId="262"/>
            <ac:spMk id="5" creationId="{A1169615-EF3F-61B4-60A2-3B06BABE6779}"/>
          </ac:spMkLst>
        </pc:spChg>
        <pc:spChg chg="mod">
          <ac:chgData name="Kelly Stokes" userId="3e5c5154-569e-4d81-aa91-4f91841cdfa9" providerId="ADAL" clId="{1D1AE8A1-5B73-4CA8-8CD6-0252750C5436}" dt="2022-12-12T08:47:14.962" v="72" actId="20577"/>
          <ac:spMkLst>
            <pc:docMk/>
            <pc:sldMk cId="0" sldId="262"/>
            <ac:spMk id="124" creationId="{00000000-0000-0000-0000-000000000000}"/>
          </ac:spMkLst>
        </pc:spChg>
        <pc:picChg chg="add mod modCrop">
          <ac:chgData name="Kelly Stokes" userId="3e5c5154-569e-4d81-aa91-4f91841cdfa9" providerId="ADAL" clId="{1D1AE8A1-5B73-4CA8-8CD6-0252750C5436}" dt="2022-12-12T08:47:31.577" v="73" actId="732"/>
          <ac:picMkLst>
            <pc:docMk/>
            <pc:sldMk cId="0" sldId="262"/>
            <ac:picMk id="6" creationId="{881D7655-D35E-2243-1C64-977887EEEA50}"/>
          </ac:picMkLst>
        </pc:picChg>
        <pc:picChg chg="del">
          <ac:chgData name="Kelly Stokes" userId="3e5c5154-569e-4d81-aa91-4f91841cdfa9" providerId="ADAL" clId="{1D1AE8A1-5B73-4CA8-8CD6-0252750C5436}" dt="2022-12-12T08:46:43.322" v="55" actId="478"/>
          <ac:picMkLst>
            <pc:docMk/>
            <pc:sldMk cId="0" sldId="262"/>
            <ac:picMk id="125" creationId="{00000000-0000-0000-0000-000000000000}"/>
          </ac:picMkLst>
        </pc:picChg>
      </pc:sldChg>
      <pc:sldChg chg="addSp delSp modSp mod delAnim modAnim">
        <pc:chgData name="Kelly Stokes" userId="3e5c5154-569e-4d81-aa91-4f91841cdfa9" providerId="ADAL" clId="{1D1AE8A1-5B73-4CA8-8CD6-0252750C5436}" dt="2022-12-12T08:48:17.667" v="88"/>
        <pc:sldMkLst>
          <pc:docMk/>
          <pc:sldMk cId="0" sldId="266"/>
        </pc:sldMkLst>
        <pc:spChg chg="add mod">
          <ac:chgData name="Kelly Stokes" userId="3e5c5154-569e-4d81-aa91-4f91841cdfa9" providerId="ADAL" clId="{1D1AE8A1-5B73-4CA8-8CD6-0252750C5436}" dt="2022-12-12T08:47:46.370" v="74"/>
          <ac:spMkLst>
            <pc:docMk/>
            <pc:sldMk cId="0" sldId="266"/>
            <ac:spMk id="3" creationId="{6EF1C184-6B13-6ADB-1E36-8690FC893962}"/>
          </ac:spMkLst>
        </pc:spChg>
        <pc:spChg chg="mod">
          <ac:chgData name="Kelly Stokes" userId="3e5c5154-569e-4d81-aa91-4f91841cdfa9" providerId="ADAL" clId="{1D1AE8A1-5B73-4CA8-8CD6-0252750C5436}" dt="2022-12-12T08:47:53.738" v="85" actId="20577"/>
          <ac:spMkLst>
            <pc:docMk/>
            <pc:sldMk cId="0" sldId="266"/>
            <ac:spMk id="150" creationId="{00000000-0000-0000-0000-000000000000}"/>
          </ac:spMkLst>
        </pc:spChg>
        <pc:picChg chg="add mod">
          <ac:chgData name="Kelly Stokes" userId="3e5c5154-569e-4d81-aa91-4f91841cdfa9" providerId="ADAL" clId="{1D1AE8A1-5B73-4CA8-8CD6-0252750C5436}" dt="2022-12-12T08:48:14.036" v="87"/>
          <ac:picMkLst>
            <pc:docMk/>
            <pc:sldMk cId="0" sldId="266"/>
            <ac:picMk id="4" creationId="{BF93C221-6BA6-5224-58E5-F0910FAFE788}"/>
          </ac:picMkLst>
        </pc:picChg>
        <pc:picChg chg="del">
          <ac:chgData name="Kelly Stokes" userId="3e5c5154-569e-4d81-aa91-4f91841cdfa9" providerId="ADAL" clId="{1D1AE8A1-5B73-4CA8-8CD6-0252750C5436}" dt="2022-12-12T08:48:08.386" v="86" actId="478"/>
          <ac:picMkLst>
            <pc:docMk/>
            <pc:sldMk cId="0" sldId="266"/>
            <ac:picMk id="151" creationId="{00000000-0000-0000-0000-000000000000}"/>
          </ac:picMkLst>
        </pc:picChg>
      </pc:sldChg>
      <pc:sldChg chg="modSp modAnim">
        <pc:chgData name="Kelly Stokes" userId="3e5c5154-569e-4d81-aa91-4f91841cdfa9" providerId="ADAL" clId="{1D1AE8A1-5B73-4CA8-8CD6-0252750C5436}" dt="2022-12-12T08:43:57.975" v="38" actId="2711"/>
        <pc:sldMkLst>
          <pc:docMk/>
          <pc:sldMk cId="0" sldId="281"/>
        </pc:sldMkLst>
        <pc:spChg chg="mod">
          <ac:chgData name="Kelly Stokes" userId="3e5c5154-569e-4d81-aa91-4f91841cdfa9" providerId="ADAL" clId="{1D1AE8A1-5B73-4CA8-8CD6-0252750C5436}" dt="2022-12-12T08:43:57.975" v="38" actId="2711"/>
          <ac:spMkLst>
            <pc:docMk/>
            <pc:sldMk cId="0" sldId="281"/>
            <ac:spMk id="237" creationId="{00000000-0000-0000-0000-000000000000}"/>
          </ac:spMkLst>
        </pc:spChg>
      </pc:sldChg>
      <pc:sldChg chg="modSp mod">
        <pc:chgData name="Kelly Stokes" userId="3e5c5154-569e-4d81-aa91-4f91841cdfa9" providerId="ADAL" clId="{1D1AE8A1-5B73-4CA8-8CD6-0252750C5436}" dt="2022-12-12T08:44:03.504" v="39" actId="2711"/>
        <pc:sldMkLst>
          <pc:docMk/>
          <pc:sldMk cId="0" sldId="282"/>
        </pc:sldMkLst>
        <pc:spChg chg="mod">
          <ac:chgData name="Kelly Stokes" userId="3e5c5154-569e-4d81-aa91-4f91841cdfa9" providerId="ADAL" clId="{1D1AE8A1-5B73-4CA8-8CD6-0252750C5436}" dt="2022-12-12T08:44:03.504" v="39" actId="2711"/>
          <ac:spMkLst>
            <pc:docMk/>
            <pc:sldMk cId="0" sldId="282"/>
            <ac:spMk id="243" creationId="{00000000-0000-0000-0000-000000000000}"/>
          </ac:spMkLst>
        </pc:spChg>
      </pc:sldChg>
      <pc:sldChg chg="modSp mod">
        <pc:chgData name="Kelly Stokes" userId="3e5c5154-569e-4d81-aa91-4f91841cdfa9" providerId="ADAL" clId="{1D1AE8A1-5B73-4CA8-8CD6-0252750C5436}" dt="2022-12-12T08:44:13.797" v="40" actId="2711"/>
        <pc:sldMkLst>
          <pc:docMk/>
          <pc:sldMk cId="0" sldId="283"/>
        </pc:sldMkLst>
        <pc:spChg chg="mod">
          <ac:chgData name="Kelly Stokes" userId="3e5c5154-569e-4d81-aa91-4f91841cdfa9" providerId="ADAL" clId="{1D1AE8A1-5B73-4CA8-8CD6-0252750C5436}" dt="2022-12-12T08:44:13.797" v="40" actId="2711"/>
          <ac:spMkLst>
            <pc:docMk/>
            <pc:sldMk cId="0" sldId="283"/>
            <ac:spMk id="248" creationId="{00000000-0000-0000-0000-000000000000}"/>
          </ac:spMkLst>
        </pc:spChg>
      </pc:sldChg>
      <pc:sldChg chg="modSp mod modAnim">
        <pc:chgData name="Kelly Stokes" userId="3e5c5154-569e-4d81-aa91-4f91841cdfa9" providerId="ADAL" clId="{1D1AE8A1-5B73-4CA8-8CD6-0252750C5436}" dt="2022-12-12T08:44:29.875" v="44"/>
        <pc:sldMkLst>
          <pc:docMk/>
          <pc:sldMk cId="0" sldId="286"/>
        </pc:sldMkLst>
        <pc:spChg chg="mod">
          <ac:chgData name="Kelly Stokes" userId="3e5c5154-569e-4d81-aa91-4f91841cdfa9" providerId="ADAL" clId="{1D1AE8A1-5B73-4CA8-8CD6-0252750C5436}" dt="2022-12-12T08:44:20.237" v="41" actId="2711"/>
          <ac:spMkLst>
            <pc:docMk/>
            <pc:sldMk cId="0" sldId="286"/>
            <ac:spMk id="264" creationId="{00000000-0000-0000-0000-000000000000}"/>
          </ac:spMkLst>
        </pc:spChg>
      </pc:sldChg>
      <pc:sldChg chg="modSp mod modAnim">
        <pc:chgData name="Kelly Stokes" userId="3e5c5154-569e-4d81-aa91-4f91841cdfa9" providerId="ADAL" clId="{1D1AE8A1-5B73-4CA8-8CD6-0252750C5436}" dt="2022-12-12T08:45:09.281" v="49" actId="2711"/>
        <pc:sldMkLst>
          <pc:docMk/>
          <pc:sldMk cId="0" sldId="289"/>
        </pc:sldMkLst>
        <pc:spChg chg="mod">
          <ac:chgData name="Kelly Stokes" userId="3e5c5154-569e-4d81-aa91-4f91841cdfa9" providerId="ADAL" clId="{1D1AE8A1-5B73-4CA8-8CD6-0252750C5436}" dt="2022-12-12T08:45:09.281" v="49" actId="2711"/>
          <ac:spMkLst>
            <pc:docMk/>
            <pc:sldMk cId="0" sldId="289"/>
            <ac:spMk id="282" creationId="{00000000-0000-0000-0000-000000000000}"/>
          </ac:spMkLst>
        </pc:spChg>
        <pc:picChg chg="mod modCrop">
          <ac:chgData name="Kelly Stokes" userId="3e5c5154-569e-4d81-aa91-4f91841cdfa9" providerId="ADAL" clId="{1D1AE8A1-5B73-4CA8-8CD6-0252750C5436}" dt="2022-12-12T08:44:37.314" v="45" actId="732"/>
          <ac:picMkLst>
            <pc:docMk/>
            <pc:sldMk cId="0" sldId="289"/>
            <ac:picMk id="284" creationId="{00000000-0000-0000-0000-000000000000}"/>
          </ac:picMkLst>
        </pc:picChg>
      </pc:sldChg>
      <pc:sldChg chg="modSp mod modAnim">
        <pc:chgData name="Kelly Stokes" userId="3e5c5154-569e-4d81-aa91-4f91841cdfa9" providerId="ADAL" clId="{1D1AE8A1-5B73-4CA8-8CD6-0252750C5436}" dt="2022-12-12T08:45:26.773" v="53"/>
        <pc:sldMkLst>
          <pc:docMk/>
          <pc:sldMk cId="0" sldId="292"/>
        </pc:sldMkLst>
        <pc:spChg chg="mod">
          <ac:chgData name="Kelly Stokes" userId="3e5c5154-569e-4d81-aa91-4f91841cdfa9" providerId="ADAL" clId="{1D1AE8A1-5B73-4CA8-8CD6-0252750C5436}" dt="2022-12-12T08:45:17.644" v="50" actId="2711"/>
          <ac:spMkLst>
            <pc:docMk/>
            <pc:sldMk cId="0" sldId="292"/>
            <ac:spMk id="300" creationId="{00000000-0000-0000-0000-000000000000}"/>
          </ac:spMkLst>
        </pc:spChg>
      </pc:sldChg>
      <pc:sldChg chg="del">
        <pc:chgData name="Kelly Stokes" userId="3e5c5154-569e-4d81-aa91-4f91841cdfa9" providerId="ADAL" clId="{1D1AE8A1-5B73-4CA8-8CD6-0252750C5436}" dt="2022-12-12T08:48:23.801" v="89" actId="2696"/>
        <pc:sldMkLst>
          <pc:docMk/>
          <pc:sldMk cId="0" sldId="314"/>
        </pc:sldMkLst>
      </pc:sldChg>
      <pc:sldChg chg="modSp mod">
        <pc:chgData name="Kelly Stokes" userId="3e5c5154-569e-4d81-aa91-4f91841cdfa9" providerId="ADAL" clId="{1D1AE8A1-5B73-4CA8-8CD6-0252750C5436}" dt="2022-12-12T09:11:18.856" v="541" actId="404"/>
        <pc:sldMkLst>
          <pc:docMk/>
          <pc:sldMk cId="2433500145" sldId="316"/>
        </pc:sldMkLst>
        <pc:spChg chg="mod">
          <ac:chgData name="Kelly Stokes" userId="3e5c5154-569e-4d81-aa91-4f91841cdfa9" providerId="ADAL" clId="{1D1AE8A1-5B73-4CA8-8CD6-0252750C5436}" dt="2022-12-12T09:11:18.856" v="541" actId="404"/>
          <ac:spMkLst>
            <pc:docMk/>
            <pc:sldMk cId="2433500145" sldId="316"/>
            <ac:spMk id="2" creationId="{52DA34BA-82FC-47C5-BCE1-BB65E08B92A1}"/>
          </ac:spMkLst>
        </pc:spChg>
      </pc:sldChg>
      <pc:sldChg chg="del">
        <pc:chgData name="Kelly Stokes" userId="3e5c5154-569e-4d81-aa91-4f91841cdfa9" providerId="ADAL" clId="{1D1AE8A1-5B73-4CA8-8CD6-0252750C5436}" dt="2022-12-12T09:15:34.482" v="580" actId="2696"/>
        <pc:sldMkLst>
          <pc:docMk/>
          <pc:sldMk cId="2743821332" sldId="318"/>
        </pc:sldMkLst>
      </pc:sldChg>
      <pc:sldChg chg="del">
        <pc:chgData name="Kelly Stokes" userId="3e5c5154-569e-4d81-aa91-4f91841cdfa9" providerId="ADAL" clId="{1D1AE8A1-5B73-4CA8-8CD6-0252750C5436}" dt="2022-12-12T08:48:23.801" v="89" actId="2696"/>
        <pc:sldMkLst>
          <pc:docMk/>
          <pc:sldMk cId="0" sldId="320"/>
        </pc:sldMkLst>
      </pc:sldChg>
      <pc:sldChg chg="modSp mod">
        <pc:chgData name="Kelly Stokes" userId="3e5c5154-569e-4d81-aa91-4f91841cdfa9" providerId="ADAL" clId="{1D1AE8A1-5B73-4CA8-8CD6-0252750C5436}" dt="2022-12-12T08:35:08.785" v="3" actId="20577"/>
        <pc:sldMkLst>
          <pc:docMk/>
          <pc:sldMk cId="864376776" sldId="322"/>
        </pc:sldMkLst>
        <pc:spChg chg="mod">
          <ac:chgData name="Kelly Stokes" userId="3e5c5154-569e-4d81-aa91-4f91841cdfa9" providerId="ADAL" clId="{1D1AE8A1-5B73-4CA8-8CD6-0252750C5436}" dt="2022-12-12T08:35:08.785" v="3" actId="20577"/>
          <ac:spMkLst>
            <pc:docMk/>
            <pc:sldMk cId="864376776" sldId="322"/>
            <ac:spMk id="2" creationId="{02FB8773-AD3E-2543-510F-CEE32E75C793}"/>
          </ac:spMkLst>
        </pc:spChg>
      </pc:sldChg>
      <pc:sldChg chg="modSp mod">
        <pc:chgData name="Kelly Stokes" userId="3e5c5154-569e-4d81-aa91-4f91841cdfa9" providerId="ADAL" clId="{1D1AE8A1-5B73-4CA8-8CD6-0252750C5436}" dt="2022-12-12T09:13:49.168" v="562" actId="20577"/>
        <pc:sldMkLst>
          <pc:docMk/>
          <pc:sldMk cId="3634764576" sldId="323"/>
        </pc:sldMkLst>
        <pc:spChg chg="mod">
          <ac:chgData name="Kelly Stokes" userId="3e5c5154-569e-4d81-aa91-4f91841cdfa9" providerId="ADAL" clId="{1D1AE8A1-5B73-4CA8-8CD6-0252750C5436}" dt="2022-12-12T09:13:49.168" v="562" actId="20577"/>
          <ac:spMkLst>
            <pc:docMk/>
            <pc:sldMk cId="3634764576" sldId="323"/>
            <ac:spMk id="2" creationId="{02FB8773-AD3E-2543-510F-CEE32E75C793}"/>
          </ac:spMkLst>
        </pc:spChg>
      </pc:sldChg>
      <pc:sldChg chg="modSp mod">
        <pc:chgData name="Kelly Stokes" userId="3e5c5154-569e-4d81-aa91-4f91841cdfa9" providerId="ADAL" clId="{1D1AE8A1-5B73-4CA8-8CD6-0252750C5436}" dt="2022-12-12T09:14:11.975" v="565" actId="20577"/>
        <pc:sldMkLst>
          <pc:docMk/>
          <pc:sldMk cId="4214164962" sldId="328"/>
        </pc:sldMkLst>
        <pc:spChg chg="mod">
          <ac:chgData name="Kelly Stokes" userId="3e5c5154-569e-4d81-aa91-4f91841cdfa9" providerId="ADAL" clId="{1D1AE8A1-5B73-4CA8-8CD6-0252750C5436}" dt="2022-12-12T09:14:11.975" v="565" actId="20577"/>
          <ac:spMkLst>
            <pc:docMk/>
            <pc:sldMk cId="4214164962" sldId="328"/>
            <ac:spMk id="2" creationId="{02FB8773-AD3E-2543-510F-CEE32E75C793}"/>
          </ac:spMkLst>
        </pc:spChg>
      </pc:sldChg>
      <pc:sldChg chg="modNotesTx">
        <pc:chgData name="Kelly Stokes" userId="3e5c5154-569e-4d81-aa91-4f91841cdfa9" providerId="ADAL" clId="{1D1AE8A1-5B73-4CA8-8CD6-0252750C5436}" dt="2022-12-12T09:13:36.805" v="558"/>
        <pc:sldMkLst>
          <pc:docMk/>
          <pc:sldMk cId="2534233594" sldId="331"/>
        </pc:sldMkLst>
      </pc:sldChg>
      <pc:sldChg chg="modSp mod">
        <pc:chgData name="Kelly Stokes" userId="3e5c5154-569e-4d81-aa91-4f91841cdfa9" providerId="ADAL" clId="{1D1AE8A1-5B73-4CA8-8CD6-0252750C5436}" dt="2022-12-12T09:13:41.692" v="560" actId="27636"/>
        <pc:sldMkLst>
          <pc:docMk/>
          <pc:sldMk cId="958288502" sldId="332"/>
        </pc:sldMkLst>
        <pc:spChg chg="mod">
          <ac:chgData name="Kelly Stokes" userId="3e5c5154-569e-4d81-aa91-4f91841cdfa9" providerId="ADAL" clId="{1D1AE8A1-5B73-4CA8-8CD6-0252750C5436}" dt="2022-12-12T09:13:41.692" v="560" actId="27636"/>
          <ac:spMkLst>
            <pc:docMk/>
            <pc:sldMk cId="958288502" sldId="332"/>
            <ac:spMk id="2" creationId="{77E26784-A357-92CE-B6B1-8F248D3D6650}"/>
          </ac:spMkLst>
        </pc:spChg>
      </pc:sldChg>
      <pc:sldChg chg="del">
        <pc:chgData name="Kelly Stokes" userId="3e5c5154-569e-4d81-aa91-4f91841cdfa9" providerId="ADAL" clId="{1D1AE8A1-5B73-4CA8-8CD6-0252750C5436}" dt="2022-12-12T09:28:52.061" v="881" actId="2696"/>
        <pc:sldMkLst>
          <pc:docMk/>
          <pc:sldMk cId="0" sldId="364"/>
        </pc:sldMkLst>
      </pc:sldChg>
      <pc:sldChg chg="del">
        <pc:chgData name="Kelly Stokes" userId="3e5c5154-569e-4d81-aa91-4f91841cdfa9" providerId="ADAL" clId="{1D1AE8A1-5B73-4CA8-8CD6-0252750C5436}" dt="2022-12-12T09:29:22.922" v="909" actId="2696"/>
        <pc:sldMkLst>
          <pc:docMk/>
          <pc:sldMk cId="0" sldId="367"/>
        </pc:sldMkLst>
      </pc:sldChg>
      <pc:sldChg chg="addSp delSp del mod">
        <pc:chgData name="Kelly Stokes" userId="3e5c5154-569e-4d81-aa91-4f91841cdfa9" providerId="ADAL" clId="{1D1AE8A1-5B73-4CA8-8CD6-0252750C5436}" dt="2022-12-12T09:29:51.220" v="932" actId="2696"/>
        <pc:sldMkLst>
          <pc:docMk/>
          <pc:sldMk cId="0" sldId="370"/>
        </pc:sldMkLst>
        <pc:picChg chg="add del">
          <ac:chgData name="Kelly Stokes" userId="3e5c5154-569e-4d81-aa91-4f91841cdfa9" providerId="ADAL" clId="{1D1AE8A1-5B73-4CA8-8CD6-0252750C5436}" dt="2022-12-12T09:29:43.451" v="929" actId="478"/>
          <ac:picMkLst>
            <pc:docMk/>
            <pc:sldMk cId="0" sldId="370"/>
            <ac:picMk id="736" creationId="{00000000-0000-0000-0000-000000000000}"/>
          </ac:picMkLst>
        </pc:picChg>
      </pc:sldChg>
      <pc:sldChg chg="modNotesTx">
        <pc:chgData name="Kelly Stokes" userId="3e5c5154-569e-4d81-aa91-4f91841cdfa9" providerId="ADAL" clId="{1D1AE8A1-5B73-4CA8-8CD6-0252750C5436}" dt="2022-12-12T09:20:43.389" v="817"/>
        <pc:sldMkLst>
          <pc:docMk/>
          <pc:sldMk cId="3625788919" sldId="550"/>
        </pc:sldMkLst>
      </pc:sldChg>
      <pc:sldChg chg="modSp mod">
        <pc:chgData name="Kelly Stokes" userId="3e5c5154-569e-4d81-aa91-4f91841cdfa9" providerId="ADAL" clId="{1D1AE8A1-5B73-4CA8-8CD6-0252750C5436}" dt="2022-12-12T09:16:40.349" v="590" actId="2711"/>
        <pc:sldMkLst>
          <pc:docMk/>
          <pc:sldMk cId="0" sldId="551"/>
        </pc:sldMkLst>
        <pc:spChg chg="mod">
          <ac:chgData name="Kelly Stokes" userId="3e5c5154-569e-4d81-aa91-4f91841cdfa9" providerId="ADAL" clId="{1D1AE8A1-5B73-4CA8-8CD6-0252750C5436}" dt="2022-12-12T09:16:40.349" v="590" actId="2711"/>
          <ac:spMkLst>
            <pc:docMk/>
            <pc:sldMk cId="0" sldId="551"/>
            <ac:spMk id="1713" creationId="{00000000-0000-0000-0000-000000000000}"/>
          </ac:spMkLst>
        </pc:spChg>
      </pc:sldChg>
      <pc:sldChg chg="del">
        <pc:chgData name="Kelly Stokes" userId="3e5c5154-569e-4d81-aa91-4f91841cdfa9" providerId="ADAL" clId="{1D1AE8A1-5B73-4CA8-8CD6-0252750C5436}" dt="2022-12-12T09:15:34.482" v="580" actId="2696"/>
        <pc:sldMkLst>
          <pc:docMk/>
          <pc:sldMk cId="3866864438" sldId="551"/>
        </pc:sldMkLst>
      </pc:sldChg>
      <pc:sldChg chg="modSp mod">
        <pc:chgData name="Kelly Stokes" userId="3e5c5154-569e-4d81-aa91-4f91841cdfa9" providerId="ADAL" clId="{1D1AE8A1-5B73-4CA8-8CD6-0252750C5436}" dt="2022-12-12T09:16:44.995" v="591" actId="2711"/>
        <pc:sldMkLst>
          <pc:docMk/>
          <pc:sldMk cId="0" sldId="552"/>
        </pc:sldMkLst>
        <pc:spChg chg="mod">
          <ac:chgData name="Kelly Stokes" userId="3e5c5154-569e-4d81-aa91-4f91841cdfa9" providerId="ADAL" clId="{1D1AE8A1-5B73-4CA8-8CD6-0252750C5436}" dt="2022-12-12T09:16:44.995" v="591" actId="2711"/>
          <ac:spMkLst>
            <pc:docMk/>
            <pc:sldMk cId="0" sldId="552"/>
            <ac:spMk id="1718" creationId="{00000000-0000-0000-0000-000000000000}"/>
          </ac:spMkLst>
        </pc:spChg>
      </pc:sldChg>
      <pc:sldChg chg="del">
        <pc:chgData name="Kelly Stokes" userId="3e5c5154-569e-4d81-aa91-4f91841cdfa9" providerId="ADAL" clId="{1D1AE8A1-5B73-4CA8-8CD6-0252750C5436}" dt="2022-12-12T09:15:34.482" v="580" actId="2696"/>
        <pc:sldMkLst>
          <pc:docMk/>
          <pc:sldMk cId="3221187074" sldId="552"/>
        </pc:sldMkLst>
      </pc:sldChg>
      <pc:sldChg chg="modSp mod">
        <pc:chgData name="Kelly Stokes" userId="3e5c5154-569e-4d81-aa91-4f91841cdfa9" providerId="ADAL" clId="{1D1AE8A1-5B73-4CA8-8CD6-0252750C5436}" dt="2022-12-12T09:16:49.993" v="592" actId="2711"/>
        <pc:sldMkLst>
          <pc:docMk/>
          <pc:sldMk cId="0" sldId="553"/>
        </pc:sldMkLst>
        <pc:spChg chg="mod">
          <ac:chgData name="Kelly Stokes" userId="3e5c5154-569e-4d81-aa91-4f91841cdfa9" providerId="ADAL" clId="{1D1AE8A1-5B73-4CA8-8CD6-0252750C5436}" dt="2022-12-12T09:16:49.993" v="592" actId="2711"/>
          <ac:spMkLst>
            <pc:docMk/>
            <pc:sldMk cId="0" sldId="553"/>
            <ac:spMk id="1723" creationId="{00000000-0000-0000-0000-000000000000}"/>
          </ac:spMkLst>
        </pc:spChg>
      </pc:sldChg>
      <pc:sldChg chg="del">
        <pc:chgData name="Kelly Stokes" userId="3e5c5154-569e-4d81-aa91-4f91841cdfa9" providerId="ADAL" clId="{1D1AE8A1-5B73-4CA8-8CD6-0252750C5436}" dt="2022-12-12T09:15:42.497" v="581" actId="2696"/>
        <pc:sldMkLst>
          <pc:docMk/>
          <pc:sldMk cId="2916884084" sldId="553"/>
        </pc:sldMkLst>
      </pc:sldChg>
      <pc:sldChg chg="modSp mod">
        <pc:chgData name="Kelly Stokes" userId="3e5c5154-569e-4d81-aa91-4f91841cdfa9" providerId="ADAL" clId="{1D1AE8A1-5B73-4CA8-8CD6-0252750C5436}" dt="2022-12-12T09:16:55.349" v="593" actId="2711"/>
        <pc:sldMkLst>
          <pc:docMk/>
          <pc:sldMk cId="0" sldId="554"/>
        </pc:sldMkLst>
        <pc:spChg chg="mod">
          <ac:chgData name="Kelly Stokes" userId="3e5c5154-569e-4d81-aa91-4f91841cdfa9" providerId="ADAL" clId="{1D1AE8A1-5B73-4CA8-8CD6-0252750C5436}" dt="2022-12-12T09:16:55.349" v="593" actId="2711"/>
          <ac:spMkLst>
            <pc:docMk/>
            <pc:sldMk cId="0" sldId="554"/>
            <ac:spMk id="1728" creationId="{00000000-0000-0000-0000-000000000000}"/>
          </ac:spMkLst>
        </pc:spChg>
      </pc:sldChg>
      <pc:sldChg chg="del">
        <pc:chgData name="Kelly Stokes" userId="3e5c5154-569e-4d81-aa91-4f91841cdfa9" providerId="ADAL" clId="{1D1AE8A1-5B73-4CA8-8CD6-0252750C5436}" dt="2022-12-12T09:15:42.497" v="581" actId="2696"/>
        <pc:sldMkLst>
          <pc:docMk/>
          <pc:sldMk cId="1612179683" sldId="554"/>
        </pc:sldMkLst>
      </pc:sldChg>
      <pc:sldChg chg="modSp mod">
        <pc:chgData name="Kelly Stokes" userId="3e5c5154-569e-4d81-aa91-4f91841cdfa9" providerId="ADAL" clId="{1D1AE8A1-5B73-4CA8-8CD6-0252750C5436}" dt="2022-12-12T09:18:00.116" v="630" actId="20577"/>
        <pc:sldMkLst>
          <pc:docMk/>
          <pc:sldMk cId="4213858259" sldId="555"/>
        </pc:sldMkLst>
        <pc:spChg chg="mod">
          <ac:chgData name="Kelly Stokes" userId="3e5c5154-569e-4d81-aa91-4f91841cdfa9" providerId="ADAL" clId="{1D1AE8A1-5B73-4CA8-8CD6-0252750C5436}" dt="2022-12-12T09:18:00.116" v="630" actId="20577"/>
          <ac:spMkLst>
            <pc:docMk/>
            <pc:sldMk cId="4213858259" sldId="555"/>
            <ac:spMk id="2" creationId="{52DA34BA-82FC-47C5-BCE1-BB65E08B92A1}"/>
          </ac:spMkLst>
        </pc:spChg>
      </pc:sldChg>
      <pc:sldChg chg="modSp mod">
        <pc:chgData name="Kelly Stokes" userId="3e5c5154-569e-4d81-aa91-4f91841cdfa9" providerId="ADAL" clId="{1D1AE8A1-5B73-4CA8-8CD6-0252750C5436}" dt="2022-12-12T09:17:08.221" v="595" actId="2711"/>
        <pc:sldMkLst>
          <pc:docMk/>
          <pc:sldMk cId="0" sldId="556"/>
        </pc:sldMkLst>
        <pc:spChg chg="mod">
          <ac:chgData name="Kelly Stokes" userId="3e5c5154-569e-4d81-aa91-4f91841cdfa9" providerId="ADAL" clId="{1D1AE8A1-5B73-4CA8-8CD6-0252750C5436}" dt="2022-12-12T09:17:08.221" v="595" actId="2711"/>
          <ac:spMkLst>
            <pc:docMk/>
            <pc:sldMk cId="0" sldId="556"/>
            <ac:spMk id="1738" creationId="{00000000-0000-0000-0000-000000000000}"/>
          </ac:spMkLst>
        </pc:spChg>
      </pc:sldChg>
      <pc:sldChg chg="del">
        <pc:chgData name="Kelly Stokes" userId="3e5c5154-569e-4d81-aa91-4f91841cdfa9" providerId="ADAL" clId="{1D1AE8A1-5B73-4CA8-8CD6-0252750C5436}" dt="2022-12-12T09:15:42.497" v="581" actId="2696"/>
        <pc:sldMkLst>
          <pc:docMk/>
          <pc:sldMk cId="4118669830" sldId="556"/>
        </pc:sldMkLst>
      </pc:sldChg>
      <pc:sldChg chg="modSp mod">
        <pc:chgData name="Kelly Stokes" userId="3e5c5154-569e-4d81-aa91-4f91841cdfa9" providerId="ADAL" clId="{1D1AE8A1-5B73-4CA8-8CD6-0252750C5436}" dt="2022-12-12T09:17:12.801" v="596" actId="2711"/>
        <pc:sldMkLst>
          <pc:docMk/>
          <pc:sldMk cId="0" sldId="557"/>
        </pc:sldMkLst>
        <pc:spChg chg="mod">
          <ac:chgData name="Kelly Stokes" userId="3e5c5154-569e-4d81-aa91-4f91841cdfa9" providerId="ADAL" clId="{1D1AE8A1-5B73-4CA8-8CD6-0252750C5436}" dt="2022-12-12T09:17:12.801" v="596" actId="2711"/>
          <ac:spMkLst>
            <pc:docMk/>
            <pc:sldMk cId="0" sldId="557"/>
            <ac:spMk id="1743" creationId="{00000000-0000-0000-0000-000000000000}"/>
          </ac:spMkLst>
        </pc:spChg>
      </pc:sldChg>
      <pc:sldChg chg="del">
        <pc:chgData name="Kelly Stokes" userId="3e5c5154-569e-4d81-aa91-4f91841cdfa9" providerId="ADAL" clId="{1D1AE8A1-5B73-4CA8-8CD6-0252750C5436}" dt="2022-12-12T09:15:42.497" v="581" actId="2696"/>
        <pc:sldMkLst>
          <pc:docMk/>
          <pc:sldMk cId="2648704156" sldId="557"/>
        </pc:sldMkLst>
      </pc:sldChg>
      <pc:sldChg chg="modSp mod">
        <pc:chgData name="Kelly Stokes" userId="3e5c5154-569e-4d81-aa91-4f91841cdfa9" providerId="ADAL" clId="{1D1AE8A1-5B73-4CA8-8CD6-0252750C5436}" dt="2022-12-12T09:17:45.106" v="609" actId="20577"/>
        <pc:sldMkLst>
          <pc:docMk/>
          <pc:sldMk cId="1413045715" sldId="558"/>
        </pc:sldMkLst>
        <pc:spChg chg="mod">
          <ac:chgData name="Kelly Stokes" userId="3e5c5154-569e-4d81-aa91-4f91841cdfa9" providerId="ADAL" clId="{1D1AE8A1-5B73-4CA8-8CD6-0252750C5436}" dt="2022-12-12T09:17:45.106" v="609" actId="20577"/>
          <ac:spMkLst>
            <pc:docMk/>
            <pc:sldMk cId="1413045715" sldId="558"/>
            <ac:spMk id="2" creationId="{52DA34BA-82FC-47C5-BCE1-BB65E08B92A1}"/>
          </ac:spMkLst>
        </pc:spChg>
      </pc:sldChg>
      <pc:sldChg chg="modSp mod">
        <pc:chgData name="Kelly Stokes" userId="3e5c5154-569e-4d81-aa91-4f91841cdfa9" providerId="ADAL" clId="{1D1AE8A1-5B73-4CA8-8CD6-0252750C5436}" dt="2022-12-12T09:17:51.291" v="619" actId="20577"/>
        <pc:sldMkLst>
          <pc:docMk/>
          <pc:sldMk cId="2938272345" sldId="559"/>
        </pc:sldMkLst>
        <pc:spChg chg="mod">
          <ac:chgData name="Kelly Stokes" userId="3e5c5154-569e-4d81-aa91-4f91841cdfa9" providerId="ADAL" clId="{1D1AE8A1-5B73-4CA8-8CD6-0252750C5436}" dt="2022-12-12T09:17:51.291" v="619" actId="20577"/>
          <ac:spMkLst>
            <pc:docMk/>
            <pc:sldMk cId="2938272345" sldId="559"/>
            <ac:spMk id="2" creationId="{52DA34BA-82FC-47C5-BCE1-BB65E08B92A1}"/>
          </ac:spMkLst>
        </pc:spChg>
      </pc:sldChg>
      <pc:sldChg chg="modSp mod">
        <pc:chgData name="Kelly Stokes" userId="3e5c5154-569e-4d81-aa91-4f91841cdfa9" providerId="ADAL" clId="{1D1AE8A1-5B73-4CA8-8CD6-0252750C5436}" dt="2022-12-12T09:20:30.757" v="816" actId="20577"/>
        <pc:sldMkLst>
          <pc:docMk/>
          <pc:sldMk cId="2844813666" sldId="561"/>
        </pc:sldMkLst>
        <pc:spChg chg="mod">
          <ac:chgData name="Kelly Stokes" userId="3e5c5154-569e-4d81-aa91-4f91841cdfa9" providerId="ADAL" clId="{1D1AE8A1-5B73-4CA8-8CD6-0252750C5436}" dt="2022-12-12T09:20:30.757" v="816" actId="20577"/>
          <ac:spMkLst>
            <pc:docMk/>
            <pc:sldMk cId="2844813666" sldId="561"/>
            <ac:spMk id="2" creationId="{52DA34BA-82FC-47C5-BCE1-BB65E08B92A1}"/>
          </ac:spMkLst>
        </pc:spChg>
      </pc:sldChg>
      <pc:sldChg chg="del">
        <pc:chgData name="Kelly Stokes" userId="3e5c5154-569e-4d81-aa91-4f91841cdfa9" providerId="ADAL" clId="{1D1AE8A1-5B73-4CA8-8CD6-0252750C5436}" dt="2022-12-12T09:15:55.678" v="583" actId="2696"/>
        <pc:sldMkLst>
          <pc:docMk/>
          <pc:sldMk cId="0" sldId="562"/>
        </pc:sldMkLst>
      </pc:sldChg>
      <pc:sldChg chg="del">
        <pc:chgData name="Kelly Stokes" userId="3e5c5154-569e-4d81-aa91-4f91841cdfa9" providerId="ADAL" clId="{1D1AE8A1-5B73-4CA8-8CD6-0252750C5436}" dt="2022-12-12T09:15:42.497" v="581" actId="2696"/>
        <pc:sldMkLst>
          <pc:docMk/>
          <pc:sldMk cId="2242183891" sldId="562"/>
        </pc:sldMkLst>
      </pc:sldChg>
      <pc:sldChg chg="modSp mod ord">
        <pc:chgData name="Kelly Stokes" userId="3e5c5154-569e-4d81-aa91-4f91841cdfa9" providerId="ADAL" clId="{1D1AE8A1-5B73-4CA8-8CD6-0252750C5436}" dt="2022-12-12T09:16:16.310" v="587" actId="2711"/>
        <pc:sldMkLst>
          <pc:docMk/>
          <pc:sldMk cId="0" sldId="563"/>
        </pc:sldMkLst>
        <pc:spChg chg="mod">
          <ac:chgData name="Kelly Stokes" userId="3e5c5154-569e-4d81-aa91-4f91841cdfa9" providerId="ADAL" clId="{1D1AE8A1-5B73-4CA8-8CD6-0252750C5436}" dt="2022-12-12T09:16:16.310" v="587" actId="2711"/>
          <ac:spMkLst>
            <pc:docMk/>
            <pc:sldMk cId="0" sldId="563"/>
            <ac:spMk id="1773" creationId="{00000000-0000-0000-0000-000000000000}"/>
          </ac:spMkLst>
        </pc:spChg>
      </pc:sldChg>
      <pc:sldChg chg="del">
        <pc:chgData name="Kelly Stokes" userId="3e5c5154-569e-4d81-aa91-4f91841cdfa9" providerId="ADAL" clId="{1D1AE8A1-5B73-4CA8-8CD6-0252750C5436}" dt="2022-12-12T09:15:42.497" v="581" actId="2696"/>
        <pc:sldMkLst>
          <pc:docMk/>
          <pc:sldMk cId="680978058" sldId="563"/>
        </pc:sldMkLst>
      </pc:sldChg>
      <pc:sldChg chg="modSp mod ord">
        <pc:chgData name="Kelly Stokes" userId="3e5c5154-569e-4d81-aa91-4f91841cdfa9" providerId="ADAL" clId="{1D1AE8A1-5B73-4CA8-8CD6-0252750C5436}" dt="2022-12-12T09:16:23.670" v="588" actId="2711"/>
        <pc:sldMkLst>
          <pc:docMk/>
          <pc:sldMk cId="0" sldId="564"/>
        </pc:sldMkLst>
        <pc:spChg chg="mod">
          <ac:chgData name="Kelly Stokes" userId="3e5c5154-569e-4d81-aa91-4f91841cdfa9" providerId="ADAL" clId="{1D1AE8A1-5B73-4CA8-8CD6-0252750C5436}" dt="2022-12-12T09:16:23.670" v="588" actId="2711"/>
          <ac:spMkLst>
            <pc:docMk/>
            <pc:sldMk cId="0" sldId="564"/>
            <ac:spMk id="1778" creationId="{00000000-0000-0000-0000-000000000000}"/>
          </ac:spMkLst>
        </pc:spChg>
      </pc:sldChg>
      <pc:sldChg chg="del">
        <pc:chgData name="Kelly Stokes" userId="3e5c5154-569e-4d81-aa91-4f91841cdfa9" providerId="ADAL" clId="{1D1AE8A1-5B73-4CA8-8CD6-0252750C5436}" dt="2022-12-12T09:15:42.497" v="581" actId="2696"/>
        <pc:sldMkLst>
          <pc:docMk/>
          <pc:sldMk cId="4064547850" sldId="564"/>
        </pc:sldMkLst>
      </pc:sldChg>
      <pc:sldChg chg="del">
        <pc:chgData name="Kelly Stokes" userId="3e5c5154-569e-4d81-aa91-4f91841cdfa9" providerId="ADAL" clId="{1D1AE8A1-5B73-4CA8-8CD6-0252750C5436}" dt="2022-12-12T09:15:42.497" v="581" actId="2696"/>
        <pc:sldMkLst>
          <pc:docMk/>
          <pc:sldMk cId="606007093" sldId="565"/>
        </pc:sldMkLst>
      </pc:sldChg>
      <pc:sldChg chg="modSp mod">
        <pc:chgData name="Kelly Stokes" userId="3e5c5154-569e-4d81-aa91-4f91841cdfa9" providerId="ADAL" clId="{1D1AE8A1-5B73-4CA8-8CD6-0252750C5436}" dt="2022-12-12T09:18:06.316" v="641" actId="20577"/>
        <pc:sldMkLst>
          <pc:docMk/>
          <pc:sldMk cId="2824879269" sldId="566"/>
        </pc:sldMkLst>
        <pc:spChg chg="mod">
          <ac:chgData name="Kelly Stokes" userId="3e5c5154-569e-4d81-aa91-4f91841cdfa9" providerId="ADAL" clId="{1D1AE8A1-5B73-4CA8-8CD6-0252750C5436}" dt="2022-12-12T09:18:06.316" v="641" actId="20577"/>
          <ac:spMkLst>
            <pc:docMk/>
            <pc:sldMk cId="2824879269" sldId="566"/>
            <ac:spMk id="2" creationId="{52DA34BA-82FC-47C5-BCE1-BB65E08B92A1}"/>
          </ac:spMkLst>
        </pc:spChg>
      </pc:sldChg>
      <pc:sldChg chg="modSp mod">
        <pc:chgData name="Kelly Stokes" userId="3e5c5154-569e-4d81-aa91-4f91841cdfa9" providerId="ADAL" clId="{1D1AE8A1-5B73-4CA8-8CD6-0252750C5436}" dt="2022-12-12T09:18:18.394" v="652" actId="20577"/>
        <pc:sldMkLst>
          <pc:docMk/>
          <pc:sldMk cId="805782854" sldId="567"/>
        </pc:sldMkLst>
        <pc:spChg chg="mod">
          <ac:chgData name="Kelly Stokes" userId="3e5c5154-569e-4d81-aa91-4f91841cdfa9" providerId="ADAL" clId="{1D1AE8A1-5B73-4CA8-8CD6-0252750C5436}" dt="2022-12-12T09:18:18.394" v="652" actId="20577"/>
          <ac:spMkLst>
            <pc:docMk/>
            <pc:sldMk cId="805782854" sldId="567"/>
            <ac:spMk id="2" creationId="{52DA34BA-82FC-47C5-BCE1-BB65E08B92A1}"/>
          </ac:spMkLst>
        </pc:spChg>
      </pc:sldChg>
      <pc:sldChg chg="modSp mod">
        <pc:chgData name="Kelly Stokes" userId="3e5c5154-569e-4d81-aa91-4f91841cdfa9" providerId="ADAL" clId="{1D1AE8A1-5B73-4CA8-8CD6-0252750C5436}" dt="2022-12-12T09:18:28.044" v="666" actId="20577"/>
        <pc:sldMkLst>
          <pc:docMk/>
          <pc:sldMk cId="2306067830" sldId="568"/>
        </pc:sldMkLst>
        <pc:spChg chg="mod">
          <ac:chgData name="Kelly Stokes" userId="3e5c5154-569e-4d81-aa91-4f91841cdfa9" providerId="ADAL" clId="{1D1AE8A1-5B73-4CA8-8CD6-0252750C5436}" dt="2022-12-12T09:18:28.044" v="666" actId="20577"/>
          <ac:spMkLst>
            <pc:docMk/>
            <pc:sldMk cId="2306067830" sldId="568"/>
            <ac:spMk id="2" creationId="{52DA34BA-82FC-47C5-BCE1-BB65E08B92A1}"/>
          </ac:spMkLst>
        </pc:spChg>
      </pc:sldChg>
      <pc:sldChg chg="del">
        <pc:chgData name="Kelly Stokes" userId="3e5c5154-569e-4d81-aa91-4f91841cdfa9" providerId="ADAL" clId="{1D1AE8A1-5B73-4CA8-8CD6-0252750C5436}" dt="2022-12-12T09:15:42.497" v="581" actId="2696"/>
        <pc:sldMkLst>
          <pc:docMk/>
          <pc:sldMk cId="3045267707" sldId="569"/>
        </pc:sldMkLst>
      </pc:sldChg>
      <pc:sldChg chg="del">
        <pc:chgData name="Kelly Stokes" userId="3e5c5154-569e-4d81-aa91-4f91841cdfa9" providerId="ADAL" clId="{1D1AE8A1-5B73-4CA8-8CD6-0252750C5436}" dt="2022-12-12T09:15:42.497" v="581" actId="2696"/>
        <pc:sldMkLst>
          <pc:docMk/>
          <pc:sldMk cId="3828583464" sldId="570"/>
        </pc:sldMkLst>
      </pc:sldChg>
      <pc:sldChg chg="del">
        <pc:chgData name="Kelly Stokes" userId="3e5c5154-569e-4d81-aa91-4f91841cdfa9" providerId="ADAL" clId="{1D1AE8A1-5B73-4CA8-8CD6-0252750C5436}" dt="2022-12-12T09:15:42.497" v="581" actId="2696"/>
        <pc:sldMkLst>
          <pc:docMk/>
          <pc:sldMk cId="2974311952" sldId="571"/>
        </pc:sldMkLst>
      </pc:sldChg>
      <pc:sldChg chg="del">
        <pc:chgData name="Kelly Stokes" userId="3e5c5154-569e-4d81-aa91-4f91841cdfa9" providerId="ADAL" clId="{1D1AE8A1-5B73-4CA8-8CD6-0252750C5436}" dt="2022-12-12T09:15:42.497" v="581" actId="2696"/>
        <pc:sldMkLst>
          <pc:docMk/>
          <pc:sldMk cId="3931376148" sldId="572"/>
        </pc:sldMkLst>
      </pc:sldChg>
      <pc:sldChg chg="modSp mod">
        <pc:chgData name="Kelly Stokes" userId="3e5c5154-569e-4d81-aa91-4f91841cdfa9" providerId="ADAL" clId="{1D1AE8A1-5B73-4CA8-8CD6-0252750C5436}" dt="2022-12-12T09:18:35.411" v="677" actId="20577"/>
        <pc:sldMkLst>
          <pc:docMk/>
          <pc:sldMk cId="2792669322" sldId="573"/>
        </pc:sldMkLst>
        <pc:spChg chg="mod">
          <ac:chgData name="Kelly Stokes" userId="3e5c5154-569e-4d81-aa91-4f91841cdfa9" providerId="ADAL" clId="{1D1AE8A1-5B73-4CA8-8CD6-0252750C5436}" dt="2022-12-12T09:18:35.411" v="677" actId="20577"/>
          <ac:spMkLst>
            <pc:docMk/>
            <pc:sldMk cId="2792669322" sldId="573"/>
            <ac:spMk id="2" creationId="{52DA34BA-82FC-47C5-BCE1-BB65E08B92A1}"/>
          </ac:spMkLst>
        </pc:spChg>
      </pc:sldChg>
      <pc:sldChg chg="modSp mod">
        <pc:chgData name="Kelly Stokes" userId="3e5c5154-569e-4d81-aa91-4f91841cdfa9" providerId="ADAL" clId="{1D1AE8A1-5B73-4CA8-8CD6-0252750C5436}" dt="2022-12-12T09:18:42.113" v="690" actId="20577"/>
        <pc:sldMkLst>
          <pc:docMk/>
          <pc:sldMk cId="1378953568" sldId="574"/>
        </pc:sldMkLst>
        <pc:spChg chg="mod">
          <ac:chgData name="Kelly Stokes" userId="3e5c5154-569e-4d81-aa91-4f91841cdfa9" providerId="ADAL" clId="{1D1AE8A1-5B73-4CA8-8CD6-0252750C5436}" dt="2022-12-12T09:18:42.113" v="690" actId="20577"/>
          <ac:spMkLst>
            <pc:docMk/>
            <pc:sldMk cId="1378953568" sldId="574"/>
            <ac:spMk id="2" creationId="{52DA34BA-82FC-47C5-BCE1-BB65E08B92A1}"/>
          </ac:spMkLst>
        </pc:spChg>
      </pc:sldChg>
      <pc:sldChg chg="modSp mod">
        <pc:chgData name="Kelly Stokes" userId="3e5c5154-569e-4d81-aa91-4f91841cdfa9" providerId="ADAL" clId="{1D1AE8A1-5B73-4CA8-8CD6-0252750C5436}" dt="2022-12-12T09:19:02.430" v="713" actId="20577"/>
        <pc:sldMkLst>
          <pc:docMk/>
          <pc:sldMk cId="3670349578" sldId="575"/>
        </pc:sldMkLst>
        <pc:spChg chg="mod">
          <ac:chgData name="Kelly Stokes" userId="3e5c5154-569e-4d81-aa91-4f91841cdfa9" providerId="ADAL" clId="{1D1AE8A1-5B73-4CA8-8CD6-0252750C5436}" dt="2022-12-12T09:19:02.430" v="713" actId="20577"/>
          <ac:spMkLst>
            <pc:docMk/>
            <pc:sldMk cId="3670349578" sldId="575"/>
            <ac:spMk id="2" creationId="{52DA34BA-82FC-47C5-BCE1-BB65E08B92A1}"/>
          </ac:spMkLst>
        </pc:spChg>
      </pc:sldChg>
      <pc:sldChg chg="modSp mod">
        <pc:chgData name="Kelly Stokes" userId="3e5c5154-569e-4d81-aa91-4f91841cdfa9" providerId="ADAL" clId="{1D1AE8A1-5B73-4CA8-8CD6-0252750C5436}" dt="2022-12-12T09:19:09.930" v="726" actId="20577"/>
        <pc:sldMkLst>
          <pc:docMk/>
          <pc:sldMk cId="1304861550" sldId="580"/>
        </pc:sldMkLst>
        <pc:spChg chg="mod">
          <ac:chgData name="Kelly Stokes" userId="3e5c5154-569e-4d81-aa91-4f91841cdfa9" providerId="ADAL" clId="{1D1AE8A1-5B73-4CA8-8CD6-0252750C5436}" dt="2022-12-12T09:19:09.930" v="726" actId="20577"/>
          <ac:spMkLst>
            <pc:docMk/>
            <pc:sldMk cId="1304861550" sldId="580"/>
            <ac:spMk id="2" creationId="{52DA34BA-82FC-47C5-BCE1-BB65E08B92A1}"/>
          </ac:spMkLst>
        </pc:spChg>
      </pc:sldChg>
      <pc:sldChg chg="modSp mod">
        <pc:chgData name="Kelly Stokes" userId="3e5c5154-569e-4d81-aa91-4f91841cdfa9" providerId="ADAL" clId="{1D1AE8A1-5B73-4CA8-8CD6-0252750C5436}" dt="2022-12-12T09:19:20.228" v="735" actId="20577"/>
        <pc:sldMkLst>
          <pc:docMk/>
          <pc:sldMk cId="3759821407" sldId="581"/>
        </pc:sldMkLst>
        <pc:spChg chg="mod">
          <ac:chgData name="Kelly Stokes" userId="3e5c5154-569e-4d81-aa91-4f91841cdfa9" providerId="ADAL" clId="{1D1AE8A1-5B73-4CA8-8CD6-0252750C5436}" dt="2022-12-12T09:19:20.228" v="735" actId="20577"/>
          <ac:spMkLst>
            <pc:docMk/>
            <pc:sldMk cId="3759821407" sldId="581"/>
            <ac:spMk id="2" creationId="{52DA34BA-82FC-47C5-BCE1-BB65E08B92A1}"/>
          </ac:spMkLst>
        </pc:spChg>
      </pc:sldChg>
      <pc:sldChg chg="modSp mod">
        <pc:chgData name="Kelly Stokes" userId="3e5c5154-569e-4d81-aa91-4f91841cdfa9" providerId="ADAL" clId="{1D1AE8A1-5B73-4CA8-8CD6-0252750C5436}" dt="2022-12-12T09:19:27.853" v="747" actId="20577"/>
        <pc:sldMkLst>
          <pc:docMk/>
          <pc:sldMk cId="3893025048" sldId="582"/>
        </pc:sldMkLst>
        <pc:spChg chg="mod">
          <ac:chgData name="Kelly Stokes" userId="3e5c5154-569e-4d81-aa91-4f91841cdfa9" providerId="ADAL" clId="{1D1AE8A1-5B73-4CA8-8CD6-0252750C5436}" dt="2022-12-12T09:19:27.853" v="747" actId="20577"/>
          <ac:spMkLst>
            <pc:docMk/>
            <pc:sldMk cId="3893025048" sldId="582"/>
            <ac:spMk id="2" creationId="{52DA34BA-82FC-47C5-BCE1-BB65E08B92A1}"/>
          </ac:spMkLst>
        </pc:spChg>
      </pc:sldChg>
      <pc:sldChg chg="modSp mod">
        <pc:chgData name="Kelly Stokes" userId="3e5c5154-569e-4d81-aa91-4f91841cdfa9" providerId="ADAL" clId="{1D1AE8A1-5B73-4CA8-8CD6-0252750C5436}" dt="2022-12-12T09:23:35.226" v="862"/>
        <pc:sldMkLst>
          <pc:docMk/>
          <pc:sldMk cId="2558172481" sldId="591"/>
        </pc:sldMkLst>
        <pc:spChg chg="mod">
          <ac:chgData name="Kelly Stokes" userId="3e5c5154-569e-4d81-aa91-4f91841cdfa9" providerId="ADAL" clId="{1D1AE8A1-5B73-4CA8-8CD6-0252750C5436}" dt="2022-12-12T09:23:35.226" v="862"/>
          <ac:spMkLst>
            <pc:docMk/>
            <pc:sldMk cId="2558172481" sldId="591"/>
            <ac:spMk id="2" creationId="{02FB8773-AD3E-2543-510F-CEE32E75C793}"/>
          </ac:spMkLst>
        </pc:spChg>
      </pc:sldChg>
      <pc:sldChg chg="modSp mod">
        <pc:chgData name="Kelly Stokes" userId="3e5c5154-569e-4d81-aa91-4f91841cdfa9" providerId="ADAL" clId="{1D1AE8A1-5B73-4CA8-8CD6-0252750C5436}" dt="2022-12-12T09:20:23.440" v="807" actId="20577"/>
        <pc:sldMkLst>
          <pc:docMk/>
          <pc:sldMk cId="2335409816" sldId="593"/>
        </pc:sldMkLst>
        <pc:spChg chg="mod">
          <ac:chgData name="Kelly Stokes" userId="3e5c5154-569e-4d81-aa91-4f91841cdfa9" providerId="ADAL" clId="{1D1AE8A1-5B73-4CA8-8CD6-0252750C5436}" dt="2022-12-12T09:20:23.440" v="807" actId="20577"/>
          <ac:spMkLst>
            <pc:docMk/>
            <pc:sldMk cId="2335409816" sldId="593"/>
            <ac:spMk id="2" creationId="{52DA34BA-82FC-47C5-BCE1-BB65E08B92A1}"/>
          </ac:spMkLst>
        </pc:spChg>
      </pc:sldChg>
      <pc:sldChg chg="modSp mod">
        <pc:chgData name="Kelly Stokes" userId="3e5c5154-569e-4d81-aa91-4f91841cdfa9" providerId="ADAL" clId="{1D1AE8A1-5B73-4CA8-8CD6-0252750C5436}" dt="2022-12-12T09:20:53.405" v="822" actId="20577"/>
        <pc:sldMkLst>
          <pc:docMk/>
          <pc:sldMk cId="3886991875" sldId="597"/>
        </pc:sldMkLst>
        <pc:spChg chg="mod">
          <ac:chgData name="Kelly Stokes" userId="3e5c5154-569e-4d81-aa91-4f91841cdfa9" providerId="ADAL" clId="{1D1AE8A1-5B73-4CA8-8CD6-0252750C5436}" dt="2022-12-12T09:20:53.405" v="822" actId="20577"/>
          <ac:spMkLst>
            <pc:docMk/>
            <pc:sldMk cId="3886991875" sldId="597"/>
            <ac:spMk id="2" creationId="{02FB8773-AD3E-2543-510F-CEE32E75C793}"/>
          </ac:spMkLst>
        </pc:spChg>
      </pc:sldChg>
      <pc:sldChg chg="addSp delSp modSp mod">
        <pc:chgData name="Kelly Stokes" userId="3e5c5154-569e-4d81-aa91-4f91841cdfa9" providerId="ADAL" clId="{1D1AE8A1-5B73-4CA8-8CD6-0252750C5436}" dt="2022-12-12T08:35:25.611" v="10" actId="1076"/>
        <pc:sldMkLst>
          <pc:docMk/>
          <pc:sldMk cId="3955913320" sldId="604"/>
        </pc:sldMkLst>
        <pc:picChg chg="del">
          <ac:chgData name="Kelly Stokes" userId="3e5c5154-569e-4d81-aa91-4f91841cdfa9" providerId="ADAL" clId="{1D1AE8A1-5B73-4CA8-8CD6-0252750C5436}" dt="2022-12-12T08:35:10.988" v="4" actId="478"/>
          <ac:picMkLst>
            <pc:docMk/>
            <pc:sldMk cId="3955913320" sldId="604"/>
            <ac:picMk id="3" creationId="{6515CFC4-573C-895B-1365-6D2822DBF8A0}"/>
          </ac:picMkLst>
        </pc:picChg>
        <pc:picChg chg="add mod modCrop">
          <ac:chgData name="Kelly Stokes" userId="3e5c5154-569e-4d81-aa91-4f91841cdfa9" providerId="ADAL" clId="{1D1AE8A1-5B73-4CA8-8CD6-0252750C5436}" dt="2022-12-12T08:35:25.611" v="10" actId="1076"/>
          <ac:picMkLst>
            <pc:docMk/>
            <pc:sldMk cId="3955913320" sldId="604"/>
            <ac:picMk id="4" creationId="{648AAFF0-373A-995F-7408-CA42A7F77E4A}"/>
          </ac:picMkLst>
        </pc:picChg>
      </pc:sldChg>
      <pc:sldChg chg="del">
        <pc:chgData name="Kelly Stokes" userId="3e5c5154-569e-4d81-aa91-4f91841cdfa9" providerId="ADAL" clId="{1D1AE8A1-5B73-4CA8-8CD6-0252750C5436}" dt="2022-12-12T08:43:36.299" v="36" actId="2696"/>
        <pc:sldMkLst>
          <pc:docMk/>
          <pc:sldMk cId="607385829" sldId="905"/>
        </pc:sldMkLst>
      </pc:sldChg>
      <pc:sldChg chg="del">
        <pc:chgData name="Kelly Stokes" userId="3e5c5154-569e-4d81-aa91-4f91841cdfa9" providerId="ADAL" clId="{1D1AE8A1-5B73-4CA8-8CD6-0252750C5436}" dt="2022-12-12T08:43:36.299" v="36" actId="2696"/>
        <pc:sldMkLst>
          <pc:docMk/>
          <pc:sldMk cId="1676013275" sldId="907"/>
        </pc:sldMkLst>
      </pc:sldChg>
      <pc:sldChg chg="del">
        <pc:chgData name="Kelly Stokes" userId="3e5c5154-569e-4d81-aa91-4f91841cdfa9" providerId="ADAL" clId="{1D1AE8A1-5B73-4CA8-8CD6-0252750C5436}" dt="2022-12-12T08:43:36.299" v="36" actId="2696"/>
        <pc:sldMkLst>
          <pc:docMk/>
          <pc:sldMk cId="2841568823" sldId="1170"/>
        </pc:sldMkLst>
      </pc:sldChg>
      <pc:sldChg chg="del">
        <pc:chgData name="Kelly Stokes" userId="3e5c5154-569e-4d81-aa91-4f91841cdfa9" providerId="ADAL" clId="{1D1AE8A1-5B73-4CA8-8CD6-0252750C5436}" dt="2022-12-12T08:43:36.299" v="36" actId="2696"/>
        <pc:sldMkLst>
          <pc:docMk/>
          <pc:sldMk cId="725034087" sldId="1171"/>
        </pc:sldMkLst>
      </pc:sldChg>
      <pc:sldChg chg="del">
        <pc:chgData name="Kelly Stokes" userId="3e5c5154-569e-4d81-aa91-4f91841cdfa9" providerId="ADAL" clId="{1D1AE8A1-5B73-4CA8-8CD6-0252750C5436}" dt="2022-12-12T08:43:36.299" v="36" actId="2696"/>
        <pc:sldMkLst>
          <pc:docMk/>
          <pc:sldMk cId="3211365809" sldId="1172"/>
        </pc:sldMkLst>
      </pc:sldChg>
      <pc:sldChg chg="del">
        <pc:chgData name="Kelly Stokes" userId="3e5c5154-569e-4d81-aa91-4f91841cdfa9" providerId="ADAL" clId="{1D1AE8A1-5B73-4CA8-8CD6-0252750C5436}" dt="2022-12-12T08:40:11.378" v="11" actId="2696"/>
        <pc:sldMkLst>
          <pc:docMk/>
          <pc:sldMk cId="933078727" sldId="1182"/>
        </pc:sldMkLst>
      </pc:sldChg>
      <pc:sldChg chg="del">
        <pc:chgData name="Kelly Stokes" userId="3e5c5154-569e-4d81-aa91-4f91841cdfa9" providerId="ADAL" clId="{1D1AE8A1-5B73-4CA8-8CD6-0252750C5436}" dt="2022-12-12T08:40:11.378" v="11" actId="2696"/>
        <pc:sldMkLst>
          <pc:docMk/>
          <pc:sldMk cId="1633415360" sldId="1186"/>
        </pc:sldMkLst>
      </pc:sldChg>
      <pc:sldChg chg="modSp mod">
        <pc:chgData name="Kelly Stokes" userId="3e5c5154-569e-4d81-aa91-4f91841cdfa9" providerId="ADAL" clId="{1D1AE8A1-5B73-4CA8-8CD6-0252750C5436}" dt="2022-12-12T09:21:50.779" v="829" actId="14100"/>
        <pc:sldMkLst>
          <pc:docMk/>
          <pc:sldMk cId="2851453709" sldId="1194"/>
        </pc:sldMkLst>
        <pc:spChg chg="mod">
          <ac:chgData name="Kelly Stokes" userId="3e5c5154-569e-4d81-aa91-4f91841cdfa9" providerId="ADAL" clId="{1D1AE8A1-5B73-4CA8-8CD6-0252750C5436}" dt="2022-12-12T09:21:44.552" v="827"/>
          <ac:spMkLst>
            <pc:docMk/>
            <pc:sldMk cId="2851453709" sldId="1194"/>
            <ac:spMk id="2" creationId="{02FB8773-AD3E-2543-510F-CEE32E75C793}"/>
          </ac:spMkLst>
        </pc:spChg>
        <pc:spChg chg="mod">
          <ac:chgData name="Kelly Stokes" userId="3e5c5154-569e-4d81-aa91-4f91841cdfa9" providerId="ADAL" clId="{1D1AE8A1-5B73-4CA8-8CD6-0252750C5436}" dt="2022-12-12T09:21:20.098" v="823"/>
          <ac:spMkLst>
            <pc:docMk/>
            <pc:sldMk cId="2851453709" sldId="1194"/>
            <ac:spMk id="3" creationId="{E500F0D3-C8EE-77CA-D8A5-2252D46724AA}"/>
          </ac:spMkLst>
        </pc:spChg>
        <pc:spChg chg="mod">
          <ac:chgData name="Kelly Stokes" userId="3e5c5154-569e-4d81-aa91-4f91841cdfa9" providerId="ADAL" clId="{1D1AE8A1-5B73-4CA8-8CD6-0252750C5436}" dt="2022-12-12T09:21:26.226" v="825" actId="14100"/>
          <ac:spMkLst>
            <pc:docMk/>
            <pc:sldMk cId="2851453709" sldId="1194"/>
            <ac:spMk id="4" creationId="{B5313488-7E4A-79E2-52CD-B230AB2EBC8A}"/>
          </ac:spMkLst>
        </pc:spChg>
        <pc:spChg chg="mod">
          <ac:chgData name="Kelly Stokes" userId="3e5c5154-569e-4d81-aa91-4f91841cdfa9" providerId="ADAL" clId="{1D1AE8A1-5B73-4CA8-8CD6-0252750C5436}" dt="2022-12-12T09:21:50.779" v="829" actId="14100"/>
          <ac:spMkLst>
            <pc:docMk/>
            <pc:sldMk cId="2851453709" sldId="1194"/>
            <ac:spMk id="5" creationId="{E02A7888-AA45-7396-3E3D-4AC6E69CC2E9}"/>
          </ac:spMkLst>
        </pc:spChg>
      </pc:sldChg>
      <pc:sldChg chg="del">
        <pc:chgData name="Kelly Stokes" userId="3e5c5154-569e-4d81-aa91-4f91841cdfa9" providerId="ADAL" clId="{1D1AE8A1-5B73-4CA8-8CD6-0252750C5436}" dt="2022-12-12T09:14:08.697" v="563" actId="2696"/>
        <pc:sldMkLst>
          <pc:docMk/>
          <pc:sldMk cId="828940665" sldId="1409"/>
        </pc:sldMkLst>
      </pc:sldChg>
      <pc:sldChg chg="del">
        <pc:chgData name="Kelly Stokes" userId="3e5c5154-569e-4d81-aa91-4f91841cdfa9" providerId="ADAL" clId="{1D1AE8A1-5B73-4CA8-8CD6-0252750C5436}" dt="2022-12-12T09:14:08.697" v="563" actId="2696"/>
        <pc:sldMkLst>
          <pc:docMk/>
          <pc:sldMk cId="1581489106" sldId="1410"/>
        </pc:sldMkLst>
      </pc:sldChg>
      <pc:sldChg chg="del">
        <pc:chgData name="Kelly Stokes" userId="3e5c5154-569e-4d81-aa91-4f91841cdfa9" providerId="ADAL" clId="{1D1AE8A1-5B73-4CA8-8CD6-0252750C5436}" dt="2022-12-12T09:14:08.697" v="563" actId="2696"/>
        <pc:sldMkLst>
          <pc:docMk/>
          <pc:sldMk cId="1265209026" sldId="1411"/>
        </pc:sldMkLst>
      </pc:sldChg>
      <pc:sldChg chg="del">
        <pc:chgData name="Kelly Stokes" userId="3e5c5154-569e-4d81-aa91-4f91841cdfa9" providerId="ADAL" clId="{1D1AE8A1-5B73-4CA8-8CD6-0252750C5436}" dt="2022-12-12T09:14:08.697" v="563" actId="2696"/>
        <pc:sldMkLst>
          <pc:docMk/>
          <pc:sldMk cId="4032858853" sldId="1424"/>
        </pc:sldMkLst>
      </pc:sldChg>
      <pc:sldChg chg="del">
        <pc:chgData name="Kelly Stokes" userId="3e5c5154-569e-4d81-aa91-4f91841cdfa9" providerId="ADAL" clId="{1D1AE8A1-5B73-4CA8-8CD6-0252750C5436}" dt="2022-12-12T09:14:08.697" v="563" actId="2696"/>
        <pc:sldMkLst>
          <pc:docMk/>
          <pc:sldMk cId="2661020021" sldId="1425"/>
        </pc:sldMkLst>
      </pc:sldChg>
      <pc:sldChg chg="del">
        <pc:chgData name="Kelly Stokes" userId="3e5c5154-569e-4d81-aa91-4f91841cdfa9" providerId="ADAL" clId="{1D1AE8A1-5B73-4CA8-8CD6-0252750C5436}" dt="2022-12-12T09:14:08.697" v="563" actId="2696"/>
        <pc:sldMkLst>
          <pc:docMk/>
          <pc:sldMk cId="3590489856" sldId="1426"/>
        </pc:sldMkLst>
      </pc:sldChg>
      <pc:sldChg chg="del">
        <pc:chgData name="Kelly Stokes" userId="3e5c5154-569e-4d81-aa91-4f91841cdfa9" providerId="ADAL" clId="{1D1AE8A1-5B73-4CA8-8CD6-0252750C5436}" dt="2022-12-12T09:14:08.697" v="563" actId="2696"/>
        <pc:sldMkLst>
          <pc:docMk/>
          <pc:sldMk cId="3586601246" sldId="1439"/>
        </pc:sldMkLst>
      </pc:sldChg>
      <pc:sldChg chg="del">
        <pc:chgData name="Kelly Stokes" userId="3e5c5154-569e-4d81-aa91-4f91841cdfa9" providerId="ADAL" clId="{1D1AE8A1-5B73-4CA8-8CD6-0252750C5436}" dt="2022-12-12T09:14:08.697" v="563" actId="2696"/>
        <pc:sldMkLst>
          <pc:docMk/>
          <pc:sldMk cId="3193529496" sldId="1440"/>
        </pc:sldMkLst>
      </pc:sldChg>
      <pc:sldChg chg="del">
        <pc:chgData name="Kelly Stokes" userId="3e5c5154-569e-4d81-aa91-4f91841cdfa9" providerId="ADAL" clId="{1D1AE8A1-5B73-4CA8-8CD6-0252750C5436}" dt="2022-12-12T09:14:08.697" v="563" actId="2696"/>
        <pc:sldMkLst>
          <pc:docMk/>
          <pc:sldMk cId="1476542739" sldId="1441"/>
        </pc:sldMkLst>
      </pc:sldChg>
      <pc:sldChg chg="modSp mod">
        <pc:chgData name="Kelly Stokes" userId="3e5c5154-569e-4d81-aa91-4f91841cdfa9" providerId="ADAL" clId="{1D1AE8A1-5B73-4CA8-8CD6-0252750C5436}" dt="2022-12-12T09:12:59.198" v="557" actId="20577"/>
        <pc:sldMkLst>
          <pc:docMk/>
          <pc:sldMk cId="98199320" sldId="1451"/>
        </pc:sldMkLst>
        <pc:spChg chg="mod">
          <ac:chgData name="Kelly Stokes" userId="3e5c5154-569e-4d81-aa91-4f91841cdfa9" providerId="ADAL" clId="{1D1AE8A1-5B73-4CA8-8CD6-0252750C5436}" dt="2022-12-12T09:12:59.198" v="557" actId="20577"/>
          <ac:spMkLst>
            <pc:docMk/>
            <pc:sldMk cId="98199320" sldId="1451"/>
            <ac:spMk id="2" creationId="{52DA34BA-82FC-47C5-BCE1-BB65E08B92A1}"/>
          </ac:spMkLst>
        </pc:spChg>
      </pc:sldChg>
      <pc:sldChg chg="modSp mod">
        <pc:chgData name="Kelly Stokes" userId="3e5c5154-569e-4d81-aa91-4f91841cdfa9" providerId="ADAL" clId="{1D1AE8A1-5B73-4CA8-8CD6-0252750C5436}" dt="2022-12-12T08:49:13.403" v="102" actId="1076"/>
        <pc:sldMkLst>
          <pc:docMk/>
          <pc:sldMk cId="2817335207" sldId="1452"/>
        </pc:sldMkLst>
        <pc:spChg chg="mod">
          <ac:chgData name="Kelly Stokes" userId="3e5c5154-569e-4d81-aa91-4f91841cdfa9" providerId="ADAL" clId="{1D1AE8A1-5B73-4CA8-8CD6-0252750C5436}" dt="2022-12-12T08:49:13.403" v="102" actId="1076"/>
          <ac:spMkLst>
            <pc:docMk/>
            <pc:sldMk cId="2817335207" sldId="1452"/>
            <ac:spMk id="2" creationId="{52DA34BA-82FC-47C5-BCE1-BB65E08B92A1}"/>
          </ac:spMkLst>
        </pc:spChg>
      </pc:sldChg>
      <pc:sldChg chg="modSp mod">
        <pc:chgData name="Kelly Stokes" userId="3e5c5154-569e-4d81-aa91-4f91841cdfa9" providerId="ADAL" clId="{1D1AE8A1-5B73-4CA8-8CD6-0252750C5436}" dt="2022-12-12T08:49:26.457" v="107" actId="313"/>
        <pc:sldMkLst>
          <pc:docMk/>
          <pc:sldMk cId="3880644436" sldId="1453"/>
        </pc:sldMkLst>
        <pc:spChg chg="mod">
          <ac:chgData name="Kelly Stokes" userId="3e5c5154-569e-4d81-aa91-4f91841cdfa9" providerId="ADAL" clId="{1D1AE8A1-5B73-4CA8-8CD6-0252750C5436}" dt="2022-12-12T08:49:26.457" v="107" actId="313"/>
          <ac:spMkLst>
            <pc:docMk/>
            <pc:sldMk cId="3880644436" sldId="1453"/>
            <ac:spMk id="2" creationId="{52DA34BA-82FC-47C5-BCE1-BB65E08B92A1}"/>
          </ac:spMkLst>
        </pc:spChg>
      </pc:sldChg>
      <pc:sldChg chg="del">
        <pc:chgData name="Kelly Stokes" userId="3e5c5154-569e-4d81-aa91-4f91841cdfa9" providerId="ADAL" clId="{1D1AE8A1-5B73-4CA8-8CD6-0252750C5436}" dt="2022-12-12T08:49:33.392" v="108" actId="2696"/>
        <pc:sldMkLst>
          <pc:docMk/>
          <pc:sldMk cId="2214006298" sldId="1454"/>
        </pc:sldMkLst>
      </pc:sldChg>
      <pc:sldChg chg="addSp delSp modSp mod modAnim">
        <pc:chgData name="Kelly Stokes" userId="3e5c5154-569e-4d81-aa91-4f91841cdfa9" providerId="ADAL" clId="{1D1AE8A1-5B73-4CA8-8CD6-0252750C5436}" dt="2022-12-12T08:50:59.544" v="123"/>
        <pc:sldMkLst>
          <pc:docMk/>
          <pc:sldMk cId="1149855702" sldId="1456"/>
        </pc:sldMkLst>
        <pc:spChg chg="mod">
          <ac:chgData name="Kelly Stokes" userId="3e5c5154-569e-4d81-aa91-4f91841cdfa9" providerId="ADAL" clId="{1D1AE8A1-5B73-4CA8-8CD6-0252750C5436}" dt="2022-12-12T08:50:21.393" v="117" actId="20577"/>
          <ac:spMkLst>
            <pc:docMk/>
            <pc:sldMk cId="1149855702" sldId="1456"/>
            <ac:spMk id="2" creationId="{52DA34BA-82FC-47C5-BCE1-BB65E08B92A1}"/>
          </ac:spMkLst>
        </pc:spChg>
        <pc:spChg chg="mod">
          <ac:chgData name="Kelly Stokes" userId="3e5c5154-569e-4d81-aa91-4f91841cdfa9" providerId="ADAL" clId="{1D1AE8A1-5B73-4CA8-8CD6-0252750C5436}" dt="2022-12-12T08:50:27.817" v="119" actId="1076"/>
          <ac:spMkLst>
            <pc:docMk/>
            <pc:sldMk cId="1149855702" sldId="1456"/>
            <ac:spMk id="3" creationId="{13BB5EC0-7A96-4D29-A835-6FAE896C31A4}"/>
          </ac:spMkLst>
        </pc:spChg>
        <pc:picChg chg="add mod">
          <ac:chgData name="Kelly Stokes" userId="3e5c5154-569e-4d81-aa91-4f91841cdfa9" providerId="ADAL" clId="{1D1AE8A1-5B73-4CA8-8CD6-0252750C5436}" dt="2022-12-12T08:50:58.696" v="122" actId="1076"/>
          <ac:picMkLst>
            <pc:docMk/>
            <pc:sldMk cId="1149855702" sldId="1456"/>
            <ac:picMk id="4" creationId="{E544B91F-97F4-188F-1949-C2EEAC6FCB76}"/>
          </ac:picMkLst>
        </pc:picChg>
        <pc:picChg chg="del">
          <ac:chgData name="Kelly Stokes" userId="3e5c5154-569e-4d81-aa91-4f91841cdfa9" providerId="ADAL" clId="{1D1AE8A1-5B73-4CA8-8CD6-0252750C5436}" dt="2022-12-12T08:50:29.145" v="120" actId="478"/>
          <ac:picMkLst>
            <pc:docMk/>
            <pc:sldMk cId="1149855702" sldId="1456"/>
            <ac:picMk id="1026" creationId="{570D6E21-AB68-8848-7CA1-2A79887EFF0C}"/>
          </ac:picMkLst>
        </pc:picChg>
      </pc:sldChg>
      <pc:sldChg chg="addSp delSp modSp mod modAnim">
        <pc:chgData name="Kelly Stokes" userId="3e5c5154-569e-4d81-aa91-4f91841cdfa9" providerId="ADAL" clId="{1D1AE8A1-5B73-4CA8-8CD6-0252750C5436}" dt="2022-12-12T08:53:19.336" v="158"/>
        <pc:sldMkLst>
          <pc:docMk/>
          <pc:sldMk cId="3292200701" sldId="1459"/>
        </pc:sldMkLst>
        <pc:spChg chg="mod">
          <ac:chgData name="Kelly Stokes" userId="3e5c5154-569e-4d81-aa91-4f91841cdfa9" providerId="ADAL" clId="{1D1AE8A1-5B73-4CA8-8CD6-0252750C5436}" dt="2022-12-12T08:51:08.427" v="134" actId="20577"/>
          <ac:spMkLst>
            <pc:docMk/>
            <pc:sldMk cId="3292200701" sldId="1459"/>
            <ac:spMk id="2" creationId="{52DA34BA-82FC-47C5-BCE1-BB65E08B92A1}"/>
          </ac:spMkLst>
        </pc:spChg>
        <pc:spChg chg="mod">
          <ac:chgData name="Kelly Stokes" userId="3e5c5154-569e-4d81-aa91-4f91841cdfa9" providerId="ADAL" clId="{1D1AE8A1-5B73-4CA8-8CD6-0252750C5436}" dt="2022-12-12T08:51:14.393" v="136" actId="14100"/>
          <ac:spMkLst>
            <pc:docMk/>
            <pc:sldMk cId="3292200701" sldId="1459"/>
            <ac:spMk id="3" creationId="{0366E0B6-702E-4814-82C6-08CA2D13F3C9}"/>
          </ac:spMkLst>
        </pc:spChg>
        <pc:picChg chg="add del mod">
          <ac:chgData name="Kelly Stokes" userId="3e5c5154-569e-4d81-aa91-4f91841cdfa9" providerId="ADAL" clId="{1D1AE8A1-5B73-4CA8-8CD6-0252750C5436}" dt="2022-12-12T08:52:18.041" v="155" actId="478"/>
          <ac:picMkLst>
            <pc:docMk/>
            <pc:sldMk cId="3292200701" sldId="1459"/>
            <ac:picMk id="4" creationId="{BF107382-F03A-58EC-39D2-2D00111F22B6}"/>
          </ac:picMkLst>
        </pc:picChg>
        <pc:picChg chg="del">
          <ac:chgData name="Kelly Stokes" userId="3e5c5154-569e-4d81-aa91-4f91841cdfa9" providerId="ADAL" clId="{1D1AE8A1-5B73-4CA8-8CD6-0252750C5436}" dt="2022-12-12T08:51:15.441" v="137" actId="478"/>
          <ac:picMkLst>
            <pc:docMk/>
            <pc:sldMk cId="3292200701" sldId="1459"/>
            <ac:picMk id="2050" creationId="{EDCF3446-847C-AED5-65AD-7B1362A07937}"/>
          </ac:picMkLst>
        </pc:picChg>
        <pc:picChg chg="add mod">
          <ac:chgData name="Kelly Stokes" userId="3e5c5154-569e-4d81-aa91-4f91841cdfa9" providerId="ADAL" clId="{1D1AE8A1-5B73-4CA8-8CD6-0252750C5436}" dt="2022-12-12T08:53:18.435" v="157" actId="1076"/>
          <ac:picMkLst>
            <pc:docMk/>
            <pc:sldMk cId="3292200701" sldId="1459"/>
            <ac:picMk id="2052" creationId="{129FB1ED-B51A-E837-6F98-5C841175027D}"/>
          </ac:picMkLst>
        </pc:picChg>
      </pc:sldChg>
      <pc:sldChg chg="addSp delSp modSp mod modAnim">
        <pc:chgData name="Kelly Stokes" userId="3e5c5154-569e-4d81-aa91-4f91841cdfa9" providerId="ADAL" clId="{1D1AE8A1-5B73-4CA8-8CD6-0252750C5436}" dt="2022-12-12T08:54:03.085" v="165" actId="1076"/>
        <pc:sldMkLst>
          <pc:docMk/>
          <pc:sldMk cId="2099598269" sldId="1462"/>
        </pc:sldMkLst>
        <pc:spChg chg="mod">
          <ac:chgData name="Kelly Stokes" userId="3e5c5154-569e-4d81-aa91-4f91841cdfa9" providerId="ADAL" clId="{1D1AE8A1-5B73-4CA8-8CD6-0252750C5436}" dt="2022-12-12T08:52:07.031" v="151" actId="20577"/>
          <ac:spMkLst>
            <pc:docMk/>
            <pc:sldMk cId="2099598269" sldId="1462"/>
            <ac:spMk id="2" creationId="{52DA34BA-82FC-47C5-BCE1-BB65E08B92A1}"/>
          </ac:spMkLst>
        </pc:spChg>
        <pc:spChg chg="mod">
          <ac:chgData name="Kelly Stokes" userId="3e5c5154-569e-4d81-aa91-4f91841cdfa9" providerId="ADAL" clId="{1D1AE8A1-5B73-4CA8-8CD6-0252750C5436}" dt="2022-12-12T08:52:15.116" v="154" actId="1076"/>
          <ac:spMkLst>
            <pc:docMk/>
            <pc:sldMk cId="2099598269" sldId="1462"/>
            <ac:spMk id="3" creationId="{4BCBA2DA-E95C-434C-BE81-320E182AE5EF}"/>
          </ac:spMkLst>
        </pc:spChg>
        <pc:picChg chg="add mod">
          <ac:chgData name="Kelly Stokes" userId="3e5c5154-569e-4d81-aa91-4f91841cdfa9" providerId="ADAL" clId="{1D1AE8A1-5B73-4CA8-8CD6-0252750C5436}" dt="2022-12-12T08:54:03.085" v="165" actId="1076"/>
          <ac:picMkLst>
            <pc:docMk/>
            <pc:sldMk cId="2099598269" sldId="1462"/>
            <ac:picMk id="4" creationId="{BF9A1B11-9366-A5B0-C1D4-185D377C4809}"/>
          </ac:picMkLst>
        </pc:picChg>
        <pc:picChg chg="del">
          <ac:chgData name="Kelly Stokes" userId="3e5c5154-569e-4d81-aa91-4f91841cdfa9" providerId="ADAL" clId="{1D1AE8A1-5B73-4CA8-8CD6-0252750C5436}" dt="2022-12-12T08:53:24.776" v="159" actId="478"/>
          <ac:picMkLst>
            <pc:docMk/>
            <pc:sldMk cId="2099598269" sldId="1462"/>
            <ac:picMk id="3074" creationId="{CE3ED7CB-41AB-1DC0-4FEA-D603E6F679FF}"/>
          </ac:picMkLst>
        </pc:picChg>
      </pc:sldChg>
      <pc:sldChg chg="addSp delSp modSp modAnim">
        <pc:chgData name="Kelly Stokes" userId="3e5c5154-569e-4d81-aa91-4f91841cdfa9" providerId="ADAL" clId="{1D1AE8A1-5B73-4CA8-8CD6-0252750C5436}" dt="2022-12-12T09:04:48.001" v="419" actId="20577"/>
        <pc:sldMkLst>
          <pc:docMk/>
          <pc:sldMk cId="498228807" sldId="1466"/>
        </pc:sldMkLst>
        <pc:spChg chg="mod">
          <ac:chgData name="Kelly Stokes" userId="3e5c5154-569e-4d81-aa91-4f91841cdfa9" providerId="ADAL" clId="{1D1AE8A1-5B73-4CA8-8CD6-0252750C5436}" dt="2022-12-12T08:55:01.474" v="185" actId="20577"/>
          <ac:spMkLst>
            <pc:docMk/>
            <pc:sldMk cId="498228807" sldId="1466"/>
            <ac:spMk id="2" creationId="{52DA34BA-82FC-47C5-BCE1-BB65E08B92A1}"/>
          </ac:spMkLst>
        </pc:spChg>
        <pc:spChg chg="mod">
          <ac:chgData name="Kelly Stokes" userId="3e5c5154-569e-4d81-aa91-4f91841cdfa9" providerId="ADAL" clId="{1D1AE8A1-5B73-4CA8-8CD6-0252750C5436}" dt="2022-12-12T08:56:17.083" v="214" actId="20577"/>
          <ac:spMkLst>
            <pc:docMk/>
            <pc:sldMk cId="498228807" sldId="1466"/>
            <ac:spMk id="8" creationId="{B0B20B61-5057-D7DD-C3F9-0AB185533D24}"/>
          </ac:spMkLst>
        </pc:spChg>
        <pc:spChg chg="mod">
          <ac:chgData name="Kelly Stokes" userId="3e5c5154-569e-4d81-aa91-4f91841cdfa9" providerId="ADAL" clId="{1D1AE8A1-5B73-4CA8-8CD6-0252750C5436}" dt="2022-12-12T08:55:57.945" v="207" actId="20577"/>
          <ac:spMkLst>
            <pc:docMk/>
            <pc:sldMk cId="498228807" sldId="1466"/>
            <ac:spMk id="10" creationId="{003D53EA-1945-744E-2DD1-0312F4DE835F}"/>
          </ac:spMkLst>
        </pc:spChg>
        <pc:spChg chg="mod">
          <ac:chgData name="Kelly Stokes" userId="3e5c5154-569e-4d81-aa91-4f91841cdfa9" providerId="ADAL" clId="{1D1AE8A1-5B73-4CA8-8CD6-0252750C5436}" dt="2022-12-12T09:04:48.001" v="419" actId="20577"/>
          <ac:spMkLst>
            <pc:docMk/>
            <pc:sldMk cId="498228807" sldId="1466"/>
            <ac:spMk id="12" creationId="{E384BFF7-3319-CAE2-192F-C4DCBBBBFCCA}"/>
          </ac:spMkLst>
        </pc:spChg>
        <pc:picChg chg="del">
          <ac:chgData name="Kelly Stokes" userId="3e5c5154-569e-4d81-aa91-4f91841cdfa9" providerId="ADAL" clId="{1D1AE8A1-5B73-4CA8-8CD6-0252750C5436}" dt="2022-12-12T08:54:46.470" v="173" actId="478"/>
          <ac:picMkLst>
            <pc:docMk/>
            <pc:sldMk cId="498228807" sldId="1466"/>
            <ac:picMk id="3" creationId="{EF1BED01-FC36-8B6D-86F4-357A8356E9B0}"/>
          </ac:picMkLst>
        </pc:picChg>
        <pc:picChg chg="add mod">
          <ac:chgData name="Kelly Stokes" userId="3e5c5154-569e-4d81-aa91-4f91841cdfa9" providerId="ADAL" clId="{1D1AE8A1-5B73-4CA8-8CD6-0252750C5436}" dt="2022-12-12T08:54:55.405" v="175" actId="1076"/>
          <ac:picMkLst>
            <pc:docMk/>
            <pc:sldMk cId="498228807" sldId="1466"/>
            <ac:picMk id="4" creationId="{9C27C55A-6B98-EBB3-9991-6DCB48078826}"/>
          </ac:picMkLst>
        </pc:picChg>
      </pc:sldChg>
      <pc:sldChg chg="modSp mod">
        <pc:chgData name="Kelly Stokes" userId="3e5c5154-569e-4d81-aa91-4f91841cdfa9" providerId="ADAL" clId="{1D1AE8A1-5B73-4CA8-8CD6-0252750C5436}" dt="2022-12-12T08:59:29.400" v="326" actId="27636"/>
        <pc:sldMkLst>
          <pc:docMk/>
          <pc:sldMk cId="2199839506" sldId="1473"/>
        </pc:sldMkLst>
        <pc:spChg chg="mod">
          <ac:chgData name="Kelly Stokes" userId="3e5c5154-569e-4d81-aa91-4f91841cdfa9" providerId="ADAL" clId="{1D1AE8A1-5B73-4CA8-8CD6-0252750C5436}" dt="2022-12-12T08:59:11.683" v="318"/>
          <ac:spMkLst>
            <pc:docMk/>
            <pc:sldMk cId="2199839506" sldId="1473"/>
            <ac:spMk id="2" creationId="{52DA34BA-82FC-47C5-BCE1-BB65E08B92A1}"/>
          </ac:spMkLst>
        </pc:spChg>
        <pc:spChg chg="mod">
          <ac:chgData name="Kelly Stokes" userId="3e5c5154-569e-4d81-aa91-4f91841cdfa9" providerId="ADAL" clId="{1D1AE8A1-5B73-4CA8-8CD6-0252750C5436}" dt="2022-12-12T08:59:29.400" v="326" actId="27636"/>
          <ac:spMkLst>
            <pc:docMk/>
            <pc:sldMk cId="2199839506" sldId="1473"/>
            <ac:spMk id="3" creationId="{847A1AC9-9EC9-E1AA-348D-958CE44F2772}"/>
          </ac:spMkLst>
        </pc:spChg>
      </pc:sldChg>
      <pc:sldChg chg="addSp delSp modSp modAnim">
        <pc:chgData name="Kelly Stokes" userId="3e5c5154-569e-4d81-aa91-4f91841cdfa9" providerId="ADAL" clId="{1D1AE8A1-5B73-4CA8-8CD6-0252750C5436}" dt="2022-12-12T09:08:09.969" v="506"/>
        <pc:sldMkLst>
          <pc:docMk/>
          <pc:sldMk cId="2330293709" sldId="1485"/>
        </pc:sldMkLst>
        <pc:spChg chg="mod">
          <ac:chgData name="Kelly Stokes" userId="3e5c5154-569e-4d81-aa91-4f91841cdfa9" providerId="ADAL" clId="{1D1AE8A1-5B73-4CA8-8CD6-0252750C5436}" dt="2022-12-12T09:07:09.582" v="478" actId="20577"/>
          <ac:spMkLst>
            <pc:docMk/>
            <pc:sldMk cId="2330293709" sldId="1485"/>
            <ac:spMk id="2" creationId="{52DA34BA-82FC-47C5-BCE1-BB65E08B92A1}"/>
          </ac:spMkLst>
        </pc:spChg>
        <pc:spChg chg="mod">
          <ac:chgData name="Kelly Stokes" userId="3e5c5154-569e-4d81-aa91-4f91841cdfa9" providerId="ADAL" clId="{1D1AE8A1-5B73-4CA8-8CD6-0252750C5436}" dt="2022-12-12T09:07:36.846" v="494" actId="20577"/>
          <ac:spMkLst>
            <pc:docMk/>
            <pc:sldMk cId="2330293709" sldId="1485"/>
            <ac:spMk id="4" creationId="{C424366C-8EFB-1EF9-3E80-C6EE7BE15FA3}"/>
          </ac:spMkLst>
        </pc:spChg>
        <pc:spChg chg="mod">
          <ac:chgData name="Kelly Stokes" userId="3e5c5154-569e-4d81-aa91-4f91841cdfa9" providerId="ADAL" clId="{1D1AE8A1-5B73-4CA8-8CD6-0252750C5436}" dt="2022-12-12T09:07:44.449" v="498" actId="404"/>
          <ac:spMkLst>
            <pc:docMk/>
            <pc:sldMk cId="2330293709" sldId="1485"/>
            <ac:spMk id="8" creationId="{1FCDC8B7-0F0D-46B5-057E-579929B7D816}"/>
          </ac:spMkLst>
        </pc:spChg>
        <pc:picChg chg="add mod">
          <ac:chgData name="Kelly Stokes" userId="3e5c5154-569e-4d81-aa91-4f91841cdfa9" providerId="ADAL" clId="{1D1AE8A1-5B73-4CA8-8CD6-0252750C5436}" dt="2022-12-12T09:08:04.458" v="501" actId="1076"/>
          <ac:picMkLst>
            <pc:docMk/>
            <pc:sldMk cId="2330293709" sldId="1485"/>
            <ac:picMk id="3" creationId="{F2E739BE-6B1E-ABBF-9C73-81C7421468AF}"/>
          </ac:picMkLst>
        </pc:picChg>
        <pc:picChg chg="del">
          <ac:chgData name="Kelly Stokes" userId="3e5c5154-569e-4d81-aa91-4f91841cdfa9" providerId="ADAL" clId="{1D1AE8A1-5B73-4CA8-8CD6-0252750C5436}" dt="2022-12-12T09:07:46.682" v="499" actId="478"/>
          <ac:picMkLst>
            <pc:docMk/>
            <pc:sldMk cId="2330293709" sldId="1485"/>
            <ac:picMk id="5122" creationId="{CD925D93-47A8-99C2-3EFB-430D60C4BDF9}"/>
          </ac:picMkLst>
        </pc:picChg>
      </pc:sldChg>
      <pc:sldChg chg="del">
        <pc:chgData name="Kelly Stokes" userId="3e5c5154-569e-4d81-aa91-4f91841cdfa9" providerId="ADAL" clId="{1D1AE8A1-5B73-4CA8-8CD6-0252750C5436}" dt="2022-12-12T08:49:17.553" v="103" actId="2696"/>
        <pc:sldMkLst>
          <pc:docMk/>
          <pc:sldMk cId="4039504546" sldId="1495"/>
        </pc:sldMkLst>
      </pc:sldChg>
      <pc:sldChg chg="del">
        <pc:chgData name="Kelly Stokes" userId="3e5c5154-569e-4d81-aa91-4f91841cdfa9" providerId="ADAL" clId="{1D1AE8A1-5B73-4CA8-8CD6-0252750C5436}" dt="2022-12-12T08:49:20.865" v="104" actId="2696"/>
        <pc:sldMkLst>
          <pc:docMk/>
          <pc:sldMk cId="3729240006" sldId="1496"/>
        </pc:sldMkLst>
      </pc:sldChg>
      <pc:sldChg chg="del">
        <pc:chgData name="Kelly Stokes" userId="3e5c5154-569e-4d81-aa91-4f91841cdfa9" providerId="ADAL" clId="{1D1AE8A1-5B73-4CA8-8CD6-0252750C5436}" dt="2022-12-12T08:54:42.997" v="172" actId="2696"/>
        <pc:sldMkLst>
          <pc:docMk/>
          <pc:sldMk cId="2322073893" sldId="1497"/>
        </pc:sldMkLst>
      </pc:sldChg>
      <pc:sldChg chg="del">
        <pc:chgData name="Kelly Stokes" userId="3e5c5154-569e-4d81-aa91-4f91841cdfa9" providerId="ADAL" clId="{1D1AE8A1-5B73-4CA8-8CD6-0252750C5436}" dt="2022-12-12T08:56:28.823" v="215" actId="2696"/>
        <pc:sldMkLst>
          <pc:docMk/>
          <pc:sldMk cId="1842288125" sldId="1498"/>
        </pc:sldMkLst>
      </pc:sldChg>
      <pc:sldChg chg="del">
        <pc:chgData name="Kelly Stokes" userId="3e5c5154-569e-4d81-aa91-4f91841cdfa9" providerId="ADAL" clId="{1D1AE8A1-5B73-4CA8-8CD6-0252750C5436}" dt="2022-12-12T08:56:28.823" v="215" actId="2696"/>
        <pc:sldMkLst>
          <pc:docMk/>
          <pc:sldMk cId="228576249" sldId="1499"/>
        </pc:sldMkLst>
      </pc:sldChg>
      <pc:sldChg chg="del">
        <pc:chgData name="Kelly Stokes" userId="3e5c5154-569e-4d81-aa91-4f91841cdfa9" providerId="ADAL" clId="{1D1AE8A1-5B73-4CA8-8CD6-0252750C5436}" dt="2022-12-12T08:56:28.823" v="215" actId="2696"/>
        <pc:sldMkLst>
          <pc:docMk/>
          <pc:sldMk cId="652658603" sldId="1500"/>
        </pc:sldMkLst>
      </pc:sldChg>
      <pc:sldChg chg="modSp mod">
        <pc:chgData name="Kelly Stokes" userId="3e5c5154-569e-4d81-aa91-4f91841cdfa9" providerId="ADAL" clId="{1D1AE8A1-5B73-4CA8-8CD6-0252750C5436}" dt="2022-12-12T09:05:50.441" v="455" actId="27636"/>
        <pc:sldMkLst>
          <pc:docMk/>
          <pc:sldMk cId="199949674" sldId="1501"/>
        </pc:sldMkLst>
        <pc:spChg chg="mod">
          <ac:chgData name="Kelly Stokes" userId="3e5c5154-569e-4d81-aa91-4f91841cdfa9" providerId="ADAL" clId="{1D1AE8A1-5B73-4CA8-8CD6-0252750C5436}" dt="2022-12-12T09:03:30.761" v="327"/>
          <ac:spMkLst>
            <pc:docMk/>
            <pc:sldMk cId="199949674" sldId="1501"/>
            <ac:spMk id="2" creationId="{52DA34BA-82FC-47C5-BCE1-BB65E08B92A1}"/>
          </ac:spMkLst>
        </pc:spChg>
        <pc:spChg chg="mod">
          <ac:chgData name="Kelly Stokes" userId="3e5c5154-569e-4d81-aa91-4f91841cdfa9" providerId="ADAL" clId="{1D1AE8A1-5B73-4CA8-8CD6-0252750C5436}" dt="2022-12-12T09:05:50.441" v="455" actId="27636"/>
          <ac:spMkLst>
            <pc:docMk/>
            <pc:sldMk cId="199949674" sldId="1501"/>
            <ac:spMk id="3" creationId="{847A1AC9-9EC9-E1AA-348D-958CE44F2772}"/>
          </ac:spMkLst>
        </pc:spChg>
      </pc:sldChg>
      <pc:sldChg chg="modSp mod">
        <pc:chgData name="Kelly Stokes" userId="3e5c5154-569e-4d81-aa91-4f91841cdfa9" providerId="ADAL" clId="{1D1AE8A1-5B73-4CA8-8CD6-0252750C5436}" dt="2022-12-12T09:06:29.776" v="462" actId="27636"/>
        <pc:sldMkLst>
          <pc:docMk/>
          <pc:sldMk cId="2203475726" sldId="1502"/>
        </pc:sldMkLst>
        <pc:spChg chg="mod">
          <ac:chgData name="Kelly Stokes" userId="3e5c5154-569e-4d81-aa91-4f91841cdfa9" providerId="ADAL" clId="{1D1AE8A1-5B73-4CA8-8CD6-0252750C5436}" dt="2022-12-12T09:06:13.280" v="457" actId="27636"/>
          <ac:spMkLst>
            <pc:docMk/>
            <pc:sldMk cId="2203475726" sldId="1502"/>
            <ac:spMk id="2" creationId="{52DA34BA-82FC-47C5-BCE1-BB65E08B92A1}"/>
          </ac:spMkLst>
        </pc:spChg>
        <pc:spChg chg="mod">
          <ac:chgData name="Kelly Stokes" userId="3e5c5154-569e-4d81-aa91-4f91841cdfa9" providerId="ADAL" clId="{1D1AE8A1-5B73-4CA8-8CD6-0252750C5436}" dt="2022-12-12T09:06:29.776" v="462" actId="27636"/>
          <ac:spMkLst>
            <pc:docMk/>
            <pc:sldMk cId="2203475726" sldId="1502"/>
            <ac:spMk id="3" creationId="{847A1AC9-9EC9-E1AA-348D-958CE44F2772}"/>
          </ac:spMkLst>
        </pc:spChg>
      </pc:sldChg>
      <pc:sldChg chg="modSp mod">
        <pc:chgData name="Kelly Stokes" userId="3e5c5154-569e-4d81-aa91-4f91841cdfa9" providerId="ADAL" clId="{1D1AE8A1-5B73-4CA8-8CD6-0252750C5436}" dt="2022-12-12T09:06:57.700" v="467" actId="27636"/>
        <pc:sldMkLst>
          <pc:docMk/>
          <pc:sldMk cId="3833432609" sldId="1503"/>
        </pc:sldMkLst>
        <pc:spChg chg="mod">
          <ac:chgData name="Kelly Stokes" userId="3e5c5154-569e-4d81-aa91-4f91841cdfa9" providerId="ADAL" clId="{1D1AE8A1-5B73-4CA8-8CD6-0252750C5436}" dt="2022-12-12T09:06:44.761" v="463"/>
          <ac:spMkLst>
            <pc:docMk/>
            <pc:sldMk cId="3833432609" sldId="1503"/>
            <ac:spMk id="2" creationId="{52DA34BA-82FC-47C5-BCE1-BB65E08B92A1}"/>
          </ac:spMkLst>
        </pc:spChg>
        <pc:spChg chg="mod">
          <ac:chgData name="Kelly Stokes" userId="3e5c5154-569e-4d81-aa91-4f91841cdfa9" providerId="ADAL" clId="{1D1AE8A1-5B73-4CA8-8CD6-0252750C5436}" dt="2022-12-12T09:06:57.700" v="467" actId="27636"/>
          <ac:spMkLst>
            <pc:docMk/>
            <pc:sldMk cId="3833432609" sldId="1503"/>
            <ac:spMk id="3" creationId="{847A1AC9-9EC9-E1AA-348D-958CE44F2772}"/>
          </ac:spMkLst>
        </pc:spChg>
      </pc:sldChg>
      <pc:sldChg chg="addSp delSp modSp modAnim">
        <pc:chgData name="Kelly Stokes" userId="3e5c5154-569e-4d81-aa91-4f91841cdfa9" providerId="ADAL" clId="{1D1AE8A1-5B73-4CA8-8CD6-0252750C5436}" dt="2022-12-12T09:10:10.800" v="529"/>
        <pc:sldMkLst>
          <pc:docMk/>
          <pc:sldMk cId="2659700584" sldId="1504"/>
        </pc:sldMkLst>
        <pc:spChg chg="mod">
          <ac:chgData name="Kelly Stokes" userId="3e5c5154-569e-4d81-aa91-4f91841cdfa9" providerId="ADAL" clId="{1D1AE8A1-5B73-4CA8-8CD6-0252750C5436}" dt="2022-12-12T09:07:19.227" v="490" actId="20577"/>
          <ac:spMkLst>
            <pc:docMk/>
            <pc:sldMk cId="2659700584" sldId="1504"/>
            <ac:spMk id="2" creationId="{52DA34BA-82FC-47C5-BCE1-BB65E08B92A1}"/>
          </ac:spMkLst>
        </pc:spChg>
        <pc:spChg chg="mod">
          <ac:chgData name="Kelly Stokes" userId="3e5c5154-569e-4d81-aa91-4f91841cdfa9" providerId="ADAL" clId="{1D1AE8A1-5B73-4CA8-8CD6-0252750C5436}" dt="2022-12-12T09:09:09.812" v="522" actId="20577"/>
          <ac:spMkLst>
            <pc:docMk/>
            <pc:sldMk cId="2659700584" sldId="1504"/>
            <ac:spMk id="4" creationId="{C424366C-8EFB-1EF9-3E80-C6EE7BE15FA3}"/>
          </ac:spMkLst>
        </pc:spChg>
        <pc:spChg chg="mod">
          <ac:chgData name="Kelly Stokes" userId="3e5c5154-569e-4d81-aa91-4f91841cdfa9" providerId="ADAL" clId="{1D1AE8A1-5B73-4CA8-8CD6-0252750C5436}" dt="2022-12-12T09:09:05.953" v="513"/>
          <ac:spMkLst>
            <pc:docMk/>
            <pc:sldMk cId="2659700584" sldId="1504"/>
            <ac:spMk id="8" creationId="{1FCDC8B7-0F0D-46B5-057E-579929B7D816}"/>
          </ac:spMkLst>
        </pc:spChg>
        <pc:picChg chg="add mod">
          <ac:chgData name="Kelly Stokes" userId="3e5c5154-569e-4d81-aa91-4f91841cdfa9" providerId="ADAL" clId="{1D1AE8A1-5B73-4CA8-8CD6-0252750C5436}" dt="2022-12-12T09:10:07.480" v="527" actId="1076"/>
          <ac:picMkLst>
            <pc:docMk/>
            <pc:sldMk cId="2659700584" sldId="1504"/>
            <ac:picMk id="3" creationId="{6E538A2C-C235-0078-FEC1-43CEDD0BCFA7}"/>
          </ac:picMkLst>
        </pc:picChg>
        <pc:picChg chg="del">
          <ac:chgData name="Kelly Stokes" userId="3e5c5154-569e-4d81-aa91-4f91841cdfa9" providerId="ADAL" clId="{1D1AE8A1-5B73-4CA8-8CD6-0252750C5436}" dt="2022-12-12T09:09:12.059" v="523" actId="478"/>
          <ac:picMkLst>
            <pc:docMk/>
            <pc:sldMk cId="2659700584" sldId="1504"/>
            <ac:picMk id="10242" creationId="{3068287F-D8BE-5DAA-26FD-05A7DF4C8D22}"/>
          </ac:picMkLst>
        </pc:picChg>
      </pc:sldChg>
      <pc:sldChg chg="modSp mod">
        <pc:chgData name="Kelly Stokes" userId="3e5c5154-569e-4d81-aa91-4f91841cdfa9" providerId="ADAL" clId="{1D1AE8A1-5B73-4CA8-8CD6-0252750C5436}" dt="2022-12-12T09:08:39.767" v="512" actId="27636"/>
        <pc:sldMkLst>
          <pc:docMk/>
          <pc:sldMk cId="1571660563" sldId="1505"/>
        </pc:sldMkLst>
        <pc:spChg chg="mod">
          <ac:chgData name="Kelly Stokes" userId="3e5c5154-569e-4d81-aa91-4f91841cdfa9" providerId="ADAL" clId="{1D1AE8A1-5B73-4CA8-8CD6-0252750C5436}" dt="2022-12-12T09:08:29.051" v="507"/>
          <ac:spMkLst>
            <pc:docMk/>
            <pc:sldMk cId="1571660563" sldId="1505"/>
            <ac:spMk id="2" creationId="{52DA34BA-82FC-47C5-BCE1-BB65E08B92A1}"/>
          </ac:spMkLst>
        </pc:spChg>
        <pc:spChg chg="mod">
          <ac:chgData name="Kelly Stokes" userId="3e5c5154-569e-4d81-aa91-4f91841cdfa9" providerId="ADAL" clId="{1D1AE8A1-5B73-4CA8-8CD6-0252750C5436}" dt="2022-12-12T09:08:39.767" v="512" actId="27636"/>
          <ac:spMkLst>
            <pc:docMk/>
            <pc:sldMk cId="1571660563" sldId="1505"/>
            <ac:spMk id="3" creationId="{847A1AC9-9EC9-E1AA-348D-958CE44F2772}"/>
          </ac:spMkLst>
        </pc:spChg>
      </pc:sldChg>
      <pc:sldChg chg="modSp mod">
        <pc:chgData name="Kelly Stokes" userId="3e5c5154-569e-4d81-aa91-4f91841cdfa9" providerId="ADAL" clId="{1D1AE8A1-5B73-4CA8-8CD6-0252750C5436}" dt="2022-12-12T09:10:49.426" v="538" actId="27636"/>
        <pc:sldMkLst>
          <pc:docMk/>
          <pc:sldMk cId="2611828572" sldId="1506"/>
        </pc:sldMkLst>
        <pc:spChg chg="mod">
          <ac:chgData name="Kelly Stokes" userId="3e5c5154-569e-4d81-aa91-4f91841cdfa9" providerId="ADAL" clId="{1D1AE8A1-5B73-4CA8-8CD6-0252750C5436}" dt="2022-12-12T09:10:39.295" v="533" actId="27636"/>
          <ac:spMkLst>
            <pc:docMk/>
            <pc:sldMk cId="2611828572" sldId="1506"/>
            <ac:spMk id="2" creationId="{52DA34BA-82FC-47C5-BCE1-BB65E08B92A1}"/>
          </ac:spMkLst>
        </pc:spChg>
        <pc:spChg chg="mod">
          <ac:chgData name="Kelly Stokes" userId="3e5c5154-569e-4d81-aa91-4f91841cdfa9" providerId="ADAL" clId="{1D1AE8A1-5B73-4CA8-8CD6-0252750C5436}" dt="2022-12-12T09:10:49.426" v="538" actId="27636"/>
          <ac:spMkLst>
            <pc:docMk/>
            <pc:sldMk cId="2611828572" sldId="1506"/>
            <ac:spMk id="3" creationId="{847A1AC9-9EC9-E1AA-348D-958CE44F2772}"/>
          </ac:spMkLst>
        </pc:spChg>
      </pc:sldChg>
      <pc:sldChg chg="del">
        <pc:chgData name="Kelly Stokes" userId="3e5c5154-569e-4d81-aa91-4f91841cdfa9" providerId="ADAL" clId="{1D1AE8A1-5B73-4CA8-8CD6-0252750C5436}" dt="2022-12-12T09:14:08.697" v="563" actId="2696"/>
        <pc:sldMkLst>
          <pc:docMk/>
          <pc:sldMk cId="1229750276" sldId="1507"/>
        </pc:sldMkLst>
      </pc:sldChg>
      <pc:sldChg chg="del">
        <pc:chgData name="Kelly Stokes" userId="3e5c5154-569e-4d81-aa91-4f91841cdfa9" providerId="ADAL" clId="{1D1AE8A1-5B73-4CA8-8CD6-0252750C5436}" dt="2022-12-12T09:14:08.697" v="563" actId="2696"/>
        <pc:sldMkLst>
          <pc:docMk/>
          <pc:sldMk cId="4220554230" sldId="1508"/>
        </pc:sldMkLst>
      </pc:sldChg>
      <pc:sldChg chg="addSp delSp modSp mod">
        <pc:chgData name="Kelly Stokes" userId="3e5c5154-569e-4d81-aa91-4f91841cdfa9" providerId="ADAL" clId="{1D1AE8A1-5B73-4CA8-8CD6-0252750C5436}" dt="2022-12-12T09:14:44.946" v="579"/>
        <pc:sldMkLst>
          <pc:docMk/>
          <pc:sldMk cId="3786602557" sldId="1509"/>
        </pc:sldMkLst>
        <pc:picChg chg="add mod">
          <ac:chgData name="Kelly Stokes" userId="3e5c5154-569e-4d81-aa91-4f91841cdfa9" providerId="ADAL" clId="{1D1AE8A1-5B73-4CA8-8CD6-0252750C5436}" dt="2022-12-12T09:14:44.946" v="579"/>
          <ac:picMkLst>
            <pc:docMk/>
            <pc:sldMk cId="3786602557" sldId="1509"/>
            <ac:picMk id="2" creationId="{15A100E9-12BF-A82B-A4F1-CD9E973EA5E9}"/>
          </ac:picMkLst>
        </pc:picChg>
        <pc:picChg chg="del">
          <ac:chgData name="Kelly Stokes" userId="3e5c5154-569e-4d81-aa91-4f91841cdfa9" providerId="ADAL" clId="{1D1AE8A1-5B73-4CA8-8CD6-0252750C5436}" dt="2022-12-12T09:14:34.214" v="578" actId="478"/>
          <ac:picMkLst>
            <pc:docMk/>
            <pc:sldMk cId="3786602557" sldId="1509"/>
            <ac:picMk id="3" creationId="{6515CFC4-573C-895B-1365-6D2822DBF8A0}"/>
          </ac:picMkLst>
        </pc:picChg>
      </pc:sldChg>
      <pc:sldChg chg="del">
        <pc:chgData name="Kelly Stokes" userId="3e5c5154-569e-4d81-aa91-4f91841cdfa9" providerId="ADAL" clId="{1D1AE8A1-5B73-4CA8-8CD6-0252750C5436}" dt="2022-12-12T09:14:08.697" v="563" actId="2696"/>
        <pc:sldMkLst>
          <pc:docMk/>
          <pc:sldMk cId="2796859964" sldId="1510"/>
        </pc:sldMkLst>
      </pc:sldChg>
      <pc:sldChg chg="del">
        <pc:chgData name="Kelly Stokes" userId="3e5c5154-569e-4d81-aa91-4f91841cdfa9" providerId="ADAL" clId="{1D1AE8A1-5B73-4CA8-8CD6-0252750C5436}" dt="2022-12-12T09:14:08.697" v="563" actId="2696"/>
        <pc:sldMkLst>
          <pc:docMk/>
          <pc:sldMk cId="2528925535" sldId="1511"/>
        </pc:sldMkLst>
      </pc:sldChg>
      <pc:sldChg chg="del">
        <pc:chgData name="Kelly Stokes" userId="3e5c5154-569e-4d81-aa91-4f91841cdfa9" providerId="ADAL" clId="{1D1AE8A1-5B73-4CA8-8CD6-0252750C5436}" dt="2022-12-12T09:14:08.697" v="563" actId="2696"/>
        <pc:sldMkLst>
          <pc:docMk/>
          <pc:sldMk cId="2970734614" sldId="1512"/>
        </pc:sldMkLst>
      </pc:sldChg>
      <pc:sldChg chg="del">
        <pc:chgData name="Kelly Stokes" userId="3e5c5154-569e-4d81-aa91-4f91841cdfa9" providerId="ADAL" clId="{1D1AE8A1-5B73-4CA8-8CD6-0252750C5436}" dt="2022-12-12T09:14:08.697" v="563" actId="2696"/>
        <pc:sldMkLst>
          <pc:docMk/>
          <pc:sldMk cId="2947793734" sldId="1513"/>
        </pc:sldMkLst>
      </pc:sldChg>
      <pc:sldChg chg="del">
        <pc:chgData name="Kelly Stokes" userId="3e5c5154-569e-4d81-aa91-4f91841cdfa9" providerId="ADAL" clId="{1D1AE8A1-5B73-4CA8-8CD6-0252750C5436}" dt="2022-12-12T09:14:08.697" v="563" actId="2696"/>
        <pc:sldMkLst>
          <pc:docMk/>
          <pc:sldMk cId="3181231325" sldId="1514"/>
        </pc:sldMkLst>
      </pc:sldChg>
      <pc:sldChg chg="del">
        <pc:chgData name="Kelly Stokes" userId="3e5c5154-569e-4d81-aa91-4f91841cdfa9" providerId="ADAL" clId="{1D1AE8A1-5B73-4CA8-8CD6-0252750C5436}" dt="2022-12-12T09:14:08.697" v="563" actId="2696"/>
        <pc:sldMkLst>
          <pc:docMk/>
          <pc:sldMk cId="1704450382" sldId="1515"/>
        </pc:sldMkLst>
      </pc:sldChg>
      <pc:sldChg chg="del">
        <pc:chgData name="Kelly Stokes" userId="3e5c5154-569e-4d81-aa91-4f91841cdfa9" providerId="ADAL" clId="{1D1AE8A1-5B73-4CA8-8CD6-0252750C5436}" dt="2022-12-12T09:14:08.697" v="563" actId="2696"/>
        <pc:sldMkLst>
          <pc:docMk/>
          <pc:sldMk cId="2860784163" sldId="1516"/>
        </pc:sldMkLst>
      </pc:sldChg>
      <pc:sldChg chg="del">
        <pc:chgData name="Kelly Stokes" userId="3e5c5154-569e-4d81-aa91-4f91841cdfa9" providerId="ADAL" clId="{1D1AE8A1-5B73-4CA8-8CD6-0252750C5436}" dt="2022-12-12T09:14:08.697" v="563" actId="2696"/>
        <pc:sldMkLst>
          <pc:docMk/>
          <pc:sldMk cId="3110381140" sldId="1520"/>
        </pc:sldMkLst>
      </pc:sldChg>
      <pc:sldChg chg="del">
        <pc:chgData name="Kelly Stokes" userId="3e5c5154-569e-4d81-aa91-4f91841cdfa9" providerId="ADAL" clId="{1D1AE8A1-5B73-4CA8-8CD6-0252750C5436}" dt="2022-12-12T09:14:08.697" v="563" actId="2696"/>
        <pc:sldMkLst>
          <pc:docMk/>
          <pc:sldMk cId="2450010303" sldId="1521"/>
        </pc:sldMkLst>
      </pc:sldChg>
      <pc:sldChg chg="del">
        <pc:chgData name="Kelly Stokes" userId="3e5c5154-569e-4d81-aa91-4f91841cdfa9" providerId="ADAL" clId="{1D1AE8A1-5B73-4CA8-8CD6-0252750C5436}" dt="2022-12-12T09:14:08.697" v="563" actId="2696"/>
        <pc:sldMkLst>
          <pc:docMk/>
          <pc:sldMk cId="3044132873" sldId="1522"/>
        </pc:sldMkLst>
      </pc:sldChg>
      <pc:sldChg chg="del">
        <pc:chgData name="Kelly Stokes" userId="3e5c5154-569e-4d81-aa91-4f91841cdfa9" providerId="ADAL" clId="{1D1AE8A1-5B73-4CA8-8CD6-0252750C5436}" dt="2022-12-12T09:14:08.697" v="563" actId="2696"/>
        <pc:sldMkLst>
          <pc:docMk/>
          <pc:sldMk cId="208583856" sldId="1523"/>
        </pc:sldMkLst>
      </pc:sldChg>
      <pc:sldChg chg="del">
        <pc:chgData name="Kelly Stokes" userId="3e5c5154-569e-4d81-aa91-4f91841cdfa9" providerId="ADAL" clId="{1D1AE8A1-5B73-4CA8-8CD6-0252750C5436}" dt="2022-12-12T09:14:08.697" v="563" actId="2696"/>
        <pc:sldMkLst>
          <pc:docMk/>
          <pc:sldMk cId="980228854" sldId="1524"/>
        </pc:sldMkLst>
      </pc:sldChg>
      <pc:sldChg chg="del">
        <pc:chgData name="Kelly Stokes" userId="3e5c5154-569e-4d81-aa91-4f91841cdfa9" providerId="ADAL" clId="{1D1AE8A1-5B73-4CA8-8CD6-0252750C5436}" dt="2022-12-12T09:14:08.697" v="563" actId="2696"/>
        <pc:sldMkLst>
          <pc:docMk/>
          <pc:sldMk cId="3200759191" sldId="1525"/>
        </pc:sldMkLst>
      </pc:sldChg>
      <pc:sldChg chg="del">
        <pc:chgData name="Kelly Stokes" userId="3e5c5154-569e-4d81-aa91-4f91841cdfa9" providerId="ADAL" clId="{1D1AE8A1-5B73-4CA8-8CD6-0252750C5436}" dt="2022-12-12T09:14:08.697" v="563" actId="2696"/>
        <pc:sldMkLst>
          <pc:docMk/>
          <pc:sldMk cId="4142950005" sldId="1526"/>
        </pc:sldMkLst>
      </pc:sldChg>
      <pc:sldChg chg="del">
        <pc:chgData name="Kelly Stokes" userId="3e5c5154-569e-4d81-aa91-4f91841cdfa9" providerId="ADAL" clId="{1D1AE8A1-5B73-4CA8-8CD6-0252750C5436}" dt="2022-12-12T09:14:08.697" v="563" actId="2696"/>
        <pc:sldMkLst>
          <pc:docMk/>
          <pc:sldMk cId="3889846054" sldId="1527"/>
        </pc:sldMkLst>
      </pc:sldChg>
      <pc:sldChg chg="del">
        <pc:chgData name="Kelly Stokes" userId="3e5c5154-569e-4d81-aa91-4f91841cdfa9" providerId="ADAL" clId="{1D1AE8A1-5B73-4CA8-8CD6-0252750C5436}" dt="2022-12-12T09:14:08.697" v="563" actId="2696"/>
        <pc:sldMkLst>
          <pc:docMk/>
          <pc:sldMk cId="3452585917" sldId="1528"/>
        </pc:sldMkLst>
      </pc:sldChg>
      <pc:sldChg chg="del">
        <pc:chgData name="Kelly Stokes" userId="3e5c5154-569e-4d81-aa91-4f91841cdfa9" providerId="ADAL" clId="{1D1AE8A1-5B73-4CA8-8CD6-0252750C5436}" dt="2022-12-12T09:14:08.697" v="563" actId="2696"/>
        <pc:sldMkLst>
          <pc:docMk/>
          <pc:sldMk cId="2470325648" sldId="1529"/>
        </pc:sldMkLst>
      </pc:sldChg>
      <pc:sldChg chg="del">
        <pc:chgData name="Kelly Stokes" userId="3e5c5154-569e-4d81-aa91-4f91841cdfa9" providerId="ADAL" clId="{1D1AE8A1-5B73-4CA8-8CD6-0252750C5436}" dt="2022-12-12T09:14:08.697" v="563" actId="2696"/>
        <pc:sldMkLst>
          <pc:docMk/>
          <pc:sldMk cId="1834274244" sldId="1530"/>
        </pc:sldMkLst>
      </pc:sldChg>
      <pc:sldChg chg="del">
        <pc:chgData name="Kelly Stokes" userId="3e5c5154-569e-4d81-aa91-4f91841cdfa9" providerId="ADAL" clId="{1D1AE8A1-5B73-4CA8-8CD6-0252750C5436}" dt="2022-12-12T09:14:08.697" v="563" actId="2696"/>
        <pc:sldMkLst>
          <pc:docMk/>
          <pc:sldMk cId="1401421521" sldId="1531"/>
        </pc:sldMkLst>
      </pc:sldChg>
      <pc:sldChg chg="del">
        <pc:chgData name="Kelly Stokes" userId="3e5c5154-569e-4d81-aa91-4f91841cdfa9" providerId="ADAL" clId="{1D1AE8A1-5B73-4CA8-8CD6-0252750C5436}" dt="2022-12-12T09:14:08.697" v="563" actId="2696"/>
        <pc:sldMkLst>
          <pc:docMk/>
          <pc:sldMk cId="3238976299" sldId="1532"/>
        </pc:sldMkLst>
      </pc:sldChg>
      <pc:sldChg chg="del">
        <pc:chgData name="Kelly Stokes" userId="3e5c5154-569e-4d81-aa91-4f91841cdfa9" providerId="ADAL" clId="{1D1AE8A1-5B73-4CA8-8CD6-0252750C5436}" dt="2022-12-12T09:14:08.697" v="563" actId="2696"/>
        <pc:sldMkLst>
          <pc:docMk/>
          <pc:sldMk cId="277783940" sldId="1534"/>
        </pc:sldMkLst>
      </pc:sldChg>
      <pc:sldChg chg="del">
        <pc:chgData name="Kelly Stokes" userId="3e5c5154-569e-4d81-aa91-4f91841cdfa9" providerId="ADAL" clId="{1D1AE8A1-5B73-4CA8-8CD6-0252750C5436}" dt="2022-12-12T09:14:08.697" v="563" actId="2696"/>
        <pc:sldMkLst>
          <pc:docMk/>
          <pc:sldMk cId="2487124836" sldId="1535"/>
        </pc:sldMkLst>
      </pc:sldChg>
      <pc:sldChg chg="del">
        <pc:chgData name="Kelly Stokes" userId="3e5c5154-569e-4d81-aa91-4f91841cdfa9" providerId="ADAL" clId="{1D1AE8A1-5B73-4CA8-8CD6-0252750C5436}" dt="2022-12-12T09:14:08.697" v="563" actId="2696"/>
        <pc:sldMkLst>
          <pc:docMk/>
          <pc:sldMk cId="1761883370" sldId="1536"/>
        </pc:sldMkLst>
      </pc:sldChg>
      <pc:sldChg chg="del">
        <pc:chgData name="Kelly Stokes" userId="3e5c5154-569e-4d81-aa91-4f91841cdfa9" providerId="ADAL" clId="{1D1AE8A1-5B73-4CA8-8CD6-0252750C5436}" dt="2022-12-12T09:14:08.697" v="563" actId="2696"/>
        <pc:sldMkLst>
          <pc:docMk/>
          <pc:sldMk cId="3241057355" sldId="1537"/>
        </pc:sldMkLst>
      </pc:sldChg>
      <pc:sldChg chg="del">
        <pc:chgData name="Kelly Stokes" userId="3e5c5154-569e-4d81-aa91-4f91841cdfa9" providerId="ADAL" clId="{1D1AE8A1-5B73-4CA8-8CD6-0252750C5436}" dt="2022-12-12T09:14:08.697" v="563" actId="2696"/>
        <pc:sldMkLst>
          <pc:docMk/>
          <pc:sldMk cId="1213154194" sldId="1538"/>
        </pc:sldMkLst>
      </pc:sldChg>
      <pc:sldChg chg="del">
        <pc:chgData name="Kelly Stokes" userId="3e5c5154-569e-4d81-aa91-4f91841cdfa9" providerId="ADAL" clId="{1D1AE8A1-5B73-4CA8-8CD6-0252750C5436}" dt="2022-12-12T09:14:08.697" v="563" actId="2696"/>
        <pc:sldMkLst>
          <pc:docMk/>
          <pc:sldMk cId="2963681120" sldId="1539"/>
        </pc:sldMkLst>
      </pc:sldChg>
      <pc:sldChg chg="del">
        <pc:chgData name="Kelly Stokes" userId="3e5c5154-569e-4d81-aa91-4f91841cdfa9" providerId="ADAL" clId="{1D1AE8A1-5B73-4CA8-8CD6-0252750C5436}" dt="2022-12-12T09:14:08.697" v="563" actId="2696"/>
        <pc:sldMkLst>
          <pc:docMk/>
          <pc:sldMk cId="526045055" sldId="1540"/>
        </pc:sldMkLst>
      </pc:sldChg>
      <pc:sldChg chg="del">
        <pc:chgData name="Kelly Stokes" userId="3e5c5154-569e-4d81-aa91-4f91841cdfa9" providerId="ADAL" clId="{1D1AE8A1-5B73-4CA8-8CD6-0252750C5436}" dt="2022-12-12T09:14:08.697" v="563" actId="2696"/>
        <pc:sldMkLst>
          <pc:docMk/>
          <pc:sldMk cId="1789764440" sldId="1541"/>
        </pc:sldMkLst>
      </pc:sldChg>
      <pc:sldChg chg="del">
        <pc:chgData name="Kelly Stokes" userId="3e5c5154-569e-4d81-aa91-4f91841cdfa9" providerId="ADAL" clId="{1D1AE8A1-5B73-4CA8-8CD6-0252750C5436}" dt="2022-12-12T09:14:08.697" v="563" actId="2696"/>
        <pc:sldMkLst>
          <pc:docMk/>
          <pc:sldMk cId="1305383451" sldId="1542"/>
        </pc:sldMkLst>
      </pc:sldChg>
      <pc:sldChg chg="del">
        <pc:chgData name="Kelly Stokes" userId="3e5c5154-569e-4d81-aa91-4f91841cdfa9" providerId="ADAL" clId="{1D1AE8A1-5B73-4CA8-8CD6-0252750C5436}" dt="2022-12-12T09:14:08.697" v="563" actId="2696"/>
        <pc:sldMkLst>
          <pc:docMk/>
          <pc:sldMk cId="1300188686" sldId="1543"/>
        </pc:sldMkLst>
      </pc:sldChg>
      <pc:sldChg chg="del">
        <pc:chgData name="Kelly Stokes" userId="3e5c5154-569e-4d81-aa91-4f91841cdfa9" providerId="ADAL" clId="{1D1AE8A1-5B73-4CA8-8CD6-0252750C5436}" dt="2022-12-12T09:14:08.697" v="563" actId="2696"/>
        <pc:sldMkLst>
          <pc:docMk/>
          <pc:sldMk cId="3801244518" sldId="1544"/>
        </pc:sldMkLst>
      </pc:sldChg>
      <pc:sldChg chg="del">
        <pc:chgData name="Kelly Stokes" userId="3e5c5154-569e-4d81-aa91-4f91841cdfa9" providerId="ADAL" clId="{1D1AE8A1-5B73-4CA8-8CD6-0252750C5436}" dt="2022-12-12T09:14:08.697" v="563" actId="2696"/>
        <pc:sldMkLst>
          <pc:docMk/>
          <pc:sldMk cId="1206629043" sldId="1545"/>
        </pc:sldMkLst>
      </pc:sldChg>
      <pc:sldChg chg="del">
        <pc:chgData name="Kelly Stokes" userId="3e5c5154-569e-4d81-aa91-4f91841cdfa9" providerId="ADAL" clId="{1D1AE8A1-5B73-4CA8-8CD6-0252750C5436}" dt="2022-12-12T09:14:08.697" v="563" actId="2696"/>
        <pc:sldMkLst>
          <pc:docMk/>
          <pc:sldMk cId="3944726344" sldId="1546"/>
        </pc:sldMkLst>
      </pc:sldChg>
      <pc:sldChg chg="del">
        <pc:chgData name="Kelly Stokes" userId="3e5c5154-569e-4d81-aa91-4f91841cdfa9" providerId="ADAL" clId="{1D1AE8A1-5B73-4CA8-8CD6-0252750C5436}" dt="2022-12-12T09:14:08.697" v="563" actId="2696"/>
        <pc:sldMkLst>
          <pc:docMk/>
          <pc:sldMk cId="2876248254" sldId="1547"/>
        </pc:sldMkLst>
      </pc:sldChg>
      <pc:sldChg chg="del">
        <pc:chgData name="Kelly Stokes" userId="3e5c5154-569e-4d81-aa91-4f91841cdfa9" providerId="ADAL" clId="{1D1AE8A1-5B73-4CA8-8CD6-0252750C5436}" dt="2022-12-12T09:14:08.697" v="563" actId="2696"/>
        <pc:sldMkLst>
          <pc:docMk/>
          <pc:sldMk cId="1879084217" sldId="1548"/>
        </pc:sldMkLst>
      </pc:sldChg>
      <pc:sldChg chg="del">
        <pc:chgData name="Kelly Stokes" userId="3e5c5154-569e-4d81-aa91-4f91841cdfa9" providerId="ADAL" clId="{1D1AE8A1-5B73-4CA8-8CD6-0252750C5436}" dt="2022-12-12T09:14:08.697" v="563" actId="2696"/>
        <pc:sldMkLst>
          <pc:docMk/>
          <pc:sldMk cId="4098531645" sldId="1549"/>
        </pc:sldMkLst>
      </pc:sldChg>
      <pc:sldChg chg="del">
        <pc:chgData name="Kelly Stokes" userId="3e5c5154-569e-4d81-aa91-4f91841cdfa9" providerId="ADAL" clId="{1D1AE8A1-5B73-4CA8-8CD6-0252750C5436}" dt="2022-12-12T09:14:08.697" v="563" actId="2696"/>
        <pc:sldMkLst>
          <pc:docMk/>
          <pc:sldMk cId="3796910920" sldId="1550"/>
        </pc:sldMkLst>
      </pc:sldChg>
      <pc:sldChg chg="del">
        <pc:chgData name="Kelly Stokes" userId="3e5c5154-569e-4d81-aa91-4f91841cdfa9" providerId="ADAL" clId="{1D1AE8A1-5B73-4CA8-8CD6-0252750C5436}" dt="2022-12-12T09:14:08.697" v="563" actId="2696"/>
        <pc:sldMkLst>
          <pc:docMk/>
          <pc:sldMk cId="3705739920" sldId="1551"/>
        </pc:sldMkLst>
      </pc:sldChg>
      <pc:sldChg chg="del">
        <pc:chgData name="Kelly Stokes" userId="3e5c5154-569e-4d81-aa91-4f91841cdfa9" providerId="ADAL" clId="{1D1AE8A1-5B73-4CA8-8CD6-0252750C5436}" dt="2022-12-12T09:14:08.697" v="563" actId="2696"/>
        <pc:sldMkLst>
          <pc:docMk/>
          <pc:sldMk cId="694588484" sldId="1552"/>
        </pc:sldMkLst>
      </pc:sldChg>
      <pc:sldChg chg="del">
        <pc:chgData name="Kelly Stokes" userId="3e5c5154-569e-4d81-aa91-4f91841cdfa9" providerId="ADAL" clId="{1D1AE8A1-5B73-4CA8-8CD6-0252750C5436}" dt="2022-12-12T09:14:08.697" v="563" actId="2696"/>
        <pc:sldMkLst>
          <pc:docMk/>
          <pc:sldMk cId="3096015995" sldId="1553"/>
        </pc:sldMkLst>
      </pc:sldChg>
      <pc:sldChg chg="del">
        <pc:chgData name="Kelly Stokes" userId="3e5c5154-569e-4d81-aa91-4f91841cdfa9" providerId="ADAL" clId="{1D1AE8A1-5B73-4CA8-8CD6-0252750C5436}" dt="2022-12-12T09:14:08.697" v="563" actId="2696"/>
        <pc:sldMkLst>
          <pc:docMk/>
          <pc:sldMk cId="3623157961" sldId="1554"/>
        </pc:sldMkLst>
      </pc:sldChg>
      <pc:sldChg chg="del">
        <pc:chgData name="Kelly Stokes" userId="3e5c5154-569e-4d81-aa91-4f91841cdfa9" providerId="ADAL" clId="{1D1AE8A1-5B73-4CA8-8CD6-0252750C5436}" dt="2022-12-12T09:14:08.697" v="563" actId="2696"/>
        <pc:sldMkLst>
          <pc:docMk/>
          <pc:sldMk cId="3168977308" sldId="1555"/>
        </pc:sldMkLst>
      </pc:sldChg>
      <pc:sldChg chg="del">
        <pc:chgData name="Kelly Stokes" userId="3e5c5154-569e-4d81-aa91-4f91841cdfa9" providerId="ADAL" clId="{1D1AE8A1-5B73-4CA8-8CD6-0252750C5436}" dt="2022-12-12T09:14:08.697" v="563" actId="2696"/>
        <pc:sldMkLst>
          <pc:docMk/>
          <pc:sldMk cId="3378601284" sldId="1559"/>
        </pc:sldMkLst>
      </pc:sldChg>
      <pc:sldChg chg="del">
        <pc:chgData name="Kelly Stokes" userId="3e5c5154-569e-4d81-aa91-4f91841cdfa9" providerId="ADAL" clId="{1D1AE8A1-5B73-4CA8-8CD6-0252750C5436}" dt="2022-12-12T09:14:08.697" v="563" actId="2696"/>
        <pc:sldMkLst>
          <pc:docMk/>
          <pc:sldMk cId="255715003" sldId="1560"/>
        </pc:sldMkLst>
      </pc:sldChg>
      <pc:sldChg chg="del">
        <pc:chgData name="Kelly Stokes" userId="3e5c5154-569e-4d81-aa91-4f91841cdfa9" providerId="ADAL" clId="{1D1AE8A1-5B73-4CA8-8CD6-0252750C5436}" dt="2022-12-12T09:14:08.697" v="563" actId="2696"/>
        <pc:sldMkLst>
          <pc:docMk/>
          <pc:sldMk cId="1842001802" sldId="1561"/>
        </pc:sldMkLst>
      </pc:sldChg>
      <pc:sldChg chg="del">
        <pc:chgData name="Kelly Stokes" userId="3e5c5154-569e-4d81-aa91-4f91841cdfa9" providerId="ADAL" clId="{1D1AE8A1-5B73-4CA8-8CD6-0252750C5436}" dt="2022-12-12T09:14:08.697" v="563" actId="2696"/>
        <pc:sldMkLst>
          <pc:docMk/>
          <pc:sldMk cId="3575607403" sldId="1562"/>
        </pc:sldMkLst>
      </pc:sldChg>
      <pc:sldChg chg="del">
        <pc:chgData name="Kelly Stokes" userId="3e5c5154-569e-4d81-aa91-4f91841cdfa9" providerId="ADAL" clId="{1D1AE8A1-5B73-4CA8-8CD6-0252750C5436}" dt="2022-12-12T09:14:08.697" v="563" actId="2696"/>
        <pc:sldMkLst>
          <pc:docMk/>
          <pc:sldMk cId="1587697374" sldId="1563"/>
        </pc:sldMkLst>
      </pc:sldChg>
      <pc:sldChg chg="del">
        <pc:chgData name="Kelly Stokes" userId="3e5c5154-569e-4d81-aa91-4f91841cdfa9" providerId="ADAL" clId="{1D1AE8A1-5B73-4CA8-8CD6-0252750C5436}" dt="2022-12-12T09:14:08.697" v="563" actId="2696"/>
        <pc:sldMkLst>
          <pc:docMk/>
          <pc:sldMk cId="4099551056" sldId="1564"/>
        </pc:sldMkLst>
      </pc:sldChg>
      <pc:sldChg chg="del">
        <pc:chgData name="Kelly Stokes" userId="3e5c5154-569e-4d81-aa91-4f91841cdfa9" providerId="ADAL" clId="{1D1AE8A1-5B73-4CA8-8CD6-0252750C5436}" dt="2022-12-12T09:14:08.697" v="563" actId="2696"/>
        <pc:sldMkLst>
          <pc:docMk/>
          <pc:sldMk cId="4010742577" sldId="1565"/>
        </pc:sldMkLst>
      </pc:sldChg>
      <pc:sldChg chg="del">
        <pc:chgData name="Kelly Stokes" userId="3e5c5154-569e-4d81-aa91-4f91841cdfa9" providerId="ADAL" clId="{1D1AE8A1-5B73-4CA8-8CD6-0252750C5436}" dt="2022-12-12T09:14:08.697" v="563" actId="2696"/>
        <pc:sldMkLst>
          <pc:docMk/>
          <pc:sldMk cId="2489490275" sldId="1566"/>
        </pc:sldMkLst>
      </pc:sldChg>
      <pc:sldChg chg="del">
        <pc:chgData name="Kelly Stokes" userId="3e5c5154-569e-4d81-aa91-4f91841cdfa9" providerId="ADAL" clId="{1D1AE8A1-5B73-4CA8-8CD6-0252750C5436}" dt="2022-12-12T09:14:08.697" v="563" actId="2696"/>
        <pc:sldMkLst>
          <pc:docMk/>
          <pc:sldMk cId="2311433835" sldId="1567"/>
        </pc:sldMkLst>
      </pc:sldChg>
      <pc:sldChg chg="del">
        <pc:chgData name="Kelly Stokes" userId="3e5c5154-569e-4d81-aa91-4f91841cdfa9" providerId="ADAL" clId="{1D1AE8A1-5B73-4CA8-8CD6-0252750C5436}" dt="2022-12-12T09:14:08.697" v="563" actId="2696"/>
        <pc:sldMkLst>
          <pc:docMk/>
          <pc:sldMk cId="1401811171" sldId="1568"/>
        </pc:sldMkLst>
      </pc:sldChg>
      <pc:sldChg chg="del">
        <pc:chgData name="Kelly Stokes" userId="3e5c5154-569e-4d81-aa91-4f91841cdfa9" providerId="ADAL" clId="{1D1AE8A1-5B73-4CA8-8CD6-0252750C5436}" dt="2022-12-12T09:14:08.697" v="563" actId="2696"/>
        <pc:sldMkLst>
          <pc:docMk/>
          <pc:sldMk cId="2893909681" sldId="1569"/>
        </pc:sldMkLst>
      </pc:sldChg>
      <pc:sldChg chg="del">
        <pc:chgData name="Kelly Stokes" userId="3e5c5154-569e-4d81-aa91-4f91841cdfa9" providerId="ADAL" clId="{1D1AE8A1-5B73-4CA8-8CD6-0252750C5436}" dt="2022-12-12T09:14:08.697" v="563" actId="2696"/>
        <pc:sldMkLst>
          <pc:docMk/>
          <pc:sldMk cId="5259249" sldId="1570"/>
        </pc:sldMkLst>
      </pc:sldChg>
      <pc:sldChg chg="del">
        <pc:chgData name="Kelly Stokes" userId="3e5c5154-569e-4d81-aa91-4f91841cdfa9" providerId="ADAL" clId="{1D1AE8A1-5B73-4CA8-8CD6-0252750C5436}" dt="2022-12-12T09:14:08.697" v="563" actId="2696"/>
        <pc:sldMkLst>
          <pc:docMk/>
          <pc:sldMk cId="558680406" sldId="1571"/>
        </pc:sldMkLst>
      </pc:sldChg>
      <pc:sldChg chg="del">
        <pc:chgData name="Kelly Stokes" userId="3e5c5154-569e-4d81-aa91-4f91841cdfa9" providerId="ADAL" clId="{1D1AE8A1-5B73-4CA8-8CD6-0252750C5436}" dt="2022-12-12T09:14:08.697" v="563" actId="2696"/>
        <pc:sldMkLst>
          <pc:docMk/>
          <pc:sldMk cId="319100389" sldId="1572"/>
        </pc:sldMkLst>
      </pc:sldChg>
      <pc:sldChg chg="del">
        <pc:chgData name="Kelly Stokes" userId="3e5c5154-569e-4d81-aa91-4f91841cdfa9" providerId="ADAL" clId="{1D1AE8A1-5B73-4CA8-8CD6-0252750C5436}" dt="2022-12-12T09:14:08.697" v="563" actId="2696"/>
        <pc:sldMkLst>
          <pc:docMk/>
          <pc:sldMk cId="1548696895" sldId="1573"/>
        </pc:sldMkLst>
      </pc:sldChg>
      <pc:sldChg chg="del">
        <pc:chgData name="Kelly Stokes" userId="3e5c5154-569e-4d81-aa91-4f91841cdfa9" providerId="ADAL" clId="{1D1AE8A1-5B73-4CA8-8CD6-0252750C5436}" dt="2022-12-12T09:14:08.697" v="563" actId="2696"/>
        <pc:sldMkLst>
          <pc:docMk/>
          <pc:sldMk cId="2725343373" sldId="1574"/>
        </pc:sldMkLst>
      </pc:sldChg>
      <pc:sldChg chg="del">
        <pc:chgData name="Kelly Stokes" userId="3e5c5154-569e-4d81-aa91-4f91841cdfa9" providerId="ADAL" clId="{1D1AE8A1-5B73-4CA8-8CD6-0252750C5436}" dt="2022-12-12T09:14:08.697" v="563" actId="2696"/>
        <pc:sldMkLst>
          <pc:docMk/>
          <pc:sldMk cId="1865409660" sldId="1575"/>
        </pc:sldMkLst>
      </pc:sldChg>
      <pc:sldChg chg="del">
        <pc:chgData name="Kelly Stokes" userId="3e5c5154-569e-4d81-aa91-4f91841cdfa9" providerId="ADAL" clId="{1D1AE8A1-5B73-4CA8-8CD6-0252750C5436}" dt="2022-12-12T09:14:08.697" v="563" actId="2696"/>
        <pc:sldMkLst>
          <pc:docMk/>
          <pc:sldMk cId="1218641570" sldId="1576"/>
        </pc:sldMkLst>
      </pc:sldChg>
      <pc:sldChg chg="del">
        <pc:chgData name="Kelly Stokes" userId="3e5c5154-569e-4d81-aa91-4f91841cdfa9" providerId="ADAL" clId="{1D1AE8A1-5B73-4CA8-8CD6-0252750C5436}" dt="2022-12-12T09:14:08.697" v="563" actId="2696"/>
        <pc:sldMkLst>
          <pc:docMk/>
          <pc:sldMk cId="2749189367" sldId="1577"/>
        </pc:sldMkLst>
      </pc:sldChg>
      <pc:sldChg chg="del">
        <pc:chgData name="Kelly Stokes" userId="3e5c5154-569e-4d81-aa91-4f91841cdfa9" providerId="ADAL" clId="{1D1AE8A1-5B73-4CA8-8CD6-0252750C5436}" dt="2022-12-12T09:14:08.697" v="563" actId="2696"/>
        <pc:sldMkLst>
          <pc:docMk/>
          <pc:sldMk cId="318875655" sldId="1578"/>
        </pc:sldMkLst>
      </pc:sldChg>
      <pc:sldChg chg="del">
        <pc:chgData name="Kelly Stokes" userId="3e5c5154-569e-4d81-aa91-4f91841cdfa9" providerId="ADAL" clId="{1D1AE8A1-5B73-4CA8-8CD6-0252750C5436}" dt="2022-12-12T09:14:08.697" v="563" actId="2696"/>
        <pc:sldMkLst>
          <pc:docMk/>
          <pc:sldMk cId="3138893856" sldId="1579"/>
        </pc:sldMkLst>
      </pc:sldChg>
      <pc:sldChg chg="del">
        <pc:chgData name="Kelly Stokes" userId="3e5c5154-569e-4d81-aa91-4f91841cdfa9" providerId="ADAL" clId="{1D1AE8A1-5B73-4CA8-8CD6-0252750C5436}" dt="2022-12-12T09:14:08.697" v="563" actId="2696"/>
        <pc:sldMkLst>
          <pc:docMk/>
          <pc:sldMk cId="1514298279" sldId="1580"/>
        </pc:sldMkLst>
      </pc:sldChg>
      <pc:sldChg chg="del">
        <pc:chgData name="Kelly Stokes" userId="3e5c5154-569e-4d81-aa91-4f91841cdfa9" providerId="ADAL" clId="{1D1AE8A1-5B73-4CA8-8CD6-0252750C5436}" dt="2022-12-12T09:14:08.697" v="563" actId="2696"/>
        <pc:sldMkLst>
          <pc:docMk/>
          <pc:sldMk cId="2210893613" sldId="1581"/>
        </pc:sldMkLst>
      </pc:sldChg>
      <pc:sldChg chg="del">
        <pc:chgData name="Kelly Stokes" userId="3e5c5154-569e-4d81-aa91-4f91841cdfa9" providerId="ADAL" clId="{1D1AE8A1-5B73-4CA8-8CD6-0252750C5436}" dt="2022-12-12T09:14:08.697" v="563" actId="2696"/>
        <pc:sldMkLst>
          <pc:docMk/>
          <pc:sldMk cId="3199668328" sldId="1582"/>
        </pc:sldMkLst>
      </pc:sldChg>
      <pc:sldChg chg="del">
        <pc:chgData name="Kelly Stokes" userId="3e5c5154-569e-4d81-aa91-4f91841cdfa9" providerId="ADAL" clId="{1D1AE8A1-5B73-4CA8-8CD6-0252750C5436}" dt="2022-12-12T09:14:08.697" v="563" actId="2696"/>
        <pc:sldMkLst>
          <pc:docMk/>
          <pc:sldMk cId="3992327126" sldId="1583"/>
        </pc:sldMkLst>
      </pc:sldChg>
      <pc:sldChg chg="del">
        <pc:chgData name="Kelly Stokes" userId="3e5c5154-569e-4d81-aa91-4f91841cdfa9" providerId="ADAL" clId="{1D1AE8A1-5B73-4CA8-8CD6-0252750C5436}" dt="2022-12-12T09:14:08.697" v="563" actId="2696"/>
        <pc:sldMkLst>
          <pc:docMk/>
          <pc:sldMk cId="3486471487" sldId="1584"/>
        </pc:sldMkLst>
      </pc:sldChg>
      <pc:sldChg chg="del">
        <pc:chgData name="Kelly Stokes" userId="3e5c5154-569e-4d81-aa91-4f91841cdfa9" providerId="ADAL" clId="{1D1AE8A1-5B73-4CA8-8CD6-0252750C5436}" dt="2022-12-12T09:14:08.697" v="563" actId="2696"/>
        <pc:sldMkLst>
          <pc:docMk/>
          <pc:sldMk cId="3901165235" sldId="1585"/>
        </pc:sldMkLst>
      </pc:sldChg>
      <pc:sldChg chg="del">
        <pc:chgData name="Kelly Stokes" userId="3e5c5154-569e-4d81-aa91-4f91841cdfa9" providerId="ADAL" clId="{1D1AE8A1-5B73-4CA8-8CD6-0252750C5436}" dt="2022-12-12T09:14:08.697" v="563" actId="2696"/>
        <pc:sldMkLst>
          <pc:docMk/>
          <pc:sldMk cId="1796082277" sldId="1586"/>
        </pc:sldMkLst>
      </pc:sldChg>
      <pc:sldChg chg="del">
        <pc:chgData name="Kelly Stokes" userId="3e5c5154-569e-4d81-aa91-4f91841cdfa9" providerId="ADAL" clId="{1D1AE8A1-5B73-4CA8-8CD6-0252750C5436}" dt="2022-12-12T09:14:08.697" v="563" actId="2696"/>
        <pc:sldMkLst>
          <pc:docMk/>
          <pc:sldMk cId="3011603007" sldId="1587"/>
        </pc:sldMkLst>
      </pc:sldChg>
      <pc:sldChg chg="del">
        <pc:chgData name="Kelly Stokes" userId="3e5c5154-569e-4d81-aa91-4f91841cdfa9" providerId="ADAL" clId="{1D1AE8A1-5B73-4CA8-8CD6-0252750C5436}" dt="2022-12-12T09:14:08.697" v="563" actId="2696"/>
        <pc:sldMkLst>
          <pc:docMk/>
          <pc:sldMk cId="600731273" sldId="1588"/>
        </pc:sldMkLst>
      </pc:sldChg>
      <pc:sldChg chg="del">
        <pc:chgData name="Kelly Stokes" userId="3e5c5154-569e-4d81-aa91-4f91841cdfa9" providerId="ADAL" clId="{1D1AE8A1-5B73-4CA8-8CD6-0252750C5436}" dt="2022-12-12T09:14:08.697" v="563" actId="2696"/>
        <pc:sldMkLst>
          <pc:docMk/>
          <pc:sldMk cId="1423953984" sldId="1589"/>
        </pc:sldMkLst>
      </pc:sldChg>
      <pc:sldChg chg="del">
        <pc:chgData name="Kelly Stokes" userId="3e5c5154-569e-4d81-aa91-4f91841cdfa9" providerId="ADAL" clId="{1D1AE8A1-5B73-4CA8-8CD6-0252750C5436}" dt="2022-12-12T09:14:08.697" v="563" actId="2696"/>
        <pc:sldMkLst>
          <pc:docMk/>
          <pc:sldMk cId="2389198152" sldId="1590"/>
        </pc:sldMkLst>
      </pc:sldChg>
      <pc:sldChg chg="del">
        <pc:chgData name="Kelly Stokes" userId="3e5c5154-569e-4d81-aa91-4f91841cdfa9" providerId="ADAL" clId="{1D1AE8A1-5B73-4CA8-8CD6-0252750C5436}" dt="2022-12-12T09:14:08.697" v="563" actId="2696"/>
        <pc:sldMkLst>
          <pc:docMk/>
          <pc:sldMk cId="2422828936" sldId="1591"/>
        </pc:sldMkLst>
      </pc:sldChg>
      <pc:sldChg chg="del">
        <pc:chgData name="Kelly Stokes" userId="3e5c5154-569e-4d81-aa91-4f91841cdfa9" providerId="ADAL" clId="{1D1AE8A1-5B73-4CA8-8CD6-0252750C5436}" dt="2022-12-12T09:14:08.697" v="563" actId="2696"/>
        <pc:sldMkLst>
          <pc:docMk/>
          <pc:sldMk cId="3241462604" sldId="1592"/>
        </pc:sldMkLst>
      </pc:sldChg>
      <pc:sldChg chg="del">
        <pc:chgData name="Kelly Stokes" userId="3e5c5154-569e-4d81-aa91-4f91841cdfa9" providerId="ADAL" clId="{1D1AE8A1-5B73-4CA8-8CD6-0252750C5436}" dt="2022-12-12T09:14:08.697" v="563" actId="2696"/>
        <pc:sldMkLst>
          <pc:docMk/>
          <pc:sldMk cId="294213282" sldId="1593"/>
        </pc:sldMkLst>
      </pc:sldChg>
      <pc:sldChg chg="del">
        <pc:chgData name="Kelly Stokes" userId="3e5c5154-569e-4d81-aa91-4f91841cdfa9" providerId="ADAL" clId="{1D1AE8A1-5B73-4CA8-8CD6-0252750C5436}" dt="2022-12-12T09:14:08.697" v="563" actId="2696"/>
        <pc:sldMkLst>
          <pc:docMk/>
          <pc:sldMk cId="1104581483" sldId="1594"/>
        </pc:sldMkLst>
      </pc:sldChg>
      <pc:sldChg chg="del">
        <pc:chgData name="Kelly Stokes" userId="3e5c5154-569e-4d81-aa91-4f91841cdfa9" providerId="ADAL" clId="{1D1AE8A1-5B73-4CA8-8CD6-0252750C5436}" dt="2022-12-12T09:14:08.697" v="563" actId="2696"/>
        <pc:sldMkLst>
          <pc:docMk/>
          <pc:sldMk cId="3799079075" sldId="1598"/>
        </pc:sldMkLst>
      </pc:sldChg>
      <pc:sldChg chg="del">
        <pc:chgData name="Kelly Stokes" userId="3e5c5154-569e-4d81-aa91-4f91841cdfa9" providerId="ADAL" clId="{1D1AE8A1-5B73-4CA8-8CD6-0252750C5436}" dt="2022-12-12T09:14:08.697" v="563" actId="2696"/>
        <pc:sldMkLst>
          <pc:docMk/>
          <pc:sldMk cId="2864245797" sldId="1599"/>
        </pc:sldMkLst>
      </pc:sldChg>
      <pc:sldChg chg="del">
        <pc:chgData name="Kelly Stokes" userId="3e5c5154-569e-4d81-aa91-4f91841cdfa9" providerId="ADAL" clId="{1D1AE8A1-5B73-4CA8-8CD6-0252750C5436}" dt="2022-12-12T09:14:08.697" v="563" actId="2696"/>
        <pc:sldMkLst>
          <pc:docMk/>
          <pc:sldMk cId="3142436722" sldId="1600"/>
        </pc:sldMkLst>
      </pc:sldChg>
      <pc:sldChg chg="del">
        <pc:chgData name="Kelly Stokes" userId="3e5c5154-569e-4d81-aa91-4f91841cdfa9" providerId="ADAL" clId="{1D1AE8A1-5B73-4CA8-8CD6-0252750C5436}" dt="2022-12-12T09:14:08.697" v="563" actId="2696"/>
        <pc:sldMkLst>
          <pc:docMk/>
          <pc:sldMk cId="1787770995" sldId="1601"/>
        </pc:sldMkLst>
      </pc:sldChg>
      <pc:sldChg chg="del">
        <pc:chgData name="Kelly Stokes" userId="3e5c5154-569e-4d81-aa91-4f91841cdfa9" providerId="ADAL" clId="{1D1AE8A1-5B73-4CA8-8CD6-0252750C5436}" dt="2022-12-12T09:14:08.697" v="563" actId="2696"/>
        <pc:sldMkLst>
          <pc:docMk/>
          <pc:sldMk cId="675930035" sldId="1602"/>
        </pc:sldMkLst>
      </pc:sldChg>
      <pc:sldChg chg="del">
        <pc:chgData name="Kelly Stokes" userId="3e5c5154-569e-4d81-aa91-4f91841cdfa9" providerId="ADAL" clId="{1D1AE8A1-5B73-4CA8-8CD6-0252750C5436}" dt="2022-12-12T09:14:08.697" v="563" actId="2696"/>
        <pc:sldMkLst>
          <pc:docMk/>
          <pc:sldMk cId="3148533083" sldId="1603"/>
        </pc:sldMkLst>
      </pc:sldChg>
      <pc:sldChg chg="del">
        <pc:chgData name="Kelly Stokes" userId="3e5c5154-569e-4d81-aa91-4f91841cdfa9" providerId="ADAL" clId="{1D1AE8A1-5B73-4CA8-8CD6-0252750C5436}" dt="2022-12-12T09:14:08.697" v="563" actId="2696"/>
        <pc:sldMkLst>
          <pc:docMk/>
          <pc:sldMk cId="195593941" sldId="1604"/>
        </pc:sldMkLst>
      </pc:sldChg>
      <pc:sldChg chg="del">
        <pc:chgData name="Kelly Stokes" userId="3e5c5154-569e-4d81-aa91-4f91841cdfa9" providerId="ADAL" clId="{1D1AE8A1-5B73-4CA8-8CD6-0252750C5436}" dt="2022-12-12T09:14:08.697" v="563" actId="2696"/>
        <pc:sldMkLst>
          <pc:docMk/>
          <pc:sldMk cId="15556236" sldId="1605"/>
        </pc:sldMkLst>
      </pc:sldChg>
      <pc:sldChg chg="del">
        <pc:chgData name="Kelly Stokes" userId="3e5c5154-569e-4d81-aa91-4f91841cdfa9" providerId="ADAL" clId="{1D1AE8A1-5B73-4CA8-8CD6-0252750C5436}" dt="2022-12-12T09:14:08.697" v="563" actId="2696"/>
        <pc:sldMkLst>
          <pc:docMk/>
          <pc:sldMk cId="3701023898" sldId="1606"/>
        </pc:sldMkLst>
      </pc:sldChg>
      <pc:sldChg chg="del">
        <pc:chgData name="Kelly Stokes" userId="3e5c5154-569e-4d81-aa91-4f91841cdfa9" providerId="ADAL" clId="{1D1AE8A1-5B73-4CA8-8CD6-0252750C5436}" dt="2022-12-12T09:14:08.697" v="563" actId="2696"/>
        <pc:sldMkLst>
          <pc:docMk/>
          <pc:sldMk cId="3250824241" sldId="1607"/>
        </pc:sldMkLst>
      </pc:sldChg>
      <pc:sldChg chg="del">
        <pc:chgData name="Kelly Stokes" userId="3e5c5154-569e-4d81-aa91-4f91841cdfa9" providerId="ADAL" clId="{1D1AE8A1-5B73-4CA8-8CD6-0252750C5436}" dt="2022-12-12T09:14:08.697" v="563" actId="2696"/>
        <pc:sldMkLst>
          <pc:docMk/>
          <pc:sldMk cId="3438198349" sldId="1608"/>
        </pc:sldMkLst>
      </pc:sldChg>
      <pc:sldChg chg="del">
        <pc:chgData name="Kelly Stokes" userId="3e5c5154-569e-4d81-aa91-4f91841cdfa9" providerId="ADAL" clId="{1D1AE8A1-5B73-4CA8-8CD6-0252750C5436}" dt="2022-12-12T09:14:08.697" v="563" actId="2696"/>
        <pc:sldMkLst>
          <pc:docMk/>
          <pc:sldMk cId="185510560" sldId="1609"/>
        </pc:sldMkLst>
      </pc:sldChg>
      <pc:sldChg chg="del">
        <pc:chgData name="Kelly Stokes" userId="3e5c5154-569e-4d81-aa91-4f91841cdfa9" providerId="ADAL" clId="{1D1AE8A1-5B73-4CA8-8CD6-0252750C5436}" dt="2022-12-12T09:14:08.697" v="563" actId="2696"/>
        <pc:sldMkLst>
          <pc:docMk/>
          <pc:sldMk cId="3919905002" sldId="1610"/>
        </pc:sldMkLst>
      </pc:sldChg>
      <pc:sldChg chg="del">
        <pc:chgData name="Kelly Stokes" userId="3e5c5154-569e-4d81-aa91-4f91841cdfa9" providerId="ADAL" clId="{1D1AE8A1-5B73-4CA8-8CD6-0252750C5436}" dt="2022-12-12T09:14:08.697" v="563" actId="2696"/>
        <pc:sldMkLst>
          <pc:docMk/>
          <pc:sldMk cId="3543358773" sldId="1611"/>
        </pc:sldMkLst>
      </pc:sldChg>
      <pc:sldChg chg="del">
        <pc:chgData name="Kelly Stokes" userId="3e5c5154-569e-4d81-aa91-4f91841cdfa9" providerId="ADAL" clId="{1D1AE8A1-5B73-4CA8-8CD6-0252750C5436}" dt="2022-12-12T09:14:08.697" v="563" actId="2696"/>
        <pc:sldMkLst>
          <pc:docMk/>
          <pc:sldMk cId="3265664687" sldId="1612"/>
        </pc:sldMkLst>
      </pc:sldChg>
      <pc:sldChg chg="del">
        <pc:chgData name="Kelly Stokes" userId="3e5c5154-569e-4d81-aa91-4f91841cdfa9" providerId="ADAL" clId="{1D1AE8A1-5B73-4CA8-8CD6-0252750C5436}" dt="2022-12-12T09:14:08.697" v="563" actId="2696"/>
        <pc:sldMkLst>
          <pc:docMk/>
          <pc:sldMk cId="1596191914" sldId="1613"/>
        </pc:sldMkLst>
      </pc:sldChg>
      <pc:sldChg chg="del">
        <pc:chgData name="Kelly Stokes" userId="3e5c5154-569e-4d81-aa91-4f91841cdfa9" providerId="ADAL" clId="{1D1AE8A1-5B73-4CA8-8CD6-0252750C5436}" dt="2022-12-12T09:14:08.697" v="563" actId="2696"/>
        <pc:sldMkLst>
          <pc:docMk/>
          <pc:sldMk cId="3508036237" sldId="1614"/>
        </pc:sldMkLst>
      </pc:sldChg>
      <pc:sldChg chg="del">
        <pc:chgData name="Kelly Stokes" userId="3e5c5154-569e-4d81-aa91-4f91841cdfa9" providerId="ADAL" clId="{1D1AE8A1-5B73-4CA8-8CD6-0252750C5436}" dt="2022-12-12T09:14:08.697" v="563" actId="2696"/>
        <pc:sldMkLst>
          <pc:docMk/>
          <pc:sldMk cId="2149469701" sldId="1615"/>
        </pc:sldMkLst>
      </pc:sldChg>
      <pc:sldChg chg="del">
        <pc:chgData name="Kelly Stokes" userId="3e5c5154-569e-4d81-aa91-4f91841cdfa9" providerId="ADAL" clId="{1D1AE8A1-5B73-4CA8-8CD6-0252750C5436}" dt="2022-12-12T09:14:08.697" v="563" actId="2696"/>
        <pc:sldMkLst>
          <pc:docMk/>
          <pc:sldMk cId="1466923711" sldId="1616"/>
        </pc:sldMkLst>
      </pc:sldChg>
      <pc:sldChg chg="del">
        <pc:chgData name="Kelly Stokes" userId="3e5c5154-569e-4d81-aa91-4f91841cdfa9" providerId="ADAL" clId="{1D1AE8A1-5B73-4CA8-8CD6-0252750C5436}" dt="2022-12-12T09:14:08.697" v="563" actId="2696"/>
        <pc:sldMkLst>
          <pc:docMk/>
          <pc:sldMk cId="3623309788" sldId="1617"/>
        </pc:sldMkLst>
      </pc:sldChg>
      <pc:sldChg chg="del">
        <pc:chgData name="Kelly Stokes" userId="3e5c5154-569e-4d81-aa91-4f91841cdfa9" providerId="ADAL" clId="{1D1AE8A1-5B73-4CA8-8CD6-0252750C5436}" dt="2022-12-12T09:14:08.697" v="563" actId="2696"/>
        <pc:sldMkLst>
          <pc:docMk/>
          <pc:sldMk cId="1054009551" sldId="1618"/>
        </pc:sldMkLst>
      </pc:sldChg>
      <pc:sldChg chg="del">
        <pc:chgData name="Kelly Stokes" userId="3e5c5154-569e-4d81-aa91-4f91841cdfa9" providerId="ADAL" clId="{1D1AE8A1-5B73-4CA8-8CD6-0252750C5436}" dt="2022-12-12T09:14:08.697" v="563" actId="2696"/>
        <pc:sldMkLst>
          <pc:docMk/>
          <pc:sldMk cId="3552192736" sldId="1619"/>
        </pc:sldMkLst>
      </pc:sldChg>
      <pc:sldChg chg="del">
        <pc:chgData name="Kelly Stokes" userId="3e5c5154-569e-4d81-aa91-4f91841cdfa9" providerId="ADAL" clId="{1D1AE8A1-5B73-4CA8-8CD6-0252750C5436}" dt="2022-12-12T09:14:08.697" v="563" actId="2696"/>
        <pc:sldMkLst>
          <pc:docMk/>
          <pc:sldMk cId="951956419" sldId="1620"/>
        </pc:sldMkLst>
      </pc:sldChg>
      <pc:sldChg chg="del">
        <pc:chgData name="Kelly Stokes" userId="3e5c5154-569e-4d81-aa91-4f91841cdfa9" providerId="ADAL" clId="{1D1AE8A1-5B73-4CA8-8CD6-0252750C5436}" dt="2022-12-12T09:14:08.697" v="563" actId="2696"/>
        <pc:sldMkLst>
          <pc:docMk/>
          <pc:sldMk cId="2766220435" sldId="1621"/>
        </pc:sldMkLst>
      </pc:sldChg>
      <pc:sldChg chg="del">
        <pc:chgData name="Kelly Stokes" userId="3e5c5154-569e-4d81-aa91-4f91841cdfa9" providerId="ADAL" clId="{1D1AE8A1-5B73-4CA8-8CD6-0252750C5436}" dt="2022-12-12T09:14:08.697" v="563" actId="2696"/>
        <pc:sldMkLst>
          <pc:docMk/>
          <pc:sldMk cId="316240756" sldId="1622"/>
        </pc:sldMkLst>
      </pc:sldChg>
      <pc:sldChg chg="del">
        <pc:chgData name="Kelly Stokes" userId="3e5c5154-569e-4d81-aa91-4f91841cdfa9" providerId="ADAL" clId="{1D1AE8A1-5B73-4CA8-8CD6-0252750C5436}" dt="2022-12-12T09:14:08.697" v="563" actId="2696"/>
        <pc:sldMkLst>
          <pc:docMk/>
          <pc:sldMk cId="3461176384" sldId="1623"/>
        </pc:sldMkLst>
      </pc:sldChg>
      <pc:sldChg chg="del">
        <pc:chgData name="Kelly Stokes" userId="3e5c5154-569e-4d81-aa91-4f91841cdfa9" providerId="ADAL" clId="{1D1AE8A1-5B73-4CA8-8CD6-0252750C5436}" dt="2022-12-12T09:14:08.697" v="563" actId="2696"/>
        <pc:sldMkLst>
          <pc:docMk/>
          <pc:sldMk cId="2762087520" sldId="1624"/>
        </pc:sldMkLst>
      </pc:sldChg>
      <pc:sldChg chg="del">
        <pc:chgData name="Kelly Stokes" userId="3e5c5154-569e-4d81-aa91-4f91841cdfa9" providerId="ADAL" clId="{1D1AE8A1-5B73-4CA8-8CD6-0252750C5436}" dt="2022-12-12T09:14:08.697" v="563" actId="2696"/>
        <pc:sldMkLst>
          <pc:docMk/>
          <pc:sldMk cId="2036485221" sldId="1625"/>
        </pc:sldMkLst>
      </pc:sldChg>
      <pc:sldChg chg="del">
        <pc:chgData name="Kelly Stokes" userId="3e5c5154-569e-4d81-aa91-4f91841cdfa9" providerId="ADAL" clId="{1D1AE8A1-5B73-4CA8-8CD6-0252750C5436}" dt="2022-12-12T09:14:08.697" v="563" actId="2696"/>
        <pc:sldMkLst>
          <pc:docMk/>
          <pc:sldMk cId="505910576" sldId="1626"/>
        </pc:sldMkLst>
      </pc:sldChg>
      <pc:sldChg chg="modSp mod">
        <pc:chgData name="Kelly Stokes" userId="3e5c5154-569e-4d81-aa91-4f91841cdfa9" providerId="ADAL" clId="{1D1AE8A1-5B73-4CA8-8CD6-0252750C5436}" dt="2022-12-12T09:19:50.376" v="776" actId="20577"/>
        <pc:sldMkLst>
          <pc:docMk/>
          <pc:sldMk cId="3429021406" sldId="1627"/>
        </pc:sldMkLst>
        <pc:spChg chg="mod">
          <ac:chgData name="Kelly Stokes" userId="3e5c5154-569e-4d81-aa91-4f91841cdfa9" providerId="ADAL" clId="{1D1AE8A1-5B73-4CA8-8CD6-0252750C5436}" dt="2022-12-12T09:19:50.376" v="776" actId="20577"/>
          <ac:spMkLst>
            <pc:docMk/>
            <pc:sldMk cId="3429021406" sldId="1627"/>
            <ac:spMk id="2" creationId="{52DA34BA-82FC-47C5-BCE1-BB65E08B92A1}"/>
          </ac:spMkLst>
        </pc:spChg>
      </pc:sldChg>
      <pc:sldChg chg="modSp mod">
        <pc:chgData name="Kelly Stokes" userId="3e5c5154-569e-4d81-aa91-4f91841cdfa9" providerId="ADAL" clId="{1D1AE8A1-5B73-4CA8-8CD6-0252750C5436}" dt="2022-12-12T09:19:39.785" v="758" actId="20577"/>
        <pc:sldMkLst>
          <pc:docMk/>
          <pc:sldMk cId="764143245" sldId="1628"/>
        </pc:sldMkLst>
        <pc:spChg chg="mod">
          <ac:chgData name="Kelly Stokes" userId="3e5c5154-569e-4d81-aa91-4f91841cdfa9" providerId="ADAL" clId="{1D1AE8A1-5B73-4CA8-8CD6-0252750C5436}" dt="2022-12-12T09:19:39.785" v="758" actId="20577"/>
          <ac:spMkLst>
            <pc:docMk/>
            <pc:sldMk cId="764143245" sldId="1628"/>
            <ac:spMk id="2" creationId="{52DA34BA-82FC-47C5-BCE1-BB65E08B92A1}"/>
          </ac:spMkLst>
        </pc:spChg>
      </pc:sldChg>
      <pc:sldChg chg="modSp mod">
        <pc:chgData name="Kelly Stokes" userId="3e5c5154-569e-4d81-aa91-4f91841cdfa9" providerId="ADAL" clId="{1D1AE8A1-5B73-4CA8-8CD6-0252750C5436}" dt="2022-12-12T09:20:17.440" v="799" actId="313"/>
        <pc:sldMkLst>
          <pc:docMk/>
          <pc:sldMk cId="712248501" sldId="1629"/>
        </pc:sldMkLst>
        <pc:spChg chg="mod">
          <ac:chgData name="Kelly Stokes" userId="3e5c5154-569e-4d81-aa91-4f91841cdfa9" providerId="ADAL" clId="{1D1AE8A1-5B73-4CA8-8CD6-0252750C5436}" dt="2022-12-12T09:20:17.440" v="799" actId="313"/>
          <ac:spMkLst>
            <pc:docMk/>
            <pc:sldMk cId="712248501" sldId="1629"/>
            <ac:spMk id="2" creationId="{52DA34BA-82FC-47C5-BCE1-BB65E08B92A1}"/>
          </ac:spMkLst>
        </pc:spChg>
      </pc:sldChg>
      <pc:sldChg chg="modSp mod">
        <pc:chgData name="Kelly Stokes" userId="3e5c5154-569e-4d81-aa91-4f91841cdfa9" providerId="ADAL" clId="{1D1AE8A1-5B73-4CA8-8CD6-0252750C5436}" dt="2022-12-12T09:20:07.268" v="786" actId="114"/>
        <pc:sldMkLst>
          <pc:docMk/>
          <pc:sldMk cId="365048429" sldId="1630"/>
        </pc:sldMkLst>
        <pc:spChg chg="mod">
          <ac:chgData name="Kelly Stokes" userId="3e5c5154-569e-4d81-aa91-4f91841cdfa9" providerId="ADAL" clId="{1D1AE8A1-5B73-4CA8-8CD6-0252750C5436}" dt="2022-12-12T09:20:07.268" v="786" actId="114"/>
          <ac:spMkLst>
            <pc:docMk/>
            <pc:sldMk cId="365048429" sldId="1630"/>
            <ac:spMk id="2" creationId="{52DA34BA-82FC-47C5-BCE1-BB65E08B92A1}"/>
          </ac:spMkLst>
        </pc:spChg>
      </pc:sldChg>
      <pc:sldChg chg="modSp mod">
        <pc:chgData name="Kelly Stokes" userId="3e5c5154-569e-4d81-aa91-4f91841cdfa9" providerId="ADAL" clId="{1D1AE8A1-5B73-4CA8-8CD6-0252750C5436}" dt="2022-12-12T09:22:43.922" v="837" actId="14100"/>
        <pc:sldMkLst>
          <pc:docMk/>
          <pc:sldMk cId="3605437593" sldId="1631"/>
        </pc:sldMkLst>
        <pc:spChg chg="mod">
          <ac:chgData name="Kelly Stokes" userId="3e5c5154-569e-4d81-aa91-4f91841cdfa9" providerId="ADAL" clId="{1D1AE8A1-5B73-4CA8-8CD6-0252750C5436}" dt="2022-12-12T09:22:34.220" v="835"/>
          <ac:spMkLst>
            <pc:docMk/>
            <pc:sldMk cId="3605437593" sldId="1631"/>
            <ac:spMk id="2" creationId="{02FB8773-AD3E-2543-510F-CEE32E75C793}"/>
          </ac:spMkLst>
        </pc:spChg>
        <pc:spChg chg="mod">
          <ac:chgData name="Kelly Stokes" userId="3e5c5154-569e-4d81-aa91-4f91841cdfa9" providerId="ADAL" clId="{1D1AE8A1-5B73-4CA8-8CD6-0252750C5436}" dt="2022-12-12T09:22:09.625" v="831" actId="20577"/>
          <ac:spMkLst>
            <pc:docMk/>
            <pc:sldMk cId="3605437593" sldId="1631"/>
            <ac:spMk id="3" creationId="{E500F0D3-C8EE-77CA-D8A5-2252D46724AA}"/>
          </ac:spMkLst>
        </pc:spChg>
        <pc:spChg chg="mod">
          <ac:chgData name="Kelly Stokes" userId="3e5c5154-569e-4d81-aa91-4f91841cdfa9" providerId="ADAL" clId="{1D1AE8A1-5B73-4CA8-8CD6-0252750C5436}" dt="2022-12-12T09:22:16.384" v="833" actId="14100"/>
          <ac:spMkLst>
            <pc:docMk/>
            <pc:sldMk cId="3605437593" sldId="1631"/>
            <ac:spMk id="4" creationId="{B5313488-7E4A-79E2-52CD-B230AB2EBC8A}"/>
          </ac:spMkLst>
        </pc:spChg>
        <pc:spChg chg="mod">
          <ac:chgData name="Kelly Stokes" userId="3e5c5154-569e-4d81-aa91-4f91841cdfa9" providerId="ADAL" clId="{1D1AE8A1-5B73-4CA8-8CD6-0252750C5436}" dt="2022-12-12T09:22:43.922" v="837" actId="14100"/>
          <ac:spMkLst>
            <pc:docMk/>
            <pc:sldMk cId="3605437593" sldId="1631"/>
            <ac:spMk id="5" creationId="{E02A7888-AA45-7396-3E3D-4AC6E69CC2E9}"/>
          </ac:spMkLst>
        </pc:spChg>
      </pc:sldChg>
      <pc:sldChg chg="del">
        <pc:chgData name="Kelly Stokes" userId="3e5c5154-569e-4d81-aa91-4f91841cdfa9" providerId="ADAL" clId="{1D1AE8A1-5B73-4CA8-8CD6-0252750C5436}" dt="2022-12-12T09:14:08.697" v="563" actId="2696"/>
        <pc:sldMkLst>
          <pc:docMk/>
          <pc:sldMk cId="4286839279" sldId="1632"/>
        </pc:sldMkLst>
      </pc:sldChg>
      <pc:sldChg chg="addSp delSp modSp add">
        <pc:chgData name="Kelly Stokes" userId="3e5c5154-569e-4d81-aa91-4f91841cdfa9" providerId="ADAL" clId="{1D1AE8A1-5B73-4CA8-8CD6-0252750C5436}" dt="2022-12-12T08:54:33.795" v="171" actId="20577"/>
        <pc:sldMkLst>
          <pc:docMk/>
          <pc:sldMk cId="2582221754" sldId="1634"/>
        </pc:sldMkLst>
        <pc:spChg chg="mod">
          <ac:chgData name="Kelly Stokes" userId="3e5c5154-569e-4d81-aa91-4f91841cdfa9" providerId="ADAL" clId="{1D1AE8A1-5B73-4CA8-8CD6-0252750C5436}" dt="2022-12-12T08:54:33.795" v="171" actId="20577"/>
          <ac:spMkLst>
            <pc:docMk/>
            <pc:sldMk cId="2582221754" sldId="1634"/>
            <ac:spMk id="2" creationId="{52DA34BA-82FC-47C5-BCE1-BB65E08B92A1}"/>
          </ac:spMkLst>
        </pc:spChg>
        <pc:picChg chg="del">
          <ac:chgData name="Kelly Stokes" userId="3e5c5154-569e-4d81-aa91-4f91841cdfa9" providerId="ADAL" clId="{1D1AE8A1-5B73-4CA8-8CD6-0252750C5436}" dt="2022-12-12T08:54:09.820" v="167" actId="478"/>
          <ac:picMkLst>
            <pc:docMk/>
            <pc:sldMk cId="2582221754" sldId="1634"/>
            <ac:picMk id="4" creationId="{BF9A1B11-9366-A5B0-C1D4-185D377C4809}"/>
          </ac:picMkLst>
        </pc:picChg>
        <pc:picChg chg="add mod">
          <ac:chgData name="Kelly Stokes" userId="3e5c5154-569e-4d81-aa91-4f91841cdfa9" providerId="ADAL" clId="{1D1AE8A1-5B73-4CA8-8CD6-0252750C5436}" dt="2022-12-12T08:54:31.181" v="169" actId="1076"/>
          <ac:picMkLst>
            <pc:docMk/>
            <pc:sldMk cId="2582221754" sldId="1634"/>
            <ac:picMk id="4098" creationId="{A4AA9218-4D0F-1F96-2A8A-4D11A879BC22}"/>
          </ac:picMkLst>
        </pc:picChg>
      </pc:sldChg>
      <pc:sldChg chg="addSp delSp modSp add mod modAnim">
        <pc:chgData name="Kelly Stokes" userId="3e5c5154-569e-4d81-aa91-4f91841cdfa9" providerId="ADAL" clId="{1D1AE8A1-5B73-4CA8-8CD6-0252750C5436}" dt="2022-12-12T09:05:27.725" v="450" actId="20577"/>
        <pc:sldMkLst>
          <pc:docMk/>
          <pc:sldMk cId="136810194" sldId="1635"/>
        </pc:sldMkLst>
        <pc:spChg chg="mod">
          <ac:chgData name="Kelly Stokes" userId="3e5c5154-569e-4d81-aa91-4f91841cdfa9" providerId="ADAL" clId="{1D1AE8A1-5B73-4CA8-8CD6-0252750C5436}" dt="2022-12-12T08:58:11.172" v="270" actId="20577"/>
          <ac:spMkLst>
            <pc:docMk/>
            <pc:sldMk cId="136810194" sldId="1635"/>
            <ac:spMk id="2" creationId="{52DA34BA-82FC-47C5-BCE1-BB65E08B92A1}"/>
          </ac:spMkLst>
        </pc:spChg>
        <pc:spChg chg="mod">
          <ac:chgData name="Kelly Stokes" userId="3e5c5154-569e-4d81-aa91-4f91841cdfa9" providerId="ADAL" clId="{1D1AE8A1-5B73-4CA8-8CD6-0252750C5436}" dt="2022-12-12T08:58:21.251" v="283" actId="20577"/>
          <ac:spMkLst>
            <pc:docMk/>
            <pc:sldMk cId="136810194" sldId="1635"/>
            <ac:spMk id="8" creationId="{B0B20B61-5057-D7DD-C3F9-0AB185533D24}"/>
          </ac:spMkLst>
        </pc:spChg>
        <pc:spChg chg="mod">
          <ac:chgData name="Kelly Stokes" userId="3e5c5154-569e-4d81-aa91-4f91841cdfa9" providerId="ADAL" clId="{1D1AE8A1-5B73-4CA8-8CD6-0252750C5436}" dt="2022-12-12T08:58:25.216" v="292" actId="20577"/>
          <ac:spMkLst>
            <pc:docMk/>
            <pc:sldMk cId="136810194" sldId="1635"/>
            <ac:spMk id="10" creationId="{003D53EA-1945-744E-2DD1-0312F4DE835F}"/>
          </ac:spMkLst>
        </pc:spChg>
        <pc:spChg chg="mod">
          <ac:chgData name="Kelly Stokes" userId="3e5c5154-569e-4d81-aa91-4f91841cdfa9" providerId="ADAL" clId="{1D1AE8A1-5B73-4CA8-8CD6-0252750C5436}" dt="2022-12-12T09:05:27.725" v="450" actId="20577"/>
          <ac:spMkLst>
            <pc:docMk/>
            <pc:sldMk cId="136810194" sldId="1635"/>
            <ac:spMk id="12" creationId="{E384BFF7-3319-CAE2-192F-C4DCBBBBFCCA}"/>
          </ac:spMkLst>
        </pc:spChg>
        <pc:picChg chg="add mod">
          <ac:chgData name="Kelly Stokes" userId="3e5c5154-569e-4d81-aa91-4f91841cdfa9" providerId="ADAL" clId="{1D1AE8A1-5B73-4CA8-8CD6-0252750C5436}" dt="2022-12-12T08:58:44.785" v="313"/>
          <ac:picMkLst>
            <pc:docMk/>
            <pc:sldMk cId="136810194" sldId="1635"/>
            <ac:picMk id="3" creationId="{51C50E8B-1098-4111-9156-A03832743018}"/>
          </ac:picMkLst>
        </pc:picChg>
        <pc:picChg chg="del">
          <ac:chgData name="Kelly Stokes" userId="3e5c5154-569e-4d81-aa91-4f91841cdfa9" providerId="ADAL" clId="{1D1AE8A1-5B73-4CA8-8CD6-0252750C5436}" dt="2022-12-12T08:58:35.360" v="312" actId="478"/>
          <ac:picMkLst>
            <pc:docMk/>
            <pc:sldMk cId="136810194" sldId="1635"/>
            <ac:picMk id="4" creationId="{9C27C55A-6B98-EBB3-9991-6DCB48078826}"/>
          </ac:picMkLst>
        </pc:picChg>
      </pc:sldChg>
      <pc:sldChg chg="addSp delSp modSp add mod modAnim">
        <pc:chgData name="Kelly Stokes" userId="3e5c5154-569e-4d81-aa91-4f91841cdfa9" providerId="ADAL" clId="{1D1AE8A1-5B73-4CA8-8CD6-0252750C5436}" dt="2022-12-12T09:05:01.475" v="439" actId="20577"/>
        <pc:sldMkLst>
          <pc:docMk/>
          <pc:sldMk cId="3605137482" sldId="1636"/>
        </pc:sldMkLst>
        <pc:spChg chg="mod">
          <ac:chgData name="Kelly Stokes" userId="3e5c5154-569e-4d81-aa91-4f91841cdfa9" providerId="ADAL" clId="{1D1AE8A1-5B73-4CA8-8CD6-0252750C5436}" dt="2022-12-12T08:57:37.083" v="251" actId="20577"/>
          <ac:spMkLst>
            <pc:docMk/>
            <pc:sldMk cId="3605137482" sldId="1636"/>
            <ac:spMk id="2" creationId="{52DA34BA-82FC-47C5-BCE1-BB65E08B92A1}"/>
          </ac:spMkLst>
        </pc:spChg>
        <pc:spChg chg="mod">
          <ac:chgData name="Kelly Stokes" userId="3e5c5154-569e-4d81-aa91-4f91841cdfa9" providerId="ADAL" clId="{1D1AE8A1-5B73-4CA8-8CD6-0252750C5436}" dt="2022-12-12T08:57:45.228" v="258" actId="14100"/>
          <ac:spMkLst>
            <pc:docMk/>
            <pc:sldMk cId="3605137482" sldId="1636"/>
            <ac:spMk id="8" creationId="{B0B20B61-5057-D7DD-C3F9-0AB185533D24}"/>
          </ac:spMkLst>
        </pc:spChg>
        <pc:spChg chg="mod">
          <ac:chgData name="Kelly Stokes" userId="3e5c5154-569e-4d81-aa91-4f91841cdfa9" providerId="ADAL" clId="{1D1AE8A1-5B73-4CA8-8CD6-0252750C5436}" dt="2022-12-12T09:05:01.475" v="439" actId="20577"/>
          <ac:spMkLst>
            <pc:docMk/>
            <pc:sldMk cId="3605137482" sldId="1636"/>
            <ac:spMk id="12" creationId="{E384BFF7-3319-CAE2-192F-C4DCBBBBFCCA}"/>
          </ac:spMkLst>
        </pc:spChg>
        <pc:picChg chg="add mod">
          <ac:chgData name="Kelly Stokes" userId="3e5c5154-569e-4d81-aa91-4f91841cdfa9" providerId="ADAL" clId="{1D1AE8A1-5B73-4CA8-8CD6-0252750C5436}" dt="2022-12-12T08:57:58.381" v="262"/>
          <ac:picMkLst>
            <pc:docMk/>
            <pc:sldMk cId="3605137482" sldId="1636"/>
            <ac:picMk id="3" creationId="{654CC350-8E0F-A991-CB36-2773E79D5188}"/>
          </ac:picMkLst>
        </pc:picChg>
        <pc:picChg chg="del">
          <ac:chgData name="Kelly Stokes" userId="3e5c5154-569e-4d81-aa91-4f91841cdfa9" providerId="ADAL" clId="{1D1AE8A1-5B73-4CA8-8CD6-0252750C5436}" dt="2022-12-12T08:57:57.983" v="261" actId="478"/>
          <ac:picMkLst>
            <pc:docMk/>
            <pc:sldMk cId="3605137482" sldId="1636"/>
            <ac:picMk id="4" creationId="{9C27C55A-6B98-EBB3-9991-6DCB48078826}"/>
          </ac:picMkLst>
        </pc:picChg>
      </pc:sldChg>
      <pc:sldChg chg="addSp delSp modSp add modAnim">
        <pc:chgData name="Kelly Stokes" userId="3e5c5154-569e-4d81-aa91-4f91841cdfa9" providerId="ADAL" clId="{1D1AE8A1-5B73-4CA8-8CD6-0252750C5436}" dt="2022-12-12T09:04:55.325" v="430" actId="20577"/>
        <pc:sldMkLst>
          <pc:docMk/>
          <pc:sldMk cId="2286676948" sldId="1637"/>
        </pc:sldMkLst>
        <pc:spChg chg="mod">
          <ac:chgData name="Kelly Stokes" userId="3e5c5154-569e-4d81-aa91-4f91841cdfa9" providerId="ADAL" clId="{1D1AE8A1-5B73-4CA8-8CD6-0252750C5436}" dt="2022-12-12T08:56:38.204" v="220" actId="20577"/>
          <ac:spMkLst>
            <pc:docMk/>
            <pc:sldMk cId="2286676948" sldId="1637"/>
            <ac:spMk id="2" creationId="{52DA34BA-82FC-47C5-BCE1-BB65E08B92A1}"/>
          </ac:spMkLst>
        </pc:spChg>
        <pc:spChg chg="mod">
          <ac:chgData name="Kelly Stokes" userId="3e5c5154-569e-4d81-aa91-4f91841cdfa9" providerId="ADAL" clId="{1D1AE8A1-5B73-4CA8-8CD6-0252750C5436}" dt="2022-12-12T08:56:58.806" v="229" actId="20577"/>
          <ac:spMkLst>
            <pc:docMk/>
            <pc:sldMk cId="2286676948" sldId="1637"/>
            <ac:spMk id="8" creationId="{B0B20B61-5057-D7DD-C3F9-0AB185533D24}"/>
          </ac:spMkLst>
        </pc:spChg>
        <pc:spChg chg="mod">
          <ac:chgData name="Kelly Stokes" userId="3e5c5154-569e-4d81-aa91-4f91841cdfa9" providerId="ADAL" clId="{1D1AE8A1-5B73-4CA8-8CD6-0252750C5436}" dt="2022-12-12T08:57:29.841" v="247" actId="20577"/>
          <ac:spMkLst>
            <pc:docMk/>
            <pc:sldMk cId="2286676948" sldId="1637"/>
            <ac:spMk id="10" creationId="{003D53EA-1945-744E-2DD1-0312F4DE835F}"/>
          </ac:spMkLst>
        </pc:spChg>
        <pc:spChg chg="mod">
          <ac:chgData name="Kelly Stokes" userId="3e5c5154-569e-4d81-aa91-4f91841cdfa9" providerId="ADAL" clId="{1D1AE8A1-5B73-4CA8-8CD6-0252750C5436}" dt="2022-12-12T09:04:55.325" v="430" actId="20577"/>
          <ac:spMkLst>
            <pc:docMk/>
            <pc:sldMk cId="2286676948" sldId="1637"/>
            <ac:spMk id="12" creationId="{E384BFF7-3319-CAE2-192F-C4DCBBBBFCCA}"/>
          </ac:spMkLst>
        </pc:spChg>
        <pc:picChg chg="add mod">
          <ac:chgData name="Kelly Stokes" userId="3e5c5154-569e-4d81-aa91-4f91841cdfa9" providerId="ADAL" clId="{1D1AE8A1-5B73-4CA8-8CD6-0252750C5436}" dt="2022-12-12T08:56:49.182" v="222"/>
          <ac:picMkLst>
            <pc:docMk/>
            <pc:sldMk cId="2286676948" sldId="1637"/>
            <ac:picMk id="3" creationId="{444E0C8C-08C4-4DB3-7FC9-4CE179806F5F}"/>
          </ac:picMkLst>
        </pc:picChg>
        <pc:picChg chg="del">
          <ac:chgData name="Kelly Stokes" userId="3e5c5154-569e-4d81-aa91-4f91841cdfa9" providerId="ADAL" clId="{1D1AE8A1-5B73-4CA8-8CD6-0252750C5436}" dt="2022-12-12T08:56:39.806" v="221" actId="478"/>
          <ac:picMkLst>
            <pc:docMk/>
            <pc:sldMk cId="2286676948" sldId="1637"/>
            <ac:picMk id="4" creationId="{9C27C55A-6B98-EBB3-9991-6DCB48078826}"/>
          </ac:picMkLst>
        </pc:picChg>
      </pc:sldChg>
      <pc:sldChg chg="modSp add mod">
        <pc:chgData name="Kelly Stokes" userId="3e5c5154-569e-4d81-aa91-4f91841cdfa9" providerId="ADAL" clId="{1D1AE8A1-5B73-4CA8-8CD6-0252750C5436}" dt="2022-12-12T09:14:20.597" v="572" actId="20577"/>
        <pc:sldMkLst>
          <pc:docMk/>
          <pc:sldMk cId="4164369662" sldId="1638"/>
        </pc:sldMkLst>
        <pc:spChg chg="mod">
          <ac:chgData name="Kelly Stokes" userId="3e5c5154-569e-4d81-aa91-4f91841cdfa9" providerId="ADAL" clId="{1D1AE8A1-5B73-4CA8-8CD6-0252750C5436}" dt="2022-12-12T09:14:20.597" v="572" actId="20577"/>
          <ac:spMkLst>
            <pc:docMk/>
            <pc:sldMk cId="4164369662" sldId="1638"/>
            <ac:spMk id="2" creationId="{02FB8773-AD3E-2543-510F-CEE32E75C793}"/>
          </ac:spMkLst>
        </pc:spChg>
      </pc:sldChg>
      <pc:sldChg chg="modSp add mod">
        <pc:chgData name="Kelly Stokes" userId="3e5c5154-569e-4d81-aa91-4f91841cdfa9" providerId="ADAL" clId="{1D1AE8A1-5B73-4CA8-8CD6-0252750C5436}" dt="2022-12-12T09:14:26.608" v="577" actId="20577"/>
        <pc:sldMkLst>
          <pc:docMk/>
          <pc:sldMk cId="422208911" sldId="1639"/>
        </pc:sldMkLst>
        <pc:spChg chg="mod">
          <ac:chgData name="Kelly Stokes" userId="3e5c5154-569e-4d81-aa91-4f91841cdfa9" providerId="ADAL" clId="{1D1AE8A1-5B73-4CA8-8CD6-0252750C5436}" dt="2022-12-12T09:14:26.608" v="577" actId="20577"/>
          <ac:spMkLst>
            <pc:docMk/>
            <pc:sldMk cId="422208911" sldId="1639"/>
            <ac:spMk id="2" creationId="{02FB8773-AD3E-2543-510F-CEE32E75C793}"/>
          </ac:spMkLst>
        </pc:spChg>
      </pc:sldChg>
      <pc:sldChg chg="modSp mod">
        <pc:chgData name="Kelly Stokes" userId="3e5c5154-569e-4d81-aa91-4f91841cdfa9" providerId="ADAL" clId="{1D1AE8A1-5B73-4CA8-8CD6-0252750C5436}" dt="2022-12-12T09:16:34.592" v="589" actId="2711"/>
        <pc:sldMkLst>
          <pc:docMk/>
          <pc:sldMk cId="0" sldId="1640"/>
        </pc:sldMkLst>
        <pc:spChg chg="mod">
          <ac:chgData name="Kelly Stokes" userId="3e5c5154-569e-4d81-aa91-4f91841cdfa9" providerId="ADAL" clId="{1D1AE8A1-5B73-4CA8-8CD6-0252750C5436}" dt="2022-12-12T09:16:34.592" v="589" actId="2711"/>
          <ac:spMkLst>
            <pc:docMk/>
            <pc:sldMk cId="0" sldId="1640"/>
            <ac:spMk id="1708" creationId="{00000000-0000-0000-0000-000000000000}"/>
          </ac:spMkLst>
        </pc:spChg>
      </pc:sldChg>
      <pc:sldChg chg="modSp mod">
        <pc:chgData name="Kelly Stokes" userId="3e5c5154-569e-4d81-aa91-4f91841cdfa9" providerId="ADAL" clId="{1D1AE8A1-5B73-4CA8-8CD6-0252750C5436}" dt="2022-12-12T09:17:00.108" v="594" actId="2711"/>
        <pc:sldMkLst>
          <pc:docMk/>
          <pc:sldMk cId="0" sldId="1641"/>
        </pc:sldMkLst>
        <pc:spChg chg="mod">
          <ac:chgData name="Kelly Stokes" userId="3e5c5154-569e-4d81-aa91-4f91841cdfa9" providerId="ADAL" clId="{1D1AE8A1-5B73-4CA8-8CD6-0252750C5436}" dt="2022-12-12T09:17:00.108" v="594" actId="2711"/>
          <ac:spMkLst>
            <pc:docMk/>
            <pc:sldMk cId="0" sldId="1641"/>
            <ac:spMk id="1733" creationId="{00000000-0000-0000-0000-000000000000}"/>
          </ac:spMkLst>
        </pc:spChg>
      </pc:sldChg>
      <pc:sldChg chg="modSp mod">
        <pc:chgData name="Kelly Stokes" userId="3e5c5154-569e-4d81-aa91-4f91841cdfa9" providerId="ADAL" clId="{1D1AE8A1-5B73-4CA8-8CD6-0252750C5436}" dt="2022-12-12T09:17:17.643" v="597" actId="2711"/>
        <pc:sldMkLst>
          <pc:docMk/>
          <pc:sldMk cId="0" sldId="1642"/>
        </pc:sldMkLst>
        <pc:spChg chg="mod">
          <ac:chgData name="Kelly Stokes" userId="3e5c5154-569e-4d81-aa91-4f91841cdfa9" providerId="ADAL" clId="{1D1AE8A1-5B73-4CA8-8CD6-0252750C5436}" dt="2022-12-12T09:17:17.643" v="597" actId="2711"/>
          <ac:spMkLst>
            <pc:docMk/>
            <pc:sldMk cId="0" sldId="1642"/>
            <ac:spMk id="1748" creationId="{00000000-0000-0000-0000-000000000000}"/>
          </ac:spMkLst>
        </pc:spChg>
      </pc:sldChg>
      <pc:sldChg chg="modSp mod">
        <pc:chgData name="Kelly Stokes" userId="3e5c5154-569e-4d81-aa91-4f91841cdfa9" providerId="ADAL" clId="{1D1AE8A1-5B73-4CA8-8CD6-0252750C5436}" dt="2022-12-12T09:17:22.351" v="598" actId="2711"/>
        <pc:sldMkLst>
          <pc:docMk/>
          <pc:sldMk cId="0" sldId="1643"/>
        </pc:sldMkLst>
        <pc:spChg chg="mod">
          <ac:chgData name="Kelly Stokes" userId="3e5c5154-569e-4d81-aa91-4f91841cdfa9" providerId="ADAL" clId="{1D1AE8A1-5B73-4CA8-8CD6-0252750C5436}" dt="2022-12-12T09:17:22.351" v="598" actId="2711"/>
          <ac:spMkLst>
            <pc:docMk/>
            <pc:sldMk cId="0" sldId="1643"/>
            <ac:spMk id="1753" creationId="{00000000-0000-0000-0000-000000000000}"/>
          </ac:spMkLst>
        </pc:spChg>
      </pc:sldChg>
      <pc:sldChg chg="modSp mod">
        <pc:chgData name="Kelly Stokes" userId="3e5c5154-569e-4d81-aa91-4f91841cdfa9" providerId="ADAL" clId="{1D1AE8A1-5B73-4CA8-8CD6-0252750C5436}" dt="2022-12-12T09:17:30.683" v="599" actId="2711"/>
        <pc:sldMkLst>
          <pc:docMk/>
          <pc:sldMk cId="0" sldId="1644"/>
        </pc:sldMkLst>
        <pc:spChg chg="mod">
          <ac:chgData name="Kelly Stokes" userId="3e5c5154-569e-4d81-aa91-4f91841cdfa9" providerId="ADAL" clId="{1D1AE8A1-5B73-4CA8-8CD6-0252750C5436}" dt="2022-12-12T09:17:30.683" v="599" actId="2711"/>
          <ac:spMkLst>
            <pc:docMk/>
            <pc:sldMk cId="0" sldId="1644"/>
            <ac:spMk id="1758" creationId="{00000000-0000-0000-0000-000000000000}"/>
          </ac:spMkLst>
        </pc:spChg>
      </pc:sldChg>
      <pc:sldChg chg="modSp mod">
        <pc:chgData name="Kelly Stokes" userId="3e5c5154-569e-4d81-aa91-4f91841cdfa9" providerId="ADAL" clId="{1D1AE8A1-5B73-4CA8-8CD6-0252750C5436}" dt="2022-12-12T09:17:35.237" v="600" actId="2711"/>
        <pc:sldMkLst>
          <pc:docMk/>
          <pc:sldMk cId="0" sldId="1645"/>
        </pc:sldMkLst>
        <pc:spChg chg="mod">
          <ac:chgData name="Kelly Stokes" userId="3e5c5154-569e-4d81-aa91-4f91841cdfa9" providerId="ADAL" clId="{1D1AE8A1-5B73-4CA8-8CD6-0252750C5436}" dt="2022-12-12T09:17:35.237" v="600" actId="2711"/>
          <ac:spMkLst>
            <pc:docMk/>
            <pc:sldMk cId="0" sldId="1645"/>
            <ac:spMk id="1763" creationId="{00000000-0000-0000-0000-000000000000}"/>
          </ac:spMkLst>
        </pc:spChg>
      </pc:sldChg>
      <pc:sldChg chg="add del">
        <pc:chgData name="Kelly Stokes" userId="3e5c5154-569e-4d81-aa91-4f91841cdfa9" providerId="ADAL" clId="{1D1AE8A1-5B73-4CA8-8CD6-0252750C5436}" dt="2022-12-12T09:15:58.822" v="584" actId="2696"/>
        <pc:sldMkLst>
          <pc:docMk/>
          <pc:sldMk cId="2072472113" sldId="1646"/>
        </pc:sldMkLst>
      </pc:sldChg>
      <pc:sldChg chg="addSp delSp modSp mod delAnim modAnim">
        <pc:chgData name="Kelly Stokes" userId="3e5c5154-569e-4d81-aa91-4f91841cdfa9" providerId="ADAL" clId="{1D1AE8A1-5B73-4CA8-8CD6-0252750C5436}" dt="2022-12-12T09:28:48.839" v="880" actId="1076"/>
        <pc:sldMkLst>
          <pc:docMk/>
          <pc:sldMk cId="3128772715" sldId="1654"/>
        </pc:sldMkLst>
        <pc:spChg chg="mod">
          <ac:chgData name="Kelly Stokes" userId="3e5c5154-569e-4d81-aa91-4f91841cdfa9" providerId="ADAL" clId="{1D1AE8A1-5B73-4CA8-8CD6-0252750C5436}" dt="2022-12-12T09:28:45.147" v="879" actId="20577"/>
          <ac:spMkLst>
            <pc:docMk/>
            <pc:sldMk cId="3128772715" sldId="1654"/>
            <ac:spMk id="264" creationId="{00000000-0000-0000-0000-000000000000}"/>
          </ac:spMkLst>
        </pc:spChg>
        <pc:spChg chg="mod">
          <ac:chgData name="Kelly Stokes" userId="3e5c5154-569e-4d81-aa91-4f91841cdfa9" providerId="ADAL" clId="{1D1AE8A1-5B73-4CA8-8CD6-0252750C5436}" dt="2022-12-12T09:28:48.839" v="880" actId="1076"/>
          <ac:spMkLst>
            <pc:docMk/>
            <pc:sldMk cId="3128772715" sldId="1654"/>
            <ac:spMk id="265" creationId="{00000000-0000-0000-0000-000000000000}"/>
          </ac:spMkLst>
        </pc:spChg>
        <pc:picChg chg="add mod">
          <ac:chgData name="Kelly Stokes" userId="3e5c5154-569e-4d81-aa91-4f91841cdfa9" providerId="ADAL" clId="{1D1AE8A1-5B73-4CA8-8CD6-0252750C5436}" dt="2022-12-12T09:28:00.975" v="864"/>
          <ac:picMkLst>
            <pc:docMk/>
            <pc:sldMk cId="3128772715" sldId="1654"/>
            <ac:picMk id="2" creationId="{67BFEEEA-506D-C013-867F-00EE8057F56D}"/>
          </ac:picMkLst>
        </pc:picChg>
        <pc:picChg chg="del">
          <ac:chgData name="Kelly Stokes" userId="3e5c5154-569e-4d81-aa91-4f91841cdfa9" providerId="ADAL" clId="{1D1AE8A1-5B73-4CA8-8CD6-0252750C5436}" dt="2022-12-12T09:27:56.054" v="863" actId="478"/>
          <ac:picMkLst>
            <pc:docMk/>
            <pc:sldMk cId="3128772715" sldId="1654"/>
            <ac:picMk id="266" creationId="{00000000-0000-0000-0000-000000000000}"/>
          </ac:picMkLst>
        </pc:picChg>
      </pc:sldChg>
      <pc:sldChg chg="addSp delSp modSp mod delAnim modAnim">
        <pc:chgData name="Kelly Stokes" userId="3e5c5154-569e-4d81-aa91-4f91841cdfa9" providerId="ADAL" clId="{1D1AE8A1-5B73-4CA8-8CD6-0252750C5436}" dt="2022-12-12T09:29:18.859" v="908" actId="1076"/>
        <pc:sldMkLst>
          <pc:docMk/>
          <pc:sldMk cId="603465250" sldId="1655"/>
        </pc:sldMkLst>
        <pc:spChg chg="mod">
          <ac:chgData name="Kelly Stokes" userId="3e5c5154-569e-4d81-aa91-4f91841cdfa9" providerId="ADAL" clId="{1D1AE8A1-5B73-4CA8-8CD6-0252750C5436}" dt="2022-12-12T09:29:15.264" v="907" actId="20577"/>
          <ac:spMkLst>
            <pc:docMk/>
            <pc:sldMk cId="603465250" sldId="1655"/>
            <ac:spMk id="282" creationId="{00000000-0000-0000-0000-000000000000}"/>
          </ac:spMkLst>
        </pc:spChg>
        <pc:spChg chg="mod">
          <ac:chgData name="Kelly Stokes" userId="3e5c5154-569e-4d81-aa91-4f91841cdfa9" providerId="ADAL" clId="{1D1AE8A1-5B73-4CA8-8CD6-0252750C5436}" dt="2022-12-12T09:29:18.859" v="908" actId="1076"/>
          <ac:spMkLst>
            <pc:docMk/>
            <pc:sldMk cId="603465250" sldId="1655"/>
            <ac:spMk id="283" creationId="{00000000-0000-0000-0000-000000000000}"/>
          </ac:spMkLst>
        </pc:spChg>
        <pc:picChg chg="add mod modCrop">
          <ac:chgData name="Kelly Stokes" userId="3e5c5154-569e-4d81-aa91-4f91841cdfa9" providerId="ADAL" clId="{1D1AE8A1-5B73-4CA8-8CD6-0252750C5436}" dt="2022-12-12T09:29:03.881" v="884" actId="732"/>
          <ac:picMkLst>
            <pc:docMk/>
            <pc:sldMk cId="603465250" sldId="1655"/>
            <ac:picMk id="2" creationId="{EB6A7146-CCDF-71B6-9FEA-B83773334C3D}"/>
          </ac:picMkLst>
        </pc:picChg>
        <pc:picChg chg="del">
          <ac:chgData name="Kelly Stokes" userId="3e5c5154-569e-4d81-aa91-4f91841cdfa9" providerId="ADAL" clId="{1D1AE8A1-5B73-4CA8-8CD6-0252750C5436}" dt="2022-12-12T09:28:58.340" v="882" actId="478"/>
          <ac:picMkLst>
            <pc:docMk/>
            <pc:sldMk cId="603465250" sldId="1655"/>
            <ac:picMk id="284" creationId="{00000000-0000-0000-0000-000000000000}"/>
          </ac:picMkLst>
        </pc:picChg>
      </pc:sldChg>
      <pc:sldChg chg="addSp delSp modSp mod delAnim modAnim">
        <pc:chgData name="Kelly Stokes" userId="3e5c5154-569e-4d81-aa91-4f91841cdfa9" providerId="ADAL" clId="{1D1AE8A1-5B73-4CA8-8CD6-0252750C5436}" dt="2022-12-12T09:29:56.811" v="933"/>
        <pc:sldMkLst>
          <pc:docMk/>
          <pc:sldMk cId="335979740" sldId="1656"/>
        </pc:sldMkLst>
        <pc:spChg chg="mod">
          <ac:chgData name="Kelly Stokes" userId="3e5c5154-569e-4d81-aa91-4f91841cdfa9" providerId="ADAL" clId="{1D1AE8A1-5B73-4CA8-8CD6-0252750C5436}" dt="2022-12-12T09:29:33.853" v="926" actId="20577"/>
          <ac:spMkLst>
            <pc:docMk/>
            <pc:sldMk cId="335979740" sldId="1656"/>
            <ac:spMk id="300" creationId="{00000000-0000-0000-0000-000000000000}"/>
          </ac:spMkLst>
        </pc:spChg>
        <pc:spChg chg="mod">
          <ac:chgData name="Kelly Stokes" userId="3e5c5154-569e-4d81-aa91-4f91841cdfa9" providerId="ADAL" clId="{1D1AE8A1-5B73-4CA8-8CD6-0252750C5436}" dt="2022-12-12T09:29:39.101" v="927" actId="1076"/>
          <ac:spMkLst>
            <pc:docMk/>
            <pc:sldMk cId="335979740" sldId="1656"/>
            <ac:spMk id="301" creationId="{00000000-0000-0000-0000-000000000000}"/>
          </ac:spMkLst>
        </pc:spChg>
        <pc:picChg chg="add mod">
          <ac:chgData name="Kelly Stokes" userId="3e5c5154-569e-4d81-aa91-4f91841cdfa9" providerId="ADAL" clId="{1D1AE8A1-5B73-4CA8-8CD6-0252750C5436}" dt="2022-12-12T09:29:47.199" v="931"/>
          <ac:picMkLst>
            <pc:docMk/>
            <pc:sldMk cId="335979740" sldId="1656"/>
            <ac:picMk id="2" creationId="{0DECEE48-B2E8-D8CF-1E19-812A4B8D0E6D}"/>
          </ac:picMkLst>
        </pc:picChg>
        <pc:picChg chg="del">
          <ac:chgData name="Kelly Stokes" userId="3e5c5154-569e-4d81-aa91-4f91841cdfa9" providerId="ADAL" clId="{1D1AE8A1-5B73-4CA8-8CD6-0252750C5436}" dt="2022-12-12T09:29:46.776" v="930" actId="478"/>
          <ac:picMkLst>
            <pc:docMk/>
            <pc:sldMk cId="335979740" sldId="1656"/>
            <ac:picMk id="302" creationId="{00000000-0000-0000-0000-000000000000}"/>
          </ac:picMkLst>
        </pc:picChg>
      </pc:sldChg>
      <pc:sldChg chg="addSp delSp modSp modAnim">
        <pc:chgData name="Kelly Stokes" userId="3e5c5154-569e-4d81-aa91-4f91841cdfa9" providerId="ADAL" clId="{1D1AE8A1-5B73-4CA8-8CD6-0252750C5436}" dt="2022-12-12T09:31:34.010" v="966"/>
        <pc:sldMkLst>
          <pc:docMk/>
          <pc:sldMk cId="2037495415" sldId="1660"/>
        </pc:sldMkLst>
        <pc:spChg chg="mod">
          <ac:chgData name="Kelly Stokes" userId="3e5c5154-569e-4d81-aa91-4f91841cdfa9" providerId="ADAL" clId="{1D1AE8A1-5B73-4CA8-8CD6-0252750C5436}" dt="2022-12-12T09:30:16.833" v="938" actId="20577"/>
          <ac:spMkLst>
            <pc:docMk/>
            <pc:sldMk cId="2037495415" sldId="1660"/>
            <ac:spMk id="2" creationId="{52DA34BA-82FC-47C5-BCE1-BB65E08B92A1}"/>
          </ac:spMkLst>
        </pc:spChg>
        <pc:picChg chg="del">
          <ac:chgData name="Kelly Stokes" userId="3e5c5154-569e-4d81-aa91-4f91841cdfa9" providerId="ADAL" clId="{1D1AE8A1-5B73-4CA8-8CD6-0252750C5436}" dt="2022-12-12T09:31:13.377" v="963" actId="478"/>
          <ac:picMkLst>
            <pc:docMk/>
            <pc:sldMk cId="2037495415" sldId="1660"/>
            <ac:picMk id="4" creationId="{E544B91F-97F4-188F-1949-C2EEAC6FCB76}"/>
          </ac:picMkLst>
        </pc:picChg>
        <pc:picChg chg="add mod">
          <ac:chgData name="Kelly Stokes" userId="3e5c5154-569e-4d81-aa91-4f91841cdfa9" providerId="ADAL" clId="{1D1AE8A1-5B73-4CA8-8CD6-0252750C5436}" dt="2022-12-12T09:31:33.222" v="965" actId="1076"/>
          <ac:picMkLst>
            <pc:docMk/>
            <pc:sldMk cId="2037495415" sldId="1660"/>
            <ac:picMk id="20482" creationId="{99CAC315-8D9F-26B0-A167-57E29983F0FD}"/>
          </ac:picMkLst>
        </pc:picChg>
      </pc:sldChg>
      <pc:sldChg chg="addSp delSp modSp mod modAnim">
        <pc:chgData name="Kelly Stokes" userId="3e5c5154-569e-4d81-aa91-4f91841cdfa9" providerId="ADAL" clId="{1D1AE8A1-5B73-4CA8-8CD6-0252750C5436}" dt="2022-12-12T09:31:46.249" v="970"/>
        <pc:sldMkLst>
          <pc:docMk/>
          <pc:sldMk cId="3583576453" sldId="1661"/>
        </pc:sldMkLst>
        <pc:spChg chg="mod">
          <ac:chgData name="Kelly Stokes" userId="3e5c5154-569e-4d81-aa91-4f91841cdfa9" providerId="ADAL" clId="{1D1AE8A1-5B73-4CA8-8CD6-0252750C5436}" dt="2022-12-12T09:30:22.490" v="946" actId="20577"/>
          <ac:spMkLst>
            <pc:docMk/>
            <pc:sldMk cId="3583576453" sldId="1661"/>
            <ac:spMk id="2" creationId="{52DA34BA-82FC-47C5-BCE1-BB65E08B92A1}"/>
          </ac:spMkLst>
        </pc:spChg>
        <pc:spChg chg="mod">
          <ac:chgData name="Kelly Stokes" userId="3e5c5154-569e-4d81-aa91-4f91841cdfa9" providerId="ADAL" clId="{1D1AE8A1-5B73-4CA8-8CD6-0252750C5436}" dt="2022-12-12T09:30:25.876" v="947" actId="1076"/>
          <ac:spMkLst>
            <pc:docMk/>
            <pc:sldMk cId="3583576453" sldId="1661"/>
            <ac:spMk id="3" creationId="{0366E0B6-702E-4814-82C6-08CA2D13F3C9}"/>
          </ac:spMkLst>
        </pc:spChg>
        <pc:picChg chg="del">
          <ac:chgData name="Kelly Stokes" userId="3e5c5154-569e-4d81-aa91-4f91841cdfa9" providerId="ADAL" clId="{1D1AE8A1-5B73-4CA8-8CD6-0252750C5436}" dt="2022-12-12T09:31:36.413" v="967" actId="478"/>
          <ac:picMkLst>
            <pc:docMk/>
            <pc:sldMk cId="3583576453" sldId="1661"/>
            <ac:picMk id="2052" creationId="{129FB1ED-B51A-E837-6F98-5C841175027D}"/>
          </ac:picMkLst>
        </pc:picChg>
        <pc:picChg chg="add mod">
          <ac:chgData name="Kelly Stokes" userId="3e5c5154-569e-4d81-aa91-4f91841cdfa9" providerId="ADAL" clId="{1D1AE8A1-5B73-4CA8-8CD6-0252750C5436}" dt="2022-12-12T09:31:45.150" v="969" actId="1076"/>
          <ac:picMkLst>
            <pc:docMk/>
            <pc:sldMk cId="3583576453" sldId="1661"/>
            <ac:picMk id="19458" creationId="{651D6A50-35B4-7F76-FA2F-476FB8E5E383}"/>
          </ac:picMkLst>
        </pc:picChg>
      </pc:sldChg>
      <pc:sldChg chg="addSp delSp modSp mod modAnim">
        <pc:chgData name="Kelly Stokes" userId="3e5c5154-569e-4d81-aa91-4f91841cdfa9" providerId="ADAL" clId="{1D1AE8A1-5B73-4CA8-8CD6-0252750C5436}" dt="2022-12-12T09:32:15.177" v="974"/>
        <pc:sldMkLst>
          <pc:docMk/>
          <pc:sldMk cId="4242278849" sldId="1662"/>
        </pc:sldMkLst>
        <pc:spChg chg="mod">
          <ac:chgData name="Kelly Stokes" userId="3e5c5154-569e-4d81-aa91-4f91841cdfa9" providerId="ADAL" clId="{1D1AE8A1-5B73-4CA8-8CD6-0252750C5436}" dt="2022-12-12T09:30:52.469" v="952" actId="20577"/>
          <ac:spMkLst>
            <pc:docMk/>
            <pc:sldMk cId="4242278849" sldId="1662"/>
            <ac:spMk id="2" creationId="{52DA34BA-82FC-47C5-BCE1-BB65E08B92A1}"/>
          </ac:spMkLst>
        </pc:spChg>
        <pc:spChg chg="mod">
          <ac:chgData name="Kelly Stokes" userId="3e5c5154-569e-4d81-aa91-4f91841cdfa9" providerId="ADAL" clId="{1D1AE8A1-5B73-4CA8-8CD6-0252750C5436}" dt="2022-12-12T09:30:55.710" v="953" actId="1076"/>
          <ac:spMkLst>
            <pc:docMk/>
            <pc:sldMk cId="4242278849" sldId="1662"/>
            <ac:spMk id="3" creationId="{4BCBA2DA-E95C-434C-BE81-320E182AE5EF}"/>
          </ac:spMkLst>
        </pc:spChg>
        <pc:picChg chg="del">
          <ac:chgData name="Kelly Stokes" userId="3e5c5154-569e-4d81-aa91-4f91841cdfa9" providerId="ADAL" clId="{1D1AE8A1-5B73-4CA8-8CD6-0252750C5436}" dt="2022-12-12T09:31:49.284" v="971" actId="478"/>
          <ac:picMkLst>
            <pc:docMk/>
            <pc:sldMk cId="4242278849" sldId="1662"/>
            <ac:picMk id="4" creationId="{BF9A1B11-9366-A5B0-C1D4-185D377C4809}"/>
          </ac:picMkLst>
        </pc:picChg>
        <pc:picChg chg="add mod">
          <ac:chgData name="Kelly Stokes" userId="3e5c5154-569e-4d81-aa91-4f91841cdfa9" providerId="ADAL" clId="{1D1AE8A1-5B73-4CA8-8CD6-0252750C5436}" dt="2022-12-12T09:32:05.097" v="973" actId="1076"/>
          <ac:picMkLst>
            <pc:docMk/>
            <pc:sldMk cId="4242278849" sldId="1662"/>
            <ac:picMk id="18434" creationId="{16ADF57A-38B5-39ED-E4AF-AC3A0DA3A801}"/>
          </ac:picMkLst>
        </pc:picChg>
      </pc:sldChg>
      <pc:sldChg chg="addSp delSp modSp mod modAnim">
        <pc:chgData name="Kelly Stokes" userId="3e5c5154-569e-4d81-aa91-4f91841cdfa9" providerId="ADAL" clId="{1D1AE8A1-5B73-4CA8-8CD6-0252750C5436}" dt="2022-12-12T09:32:21.748" v="978"/>
        <pc:sldMkLst>
          <pc:docMk/>
          <pc:sldMk cId="1472833435" sldId="1663"/>
        </pc:sldMkLst>
        <pc:spChg chg="mod">
          <ac:chgData name="Kelly Stokes" userId="3e5c5154-569e-4d81-aa91-4f91841cdfa9" providerId="ADAL" clId="{1D1AE8A1-5B73-4CA8-8CD6-0252750C5436}" dt="2022-12-12T09:31:06.268" v="961" actId="20577"/>
          <ac:spMkLst>
            <pc:docMk/>
            <pc:sldMk cId="1472833435" sldId="1663"/>
            <ac:spMk id="2" creationId="{52DA34BA-82FC-47C5-BCE1-BB65E08B92A1}"/>
          </ac:spMkLst>
        </pc:spChg>
        <pc:spChg chg="mod">
          <ac:chgData name="Kelly Stokes" userId="3e5c5154-569e-4d81-aa91-4f91841cdfa9" providerId="ADAL" clId="{1D1AE8A1-5B73-4CA8-8CD6-0252750C5436}" dt="2022-12-12T09:31:09.367" v="962" actId="1076"/>
          <ac:spMkLst>
            <pc:docMk/>
            <pc:sldMk cId="1472833435" sldId="1663"/>
            <ac:spMk id="3" creationId="{4BCBA2DA-E95C-434C-BE81-320E182AE5EF}"/>
          </ac:spMkLst>
        </pc:spChg>
        <pc:picChg chg="del">
          <ac:chgData name="Kelly Stokes" userId="3e5c5154-569e-4d81-aa91-4f91841cdfa9" providerId="ADAL" clId="{1D1AE8A1-5B73-4CA8-8CD6-0252750C5436}" dt="2022-12-12T09:32:17.595" v="975" actId="478"/>
          <ac:picMkLst>
            <pc:docMk/>
            <pc:sldMk cId="1472833435" sldId="1663"/>
            <ac:picMk id="4098" creationId="{A4AA9218-4D0F-1F96-2A8A-4D11A879BC22}"/>
          </ac:picMkLst>
        </pc:picChg>
        <pc:picChg chg="add mod">
          <ac:chgData name="Kelly Stokes" userId="3e5c5154-569e-4d81-aa91-4f91841cdfa9" providerId="ADAL" clId="{1D1AE8A1-5B73-4CA8-8CD6-0252750C5436}" dt="2022-12-12T09:32:20.577" v="977" actId="1076"/>
          <ac:picMkLst>
            <pc:docMk/>
            <pc:sldMk cId="1472833435" sldId="1663"/>
            <ac:picMk id="17410" creationId="{541749C2-11EA-ED68-E405-01311B110C63}"/>
          </ac:picMkLst>
        </pc:picChg>
      </pc:sldChg>
      <pc:sldChg chg="addSp delSp modSp mod modAnim">
        <pc:chgData name="Kelly Stokes" userId="3e5c5154-569e-4d81-aa91-4f91841cdfa9" providerId="ADAL" clId="{1D1AE8A1-5B73-4CA8-8CD6-0252750C5436}" dt="2022-12-12T09:33:30.212" v="1020" actId="20577"/>
        <pc:sldMkLst>
          <pc:docMk/>
          <pc:sldMk cId="360594027" sldId="1664"/>
        </pc:sldMkLst>
        <pc:spChg chg="mod">
          <ac:chgData name="Kelly Stokes" userId="3e5c5154-569e-4d81-aa91-4f91841cdfa9" providerId="ADAL" clId="{1D1AE8A1-5B73-4CA8-8CD6-0252750C5436}" dt="2022-12-12T09:32:37.751" v="988" actId="20577"/>
          <ac:spMkLst>
            <pc:docMk/>
            <pc:sldMk cId="360594027" sldId="1664"/>
            <ac:spMk id="2" creationId="{52DA34BA-82FC-47C5-BCE1-BB65E08B92A1}"/>
          </ac:spMkLst>
        </pc:spChg>
        <pc:spChg chg="mod">
          <ac:chgData name="Kelly Stokes" userId="3e5c5154-569e-4d81-aa91-4f91841cdfa9" providerId="ADAL" clId="{1D1AE8A1-5B73-4CA8-8CD6-0252750C5436}" dt="2022-12-12T09:33:11.413" v="1002" actId="1076"/>
          <ac:spMkLst>
            <pc:docMk/>
            <pc:sldMk cId="360594027" sldId="1664"/>
            <ac:spMk id="8" creationId="{B0B20B61-5057-D7DD-C3F9-0AB185533D24}"/>
          </ac:spMkLst>
        </pc:spChg>
        <pc:spChg chg="mod">
          <ac:chgData name="Kelly Stokes" userId="3e5c5154-569e-4d81-aa91-4f91841cdfa9" providerId="ADAL" clId="{1D1AE8A1-5B73-4CA8-8CD6-0252750C5436}" dt="2022-12-12T09:33:13.900" v="1003" actId="1076"/>
          <ac:spMkLst>
            <pc:docMk/>
            <pc:sldMk cId="360594027" sldId="1664"/>
            <ac:spMk id="10" creationId="{003D53EA-1945-744E-2DD1-0312F4DE835F}"/>
          </ac:spMkLst>
        </pc:spChg>
        <pc:spChg chg="mod">
          <ac:chgData name="Kelly Stokes" userId="3e5c5154-569e-4d81-aa91-4f91841cdfa9" providerId="ADAL" clId="{1D1AE8A1-5B73-4CA8-8CD6-0252750C5436}" dt="2022-12-12T09:33:30.212" v="1020" actId="20577"/>
          <ac:spMkLst>
            <pc:docMk/>
            <pc:sldMk cId="360594027" sldId="1664"/>
            <ac:spMk id="12" creationId="{E384BFF7-3319-CAE2-192F-C4DCBBBBFCCA}"/>
          </ac:spMkLst>
        </pc:spChg>
        <pc:picChg chg="add mod">
          <ac:chgData name="Kelly Stokes" userId="3e5c5154-569e-4d81-aa91-4f91841cdfa9" providerId="ADAL" clId="{1D1AE8A1-5B73-4CA8-8CD6-0252750C5436}" dt="2022-12-12T09:32:32.919" v="980"/>
          <ac:picMkLst>
            <pc:docMk/>
            <pc:sldMk cId="360594027" sldId="1664"/>
            <ac:picMk id="3" creationId="{DF85662A-B6C2-2FCD-0763-CC7D1E39645E}"/>
          </ac:picMkLst>
        </pc:picChg>
        <pc:picChg chg="del">
          <ac:chgData name="Kelly Stokes" userId="3e5c5154-569e-4d81-aa91-4f91841cdfa9" providerId="ADAL" clId="{1D1AE8A1-5B73-4CA8-8CD6-0252750C5436}" dt="2022-12-12T09:32:32.488" v="979" actId="478"/>
          <ac:picMkLst>
            <pc:docMk/>
            <pc:sldMk cId="360594027" sldId="1664"/>
            <ac:picMk id="4" creationId="{9C27C55A-6B98-EBB3-9991-6DCB48078826}"/>
          </ac:picMkLst>
        </pc:picChg>
      </pc:sldChg>
      <pc:sldChg chg="addSp delSp modSp mod modAnim">
        <pc:chgData name="Kelly Stokes" userId="3e5c5154-569e-4d81-aa91-4f91841cdfa9" providerId="ADAL" clId="{1D1AE8A1-5B73-4CA8-8CD6-0252750C5436}" dt="2022-12-12T09:34:52.190" v="1080"/>
        <pc:sldMkLst>
          <pc:docMk/>
          <pc:sldMk cId="4291789553" sldId="1665"/>
        </pc:sldMkLst>
        <pc:spChg chg="mod">
          <ac:chgData name="Kelly Stokes" userId="3e5c5154-569e-4d81-aa91-4f91841cdfa9" providerId="ADAL" clId="{1D1AE8A1-5B73-4CA8-8CD6-0252750C5436}" dt="2022-12-12T09:33:44.799" v="1028" actId="20577"/>
          <ac:spMkLst>
            <pc:docMk/>
            <pc:sldMk cId="4291789553" sldId="1665"/>
            <ac:spMk id="2" creationId="{52DA34BA-82FC-47C5-BCE1-BB65E08B92A1}"/>
          </ac:spMkLst>
        </pc:spChg>
        <pc:spChg chg="mod">
          <ac:chgData name="Kelly Stokes" userId="3e5c5154-569e-4d81-aa91-4f91841cdfa9" providerId="ADAL" clId="{1D1AE8A1-5B73-4CA8-8CD6-0252750C5436}" dt="2022-12-12T09:34:02.942" v="1054" actId="313"/>
          <ac:spMkLst>
            <pc:docMk/>
            <pc:sldMk cId="4291789553" sldId="1665"/>
            <ac:spMk id="8" creationId="{B0B20B61-5057-D7DD-C3F9-0AB185533D24}"/>
          </ac:spMkLst>
        </pc:spChg>
        <pc:spChg chg="mod">
          <ac:chgData name="Kelly Stokes" userId="3e5c5154-569e-4d81-aa91-4f91841cdfa9" providerId="ADAL" clId="{1D1AE8A1-5B73-4CA8-8CD6-0252750C5436}" dt="2022-12-12T09:34:35.163" v="1075" actId="20577"/>
          <ac:spMkLst>
            <pc:docMk/>
            <pc:sldMk cId="4291789553" sldId="1665"/>
            <ac:spMk id="12" creationId="{E384BFF7-3319-CAE2-192F-C4DCBBBBFCCA}"/>
          </ac:spMkLst>
        </pc:spChg>
        <pc:picChg chg="del">
          <ac:chgData name="Kelly Stokes" userId="3e5c5154-569e-4d81-aa91-4f91841cdfa9" providerId="ADAL" clId="{1D1AE8A1-5B73-4CA8-8CD6-0252750C5436}" dt="2022-12-12T09:34:36.744" v="1076" actId="478"/>
          <ac:picMkLst>
            <pc:docMk/>
            <pc:sldMk cId="4291789553" sldId="1665"/>
            <ac:picMk id="3" creationId="{444E0C8C-08C4-4DB3-7FC9-4CE179806F5F}"/>
          </ac:picMkLst>
        </pc:picChg>
        <pc:picChg chg="add mod">
          <ac:chgData name="Kelly Stokes" userId="3e5c5154-569e-4d81-aa91-4f91841cdfa9" providerId="ADAL" clId="{1D1AE8A1-5B73-4CA8-8CD6-0252750C5436}" dt="2022-12-12T09:34:47.896" v="1077"/>
          <ac:picMkLst>
            <pc:docMk/>
            <pc:sldMk cId="4291789553" sldId="1665"/>
            <ac:picMk id="4" creationId="{74780345-5926-688B-A47E-E73F73F85065}"/>
          </ac:picMkLst>
        </pc:picChg>
      </pc:sldChg>
      <pc:sldChg chg="addSp delSp modSp mod modAnim">
        <pc:chgData name="Kelly Stokes" userId="3e5c5154-569e-4d81-aa91-4f91841cdfa9" providerId="ADAL" clId="{1D1AE8A1-5B73-4CA8-8CD6-0252750C5436}" dt="2022-12-12T09:36:09.609" v="1154" actId="20577"/>
        <pc:sldMkLst>
          <pc:docMk/>
          <pc:sldMk cId="854351946" sldId="1666"/>
        </pc:sldMkLst>
        <pc:spChg chg="mod">
          <ac:chgData name="Kelly Stokes" userId="3e5c5154-569e-4d81-aa91-4f91841cdfa9" providerId="ADAL" clId="{1D1AE8A1-5B73-4CA8-8CD6-0252750C5436}" dt="2022-12-12T09:35:12.377" v="1090" actId="20577"/>
          <ac:spMkLst>
            <pc:docMk/>
            <pc:sldMk cId="854351946" sldId="1666"/>
            <ac:spMk id="2" creationId="{52DA34BA-82FC-47C5-BCE1-BB65E08B92A1}"/>
          </ac:spMkLst>
        </pc:spChg>
        <pc:spChg chg="mod">
          <ac:chgData name="Kelly Stokes" userId="3e5c5154-569e-4d81-aa91-4f91841cdfa9" providerId="ADAL" clId="{1D1AE8A1-5B73-4CA8-8CD6-0252750C5436}" dt="2022-12-12T09:35:19.645" v="1100" actId="20577"/>
          <ac:spMkLst>
            <pc:docMk/>
            <pc:sldMk cId="854351946" sldId="1666"/>
            <ac:spMk id="8" creationId="{B0B20B61-5057-D7DD-C3F9-0AB185533D24}"/>
          </ac:spMkLst>
        </pc:spChg>
        <pc:spChg chg="mod">
          <ac:chgData name="Kelly Stokes" userId="3e5c5154-569e-4d81-aa91-4f91841cdfa9" providerId="ADAL" clId="{1D1AE8A1-5B73-4CA8-8CD6-0252750C5436}" dt="2022-12-12T09:36:09.609" v="1154" actId="20577"/>
          <ac:spMkLst>
            <pc:docMk/>
            <pc:sldMk cId="854351946" sldId="1666"/>
            <ac:spMk id="12" creationId="{E384BFF7-3319-CAE2-192F-C4DCBBBBFCCA}"/>
          </ac:spMkLst>
        </pc:spChg>
        <pc:picChg chg="del">
          <ac:chgData name="Kelly Stokes" userId="3e5c5154-569e-4d81-aa91-4f91841cdfa9" providerId="ADAL" clId="{1D1AE8A1-5B73-4CA8-8CD6-0252750C5436}" dt="2022-12-12T09:34:59.466" v="1081" actId="478"/>
          <ac:picMkLst>
            <pc:docMk/>
            <pc:sldMk cId="854351946" sldId="1666"/>
            <ac:picMk id="3" creationId="{654CC350-8E0F-A991-CB36-2773E79D5188}"/>
          </ac:picMkLst>
        </pc:picChg>
        <pc:picChg chg="add mod">
          <ac:chgData name="Kelly Stokes" userId="3e5c5154-569e-4d81-aa91-4f91841cdfa9" providerId="ADAL" clId="{1D1AE8A1-5B73-4CA8-8CD6-0252750C5436}" dt="2022-12-12T09:35:06.332" v="1082"/>
          <ac:picMkLst>
            <pc:docMk/>
            <pc:sldMk cId="854351946" sldId="1666"/>
            <ac:picMk id="4" creationId="{A3656468-B175-AF83-23E7-8725DC369DA6}"/>
          </ac:picMkLst>
        </pc:picChg>
      </pc:sldChg>
      <pc:sldChg chg="addSp delSp modSp modAnim">
        <pc:chgData name="Kelly Stokes" userId="3e5c5154-569e-4d81-aa91-4f91841cdfa9" providerId="ADAL" clId="{1D1AE8A1-5B73-4CA8-8CD6-0252750C5436}" dt="2022-12-12T09:37:22.232" v="1237" actId="20577"/>
        <pc:sldMkLst>
          <pc:docMk/>
          <pc:sldMk cId="1597260312" sldId="1667"/>
        </pc:sldMkLst>
        <pc:spChg chg="mod">
          <ac:chgData name="Kelly Stokes" userId="3e5c5154-569e-4d81-aa91-4f91841cdfa9" providerId="ADAL" clId="{1D1AE8A1-5B73-4CA8-8CD6-0252750C5436}" dt="2022-12-12T09:36:32.498" v="1170" actId="20577"/>
          <ac:spMkLst>
            <pc:docMk/>
            <pc:sldMk cId="1597260312" sldId="1667"/>
            <ac:spMk id="2" creationId="{52DA34BA-82FC-47C5-BCE1-BB65E08B92A1}"/>
          </ac:spMkLst>
        </pc:spChg>
        <pc:spChg chg="mod">
          <ac:chgData name="Kelly Stokes" userId="3e5c5154-569e-4d81-aa91-4f91841cdfa9" providerId="ADAL" clId="{1D1AE8A1-5B73-4CA8-8CD6-0252750C5436}" dt="2022-12-12T09:36:43.853" v="1185" actId="313"/>
          <ac:spMkLst>
            <pc:docMk/>
            <pc:sldMk cId="1597260312" sldId="1667"/>
            <ac:spMk id="8" creationId="{B0B20B61-5057-D7DD-C3F9-0AB185533D24}"/>
          </ac:spMkLst>
        </pc:spChg>
        <pc:spChg chg="mod">
          <ac:chgData name="Kelly Stokes" userId="3e5c5154-569e-4d81-aa91-4f91841cdfa9" providerId="ADAL" clId="{1D1AE8A1-5B73-4CA8-8CD6-0252750C5436}" dt="2022-12-12T09:37:22.232" v="1237" actId="20577"/>
          <ac:spMkLst>
            <pc:docMk/>
            <pc:sldMk cId="1597260312" sldId="1667"/>
            <ac:spMk id="12" creationId="{E384BFF7-3319-CAE2-192F-C4DCBBBBFCCA}"/>
          </ac:spMkLst>
        </pc:spChg>
        <pc:picChg chg="del">
          <ac:chgData name="Kelly Stokes" userId="3e5c5154-569e-4d81-aa91-4f91841cdfa9" providerId="ADAL" clId="{1D1AE8A1-5B73-4CA8-8CD6-0252750C5436}" dt="2022-12-12T09:36:14.094" v="1155" actId="478"/>
          <ac:picMkLst>
            <pc:docMk/>
            <pc:sldMk cId="1597260312" sldId="1667"/>
            <ac:picMk id="3" creationId="{51C50E8B-1098-4111-9156-A03832743018}"/>
          </ac:picMkLst>
        </pc:picChg>
        <pc:picChg chg="add mod">
          <ac:chgData name="Kelly Stokes" userId="3e5c5154-569e-4d81-aa91-4f91841cdfa9" providerId="ADAL" clId="{1D1AE8A1-5B73-4CA8-8CD6-0252750C5436}" dt="2022-12-12T09:36:22.846" v="1156"/>
          <ac:picMkLst>
            <pc:docMk/>
            <pc:sldMk cId="1597260312" sldId="1667"/>
            <ac:picMk id="4" creationId="{206ED1E4-D6B7-2689-BE88-FC0142B13AA2}"/>
          </ac:picMkLst>
        </pc:picChg>
      </pc:sldChg>
      <pc:sldChg chg="modSp mod">
        <pc:chgData name="Kelly Stokes" userId="3e5c5154-569e-4d81-aa91-4f91841cdfa9" providerId="ADAL" clId="{1D1AE8A1-5B73-4CA8-8CD6-0252750C5436}" dt="2022-12-12T09:37:55.088" v="1255" actId="27636"/>
        <pc:sldMkLst>
          <pc:docMk/>
          <pc:sldMk cId="2651990862" sldId="1668"/>
        </pc:sldMkLst>
        <pc:spChg chg="mod">
          <ac:chgData name="Kelly Stokes" userId="3e5c5154-569e-4d81-aa91-4f91841cdfa9" providerId="ADAL" clId="{1D1AE8A1-5B73-4CA8-8CD6-0252750C5436}" dt="2022-12-12T09:37:43.293" v="1238"/>
          <ac:spMkLst>
            <pc:docMk/>
            <pc:sldMk cId="2651990862" sldId="1668"/>
            <ac:spMk id="2" creationId="{52DA34BA-82FC-47C5-BCE1-BB65E08B92A1}"/>
          </ac:spMkLst>
        </pc:spChg>
        <pc:spChg chg="mod">
          <ac:chgData name="Kelly Stokes" userId="3e5c5154-569e-4d81-aa91-4f91841cdfa9" providerId="ADAL" clId="{1D1AE8A1-5B73-4CA8-8CD6-0252750C5436}" dt="2022-12-12T09:37:55.088" v="1255" actId="27636"/>
          <ac:spMkLst>
            <pc:docMk/>
            <pc:sldMk cId="2651990862" sldId="1668"/>
            <ac:spMk id="3" creationId="{847A1AC9-9EC9-E1AA-348D-958CE44F2772}"/>
          </ac:spMkLst>
        </pc:spChg>
      </pc:sldChg>
      <pc:sldChg chg="modSp mod">
        <pc:chgData name="Kelly Stokes" userId="3e5c5154-569e-4d81-aa91-4f91841cdfa9" providerId="ADAL" clId="{1D1AE8A1-5B73-4CA8-8CD6-0252750C5436}" dt="2022-12-12T09:38:19.138" v="1267" actId="20577"/>
        <pc:sldMkLst>
          <pc:docMk/>
          <pc:sldMk cId="2742636866" sldId="1669"/>
        </pc:sldMkLst>
        <pc:spChg chg="mod">
          <ac:chgData name="Kelly Stokes" userId="3e5c5154-569e-4d81-aa91-4f91841cdfa9" providerId="ADAL" clId="{1D1AE8A1-5B73-4CA8-8CD6-0252750C5436}" dt="2022-12-12T09:38:09.190" v="1256"/>
          <ac:spMkLst>
            <pc:docMk/>
            <pc:sldMk cId="2742636866" sldId="1669"/>
            <ac:spMk id="2" creationId="{52DA34BA-82FC-47C5-BCE1-BB65E08B92A1}"/>
          </ac:spMkLst>
        </pc:spChg>
        <pc:spChg chg="mod">
          <ac:chgData name="Kelly Stokes" userId="3e5c5154-569e-4d81-aa91-4f91841cdfa9" providerId="ADAL" clId="{1D1AE8A1-5B73-4CA8-8CD6-0252750C5436}" dt="2022-12-12T09:38:19.138" v="1267" actId="20577"/>
          <ac:spMkLst>
            <pc:docMk/>
            <pc:sldMk cId="2742636866" sldId="1669"/>
            <ac:spMk id="3" creationId="{847A1AC9-9EC9-E1AA-348D-958CE44F2772}"/>
          </ac:spMkLst>
        </pc:spChg>
      </pc:sldChg>
      <pc:sldChg chg="modSp mod">
        <pc:chgData name="Kelly Stokes" userId="3e5c5154-569e-4d81-aa91-4f91841cdfa9" providerId="ADAL" clId="{1D1AE8A1-5B73-4CA8-8CD6-0252750C5436}" dt="2022-12-12T09:38:44.822" v="1272" actId="14100"/>
        <pc:sldMkLst>
          <pc:docMk/>
          <pc:sldMk cId="2304057931" sldId="1670"/>
        </pc:sldMkLst>
        <pc:spChg chg="mod">
          <ac:chgData name="Kelly Stokes" userId="3e5c5154-569e-4d81-aa91-4f91841cdfa9" providerId="ADAL" clId="{1D1AE8A1-5B73-4CA8-8CD6-0252750C5436}" dt="2022-12-12T09:38:40.192" v="1269" actId="1076"/>
          <ac:spMkLst>
            <pc:docMk/>
            <pc:sldMk cId="2304057931" sldId="1670"/>
            <ac:spMk id="2" creationId="{52DA34BA-82FC-47C5-BCE1-BB65E08B92A1}"/>
          </ac:spMkLst>
        </pc:spChg>
        <pc:spChg chg="mod">
          <ac:chgData name="Kelly Stokes" userId="3e5c5154-569e-4d81-aa91-4f91841cdfa9" providerId="ADAL" clId="{1D1AE8A1-5B73-4CA8-8CD6-0252750C5436}" dt="2022-12-12T09:38:44.822" v="1272" actId="14100"/>
          <ac:spMkLst>
            <pc:docMk/>
            <pc:sldMk cId="2304057931" sldId="1670"/>
            <ac:spMk id="3" creationId="{847A1AC9-9EC9-E1AA-348D-958CE44F2772}"/>
          </ac:spMkLst>
        </pc:spChg>
      </pc:sldChg>
      <pc:sldChg chg="modSp mod">
        <pc:chgData name="Kelly Stokes" userId="3e5c5154-569e-4d81-aa91-4f91841cdfa9" providerId="ADAL" clId="{1D1AE8A1-5B73-4CA8-8CD6-0252750C5436}" dt="2022-12-12T09:39:08.695" v="1276" actId="27636"/>
        <pc:sldMkLst>
          <pc:docMk/>
          <pc:sldMk cId="3196283941" sldId="1671"/>
        </pc:sldMkLst>
        <pc:spChg chg="mod">
          <ac:chgData name="Kelly Stokes" userId="3e5c5154-569e-4d81-aa91-4f91841cdfa9" providerId="ADAL" clId="{1D1AE8A1-5B73-4CA8-8CD6-0252750C5436}" dt="2022-12-12T09:39:03.443" v="1273"/>
          <ac:spMkLst>
            <pc:docMk/>
            <pc:sldMk cId="3196283941" sldId="1671"/>
            <ac:spMk id="2" creationId="{52DA34BA-82FC-47C5-BCE1-BB65E08B92A1}"/>
          </ac:spMkLst>
        </pc:spChg>
        <pc:spChg chg="mod">
          <ac:chgData name="Kelly Stokes" userId="3e5c5154-569e-4d81-aa91-4f91841cdfa9" providerId="ADAL" clId="{1D1AE8A1-5B73-4CA8-8CD6-0252750C5436}" dt="2022-12-12T09:39:08.695" v="1276" actId="27636"/>
          <ac:spMkLst>
            <pc:docMk/>
            <pc:sldMk cId="3196283941" sldId="1671"/>
            <ac:spMk id="3" creationId="{847A1AC9-9EC9-E1AA-348D-958CE44F2772}"/>
          </ac:spMkLst>
        </pc:spChg>
      </pc:sldChg>
      <pc:sldChg chg="modNotesTx">
        <pc:chgData name="Kelly Stokes" userId="3e5c5154-569e-4d81-aa91-4f91841cdfa9" providerId="ADAL" clId="{1D1AE8A1-5B73-4CA8-8CD6-0252750C5436}" dt="2022-12-12T09:39:33.549" v="1277"/>
        <pc:sldMkLst>
          <pc:docMk/>
          <pc:sldMk cId="3950007160" sldId="1680"/>
        </pc:sldMkLst>
      </pc:sldChg>
      <pc:sldChg chg="modSp mod">
        <pc:chgData name="Kelly Stokes" userId="3e5c5154-569e-4d81-aa91-4f91841cdfa9" providerId="ADAL" clId="{1D1AE8A1-5B73-4CA8-8CD6-0252750C5436}" dt="2022-12-12T09:39:38.069" v="1279" actId="27636"/>
        <pc:sldMkLst>
          <pc:docMk/>
          <pc:sldMk cId="3167437795" sldId="1681"/>
        </pc:sldMkLst>
        <pc:spChg chg="mod">
          <ac:chgData name="Kelly Stokes" userId="3e5c5154-569e-4d81-aa91-4f91841cdfa9" providerId="ADAL" clId="{1D1AE8A1-5B73-4CA8-8CD6-0252750C5436}" dt="2022-12-12T09:39:38.069" v="1279" actId="27636"/>
          <ac:spMkLst>
            <pc:docMk/>
            <pc:sldMk cId="3167437795" sldId="1681"/>
            <ac:spMk id="2" creationId="{77E26784-A357-92CE-B6B1-8F248D3D6650}"/>
          </ac:spMkLst>
        </pc:spChg>
      </pc:sldChg>
      <pc:sldChg chg="addSp delSp modSp mod delAnim modAnim">
        <pc:chgData name="Kelly Stokes" userId="3e5c5154-569e-4d81-aa91-4f91841cdfa9" providerId="ADAL" clId="{1D1AE8A1-5B73-4CA8-8CD6-0252750C5436}" dt="2022-12-12T09:41:48.119" v="1319"/>
        <pc:sldMkLst>
          <pc:docMk/>
          <pc:sldMk cId="4274427563" sldId="1690"/>
        </pc:sldMkLst>
        <pc:spChg chg="mod">
          <ac:chgData name="Kelly Stokes" userId="3e5c5154-569e-4d81-aa91-4f91841cdfa9" providerId="ADAL" clId="{1D1AE8A1-5B73-4CA8-8CD6-0252750C5436}" dt="2022-12-12T09:40:57.905" v="1291" actId="20577"/>
          <ac:spMkLst>
            <pc:docMk/>
            <pc:sldMk cId="4274427563" sldId="1690"/>
            <ac:spMk id="264" creationId="{00000000-0000-0000-0000-000000000000}"/>
          </ac:spMkLst>
        </pc:spChg>
        <pc:picChg chg="del">
          <ac:chgData name="Kelly Stokes" userId="3e5c5154-569e-4d81-aa91-4f91841cdfa9" providerId="ADAL" clId="{1D1AE8A1-5B73-4CA8-8CD6-0252750C5436}" dt="2022-12-12T09:41:35.057" v="1317" actId="478"/>
          <ac:picMkLst>
            <pc:docMk/>
            <pc:sldMk cId="4274427563" sldId="1690"/>
            <ac:picMk id="2" creationId="{67BFEEEA-506D-C013-867F-00EE8057F56D}"/>
          </ac:picMkLst>
        </pc:picChg>
        <pc:picChg chg="add mod">
          <ac:chgData name="Kelly Stokes" userId="3e5c5154-569e-4d81-aa91-4f91841cdfa9" providerId="ADAL" clId="{1D1AE8A1-5B73-4CA8-8CD6-0252750C5436}" dt="2022-12-12T09:41:46.675" v="1318"/>
          <ac:picMkLst>
            <pc:docMk/>
            <pc:sldMk cId="4274427563" sldId="1690"/>
            <ac:picMk id="3" creationId="{76CDD896-0165-AFF5-3215-BF5E365875FB}"/>
          </ac:picMkLst>
        </pc:picChg>
      </pc:sldChg>
      <pc:sldChg chg="addSp delSp modSp mod delAnim modAnim">
        <pc:chgData name="Kelly Stokes" userId="3e5c5154-569e-4d81-aa91-4f91841cdfa9" providerId="ADAL" clId="{1D1AE8A1-5B73-4CA8-8CD6-0252750C5436}" dt="2022-12-12T09:42:02.044" v="1322"/>
        <pc:sldMkLst>
          <pc:docMk/>
          <pc:sldMk cId="960175959" sldId="1691"/>
        </pc:sldMkLst>
        <pc:spChg chg="mod">
          <ac:chgData name="Kelly Stokes" userId="3e5c5154-569e-4d81-aa91-4f91841cdfa9" providerId="ADAL" clId="{1D1AE8A1-5B73-4CA8-8CD6-0252750C5436}" dt="2022-12-12T09:41:06.398" v="1302" actId="20577"/>
          <ac:spMkLst>
            <pc:docMk/>
            <pc:sldMk cId="960175959" sldId="1691"/>
            <ac:spMk id="282" creationId="{00000000-0000-0000-0000-000000000000}"/>
          </ac:spMkLst>
        </pc:spChg>
        <pc:spChg chg="mod">
          <ac:chgData name="Kelly Stokes" userId="3e5c5154-569e-4d81-aa91-4f91841cdfa9" providerId="ADAL" clId="{1D1AE8A1-5B73-4CA8-8CD6-0252750C5436}" dt="2022-12-12T09:41:09.136" v="1303" actId="1076"/>
          <ac:spMkLst>
            <pc:docMk/>
            <pc:sldMk cId="960175959" sldId="1691"/>
            <ac:spMk id="283" creationId="{00000000-0000-0000-0000-000000000000}"/>
          </ac:spMkLst>
        </pc:spChg>
        <pc:picChg chg="del">
          <ac:chgData name="Kelly Stokes" userId="3e5c5154-569e-4d81-aa91-4f91841cdfa9" providerId="ADAL" clId="{1D1AE8A1-5B73-4CA8-8CD6-0252750C5436}" dt="2022-12-12T09:41:51.168" v="1320" actId="478"/>
          <ac:picMkLst>
            <pc:docMk/>
            <pc:sldMk cId="960175959" sldId="1691"/>
            <ac:picMk id="2" creationId="{EB6A7146-CCDF-71B6-9FEA-B83773334C3D}"/>
          </ac:picMkLst>
        </pc:picChg>
        <pc:picChg chg="add mod">
          <ac:chgData name="Kelly Stokes" userId="3e5c5154-569e-4d81-aa91-4f91841cdfa9" providerId="ADAL" clId="{1D1AE8A1-5B73-4CA8-8CD6-0252750C5436}" dt="2022-12-12T09:42:00.807" v="1321"/>
          <ac:picMkLst>
            <pc:docMk/>
            <pc:sldMk cId="960175959" sldId="1691"/>
            <ac:picMk id="3" creationId="{90E72BFC-B1DA-46C8-059E-1F375D032F48}"/>
          </ac:picMkLst>
        </pc:picChg>
      </pc:sldChg>
      <pc:sldChg chg="addSp delSp modSp mod delAnim modAnim">
        <pc:chgData name="Kelly Stokes" userId="3e5c5154-569e-4d81-aa91-4f91841cdfa9" providerId="ADAL" clId="{1D1AE8A1-5B73-4CA8-8CD6-0252750C5436}" dt="2022-12-12T09:42:17.581" v="1325"/>
        <pc:sldMkLst>
          <pc:docMk/>
          <pc:sldMk cId="2681517134" sldId="1692"/>
        </pc:sldMkLst>
        <pc:spChg chg="mod">
          <ac:chgData name="Kelly Stokes" userId="3e5c5154-569e-4d81-aa91-4f91841cdfa9" providerId="ADAL" clId="{1D1AE8A1-5B73-4CA8-8CD6-0252750C5436}" dt="2022-12-12T09:41:28.667" v="1315" actId="20577"/>
          <ac:spMkLst>
            <pc:docMk/>
            <pc:sldMk cId="2681517134" sldId="1692"/>
            <ac:spMk id="300" creationId="{00000000-0000-0000-0000-000000000000}"/>
          </ac:spMkLst>
        </pc:spChg>
        <pc:spChg chg="mod">
          <ac:chgData name="Kelly Stokes" userId="3e5c5154-569e-4d81-aa91-4f91841cdfa9" providerId="ADAL" clId="{1D1AE8A1-5B73-4CA8-8CD6-0252750C5436}" dt="2022-12-12T09:41:32.920" v="1316" actId="1076"/>
          <ac:spMkLst>
            <pc:docMk/>
            <pc:sldMk cId="2681517134" sldId="1692"/>
            <ac:spMk id="301" creationId="{00000000-0000-0000-0000-000000000000}"/>
          </ac:spMkLst>
        </pc:spChg>
        <pc:picChg chg="del">
          <ac:chgData name="Kelly Stokes" userId="3e5c5154-569e-4d81-aa91-4f91841cdfa9" providerId="ADAL" clId="{1D1AE8A1-5B73-4CA8-8CD6-0252750C5436}" dt="2022-12-12T09:42:04.915" v="1323" actId="478"/>
          <ac:picMkLst>
            <pc:docMk/>
            <pc:sldMk cId="2681517134" sldId="1692"/>
            <ac:picMk id="2" creationId="{0DECEE48-B2E8-D8CF-1E19-812A4B8D0E6D}"/>
          </ac:picMkLst>
        </pc:picChg>
        <pc:picChg chg="add mod">
          <ac:chgData name="Kelly Stokes" userId="3e5c5154-569e-4d81-aa91-4f91841cdfa9" providerId="ADAL" clId="{1D1AE8A1-5B73-4CA8-8CD6-0252750C5436}" dt="2022-12-12T09:42:15.724" v="1324"/>
          <ac:picMkLst>
            <pc:docMk/>
            <pc:sldMk cId="2681517134" sldId="1692"/>
            <ac:picMk id="3" creationId="{BEB42814-737B-B02B-2B90-63A3B024C25E}"/>
          </ac:picMkLst>
        </pc:picChg>
      </pc:sldChg>
      <pc:sldChg chg="modSp">
        <pc:chgData name="Kelly Stokes" userId="3e5c5154-569e-4d81-aa91-4f91841cdfa9" providerId="ADAL" clId="{1D1AE8A1-5B73-4CA8-8CD6-0252750C5436}" dt="2022-12-12T09:42:34.115" v="1329" actId="20577"/>
        <pc:sldMkLst>
          <pc:docMk/>
          <pc:sldMk cId="2208087957" sldId="1696"/>
        </pc:sldMkLst>
        <pc:spChg chg="mod">
          <ac:chgData name="Kelly Stokes" userId="3e5c5154-569e-4d81-aa91-4f91841cdfa9" providerId="ADAL" clId="{1D1AE8A1-5B73-4CA8-8CD6-0252750C5436}" dt="2022-12-12T09:42:34.115" v="1329" actId="20577"/>
          <ac:spMkLst>
            <pc:docMk/>
            <pc:sldMk cId="2208087957" sldId="1696"/>
            <ac:spMk id="2" creationId="{52DA34BA-82FC-47C5-BCE1-BB65E08B92A1}"/>
          </ac:spMkLst>
        </pc:spChg>
      </pc:sldChg>
      <pc:sldChg chg="addSp delSp modSp modAnim">
        <pc:chgData name="Kelly Stokes" userId="3e5c5154-569e-4d81-aa91-4f91841cdfa9" providerId="ADAL" clId="{1D1AE8A1-5B73-4CA8-8CD6-0252750C5436}" dt="2022-12-12T09:43:44.880" v="1348" actId="20577"/>
        <pc:sldMkLst>
          <pc:docMk/>
          <pc:sldMk cId="3515646563" sldId="1697"/>
        </pc:sldMkLst>
        <pc:spChg chg="mod">
          <ac:chgData name="Kelly Stokes" userId="3e5c5154-569e-4d81-aa91-4f91841cdfa9" providerId="ADAL" clId="{1D1AE8A1-5B73-4CA8-8CD6-0252750C5436}" dt="2022-12-12T09:43:44.880" v="1348" actId="20577"/>
          <ac:spMkLst>
            <pc:docMk/>
            <pc:sldMk cId="3515646563" sldId="1697"/>
            <ac:spMk id="2" creationId="{52DA34BA-82FC-47C5-BCE1-BB65E08B92A1}"/>
          </ac:spMkLst>
        </pc:spChg>
        <pc:picChg chg="del">
          <ac:chgData name="Kelly Stokes" userId="3e5c5154-569e-4d81-aa91-4f91841cdfa9" providerId="ADAL" clId="{1D1AE8A1-5B73-4CA8-8CD6-0252750C5436}" dt="2022-12-12T09:42:37.766" v="1330" actId="478"/>
          <ac:picMkLst>
            <pc:docMk/>
            <pc:sldMk cId="3515646563" sldId="1697"/>
            <ac:picMk id="19458" creationId="{651D6A50-35B4-7F76-FA2F-476FB8E5E383}"/>
          </ac:picMkLst>
        </pc:picChg>
        <pc:picChg chg="add mod">
          <ac:chgData name="Kelly Stokes" userId="3e5c5154-569e-4d81-aa91-4f91841cdfa9" providerId="ADAL" clId="{1D1AE8A1-5B73-4CA8-8CD6-0252750C5436}" dt="2022-12-12T09:43:35.543" v="1336" actId="732"/>
          <ac:picMkLst>
            <pc:docMk/>
            <pc:sldMk cId="3515646563" sldId="1697"/>
            <ac:picMk id="39938" creationId="{67509458-F58D-3D08-978D-84B583CC4112}"/>
          </ac:picMkLst>
        </pc:picChg>
      </pc:sldChg>
      <pc:sldChg chg="addSp delSp modSp mod modAnim">
        <pc:chgData name="Kelly Stokes" userId="3e5c5154-569e-4d81-aa91-4f91841cdfa9" providerId="ADAL" clId="{1D1AE8A1-5B73-4CA8-8CD6-0252750C5436}" dt="2022-12-12T09:44:59.773" v="1365"/>
        <pc:sldMkLst>
          <pc:docMk/>
          <pc:sldMk cId="2674867105" sldId="1698"/>
        </pc:sldMkLst>
        <pc:spChg chg="mod">
          <ac:chgData name="Kelly Stokes" userId="3e5c5154-569e-4d81-aa91-4f91841cdfa9" providerId="ADAL" clId="{1D1AE8A1-5B73-4CA8-8CD6-0252750C5436}" dt="2022-12-12T09:43:58.670" v="1351" actId="20577"/>
          <ac:spMkLst>
            <pc:docMk/>
            <pc:sldMk cId="2674867105" sldId="1698"/>
            <ac:spMk id="2" creationId="{52DA34BA-82FC-47C5-BCE1-BB65E08B92A1}"/>
          </ac:spMkLst>
        </pc:spChg>
        <pc:spChg chg="mod">
          <ac:chgData name="Kelly Stokes" userId="3e5c5154-569e-4d81-aa91-4f91841cdfa9" providerId="ADAL" clId="{1D1AE8A1-5B73-4CA8-8CD6-0252750C5436}" dt="2022-12-12T09:44:02.093" v="1352" actId="1076"/>
          <ac:spMkLst>
            <pc:docMk/>
            <pc:sldMk cId="2674867105" sldId="1698"/>
            <ac:spMk id="3" creationId="{4BCBA2DA-E95C-434C-BE81-320E182AE5EF}"/>
          </ac:spMkLst>
        </pc:spChg>
        <pc:picChg chg="del">
          <ac:chgData name="Kelly Stokes" userId="3e5c5154-569e-4d81-aa91-4f91841cdfa9" providerId="ADAL" clId="{1D1AE8A1-5B73-4CA8-8CD6-0252750C5436}" dt="2022-12-12T09:44:09.097" v="1358" actId="478"/>
          <ac:picMkLst>
            <pc:docMk/>
            <pc:sldMk cId="2674867105" sldId="1698"/>
            <ac:picMk id="18434" creationId="{16ADF57A-38B5-39ED-E4AF-AC3A0DA3A801}"/>
          </ac:picMkLst>
        </pc:picChg>
        <pc:picChg chg="add mod">
          <ac:chgData name="Kelly Stokes" userId="3e5c5154-569e-4d81-aa91-4f91841cdfa9" providerId="ADAL" clId="{1D1AE8A1-5B73-4CA8-8CD6-0252750C5436}" dt="2022-12-12T09:44:58.919" v="1364" actId="1076"/>
          <ac:picMkLst>
            <pc:docMk/>
            <pc:sldMk cId="2674867105" sldId="1698"/>
            <ac:picMk id="38914" creationId="{B203B85F-2C81-53C8-BF3D-4E2869A9CE5A}"/>
          </ac:picMkLst>
        </pc:picChg>
      </pc:sldChg>
      <pc:sldChg chg="addSp delSp modSp modAnim">
        <pc:chgData name="Kelly Stokes" userId="3e5c5154-569e-4d81-aa91-4f91841cdfa9" providerId="ADAL" clId="{1D1AE8A1-5B73-4CA8-8CD6-0252750C5436}" dt="2022-12-12T09:44:39.173" v="1362"/>
        <pc:sldMkLst>
          <pc:docMk/>
          <pc:sldMk cId="392865490" sldId="1699"/>
        </pc:sldMkLst>
        <pc:spChg chg="mod">
          <ac:chgData name="Kelly Stokes" userId="3e5c5154-569e-4d81-aa91-4f91841cdfa9" providerId="ADAL" clId="{1D1AE8A1-5B73-4CA8-8CD6-0252750C5436}" dt="2022-12-12T09:44:06.354" v="1357" actId="20577"/>
          <ac:spMkLst>
            <pc:docMk/>
            <pc:sldMk cId="392865490" sldId="1699"/>
            <ac:spMk id="2" creationId="{52DA34BA-82FC-47C5-BCE1-BB65E08B92A1}"/>
          </ac:spMkLst>
        </pc:spChg>
        <pc:picChg chg="del">
          <ac:chgData name="Kelly Stokes" userId="3e5c5154-569e-4d81-aa91-4f91841cdfa9" providerId="ADAL" clId="{1D1AE8A1-5B73-4CA8-8CD6-0252750C5436}" dt="2022-12-12T09:44:34.536" v="1359" actId="478"/>
          <ac:picMkLst>
            <pc:docMk/>
            <pc:sldMk cId="392865490" sldId="1699"/>
            <ac:picMk id="17410" creationId="{541749C2-11EA-ED68-E405-01311B110C63}"/>
          </ac:picMkLst>
        </pc:picChg>
        <pc:picChg chg="add mod">
          <ac:chgData name="Kelly Stokes" userId="3e5c5154-569e-4d81-aa91-4f91841cdfa9" providerId="ADAL" clId="{1D1AE8A1-5B73-4CA8-8CD6-0252750C5436}" dt="2022-12-12T09:44:37.082" v="1361" actId="1076"/>
          <ac:picMkLst>
            <pc:docMk/>
            <pc:sldMk cId="392865490" sldId="1699"/>
            <ac:picMk id="37890" creationId="{CECF1D31-1AF2-6A6E-B2F8-03DDFB265032}"/>
          </ac:picMkLst>
        </pc:picChg>
      </pc:sldChg>
      <pc:sldChg chg="modSp">
        <pc:chgData name="Kelly Stokes" userId="3e5c5154-569e-4d81-aa91-4f91841cdfa9" providerId="ADAL" clId="{1D1AE8A1-5B73-4CA8-8CD6-0252750C5436}" dt="2022-12-12T09:45:42.049" v="1386" actId="20577"/>
        <pc:sldMkLst>
          <pc:docMk/>
          <pc:sldMk cId="3498169518" sldId="1700"/>
        </pc:sldMkLst>
        <pc:spChg chg="mod">
          <ac:chgData name="Kelly Stokes" userId="3e5c5154-569e-4d81-aa91-4f91841cdfa9" providerId="ADAL" clId="{1D1AE8A1-5B73-4CA8-8CD6-0252750C5436}" dt="2022-12-12T09:45:07.934" v="1369" actId="20577"/>
          <ac:spMkLst>
            <pc:docMk/>
            <pc:sldMk cId="3498169518" sldId="1700"/>
            <ac:spMk id="2" creationId="{52DA34BA-82FC-47C5-BCE1-BB65E08B92A1}"/>
          </ac:spMkLst>
        </pc:spChg>
        <pc:spChg chg="mod">
          <ac:chgData name="Kelly Stokes" userId="3e5c5154-569e-4d81-aa91-4f91841cdfa9" providerId="ADAL" clId="{1D1AE8A1-5B73-4CA8-8CD6-0252750C5436}" dt="2022-12-12T09:45:14.199" v="1377" actId="20577"/>
          <ac:spMkLst>
            <pc:docMk/>
            <pc:sldMk cId="3498169518" sldId="1700"/>
            <ac:spMk id="8" creationId="{B0B20B61-5057-D7DD-C3F9-0AB185533D24}"/>
          </ac:spMkLst>
        </pc:spChg>
        <pc:spChg chg="mod">
          <ac:chgData name="Kelly Stokes" userId="3e5c5154-569e-4d81-aa91-4f91841cdfa9" providerId="ADAL" clId="{1D1AE8A1-5B73-4CA8-8CD6-0252750C5436}" dt="2022-12-12T09:45:42.049" v="1386" actId="20577"/>
          <ac:spMkLst>
            <pc:docMk/>
            <pc:sldMk cId="3498169518" sldId="1700"/>
            <ac:spMk id="12" creationId="{E384BFF7-3319-CAE2-192F-C4DCBBBBFCCA}"/>
          </ac:spMkLst>
        </pc:spChg>
      </pc:sldChg>
      <pc:sldChg chg="addSp delSp modSp mod modAnim">
        <pc:chgData name="Kelly Stokes" userId="3e5c5154-569e-4d81-aa91-4f91841cdfa9" providerId="ADAL" clId="{1D1AE8A1-5B73-4CA8-8CD6-0252750C5436}" dt="2022-12-12T09:52:31.462" v="1449" actId="1076"/>
        <pc:sldMkLst>
          <pc:docMk/>
          <pc:sldMk cId="2427592736" sldId="1701"/>
        </pc:sldMkLst>
        <pc:spChg chg="mod">
          <ac:chgData name="Kelly Stokes" userId="3e5c5154-569e-4d81-aa91-4f91841cdfa9" providerId="ADAL" clId="{1D1AE8A1-5B73-4CA8-8CD6-0252750C5436}" dt="2022-12-12T09:45:49.907" v="1394" actId="20577"/>
          <ac:spMkLst>
            <pc:docMk/>
            <pc:sldMk cId="2427592736" sldId="1701"/>
            <ac:spMk id="2" creationId="{52DA34BA-82FC-47C5-BCE1-BB65E08B92A1}"/>
          </ac:spMkLst>
        </pc:spChg>
        <pc:spChg chg="mod">
          <ac:chgData name="Kelly Stokes" userId="3e5c5154-569e-4d81-aa91-4f91841cdfa9" providerId="ADAL" clId="{1D1AE8A1-5B73-4CA8-8CD6-0252750C5436}" dt="2022-12-12T09:46:07.537" v="1421" actId="1076"/>
          <ac:spMkLst>
            <pc:docMk/>
            <pc:sldMk cId="2427592736" sldId="1701"/>
            <ac:spMk id="8" creationId="{B0B20B61-5057-D7DD-C3F9-0AB185533D24}"/>
          </ac:spMkLst>
        </pc:spChg>
        <pc:spChg chg="mod">
          <ac:chgData name="Kelly Stokes" userId="3e5c5154-569e-4d81-aa91-4f91841cdfa9" providerId="ADAL" clId="{1D1AE8A1-5B73-4CA8-8CD6-0252750C5436}" dt="2022-12-12T09:46:24.260" v="1446" actId="20577"/>
          <ac:spMkLst>
            <pc:docMk/>
            <pc:sldMk cId="2427592736" sldId="1701"/>
            <ac:spMk id="12" creationId="{E384BFF7-3319-CAE2-192F-C4DCBBBBFCCA}"/>
          </ac:spMkLst>
        </pc:spChg>
        <pc:picChg chg="add mod">
          <ac:chgData name="Kelly Stokes" userId="3e5c5154-569e-4d81-aa91-4f91841cdfa9" providerId="ADAL" clId="{1D1AE8A1-5B73-4CA8-8CD6-0252750C5436}" dt="2022-12-12T09:52:31.462" v="1449" actId="1076"/>
          <ac:picMkLst>
            <pc:docMk/>
            <pc:sldMk cId="2427592736" sldId="1701"/>
            <ac:picMk id="3" creationId="{51811402-88CC-7C86-E622-3E412BBCFCEC}"/>
          </ac:picMkLst>
        </pc:picChg>
        <pc:picChg chg="del">
          <ac:chgData name="Kelly Stokes" userId="3e5c5154-569e-4d81-aa91-4f91841cdfa9" providerId="ADAL" clId="{1D1AE8A1-5B73-4CA8-8CD6-0252750C5436}" dt="2022-12-12T09:52:28.763" v="1447" actId="478"/>
          <ac:picMkLst>
            <pc:docMk/>
            <pc:sldMk cId="2427592736" sldId="1701"/>
            <ac:picMk id="4" creationId="{74780345-5926-688B-A47E-E73F73F85065}"/>
          </ac:picMkLst>
        </pc:picChg>
      </pc:sldChg>
      <pc:sldChg chg="addSp delSp modSp mod modAnim">
        <pc:chgData name="Kelly Stokes" userId="3e5c5154-569e-4d81-aa91-4f91841cdfa9" providerId="ADAL" clId="{1D1AE8A1-5B73-4CA8-8CD6-0252750C5436}" dt="2022-12-12T09:53:23.663" v="1480" actId="20577"/>
        <pc:sldMkLst>
          <pc:docMk/>
          <pc:sldMk cId="921348483" sldId="1702"/>
        </pc:sldMkLst>
        <pc:spChg chg="mod">
          <ac:chgData name="Kelly Stokes" userId="3e5c5154-569e-4d81-aa91-4f91841cdfa9" providerId="ADAL" clId="{1D1AE8A1-5B73-4CA8-8CD6-0252750C5436}" dt="2022-12-12T09:52:45.168" v="1454" actId="20577"/>
          <ac:spMkLst>
            <pc:docMk/>
            <pc:sldMk cId="921348483" sldId="1702"/>
            <ac:spMk id="2" creationId="{52DA34BA-82FC-47C5-BCE1-BB65E08B92A1}"/>
          </ac:spMkLst>
        </pc:spChg>
        <pc:spChg chg="mod">
          <ac:chgData name="Kelly Stokes" userId="3e5c5154-569e-4d81-aa91-4f91841cdfa9" providerId="ADAL" clId="{1D1AE8A1-5B73-4CA8-8CD6-0252750C5436}" dt="2022-12-12T09:52:58.316" v="1461" actId="1076"/>
          <ac:spMkLst>
            <pc:docMk/>
            <pc:sldMk cId="921348483" sldId="1702"/>
            <ac:spMk id="8" creationId="{B0B20B61-5057-D7DD-C3F9-0AB185533D24}"/>
          </ac:spMkLst>
        </pc:spChg>
        <pc:spChg chg="mod">
          <ac:chgData name="Kelly Stokes" userId="3e5c5154-569e-4d81-aa91-4f91841cdfa9" providerId="ADAL" clId="{1D1AE8A1-5B73-4CA8-8CD6-0252750C5436}" dt="2022-12-12T09:53:23.663" v="1480" actId="20577"/>
          <ac:spMkLst>
            <pc:docMk/>
            <pc:sldMk cId="921348483" sldId="1702"/>
            <ac:spMk id="12" creationId="{E384BFF7-3319-CAE2-192F-C4DCBBBBFCCA}"/>
          </ac:spMkLst>
        </pc:spChg>
        <pc:picChg chg="add mod">
          <ac:chgData name="Kelly Stokes" userId="3e5c5154-569e-4d81-aa91-4f91841cdfa9" providerId="ADAL" clId="{1D1AE8A1-5B73-4CA8-8CD6-0252750C5436}" dt="2022-12-12T09:52:42.167" v="1451"/>
          <ac:picMkLst>
            <pc:docMk/>
            <pc:sldMk cId="921348483" sldId="1702"/>
            <ac:picMk id="3" creationId="{F74215BC-E250-F0BF-C1E6-2EF21C41AFC4}"/>
          </ac:picMkLst>
        </pc:picChg>
        <pc:picChg chg="del">
          <ac:chgData name="Kelly Stokes" userId="3e5c5154-569e-4d81-aa91-4f91841cdfa9" providerId="ADAL" clId="{1D1AE8A1-5B73-4CA8-8CD6-0252750C5436}" dt="2022-12-12T09:52:41.644" v="1450" actId="478"/>
          <ac:picMkLst>
            <pc:docMk/>
            <pc:sldMk cId="921348483" sldId="1702"/>
            <ac:picMk id="4" creationId="{A3656468-B175-AF83-23E7-8725DC369DA6}"/>
          </ac:picMkLst>
        </pc:picChg>
      </pc:sldChg>
      <pc:sldChg chg="addSp delSp modSp modAnim">
        <pc:chgData name="Kelly Stokes" userId="3e5c5154-569e-4d81-aa91-4f91841cdfa9" providerId="ADAL" clId="{1D1AE8A1-5B73-4CA8-8CD6-0252750C5436}" dt="2022-12-12T09:54:24.603" v="1542" actId="6549"/>
        <pc:sldMkLst>
          <pc:docMk/>
          <pc:sldMk cId="3522099652" sldId="1703"/>
        </pc:sldMkLst>
        <pc:spChg chg="mod">
          <ac:chgData name="Kelly Stokes" userId="3e5c5154-569e-4d81-aa91-4f91841cdfa9" providerId="ADAL" clId="{1D1AE8A1-5B73-4CA8-8CD6-0252750C5436}" dt="2022-12-12T09:53:42.493" v="1488" actId="20577"/>
          <ac:spMkLst>
            <pc:docMk/>
            <pc:sldMk cId="3522099652" sldId="1703"/>
            <ac:spMk id="2" creationId="{52DA34BA-82FC-47C5-BCE1-BB65E08B92A1}"/>
          </ac:spMkLst>
        </pc:spChg>
        <pc:spChg chg="mod">
          <ac:chgData name="Kelly Stokes" userId="3e5c5154-569e-4d81-aa91-4f91841cdfa9" providerId="ADAL" clId="{1D1AE8A1-5B73-4CA8-8CD6-0252750C5436}" dt="2022-12-12T09:53:49.468" v="1498" actId="20577"/>
          <ac:spMkLst>
            <pc:docMk/>
            <pc:sldMk cId="3522099652" sldId="1703"/>
            <ac:spMk id="8" creationId="{B0B20B61-5057-D7DD-C3F9-0AB185533D24}"/>
          </ac:spMkLst>
        </pc:spChg>
        <pc:spChg chg="mod">
          <ac:chgData name="Kelly Stokes" userId="3e5c5154-569e-4d81-aa91-4f91841cdfa9" providerId="ADAL" clId="{1D1AE8A1-5B73-4CA8-8CD6-0252750C5436}" dt="2022-12-12T09:54:24.603" v="1542" actId="6549"/>
          <ac:spMkLst>
            <pc:docMk/>
            <pc:sldMk cId="3522099652" sldId="1703"/>
            <ac:spMk id="12" creationId="{E384BFF7-3319-CAE2-192F-C4DCBBBBFCCA}"/>
          </ac:spMkLst>
        </pc:spChg>
        <pc:picChg chg="add mod">
          <ac:chgData name="Kelly Stokes" userId="3e5c5154-569e-4d81-aa91-4f91841cdfa9" providerId="ADAL" clId="{1D1AE8A1-5B73-4CA8-8CD6-0252750C5436}" dt="2022-12-12T09:53:39.122" v="1483" actId="1076"/>
          <ac:picMkLst>
            <pc:docMk/>
            <pc:sldMk cId="3522099652" sldId="1703"/>
            <ac:picMk id="3" creationId="{FDB90A39-7A36-6628-B345-3585E65D4A9E}"/>
          </ac:picMkLst>
        </pc:picChg>
        <pc:picChg chg="del">
          <ac:chgData name="Kelly Stokes" userId="3e5c5154-569e-4d81-aa91-4f91841cdfa9" providerId="ADAL" clId="{1D1AE8A1-5B73-4CA8-8CD6-0252750C5436}" dt="2022-12-12T09:53:26.297" v="1481" actId="478"/>
          <ac:picMkLst>
            <pc:docMk/>
            <pc:sldMk cId="3522099652" sldId="1703"/>
            <ac:picMk id="4" creationId="{206ED1E4-D6B7-2689-BE88-FC0142B13AA2}"/>
          </ac:picMkLst>
        </pc:picChg>
      </pc:sldChg>
      <pc:sldChg chg="modSp mod">
        <pc:chgData name="Kelly Stokes" userId="3e5c5154-569e-4d81-aa91-4f91841cdfa9" providerId="ADAL" clId="{1D1AE8A1-5B73-4CA8-8CD6-0252750C5436}" dt="2022-12-12T09:55:33.325" v="1555" actId="27636"/>
        <pc:sldMkLst>
          <pc:docMk/>
          <pc:sldMk cId="4093028607" sldId="1704"/>
        </pc:sldMkLst>
        <pc:spChg chg="mod">
          <ac:chgData name="Kelly Stokes" userId="3e5c5154-569e-4d81-aa91-4f91841cdfa9" providerId="ADAL" clId="{1D1AE8A1-5B73-4CA8-8CD6-0252750C5436}" dt="2022-12-12T09:55:14.451" v="1548"/>
          <ac:spMkLst>
            <pc:docMk/>
            <pc:sldMk cId="4093028607" sldId="1704"/>
            <ac:spMk id="2" creationId="{52DA34BA-82FC-47C5-BCE1-BB65E08B92A1}"/>
          </ac:spMkLst>
        </pc:spChg>
        <pc:spChg chg="mod">
          <ac:chgData name="Kelly Stokes" userId="3e5c5154-569e-4d81-aa91-4f91841cdfa9" providerId="ADAL" clId="{1D1AE8A1-5B73-4CA8-8CD6-0252750C5436}" dt="2022-12-12T09:55:33.325" v="1555" actId="27636"/>
          <ac:spMkLst>
            <pc:docMk/>
            <pc:sldMk cId="4093028607" sldId="1704"/>
            <ac:spMk id="3" creationId="{847A1AC9-9EC9-E1AA-348D-958CE44F2772}"/>
          </ac:spMkLst>
        </pc:spChg>
      </pc:sldChg>
      <pc:sldChg chg="modSp mod">
        <pc:chgData name="Kelly Stokes" userId="3e5c5154-569e-4d81-aa91-4f91841cdfa9" providerId="ADAL" clId="{1D1AE8A1-5B73-4CA8-8CD6-0252750C5436}" dt="2022-12-12T10:06:58.016" v="1565" actId="14100"/>
        <pc:sldMkLst>
          <pc:docMk/>
          <pc:sldMk cId="2249143872" sldId="1705"/>
        </pc:sldMkLst>
        <pc:spChg chg="mod">
          <ac:chgData name="Kelly Stokes" userId="3e5c5154-569e-4d81-aa91-4f91841cdfa9" providerId="ADAL" clId="{1D1AE8A1-5B73-4CA8-8CD6-0252750C5436}" dt="2022-12-12T10:06:41.685" v="1557" actId="27636"/>
          <ac:spMkLst>
            <pc:docMk/>
            <pc:sldMk cId="2249143872" sldId="1705"/>
            <ac:spMk id="2" creationId="{52DA34BA-82FC-47C5-BCE1-BB65E08B92A1}"/>
          </ac:spMkLst>
        </pc:spChg>
        <pc:spChg chg="mod">
          <ac:chgData name="Kelly Stokes" userId="3e5c5154-569e-4d81-aa91-4f91841cdfa9" providerId="ADAL" clId="{1D1AE8A1-5B73-4CA8-8CD6-0252750C5436}" dt="2022-12-12T10:06:58.016" v="1565" actId="14100"/>
          <ac:spMkLst>
            <pc:docMk/>
            <pc:sldMk cId="2249143872" sldId="1705"/>
            <ac:spMk id="3" creationId="{847A1AC9-9EC9-E1AA-348D-958CE44F2772}"/>
          </ac:spMkLst>
        </pc:spChg>
      </pc:sldChg>
      <pc:sldChg chg="modSp mod ord">
        <pc:chgData name="Kelly Stokes" userId="3e5c5154-569e-4d81-aa91-4f91841cdfa9" providerId="ADAL" clId="{1D1AE8A1-5B73-4CA8-8CD6-0252750C5436}" dt="2022-12-12T09:55:01.265" v="1547"/>
        <pc:sldMkLst>
          <pc:docMk/>
          <pc:sldMk cId="3871152147" sldId="1706"/>
        </pc:sldMkLst>
        <pc:spChg chg="mod">
          <ac:chgData name="Kelly Stokes" userId="3e5c5154-569e-4d81-aa91-4f91841cdfa9" providerId="ADAL" clId="{1D1AE8A1-5B73-4CA8-8CD6-0252750C5436}" dt="2022-12-12T09:54:44.059" v="1544" actId="1076"/>
          <ac:spMkLst>
            <pc:docMk/>
            <pc:sldMk cId="3871152147" sldId="1706"/>
            <ac:spMk id="2" creationId="{52DA34BA-82FC-47C5-BCE1-BB65E08B92A1}"/>
          </ac:spMkLst>
        </pc:spChg>
        <pc:spChg chg="mod">
          <ac:chgData name="Kelly Stokes" userId="3e5c5154-569e-4d81-aa91-4f91841cdfa9" providerId="ADAL" clId="{1D1AE8A1-5B73-4CA8-8CD6-0252750C5436}" dt="2022-12-12T09:54:47.688" v="1545" actId="1076"/>
          <ac:spMkLst>
            <pc:docMk/>
            <pc:sldMk cId="3871152147" sldId="1706"/>
            <ac:spMk id="3" creationId="{847A1AC9-9EC9-E1AA-348D-958CE44F2772}"/>
          </ac:spMkLst>
        </pc:spChg>
      </pc:sldChg>
      <pc:sldChg chg="modSp mod">
        <pc:chgData name="Kelly Stokes" userId="3e5c5154-569e-4d81-aa91-4f91841cdfa9" providerId="ADAL" clId="{1D1AE8A1-5B73-4CA8-8CD6-0252750C5436}" dt="2022-12-12T10:07:26.861" v="1577" actId="27636"/>
        <pc:sldMkLst>
          <pc:docMk/>
          <pc:sldMk cId="1544949736" sldId="1707"/>
        </pc:sldMkLst>
        <pc:spChg chg="mod">
          <ac:chgData name="Kelly Stokes" userId="3e5c5154-569e-4d81-aa91-4f91841cdfa9" providerId="ADAL" clId="{1D1AE8A1-5B73-4CA8-8CD6-0252750C5436}" dt="2022-12-12T10:07:13.826" v="1566"/>
          <ac:spMkLst>
            <pc:docMk/>
            <pc:sldMk cId="1544949736" sldId="1707"/>
            <ac:spMk id="2" creationId="{52DA34BA-82FC-47C5-BCE1-BB65E08B92A1}"/>
          </ac:spMkLst>
        </pc:spChg>
        <pc:spChg chg="mod">
          <ac:chgData name="Kelly Stokes" userId="3e5c5154-569e-4d81-aa91-4f91841cdfa9" providerId="ADAL" clId="{1D1AE8A1-5B73-4CA8-8CD6-0252750C5436}" dt="2022-12-12T10:07:26.861" v="1577" actId="27636"/>
          <ac:spMkLst>
            <pc:docMk/>
            <pc:sldMk cId="1544949736" sldId="1707"/>
            <ac:spMk id="3" creationId="{847A1AC9-9EC9-E1AA-348D-958CE44F2772}"/>
          </ac:spMkLst>
        </pc:spChg>
      </pc:sldChg>
      <pc:sldChg chg="modNotesTx">
        <pc:chgData name="Kelly Stokes" userId="3e5c5154-569e-4d81-aa91-4f91841cdfa9" providerId="ADAL" clId="{1D1AE8A1-5B73-4CA8-8CD6-0252750C5436}" dt="2022-12-12T10:07:52.637" v="1578"/>
        <pc:sldMkLst>
          <pc:docMk/>
          <pc:sldMk cId="2815392371" sldId="1716"/>
        </pc:sldMkLst>
      </pc:sldChg>
      <pc:sldChg chg="modSp mod">
        <pc:chgData name="Kelly Stokes" userId="3e5c5154-569e-4d81-aa91-4f91841cdfa9" providerId="ADAL" clId="{1D1AE8A1-5B73-4CA8-8CD6-0252750C5436}" dt="2022-12-12T10:07:56.994" v="1579"/>
        <pc:sldMkLst>
          <pc:docMk/>
          <pc:sldMk cId="3996277689" sldId="1717"/>
        </pc:sldMkLst>
        <pc:spChg chg="mod">
          <ac:chgData name="Kelly Stokes" userId="3e5c5154-569e-4d81-aa91-4f91841cdfa9" providerId="ADAL" clId="{1D1AE8A1-5B73-4CA8-8CD6-0252750C5436}" dt="2022-12-12T10:07:56.994" v="1579"/>
          <ac:spMkLst>
            <pc:docMk/>
            <pc:sldMk cId="3996277689" sldId="1717"/>
            <ac:spMk id="2" creationId="{77E26784-A357-92CE-B6B1-8F248D3D6650}"/>
          </ac:spMkLst>
        </pc:spChg>
      </pc:sldChg>
      <pc:sldChg chg="addSp delSp modSp mod delAnim modAnim">
        <pc:chgData name="Kelly Stokes" userId="3e5c5154-569e-4d81-aa91-4f91841cdfa9" providerId="ADAL" clId="{1D1AE8A1-5B73-4CA8-8CD6-0252750C5436}" dt="2022-12-12T10:08:54.254" v="1595"/>
        <pc:sldMkLst>
          <pc:docMk/>
          <pc:sldMk cId="238953353" sldId="1726"/>
        </pc:sldMkLst>
        <pc:spChg chg="mod">
          <ac:chgData name="Kelly Stokes" userId="3e5c5154-569e-4d81-aa91-4f91841cdfa9" providerId="ADAL" clId="{1D1AE8A1-5B73-4CA8-8CD6-0252750C5436}" dt="2022-12-12T10:08:27.510" v="1591" actId="20577"/>
          <ac:spMkLst>
            <pc:docMk/>
            <pc:sldMk cId="238953353" sldId="1726"/>
            <ac:spMk id="264" creationId="{00000000-0000-0000-0000-000000000000}"/>
          </ac:spMkLst>
        </pc:spChg>
        <pc:spChg chg="mod">
          <ac:chgData name="Kelly Stokes" userId="3e5c5154-569e-4d81-aa91-4f91841cdfa9" providerId="ADAL" clId="{1D1AE8A1-5B73-4CA8-8CD6-0252750C5436}" dt="2022-12-12T10:08:30.488" v="1592" actId="1076"/>
          <ac:spMkLst>
            <pc:docMk/>
            <pc:sldMk cId="238953353" sldId="1726"/>
            <ac:spMk id="265" creationId="{00000000-0000-0000-0000-000000000000}"/>
          </ac:spMkLst>
        </pc:spChg>
        <pc:picChg chg="del">
          <ac:chgData name="Kelly Stokes" userId="3e5c5154-569e-4d81-aa91-4f91841cdfa9" providerId="ADAL" clId="{1D1AE8A1-5B73-4CA8-8CD6-0252750C5436}" dt="2022-12-12T10:08:31.943" v="1593" actId="478"/>
          <ac:picMkLst>
            <pc:docMk/>
            <pc:sldMk cId="238953353" sldId="1726"/>
            <ac:picMk id="2" creationId="{67BFEEEA-506D-C013-867F-00EE8057F56D}"/>
          </ac:picMkLst>
        </pc:picChg>
        <pc:picChg chg="add mod">
          <ac:chgData name="Kelly Stokes" userId="3e5c5154-569e-4d81-aa91-4f91841cdfa9" providerId="ADAL" clId="{1D1AE8A1-5B73-4CA8-8CD6-0252750C5436}" dt="2022-12-12T10:08:51.902" v="1594"/>
          <ac:picMkLst>
            <pc:docMk/>
            <pc:sldMk cId="238953353" sldId="1726"/>
            <ac:picMk id="3" creationId="{2D9A7AFE-5ABC-6CD5-C285-E84A70267C93}"/>
          </ac:picMkLst>
        </pc:picChg>
      </pc:sldChg>
      <pc:sldChg chg="addSp delSp modSp mod delAnim modAnim">
        <pc:chgData name="Kelly Stokes" userId="3e5c5154-569e-4d81-aa91-4f91841cdfa9" providerId="ADAL" clId="{1D1AE8A1-5B73-4CA8-8CD6-0252750C5436}" dt="2022-12-12T10:09:28.510" v="1612"/>
        <pc:sldMkLst>
          <pc:docMk/>
          <pc:sldMk cId="2875894580" sldId="1727"/>
        </pc:sldMkLst>
        <pc:spChg chg="mod">
          <ac:chgData name="Kelly Stokes" userId="3e5c5154-569e-4d81-aa91-4f91841cdfa9" providerId="ADAL" clId="{1D1AE8A1-5B73-4CA8-8CD6-0252750C5436}" dt="2022-12-12T10:09:12.194" v="1608" actId="20577"/>
          <ac:spMkLst>
            <pc:docMk/>
            <pc:sldMk cId="2875894580" sldId="1727"/>
            <ac:spMk id="282" creationId="{00000000-0000-0000-0000-000000000000}"/>
          </ac:spMkLst>
        </pc:spChg>
        <pc:spChg chg="mod">
          <ac:chgData name="Kelly Stokes" userId="3e5c5154-569e-4d81-aa91-4f91841cdfa9" providerId="ADAL" clId="{1D1AE8A1-5B73-4CA8-8CD6-0252750C5436}" dt="2022-12-12T10:09:15.590" v="1609" actId="1076"/>
          <ac:spMkLst>
            <pc:docMk/>
            <pc:sldMk cId="2875894580" sldId="1727"/>
            <ac:spMk id="283" creationId="{00000000-0000-0000-0000-000000000000}"/>
          </ac:spMkLst>
        </pc:spChg>
        <pc:picChg chg="del">
          <ac:chgData name="Kelly Stokes" userId="3e5c5154-569e-4d81-aa91-4f91841cdfa9" providerId="ADAL" clId="{1D1AE8A1-5B73-4CA8-8CD6-0252750C5436}" dt="2022-12-12T10:09:16.197" v="1610" actId="478"/>
          <ac:picMkLst>
            <pc:docMk/>
            <pc:sldMk cId="2875894580" sldId="1727"/>
            <ac:picMk id="2" creationId="{EB6A7146-CCDF-71B6-9FEA-B83773334C3D}"/>
          </ac:picMkLst>
        </pc:picChg>
        <pc:picChg chg="add mod">
          <ac:chgData name="Kelly Stokes" userId="3e5c5154-569e-4d81-aa91-4f91841cdfa9" providerId="ADAL" clId="{1D1AE8A1-5B73-4CA8-8CD6-0252750C5436}" dt="2022-12-12T10:09:26.404" v="1611"/>
          <ac:picMkLst>
            <pc:docMk/>
            <pc:sldMk cId="2875894580" sldId="1727"/>
            <ac:picMk id="3" creationId="{D4934B4D-62C6-D038-1F77-D08F02827FE6}"/>
          </ac:picMkLst>
        </pc:picChg>
      </pc:sldChg>
      <pc:sldChg chg="del">
        <pc:chgData name="Kelly Stokes" userId="3e5c5154-569e-4d81-aa91-4f91841cdfa9" providerId="ADAL" clId="{1D1AE8A1-5B73-4CA8-8CD6-0252750C5436}" dt="2022-12-12T10:08:59.049" v="1596" actId="2696"/>
        <pc:sldMkLst>
          <pc:docMk/>
          <pc:sldMk cId="437015424" sldId="1728"/>
        </pc:sldMkLst>
      </pc:sldChg>
      <pc:sldChg chg="addSp delSp modSp modAnim">
        <pc:chgData name="Kelly Stokes" userId="3e5c5154-569e-4d81-aa91-4f91841cdfa9" providerId="ADAL" clId="{1D1AE8A1-5B73-4CA8-8CD6-0252750C5436}" dt="2022-12-12T10:10:13.648" v="1636"/>
        <pc:sldMkLst>
          <pc:docMk/>
          <pc:sldMk cId="1078664641" sldId="1732"/>
        </pc:sldMkLst>
        <pc:spChg chg="mod">
          <ac:chgData name="Kelly Stokes" userId="3e5c5154-569e-4d81-aa91-4f91841cdfa9" providerId="ADAL" clId="{1D1AE8A1-5B73-4CA8-8CD6-0252750C5436}" dt="2022-12-12T10:09:41.991" v="1621" actId="20577"/>
          <ac:spMkLst>
            <pc:docMk/>
            <pc:sldMk cId="1078664641" sldId="1732"/>
            <ac:spMk id="2" creationId="{52DA34BA-82FC-47C5-BCE1-BB65E08B92A1}"/>
          </ac:spMkLst>
        </pc:spChg>
        <pc:picChg chg="del">
          <ac:chgData name="Kelly Stokes" userId="3e5c5154-569e-4d81-aa91-4f91841cdfa9" providerId="ADAL" clId="{1D1AE8A1-5B73-4CA8-8CD6-0252750C5436}" dt="2022-12-12T10:09:53.737" v="1633" actId="478"/>
          <ac:picMkLst>
            <pc:docMk/>
            <pc:sldMk cId="1078664641" sldId="1732"/>
            <ac:picMk id="20482" creationId="{99CAC315-8D9F-26B0-A167-57E29983F0FD}"/>
          </ac:picMkLst>
        </pc:picChg>
        <pc:picChg chg="add mod">
          <ac:chgData name="Kelly Stokes" userId="3e5c5154-569e-4d81-aa91-4f91841cdfa9" providerId="ADAL" clId="{1D1AE8A1-5B73-4CA8-8CD6-0252750C5436}" dt="2022-12-12T10:10:13.003" v="1635" actId="1076"/>
          <ac:picMkLst>
            <pc:docMk/>
            <pc:sldMk cId="1078664641" sldId="1732"/>
            <ac:picMk id="30722" creationId="{EFB9D5C8-DDF8-3E80-F4BF-9C2739F31AE6}"/>
          </ac:picMkLst>
        </pc:picChg>
      </pc:sldChg>
      <pc:sldChg chg="addSp delSp modSp modAnim">
        <pc:chgData name="Kelly Stokes" userId="3e5c5154-569e-4d81-aa91-4f91841cdfa9" providerId="ADAL" clId="{1D1AE8A1-5B73-4CA8-8CD6-0252750C5436}" dt="2022-12-12T10:10:40.986" v="1641"/>
        <pc:sldMkLst>
          <pc:docMk/>
          <pc:sldMk cId="2072690717" sldId="1733"/>
        </pc:sldMkLst>
        <pc:spChg chg="mod">
          <ac:chgData name="Kelly Stokes" userId="3e5c5154-569e-4d81-aa91-4f91841cdfa9" providerId="ADAL" clId="{1D1AE8A1-5B73-4CA8-8CD6-0252750C5436}" dt="2022-12-12T10:09:51.014" v="1632" actId="20577"/>
          <ac:spMkLst>
            <pc:docMk/>
            <pc:sldMk cId="2072690717" sldId="1733"/>
            <ac:spMk id="2" creationId="{52DA34BA-82FC-47C5-BCE1-BB65E08B92A1}"/>
          </ac:spMkLst>
        </pc:spChg>
        <pc:picChg chg="del">
          <ac:chgData name="Kelly Stokes" userId="3e5c5154-569e-4d81-aa91-4f91841cdfa9" providerId="ADAL" clId="{1D1AE8A1-5B73-4CA8-8CD6-0252750C5436}" dt="2022-12-12T10:10:15.900" v="1637" actId="478"/>
          <ac:picMkLst>
            <pc:docMk/>
            <pc:sldMk cId="2072690717" sldId="1733"/>
            <ac:picMk id="19458" creationId="{651D6A50-35B4-7F76-FA2F-476FB8E5E383}"/>
          </ac:picMkLst>
        </pc:picChg>
        <pc:picChg chg="add mod">
          <ac:chgData name="Kelly Stokes" userId="3e5c5154-569e-4d81-aa91-4f91841cdfa9" providerId="ADAL" clId="{1D1AE8A1-5B73-4CA8-8CD6-0252750C5436}" dt="2022-12-12T10:10:35.638" v="1640" actId="732"/>
          <ac:picMkLst>
            <pc:docMk/>
            <pc:sldMk cId="2072690717" sldId="1733"/>
            <ac:picMk id="29698" creationId="{DFA550E4-F8D5-F44B-7FBD-9A596707972F}"/>
          </ac:picMkLst>
        </pc:picChg>
      </pc:sldChg>
      <pc:sldChg chg="addSp delSp modSp mod modAnim">
        <pc:chgData name="Kelly Stokes" userId="3e5c5154-569e-4d81-aa91-4f91841cdfa9" providerId="ADAL" clId="{1D1AE8A1-5B73-4CA8-8CD6-0252750C5436}" dt="2022-12-12T10:11:17.593" v="1653" actId="1076"/>
        <pc:sldMkLst>
          <pc:docMk/>
          <pc:sldMk cId="2379970098" sldId="1734"/>
        </pc:sldMkLst>
        <pc:spChg chg="mod">
          <ac:chgData name="Kelly Stokes" userId="3e5c5154-569e-4d81-aa91-4f91841cdfa9" providerId="ADAL" clId="{1D1AE8A1-5B73-4CA8-8CD6-0252750C5436}" dt="2022-12-12T10:11:14.058" v="1652" actId="313"/>
          <ac:spMkLst>
            <pc:docMk/>
            <pc:sldMk cId="2379970098" sldId="1734"/>
            <ac:spMk id="2" creationId="{52DA34BA-82FC-47C5-BCE1-BB65E08B92A1}"/>
          </ac:spMkLst>
        </pc:spChg>
        <pc:spChg chg="mod">
          <ac:chgData name="Kelly Stokes" userId="3e5c5154-569e-4d81-aa91-4f91841cdfa9" providerId="ADAL" clId="{1D1AE8A1-5B73-4CA8-8CD6-0252750C5436}" dt="2022-12-12T10:11:17.593" v="1653" actId="1076"/>
          <ac:spMkLst>
            <pc:docMk/>
            <pc:sldMk cId="2379970098" sldId="1734"/>
            <ac:spMk id="3" creationId="{4BCBA2DA-E95C-434C-BE81-320E182AE5EF}"/>
          </ac:spMkLst>
        </pc:spChg>
        <pc:picChg chg="del">
          <ac:chgData name="Kelly Stokes" userId="3e5c5154-569e-4d81-aa91-4f91841cdfa9" providerId="ADAL" clId="{1D1AE8A1-5B73-4CA8-8CD6-0252750C5436}" dt="2022-12-12T10:10:43.774" v="1642" actId="478"/>
          <ac:picMkLst>
            <pc:docMk/>
            <pc:sldMk cId="2379970098" sldId="1734"/>
            <ac:picMk id="18434" creationId="{16ADF57A-38B5-39ED-E4AF-AC3A0DA3A801}"/>
          </ac:picMkLst>
        </pc:picChg>
        <pc:picChg chg="add mod">
          <ac:chgData name="Kelly Stokes" userId="3e5c5154-569e-4d81-aa91-4f91841cdfa9" providerId="ADAL" clId="{1D1AE8A1-5B73-4CA8-8CD6-0252750C5436}" dt="2022-12-12T10:11:09.597" v="1644" actId="1076"/>
          <ac:picMkLst>
            <pc:docMk/>
            <pc:sldMk cId="2379970098" sldId="1734"/>
            <ac:picMk id="28674" creationId="{57CC242D-983A-C5CC-9C01-C6334EC2218F}"/>
          </ac:picMkLst>
        </pc:picChg>
      </pc:sldChg>
      <pc:sldChg chg="addSp delSp modSp modAnim">
        <pc:chgData name="Kelly Stokes" userId="3e5c5154-569e-4d81-aa91-4f91841cdfa9" providerId="ADAL" clId="{1D1AE8A1-5B73-4CA8-8CD6-0252750C5436}" dt="2022-12-12T10:11:45.676" v="1662" actId="20577"/>
        <pc:sldMkLst>
          <pc:docMk/>
          <pc:sldMk cId="1465948028" sldId="1735"/>
        </pc:sldMkLst>
        <pc:spChg chg="mod">
          <ac:chgData name="Kelly Stokes" userId="3e5c5154-569e-4d81-aa91-4f91841cdfa9" providerId="ADAL" clId="{1D1AE8A1-5B73-4CA8-8CD6-0252750C5436}" dt="2022-12-12T10:11:45.676" v="1662" actId="20577"/>
          <ac:spMkLst>
            <pc:docMk/>
            <pc:sldMk cId="1465948028" sldId="1735"/>
            <ac:spMk id="2" creationId="{52DA34BA-82FC-47C5-BCE1-BB65E08B92A1}"/>
          </ac:spMkLst>
        </pc:spChg>
        <pc:picChg chg="del">
          <ac:chgData name="Kelly Stokes" userId="3e5c5154-569e-4d81-aa91-4f91841cdfa9" providerId="ADAL" clId="{1D1AE8A1-5B73-4CA8-8CD6-0252750C5436}" dt="2022-12-12T10:11:20.002" v="1654" actId="478"/>
          <ac:picMkLst>
            <pc:docMk/>
            <pc:sldMk cId="1465948028" sldId="1735"/>
            <ac:picMk id="17410" creationId="{541749C2-11EA-ED68-E405-01311B110C63}"/>
          </ac:picMkLst>
        </pc:picChg>
        <pc:picChg chg="add mod">
          <ac:chgData name="Kelly Stokes" userId="3e5c5154-569e-4d81-aa91-4f91841cdfa9" providerId="ADAL" clId="{1D1AE8A1-5B73-4CA8-8CD6-0252750C5436}" dt="2022-12-12T10:11:41.738" v="1656" actId="1076"/>
          <ac:picMkLst>
            <pc:docMk/>
            <pc:sldMk cId="1465948028" sldId="1735"/>
            <ac:picMk id="27650" creationId="{2FC8CD83-708A-B76A-48C4-CD1001D36EF3}"/>
          </ac:picMkLst>
        </pc:picChg>
      </pc:sldChg>
      <pc:sldChg chg="addSp delSp modSp modAnim">
        <pc:chgData name="Kelly Stokes" userId="3e5c5154-569e-4d81-aa91-4f91841cdfa9" providerId="ADAL" clId="{1D1AE8A1-5B73-4CA8-8CD6-0252750C5436}" dt="2022-12-12T10:13:19.990" v="1702"/>
        <pc:sldMkLst>
          <pc:docMk/>
          <pc:sldMk cId="3372321515" sldId="1736"/>
        </pc:sldMkLst>
        <pc:spChg chg="mod">
          <ac:chgData name="Kelly Stokes" userId="3e5c5154-569e-4d81-aa91-4f91841cdfa9" providerId="ADAL" clId="{1D1AE8A1-5B73-4CA8-8CD6-0252750C5436}" dt="2022-12-12T10:11:58.544" v="1668" actId="20577"/>
          <ac:spMkLst>
            <pc:docMk/>
            <pc:sldMk cId="3372321515" sldId="1736"/>
            <ac:spMk id="2" creationId="{52DA34BA-82FC-47C5-BCE1-BB65E08B92A1}"/>
          </ac:spMkLst>
        </pc:spChg>
        <pc:spChg chg="mod">
          <ac:chgData name="Kelly Stokes" userId="3e5c5154-569e-4d81-aa91-4f91841cdfa9" providerId="ADAL" clId="{1D1AE8A1-5B73-4CA8-8CD6-0252750C5436}" dt="2022-12-12T10:12:07.055" v="1676" actId="20577"/>
          <ac:spMkLst>
            <pc:docMk/>
            <pc:sldMk cId="3372321515" sldId="1736"/>
            <ac:spMk id="8" creationId="{B0B20B61-5057-D7DD-C3F9-0AB185533D24}"/>
          </ac:spMkLst>
        </pc:spChg>
        <pc:spChg chg="mod">
          <ac:chgData name="Kelly Stokes" userId="3e5c5154-569e-4d81-aa91-4f91841cdfa9" providerId="ADAL" clId="{1D1AE8A1-5B73-4CA8-8CD6-0252750C5436}" dt="2022-12-12T10:13:03.486" v="1697" actId="20577"/>
          <ac:spMkLst>
            <pc:docMk/>
            <pc:sldMk cId="3372321515" sldId="1736"/>
            <ac:spMk id="12" creationId="{E384BFF7-3319-CAE2-192F-C4DCBBBBFCCA}"/>
          </ac:spMkLst>
        </pc:spChg>
        <pc:picChg chg="del">
          <ac:chgData name="Kelly Stokes" userId="3e5c5154-569e-4d81-aa91-4f91841cdfa9" providerId="ADAL" clId="{1D1AE8A1-5B73-4CA8-8CD6-0252750C5436}" dt="2022-12-12T10:11:54.290" v="1663" actId="478"/>
          <ac:picMkLst>
            <pc:docMk/>
            <pc:sldMk cId="3372321515" sldId="1736"/>
            <ac:picMk id="3" creationId="{DF85662A-B6C2-2FCD-0763-CC7D1E39645E}"/>
          </ac:picMkLst>
        </pc:picChg>
        <pc:picChg chg="add mod">
          <ac:chgData name="Kelly Stokes" userId="3e5c5154-569e-4d81-aa91-4f91841cdfa9" providerId="ADAL" clId="{1D1AE8A1-5B73-4CA8-8CD6-0252750C5436}" dt="2022-12-12T10:11:54.598" v="1664"/>
          <ac:picMkLst>
            <pc:docMk/>
            <pc:sldMk cId="3372321515" sldId="1736"/>
            <ac:picMk id="4" creationId="{65831E78-4B4D-102D-03C3-C7FAB7D80079}"/>
          </ac:picMkLst>
        </pc:picChg>
      </pc:sldChg>
      <pc:sldChg chg="addSp delSp modSp modAnim">
        <pc:chgData name="Kelly Stokes" userId="3e5c5154-569e-4d81-aa91-4f91841cdfa9" providerId="ADAL" clId="{1D1AE8A1-5B73-4CA8-8CD6-0252750C5436}" dt="2022-12-12T10:14:17.449" v="1784" actId="20577"/>
        <pc:sldMkLst>
          <pc:docMk/>
          <pc:sldMk cId="596852966" sldId="1737"/>
        </pc:sldMkLst>
        <pc:spChg chg="mod">
          <ac:chgData name="Kelly Stokes" userId="3e5c5154-569e-4d81-aa91-4f91841cdfa9" providerId="ADAL" clId="{1D1AE8A1-5B73-4CA8-8CD6-0252750C5436}" dt="2022-12-12T10:13:31.831" v="1716" actId="20577"/>
          <ac:spMkLst>
            <pc:docMk/>
            <pc:sldMk cId="596852966" sldId="1737"/>
            <ac:spMk id="2" creationId="{52DA34BA-82FC-47C5-BCE1-BB65E08B92A1}"/>
          </ac:spMkLst>
        </pc:spChg>
        <pc:spChg chg="mod">
          <ac:chgData name="Kelly Stokes" userId="3e5c5154-569e-4d81-aa91-4f91841cdfa9" providerId="ADAL" clId="{1D1AE8A1-5B73-4CA8-8CD6-0252750C5436}" dt="2022-12-12T10:13:46.551" v="1737" actId="20577"/>
          <ac:spMkLst>
            <pc:docMk/>
            <pc:sldMk cId="596852966" sldId="1737"/>
            <ac:spMk id="8" creationId="{B0B20B61-5057-D7DD-C3F9-0AB185533D24}"/>
          </ac:spMkLst>
        </pc:spChg>
        <pc:spChg chg="mod">
          <ac:chgData name="Kelly Stokes" userId="3e5c5154-569e-4d81-aa91-4f91841cdfa9" providerId="ADAL" clId="{1D1AE8A1-5B73-4CA8-8CD6-0252750C5436}" dt="2022-12-12T10:14:17.449" v="1784" actId="20577"/>
          <ac:spMkLst>
            <pc:docMk/>
            <pc:sldMk cId="596852966" sldId="1737"/>
            <ac:spMk id="12" creationId="{E384BFF7-3319-CAE2-192F-C4DCBBBBFCCA}"/>
          </ac:spMkLst>
        </pc:spChg>
        <pc:picChg chg="add mod">
          <ac:chgData name="Kelly Stokes" userId="3e5c5154-569e-4d81-aa91-4f91841cdfa9" providerId="ADAL" clId="{1D1AE8A1-5B73-4CA8-8CD6-0252750C5436}" dt="2022-12-12T10:13:13.757" v="1699"/>
          <ac:picMkLst>
            <pc:docMk/>
            <pc:sldMk cId="596852966" sldId="1737"/>
            <ac:picMk id="3" creationId="{66481880-4069-DBA6-615A-B19BD7165E55}"/>
          </ac:picMkLst>
        </pc:picChg>
        <pc:picChg chg="del">
          <ac:chgData name="Kelly Stokes" userId="3e5c5154-569e-4d81-aa91-4f91841cdfa9" providerId="ADAL" clId="{1D1AE8A1-5B73-4CA8-8CD6-0252750C5436}" dt="2022-12-12T10:13:06.299" v="1698" actId="478"/>
          <ac:picMkLst>
            <pc:docMk/>
            <pc:sldMk cId="596852966" sldId="1737"/>
            <ac:picMk id="4" creationId="{74780345-5926-688B-A47E-E73F73F85065}"/>
          </ac:picMkLst>
        </pc:picChg>
      </pc:sldChg>
      <pc:sldChg chg="addSp delSp modSp modAnim">
        <pc:chgData name="Kelly Stokes" userId="3e5c5154-569e-4d81-aa91-4f91841cdfa9" providerId="ADAL" clId="{1D1AE8A1-5B73-4CA8-8CD6-0252750C5436}" dt="2022-12-12T10:15:04.730" v="1841" actId="20577"/>
        <pc:sldMkLst>
          <pc:docMk/>
          <pc:sldMk cId="2954554493" sldId="1738"/>
        </pc:sldMkLst>
        <pc:spChg chg="mod">
          <ac:chgData name="Kelly Stokes" userId="3e5c5154-569e-4d81-aa91-4f91841cdfa9" providerId="ADAL" clId="{1D1AE8A1-5B73-4CA8-8CD6-0252750C5436}" dt="2022-12-12T10:14:35.556" v="1798" actId="313"/>
          <ac:spMkLst>
            <pc:docMk/>
            <pc:sldMk cId="2954554493" sldId="1738"/>
            <ac:spMk id="2" creationId="{52DA34BA-82FC-47C5-BCE1-BB65E08B92A1}"/>
          </ac:spMkLst>
        </pc:spChg>
        <pc:spChg chg="mod">
          <ac:chgData name="Kelly Stokes" userId="3e5c5154-569e-4d81-aa91-4f91841cdfa9" providerId="ADAL" clId="{1D1AE8A1-5B73-4CA8-8CD6-0252750C5436}" dt="2022-12-12T10:14:47.724" v="1814" actId="313"/>
          <ac:spMkLst>
            <pc:docMk/>
            <pc:sldMk cId="2954554493" sldId="1738"/>
            <ac:spMk id="8" creationId="{B0B20B61-5057-D7DD-C3F9-0AB185533D24}"/>
          </ac:spMkLst>
        </pc:spChg>
        <pc:spChg chg="mod">
          <ac:chgData name="Kelly Stokes" userId="3e5c5154-569e-4d81-aa91-4f91841cdfa9" providerId="ADAL" clId="{1D1AE8A1-5B73-4CA8-8CD6-0252750C5436}" dt="2022-12-12T10:15:04.730" v="1841" actId="20577"/>
          <ac:spMkLst>
            <pc:docMk/>
            <pc:sldMk cId="2954554493" sldId="1738"/>
            <ac:spMk id="12" creationId="{E384BFF7-3319-CAE2-192F-C4DCBBBBFCCA}"/>
          </ac:spMkLst>
        </pc:spChg>
        <pc:picChg chg="add mod">
          <ac:chgData name="Kelly Stokes" userId="3e5c5154-569e-4d81-aa91-4f91841cdfa9" providerId="ADAL" clId="{1D1AE8A1-5B73-4CA8-8CD6-0252750C5436}" dt="2022-12-12T10:14:39.250" v="1799" actId="1076"/>
          <ac:picMkLst>
            <pc:docMk/>
            <pc:sldMk cId="2954554493" sldId="1738"/>
            <ac:picMk id="3" creationId="{0A919581-5C6A-C20C-35AE-476ADA2AECB9}"/>
          </ac:picMkLst>
        </pc:picChg>
        <pc:picChg chg="del">
          <ac:chgData name="Kelly Stokes" userId="3e5c5154-569e-4d81-aa91-4f91841cdfa9" providerId="ADAL" clId="{1D1AE8A1-5B73-4CA8-8CD6-0252750C5436}" dt="2022-12-12T10:14:21.387" v="1785" actId="478"/>
          <ac:picMkLst>
            <pc:docMk/>
            <pc:sldMk cId="2954554493" sldId="1738"/>
            <ac:picMk id="4" creationId="{A3656468-B175-AF83-23E7-8725DC369DA6}"/>
          </ac:picMkLst>
        </pc:picChg>
      </pc:sldChg>
      <pc:sldChg chg="addSp delSp modSp mod modAnim">
        <pc:chgData name="Kelly Stokes" userId="3e5c5154-569e-4d81-aa91-4f91841cdfa9" providerId="ADAL" clId="{1D1AE8A1-5B73-4CA8-8CD6-0252750C5436}" dt="2022-12-12T10:16:03.397" v="1904" actId="20577"/>
        <pc:sldMkLst>
          <pc:docMk/>
          <pc:sldMk cId="1204634972" sldId="1739"/>
        </pc:sldMkLst>
        <pc:spChg chg="mod">
          <ac:chgData name="Kelly Stokes" userId="3e5c5154-569e-4d81-aa91-4f91841cdfa9" providerId="ADAL" clId="{1D1AE8A1-5B73-4CA8-8CD6-0252750C5436}" dt="2022-12-12T10:15:22.139" v="1848" actId="20577"/>
          <ac:spMkLst>
            <pc:docMk/>
            <pc:sldMk cId="1204634972" sldId="1739"/>
            <ac:spMk id="2" creationId="{52DA34BA-82FC-47C5-BCE1-BB65E08B92A1}"/>
          </ac:spMkLst>
        </pc:spChg>
        <pc:spChg chg="mod">
          <ac:chgData name="Kelly Stokes" userId="3e5c5154-569e-4d81-aa91-4f91841cdfa9" providerId="ADAL" clId="{1D1AE8A1-5B73-4CA8-8CD6-0252750C5436}" dt="2022-12-12T10:15:37.394" v="1863" actId="20577"/>
          <ac:spMkLst>
            <pc:docMk/>
            <pc:sldMk cId="1204634972" sldId="1739"/>
            <ac:spMk id="8" creationId="{B0B20B61-5057-D7DD-C3F9-0AB185533D24}"/>
          </ac:spMkLst>
        </pc:spChg>
        <pc:spChg chg="mod">
          <ac:chgData name="Kelly Stokes" userId="3e5c5154-569e-4d81-aa91-4f91841cdfa9" providerId="ADAL" clId="{1D1AE8A1-5B73-4CA8-8CD6-0252750C5436}" dt="2022-12-12T10:15:39.466" v="1864" actId="20577"/>
          <ac:spMkLst>
            <pc:docMk/>
            <pc:sldMk cId="1204634972" sldId="1739"/>
            <ac:spMk id="10" creationId="{003D53EA-1945-744E-2DD1-0312F4DE835F}"/>
          </ac:spMkLst>
        </pc:spChg>
        <pc:spChg chg="mod">
          <ac:chgData name="Kelly Stokes" userId="3e5c5154-569e-4d81-aa91-4f91841cdfa9" providerId="ADAL" clId="{1D1AE8A1-5B73-4CA8-8CD6-0252750C5436}" dt="2022-12-12T10:16:03.397" v="1904" actId="20577"/>
          <ac:spMkLst>
            <pc:docMk/>
            <pc:sldMk cId="1204634972" sldId="1739"/>
            <ac:spMk id="12" creationId="{E384BFF7-3319-CAE2-192F-C4DCBBBBFCCA}"/>
          </ac:spMkLst>
        </pc:spChg>
        <pc:picChg chg="add mod">
          <ac:chgData name="Kelly Stokes" userId="3e5c5154-569e-4d81-aa91-4f91841cdfa9" providerId="ADAL" clId="{1D1AE8A1-5B73-4CA8-8CD6-0252750C5436}" dt="2022-12-12T10:15:27.159" v="1849" actId="1076"/>
          <ac:picMkLst>
            <pc:docMk/>
            <pc:sldMk cId="1204634972" sldId="1739"/>
            <ac:picMk id="3" creationId="{72AF6600-1E63-83DD-BFE0-ABC721E79F20}"/>
          </ac:picMkLst>
        </pc:picChg>
        <pc:picChg chg="del">
          <ac:chgData name="Kelly Stokes" userId="3e5c5154-569e-4d81-aa91-4f91841cdfa9" providerId="ADAL" clId="{1D1AE8A1-5B73-4CA8-8CD6-0252750C5436}" dt="2022-12-12T10:15:07.205" v="1842" actId="478"/>
          <ac:picMkLst>
            <pc:docMk/>
            <pc:sldMk cId="1204634972" sldId="1739"/>
            <ac:picMk id="4" creationId="{206ED1E4-D6B7-2689-BE88-FC0142B13AA2}"/>
          </ac:picMkLst>
        </pc:picChg>
      </pc:sldChg>
      <pc:sldChg chg="modSp mod">
        <pc:chgData name="Kelly Stokes" userId="3e5c5154-569e-4d81-aa91-4f91841cdfa9" providerId="ADAL" clId="{1D1AE8A1-5B73-4CA8-8CD6-0252750C5436}" dt="2022-12-12T10:16:32.053" v="1912" actId="27636"/>
        <pc:sldMkLst>
          <pc:docMk/>
          <pc:sldMk cId="271070114" sldId="1740"/>
        </pc:sldMkLst>
        <pc:spChg chg="mod">
          <ac:chgData name="Kelly Stokes" userId="3e5c5154-569e-4d81-aa91-4f91841cdfa9" providerId="ADAL" clId="{1D1AE8A1-5B73-4CA8-8CD6-0252750C5436}" dt="2022-12-12T10:16:21.554" v="1907" actId="20577"/>
          <ac:spMkLst>
            <pc:docMk/>
            <pc:sldMk cId="271070114" sldId="1740"/>
            <ac:spMk id="2" creationId="{52DA34BA-82FC-47C5-BCE1-BB65E08B92A1}"/>
          </ac:spMkLst>
        </pc:spChg>
        <pc:spChg chg="mod">
          <ac:chgData name="Kelly Stokes" userId="3e5c5154-569e-4d81-aa91-4f91841cdfa9" providerId="ADAL" clId="{1D1AE8A1-5B73-4CA8-8CD6-0252750C5436}" dt="2022-12-12T10:16:32.053" v="1912" actId="27636"/>
          <ac:spMkLst>
            <pc:docMk/>
            <pc:sldMk cId="271070114" sldId="1740"/>
            <ac:spMk id="3" creationId="{847A1AC9-9EC9-E1AA-348D-958CE44F2772}"/>
          </ac:spMkLst>
        </pc:spChg>
      </pc:sldChg>
      <pc:sldChg chg="modSp mod">
        <pc:chgData name="Kelly Stokes" userId="3e5c5154-569e-4d81-aa91-4f91841cdfa9" providerId="ADAL" clId="{1D1AE8A1-5B73-4CA8-8CD6-0252750C5436}" dt="2022-12-12T10:16:57.152" v="1922" actId="27636"/>
        <pc:sldMkLst>
          <pc:docMk/>
          <pc:sldMk cId="3882521873" sldId="1741"/>
        </pc:sldMkLst>
        <pc:spChg chg="mod">
          <ac:chgData name="Kelly Stokes" userId="3e5c5154-569e-4d81-aa91-4f91841cdfa9" providerId="ADAL" clId="{1D1AE8A1-5B73-4CA8-8CD6-0252750C5436}" dt="2022-12-12T10:16:45.338" v="1913"/>
          <ac:spMkLst>
            <pc:docMk/>
            <pc:sldMk cId="3882521873" sldId="1741"/>
            <ac:spMk id="2" creationId="{52DA34BA-82FC-47C5-BCE1-BB65E08B92A1}"/>
          </ac:spMkLst>
        </pc:spChg>
        <pc:spChg chg="mod">
          <ac:chgData name="Kelly Stokes" userId="3e5c5154-569e-4d81-aa91-4f91841cdfa9" providerId="ADAL" clId="{1D1AE8A1-5B73-4CA8-8CD6-0252750C5436}" dt="2022-12-12T10:16:57.152" v="1922" actId="27636"/>
          <ac:spMkLst>
            <pc:docMk/>
            <pc:sldMk cId="3882521873" sldId="1741"/>
            <ac:spMk id="3" creationId="{847A1AC9-9EC9-E1AA-348D-958CE44F2772}"/>
          </ac:spMkLst>
        </pc:spChg>
      </pc:sldChg>
      <pc:sldChg chg="modSp mod">
        <pc:chgData name="Kelly Stokes" userId="3e5c5154-569e-4d81-aa91-4f91841cdfa9" providerId="ADAL" clId="{1D1AE8A1-5B73-4CA8-8CD6-0252750C5436}" dt="2022-12-12T10:17:18.254" v="1926" actId="27636"/>
        <pc:sldMkLst>
          <pc:docMk/>
          <pc:sldMk cId="2984758511" sldId="1742"/>
        </pc:sldMkLst>
        <pc:spChg chg="mod">
          <ac:chgData name="Kelly Stokes" userId="3e5c5154-569e-4d81-aa91-4f91841cdfa9" providerId="ADAL" clId="{1D1AE8A1-5B73-4CA8-8CD6-0252750C5436}" dt="2022-12-12T10:17:11.746" v="1923"/>
          <ac:spMkLst>
            <pc:docMk/>
            <pc:sldMk cId="2984758511" sldId="1742"/>
            <ac:spMk id="2" creationId="{52DA34BA-82FC-47C5-BCE1-BB65E08B92A1}"/>
          </ac:spMkLst>
        </pc:spChg>
        <pc:spChg chg="mod">
          <ac:chgData name="Kelly Stokes" userId="3e5c5154-569e-4d81-aa91-4f91841cdfa9" providerId="ADAL" clId="{1D1AE8A1-5B73-4CA8-8CD6-0252750C5436}" dt="2022-12-12T10:17:18.254" v="1926" actId="27636"/>
          <ac:spMkLst>
            <pc:docMk/>
            <pc:sldMk cId="2984758511" sldId="1742"/>
            <ac:spMk id="3" creationId="{847A1AC9-9EC9-E1AA-348D-958CE44F2772}"/>
          </ac:spMkLst>
        </pc:spChg>
      </pc:sldChg>
      <pc:sldChg chg="modSp mod">
        <pc:chgData name="Kelly Stokes" userId="3e5c5154-569e-4d81-aa91-4f91841cdfa9" providerId="ADAL" clId="{1D1AE8A1-5B73-4CA8-8CD6-0252750C5436}" dt="2022-12-12T10:17:44.339" v="1934" actId="27636"/>
        <pc:sldMkLst>
          <pc:docMk/>
          <pc:sldMk cId="1105918435" sldId="1743"/>
        </pc:sldMkLst>
        <pc:spChg chg="mod">
          <ac:chgData name="Kelly Stokes" userId="3e5c5154-569e-4d81-aa91-4f91841cdfa9" providerId="ADAL" clId="{1D1AE8A1-5B73-4CA8-8CD6-0252750C5436}" dt="2022-12-12T10:17:33.504" v="1927"/>
          <ac:spMkLst>
            <pc:docMk/>
            <pc:sldMk cId="1105918435" sldId="1743"/>
            <ac:spMk id="2" creationId="{52DA34BA-82FC-47C5-BCE1-BB65E08B92A1}"/>
          </ac:spMkLst>
        </pc:spChg>
        <pc:spChg chg="mod">
          <ac:chgData name="Kelly Stokes" userId="3e5c5154-569e-4d81-aa91-4f91841cdfa9" providerId="ADAL" clId="{1D1AE8A1-5B73-4CA8-8CD6-0252750C5436}" dt="2022-12-12T10:17:44.339" v="1934" actId="27636"/>
          <ac:spMkLst>
            <pc:docMk/>
            <pc:sldMk cId="1105918435" sldId="1743"/>
            <ac:spMk id="3" creationId="{847A1AC9-9EC9-E1AA-348D-958CE44F2772}"/>
          </ac:spMkLst>
        </pc:spChg>
      </pc:sldChg>
      <pc:sldChg chg="modNotesTx">
        <pc:chgData name="Kelly Stokes" userId="3e5c5154-569e-4d81-aa91-4f91841cdfa9" providerId="ADAL" clId="{1D1AE8A1-5B73-4CA8-8CD6-0252750C5436}" dt="2022-12-12T10:18:04.339" v="1935"/>
        <pc:sldMkLst>
          <pc:docMk/>
          <pc:sldMk cId="3236904305" sldId="1752"/>
        </pc:sldMkLst>
      </pc:sldChg>
      <pc:sldChg chg="modSp mod">
        <pc:chgData name="Kelly Stokes" userId="3e5c5154-569e-4d81-aa91-4f91841cdfa9" providerId="ADAL" clId="{1D1AE8A1-5B73-4CA8-8CD6-0252750C5436}" dt="2022-12-12T10:18:09.410" v="1936"/>
        <pc:sldMkLst>
          <pc:docMk/>
          <pc:sldMk cId="3204507038" sldId="1753"/>
        </pc:sldMkLst>
        <pc:spChg chg="mod">
          <ac:chgData name="Kelly Stokes" userId="3e5c5154-569e-4d81-aa91-4f91841cdfa9" providerId="ADAL" clId="{1D1AE8A1-5B73-4CA8-8CD6-0252750C5436}" dt="2022-12-12T10:18:09.410" v="1936"/>
          <ac:spMkLst>
            <pc:docMk/>
            <pc:sldMk cId="3204507038" sldId="1753"/>
            <ac:spMk id="2" creationId="{77E26784-A357-92CE-B6B1-8F248D3D66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12/12/2022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5: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35: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691ba5e2a3_0_31:notes"/>
          <p:cNvSpPr txBox="1">
            <a:spLocks noGrp="1"/>
          </p:cNvSpPr>
          <p:nvPr>
            <p:ph type="body" idx="1"/>
          </p:nvPr>
        </p:nvSpPr>
        <p:spPr>
          <a:xfrm>
            <a:off x="674212" y="4752747"/>
            <a:ext cx="5393700" cy="388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1691ba5e2a3_0_3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a:t>
            </a:fld>
            <a:endParaRPr lang="en-GB"/>
          </a:p>
        </p:txBody>
      </p:sp>
    </p:spTree>
    <p:extLst>
      <p:ext uri="{BB962C8B-B14F-4D97-AF65-F5344CB8AC3E}">
        <p14:creationId xmlns:p14="http://schemas.microsoft.com/office/powerpoint/2010/main" val="1571477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It is relevant to know that satellites help us to observe the Earth.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38</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dirty="0"/>
          </a:p>
        </p:txBody>
      </p:sp>
    </p:spTree>
    <p:extLst>
      <p:ext uri="{BB962C8B-B14F-4D97-AF65-F5344CB8AC3E}">
        <p14:creationId xmlns:p14="http://schemas.microsoft.com/office/powerpoint/2010/main" val="1481484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extLst>
      <p:ext uri="{BB962C8B-B14F-4D97-AF65-F5344CB8AC3E}">
        <p14:creationId xmlns:p14="http://schemas.microsoft.com/office/powerpoint/2010/main" val="4101918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extLst>
      <p:ext uri="{BB962C8B-B14F-4D97-AF65-F5344CB8AC3E}">
        <p14:creationId xmlns:p14="http://schemas.microsoft.com/office/powerpoint/2010/main" val="3260690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7: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059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8: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Sound of aI</a:t>
            </a:r>
            <a:endParaRPr/>
          </a:p>
        </p:txBody>
      </p:sp>
      <p:sp>
        <p:nvSpPr>
          <p:cNvPr id="241" name="Google Shape;241;p28: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extLst>
      <p:ext uri="{BB962C8B-B14F-4D97-AF65-F5344CB8AC3E}">
        <p14:creationId xmlns:p14="http://schemas.microsoft.com/office/powerpoint/2010/main" val="77999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9: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470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691ba5e2a3_0_19:notes"/>
          <p:cNvSpPr txBox="1">
            <a:spLocks noGrp="1"/>
          </p:cNvSpPr>
          <p:nvPr>
            <p:ph type="body" idx="1"/>
          </p:nvPr>
        </p:nvSpPr>
        <p:spPr>
          <a:xfrm>
            <a:off x="674212" y="4752747"/>
            <a:ext cx="5393700" cy="388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1691ba5e2a3_0_1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2922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5: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35: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945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691ba5e2a3_0_31:notes"/>
          <p:cNvSpPr txBox="1">
            <a:spLocks noGrp="1"/>
          </p:cNvSpPr>
          <p:nvPr>
            <p:ph type="body" idx="1"/>
          </p:nvPr>
        </p:nvSpPr>
        <p:spPr>
          <a:xfrm>
            <a:off x="674212" y="4752747"/>
            <a:ext cx="5393700" cy="388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1691ba5e2a3_0_3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890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62</a:t>
            </a:fld>
            <a:endParaRPr lang="en-GB"/>
          </a:p>
        </p:txBody>
      </p:sp>
    </p:spTree>
    <p:extLst>
      <p:ext uri="{BB962C8B-B14F-4D97-AF65-F5344CB8AC3E}">
        <p14:creationId xmlns:p14="http://schemas.microsoft.com/office/powerpoint/2010/main" val="1639934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Some sit above the Earth’s surface, nearly 36,000km out into space, keeping pace with the planet as it rotates.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75</a:t>
            </a:fld>
            <a:endParaRPr lang="en-GB"/>
          </a:p>
        </p:txBody>
      </p:sp>
    </p:spTree>
    <p:extLst>
      <p:ext uri="{BB962C8B-B14F-4D97-AF65-F5344CB8AC3E}">
        <p14:creationId xmlns:p14="http://schemas.microsoft.com/office/powerpoint/2010/main" val="767685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3235352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dirty="0"/>
          </a:p>
        </p:txBody>
      </p:sp>
    </p:spTree>
    <p:extLst>
      <p:ext uri="{BB962C8B-B14F-4D97-AF65-F5344CB8AC3E}">
        <p14:creationId xmlns:p14="http://schemas.microsoft.com/office/powerpoint/2010/main" val="3777512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81</a:t>
            </a:fld>
            <a:endParaRPr/>
          </a:p>
        </p:txBody>
      </p:sp>
    </p:spTree>
    <p:extLst>
      <p:ext uri="{BB962C8B-B14F-4D97-AF65-F5344CB8AC3E}">
        <p14:creationId xmlns:p14="http://schemas.microsoft.com/office/powerpoint/2010/main" val="145815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82</a:t>
            </a:fld>
            <a:endParaRPr/>
          </a:p>
        </p:txBody>
      </p:sp>
    </p:spTree>
    <p:extLst>
      <p:ext uri="{BB962C8B-B14F-4D97-AF65-F5344CB8AC3E}">
        <p14:creationId xmlns:p14="http://schemas.microsoft.com/office/powerpoint/2010/main" val="81460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7: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413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8: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Sound of aI</a:t>
            </a:r>
            <a:endParaRPr/>
          </a:p>
        </p:txBody>
      </p:sp>
      <p:sp>
        <p:nvSpPr>
          <p:cNvPr id="241" name="Google Shape;241;p28: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84</a:t>
            </a:fld>
            <a:endParaRPr/>
          </a:p>
        </p:txBody>
      </p:sp>
    </p:spTree>
    <p:extLst>
      <p:ext uri="{BB962C8B-B14F-4D97-AF65-F5344CB8AC3E}">
        <p14:creationId xmlns:p14="http://schemas.microsoft.com/office/powerpoint/2010/main" val="3050692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9: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85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691ba5e2a3_0_19:notes"/>
          <p:cNvSpPr txBox="1">
            <a:spLocks noGrp="1"/>
          </p:cNvSpPr>
          <p:nvPr>
            <p:ph type="body" idx="1"/>
          </p:nvPr>
        </p:nvSpPr>
        <p:spPr>
          <a:xfrm>
            <a:off x="674212" y="4752747"/>
            <a:ext cx="5393700" cy="388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1691ba5e2a3_0_1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9514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5: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35: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329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691ba5e2a3_0_31:notes"/>
          <p:cNvSpPr txBox="1">
            <a:spLocks noGrp="1"/>
          </p:cNvSpPr>
          <p:nvPr>
            <p:ph type="body" idx="1"/>
          </p:nvPr>
        </p:nvSpPr>
        <p:spPr>
          <a:xfrm>
            <a:off x="674212" y="4752747"/>
            <a:ext cx="5393700" cy="388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1691ba5e2a3_0_3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7269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99</a:t>
            </a:fld>
            <a:endParaRPr lang="en-GB"/>
          </a:p>
        </p:txBody>
      </p:sp>
    </p:spTree>
    <p:extLst>
      <p:ext uri="{BB962C8B-B14F-4D97-AF65-F5344CB8AC3E}">
        <p14:creationId xmlns:p14="http://schemas.microsoft.com/office/powerpoint/2010/main" val="225666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Both kinds of satellites carry sensors that gather information about the atmosphere and man’s activities.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112</a:t>
            </a:fld>
            <a:endParaRPr lang="en-GB"/>
          </a:p>
        </p:txBody>
      </p:sp>
    </p:spTree>
    <p:extLst>
      <p:ext uri="{BB962C8B-B14F-4D97-AF65-F5344CB8AC3E}">
        <p14:creationId xmlns:p14="http://schemas.microsoft.com/office/powerpoint/2010/main" val="2645329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114</a:t>
            </a:fld>
            <a:endParaRPr lang="en-GB"/>
          </a:p>
        </p:txBody>
      </p:sp>
    </p:spTree>
    <p:extLst>
      <p:ext uri="{BB962C8B-B14F-4D97-AF65-F5344CB8AC3E}">
        <p14:creationId xmlns:p14="http://schemas.microsoft.com/office/powerpoint/2010/main" val="1289826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dirty="0"/>
          </a:p>
        </p:txBody>
      </p:sp>
    </p:spTree>
    <p:extLst>
      <p:ext uri="{BB962C8B-B14F-4D97-AF65-F5344CB8AC3E}">
        <p14:creationId xmlns:p14="http://schemas.microsoft.com/office/powerpoint/2010/main" val="79075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118</a:t>
            </a:fld>
            <a:endParaRPr/>
          </a:p>
        </p:txBody>
      </p:sp>
    </p:spTree>
    <p:extLst>
      <p:ext uri="{BB962C8B-B14F-4D97-AF65-F5344CB8AC3E}">
        <p14:creationId xmlns:p14="http://schemas.microsoft.com/office/powerpoint/2010/main" val="1690720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119</a:t>
            </a:fld>
            <a:endParaRPr/>
          </a:p>
        </p:txBody>
      </p:sp>
    </p:spTree>
    <p:extLst>
      <p:ext uri="{BB962C8B-B14F-4D97-AF65-F5344CB8AC3E}">
        <p14:creationId xmlns:p14="http://schemas.microsoft.com/office/powerpoint/2010/main" val="1027773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7: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145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8: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Sound of aI</a:t>
            </a:r>
            <a:endParaRPr/>
          </a:p>
        </p:txBody>
      </p:sp>
      <p:sp>
        <p:nvSpPr>
          <p:cNvPr id="241" name="Google Shape;241;p28: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121</a:t>
            </a:fld>
            <a:endParaRPr/>
          </a:p>
        </p:txBody>
      </p:sp>
    </p:spTree>
    <p:extLst>
      <p:ext uri="{BB962C8B-B14F-4D97-AF65-F5344CB8AC3E}">
        <p14:creationId xmlns:p14="http://schemas.microsoft.com/office/powerpoint/2010/main" val="328199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9: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441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691ba5e2a3_0_19:notes"/>
          <p:cNvSpPr txBox="1">
            <a:spLocks noGrp="1"/>
          </p:cNvSpPr>
          <p:nvPr>
            <p:ph type="body" idx="1"/>
          </p:nvPr>
        </p:nvSpPr>
        <p:spPr>
          <a:xfrm>
            <a:off x="674212" y="4752747"/>
            <a:ext cx="5393700" cy="388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1691ba5e2a3_0_1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696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5: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35: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2240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135</a:t>
            </a:fld>
            <a:endParaRPr lang="en-GB"/>
          </a:p>
        </p:txBody>
      </p:sp>
    </p:spTree>
    <p:extLst>
      <p:ext uri="{BB962C8B-B14F-4D97-AF65-F5344CB8AC3E}">
        <p14:creationId xmlns:p14="http://schemas.microsoft.com/office/powerpoint/2010/main" val="1964624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It is then passed on to scientists to allow them to recommend ways to move forward.</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148</a:t>
            </a:fld>
            <a:endParaRPr lang="en-GB"/>
          </a:p>
        </p:txBody>
      </p:sp>
    </p:spTree>
    <p:extLst>
      <p:ext uri="{BB962C8B-B14F-4D97-AF65-F5344CB8AC3E}">
        <p14:creationId xmlns:p14="http://schemas.microsoft.com/office/powerpoint/2010/main" val="18749860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311: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1" name="Google Shape;1771;p31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p312: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6" name="Google Shape;1776;p312: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p298: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6" name="Google Shape;1706;p29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p299: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1" name="Google Shape;1711;p29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300: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6" name="Google Shape;1716;p300: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p301: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1" name="Google Shape;1721;p30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p302: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6" name="Google Shape;1726;p302: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p303: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1" name="Google Shape;1731;p303: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p304: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6" name="Google Shape;1736;p304: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p305: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1" name="Google Shape;1741;p305: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7: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p306: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6" name="Google Shape;1746;p306: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p307: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1" name="Google Shape;1751;p30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p308: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6" name="Google Shape;1756;p30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p309: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1" name="Google Shape;1761;p30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Individual   interfere   misarticulating misappropriated </a:t>
            </a:r>
          </a:p>
          <a:p>
            <a:r>
              <a:rPr lang="en-GB" dirty="0"/>
              <a:t>Recommend  relevant  women’s children’s foxes’ wolf’s </a:t>
            </a:r>
          </a:p>
        </p:txBody>
      </p:sp>
      <p:sp>
        <p:nvSpPr>
          <p:cNvPr id="4" name="Slide Number Placeholder 3"/>
          <p:cNvSpPr>
            <a:spLocks noGrp="1"/>
          </p:cNvSpPr>
          <p:nvPr>
            <p:ph type="sldNum" sz="quarter" idx="5"/>
          </p:nvPr>
        </p:nvSpPr>
        <p:spPr/>
        <p:txBody>
          <a:bodyPr/>
          <a:lstStyle/>
          <a:p>
            <a:fld id="{A370640F-E73A-4148-92BA-D1C70A966614}" type="slidenum">
              <a:rPr lang="en-GB" smtClean="0"/>
              <a:t>188</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189</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190</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191</a:t>
            </a:fld>
            <a:endParaRPr lang="en-GB"/>
          </a:p>
        </p:txBody>
      </p:sp>
    </p:spTree>
    <p:extLst>
      <p:ext uri="{BB962C8B-B14F-4D97-AF65-F5344CB8AC3E}">
        <p14:creationId xmlns:p14="http://schemas.microsoft.com/office/powerpoint/2010/main" val="3099117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192</a:t>
            </a:fld>
            <a:endParaRPr lang="en-GB"/>
          </a:p>
        </p:txBody>
      </p:sp>
    </p:spTree>
    <p:extLst>
      <p:ext uri="{BB962C8B-B14F-4D97-AF65-F5344CB8AC3E}">
        <p14:creationId xmlns:p14="http://schemas.microsoft.com/office/powerpoint/2010/main" val="25561386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193</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8: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Sound of aI</a:t>
            </a:r>
            <a:endParaRPr/>
          </a:p>
        </p:txBody>
      </p:sp>
      <p:sp>
        <p:nvSpPr>
          <p:cNvPr id="241" name="Google Shape;241;p28: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194</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195</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9: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691ba5e2a3_0_19:notes"/>
          <p:cNvSpPr txBox="1">
            <a:spLocks noGrp="1"/>
          </p:cNvSpPr>
          <p:nvPr>
            <p:ph type="body" idx="1"/>
          </p:nvPr>
        </p:nvSpPr>
        <p:spPr>
          <a:xfrm>
            <a:off x="674212" y="4752747"/>
            <a:ext cx="5393700" cy="388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1691ba5e2a3_0_1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Y6</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1</a:t>
            </a:r>
          </a:p>
          <a:p>
            <a:r>
              <a:rPr lang="en-GB" dirty="0">
                <a:latin typeface="Twinkl Cursive Looped" panose="02000000000000000000" pitchFamily="2" charset="0"/>
              </a:rPr>
              <a:t>Week 1</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t>
            </a:r>
            <a:endParaRPr dirty="0">
              <a:latin typeface="Twinkl Cursive Looped" panose="02000000000000000000" pitchFamily="2"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baby’s bib was covered in disregarded food.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759984" y="3031075"/>
            <a:ext cx="2138589"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 </a:t>
            </a:r>
            <a:endParaRPr lang="en-GB" i="1" dirty="0"/>
          </a:p>
        </p:txBody>
      </p:sp>
    </p:spTree>
    <p:extLst>
      <p:ext uri="{BB962C8B-B14F-4D97-AF65-F5344CB8AC3E}">
        <p14:creationId xmlns:p14="http://schemas.microsoft.com/office/powerpoint/2010/main" val="409302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85058" y="3080825"/>
            <a:ext cx="11560628" cy="1481650"/>
          </a:xfrm>
        </p:spPr>
        <p:txBody>
          <a:bodyPr>
            <a:normAutofit fontScale="90000"/>
          </a:bodyPr>
          <a:lstStyle/>
          <a:p>
            <a:pPr algn="ctr"/>
            <a:r>
              <a:rPr lang="en-GB" dirty="0">
                <a:latin typeface="Twinkl Cursive Looped" panose="02000000000000000000" pitchFamily="2" charset="0"/>
              </a:rPr>
              <a:t>The babies’ bottles were all being cleaned in the large dishwasher.</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269671" y="2867789"/>
            <a:ext cx="2122716" cy="9538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711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 fox’s tail was bushy.</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249386" y="3680469"/>
            <a:ext cx="1845128" cy="88200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24914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foxes’ den was well hidden from sight.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63485" y="3031075"/>
            <a:ext cx="1943101"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54494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290681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recommend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85323"/>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 put forward (someone or something) with approval as being suitable for a particular purpose or role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3" name="Picture 2" descr="Image result for recommend clipart">
            <a:extLst>
              <a:ext uri="{FF2B5EF4-FFF2-40B4-BE49-F238E27FC236}">
                <a16:creationId xmlns:a16="http://schemas.microsoft.com/office/drawing/2014/main" id="{F2E739BE-6B1E-ABBF-9C73-81C742146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9" y="730022"/>
            <a:ext cx="14763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17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George did recommend that the football team practice more regularly.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808764" y="2867790"/>
            <a:ext cx="3535136"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7664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relevant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429000"/>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closely connected or appropriate to what is being done or considered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3" name="Picture 2" descr="Image result for relevant clipart">
            <a:extLst>
              <a:ext uri="{FF2B5EF4-FFF2-40B4-BE49-F238E27FC236}">
                <a16:creationId xmlns:a16="http://schemas.microsoft.com/office/drawing/2014/main" id="{6E538A2C-C235-0078-FEC1-43CEDD0BC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42900"/>
            <a:ext cx="25527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24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What small children need is relevant advice on how to behave.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9144000" y="2907250"/>
            <a:ext cx="272687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9596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1239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701225" y="2026226"/>
            <a:ext cx="10515600" cy="27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t>
            </a:r>
            <a:br>
              <a:rPr lang="en-GB" dirty="0">
                <a:latin typeface="Twinkl Cursive Looped" panose="02000000000000000000" pitchFamily="2" charset="0"/>
                <a:ea typeface="Arial"/>
                <a:cs typeface="Arial"/>
                <a:sym typeface="Arial"/>
              </a:rPr>
            </a:br>
            <a:r>
              <a:rPr lang="en-GB" sz="4900" dirty="0">
                <a:latin typeface="Twinkl Cursive Looped" panose="02000000000000000000" pitchFamily="2" charset="0"/>
                <a:ea typeface="Arial"/>
                <a:cs typeface="Arial"/>
                <a:sym typeface="Arial"/>
              </a:rPr>
              <a:t>meaning wrongly</a:t>
            </a:r>
            <a:endParaRPr sz="4900" i="1" dirty="0">
              <a:latin typeface="Twinkl Cursive Looped" panose="02000000000000000000" pitchFamily="2" charset="0"/>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877787"/>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Observing the Earth</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a:t>
            </a:r>
          </a:p>
        </p:txBody>
      </p:sp>
    </p:spTree>
    <p:extLst>
      <p:ext uri="{BB962C8B-B14F-4D97-AF65-F5344CB8AC3E}">
        <p14:creationId xmlns:p14="http://schemas.microsoft.com/office/powerpoint/2010/main" val="12341349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Observing the Earth</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It is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relevant</a:t>
            </a:r>
            <a:r>
              <a:rPr lang="en-GB" sz="3600" dirty="0">
                <a:solidFill>
                  <a:srgbClr val="000000"/>
                </a:solidFill>
                <a:effectLst/>
                <a:latin typeface="Twinkl Cursive Looped" panose="02000000000000000000" pitchFamily="2" charset="0"/>
                <a:ea typeface="Times New Roman" panose="02020603050405020304" pitchFamily="18" charset="0"/>
              </a:rPr>
              <a:t> to know that satellites help us to observe the Earth.  Some sit above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Earth’s</a:t>
            </a:r>
            <a:r>
              <a:rPr lang="en-GB" sz="3600" dirty="0">
                <a:solidFill>
                  <a:srgbClr val="000000"/>
                </a:solidFill>
                <a:effectLst/>
                <a:latin typeface="Twinkl Cursive Looped" panose="02000000000000000000" pitchFamily="2" charset="0"/>
                <a:ea typeface="Times New Roman" panose="02020603050405020304" pitchFamily="18" charset="0"/>
              </a:rPr>
              <a:t>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man’s </a:t>
            </a:r>
            <a:r>
              <a:rPr lang="en-GB" sz="3600" dirty="0">
                <a:solidFill>
                  <a:srgbClr val="000000"/>
                </a:solidFill>
                <a:effectLst/>
                <a:latin typeface="Twinkl Cursive Looped" panose="02000000000000000000" pitchFamily="2" charset="0"/>
                <a:ea typeface="Times New Roman" panose="02020603050405020304" pitchFamily="18" charset="0"/>
              </a:rPr>
              <a:t>activities.  This is sent to stations on the ground, which collect the signals, interpret the information.  It is then passed on to scientists to allow them to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recommend</a:t>
            </a:r>
            <a:r>
              <a:rPr lang="en-GB" sz="3600" dirty="0">
                <a:solidFill>
                  <a:srgbClr val="000000"/>
                </a:solidFill>
                <a:effectLst/>
                <a:latin typeface="Twinkl Cursive Looped" panose="02000000000000000000" pitchFamily="2" charset="0"/>
                <a:ea typeface="Times New Roman" panose="02020603050405020304" pitchFamily="18" charset="0"/>
              </a:rPr>
              <a:t> ways to move forward. </a:t>
            </a:r>
          </a:p>
        </p:txBody>
      </p:sp>
    </p:spTree>
    <p:extLst>
      <p:ext uri="{BB962C8B-B14F-4D97-AF65-F5344CB8AC3E}">
        <p14:creationId xmlns:p14="http://schemas.microsoft.com/office/powerpoint/2010/main" val="34931026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153923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Both kinds of satellites carry sensors that gather information about the atmosphere and man’s activities.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9962776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1 - Thursday</a:t>
            </a:r>
          </a:p>
          <a:p>
            <a:endParaRPr lang="en-GB" sz="7200" dirty="0"/>
          </a:p>
        </p:txBody>
      </p:sp>
    </p:spTree>
    <p:extLst>
      <p:ext uri="{BB962C8B-B14F-4D97-AF65-F5344CB8AC3E}">
        <p14:creationId xmlns:p14="http://schemas.microsoft.com/office/powerpoint/2010/main" val="4222089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8AAFF0-373A-995F-7408-CA42A7F77E4A}"/>
              </a:ext>
            </a:extLst>
          </p:cNvPr>
          <p:cNvPicPr>
            <a:picLocks noChangeAspect="1"/>
          </p:cNvPicPr>
          <p:nvPr/>
        </p:nvPicPr>
        <p:blipFill rotWithShape="1">
          <a:blip r:embed="rId2"/>
          <a:srcRect l="11919" t="13792" r="10670" b="12125"/>
          <a:stretch/>
        </p:blipFill>
        <p:spPr>
          <a:xfrm>
            <a:off x="147989" y="228600"/>
            <a:ext cx="11896021" cy="6400800"/>
          </a:xfrm>
          <a:prstGeom prst="rect">
            <a:avLst/>
          </a:prstGeom>
        </p:spPr>
      </p:pic>
    </p:spTree>
    <p:extLst>
      <p:ext uri="{BB962C8B-B14F-4D97-AF65-F5344CB8AC3E}">
        <p14:creationId xmlns:p14="http://schemas.microsoft.com/office/powerpoint/2010/main" val="14941898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7976529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30566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1142093" y="268817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unique</a:t>
            </a:r>
            <a:br>
              <a:rPr lang="en-GB" dirty="0">
                <a:latin typeface="Twinkl Cursive Looped" panose="02000000000000000000" pitchFamily="2" charset="0"/>
                <a:ea typeface="Arial"/>
                <a:cs typeface="Arial"/>
                <a:sym typeface="Arial"/>
              </a:rPr>
            </a:br>
            <a:r>
              <a:rPr lang="en-GB" dirty="0">
                <a:latin typeface="Twinkl Cursive Looped" panose="02000000000000000000" pitchFamily="2" charset="0"/>
                <a:ea typeface="Arial"/>
                <a:cs typeface="Arial"/>
                <a:sym typeface="Arial"/>
              </a:rPr>
              <a:t>(adjective) </a:t>
            </a:r>
            <a:br>
              <a:rPr lang="en-GB" dirty="0">
                <a:latin typeface="Twinkl Cursive Looped" panose="02000000000000000000" pitchFamily="2" charset="0"/>
                <a:ea typeface="Arial"/>
                <a:cs typeface="Arial"/>
                <a:sym typeface="Arial"/>
              </a:rPr>
            </a:br>
            <a:br>
              <a:rPr lang="en-GB" dirty="0">
                <a:latin typeface="Twinkl Cursive Looped" panose="02000000000000000000" pitchFamily="2" charset="0"/>
                <a:ea typeface="Arial"/>
                <a:cs typeface="Arial"/>
                <a:sym typeface="Arial"/>
              </a:rPr>
            </a:br>
            <a:endParaRPr dirty="0">
              <a:latin typeface="Twinkl Cursive Looped" panose="02000000000000000000" pitchFamily="2" charset="0"/>
            </a:endParaRPr>
          </a:p>
        </p:txBody>
      </p:sp>
      <p:sp>
        <p:nvSpPr>
          <p:cNvPr id="5" name="TextBox 4">
            <a:extLst>
              <a:ext uri="{FF2B5EF4-FFF2-40B4-BE49-F238E27FC236}">
                <a16:creationId xmlns:a16="http://schemas.microsoft.com/office/drawing/2014/main" id="{A1169615-EF3F-61B4-60A2-3B06BABE6779}"/>
              </a:ext>
            </a:extLst>
          </p:cNvPr>
          <p:cNvSpPr txBox="1"/>
          <p:nvPr/>
        </p:nvSpPr>
        <p:spPr>
          <a:xfrm>
            <a:off x="739775" y="4169825"/>
            <a:ext cx="11320236" cy="193899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Arial"/>
                <a:cs typeface="Arial"/>
                <a:sym typeface="Arial"/>
              </a:rPr>
              <a:t>Every one of us is individual and unique.</a:t>
            </a:r>
            <a:endParaRPr lang="en-GB" dirty="0"/>
          </a:p>
        </p:txBody>
      </p:sp>
      <p:pic>
        <p:nvPicPr>
          <p:cNvPr id="6" name="Google Shape;420;g1691ba5e2a3_0_50">
            <a:extLst>
              <a:ext uri="{FF2B5EF4-FFF2-40B4-BE49-F238E27FC236}">
                <a16:creationId xmlns:a16="http://schemas.microsoft.com/office/drawing/2014/main" id="{881D7655-D35E-2243-1C64-977887EEEA50}"/>
              </a:ext>
            </a:extLst>
          </p:cNvPr>
          <p:cNvPicPr preferRelativeResize="0"/>
          <p:nvPr/>
        </p:nvPicPr>
        <p:blipFill rotWithShape="1">
          <a:blip r:embed="rId3">
            <a:alphaModFix/>
          </a:blip>
          <a:srcRect b="11760"/>
          <a:stretch/>
        </p:blipFill>
        <p:spPr>
          <a:xfrm>
            <a:off x="152400" y="152400"/>
            <a:ext cx="3362925" cy="2313214"/>
          </a:xfrm>
          <a:prstGeom prst="rect">
            <a:avLst/>
          </a:prstGeom>
          <a:noFill/>
          <a:ln>
            <a:noFill/>
          </a:ln>
        </p:spPr>
      </p:pic>
    </p:spTree>
    <p:extLst>
      <p:ext uri="{BB962C8B-B14F-4D97-AF65-F5344CB8AC3E}">
        <p14:creationId xmlns:p14="http://schemas.microsoft.com/office/powerpoint/2010/main" val="104436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838200" y="268817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interfere</a:t>
            </a:r>
            <a:br>
              <a:rPr lang="en-GB" dirty="0">
                <a:latin typeface="Twinkl Cursive Looped" panose="02000000000000000000" pitchFamily="2" charset="0"/>
                <a:ea typeface="Arial"/>
                <a:cs typeface="Arial"/>
                <a:sym typeface="Arial"/>
              </a:rPr>
            </a:br>
            <a:r>
              <a:rPr lang="en-GB" dirty="0">
                <a:latin typeface="Twinkl Cursive Looped" panose="02000000000000000000" pitchFamily="2" charset="0"/>
                <a:ea typeface="Arial"/>
                <a:cs typeface="Arial"/>
                <a:sym typeface="Arial"/>
              </a:rPr>
              <a:t>(verb)</a:t>
            </a:r>
            <a:br>
              <a:rPr lang="en-GB" dirty="0">
                <a:latin typeface="Twinkl Cursive Looped" panose="02000000000000000000" pitchFamily="2" charset="0"/>
                <a:ea typeface="Arial"/>
                <a:cs typeface="Arial"/>
                <a:sym typeface="Arial"/>
              </a:rPr>
            </a:br>
            <a:br>
              <a:rPr lang="en-GB" dirty="0">
                <a:latin typeface="Twinkl Cursive Looped" panose="02000000000000000000" pitchFamily="2" charset="0"/>
                <a:ea typeface="Arial"/>
                <a:cs typeface="Arial"/>
                <a:sym typeface="Arial"/>
              </a:rPr>
            </a:br>
            <a:endParaRPr dirty="0">
              <a:latin typeface="Twinkl Cursive Looped" panose="02000000000000000000" pitchFamily="2" charset="0"/>
            </a:endParaRPr>
          </a:p>
        </p:txBody>
      </p:sp>
      <p:sp>
        <p:nvSpPr>
          <p:cNvPr id="3" name="TextBox 2">
            <a:extLst>
              <a:ext uri="{FF2B5EF4-FFF2-40B4-BE49-F238E27FC236}">
                <a16:creationId xmlns:a16="http://schemas.microsoft.com/office/drawing/2014/main" id="{6EF1C184-6B13-6ADB-1E36-8690FC893962}"/>
              </a:ext>
            </a:extLst>
          </p:cNvPr>
          <p:cNvSpPr txBox="1"/>
          <p:nvPr/>
        </p:nvSpPr>
        <p:spPr>
          <a:xfrm>
            <a:off x="838200" y="3429000"/>
            <a:ext cx="11185071" cy="193899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Arial"/>
                <a:cs typeface="Arial"/>
                <a:sym typeface="Arial"/>
              </a:rPr>
              <a:t>Do not interfere with business which doesn’t concern you.</a:t>
            </a:r>
            <a:endParaRPr lang="en-GB" dirty="0"/>
          </a:p>
        </p:txBody>
      </p:sp>
      <p:pic>
        <p:nvPicPr>
          <p:cNvPr id="4" name="Google Shape;451;p67">
            <a:extLst>
              <a:ext uri="{FF2B5EF4-FFF2-40B4-BE49-F238E27FC236}">
                <a16:creationId xmlns:a16="http://schemas.microsoft.com/office/drawing/2014/main" id="{BF93C221-6BA6-5224-58E5-F0910FAFE788}"/>
              </a:ext>
            </a:extLst>
          </p:cNvPr>
          <p:cNvPicPr preferRelativeResize="0"/>
          <p:nvPr/>
        </p:nvPicPr>
        <p:blipFill>
          <a:blip r:embed="rId3">
            <a:alphaModFix/>
          </a:blip>
          <a:stretch>
            <a:fillRect/>
          </a:stretch>
        </p:blipFill>
        <p:spPr>
          <a:xfrm>
            <a:off x="152400" y="152400"/>
            <a:ext cx="2143125" cy="2143125"/>
          </a:xfrm>
          <a:prstGeom prst="rect">
            <a:avLst/>
          </a:prstGeom>
          <a:noFill/>
          <a:ln>
            <a:noFill/>
          </a:ln>
        </p:spPr>
      </p:pic>
    </p:spTree>
    <p:extLst>
      <p:ext uri="{BB962C8B-B14F-4D97-AF65-F5344CB8AC3E}">
        <p14:creationId xmlns:p14="http://schemas.microsoft.com/office/powerpoint/2010/main" val="371947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691ba5e2a3_0_19"/>
          <p:cNvSpPr txBox="1">
            <a:spLocks noGrp="1"/>
          </p:cNvSpPr>
          <p:nvPr>
            <p:ph type="title"/>
          </p:nvPr>
        </p:nvSpPr>
        <p:spPr>
          <a:xfrm>
            <a:off x="1132114" y="2961763"/>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misarticulate</a:t>
            </a:r>
            <a:endParaRPr dirty="0">
              <a:latin typeface="Twinkl Cursive Looped" panose="02000000000000000000" pitchFamily="2" charset="0"/>
            </a:endParaRPr>
          </a:p>
        </p:txBody>
      </p:sp>
      <p:sp>
        <p:nvSpPr>
          <p:cNvPr id="265" name="Google Shape;265;g1691ba5e2a3_0_19"/>
          <p:cNvSpPr/>
          <p:nvPr/>
        </p:nvSpPr>
        <p:spPr>
          <a:xfrm>
            <a:off x="4156378" y="3617525"/>
            <a:ext cx="1296000" cy="7533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6" name="Google Shape;266;g1691ba5e2a3_0_19"/>
          <p:cNvPicPr preferRelativeResize="0"/>
          <p:nvPr/>
        </p:nvPicPr>
        <p:blipFill>
          <a:blip r:embed="rId3">
            <a:alphaModFix/>
          </a:blip>
          <a:stretch>
            <a:fillRect/>
          </a:stretch>
        </p:blipFill>
        <p:spPr>
          <a:xfrm>
            <a:off x="277100" y="162775"/>
            <a:ext cx="2656963" cy="26569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6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Prefix mis-</a:t>
            </a:r>
            <a:endParaRPr dirty="0">
              <a:latin typeface="Twinkl Cursive Looped" panose="02000000000000000000" pitchFamily="2" charset="0"/>
            </a:endParaRPr>
          </a:p>
        </p:txBody>
      </p:sp>
    </p:spTree>
    <p:extLst>
      <p:ext uri="{BB962C8B-B14F-4D97-AF65-F5344CB8AC3E}">
        <p14:creationId xmlns:p14="http://schemas.microsoft.com/office/powerpoint/2010/main" val="30099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t>
            </a:r>
            <a:endParaRPr dirty="0">
              <a:latin typeface="Twinkl Cursive Looped" panose="02000000000000000000" pitchFamily="2" charset="0"/>
            </a:endParaRPr>
          </a:p>
        </p:txBody>
      </p:sp>
    </p:spTree>
    <p:extLst>
      <p:ext uri="{BB962C8B-B14F-4D97-AF65-F5344CB8AC3E}">
        <p14:creationId xmlns:p14="http://schemas.microsoft.com/office/powerpoint/2010/main" val="37234576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701225" y="2026226"/>
            <a:ext cx="10515600" cy="27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t>
            </a:r>
            <a:br>
              <a:rPr lang="en-GB" dirty="0">
                <a:latin typeface="Twinkl Cursive Looped" panose="02000000000000000000" pitchFamily="2" charset="0"/>
                <a:ea typeface="Arial"/>
                <a:cs typeface="Arial"/>
                <a:sym typeface="Arial"/>
              </a:rPr>
            </a:br>
            <a:r>
              <a:rPr lang="en-GB" sz="4900" dirty="0">
                <a:latin typeface="Twinkl Cursive Looped" panose="02000000000000000000" pitchFamily="2" charset="0"/>
                <a:ea typeface="Arial"/>
                <a:cs typeface="Arial"/>
                <a:sym typeface="Arial"/>
              </a:rPr>
              <a:t>meaning wrongly</a:t>
            </a:r>
            <a:endParaRPr sz="4900"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26901662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691ba5e2a3_0_19"/>
          <p:cNvSpPr txBox="1">
            <a:spLocks noGrp="1"/>
          </p:cNvSpPr>
          <p:nvPr>
            <p:ph type="title"/>
          </p:nvPr>
        </p:nvSpPr>
        <p:spPr>
          <a:xfrm>
            <a:off x="1132114" y="2961763"/>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mistrustfulness </a:t>
            </a:r>
            <a:endParaRPr dirty="0">
              <a:latin typeface="Twinkl Cursive Looped" panose="02000000000000000000" pitchFamily="2" charset="0"/>
            </a:endParaRPr>
          </a:p>
        </p:txBody>
      </p:sp>
      <p:sp>
        <p:nvSpPr>
          <p:cNvPr id="265" name="Google Shape;265;g1691ba5e2a3_0_19"/>
          <p:cNvSpPr/>
          <p:nvPr/>
        </p:nvSpPr>
        <p:spPr>
          <a:xfrm>
            <a:off x="3764492" y="3552211"/>
            <a:ext cx="1296000" cy="7533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Google Shape;1450;g1692b049eb3_0_377">
            <a:extLst>
              <a:ext uri="{FF2B5EF4-FFF2-40B4-BE49-F238E27FC236}">
                <a16:creationId xmlns:a16="http://schemas.microsoft.com/office/drawing/2014/main" id="{2D9A7AFE-5ABC-6CD5-C285-E84A70267C93}"/>
              </a:ext>
            </a:extLst>
          </p:cNvPr>
          <p:cNvPicPr preferRelativeResize="0"/>
          <p:nvPr/>
        </p:nvPicPr>
        <p:blipFill>
          <a:blip r:embed="rId3">
            <a:alphaModFix/>
          </a:blip>
          <a:stretch>
            <a:fillRect/>
          </a:stretch>
        </p:blipFill>
        <p:spPr>
          <a:xfrm>
            <a:off x="152400" y="152400"/>
            <a:ext cx="3713925" cy="2079800"/>
          </a:xfrm>
          <a:prstGeom prst="rect">
            <a:avLst/>
          </a:prstGeom>
          <a:noFill/>
          <a:ln>
            <a:noFill/>
          </a:ln>
        </p:spPr>
      </p:pic>
    </p:spTree>
    <p:extLst>
      <p:ext uri="{BB962C8B-B14F-4D97-AF65-F5344CB8AC3E}">
        <p14:creationId xmlns:p14="http://schemas.microsoft.com/office/powerpoint/2010/main" val="2389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6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misrepresenting</a:t>
            </a:r>
            <a:endParaRPr dirty="0">
              <a:latin typeface="Twinkl Cursive Looped" panose="02000000000000000000" pitchFamily="2" charset="0"/>
            </a:endParaRPr>
          </a:p>
        </p:txBody>
      </p:sp>
      <p:sp>
        <p:nvSpPr>
          <p:cNvPr id="283" name="Google Shape;283;p35"/>
          <p:cNvSpPr/>
          <p:nvPr/>
        </p:nvSpPr>
        <p:spPr>
          <a:xfrm>
            <a:off x="3305787" y="3739050"/>
            <a:ext cx="1375800" cy="8070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Google Shape;1461;g1692b049eb3_0_386">
            <a:extLst>
              <a:ext uri="{FF2B5EF4-FFF2-40B4-BE49-F238E27FC236}">
                <a16:creationId xmlns:a16="http://schemas.microsoft.com/office/drawing/2014/main" id="{D4934B4D-62C6-D038-1F77-D08F02827FE6}"/>
              </a:ext>
            </a:extLst>
          </p:cNvPr>
          <p:cNvPicPr preferRelativeResize="0"/>
          <p:nvPr/>
        </p:nvPicPr>
        <p:blipFill>
          <a:blip r:embed="rId3">
            <a:alphaModFix/>
          </a:blip>
          <a:stretch>
            <a:fillRect/>
          </a:stretch>
        </p:blipFill>
        <p:spPr>
          <a:xfrm>
            <a:off x="152400" y="152400"/>
            <a:ext cx="2950325" cy="2859750"/>
          </a:xfrm>
          <a:prstGeom prst="rect">
            <a:avLst/>
          </a:prstGeom>
          <a:noFill/>
          <a:ln>
            <a:noFill/>
          </a:ln>
        </p:spPr>
      </p:pic>
    </p:spTree>
    <p:extLst>
      <p:ext uri="{BB962C8B-B14F-4D97-AF65-F5344CB8AC3E}">
        <p14:creationId xmlns:p14="http://schemas.microsoft.com/office/powerpoint/2010/main" val="287589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P spid="28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6539393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2" y="3946239"/>
            <a:ext cx="10515600" cy="1481650"/>
          </a:xfrm>
        </p:spPr>
        <p:txBody>
          <a:bodyPr>
            <a:normAutofit fontScale="90000"/>
          </a:bodyPr>
          <a:lstStyle/>
          <a:p>
            <a:pPr algn="ctr"/>
            <a:r>
              <a:rPr lang="en-GB" dirty="0">
                <a:latin typeface="Twinkl Cursive Looped" panose="02000000000000000000" pitchFamily="2" charset="0"/>
              </a:rPr>
              <a:t>Possessive apostrophe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possessive apostrophe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_’ </a:t>
            </a:r>
          </a:p>
        </p:txBody>
      </p:sp>
    </p:spTree>
    <p:extLst>
      <p:ext uri="{BB962C8B-B14F-4D97-AF65-F5344CB8AC3E}">
        <p14:creationId xmlns:p14="http://schemas.microsoft.com/office/powerpoint/2010/main" val="543223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p>
        </p:txBody>
      </p:sp>
    </p:spTree>
    <p:extLst>
      <p:ext uri="{BB962C8B-B14F-4D97-AF65-F5344CB8AC3E}">
        <p14:creationId xmlns:p14="http://schemas.microsoft.com/office/powerpoint/2010/main" val="17758553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wolf’s  </a:t>
            </a:r>
          </a:p>
        </p:txBody>
      </p:sp>
      <p:sp>
        <p:nvSpPr>
          <p:cNvPr id="3" name="Rectangle 2">
            <a:extLst>
              <a:ext uri="{FF2B5EF4-FFF2-40B4-BE49-F238E27FC236}">
                <a16:creationId xmlns:a16="http://schemas.microsoft.com/office/drawing/2014/main" id="{13BB5EC0-7A96-4D29-A835-6FAE896C31A4}"/>
              </a:ext>
            </a:extLst>
          </p:cNvPr>
          <p:cNvSpPr/>
          <p:nvPr/>
        </p:nvSpPr>
        <p:spPr>
          <a:xfrm>
            <a:off x="6678384" y="3429000"/>
            <a:ext cx="506188" cy="5041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22" name="Picture 2" descr="Image result for wolf clipart">
            <a:extLst>
              <a:ext uri="{FF2B5EF4-FFF2-40B4-BE49-F238E27FC236}">
                <a16:creationId xmlns:a16="http://schemas.microsoft.com/office/drawing/2014/main" id="{EFB9D5C8-DDF8-3E80-F4BF-9C2739F31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07" y="612321"/>
            <a:ext cx="17907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6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wolves’ </a:t>
            </a:r>
          </a:p>
        </p:txBody>
      </p:sp>
      <p:sp>
        <p:nvSpPr>
          <p:cNvPr id="3" name="Rectangle 2">
            <a:extLst>
              <a:ext uri="{FF2B5EF4-FFF2-40B4-BE49-F238E27FC236}">
                <a16:creationId xmlns:a16="http://schemas.microsoft.com/office/drawing/2014/main" id="{0366E0B6-702E-4814-82C6-08CA2D13F3C9}"/>
              </a:ext>
            </a:extLst>
          </p:cNvPr>
          <p:cNvSpPr/>
          <p:nvPr/>
        </p:nvSpPr>
        <p:spPr>
          <a:xfrm>
            <a:off x="6906987" y="3428999"/>
            <a:ext cx="587827" cy="7089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698" name="Picture 2" descr="Image result for group of wolves clipart">
            <a:extLst>
              <a:ext uri="{FF2B5EF4-FFF2-40B4-BE49-F238E27FC236}">
                <a16:creationId xmlns:a16="http://schemas.microsoft.com/office/drawing/2014/main" id="{DFA550E4-F8D5-F44B-7FBD-9A59670797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391"/>
          <a:stretch/>
        </p:blipFill>
        <p:spPr bwMode="auto">
          <a:xfrm>
            <a:off x="301399" y="340179"/>
            <a:ext cx="2543175" cy="163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misappropriate</a:t>
            </a:r>
            <a:endParaRPr dirty="0">
              <a:latin typeface="Twinkl Cursive Looped" panose="02000000000000000000" pitchFamily="2" charset="0"/>
            </a:endParaRPr>
          </a:p>
        </p:txBody>
      </p:sp>
      <p:sp>
        <p:nvSpPr>
          <p:cNvPr id="283" name="Google Shape;283;p35"/>
          <p:cNvSpPr/>
          <p:nvPr/>
        </p:nvSpPr>
        <p:spPr>
          <a:xfrm>
            <a:off x="3387430" y="3666500"/>
            <a:ext cx="1375800" cy="8070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4" name="Google Shape;284;p35"/>
          <p:cNvPicPr preferRelativeResize="0"/>
          <p:nvPr/>
        </p:nvPicPr>
        <p:blipFill rotWithShape="1">
          <a:blip r:embed="rId3">
            <a:alphaModFix/>
          </a:blip>
          <a:srcRect b="9353"/>
          <a:stretch/>
        </p:blipFill>
        <p:spPr>
          <a:xfrm>
            <a:off x="152400" y="152400"/>
            <a:ext cx="3868875" cy="27214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P spid="28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James’ </a:t>
            </a:r>
          </a:p>
        </p:txBody>
      </p:sp>
      <p:sp>
        <p:nvSpPr>
          <p:cNvPr id="3" name="Rectangle 2">
            <a:extLst>
              <a:ext uri="{FF2B5EF4-FFF2-40B4-BE49-F238E27FC236}">
                <a16:creationId xmlns:a16="http://schemas.microsoft.com/office/drawing/2014/main" id="{4BCBA2DA-E95C-434C-BE81-320E182AE5EF}"/>
              </a:ext>
            </a:extLst>
          </p:cNvPr>
          <p:cNvSpPr/>
          <p:nvPr/>
        </p:nvSpPr>
        <p:spPr>
          <a:xfrm>
            <a:off x="6858001" y="3429000"/>
            <a:ext cx="604156" cy="5783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674" name="Picture 2" descr="Image result for boy clipart">
            <a:extLst>
              <a:ext uri="{FF2B5EF4-FFF2-40B4-BE49-F238E27FC236}">
                <a16:creationId xmlns:a16="http://schemas.microsoft.com/office/drawing/2014/main" id="{57CC242D-983A-C5CC-9C01-C6334EC22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60" y="575583"/>
            <a:ext cx="16954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97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Chris’ </a:t>
            </a:r>
          </a:p>
        </p:txBody>
      </p:sp>
      <p:sp>
        <p:nvSpPr>
          <p:cNvPr id="3" name="Rectangle 2">
            <a:extLst>
              <a:ext uri="{FF2B5EF4-FFF2-40B4-BE49-F238E27FC236}">
                <a16:creationId xmlns:a16="http://schemas.microsoft.com/office/drawing/2014/main" id="{4BCBA2DA-E95C-434C-BE81-320E182AE5EF}"/>
              </a:ext>
            </a:extLst>
          </p:cNvPr>
          <p:cNvSpPr/>
          <p:nvPr/>
        </p:nvSpPr>
        <p:spPr>
          <a:xfrm>
            <a:off x="6841674" y="3532499"/>
            <a:ext cx="604156" cy="5783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650" name="Picture 2" descr="Image result for boy clipart">
            <a:extLst>
              <a:ext uri="{FF2B5EF4-FFF2-40B4-BE49-F238E27FC236}">
                <a16:creationId xmlns:a16="http://schemas.microsoft.com/office/drawing/2014/main" id="{2FC8CD83-708A-B76A-48C4-CD1001D36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490025"/>
            <a:ext cx="16954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wolf’s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249261" y="1670789"/>
            <a:ext cx="81751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wolf + </a:t>
            </a:r>
            <a:r>
              <a:rPr lang="en-GB" sz="6000" dirty="0">
                <a:solidFill>
                  <a:prstClr val="black"/>
                </a:solidFill>
                <a:latin typeface="Twinkl Cursive Looped" panose="02000000000000000000" pitchFamily="2" charset="0"/>
                <a:ea typeface="+mj-ea"/>
                <a:cs typeface="+mj-cs"/>
              </a:rPr>
              <a:t>’ + 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wolf’s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2782669"/>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59216" y="3743157"/>
            <a:ext cx="11789909" cy="3108543"/>
          </a:xfrm>
          <a:prstGeom prst="rect">
            <a:avLst/>
          </a:prstGeom>
          <a:noFill/>
        </p:spPr>
        <p:txBody>
          <a:bodyPr wrap="square">
            <a:spAutoFit/>
          </a:bodyPr>
          <a:lstStyle/>
          <a:p>
            <a:r>
              <a:rPr kumimoji="0" lang="en-GB" sz="3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3200" dirty="0">
                <a:solidFill>
                  <a:prstClr val="black"/>
                </a:solidFill>
                <a:latin typeface="Twinkl Cursive Looped" panose="02000000000000000000" pitchFamily="2" charset="0"/>
              </a:rPr>
              <a:t> a wild carnivorous mammal which is the largest member of the dog family, living and hunting in packs. It is native to both Eurasia and North America, but is much persecuted and has been widely exterminated.</a:t>
            </a:r>
          </a:p>
          <a:p>
            <a:endParaRPr lang="en-GB" sz="3200" i="1" dirty="0">
              <a:solidFill>
                <a:prstClr val="black"/>
              </a:solidFill>
              <a:latin typeface="Twinkl Cursive Looped" panose="02000000000000000000" pitchFamily="2" charset="0"/>
            </a:endParaRPr>
          </a:p>
          <a:p>
            <a:pPr algn="ctr"/>
            <a:r>
              <a:rPr lang="en-GB" sz="3200" i="1" dirty="0">
                <a:solidFill>
                  <a:prstClr val="black"/>
                </a:solidFill>
                <a:latin typeface="Twinkl Cursive Looped" panose="02000000000000000000" pitchFamily="2" charset="0"/>
              </a:rPr>
              <a:t>one wolf owns a howl </a:t>
            </a:r>
            <a:endParaRPr lang="en-GB" sz="1050" i="1" dirty="0"/>
          </a:p>
        </p:txBody>
      </p:sp>
      <p:pic>
        <p:nvPicPr>
          <p:cNvPr id="4" name="Picture 2" descr="Image result for wolf clipart">
            <a:extLst>
              <a:ext uri="{FF2B5EF4-FFF2-40B4-BE49-F238E27FC236}">
                <a16:creationId xmlns:a16="http://schemas.microsoft.com/office/drawing/2014/main" id="{65831E78-4B4D-102D-03C3-C7FAB7D80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07" y="612321"/>
            <a:ext cx="17907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32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wolves’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077686" y="2122033"/>
            <a:ext cx="10515599"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wolves + </a:t>
            </a:r>
            <a:r>
              <a:rPr lang="en-GB" sz="6000" dirty="0">
                <a:solidFill>
                  <a:prstClr val="black"/>
                </a:solidFill>
                <a:latin typeface="Twinkl Cursive Looped" panose="02000000000000000000" pitchFamily="2" charset="0"/>
                <a:ea typeface="+mj-ea"/>
                <a:cs typeface="+mj-cs"/>
              </a:rPr>
              <a:t>’</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wolves’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group of wild carnivorous mammals </a:t>
            </a:r>
            <a:endParaRPr lang="en-GB" sz="4400" i="1" dirty="0">
              <a:solidFill>
                <a:prstClr val="black"/>
              </a:solidFill>
              <a:latin typeface="Twinkl Cursive Looped" panose="02000000000000000000" pitchFamily="2" charset="0"/>
            </a:endParaRPr>
          </a:p>
          <a:p>
            <a:pPr algn="ctr"/>
            <a:r>
              <a:rPr lang="en-GB" sz="4400" i="1" dirty="0">
                <a:solidFill>
                  <a:prstClr val="black"/>
                </a:solidFill>
                <a:latin typeface="Twinkl Cursive Looped" panose="02000000000000000000" pitchFamily="2" charset="0"/>
              </a:rPr>
              <a:t>several wolves own a den</a:t>
            </a:r>
            <a:endParaRPr lang="en-GB" sz="1400" i="1" dirty="0"/>
          </a:p>
        </p:txBody>
      </p:sp>
      <p:pic>
        <p:nvPicPr>
          <p:cNvPr id="3" name="Picture 2" descr="Image result for group of wolves clipart">
            <a:extLst>
              <a:ext uri="{FF2B5EF4-FFF2-40B4-BE49-F238E27FC236}">
                <a16:creationId xmlns:a16="http://schemas.microsoft.com/office/drawing/2014/main" id="{66481880-4069-DBA6-615A-B19BD7165E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391"/>
          <a:stretch/>
        </p:blipFill>
        <p:spPr bwMode="auto">
          <a:xfrm>
            <a:off x="301399" y="340179"/>
            <a:ext cx="2543175" cy="163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James’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338943" y="2122033"/>
            <a:ext cx="92419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James + </a:t>
            </a:r>
            <a:r>
              <a:rPr lang="en-GB" sz="6000" dirty="0">
                <a:solidFill>
                  <a:prstClr val="black"/>
                </a:solidFill>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James’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052300"/>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name of a person </a:t>
            </a:r>
          </a:p>
          <a:p>
            <a:endParaRPr lang="en-GB" sz="4400" dirty="0">
              <a:solidFill>
                <a:prstClr val="black"/>
              </a:solidFill>
              <a:latin typeface="Twinkl Cursive Looped" panose="02000000000000000000" pitchFamily="2" charset="0"/>
            </a:endParaRPr>
          </a:p>
          <a:p>
            <a:pPr algn="ctr"/>
            <a:r>
              <a:rPr lang="en-GB" sz="4400" i="1" dirty="0">
                <a:solidFill>
                  <a:prstClr val="black"/>
                </a:solidFill>
                <a:latin typeface="Twinkl Cursive Looped" panose="02000000000000000000" pitchFamily="2" charset="0"/>
              </a:rPr>
              <a:t>one James owning a hat</a:t>
            </a:r>
            <a:endParaRPr lang="en-GB" sz="1400" i="1" dirty="0"/>
          </a:p>
        </p:txBody>
      </p:sp>
      <p:pic>
        <p:nvPicPr>
          <p:cNvPr id="3" name="Picture 2" descr="Image result for boy clipart">
            <a:extLst>
              <a:ext uri="{FF2B5EF4-FFF2-40B4-BE49-F238E27FC236}">
                <a16:creationId xmlns:a16="http://schemas.microsoft.com/office/drawing/2014/main" id="{0A919581-5C6A-C20C-35AE-476ADA2AE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89" y="0"/>
            <a:ext cx="16954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5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Chris’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14601" y="1810820"/>
            <a:ext cx="9209314"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Chris + </a:t>
            </a:r>
            <a:r>
              <a:rPr lang="en-GB" sz="6000" dirty="0">
                <a:solidFill>
                  <a:prstClr val="black"/>
                </a:solidFill>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Chris’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3077766"/>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name of a person</a:t>
            </a:r>
          </a:p>
          <a:p>
            <a:endParaRPr lang="en-GB" sz="4400" dirty="0">
              <a:solidFill>
                <a:prstClr val="black"/>
              </a:solidFill>
              <a:latin typeface="Twinkl Cursive Looped" panose="02000000000000000000" pitchFamily="2" charset="0"/>
            </a:endParaRPr>
          </a:p>
          <a:p>
            <a:pPr algn="ctr"/>
            <a:r>
              <a:rPr lang="en-GB" sz="4400" i="1" dirty="0">
                <a:solidFill>
                  <a:prstClr val="black"/>
                </a:solidFill>
                <a:latin typeface="Twinkl Cursive Looped" panose="02000000000000000000" pitchFamily="2" charset="0"/>
              </a:rPr>
              <a:t>One Chris owning a top</a:t>
            </a:r>
          </a:p>
          <a:p>
            <a:endParaRPr lang="en-GB" sz="4400" dirty="0">
              <a:solidFill>
                <a:prstClr val="black"/>
              </a:solidFill>
              <a:latin typeface="Twinkl Cursive Looped" panose="02000000000000000000" pitchFamily="2" charset="0"/>
            </a:endParaRPr>
          </a:p>
          <a:p>
            <a:endParaRPr lang="en-GB" sz="1400" dirty="0"/>
          </a:p>
        </p:txBody>
      </p:sp>
      <p:pic>
        <p:nvPicPr>
          <p:cNvPr id="3" name="Picture 2" descr="Image result for boy clipart">
            <a:extLst>
              <a:ext uri="{FF2B5EF4-FFF2-40B4-BE49-F238E27FC236}">
                <a16:creationId xmlns:a16="http://schemas.microsoft.com/office/drawing/2014/main" id="{72AF6600-1E63-83DD-BFE0-ABC721E79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283"/>
            <a:ext cx="16954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wolf’s teeth were sharp and vicious looking.</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531384" y="3031075"/>
            <a:ext cx="1893659"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 </a:t>
            </a:r>
            <a:endParaRPr lang="en-GB" i="1" dirty="0"/>
          </a:p>
        </p:txBody>
      </p:sp>
    </p:spTree>
    <p:extLst>
      <p:ext uri="{BB962C8B-B14F-4D97-AF65-F5344CB8AC3E}">
        <p14:creationId xmlns:p14="http://schemas.microsoft.com/office/powerpoint/2010/main" val="27107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wolves’ den was carefully positioned to secure the best prey.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857500" y="3045278"/>
            <a:ext cx="2400300" cy="76744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8252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5686" y="3080825"/>
            <a:ext cx="11560628" cy="1481650"/>
          </a:xfrm>
        </p:spPr>
        <p:txBody>
          <a:bodyPr>
            <a:normAutofit fontScale="90000"/>
          </a:bodyPr>
          <a:lstStyle/>
          <a:p>
            <a:pPr algn="ctr"/>
            <a:r>
              <a:rPr lang="en-GB" dirty="0">
                <a:latin typeface="Twinkl Cursive Looped" panose="02000000000000000000" pitchFamily="2" charset="0"/>
              </a:rPr>
              <a:t>James’ classroom was the largest in the school.</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0486" y="2867789"/>
            <a:ext cx="2122716" cy="953861"/>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98475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Chris’ lunchbox was full of the best snacks available.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40870" y="2884117"/>
            <a:ext cx="2220687"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1059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691ba5e2a3_0_31"/>
          <p:cNvSpPr txBox="1">
            <a:spLocks noGrp="1"/>
          </p:cNvSpPr>
          <p:nvPr>
            <p:ph type="title"/>
          </p:nvPr>
        </p:nvSpPr>
        <p:spPr>
          <a:xfrm>
            <a:off x="831850" y="3080825"/>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misapprehend</a:t>
            </a:r>
            <a:endParaRPr dirty="0">
              <a:latin typeface="Twinkl Cursive Looped" panose="02000000000000000000" pitchFamily="2" charset="0"/>
            </a:endParaRPr>
          </a:p>
        </p:txBody>
      </p:sp>
      <p:sp>
        <p:nvSpPr>
          <p:cNvPr id="301" name="Google Shape;301;g1691ba5e2a3_0_31"/>
          <p:cNvSpPr/>
          <p:nvPr/>
        </p:nvSpPr>
        <p:spPr>
          <a:xfrm>
            <a:off x="3605654" y="3699150"/>
            <a:ext cx="1276500" cy="7425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2" name="Google Shape;302;g1691ba5e2a3_0_31"/>
          <p:cNvPicPr preferRelativeResize="0"/>
          <p:nvPr/>
        </p:nvPicPr>
        <p:blipFill>
          <a:blip r:embed="rId3">
            <a:alphaModFix/>
          </a:blip>
          <a:stretch>
            <a:fillRect/>
          </a:stretch>
        </p:blipFill>
        <p:spPr>
          <a:xfrm>
            <a:off x="152400" y="152400"/>
            <a:ext cx="2009775" cy="2266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301"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7203840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recommend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85323"/>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 put forward (someone or something) with approval as being suitable for a particular purpose or role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3" name="Picture 2" descr="Image result for recommend clipart">
            <a:extLst>
              <a:ext uri="{FF2B5EF4-FFF2-40B4-BE49-F238E27FC236}">
                <a16:creationId xmlns:a16="http://schemas.microsoft.com/office/drawing/2014/main" id="{F2E739BE-6B1E-ABBF-9C73-81C742146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9" y="730022"/>
            <a:ext cx="14763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5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George did recommend that the football team practice more regularly.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808764" y="2867790"/>
            <a:ext cx="3535136"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758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relevant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429000"/>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closely connected or appropriate to what is being done or considered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3" name="Picture 2" descr="Image result for relevant clipart">
            <a:extLst>
              <a:ext uri="{FF2B5EF4-FFF2-40B4-BE49-F238E27FC236}">
                <a16:creationId xmlns:a16="http://schemas.microsoft.com/office/drawing/2014/main" id="{6E538A2C-C235-0078-FEC1-43CEDD0BC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42900"/>
            <a:ext cx="25527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38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What small children need is relevant advice on how to behave.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9144000" y="2907250"/>
            <a:ext cx="272687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27532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230476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877787"/>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Observing the Earth</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a:t>
            </a:r>
          </a:p>
        </p:txBody>
      </p:sp>
    </p:spTree>
    <p:extLst>
      <p:ext uri="{BB962C8B-B14F-4D97-AF65-F5344CB8AC3E}">
        <p14:creationId xmlns:p14="http://schemas.microsoft.com/office/powerpoint/2010/main" val="19716836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Observing the Earth</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It is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relevant</a:t>
            </a:r>
            <a:r>
              <a:rPr lang="en-GB" sz="3600" dirty="0">
                <a:solidFill>
                  <a:srgbClr val="000000"/>
                </a:solidFill>
                <a:effectLst/>
                <a:latin typeface="Twinkl Cursive Looped" panose="02000000000000000000" pitchFamily="2" charset="0"/>
                <a:ea typeface="Times New Roman" panose="02020603050405020304" pitchFamily="18" charset="0"/>
              </a:rPr>
              <a:t> to know that satellites help us to observe the Earth.  Some sit above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Earth’s</a:t>
            </a:r>
            <a:r>
              <a:rPr lang="en-GB" sz="3600" dirty="0">
                <a:solidFill>
                  <a:srgbClr val="000000"/>
                </a:solidFill>
                <a:effectLst/>
                <a:latin typeface="Twinkl Cursive Looped" panose="02000000000000000000" pitchFamily="2" charset="0"/>
                <a:ea typeface="Times New Roman" panose="02020603050405020304" pitchFamily="18" charset="0"/>
              </a:rPr>
              <a:t>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man’s </a:t>
            </a:r>
            <a:r>
              <a:rPr lang="en-GB" sz="3600" dirty="0">
                <a:solidFill>
                  <a:srgbClr val="000000"/>
                </a:solidFill>
                <a:effectLst/>
                <a:latin typeface="Twinkl Cursive Looped" panose="02000000000000000000" pitchFamily="2" charset="0"/>
                <a:ea typeface="Times New Roman" panose="02020603050405020304" pitchFamily="18" charset="0"/>
              </a:rPr>
              <a:t>activities.  This is sent to stations on the ground, which collect the signals, interpret the information.  It is then passed on to scientists to allow them to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recommend</a:t>
            </a:r>
            <a:r>
              <a:rPr lang="en-GB" sz="3600" dirty="0">
                <a:solidFill>
                  <a:srgbClr val="000000"/>
                </a:solidFill>
                <a:effectLst/>
                <a:latin typeface="Twinkl Cursive Looped" panose="02000000000000000000" pitchFamily="2" charset="0"/>
                <a:ea typeface="Times New Roman" panose="02020603050405020304" pitchFamily="18" charset="0"/>
              </a:rPr>
              <a:t> ways to move forward. </a:t>
            </a:r>
          </a:p>
        </p:txBody>
      </p:sp>
    </p:spTree>
    <p:extLst>
      <p:ext uri="{BB962C8B-B14F-4D97-AF65-F5344CB8AC3E}">
        <p14:creationId xmlns:p14="http://schemas.microsoft.com/office/powerpoint/2010/main" val="12161108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369043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It is then passed on to scientists to allow them to recommend ways to move forward.</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204507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1 -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A100E9-12BF-A82B-A4F1-CD9E973EA5E9}"/>
              </a:ext>
            </a:extLst>
          </p:cNvPr>
          <p:cNvPicPr>
            <a:picLocks noChangeAspect="1"/>
          </p:cNvPicPr>
          <p:nvPr/>
        </p:nvPicPr>
        <p:blipFill rotWithShape="1">
          <a:blip r:embed="rId2"/>
          <a:srcRect l="11919" t="13792" r="10670" b="12125"/>
          <a:stretch/>
        </p:blipFill>
        <p:spPr>
          <a:xfrm>
            <a:off x="147989" y="228600"/>
            <a:ext cx="11896021" cy="6400800"/>
          </a:xfrm>
          <a:prstGeom prst="rect">
            <a:avLst/>
          </a:prstGeom>
        </p:spPr>
      </p:pic>
    </p:spTree>
    <p:extLst>
      <p:ext uri="{BB962C8B-B14F-4D97-AF65-F5344CB8AC3E}">
        <p14:creationId xmlns:p14="http://schemas.microsoft.com/office/powerpoint/2010/main" val="378660255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1773" name="Google Shape;1773;p311"/>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individual</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Google Shape;1778;p312"/>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interfere</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sp>
        <p:nvSpPr>
          <p:cNvPr id="1708" name="Google Shape;1708;p29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misarticulate</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1713" name="Google Shape;1713;p299"/>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misappropriate</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300"/>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misapprehend</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sp>
        <p:nvSpPr>
          <p:cNvPr id="1723" name="Google Shape;1723;p301"/>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miscellaneously</a:t>
            </a:r>
            <a:endParaRPr dirty="0">
              <a:latin typeface="Twinkl Cursive Looped" panose="020000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2" y="3946239"/>
            <a:ext cx="10515600" cy="1481650"/>
          </a:xfrm>
        </p:spPr>
        <p:txBody>
          <a:bodyPr>
            <a:normAutofit fontScale="90000"/>
          </a:bodyPr>
          <a:lstStyle/>
          <a:p>
            <a:pPr algn="ctr"/>
            <a:r>
              <a:rPr lang="en-GB" dirty="0">
                <a:latin typeface="Twinkl Cursive Looped" panose="02000000000000000000" pitchFamily="2" charset="0"/>
              </a:rPr>
              <a:t>Possessive apostrophe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possessive apostrophe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_’ </a:t>
            </a:r>
          </a:p>
        </p:txBody>
      </p:sp>
    </p:spTree>
    <p:extLst>
      <p:ext uri="{BB962C8B-B14F-4D97-AF65-F5344CB8AC3E}">
        <p14:creationId xmlns:p14="http://schemas.microsoft.com/office/powerpoint/2010/main" val="281733520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302"/>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miscalculations</a:t>
            </a:r>
            <a:endParaRPr dirty="0">
              <a:latin typeface="Twinkl Cursive Looped" panose="02000000000000000000" pitchFamily="2"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303"/>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misbehave</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304"/>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misguidedness</a:t>
            </a:r>
            <a:endParaRPr dirty="0">
              <a:latin typeface="Twinkl Cursive Looped" panose="02000000000000000000" pitchFamily="2"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305"/>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misinformation</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sp>
        <p:nvSpPr>
          <p:cNvPr id="1748" name="Google Shape;1748;p306"/>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misinterpreting</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3" name="Google Shape;1753;p307"/>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err="1">
                <a:latin typeface="Twinkl Cursive Looped" panose="02000000000000000000" pitchFamily="2" charset="0"/>
                <a:ea typeface="Arial"/>
                <a:cs typeface="Arial"/>
                <a:sym typeface="Arial"/>
              </a:rPr>
              <a:t>mistranscribe</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sp>
        <p:nvSpPr>
          <p:cNvPr id="1758" name="Google Shape;1758;p30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mistrustfulness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sp>
        <p:nvSpPr>
          <p:cNvPr id="1763" name="Google Shape;1763;p309"/>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misrepresenting</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man’s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p>
        </p:txBody>
      </p:sp>
    </p:spTree>
    <p:extLst>
      <p:ext uri="{BB962C8B-B14F-4D97-AF65-F5344CB8AC3E}">
        <p14:creationId xmlns:p14="http://schemas.microsoft.com/office/powerpoint/2010/main" val="38806444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men’s </a:t>
            </a:r>
          </a:p>
        </p:txBody>
      </p:sp>
    </p:spTree>
    <p:extLst>
      <p:ext uri="{BB962C8B-B14F-4D97-AF65-F5344CB8AC3E}">
        <p14:creationId xmlns:p14="http://schemas.microsoft.com/office/powerpoint/2010/main" val="29382723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woman’s</a:t>
            </a:r>
          </a:p>
        </p:txBody>
      </p:sp>
    </p:spTree>
    <p:extLst>
      <p:ext uri="{BB962C8B-B14F-4D97-AF65-F5344CB8AC3E}">
        <p14:creationId xmlns:p14="http://schemas.microsoft.com/office/powerpoint/2010/main" val="42138582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women’s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child’s</a:t>
            </a:r>
          </a:p>
        </p:txBody>
      </p:sp>
    </p:spTree>
    <p:extLst>
      <p:ext uri="{BB962C8B-B14F-4D97-AF65-F5344CB8AC3E}">
        <p14:creationId xmlns:p14="http://schemas.microsoft.com/office/powerpoint/2010/main" val="80578285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children’s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knife’s</a:t>
            </a:r>
          </a:p>
        </p:txBody>
      </p:sp>
    </p:spTree>
    <p:extLst>
      <p:ext uri="{BB962C8B-B14F-4D97-AF65-F5344CB8AC3E}">
        <p14:creationId xmlns:p14="http://schemas.microsoft.com/office/powerpoint/2010/main" val="27926693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knive’s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baby’s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babies’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fox’s</a:t>
            </a:r>
          </a:p>
        </p:txBody>
      </p:sp>
    </p:spTree>
    <p:extLst>
      <p:ext uri="{BB962C8B-B14F-4D97-AF65-F5344CB8AC3E}">
        <p14:creationId xmlns:p14="http://schemas.microsoft.com/office/powerpoint/2010/main" val="375982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man’s  </a:t>
            </a:r>
          </a:p>
        </p:txBody>
      </p:sp>
      <p:sp>
        <p:nvSpPr>
          <p:cNvPr id="3" name="Rectangle 2">
            <a:extLst>
              <a:ext uri="{FF2B5EF4-FFF2-40B4-BE49-F238E27FC236}">
                <a16:creationId xmlns:a16="http://schemas.microsoft.com/office/drawing/2014/main" id="{13BB5EC0-7A96-4D29-A835-6FAE896C31A4}"/>
              </a:ext>
            </a:extLst>
          </p:cNvPr>
          <p:cNvSpPr/>
          <p:nvPr/>
        </p:nvSpPr>
        <p:spPr>
          <a:xfrm>
            <a:off x="6678384" y="3429000"/>
            <a:ext cx="506188" cy="5041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man's hat clipart">
            <a:extLst>
              <a:ext uri="{FF2B5EF4-FFF2-40B4-BE49-F238E27FC236}">
                <a16:creationId xmlns:a16="http://schemas.microsoft.com/office/drawing/2014/main" id="{E544B91F-97F4-188F-1949-C2EEAC6FC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07" y="427265"/>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foxes’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wolf’s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641432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wolves’</a:t>
            </a:r>
          </a:p>
        </p:txBody>
      </p:sp>
    </p:spTree>
    <p:extLst>
      <p:ext uri="{BB962C8B-B14F-4D97-AF65-F5344CB8AC3E}">
        <p14:creationId xmlns:p14="http://schemas.microsoft.com/office/powerpoint/2010/main" val="342902140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James’</a:t>
            </a:r>
          </a:p>
        </p:txBody>
      </p:sp>
    </p:spTree>
    <p:extLst>
      <p:ext uri="{BB962C8B-B14F-4D97-AF65-F5344CB8AC3E}">
        <p14:creationId xmlns:p14="http://schemas.microsoft.com/office/powerpoint/2010/main" val="36504842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Chris’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1224850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relevant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recommend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6032421"/>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individual   interfere   misarticulating misappropriated </a:t>
            </a:r>
          </a:p>
          <a:p>
            <a:pPr algn="ctr"/>
            <a:r>
              <a:rPr lang="en-GB" sz="5400" dirty="0">
                <a:latin typeface="Twinkl Cursive Looped" panose="02000000000000000000" pitchFamily="2" charset="0"/>
              </a:rPr>
              <a:t>recommend  relevant  women’s children’s foxes’ wolf’s </a:t>
            </a:r>
          </a:p>
        </p:txBody>
      </p:sp>
    </p:spTree>
    <p:extLst>
      <p:ext uri="{BB962C8B-B14F-4D97-AF65-F5344CB8AC3E}">
        <p14:creationId xmlns:p14="http://schemas.microsoft.com/office/powerpoint/2010/main" val="388699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men’s </a:t>
            </a:r>
          </a:p>
        </p:txBody>
      </p:sp>
      <p:sp>
        <p:nvSpPr>
          <p:cNvPr id="3" name="Rectangle 2">
            <a:extLst>
              <a:ext uri="{FF2B5EF4-FFF2-40B4-BE49-F238E27FC236}">
                <a16:creationId xmlns:a16="http://schemas.microsoft.com/office/drawing/2014/main" id="{0366E0B6-702E-4814-82C6-08CA2D13F3C9}"/>
              </a:ext>
            </a:extLst>
          </p:cNvPr>
          <p:cNvSpPr/>
          <p:nvPr/>
        </p:nvSpPr>
        <p:spPr>
          <a:xfrm>
            <a:off x="6351816" y="3428999"/>
            <a:ext cx="587827" cy="7089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Image result for group of men clipart">
            <a:extLst>
              <a:ext uri="{FF2B5EF4-FFF2-40B4-BE49-F238E27FC236}">
                <a16:creationId xmlns:a16="http://schemas.microsoft.com/office/drawing/2014/main" id="{129FB1ED-B51A-E837-6F98-5C8411750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09" y="350384"/>
            <a:ext cx="21431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10243" y="3733895"/>
            <a:ext cx="11800115" cy="523220"/>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Noun verb verb preposition determiner noun noun noun adverb adverb </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1323439"/>
          </a:xfrm>
          <a:prstGeom prst="rect">
            <a:avLst/>
          </a:prstGeom>
          <a:noFill/>
        </p:spPr>
        <p:txBody>
          <a:bodyPr wrap="square" rtlCol="0">
            <a:spAutoFit/>
          </a:bodyPr>
          <a:lstStyle/>
          <a:p>
            <a:r>
              <a:rPr lang="en-GB" sz="4000" dirty="0">
                <a:latin typeface="Twinkl Cursive Looped" panose="02000000000000000000" pitchFamily="2" charset="0"/>
              </a:rPr>
              <a:t>George did recommend that the football team practice more regularly.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3004457" y="2077665"/>
            <a:ext cx="2743199"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2041073" y="3733895"/>
            <a:ext cx="767441"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4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91885" y="3690609"/>
            <a:ext cx="11800115" cy="954107"/>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Determiner adjective noun verb verb adjective noun preposition adverb verb </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337458" y="2013523"/>
            <a:ext cx="11517084" cy="1323439"/>
          </a:xfrm>
          <a:prstGeom prst="rect">
            <a:avLst/>
          </a:prstGeom>
          <a:noFill/>
        </p:spPr>
        <p:txBody>
          <a:bodyPr wrap="square" rtlCol="0">
            <a:spAutoFit/>
          </a:bodyPr>
          <a:lstStyle/>
          <a:p>
            <a:r>
              <a:rPr lang="en-GB" sz="4000" dirty="0">
                <a:latin typeface="Twinkl Cursive Looped" panose="02000000000000000000" pitchFamily="2" charset="0"/>
              </a:rPr>
              <a:t>What small children need is relevant advice on how to behave.</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6678387" y="2059689"/>
            <a:ext cx="1959428" cy="6155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6096000" y="3690609"/>
            <a:ext cx="1447800"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4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654352"/>
            <a:ext cx="11740242" cy="3693319"/>
          </a:xfrm>
          <a:prstGeom prst="rect">
            <a:avLst/>
          </a:prstGeom>
          <a:noFill/>
        </p:spPr>
        <p:txBody>
          <a:bodyPr wrap="square" rtlCol="0">
            <a:spAutoFit/>
          </a:bodyPr>
          <a:lstStyle/>
          <a:p>
            <a:r>
              <a:rPr lang="en-GB" b="1" dirty="0">
                <a:solidFill>
                  <a:srgbClr val="83001D"/>
                </a:solidFill>
                <a:effectLst/>
              </a:rPr>
              <a:t>Recommend</a:t>
            </a:r>
          </a:p>
          <a:p>
            <a:endParaRPr lang="en-GB" b="1" dirty="0">
              <a:solidFill>
                <a:srgbClr val="83001D"/>
              </a:solidFill>
            </a:endParaRPr>
          </a:p>
          <a:p>
            <a:r>
              <a:rPr lang="en-GB" b="1" dirty="0">
                <a:solidFill>
                  <a:srgbClr val="83001D"/>
                </a:solidFill>
                <a:effectLst/>
              </a:rPr>
              <a:t>late Middle English (in recommend): from medieval Latin </a:t>
            </a:r>
            <a:r>
              <a:rPr lang="en-GB" b="1" dirty="0" err="1">
                <a:solidFill>
                  <a:srgbClr val="83001D"/>
                </a:solidFill>
                <a:effectLst/>
              </a:rPr>
              <a:t>recommendare</a:t>
            </a:r>
            <a:r>
              <a:rPr lang="en-GB" b="1" dirty="0">
                <a:solidFill>
                  <a:srgbClr val="83001D"/>
                </a:solidFill>
                <a:effectLst/>
              </a:rPr>
              <a:t>, from Latin re- (expressing intensive force) + </a:t>
            </a:r>
            <a:r>
              <a:rPr lang="en-GB" b="1" dirty="0" err="1">
                <a:solidFill>
                  <a:srgbClr val="83001D"/>
                </a:solidFill>
                <a:effectLst/>
              </a:rPr>
              <a:t>commendare</a:t>
            </a:r>
            <a:r>
              <a:rPr lang="en-GB" b="1" dirty="0">
                <a:solidFill>
                  <a:srgbClr val="83001D"/>
                </a:solidFill>
                <a:effectLst/>
              </a:rPr>
              <a:t> ‘commit to the care of’.</a:t>
            </a:r>
          </a:p>
          <a:p>
            <a:endParaRPr lang="en-GB" b="1" dirty="0">
              <a:solidFill>
                <a:srgbClr val="83001D"/>
              </a:solidFill>
              <a:effectLst/>
            </a:endParaRPr>
          </a:p>
          <a:p>
            <a:endParaRPr lang="en-GB" b="1" dirty="0">
              <a:solidFill>
                <a:srgbClr val="83001D"/>
              </a:solidFill>
            </a:endParaRPr>
          </a:p>
          <a:p>
            <a:endParaRPr lang="en-GB" b="1" dirty="0">
              <a:solidFill>
                <a:srgbClr val="83001D"/>
              </a:solidFill>
              <a:effectLst/>
            </a:endParaRPr>
          </a:p>
          <a:p>
            <a:r>
              <a:rPr lang="en-GB" b="1" dirty="0">
                <a:solidFill>
                  <a:srgbClr val="83001D"/>
                </a:solidFill>
                <a:effectLst/>
              </a:rPr>
              <a:t>Relevant</a:t>
            </a:r>
          </a:p>
          <a:p>
            <a:endParaRPr lang="en-GB" b="1" dirty="0">
              <a:solidFill>
                <a:srgbClr val="83001D"/>
              </a:solidFill>
              <a:effectLst/>
            </a:endParaRPr>
          </a:p>
          <a:p>
            <a:r>
              <a:rPr lang="en-GB" b="1" dirty="0">
                <a:solidFill>
                  <a:srgbClr val="83001D"/>
                </a:solidFill>
                <a:effectLst/>
              </a:rPr>
              <a:t>early 16th century (as a Scots legal term meaning ‘legally pertinent’): from medieval Latin relevant- ‘raising up’, from Latin </a:t>
            </a:r>
            <a:r>
              <a:rPr lang="en-GB" b="1" dirty="0" err="1">
                <a:solidFill>
                  <a:srgbClr val="83001D"/>
                </a:solidFill>
                <a:effectLst/>
              </a:rPr>
              <a:t>relevare</a:t>
            </a:r>
            <a:r>
              <a:rPr lang="en-GB" b="1" dirty="0">
                <a:solidFill>
                  <a:srgbClr val="83001D"/>
                </a:solidFill>
                <a:effectLst/>
              </a:rPr>
              <a:t>.</a:t>
            </a:r>
          </a:p>
          <a:p>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4524315"/>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Create questions and mark schemes for these words. </a:t>
            </a:r>
          </a:p>
        </p:txBody>
      </p:sp>
    </p:spTree>
    <p:extLst>
      <p:ext uri="{BB962C8B-B14F-4D97-AF65-F5344CB8AC3E}">
        <p14:creationId xmlns:p14="http://schemas.microsoft.com/office/powerpoint/2010/main" val="402739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CB77-1BC6-F944-148E-7718A4A87291}"/>
              </a:ext>
            </a:extLst>
          </p:cNvPr>
          <p:cNvSpPr>
            <a:spLocks noGrp="1"/>
          </p:cNvSpPr>
          <p:nvPr>
            <p:ph type="title"/>
          </p:nvPr>
        </p:nvSpPr>
        <p:spPr/>
        <p:txBody>
          <a:bodyPr/>
          <a:lstStyle/>
          <a:p>
            <a:r>
              <a:rPr lang="en-GB" dirty="0"/>
              <a:t>These slides are slightly different - to reduce the number there are now animations used</a:t>
            </a:r>
          </a:p>
        </p:txBody>
      </p:sp>
      <p:sp>
        <p:nvSpPr>
          <p:cNvPr id="3" name="Content Placeholder 2">
            <a:extLst>
              <a:ext uri="{FF2B5EF4-FFF2-40B4-BE49-F238E27FC236}">
                <a16:creationId xmlns:a16="http://schemas.microsoft.com/office/drawing/2014/main" id="{077E62D0-33DD-9CBA-3B37-C650BF8941B5}"/>
              </a:ext>
            </a:extLst>
          </p:cNvPr>
          <p:cNvSpPr>
            <a:spLocks noGrp="1"/>
          </p:cNvSpPr>
          <p:nvPr>
            <p:ph idx="1"/>
          </p:nvPr>
        </p:nvSpPr>
        <p:spPr/>
        <p:txBody>
          <a:bodyPr/>
          <a:lstStyle/>
          <a:p>
            <a:r>
              <a:rPr lang="en-GB" dirty="0"/>
              <a:t>Please use these slides in full screen slide show mode to ensure they work how they are designed with chunks of information being shown at a time to prevent overload </a:t>
            </a:r>
          </a:p>
          <a:p>
            <a:endParaRPr lang="en-GB" dirty="0"/>
          </a:p>
          <a:p>
            <a:r>
              <a:rPr lang="en-GB" dirty="0"/>
              <a:t>Thank you</a:t>
            </a:r>
          </a:p>
        </p:txBody>
      </p:sp>
    </p:spTree>
    <p:extLst>
      <p:ext uri="{BB962C8B-B14F-4D97-AF65-F5344CB8AC3E}">
        <p14:creationId xmlns:p14="http://schemas.microsoft.com/office/powerpoint/2010/main" val="147227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woman’s </a:t>
            </a:r>
          </a:p>
        </p:txBody>
      </p:sp>
      <p:sp>
        <p:nvSpPr>
          <p:cNvPr id="3" name="Rectangle 2">
            <a:extLst>
              <a:ext uri="{FF2B5EF4-FFF2-40B4-BE49-F238E27FC236}">
                <a16:creationId xmlns:a16="http://schemas.microsoft.com/office/drawing/2014/main" id="{4BCBA2DA-E95C-434C-BE81-320E182AE5EF}"/>
              </a:ext>
            </a:extLst>
          </p:cNvPr>
          <p:cNvSpPr/>
          <p:nvPr/>
        </p:nvSpPr>
        <p:spPr>
          <a:xfrm>
            <a:off x="6841674" y="3429000"/>
            <a:ext cx="604156" cy="5783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woman clipart">
            <a:extLst>
              <a:ext uri="{FF2B5EF4-FFF2-40B4-BE49-F238E27FC236}">
                <a16:creationId xmlns:a16="http://schemas.microsoft.com/office/drawing/2014/main" id="{BF9A1B11-9366-A5B0-C1D4-185D377C48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85" t="7624" r="12761" b="42295"/>
          <a:stretch/>
        </p:blipFill>
        <p:spPr bwMode="auto">
          <a:xfrm>
            <a:off x="668563" y="587828"/>
            <a:ext cx="1853647"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women’s </a:t>
            </a:r>
          </a:p>
        </p:txBody>
      </p:sp>
      <p:sp>
        <p:nvSpPr>
          <p:cNvPr id="3" name="Rectangle 2">
            <a:extLst>
              <a:ext uri="{FF2B5EF4-FFF2-40B4-BE49-F238E27FC236}">
                <a16:creationId xmlns:a16="http://schemas.microsoft.com/office/drawing/2014/main" id="{4BCBA2DA-E95C-434C-BE81-320E182AE5EF}"/>
              </a:ext>
            </a:extLst>
          </p:cNvPr>
          <p:cNvSpPr/>
          <p:nvPr/>
        </p:nvSpPr>
        <p:spPr>
          <a:xfrm>
            <a:off x="6841674" y="3429000"/>
            <a:ext cx="604156" cy="5783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Image result for group of women clipart">
            <a:extLst>
              <a:ext uri="{FF2B5EF4-FFF2-40B4-BE49-F238E27FC236}">
                <a16:creationId xmlns:a16="http://schemas.microsoft.com/office/drawing/2014/main" id="{A4AA9218-4D0F-1F96-2A8A-4D11A879B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39" y="303439"/>
            <a:ext cx="18097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2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man’s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405743" y="2122033"/>
            <a:ext cx="81751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man + </a:t>
            </a:r>
            <a:r>
              <a:rPr lang="en-GB" sz="6000" dirty="0">
                <a:solidFill>
                  <a:prstClr val="black"/>
                </a:solidFill>
                <a:latin typeface="Twinkl Cursive Looped" panose="02000000000000000000" pitchFamily="2" charset="0"/>
                <a:ea typeface="+mj-ea"/>
                <a:cs typeface="+mj-cs"/>
              </a:rPr>
              <a:t>’ + 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man’s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an adult male human being</a:t>
            </a:r>
          </a:p>
          <a:p>
            <a:endParaRPr lang="en-GB" sz="4400" dirty="0">
              <a:solidFill>
                <a:prstClr val="black"/>
              </a:solidFill>
              <a:latin typeface="Twinkl Cursive Looped" panose="02000000000000000000" pitchFamily="2" charset="0"/>
            </a:endParaRPr>
          </a:p>
          <a:p>
            <a:pPr algn="ctr"/>
            <a:r>
              <a:rPr lang="en-GB" sz="4400" i="1" dirty="0">
                <a:solidFill>
                  <a:prstClr val="black"/>
                </a:solidFill>
                <a:latin typeface="Twinkl Cursive Looped" panose="02000000000000000000" pitchFamily="2" charset="0"/>
              </a:rPr>
              <a:t>one man owns a hat. </a:t>
            </a:r>
            <a:endParaRPr lang="en-GB" sz="1400" i="1" dirty="0"/>
          </a:p>
        </p:txBody>
      </p:sp>
      <p:pic>
        <p:nvPicPr>
          <p:cNvPr id="4" name="Picture 2" descr="Image result for man's hat clipart">
            <a:extLst>
              <a:ext uri="{FF2B5EF4-FFF2-40B4-BE49-F238E27FC236}">
                <a16:creationId xmlns:a16="http://schemas.microsoft.com/office/drawing/2014/main" id="{9C27C55A-6B98-EBB3-9991-6DCB48078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91" y="331333"/>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men’s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405743" y="2122033"/>
            <a:ext cx="81751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men + </a:t>
            </a:r>
            <a:r>
              <a:rPr lang="en-GB" sz="6000" dirty="0">
                <a:solidFill>
                  <a:prstClr val="black"/>
                </a:solidFill>
                <a:latin typeface="Twinkl Cursive Looped" panose="02000000000000000000" pitchFamily="2" charset="0"/>
                <a:ea typeface="+mj-ea"/>
                <a:cs typeface="+mj-cs"/>
              </a:rPr>
              <a:t>’ + 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men’s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group of adult male human being </a:t>
            </a:r>
          </a:p>
          <a:p>
            <a:pPr algn="ctr"/>
            <a:r>
              <a:rPr lang="en-GB" sz="4400" i="1" dirty="0">
                <a:solidFill>
                  <a:prstClr val="black"/>
                </a:solidFill>
                <a:latin typeface="Twinkl Cursive Looped" panose="02000000000000000000" pitchFamily="2" charset="0"/>
              </a:rPr>
              <a:t>several men own several hats</a:t>
            </a:r>
            <a:endParaRPr lang="en-GB" sz="1400" i="1" dirty="0"/>
          </a:p>
        </p:txBody>
      </p:sp>
      <p:pic>
        <p:nvPicPr>
          <p:cNvPr id="3" name="Picture 4" descr="Image result for group of men clipart">
            <a:extLst>
              <a:ext uri="{FF2B5EF4-FFF2-40B4-BE49-F238E27FC236}">
                <a16:creationId xmlns:a16="http://schemas.microsoft.com/office/drawing/2014/main" id="{444E0C8C-08C4-4DB3-7FC9-4CE179806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09" y="350384"/>
            <a:ext cx="21431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7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woman’s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338943" y="2122033"/>
            <a:ext cx="92419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woman + </a:t>
            </a:r>
            <a:r>
              <a:rPr lang="en-GB" sz="6000" dirty="0">
                <a:solidFill>
                  <a:prstClr val="black"/>
                </a:solidFill>
                <a:latin typeface="Twinkl Cursive Looped" panose="02000000000000000000" pitchFamily="2" charset="0"/>
                <a:ea typeface="+mj-ea"/>
                <a:cs typeface="+mj-cs"/>
              </a:rPr>
              <a:t>’ + 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woman’s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an adult female human being</a:t>
            </a:r>
          </a:p>
          <a:p>
            <a:endParaRPr lang="en-GB" sz="4400" dirty="0">
              <a:solidFill>
                <a:prstClr val="black"/>
              </a:solidFill>
              <a:latin typeface="Twinkl Cursive Looped" panose="02000000000000000000" pitchFamily="2" charset="0"/>
            </a:endParaRPr>
          </a:p>
          <a:p>
            <a:pPr algn="ctr"/>
            <a:r>
              <a:rPr lang="en-GB" sz="4400" i="1" dirty="0">
                <a:solidFill>
                  <a:prstClr val="black"/>
                </a:solidFill>
                <a:latin typeface="Twinkl Cursive Looped" panose="02000000000000000000" pitchFamily="2" charset="0"/>
              </a:rPr>
              <a:t>one woman owns a hat </a:t>
            </a:r>
            <a:endParaRPr lang="en-GB" sz="1400" i="1" dirty="0"/>
          </a:p>
        </p:txBody>
      </p:sp>
      <p:pic>
        <p:nvPicPr>
          <p:cNvPr id="3" name="Picture 2" descr="Image result for woman clipart">
            <a:extLst>
              <a:ext uri="{FF2B5EF4-FFF2-40B4-BE49-F238E27FC236}">
                <a16:creationId xmlns:a16="http://schemas.microsoft.com/office/drawing/2014/main" id="{654CC350-8E0F-A991-CB36-2773E79D51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85" t="7624" r="12761" b="42295"/>
          <a:stretch/>
        </p:blipFill>
        <p:spPr bwMode="auto">
          <a:xfrm>
            <a:off x="668563" y="587828"/>
            <a:ext cx="1853647"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1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women’s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371601" y="2122033"/>
            <a:ext cx="9209314"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women + </a:t>
            </a:r>
            <a:r>
              <a:rPr lang="en-GB" sz="6000" dirty="0">
                <a:solidFill>
                  <a:prstClr val="black"/>
                </a:solidFill>
                <a:latin typeface="Twinkl Cursive Looped" panose="02000000000000000000" pitchFamily="2" charset="0"/>
                <a:ea typeface="+mj-ea"/>
                <a:cs typeface="+mj-cs"/>
              </a:rPr>
              <a:t>’ + 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women’s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n-ea"/>
                <a:cs typeface="+mn-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3077766"/>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group of adult female human being </a:t>
            </a:r>
          </a:p>
          <a:p>
            <a:pPr algn="ctr"/>
            <a:r>
              <a:rPr lang="en-GB" sz="4400" i="1" dirty="0">
                <a:solidFill>
                  <a:prstClr val="black"/>
                </a:solidFill>
                <a:latin typeface="Twinkl Cursive Looped" panose="02000000000000000000" pitchFamily="2" charset="0"/>
              </a:rPr>
              <a:t>several women own several hats</a:t>
            </a:r>
          </a:p>
          <a:p>
            <a:endParaRPr lang="en-GB" sz="4400" dirty="0">
              <a:solidFill>
                <a:prstClr val="black"/>
              </a:solidFill>
              <a:latin typeface="Twinkl Cursive Looped" panose="02000000000000000000" pitchFamily="2" charset="0"/>
            </a:endParaRPr>
          </a:p>
          <a:p>
            <a:endParaRPr lang="en-GB" sz="1400" dirty="0"/>
          </a:p>
        </p:txBody>
      </p:sp>
      <p:pic>
        <p:nvPicPr>
          <p:cNvPr id="3" name="Picture 2" descr="Image result for group of women clipart">
            <a:extLst>
              <a:ext uri="{FF2B5EF4-FFF2-40B4-BE49-F238E27FC236}">
                <a16:creationId xmlns:a16="http://schemas.microsoft.com/office/drawing/2014/main" id="{51C50E8B-1098-4111-9156-A03832743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39" y="303439"/>
            <a:ext cx="18097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1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man’s beard became tangled and filled with remnants of food from his previous meal.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192440" y="2290250"/>
            <a:ext cx="2138589"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 </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men’s horses were in need of rest and water before they went off to battle.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87512" y="2226463"/>
            <a:ext cx="1986418" cy="76744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woman’s drawing was declared the most delightful in all the land.</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878239" y="2867789"/>
            <a:ext cx="2857047" cy="953861"/>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2034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women’s clothing was ruin in the storm.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65514" y="2867789"/>
            <a:ext cx="2808515"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3343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1 -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5438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recommend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85323"/>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 put forward (someone or something) with approval as being suitable for a particular purpose or role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3" name="Picture 2" descr="Image result for recommend clipart">
            <a:extLst>
              <a:ext uri="{FF2B5EF4-FFF2-40B4-BE49-F238E27FC236}">
                <a16:creationId xmlns:a16="http://schemas.microsoft.com/office/drawing/2014/main" id="{F2E739BE-6B1E-ABBF-9C73-81C742146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9" y="730022"/>
            <a:ext cx="14763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George did recommend that the football team practice more regularly.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808764" y="2867790"/>
            <a:ext cx="3535136"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relevant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429000"/>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closely connected or appropriate to what is being done or considered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3" name="Picture 2" descr="Image result for relevant clipart">
            <a:extLst>
              <a:ext uri="{FF2B5EF4-FFF2-40B4-BE49-F238E27FC236}">
                <a16:creationId xmlns:a16="http://schemas.microsoft.com/office/drawing/2014/main" id="{6E538A2C-C235-0078-FEC1-43CEDD0BC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42900"/>
            <a:ext cx="25527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What small children need is relevant advice on how to behave.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9144000" y="2907250"/>
            <a:ext cx="272687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877787"/>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Observing the Earth</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a:t>
            </a:r>
          </a:p>
        </p:txBody>
      </p:sp>
    </p:spTree>
    <p:extLst>
      <p:ext uri="{BB962C8B-B14F-4D97-AF65-F5344CB8AC3E}">
        <p14:creationId xmlns:p14="http://schemas.microsoft.com/office/powerpoint/2010/main" val="2433500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Observing the Earth</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It is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relevant</a:t>
            </a:r>
            <a:r>
              <a:rPr lang="en-GB" sz="3600" dirty="0">
                <a:solidFill>
                  <a:srgbClr val="000000"/>
                </a:solidFill>
                <a:effectLst/>
                <a:latin typeface="Twinkl Cursive Looped" panose="02000000000000000000" pitchFamily="2" charset="0"/>
                <a:ea typeface="Times New Roman" panose="02020603050405020304" pitchFamily="18" charset="0"/>
              </a:rPr>
              <a:t> to know that satellites help us to observe the Earth.  Some sit above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Earth’s</a:t>
            </a:r>
            <a:r>
              <a:rPr lang="en-GB" sz="3600" dirty="0">
                <a:solidFill>
                  <a:srgbClr val="000000"/>
                </a:solidFill>
                <a:effectLst/>
                <a:latin typeface="Twinkl Cursive Looped" panose="02000000000000000000" pitchFamily="2" charset="0"/>
                <a:ea typeface="Times New Roman" panose="02020603050405020304" pitchFamily="18" charset="0"/>
              </a:rPr>
              <a:t>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man’s </a:t>
            </a:r>
            <a:r>
              <a:rPr lang="en-GB" sz="3600" dirty="0">
                <a:solidFill>
                  <a:srgbClr val="000000"/>
                </a:solidFill>
                <a:effectLst/>
                <a:latin typeface="Twinkl Cursive Looped" panose="02000000000000000000" pitchFamily="2" charset="0"/>
                <a:ea typeface="Times New Roman" panose="02020603050405020304" pitchFamily="18" charset="0"/>
              </a:rPr>
              <a:t>activities.  This is sent to stations on the ground, which collect the signals, interpret the information.  It is then passed on to scientists to allow them to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recommend</a:t>
            </a:r>
            <a:r>
              <a:rPr lang="en-GB" sz="3600" dirty="0">
                <a:solidFill>
                  <a:srgbClr val="000000"/>
                </a:solidFill>
                <a:effectLst/>
                <a:latin typeface="Twinkl Cursive Looped" panose="02000000000000000000" pitchFamily="2" charset="0"/>
                <a:ea typeface="Times New Roman" panose="02020603050405020304" pitchFamily="18" charset="0"/>
              </a:rPr>
              <a:t> ways to move forward. </a:t>
            </a:r>
          </a:p>
        </p:txBody>
      </p:sp>
    </p:spTree>
    <p:extLst>
      <p:ext uri="{BB962C8B-B14F-4D97-AF65-F5344CB8AC3E}">
        <p14:creationId xmlns:p14="http://schemas.microsoft.com/office/powerpoint/2010/main" val="98199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It is relevant to know that satellites help us to observe the Earth.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8AAFF0-373A-995F-7408-CA42A7F77E4A}"/>
              </a:ext>
            </a:extLst>
          </p:cNvPr>
          <p:cNvPicPr>
            <a:picLocks noChangeAspect="1"/>
          </p:cNvPicPr>
          <p:nvPr/>
        </p:nvPicPr>
        <p:blipFill rotWithShape="1">
          <a:blip r:embed="rId2"/>
          <a:srcRect l="11919" t="13792" r="10670" b="12125"/>
          <a:stretch/>
        </p:blipFill>
        <p:spPr>
          <a:xfrm>
            <a:off x="147989" y="228600"/>
            <a:ext cx="11896021" cy="6400800"/>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1 -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8AAFF0-373A-995F-7408-CA42A7F77E4A}"/>
              </a:ext>
            </a:extLst>
          </p:cNvPr>
          <p:cNvPicPr>
            <a:picLocks noChangeAspect="1"/>
          </p:cNvPicPr>
          <p:nvPr/>
        </p:nvPicPr>
        <p:blipFill rotWithShape="1">
          <a:blip r:embed="rId2"/>
          <a:srcRect l="11919" t="13792" r="10670" b="12125"/>
          <a:stretch/>
        </p:blipFill>
        <p:spPr>
          <a:xfrm>
            <a:off x="147989" y="228600"/>
            <a:ext cx="11896021" cy="6400800"/>
          </a:xfrm>
          <a:prstGeom prst="rect">
            <a:avLst/>
          </a:prstGeom>
        </p:spPr>
      </p:pic>
    </p:spTree>
    <p:extLst>
      <p:ext uri="{BB962C8B-B14F-4D97-AF65-F5344CB8AC3E}">
        <p14:creationId xmlns:p14="http://schemas.microsoft.com/office/powerpoint/2010/main" val="740224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177259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654305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1142093" y="268817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unique</a:t>
            </a:r>
            <a:br>
              <a:rPr lang="en-GB" dirty="0">
                <a:latin typeface="Twinkl Cursive Looped" panose="02000000000000000000" pitchFamily="2" charset="0"/>
                <a:ea typeface="Arial"/>
                <a:cs typeface="Arial"/>
                <a:sym typeface="Arial"/>
              </a:rPr>
            </a:br>
            <a:r>
              <a:rPr lang="en-GB" dirty="0">
                <a:latin typeface="Twinkl Cursive Looped" panose="02000000000000000000" pitchFamily="2" charset="0"/>
                <a:ea typeface="Arial"/>
                <a:cs typeface="Arial"/>
                <a:sym typeface="Arial"/>
              </a:rPr>
              <a:t>(adjective) </a:t>
            </a:r>
            <a:br>
              <a:rPr lang="en-GB" dirty="0">
                <a:latin typeface="Twinkl Cursive Looped" panose="02000000000000000000" pitchFamily="2" charset="0"/>
                <a:ea typeface="Arial"/>
                <a:cs typeface="Arial"/>
                <a:sym typeface="Arial"/>
              </a:rPr>
            </a:br>
            <a:br>
              <a:rPr lang="en-GB" dirty="0">
                <a:latin typeface="Twinkl Cursive Looped" panose="02000000000000000000" pitchFamily="2" charset="0"/>
                <a:ea typeface="Arial"/>
                <a:cs typeface="Arial"/>
                <a:sym typeface="Arial"/>
              </a:rPr>
            </a:br>
            <a:endParaRPr dirty="0">
              <a:latin typeface="Twinkl Cursive Looped" panose="02000000000000000000" pitchFamily="2" charset="0"/>
            </a:endParaRPr>
          </a:p>
        </p:txBody>
      </p:sp>
      <p:sp>
        <p:nvSpPr>
          <p:cNvPr id="5" name="TextBox 4">
            <a:extLst>
              <a:ext uri="{FF2B5EF4-FFF2-40B4-BE49-F238E27FC236}">
                <a16:creationId xmlns:a16="http://schemas.microsoft.com/office/drawing/2014/main" id="{A1169615-EF3F-61B4-60A2-3B06BABE6779}"/>
              </a:ext>
            </a:extLst>
          </p:cNvPr>
          <p:cNvSpPr txBox="1"/>
          <p:nvPr/>
        </p:nvSpPr>
        <p:spPr>
          <a:xfrm>
            <a:off x="739775" y="4169825"/>
            <a:ext cx="11320236" cy="193899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Arial"/>
                <a:cs typeface="Arial"/>
                <a:sym typeface="Arial"/>
              </a:rPr>
              <a:t>Every one of us is individual and unique.</a:t>
            </a:r>
            <a:endParaRPr lang="en-GB" dirty="0"/>
          </a:p>
        </p:txBody>
      </p:sp>
      <p:pic>
        <p:nvPicPr>
          <p:cNvPr id="6" name="Google Shape;420;g1691ba5e2a3_0_50">
            <a:extLst>
              <a:ext uri="{FF2B5EF4-FFF2-40B4-BE49-F238E27FC236}">
                <a16:creationId xmlns:a16="http://schemas.microsoft.com/office/drawing/2014/main" id="{881D7655-D35E-2243-1C64-977887EEEA50}"/>
              </a:ext>
            </a:extLst>
          </p:cNvPr>
          <p:cNvPicPr preferRelativeResize="0"/>
          <p:nvPr/>
        </p:nvPicPr>
        <p:blipFill rotWithShape="1">
          <a:blip r:embed="rId3">
            <a:alphaModFix/>
          </a:blip>
          <a:srcRect b="11760"/>
          <a:stretch/>
        </p:blipFill>
        <p:spPr>
          <a:xfrm>
            <a:off x="152400" y="152400"/>
            <a:ext cx="3362925" cy="2313214"/>
          </a:xfrm>
          <a:prstGeom prst="rect">
            <a:avLst/>
          </a:prstGeom>
          <a:noFill/>
          <a:ln>
            <a:noFill/>
          </a:ln>
        </p:spPr>
      </p:pic>
    </p:spTree>
    <p:extLst>
      <p:ext uri="{BB962C8B-B14F-4D97-AF65-F5344CB8AC3E}">
        <p14:creationId xmlns:p14="http://schemas.microsoft.com/office/powerpoint/2010/main" val="52165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838200" y="268817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interfere</a:t>
            </a:r>
            <a:br>
              <a:rPr lang="en-GB" dirty="0">
                <a:latin typeface="Twinkl Cursive Looped" panose="02000000000000000000" pitchFamily="2" charset="0"/>
                <a:ea typeface="Arial"/>
                <a:cs typeface="Arial"/>
                <a:sym typeface="Arial"/>
              </a:rPr>
            </a:br>
            <a:r>
              <a:rPr lang="en-GB" dirty="0">
                <a:latin typeface="Twinkl Cursive Looped" panose="02000000000000000000" pitchFamily="2" charset="0"/>
                <a:ea typeface="Arial"/>
                <a:cs typeface="Arial"/>
                <a:sym typeface="Arial"/>
              </a:rPr>
              <a:t>(verb)</a:t>
            </a:r>
            <a:br>
              <a:rPr lang="en-GB" dirty="0">
                <a:latin typeface="Twinkl Cursive Looped" panose="02000000000000000000" pitchFamily="2" charset="0"/>
                <a:ea typeface="Arial"/>
                <a:cs typeface="Arial"/>
                <a:sym typeface="Arial"/>
              </a:rPr>
            </a:br>
            <a:br>
              <a:rPr lang="en-GB" dirty="0">
                <a:latin typeface="Twinkl Cursive Looped" panose="02000000000000000000" pitchFamily="2" charset="0"/>
                <a:ea typeface="Arial"/>
                <a:cs typeface="Arial"/>
                <a:sym typeface="Arial"/>
              </a:rPr>
            </a:br>
            <a:endParaRPr dirty="0">
              <a:latin typeface="Twinkl Cursive Looped" panose="02000000000000000000" pitchFamily="2" charset="0"/>
            </a:endParaRPr>
          </a:p>
        </p:txBody>
      </p:sp>
      <p:sp>
        <p:nvSpPr>
          <p:cNvPr id="3" name="TextBox 2">
            <a:extLst>
              <a:ext uri="{FF2B5EF4-FFF2-40B4-BE49-F238E27FC236}">
                <a16:creationId xmlns:a16="http://schemas.microsoft.com/office/drawing/2014/main" id="{6EF1C184-6B13-6ADB-1E36-8690FC893962}"/>
              </a:ext>
            </a:extLst>
          </p:cNvPr>
          <p:cNvSpPr txBox="1"/>
          <p:nvPr/>
        </p:nvSpPr>
        <p:spPr>
          <a:xfrm>
            <a:off x="838200" y="3429000"/>
            <a:ext cx="11185071" cy="193899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Arial"/>
                <a:cs typeface="Arial"/>
                <a:sym typeface="Arial"/>
              </a:rPr>
              <a:t>Do not interfere with business which doesn’t concern you.</a:t>
            </a:r>
            <a:endParaRPr lang="en-GB" dirty="0"/>
          </a:p>
        </p:txBody>
      </p:sp>
      <p:pic>
        <p:nvPicPr>
          <p:cNvPr id="4" name="Google Shape;451;p67">
            <a:extLst>
              <a:ext uri="{FF2B5EF4-FFF2-40B4-BE49-F238E27FC236}">
                <a16:creationId xmlns:a16="http://schemas.microsoft.com/office/drawing/2014/main" id="{BF93C221-6BA6-5224-58E5-F0910FAFE788}"/>
              </a:ext>
            </a:extLst>
          </p:cNvPr>
          <p:cNvPicPr preferRelativeResize="0"/>
          <p:nvPr/>
        </p:nvPicPr>
        <p:blipFill>
          <a:blip r:embed="rId3">
            <a:alphaModFix/>
          </a:blip>
          <a:stretch>
            <a:fillRect/>
          </a:stretch>
        </p:blipFill>
        <p:spPr>
          <a:xfrm>
            <a:off x="152400" y="152400"/>
            <a:ext cx="2143125" cy="2143125"/>
          </a:xfrm>
          <a:prstGeom prst="rect">
            <a:avLst/>
          </a:prstGeom>
          <a:noFill/>
          <a:ln>
            <a:noFill/>
          </a:ln>
        </p:spPr>
      </p:pic>
    </p:spTree>
    <p:extLst>
      <p:ext uri="{BB962C8B-B14F-4D97-AF65-F5344CB8AC3E}">
        <p14:creationId xmlns:p14="http://schemas.microsoft.com/office/powerpoint/2010/main" val="23759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Prefix mis-</a:t>
            </a:r>
            <a:endParaRPr dirty="0">
              <a:latin typeface="Twinkl Cursive Looped" panose="02000000000000000000" pitchFamily="2" charset="0"/>
            </a:endParaRPr>
          </a:p>
        </p:txBody>
      </p:sp>
    </p:spTree>
    <p:extLst>
      <p:ext uri="{BB962C8B-B14F-4D97-AF65-F5344CB8AC3E}">
        <p14:creationId xmlns:p14="http://schemas.microsoft.com/office/powerpoint/2010/main" val="140121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t>
            </a:r>
            <a:endParaRPr dirty="0">
              <a:latin typeface="Twinkl Cursive Looped" panose="02000000000000000000" pitchFamily="2" charset="0"/>
            </a:endParaRPr>
          </a:p>
        </p:txBody>
      </p:sp>
    </p:spTree>
    <p:extLst>
      <p:ext uri="{BB962C8B-B14F-4D97-AF65-F5344CB8AC3E}">
        <p14:creationId xmlns:p14="http://schemas.microsoft.com/office/powerpoint/2010/main" val="3099267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701225" y="2026226"/>
            <a:ext cx="10515600" cy="27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t>
            </a:r>
            <a:br>
              <a:rPr lang="en-GB" dirty="0">
                <a:latin typeface="Twinkl Cursive Looped" panose="02000000000000000000" pitchFamily="2" charset="0"/>
                <a:ea typeface="Arial"/>
                <a:cs typeface="Arial"/>
                <a:sym typeface="Arial"/>
              </a:rPr>
            </a:br>
            <a:r>
              <a:rPr lang="en-GB" sz="4900" dirty="0">
                <a:latin typeface="Twinkl Cursive Looped" panose="02000000000000000000" pitchFamily="2" charset="0"/>
                <a:ea typeface="Arial"/>
                <a:cs typeface="Arial"/>
                <a:sym typeface="Arial"/>
              </a:rPr>
              <a:t>meaning wrongly</a:t>
            </a:r>
            <a:endParaRPr sz="4900"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2927841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691ba5e2a3_0_19"/>
          <p:cNvSpPr txBox="1">
            <a:spLocks noGrp="1"/>
          </p:cNvSpPr>
          <p:nvPr>
            <p:ph type="title"/>
          </p:nvPr>
        </p:nvSpPr>
        <p:spPr>
          <a:xfrm>
            <a:off x="1132114" y="2961763"/>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miscellaneous </a:t>
            </a:r>
            <a:endParaRPr dirty="0">
              <a:latin typeface="Twinkl Cursive Looped" panose="02000000000000000000" pitchFamily="2" charset="0"/>
            </a:endParaRPr>
          </a:p>
        </p:txBody>
      </p:sp>
      <p:sp>
        <p:nvSpPr>
          <p:cNvPr id="265" name="Google Shape;265;g1691ba5e2a3_0_19"/>
          <p:cNvSpPr/>
          <p:nvPr/>
        </p:nvSpPr>
        <p:spPr>
          <a:xfrm>
            <a:off x="3993092" y="3552211"/>
            <a:ext cx="1296000" cy="7533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Google Shape;702;p114">
            <a:extLst>
              <a:ext uri="{FF2B5EF4-FFF2-40B4-BE49-F238E27FC236}">
                <a16:creationId xmlns:a16="http://schemas.microsoft.com/office/drawing/2014/main" id="{67BFEEEA-506D-C013-867F-00EE8057F56D}"/>
              </a:ext>
            </a:extLst>
          </p:cNvPr>
          <p:cNvPicPr preferRelativeResize="0"/>
          <p:nvPr/>
        </p:nvPicPr>
        <p:blipFill>
          <a:blip r:embed="rId3">
            <a:alphaModFix/>
          </a:blip>
          <a:stretch>
            <a:fillRect/>
          </a:stretch>
        </p:blipFill>
        <p:spPr>
          <a:xfrm>
            <a:off x="744075" y="98600"/>
            <a:ext cx="1797425" cy="1797425"/>
          </a:xfrm>
          <a:prstGeom prst="rect">
            <a:avLst/>
          </a:prstGeom>
          <a:noFill/>
          <a:ln>
            <a:noFill/>
          </a:ln>
        </p:spPr>
      </p:pic>
    </p:spTree>
    <p:extLst>
      <p:ext uri="{BB962C8B-B14F-4D97-AF65-F5344CB8AC3E}">
        <p14:creationId xmlns:p14="http://schemas.microsoft.com/office/powerpoint/2010/main" val="312877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miscalculation</a:t>
            </a:r>
            <a:endParaRPr dirty="0">
              <a:latin typeface="Twinkl Cursive Looped" panose="02000000000000000000" pitchFamily="2" charset="0"/>
            </a:endParaRPr>
          </a:p>
        </p:txBody>
      </p:sp>
      <p:sp>
        <p:nvSpPr>
          <p:cNvPr id="283" name="Google Shape;283;p35"/>
          <p:cNvSpPr/>
          <p:nvPr/>
        </p:nvSpPr>
        <p:spPr>
          <a:xfrm>
            <a:off x="3501730" y="3755475"/>
            <a:ext cx="1375800" cy="8070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Google Shape;719;p117">
            <a:extLst>
              <a:ext uri="{FF2B5EF4-FFF2-40B4-BE49-F238E27FC236}">
                <a16:creationId xmlns:a16="http://schemas.microsoft.com/office/drawing/2014/main" id="{EB6A7146-CCDF-71B6-9FEA-B83773334C3D}"/>
              </a:ext>
            </a:extLst>
          </p:cNvPr>
          <p:cNvPicPr preferRelativeResize="0"/>
          <p:nvPr/>
        </p:nvPicPr>
        <p:blipFill rotWithShape="1">
          <a:blip r:embed="rId3">
            <a:alphaModFix/>
          </a:blip>
          <a:srcRect b="8528"/>
          <a:stretch/>
        </p:blipFill>
        <p:spPr>
          <a:xfrm>
            <a:off x="259975" y="125500"/>
            <a:ext cx="2552700" cy="1637986"/>
          </a:xfrm>
          <a:prstGeom prst="rect">
            <a:avLst/>
          </a:prstGeom>
          <a:noFill/>
          <a:ln>
            <a:noFill/>
          </a:ln>
        </p:spPr>
      </p:pic>
    </p:spTree>
    <p:extLst>
      <p:ext uri="{BB962C8B-B14F-4D97-AF65-F5344CB8AC3E}">
        <p14:creationId xmlns:p14="http://schemas.microsoft.com/office/powerpoint/2010/main" val="60346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P spid="28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691ba5e2a3_0_31"/>
          <p:cNvSpPr txBox="1">
            <a:spLocks noGrp="1"/>
          </p:cNvSpPr>
          <p:nvPr>
            <p:ph type="title"/>
          </p:nvPr>
        </p:nvSpPr>
        <p:spPr>
          <a:xfrm>
            <a:off x="831850" y="3080825"/>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misbehave</a:t>
            </a:r>
            <a:endParaRPr dirty="0">
              <a:latin typeface="Twinkl Cursive Looped" panose="02000000000000000000" pitchFamily="2" charset="0"/>
            </a:endParaRPr>
          </a:p>
        </p:txBody>
      </p:sp>
      <p:sp>
        <p:nvSpPr>
          <p:cNvPr id="301" name="Google Shape;301;g1691ba5e2a3_0_31"/>
          <p:cNvSpPr/>
          <p:nvPr/>
        </p:nvSpPr>
        <p:spPr>
          <a:xfrm>
            <a:off x="4258797" y="3699150"/>
            <a:ext cx="1276500" cy="7425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Google Shape;736;p120">
            <a:extLst>
              <a:ext uri="{FF2B5EF4-FFF2-40B4-BE49-F238E27FC236}">
                <a16:creationId xmlns:a16="http://schemas.microsoft.com/office/drawing/2014/main" id="{0DECEE48-B2E8-D8CF-1E19-812A4B8D0E6D}"/>
              </a:ext>
            </a:extLst>
          </p:cNvPr>
          <p:cNvPicPr preferRelativeResize="0"/>
          <p:nvPr/>
        </p:nvPicPr>
        <p:blipFill>
          <a:blip r:embed="rId3">
            <a:alphaModFix/>
          </a:blip>
          <a:stretch>
            <a:fillRect/>
          </a:stretch>
        </p:blipFill>
        <p:spPr>
          <a:xfrm>
            <a:off x="152400" y="152400"/>
            <a:ext cx="2619375" cy="1743075"/>
          </a:xfrm>
          <a:prstGeom prst="rect">
            <a:avLst/>
          </a:prstGeom>
          <a:noFill/>
          <a:ln>
            <a:noFill/>
          </a:ln>
        </p:spPr>
      </p:pic>
    </p:spTree>
    <p:extLst>
      <p:ext uri="{BB962C8B-B14F-4D97-AF65-F5344CB8AC3E}">
        <p14:creationId xmlns:p14="http://schemas.microsoft.com/office/powerpoint/2010/main" val="33597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30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41960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2" y="3946239"/>
            <a:ext cx="10515600" cy="1481650"/>
          </a:xfrm>
        </p:spPr>
        <p:txBody>
          <a:bodyPr>
            <a:normAutofit fontScale="90000"/>
          </a:bodyPr>
          <a:lstStyle/>
          <a:p>
            <a:pPr algn="ctr"/>
            <a:r>
              <a:rPr lang="en-GB" dirty="0">
                <a:latin typeface="Twinkl Cursive Looped" panose="02000000000000000000" pitchFamily="2" charset="0"/>
              </a:rPr>
              <a:t>Possessive apostrophe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possessive apostrophe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_’ </a:t>
            </a:r>
          </a:p>
        </p:txBody>
      </p:sp>
    </p:spTree>
    <p:extLst>
      <p:ext uri="{BB962C8B-B14F-4D97-AF65-F5344CB8AC3E}">
        <p14:creationId xmlns:p14="http://schemas.microsoft.com/office/powerpoint/2010/main" val="565414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p>
        </p:txBody>
      </p:sp>
    </p:spTree>
    <p:extLst>
      <p:ext uri="{BB962C8B-B14F-4D97-AF65-F5344CB8AC3E}">
        <p14:creationId xmlns:p14="http://schemas.microsoft.com/office/powerpoint/2010/main" val="2461861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child’s  </a:t>
            </a:r>
          </a:p>
        </p:txBody>
      </p:sp>
      <p:sp>
        <p:nvSpPr>
          <p:cNvPr id="3" name="Rectangle 2">
            <a:extLst>
              <a:ext uri="{FF2B5EF4-FFF2-40B4-BE49-F238E27FC236}">
                <a16:creationId xmlns:a16="http://schemas.microsoft.com/office/drawing/2014/main" id="{13BB5EC0-7A96-4D29-A835-6FAE896C31A4}"/>
              </a:ext>
            </a:extLst>
          </p:cNvPr>
          <p:cNvSpPr/>
          <p:nvPr/>
        </p:nvSpPr>
        <p:spPr>
          <a:xfrm>
            <a:off x="6678384" y="3429000"/>
            <a:ext cx="506188" cy="5041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82" name="Picture 2" descr="Image result for child clipart">
            <a:extLst>
              <a:ext uri="{FF2B5EF4-FFF2-40B4-BE49-F238E27FC236}">
                <a16:creationId xmlns:a16="http://schemas.microsoft.com/office/drawing/2014/main" id="{99CAC315-8D9F-26B0-A167-57E29983F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47007"/>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9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children’s </a:t>
            </a:r>
          </a:p>
        </p:txBody>
      </p:sp>
      <p:sp>
        <p:nvSpPr>
          <p:cNvPr id="3" name="Rectangle 2">
            <a:extLst>
              <a:ext uri="{FF2B5EF4-FFF2-40B4-BE49-F238E27FC236}">
                <a16:creationId xmlns:a16="http://schemas.microsoft.com/office/drawing/2014/main" id="{0366E0B6-702E-4814-82C6-08CA2D13F3C9}"/>
              </a:ext>
            </a:extLst>
          </p:cNvPr>
          <p:cNvSpPr/>
          <p:nvPr/>
        </p:nvSpPr>
        <p:spPr>
          <a:xfrm>
            <a:off x="6906987" y="3428999"/>
            <a:ext cx="587827" cy="7089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58" name="Picture 2" descr="Image result for child clipart">
            <a:extLst>
              <a:ext uri="{FF2B5EF4-FFF2-40B4-BE49-F238E27FC236}">
                <a16:creationId xmlns:a16="http://schemas.microsoft.com/office/drawing/2014/main" id="{651D6A50-35B4-7F76-FA2F-476FB8E5E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78292"/>
            <a:ext cx="27336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7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knife’s </a:t>
            </a:r>
          </a:p>
        </p:txBody>
      </p:sp>
      <p:sp>
        <p:nvSpPr>
          <p:cNvPr id="3" name="Rectangle 2">
            <a:extLst>
              <a:ext uri="{FF2B5EF4-FFF2-40B4-BE49-F238E27FC236}">
                <a16:creationId xmlns:a16="http://schemas.microsoft.com/office/drawing/2014/main" id="{4BCBA2DA-E95C-434C-BE81-320E182AE5EF}"/>
              </a:ext>
            </a:extLst>
          </p:cNvPr>
          <p:cNvSpPr/>
          <p:nvPr/>
        </p:nvSpPr>
        <p:spPr>
          <a:xfrm>
            <a:off x="6433459" y="3429000"/>
            <a:ext cx="604156" cy="5783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434" name="Picture 2" descr="Image result for knife clipart">
            <a:extLst>
              <a:ext uri="{FF2B5EF4-FFF2-40B4-BE49-F238E27FC236}">
                <a16:creationId xmlns:a16="http://schemas.microsoft.com/office/drawing/2014/main" id="{16ADF57A-38B5-39ED-E4AF-AC3A0DA3A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93" y="449036"/>
            <a:ext cx="15144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2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knives’ </a:t>
            </a:r>
          </a:p>
        </p:txBody>
      </p:sp>
      <p:sp>
        <p:nvSpPr>
          <p:cNvPr id="3" name="Rectangle 2">
            <a:extLst>
              <a:ext uri="{FF2B5EF4-FFF2-40B4-BE49-F238E27FC236}">
                <a16:creationId xmlns:a16="http://schemas.microsoft.com/office/drawing/2014/main" id="{4BCBA2DA-E95C-434C-BE81-320E182AE5EF}"/>
              </a:ext>
            </a:extLst>
          </p:cNvPr>
          <p:cNvSpPr/>
          <p:nvPr/>
        </p:nvSpPr>
        <p:spPr>
          <a:xfrm>
            <a:off x="6841674" y="3532499"/>
            <a:ext cx="604156" cy="5783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410" name="Picture 2" descr="Image result for knife clipart">
            <a:extLst>
              <a:ext uri="{FF2B5EF4-FFF2-40B4-BE49-F238E27FC236}">
                <a16:creationId xmlns:a16="http://schemas.microsoft.com/office/drawing/2014/main" id="{541749C2-11EA-ED68-E405-01311B110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644979"/>
            <a:ext cx="15525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child’s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249261" y="1670789"/>
            <a:ext cx="81751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child + </a:t>
            </a:r>
            <a:r>
              <a:rPr lang="en-GB" sz="6000" dirty="0">
                <a:solidFill>
                  <a:prstClr val="black"/>
                </a:solidFill>
                <a:latin typeface="Twinkl Cursive Looped" panose="02000000000000000000" pitchFamily="2" charset="0"/>
                <a:ea typeface="+mj-ea"/>
                <a:cs typeface="+mj-cs"/>
              </a:rPr>
              <a:t>’ + 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child’s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2782669"/>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59216" y="3743157"/>
            <a:ext cx="11789909" cy="2862322"/>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young human being below the age of puberty or below the legal age of majority </a:t>
            </a:r>
          </a:p>
          <a:p>
            <a:pPr algn="ctr"/>
            <a:r>
              <a:rPr lang="en-GB" sz="4400" i="1" dirty="0">
                <a:solidFill>
                  <a:prstClr val="black"/>
                </a:solidFill>
                <a:latin typeface="Twinkl Cursive Looped" panose="02000000000000000000" pitchFamily="2" charset="0"/>
              </a:rPr>
              <a:t>one child owns a rattle </a:t>
            </a:r>
            <a:endParaRPr lang="en-GB" sz="1400" i="1" dirty="0"/>
          </a:p>
        </p:txBody>
      </p:sp>
      <p:pic>
        <p:nvPicPr>
          <p:cNvPr id="3" name="Picture 2" descr="Image result for child clipart">
            <a:extLst>
              <a:ext uri="{FF2B5EF4-FFF2-40B4-BE49-F238E27FC236}">
                <a16:creationId xmlns:a16="http://schemas.microsoft.com/office/drawing/2014/main" id="{DF85662A-B6C2-2FCD-0763-CC7D1E396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47007"/>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children’s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077686" y="2122033"/>
            <a:ext cx="10515599"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children + </a:t>
            </a:r>
            <a:r>
              <a:rPr lang="en-GB" sz="6000" dirty="0">
                <a:solidFill>
                  <a:prstClr val="black"/>
                </a:solidFill>
                <a:latin typeface="Twinkl Cursive Looped" panose="02000000000000000000" pitchFamily="2" charset="0"/>
                <a:ea typeface="+mj-ea"/>
                <a:cs typeface="+mj-cs"/>
              </a:rPr>
              <a:t>’ + 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children’s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group of a young human being </a:t>
            </a:r>
          </a:p>
          <a:p>
            <a:endParaRPr lang="en-GB" sz="4400" i="1" dirty="0">
              <a:solidFill>
                <a:prstClr val="black"/>
              </a:solidFill>
              <a:latin typeface="Twinkl Cursive Looped" panose="02000000000000000000" pitchFamily="2" charset="0"/>
            </a:endParaRPr>
          </a:p>
          <a:p>
            <a:pPr algn="ctr"/>
            <a:r>
              <a:rPr lang="en-GB" sz="4400" i="1" dirty="0">
                <a:solidFill>
                  <a:prstClr val="black"/>
                </a:solidFill>
                <a:latin typeface="Twinkl Cursive Looped" panose="02000000000000000000" pitchFamily="2" charset="0"/>
              </a:rPr>
              <a:t>several children own several rattles</a:t>
            </a:r>
            <a:endParaRPr lang="en-GB" sz="1400" i="1" dirty="0"/>
          </a:p>
        </p:txBody>
      </p:sp>
      <p:pic>
        <p:nvPicPr>
          <p:cNvPr id="4" name="Picture 2" descr="Image result for child clipart">
            <a:extLst>
              <a:ext uri="{FF2B5EF4-FFF2-40B4-BE49-F238E27FC236}">
                <a16:creationId xmlns:a16="http://schemas.microsoft.com/office/drawing/2014/main" id="{74780345-5926-688B-A47E-E73F73F85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78292"/>
            <a:ext cx="27336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78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knife’s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338943" y="2122033"/>
            <a:ext cx="92419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knife + </a:t>
            </a:r>
            <a:r>
              <a:rPr lang="en-GB" sz="6000" dirty="0">
                <a:solidFill>
                  <a:prstClr val="black"/>
                </a:solidFill>
                <a:latin typeface="Twinkl Cursive Looped" panose="02000000000000000000" pitchFamily="2" charset="0"/>
                <a:ea typeface="+mj-ea"/>
                <a:cs typeface="+mj-cs"/>
              </a:rPr>
              <a:t>’ + 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knife’s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052300"/>
            <a:ext cx="11789909" cy="2862322"/>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an instrument composed of a blade fixed into a handle, used for cutting or as a weapon</a:t>
            </a:r>
          </a:p>
          <a:p>
            <a:pPr algn="ctr"/>
            <a:r>
              <a:rPr lang="en-GB" sz="4400" i="1" dirty="0">
                <a:solidFill>
                  <a:prstClr val="black"/>
                </a:solidFill>
                <a:latin typeface="Twinkl Cursive Looped" panose="02000000000000000000" pitchFamily="2" charset="0"/>
              </a:rPr>
              <a:t>one knife owning a sharp blade</a:t>
            </a:r>
            <a:endParaRPr lang="en-GB" sz="1400" i="1" dirty="0"/>
          </a:p>
        </p:txBody>
      </p:sp>
      <p:pic>
        <p:nvPicPr>
          <p:cNvPr id="4" name="Picture 2" descr="Image result for knife clipart">
            <a:extLst>
              <a:ext uri="{FF2B5EF4-FFF2-40B4-BE49-F238E27FC236}">
                <a16:creationId xmlns:a16="http://schemas.microsoft.com/office/drawing/2014/main" id="{A3656468-B175-AF83-23E7-8725DC369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93" y="449036"/>
            <a:ext cx="15144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3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knives’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371601" y="2122033"/>
            <a:ext cx="9209314"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knives + </a:t>
            </a:r>
            <a:r>
              <a:rPr lang="en-GB" sz="6000" dirty="0">
                <a:solidFill>
                  <a:prstClr val="black"/>
                </a:solidFill>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knives’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n-ea"/>
                <a:cs typeface="+mn-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3077766"/>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group of instruments used for cutting or as a weapon</a:t>
            </a:r>
          </a:p>
          <a:p>
            <a:pPr algn="ctr"/>
            <a:r>
              <a:rPr lang="en-GB" sz="4400" i="1" dirty="0">
                <a:solidFill>
                  <a:prstClr val="black"/>
                </a:solidFill>
                <a:latin typeface="Twinkl Cursive Looped" panose="02000000000000000000" pitchFamily="2" charset="0"/>
              </a:rPr>
              <a:t>several knives owning several sharp blades</a:t>
            </a:r>
          </a:p>
          <a:p>
            <a:endParaRPr lang="en-GB" sz="4400" dirty="0">
              <a:solidFill>
                <a:prstClr val="black"/>
              </a:solidFill>
              <a:latin typeface="Twinkl Cursive Looped" panose="02000000000000000000" pitchFamily="2" charset="0"/>
            </a:endParaRPr>
          </a:p>
          <a:p>
            <a:endParaRPr lang="en-GB" sz="1400" dirty="0"/>
          </a:p>
        </p:txBody>
      </p:sp>
      <p:pic>
        <p:nvPicPr>
          <p:cNvPr id="4" name="Picture 2" descr="Image result for knife clipart">
            <a:extLst>
              <a:ext uri="{FF2B5EF4-FFF2-40B4-BE49-F238E27FC236}">
                <a16:creationId xmlns:a16="http://schemas.microsoft.com/office/drawing/2014/main" id="{206ED1E4-D6B7-2689-BE88-FC0142B13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644979"/>
            <a:ext cx="15525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child’s toy was thrown on the floor in rage when denied another sweet.</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172155" y="2245514"/>
            <a:ext cx="2138589"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265199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children’s playground was full of all sorts of amusements.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36498" y="3010998"/>
            <a:ext cx="2949802" cy="767444"/>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742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5686" y="3080825"/>
            <a:ext cx="11560628" cy="1481650"/>
          </a:xfrm>
        </p:spPr>
        <p:txBody>
          <a:bodyPr>
            <a:normAutofit fontScale="90000"/>
          </a:bodyPr>
          <a:lstStyle/>
          <a:p>
            <a:pPr algn="ctr"/>
            <a:r>
              <a:rPr lang="en-GB" dirty="0">
                <a:latin typeface="Twinkl Cursive Looped" panose="02000000000000000000" pitchFamily="2" charset="0"/>
              </a:rPr>
              <a:t>The knife’s blade was sharpest at the end.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79814" y="2867789"/>
            <a:ext cx="2122716" cy="9538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30405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knives’ handles were black with red markings.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43099" y="2916775"/>
            <a:ext cx="2220687"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19628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30271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recommend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85323"/>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 put forward (someone or something) with approval as being suitable for a particular purpose or role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3" name="Picture 2" descr="Image result for recommend clipart">
            <a:extLst>
              <a:ext uri="{FF2B5EF4-FFF2-40B4-BE49-F238E27FC236}">
                <a16:creationId xmlns:a16="http://schemas.microsoft.com/office/drawing/2014/main" id="{F2E739BE-6B1E-ABBF-9C73-81C742146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9" y="730022"/>
            <a:ext cx="14763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7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George did recommend that the football team practice more regularly.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808764" y="2867790"/>
            <a:ext cx="3535136"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37729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1142093" y="268817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unique</a:t>
            </a:r>
            <a:br>
              <a:rPr lang="en-GB" dirty="0">
                <a:latin typeface="Twinkl Cursive Looped" panose="02000000000000000000" pitchFamily="2" charset="0"/>
                <a:ea typeface="Arial"/>
                <a:cs typeface="Arial"/>
                <a:sym typeface="Arial"/>
              </a:rPr>
            </a:br>
            <a:r>
              <a:rPr lang="en-GB" dirty="0">
                <a:latin typeface="Twinkl Cursive Looped" panose="02000000000000000000" pitchFamily="2" charset="0"/>
                <a:ea typeface="Arial"/>
                <a:cs typeface="Arial"/>
                <a:sym typeface="Arial"/>
              </a:rPr>
              <a:t>(adjective) </a:t>
            </a:r>
            <a:br>
              <a:rPr lang="en-GB" dirty="0">
                <a:latin typeface="Twinkl Cursive Looped" panose="02000000000000000000" pitchFamily="2" charset="0"/>
                <a:ea typeface="Arial"/>
                <a:cs typeface="Arial"/>
                <a:sym typeface="Arial"/>
              </a:rPr>
            </a:br>
            <a:br>
              <a:rPr lang="en-GB" dirty="0">
                <a:latin typeface="Twinkl Cursive Looped" panose="02000000000000000000" pitchFamily="2" charset="0"/>
                <a:ea typeface="Arial"/>
                <a:cs typeface="Arial"/>
                <a:sym typeface="Arial"/>
              </a:rPr>
            </a:br>
            <a:endParaRPr dirty="0">
              <a:latin typeface="Twinkl Cursive Looped" panose="02000000000000000000" pitchFamily="2" charset="0"/>
            </a:endParaRPr>
          </a:p>
        </p:txBody>
      </p:sp>
      <p:sp>
        <p:nvSpPr>
          <p:cNvPr id="5" name="TextBox 4">
            <a:extLst>
              <a:ext uri="{FF2B5EF4-FFF2-40B4-BE49-F238E27FC236}">
                <a16:creationId xmlns:a16="http://schemas.microsoft.com/office/drawing/2014/main" id="{A1169615-EF3F-61B4-60A2-3B06BABE6779}"/>
              </a:ext>
            </a:extLst>
          </p:cNvPr>
          <p:cNvSpPr txBox="1"/>
          <p:nvPr/>
        </p:nvSpPr>
        <p:spPr>
          <a:xfrm>
            <a:off x="739775" y="4169825"/>
            <a:ext cx="11320236" cy="193899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Arial"/>
                <a:cs typeface="Arial"/>
                <a:sym typeface="Arial"/>
              </a:rPr>
              <a:t>Every one of us is individual and unique.</a:t>
            </a:r>
            <a:endParaRPr lang="en-GB" dirty="0"/>
          </a:p>
        </p:txBody>
      </p:sp>
      <p:pic>
        <p:nvPicPr>
          <p:cNvPr id="6" name="Google Shape;420;g1691ba5e2a3_0_50">
            <a:extLst>
              <a:ext uri="{FF2B5EF4-FFF2-40B4-BE49-F238E27FC236}">
                <a16:creationId xmlns:a16="http://schemas.microsoft.com/office/drawing/2014/main" id="{881D7655-D35E-2243-1C64-977887EEEA50}"/>
              </a:ext>
            </a:extLst>
          </p:cNvPr>
          <p:cNvPicPr preferRelativeResize="0"/>
          <p:nvPr/>
        </p:nvPicPr>
        <p:blipFill rotWithShape="1">
          <a:blip r:embed="rId3">
            <a:alphaModFix/>
          </a:blip>
          <a:srcRect b="11760"/>
          <a:stretch/>
        </p:blipFill>
        <p:spPr>
          <a:xfrm>
            <a:off x="152400" y="152400"/>
            <a:ext cx="3362925" cy="23132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relevant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429000"/>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closely connected or appropriate to what is being done or considered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3" name="Picture 2" descr="Image result for relevant clipart">
            <a:extLst>
              <a:ext uri="{FF2B5EF4-FFF2-40B4-BE49-F238E27FC236}">
                <a16:creationId xmlns:a16="http://schemas.microsoft.com/office/drawing/2014/main" id="{6E538A2C-C235-0078-FEC1-43CEDD0BC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42900"/>
            <a:ext cx="25527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3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What small children need is relevant advice on how to behave.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9144000" y="2907250"/>
            <a:ext cx="272687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53218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034124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877787"/>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Observing the Earth</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a:t>
            </a:r>
          </a:p>
        </p:txBody>
      </p:sp>
    </p:spTree>
    <p:extLst>
      <p:ext uri="{BB962C8B-B14F-4D97-AF65-F5344CB8AC3E}">
        <p14:creationId xmlns:p14="http://schemas.microsoft.com/office/powerpoint/2010/main" val="4118262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Observing the Earth</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It is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relevant</a:t>
            </a:r>
            <a:r>
              <a:rPr lang="en-GB" sz="3600" dirty="0">
                <a:solidFill>
                  <a:srgbClr val="000000"/>
                </a:solidFill>
                <a:effectLst/>
                <a:latin typeface="Twinkl Cursive Looped" panose="02000000000000000000" pitchFamily="2" charset="0"/>
                <a:ea typeface="Times New Roman" panose="02020603050405020304" pitchFamily="18" charset="0"/>
              </a:rPr>
              <a:t> to know that satellites help us to observe the Earth.  Some sit above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Earth’s</a:t>
            </a:r>
            <a:r>
              <a:rPr lang="en-GB" sz="3600" dirty="0">
                <a:solidFill>
                  <a:srgbClr val="000000"/>
                </a:solidFill>
                <a:effectLst/>
                <a:latin typeface="Twinkl Cursive Looped" panose="02000000000000000000" pitchFamily="2" charset="0"/>
                <a:ea typeface="Times New Roman" panose="02020603050405020304" pitchFamily="18" charset="0"/>
              </a:rPr>
              <a:t>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man’s </a:t>
            </a:r>
            <a:r>
              <a:rPr lang="en-GB" sz="3600" dirty="0">
                <a:solidFill>
                  <a:srgbClr val="000000"/>
                </a:solidFill>
                <a:effectLst/>
                <a:latin typeface="Twinkl Cursive Looped" panose="02000000000000000000" pitchFamily="2" charset="0"/>
                <a:ea typeface="Times New Roman" panose="02020603050405020304" pitchFamily="18" charset="0"/>
              </a:rPr>
              <a:t>activities.  This is sent to stations on the ground, which collect the signals, interpret the information.  It is then passed on to scientists to allow them to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recommend</a:t>
            </a:r>
            <a:r>
              <a:rPr lang="en-GB" sz="3600" dirty="0">
                <a:solidFill>
                  <a:srgbClr val="000000"/>
                </a:solidFill>
                <a:effectLst/>
                <a:latin typeface="Twinkl Cursive Looped" panose="02000000000000000000" pitchFamily="2" charset="0"/>
                <a:ea typeface="Times New Roman" panose="02020603050405020304" pitchFamily="18" charset="0"/>
              </a:rPr>
              <a:t> ways to move forward. </a:t>
            </a:r>
          </a:p>
        </p:txBody>
      </p:sp>
    </p:spTree>
    <p:extLst>
      <p:ext uri="{BB962C8B-B14F-4D97-AF65-F5344CB8AC3E}">
        <p14:creationId xmlns:p14="http://schemas.microsoft.com/office/powerpoint/2010/main" val="3326793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50007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Some sit above the Earth’s surface, nearly 36,000km out into space, keeping pace with the planet as it rotates.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1674377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1 - Wednesday</a:t>
            </a:r>
          </a:p>
          <a:p>
            <a:endParaRPr lang="en-GB" sz="7200" dirty="0"/>
          </a:p>
        </p:txBody>
      </p:sp>
    </p:spTree>
    <p:extLst>
      <p:ext uri="{BB962C8B-B14F-4D97-AF65-F5344CB8AC3E}">
        <p14:creationId xmlns:p14="http://schemas.microsoft.com/office/powerpoint/2010/main" val="41643696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8AAFF0-373A-995F-7408-CA42A7F77E4A}"/>
              </a:ext>
            </a:extLst>
          </p:cNvPr>
          <p:cNvPicPr>
            <a:picLocks noChangeAspect="1"/>
          </p:cNvPicPr>
          <p:nvPr/>
        </p:nvPicPr>
        <p:blipFill rotWithShape="1">
          <a:blip r:embed="rId2"/>
          <a:srcRect l="11919" t="13792" r="10670" b="12125"/>
          <a:stretch/>
        </p:blipFill>
        <p:spPr>
          <a:xfrm>
            <a:off x="147989" y="228600"/>
            <a:ext cx="11896021" cy="6400800"/>
          </a:xfrm>
          <a:prstGeom prst="rect">
            <a:avLst/>
          </a:prstGeom>
        </p:spPr>
      </p:pic>
    </p:spTree>
    <p:extLst>
      <p:ext uri="{BB962C8B-B14F-4D97-AF65-F5344CB8AC3E}">
        <p14:creationId xmlns:p14="http://schemas.microsoft.com/office/powerpoint/2010/main" val="29604816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17808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838200" y="268817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interfere</a:t>
            </a:r>
            <a:br>
              <a:rPr lang="en-GB" dirty="0">
                <a:latin typeface="Twinkl Cursive Looped" panose="02000000000000000000" pitchFamily="2" charset="0"/>
                <a:ea typeface="Arial"/>
                <a:cs typeface="Arial"/>
                <a:sym typeface="Arial"/>
              </a:rPr>
            </a:br>
            <a:r>
              <a:rPr lang="en-GB" dirty="0">
                <a:latin typeface="Twinkl Cursive Looped" panose="02000000000000000000" pitchFamily="2" charset="0"/>
                <a:ea typeface="Arial"/>
                <a:cs typeface="Arial"/>
                <a:sym typeface="Arial"/>
              </a:rPr>
              <a:t>(verb)</a:t>
            </a:r>
            <a:br>
              <a:rPr lang="en-GB" dirty="0">
                <a:latin typeface="Twinkl Cursive Looped" panose="02000000000000000000" pitchFamily="2" charset="0"/>
                <a:ea typeface="Arial"/>
                <a:cs typeface="Arial"/>
                <a:sym typeface="Arial"/>
              </a:rPr>
            </a:br>
            <a:br>
              <a:rPr lang="en-GB" dirty="0">
                <a:latin typeface="Twinkl Cursive Looped" panose="02000000000000000000" pitchFamily="2" charset="0"/>
                <a:ea typeface="Arial"/>
                <a:cs typeface="Arial"/>
                <a:sym typeface="Arial"/>
              </a:rPr>
            </a:br>
            <a:endParaRPr dirty="0">
              <a:latin typeface="Twinkl Cursive Looped" panose="02000000000000000000" pitchFamily="2" charset="0"/>
            </a:endParaRPr>
          </a:p>
        </p:txBody>
      </p:sp>
      <p:sp>
        <p:nvSpPr>
          <p:cNvPr id="3" name="TextBox 2">
            <a:extLst>
              <a:ext uri="{FF2B5EF4-FFF2-40B4-BE49-F238E27FC236}">
                <a16:creationId xmlns:a16="http://schemas.microsoft.com/office/drawing/2014/main" id="{6EF1C184-6B13-6ADB-1E36-8690FC893962}"/>
              </a:ext>
            </a:extLst>
          </p:cNvPr>
          <p:cNvSpPr txBox="1"/>
          <p:nvPr/>
        </p:nvSpPr>
        <p:spPr>
          <a:xfrm>
            <a:off x="838200" y="3429000"/>
            <a:ext cx="11185071" cy="193899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Arial"/>
                <a:cs typeface="Arial"/>
                <a:sym typeface="Arial"/>
              </a:rPr>
              <a:t>Do not interfere with business which doesn’t concern you.</a:t>
            </a:r>
            <a:endParaRPr lang="en-GB" dirty="0"/>
          </a:p>
        </p:txBody>
      </p:sp>
      <p:pic>
        <p:nvPicPr>
          <p:cNvPr id="4" name="Google Shape;451;p67">
            <a:extLst>
              <a:ext uri="{FF2B5EF4-FFF2-40B4-BE49-F238E27FC236}">
                <a16:creationId xmlns:a16="http://schemas.microsoft.com/office/drawing/2014/main" id="{BF93C221-6BA6-5224-58E5-F0910FAFE788}"/>
              </a:ext>
            </a:extLst>
          </p:cNvPr>
          <p:cNvPicPr preferRelativeResize="0"/>
          <p:nvPr/>
        </p:nvPicPr>
        <p:blipFill>
          <a:blip r:embed="rId3">
            <a:alphaModFix/>
          </a:blip>
          <a:stretch>
            <a:fillRect/>
          </a:stretch>
        </p:blipFill>
        <p:spPr>
          <a:xfrm>
            <a:off x="152400" y="152400"/>
            <a:ext cx="2143125" cy="2143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6394940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1142093" y="268817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unique</a:t>
            </a:r>
            <a:br>
              <a:rPr lang="en-GB" dirty="0">
                <a:latin typeface="Twinkl Cursive Looped" panose="02000000000000000000" pitchFamily="2" charset="0"/>
                <a:ea typeface="Arial"/>
                <a:cs typeface="Arial"/>
                <a:sym typeface="Arial"/>
              </a:rPr>
            </a:br>
            <a:r>
              <a:rPr lang="en-GB" dirty="0">
                <a:latin typeface="Twinkl Cursive Looped" panose="02000000000000000000" pitchFamily="2" charset="0"/>
                <a:ea typeface="Arial"/>
                <a:cs typeface="Arial"/>
                <a:sym typeface="Arial"/>
              </a:rPr>
              <a:t>(adjective) </a:t>
            </a:r>
            <a:br>
              <a:rPr lang="en-GB" dirty="0">
                <a:latin typeface="Twinkl Cursive Looped" panose="02000000000000000000" pitchFamily="2" charset="0"/>
                <a:ea typeface="Arial"/>
                <a:cs typeface="Arial"/>
                <a:sym typeface="Arial"/>
              </a:rPr>
            </a:br>
            <a:br>
              <a:rPr lang="en-GB" dirty="0">
                <a:latin typeface="Twinkl Cursive Looped" panose="02000000000000000000" pitchFamily="2" charset="0"/>
                <a:ea typeface="Arial"/>
                <a:cs typeface="Arial"/>
                <a:sym typeface="Arial"/>
              </a:rPr>
            </a:br>
            <a:endParaRPr dirty="0">
              <a:latin typeface="Twinkl Cursive Looped" panose="02000000000000000000" pitchFamily="2" charset="0"/>
            </a:endParaRPr>
          </a:p>
        </p:txBody>
      </p:sp>
      <p:sp>
        <p:nvSpPr>
          <p:cNvPr id="5" name="TextBox 4">
            <a:extLst>
              <a:ext uri="{FF2B5EF4-FFF2-40B4-BE49-F238E27FC236}">
                <a16:creationId xmlns:a16="http://schemas.microsoft.com/office/drawing/2014/main" id="{A1169615-EF3F-61B4-60A2-3B06BABE6779}"/>
              </a:ext>
            </a:extLst>
          </p:cNvPr>
          <p:cNvSpPr txBox="1"/>
          <p:nvPr/>
        </p:nvSpPr>
        <p:spPr>
          <a:xfrm>
            <a:off x="739775" y="4169825"/>
            <a:ext cx="11320236" cy="193899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Arial"/>
                <a:cs typeface="Arial"/>
                <a:sym typeface="Arial"/>
              </a:rPr>
              <a:t>Every one of us is individual and unique.</a:t>
            </a:r>
            <a:endParaRPr lang="en-GB" dirty="0"/>
          </a:p>
        </p:txBody>
      </p:sp>
      <p:pic>
        <p:nvPicPr>
          <p:cNvPr id="6" name="Google Shape;420;g1691ba5e2a3_0_50">
            <a:extLst>
              <a:ext uri="{FF2B5EF4-FFF2-40B4-BE49-F238E27FC236}">
                <a16:creationId xmlns:a16="http://schemas.microsoft.com/office/drawing/2014/main" id="{881D7655-D35E-2243-1C64-977887EEEA50}"/>
              </a:ext>
            </a:extLst>
          </p:cNvPr>
          <p:cNvPicPr preferRelativeResize="0"/>
          <p:nvPr/>
        </p:nvPicPr>
        <p:blipFill rotWithShape="1">
          <a:blip r:embed="rId3">
            <a:alphaModFix/>
          </a:blip>
          <a:srcRect b="11760"/>
          <a:stretch/>
        </p:blipFill>
        <p:spPr>
          <a:xfrm>
            <a:off x="152400" y="152400"/>
            <a:ext cx="3362925" cy="2313214"/>
          </a:xfrm>
          <a:prstGeom prst="rect">
            <a:avLst/>
          </a:prstGeom>
          <a:noFill/>
          <a:ln>
            <a:noFill/>
          </a:ln>
        </p:spPr>
      </p:pic>
    </p:spTree>
    <p:extLst>
      <p:ext uri="{BB962C8B-B14F-4D97-AF65-F5344CB8AC3E}">
        <p14:creationId xmlns:p14="http://schemas.microsoft.com/office/powerpoint/2010/main" val="328725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838200" y="268817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interfere</a:t>
            </a:r>
            <a:br>
              <a:rPr lang="en-GB" dirty="0">
                <a:latin typeface="Twinkl Cursive Looped" panose="02000000000000000000" pitchFamily="2" charset="0"/>
                <a:ea typeface="Arial"/>
                <a:cs typeface="Arial"/>
                <a:sym typeface="Arial"/>
              </a:rPr>
            </a:br>
            <a:r>
              <a:rPr lang="en-GB" dirty="0">
                <a:latin typeface="Twinkl Cursive Looped" panose="02000000000000000000" pitchFamily="2" charset="0"/>
                <a:ea typeface="Arial"/>
                <a:cs typeface="Arial"/>
                <a:sym typeface="Arial"/>
              </a:rPr>
              <a:t>(verb)</a:t>
            </a:r>
            <a:br>
              <a:rPr lang="en-GB" dirty="0">
                <a:latin typeface="Twinkl Cursive Looped" panose="02000000000000000000" pitchFamily="2" charset="0"/>
                <a:ea typeface="Arial"/>
                <a:cs typeface="Arial"/>
                <a:sym typeface="Arial"/>
              </a:rPr>
            </a:br>
            <a:br>
              <a:rPr lang="en-GB" dirty="0">
                <a:latin typeface="Twinkl Cursive Looped" panose="02000000000000000000" pitchFamily="2" charset="0"/>
                <a:ea typeface="Arial"/>
                <a:cs typeface="Arial"/>
                <a:sym typeface="Arial"/>
              </a:rPr>
            </a:br>
            <a:endParaRPr dirty="0">
              <a:latin typeface="Twinkl Cursive Looped" panose="02000000000000000000" pitchFamily="2" charset="0"/>
            </a:endParaRPr>
          </a:p>
        </p:txBody>
      </p:sp>
      <p:sp>
        <p:nvSpPr>
          <p:cNvPr id="3" name="TextBox 2">
            <a:extLst>
              <a:ext uri="{FF2B5EF4-FFF2-40B4-BE49-F238E27FC236}">
                <a16:creationId xmlns:a16="http://schemas.microsoft.com/office/drawing/2014/main" id="{6EF1C184-6B13-6ADB-1E36-8690FC893962}"/>
              </a:ext>
            </a:extLst>
          </p:cNvPr>
          <p:cNvSpPr txBox="1"/>
          <p:nvPr/>
        </p:nvSpPr>
        <p:spPr>
          <a:xfrm>
            <a:off x="838200" y="3429000"/>
            <a:ext cx="11185071" cy="193899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Arial"/>
                <a:cs typeface="Arial"/>
                <a:sym typeface="Arial"/>
              </a:rPr>
              <a:t>Do not interfere with business which doesn’t concern you.</a:t>
            </a:r>
            <a:endParaRPr lang="en-GB" dirty="0"/>
          </a:p>
        </p:txBody>
      </p:sp>
      <p:pic>
        <p:nvPicPr>
          <p:cNvPr id="4" name="Google Shape;451;p67">
            <a:extLst>
              <a:ext uri="{FF2B5EF4-FFF2-40B4-BE49-F238E27FC236}">
                <a16:creationId xmlns:a16="http://schemas.microsoft.com/office/drawing/2014/main" id="{BF93C221-6BA6-5224-58E5-F0910FAFE788}"/>
              </a:ext>
            </a:extLst>
          </p:cNvPr>
          <p:cNvPicPr preferRelativeResize="0"/>
          <p:nvPr/>
        </p:nvPicPr>
        <p:blipFill>
          <a:blip r:embed="rId3">
            <a:alphaModFix/>
          </a:blip>
          <a:stretch>
            <a:fillRect/>
          </a:stretch>
        </p:blipFill>
        <p:spPr>
          <a:xfrm>
            <a:off x="152400" y="152400"/>
            <a:ext cx="2143125" cy="2143125"/>
          </a:xfrm>
          <a:prstGeom prst="rect">
            <a:avLst/>
          </a:prstGeom>
          <a:noFill/>
          <a:ln>
            <a:noFill/>
          </a:ln>
        </p:spPr>
      </p:pic>
    </p:spTree>
    <p:extLst>
      <p:ext uri="{BB962C8B-B14F-4D97-AF65-F5344CB8AC3E}">
        <p14:creationId xmlns:p14="http://schemas.microsoft.com/office/powerpoint/2010/main" val="174485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Prefix mis-</a:t>
            </a:r>
            <a:endParaRPr dirty="0">
              <a:latin typeface="Twinkl Cursive Looped" panose="02000000000000000000" pitchFamily="2" charset="0"/>
            </a:endParaRPr>
          </a:p>
        </p:txBody>
      </p:sp>
    </p:spTree>
    <p:extLst>
      <p:ext uri="{BB962C8B-B14F-4D97-AF65-F5344CB8AC3E}">
        <p14:creationId xmlns:p14="http://schemas.microsoft.com/office/powerpoint/2010/main" val="360690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t>
            </a:r>
            <a:endParaRPr dirty="0">
              <a:latin typeface="Twinkl Cursive Looped" panose="02000000000000000000" pitchFamily="2" charset="0"/>
            </a:endParaRPr>
          </a:p>
        </p:txBody>
      </p:sp>
    </p:spTree>
    <p:extLst>
      <p:ext uri="{BB962C8B-B14F-4D97-AF65-F5344CB8AC3E}">
        <p14:creationId xmlns:p14="http://schemas.microsoft.com/office/powerpoint/2010/main" val="21252433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701225" y="2026226"/>
            <a:ext cx="10515600" cy="27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a:t>
            </a:r>
            <a:br>
              <a:rPr lang="en-GB" dirty="0">
                <a:latin typeface="Twinkl Cursive Looped" panose="02000000000000000000" pitchFamily="2" charset="0"/>
                <a:ea typeface="Arial"/>
                <a:cs typeface="Arial"/>
                <a:sym typeface="Arial"/>
              </a:rPr>
            </a:br>
            <a:r>
              <a:rPr lang="en-GB" sz="4900" dirty="0">
                <a:latin typeface="Twinkl Cursive Looped" panose="02000000000000000000" pitchFamily="2" charset="0"/>
                <a:ea typeface="Arial"/>
                <a:cs typeface="Arial"/>
                <a:sym typeface="Arial"/>
              </a:rPr>
              <a:t>meaning wrongly</a:t>
            </a:r>
            <a:endParaRPr sz="4900"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771796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691ba5e2a3_0_19"/>
          <p:cNvSpPr txBox="1">
            <a:spLocks noGrp="1"/>
          </p:cNvSpPr>
          <p:nvPr>
            <p:ph type="title"/>
          </p:nvPr>
        </p:nvSpPr>
        <p:spPr>
          <a:xfrm>
            <a:off x="1132114" y="2961763"/>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misguidedness</a:t>
            </a:r>
            <a:endParaRPr dirty="0">
              <a:latin typeface="Twinkl Cursive Looped" panose="02000000000000000000" pitchFamily="2" charset="0"/>
            </a:endParaRPr>
          </a:p>
        </p:txBody>
      </p:sp>
      <p:sp>
        <p:nvSpPr>
          <p:cNvPr id="265" name="Google Shape;265;g1691ba5e2a3_0_19"/>
          <p:cNvSpPr/>
          <p:nvPr/>
        </p:nvSpPr>
        <p:spPr>
          <a:xfrm>
            <a:off x="3993092" y="3552211"/>
            <a:ext cx="1296000" cy="7533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Google Shape;1077;p183">
            <a:extLst>
              <a:ext uri="{FF2B5EF4-FFF2-40B4-BE49-F238E27FC236}">
                <a16:creationId xmlns:a16="http://schemas.microsoft.com/office/drawing/2014/main" id="{76CDD896-0165-AFF5-3215-BF5E365875FB}"/>
              </a:ext>
            </a:extLst>
          </p:cNvPr>
          <p:cNvPicPr preferRelativeResize="0"/>
          <p:nvPr/>
        </p:nvPicPr>
        <p:blipFill>
          <a:blip r:embed="rId3">
            <a:alphaModFix/>
          </a:blip>
          <a:stretch>
            <a:fillRect/>
          </a:stretch>
        </p:blipFill>
        <p:spPr>
          <a:xfrm>
            <a:off x="152400" y="152400"/>
            <a:ext cx="3004150" cy="1999125"/>
          </a:xfrm>
          <a:prstGeom prst="rect">
            <a:avLst/>
          </a:prstGeom>
          <a:noFill/>
          <a:ln>
            <a:noFill/>
          </a:ln>
        </p:spPr>
      </p:pic>
    </p:spTree>
    <p:extLst>
      <p:ext uri="{BB962C8B-B14F-4D97-AF65-F5344CB8AC3E}">
        <p14:creationId xmlns:p14="http://schemas.microsoft.com/office/powerpoint/2010/main" val="427442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6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misinformation</a:t>
            </a:r>
            <a:endParaRPr dirty="0">
              <a:latin typeface="Twinkl Cursive Looped" panose="02000000000000000000" pitchFamily="2" charset="0"/>
            </a:endParaRPr>
          </a:p>
        </p:txBody>
      </p:sp>
      <p:sp>
        <p:nvSpPr>
          <p:cNvPr id="283" name="Google Shape;283;p35"/>
          <p:cNvSpPr/>
          <p:nvPr/>
        </p:nvSpPr>
        <p:spPr>
          <a:xfrm>
            <a:off x="3354773" y="3755379"/>
            <a:ext cx="1375800" cy="8070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Google Shape;1088;p185">
            <a:extLst>
              <a:ext uri="{FF2B5EF4-FFF2-40B4-BE49-F238E27FC236}">
                <a16:creationId xmlns:a16="http://schemas.microsoft.com/office/drawing/2014/main" id="{90E72BFC-B1DA-46C8-059E-1F375D032F48}"/>
              </a:ext>
            </a:extLst>
          </p:cNvPr>
          <p:cNvPicPr preferRelativeResize="0"/>
          <p:nvPr/>
        </p:nvPicPr>
        <p:blipFill>
          <a:blip r:embed="rId3">
            <a:alphaModFix/>
          </a:blip>
          <a:stretch>
            <a:fillRect/>
          </a:stretch>
        </p:blipFill>
        <p:spPr>
          <a:xfrm>
            <a:off x="152400" y="152400"/>
            <a:ext cx="3509325" cy="2335300"/>
          </a:xfrm>
          <a:prstGeom prst="rect">
            <a:avLst/>
          </a:prstGeom>
          <a:noFill/>
          <a:ln>
            <a:noFill/>
          </a:ln>
        </p:spPr>
      </p:pic>
    </p:spTree>
    <p:extLst>
      <p:ext uri="{BB962C8B-B14F-4D97-AF65-F5344CB8AC3E}">
        <p14:creationId xmlns:p14="http://schemas.microsoft.com/office/powerpoint/2010/main" val="9601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P spid="28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691ba5e2a3_0_31"/>
          <p:cNvSpPr txBox="1">
            <a:spLocks noGrp="1"/>
          </p:cNvSpPr>
          <p:nvPr>
            <p:ph type="title"/>
          </p:nvPr>
        </p:nvSpPr>
        <p:spPr>
          <a:xfrm>
            <a:off x="831850" y="3080825"/>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misinterpreting</a:t>
            </a:r>
            <a:endParaRPr dirty="0">
              <a:latin typeface="Twinkl Cursive Looped" panose="02000000000000000000" pitchFamily="2" charset="0"/>
            </a:endParaRPr>
          </a:p>
        </p:txBody>
      </p:sp>
      <p:sp>
        <p:nvSpPr>
          <p:cNvPr id="301" name="Google Shape;301;g1691ba5e2a3_0_31"/>
          <p:cNvSpPr/>
          <p:nvPr/>
        </p:nvSpPr>
        <p:spPr>
          <a:xfrm>
            <a:off x="3491354" y="3650165"/>
            <a:ext cx="1276500" cy="7425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Google Shape;1099;p187">
            <a:extLst>
              <a:ext uri="{FF2B5EF4-FFF2-40B4-BE49-F238E27FC236}">
                <a16:creationId xmlns:a16="http://schemas.microsoft.com/office/drawing/2014/main" id="{BEB42814-737B-B02B-2B90-63A3B024C25E}"/>
              </a:ext>
            </a:extLst>
          </p:cNvPr>
          <p:cNvPicPr preferRelativeResize="0"/>
          <p:nvPr/>
        </p:nvPicPr>
        <p:blipFill>
          <a:blip r:embed="rId3">
            <a:alphaModFix/>
          </a:blip>
          <a:stretch>
            <a:fillRect/>
          </a:stretch>
        </p:blipFill>
        <p:spPr>
          <a:xfrm>
            <a:off x="528925" y="152400"/>
            <a:ext cx="2281525" cy="2774825"/>
          </a:xfrm>
          <a:prstGeom prst="rect">
            <a:avLst/>
          </a:prstGeom>
          <a:noFill/>
          <a:ln>
            <a:noFill/>
          </a:ln>
        </p:spPr>
      </p:pic>
    </p:spTree>
    <p:extLst>
      <p:ext uri="{BB962C8B-B14F-4D97-AF65-F5344CB8AC3E}">
        <p14:creationId xmlns:p14="http://schemas.microsoft.com/office/powerpoint/2010/main" val="268151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30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54646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Prefix mis-</a:t>
            </a:r>
            <a:endParaRPr dirty="0">
              <a:latin typeface="Twinkl Cursive Looped"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2" y="3946239"/>
            <a:ext cx="10515600" cy="1481650"/>
          </a:xfrm>
        </p:spPr>
        <p:txBody>
          <a:bodyPr>
            <a:normAutofit fontScale="90000"/>
          </a:bodyPr>
          <a:lstStyle/>
          <a:p>
            <a:pPr algn="ctr"/>
            <a:r>
              <a:rPr lang="en-GB" dirty="0">
                <a:latin typeface="Twinkl Cursive Looped" panose="02000000000000000000" pitchFamily="2" charset="0"/>
              </a:rPr>
              <a:t>Possessive apostrophe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possessive apostrophe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_’ </a:t>
            </a:r>
          </a:p>
        </p:txBody>
      </p:sp>
    </p:spTree>
    <p:extLst>
      <p:ext uri="{BB962C8B-B14F-4D97-AF65-F5344CB8AC3E}">
        <p14:creationId xmlns:p14="http://schemas.microsoft.com/office/powerpoint/2010/main" val="13356627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p>
        </p:txBody>
      </p:sp>
    </p:spTree>
    <p:extLst>
      <p:ext uri="{BB962C8B-B14F-4D97-AF65-F5344CB8AC3E}">
        <p14:creationId xmlns:p14="http://schemas.microsoft.com/office/powerpoint/2010/main" val="13498452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baby’s  </a:t>
            </a:r>
          </a:p>
        </p:txBody>
      </p:sp>
      <p:sp>
        <p:nvSpPr>
          <p:cNvPr id="3" name="Rectangle 2">
            <a:extLst>
              <a:ext uri="{FF2B5EF4-FFF2-40B4-BE49-F238E27FC236}">
                <a16:creationId xmlns:a16="http://schemas.microsoft.com/office/drawing/2014/main" id="{13BB5EC0-7A96-4D29-A835-6FAE896C31A4}"/>
              </a:ext>
            </a:extLst>
          </p:cNvPr>
          <p:cNvSpPr/>
          <p:nvPr/>
        </p:nvSpPr>
        <p:spPr>
          <a:xfrm>
            <a:off x="6678384" y="3429000"/>
            <a:ext cx="506188" cy="5041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82" name="Picture 2" descr="Image result for child clipart">
            <a:extLst>
              <a:ext uri="{FF2B5EF4-FFF2-40B4-BE49-F238E27FC236}">
                <a16:creationId xmlns:a16="http://schemas.microsoft.com/office/drawing/2014/main" id="{99CAC315-8D9F-26B0-A167-57E29983F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47007"/>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08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babies’</a:t>
            </a:r>
          </a:p>
        </p:txBody>
      </p:sp>
      <p:sp>
        <p:nvSpPr>
          <p:cNvPr id="3" name="Rectangle 2">
            <a:extLst>
              <a:ext uri="{FF2B5EF4-FFF2-40B4-BE49-F238E27FC236}">
                <a16:creationId xmlns:a16="http://schemas.microsoft.com/office/drawing/2014/main" id="{0366E0B6-702E-4814-82C6-08CA2D13F3C9}"/>
              </a:ext>
            </a:extLst>
          </p:cNvPr>
          <p:cNvSpPr/>
          <p:nvPr/>
        </p:nvSpPr>
        <p:spPr>
          <a:xfrm>
            <a:off x="6906987" y="3428999"/>
            <a:ext cx="587827" cy="7089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938" name="Picture 2" descr="Image result for group of babies clipart">
            <a:extLst>
              <a:ext uri="{FF2B5EF4-FFF2-40B4-BE49-F238E27FC236}">
                <a16:creationId xmlns:a16="http://schemas.microsoft.com/office/drawing/2014/main" id="{67509458-F58D-3D08-978D-84B583CC41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561" b="27151"/>
          <a:stretch/>
        </p:blipFill>
        <p:spPr bwMode="auto">
          <a:xfrm>
            <a:off x="260577" y="1159330"/>
            <a:ext cx="2368323" cy="9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64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fox’s </a:t>
            </a:r>
          </a:p>
        </p:txBody>
      </p:sp>
      <p:sp>
        <p:nvSpPr>
          <p:cNvPr id="3" name="Rectangle 2">
            <a:extLst>
              <a:ext uri="{FF2B5EF4-FFF2-40B4-BE49-F238E27FC236}">
                <a16:creationId xmlns:a16="http://schemas.microsoft.com/office/drawing/2014/main" id="{4BCBA2DA-E95C-434C-BE81-320E182AE5EF}"/>
              </a:ext>
            </a:extLst>
          </p:cNvPr>
          <p:cNvSpPr/>
          <p:nvPr/>
        </p:nvSpPr>
        <p:spPr>
          <a:xfrm>
            <a:off x="6237517" y="3429000"/>
            <a:ext cx="604156" cy="5783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914" name="Picture 2" descr="Image result for fox clipart">
            <a:extLst>
              <a:ext uri="{FF2B5EF4-FFF2-40B4-BE49-F238E27FC236}">
                <a16:creationId xmlns:a16="http://schemas.microsoft.com/office/drawing/2014/main" id="{B203B85F-2C81-53C8-BF3D-4E2869A9C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93271"/>
            <a:ext cx="2590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86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foxes’ </a:t>
            </a:r>
          </a:p>
        </p:txBody>
      </p:sp>
      <p:sp>
        <p:nvSpPr>
          <p:cNvPr id="3" name="Rectangle 2">
            <a:extLst>
              <a:ext uri="{FF2B5EF4-FFF2-40B4-BE49-F238E27FC236}">
                <a16:creationId xmlns:a16="http://schemas.microsoft.com/office/drawing/2014/main" id="{4BCBA2DA-E95C-434C-BE81-320E182AE5EF}"/>
              </a:ext>
            </a:extLst>
          </p:cNvPr>
          <p:cNvSpPr/>
          <p:nvPr/>
        </p:nvSpPr>
        <p:spPr>
          <a:xfrm>
            <a:off x="6841674" y="3532499"/>
            <a:ext cx="604156" cy="5783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890" name="Picture 2" descr="Image result for group of foxes clipart">
            <a:extLst>
              <a:ext uri="{FF2B5EF4-FFF2-40B4-BE49-F238E27FC236}">
                <a16:creationId xmlns:a16="http://schemas.microsoft.com/office/drawing/2014/main" id="{CECF1D31-1AF2-6A6E-B2F8-03DDFB265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97" y="775607"/>
            <a:ext cx="27241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baby’s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249261" y="1670789"/>
            <a:ext cx="81751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baby + </a:t>
            </a:r>
            <a:r>
              <a:rPr lang="en-GB" sz="6000" dirty="0">
                <a:solidFill>
                  <a:prstClr val="black"/>
                </a:solidFill>
                <a:latin typeface="Twinkl Cursive Looped" panose="02000000000000000000" pitchFamily="2" charset="0"/>
                <a:ea typeface="+mj-ea"/>
                <a:cs typeface="+mj-cs"/>
              </a:rPr>
              <a:t>’ + 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baby’s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2782669"/>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59216" y="3743157"/>
            <a:ext cx="11789909" cy="2862322"/>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 a very young child </a:t>
            </a:r>
          </a:p>
          <a:p>
            <a:endParaRPr lang="en-GB" sz="4400" i="1" dirty="0">
              <a:solidFill>
                <a:prstClr val="black"/>
              </a:solidFill>
              <a:latin typeface="Twinkl Cursive Looped" panose="02000000000000000000" pitchFamily="2" charset="0"/>
            </a:endParaRPr>
          </a:p>
          <a:p>
            <a:endParaRPr lang="en-GB" sz="4400" i="1" dirty="0">
              <a:solidFill>
                <a:prstClr val="black"/>
              </a:solidFill>
              <a:latin typeface="Twinkl Cursive Looped" panose="02000000000000000000" pitchFamily="2" charset="0"/>
            </a:endParaRPr>
          </a:p>
          <a:p>
            <a:pPr algn="ctr"/>
            <a:r>
              <a:rPr lang="en-GB" sz="4400" i="1" dirty="0">
                <a:solidFill>
                  <a:prstClr val="black"/>
                </a:solidFill>
                <a:latin typeface="Twinkl Cursive Looped" panose="02000000000000000000" pitchFamily="2" charset="0"/>
              </a:rPr>
              <a:t>one baby owns a rattle </a:t>
            </a:r>
            <a:endParaRPr lang="en-GB" sz="1400" i="1" dirty="0"/>
          </a:p>
        </p:txBody>
      </p:sp>
      <p:pic>
        <p:nvPicPr>
          <p:cNvPr id="3" name="Picture 2" descr="Image result for child clipart">
            <a:extLst>
              <a:ext uri="{FF2B5EF4-FFF2-40B4-BE49-F238E27FC236}">
                <a16:creationId xmlns:a16="http://schemas.microsoft.com/office/drawing/2014/main" id="{DF85662A-B6C2-2FCD-0763-CC7D1E396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47007"/>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6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babies’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710543" y="2297567"/>
            <a:ext cx="10515599"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babies + </a:t>
            </a:r>
            <a:r>
              <a:rPr lang="en-GB" sz="6000" dirty="0">
                <a:solidFill>
                  <a:prstClr val="black"/>
                </a:solidFill>
                <a:latin typeface="Twinkl Cursive Looped" panose="02000000000000000000" pitchFamily="2" charset="0"/>
                <a:ea typeface="+mj-ea"/>
                <a:cs typeface="+mj-cs"/>
              </a:rPr>
              <a:t>’</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noProof="0" dirty="0">
                <a:solidFill>
                  <a:prstClr val="black"/>
                </a:solidFill>
                <a:latin typeface="Twinkl Cursive Looped" panose="02000000000000000000" pitchFamily="2" charset="0"/>
                <a:ea typeface="+mj-ea"/>
                <a:cs typeface="+mj-cs"/>
              </a:rPr>
              <a:t>babies’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group of very young children</a:t>
            </a:r>
          </a:p>
          <a:p>
            <a:endParaRPr lang="en-GB" sz="4400" i="1" dirty="0">
              <a:solidFill>
                <a:prstClr val="black"/>
              </a:solidFill>
              <a:latin typeface="Twinkl Cursive Looped" panose="02000000000000000000" pitchFamily="2" charset="0"/>
            </a:endParaRPr>
          </a:p>
          <a:p>
            <a:pPr algn="ctr"/>
            <a:r>
              <a:rPr lang="en-GB" sz="4400" i="1" dirty="0">
                <a:solidFill>
                  <a:prstClr val="black"/>
                </a:solidFill>
                <a:latin typeface="Twinkl Cursive Looped" panose="02000000000000000000" pitchFamily="2" charset="0"/>
              </a:rPr>
              <a:t>several babies own several rattles</a:t>
            </a:r>
            <a:endParaRPr lang="en-GB" sz="1400" i="1" dirty="0"/>
          </a:p>
        </p:txBody>
      </p:sp>
      <p:pic>
        <p:nvPicPr>
          <p:cNvPr id="3" name="Picture 2" descr="Image result for group of babies clipart">
            <a:extLst>
              <a:ext uri="{FF2B5EF4-FFF2-40B4-BE49-F238E27FC236}">
                <a16:creationId xmlns:a16="http://schemas.microsoft.com/office/drawing/2014/main" id="{51811402-88CC-7C86-E622-3E412BBCF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561" b="27151"/>
          <a:stretch/>
        </p:blipFill>
        <p:spPr bwMode="auto">
          <a:xfrm>
            <a:off x="259216" y="755005"/>
            <a:ext cx="2368323" cy="9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59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fox’s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690813" y="2254385"/>
            <a:ext cx="92419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fox + </a:t>
            </a:r>
            <a:r>
              <a:rPr lang="en-GB" sz="6000" dirty="0">
                <a:solidFill>
                  <a:prstClr val="black"/>
                </a:solidFill>
                <a:latin typeface="Twinkl Cursive Looped" panose="02000000000000000000" pitchFamily="2" charset="0"/>
                <a:ea typeface="+mj-ea"/>
                <a:cs typeface="+mj-cs"/>
              </a:rPr>
              <a:t>’ + 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fox’s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052300"/>
            <a:ext cx="11789909" cy="2862322"/>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carnivorous mammal of the dog family with a pointed muzzle and bushy tail, proverbial for its cunning </a:t>
            </a:r>
          </a:p>
          <a:p>
            <a:pPr algn="ctr"/>
            <a:r>
              <a:rPr lang="en-GB" sz="4400" i="1" dirty="0">
                <a:solidFill>
                  <a:prstClr val="black"/>
                </a:solidFill>
                <a:latin typeface="Twinkl Cursive Looped" panose="02000000000000000000" pitchFamily="2" charset="0"/>
              </a:rPr>
              <a:t>one fox owning a den</a:t>
            </a:r>
            <a:endParaRPr lang="en-GB" sz="1400" i="1" dirty="0"/>
          </a:p>
        </p:txBody>
      </p:sp>
      <p:pic>
        <p:nvPicPr>
          <p:cNvPr id="3" name="Picture 2" descr="Image result for fox clipart">
            <a:extLst>
              <a:ext uri="{FF2B5EF4-FFF2-40B4-BE49-F238E27FC236}">
                <a16:creationId xmlns:a16="http://schemas.microsoft.com/office/drawing/2014/main" id="{F74215BC-E250-F0BF-C1E6-2EF21C41A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93271"/>
            <a:ext cx="2590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34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foxes’</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371601" y="2122033"/>
            <a:ext cx="9209314"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foxes + </a:t>
            </a:r>
            <a:r>
              <a:rPr lang="en-GB" sz="6000" dirty="0">
                <a:solidFill>
                  <a:prstClr val="black"/>
                </a:solidFill>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foxes’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n-ea"/>
                <a:cs typeface="+mn-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group of carnivorous mammals</a:t>
            </a:r>
          </a:p>
          <a:p>
            <a:endParaRPr lang="en-GB" sz="4400" dirty="0">
              <a:solidFill>
                <a:prstClr val="black"/>
              </a:solidFill>
              <a:latin typeface="Twinkl Cursive Looped" panose="02000000000000000000" pitchFamily="2" charset="0"/>
            </a:endParaRPr>
          </a:p>
          <a:p>
            <a:pPr algn="ctr"/>
            <a:r>
              <a:rPr lang="en-GB" sz="4400" i="1" dirty="0">
                <a:solidFill>
                  <a:prstClr val="black"/>
                </a:solidFill>
                <a:latin typeface="Twinkl Cursive Looped" panose="02000000000000000000" pitchFamily="2" charset="0"/>
              </a:rPr>
              <a:t>several foxes owning a den</a:t>
            </a:r>
            <a:endParaRPr lang="en-GB" sz="1400" dirty="0"/>
          </a:p>
        </p:txBody>
      </p:sp>
      <p:pic>
        <p:nvPicPr>
          <p:cNvPr id="3" name="Picture 2" descr="Image result for group of foxes clipart">
            <a:extLst>
              <a:ext uri="{FF2B5EF4-FFF2-40B4-BE49-F238E27FC236}">
                <a16:creationId xmlns:a16="http://schemas.microsoft.com/office/drawing/2014/main" id="{FDB90A39-7A36-6628-B345-3585E65D4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91" y="567600"/>
            <a:ext cx="27241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09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9443</TotalTime>
  <Words>3289</Words>
  <Application>Microsoft Office PowerPoint</Application>
  <PresentationFormat>Widescreen</PresentationFormat>
  <Paragraphs>450</Paragraphs>
  <Slides>195</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195</vt:i4>
      </vt:variant>
    </vt:vector>
  </HeadingPairs>
  <TitlesOfParts>
    <vt:vector size="201" baseType="lpstr">
      <vt:lpstr>Arial</vt:lpstr>
      <vt:lpstr>Calibri</vt:lpstr>
      <vt:lpstr>Calibri Light</vt:lpstr>
      <vt:lpstr>Times New Roman</vt:lpstr>
      <vt:lpstr>Twinkl Cursive Looped</vt:lpstr>
      <vt:lpstr>Office Theme</vt:lpstr>
      <vt:lpstr>Spelling Y6</vt:lpstr>
      <vt:lpstr>These slides are slightly different - to reduce the number there are now animations used</vt:lpstr>
      <vt:lpstr>PowerPoint Presentation</vt:lpstr>
      <vt:lpstr>PowerPoint Presentation</vt:lpstr>
      <vt:lpstr>Let’s Revisit and Review…</vt:lpstr>
      <vt:lpstr>Do you remember this challenge word?</vt:lpstr>
      <vt:lpstr>unique (adjective)   </vt:lpstr>
      <vt:lpstr>interfere (verb)  </vt:lpstr>
      <vt:lpstr>Prefix mis-</vt:lpstr>
      <vt:lpstr>mis-</vt:lpstr>
      <vt:lpstr>mis- meaning wrongly</vt:lpstr>
      <vt:lpstr>misarticulate</vt:lpstr>
      <vt:lpstr>misappropriate</vt:lpstr>
      <vt:lpstr>misapprehend</vt:lpstr>
      <vt:lpstr>Let’s Teach and Practise</vt:lpstr>
      <vt:lpstr>Possessive apostrophe  Plural possessive apostrophe  _’ </vt:lpstr>
      <vt:lpstr>-’</vt:lpstr>
      <vt:lpstr>man’s  </vt:lpstr>
      <vt:lpstr>men’s </vt:lpstr>
      <vt:lpstr>woman’s </vt:lpstr>
      <vt:lpstr>women’s </vt:lpstr>
      <vt:lpstr>man’s </vt:lpstr>
      <vt:lpstr>men’s </vt:lpstr>
      <vt:lpstr>woman’s </vt:lpstr>
      <vt:lpstr>women’s </vt:lpstr>
      <vt:lpstr>A man’s beard became tangled and filled with remnants of food from his previous meal. </vt:lpstr>
      <vt:lpstr>The men’s horses were in need of rest and water before they went off to battle. </vt:lpstr>
      <vt:lpstr>The woman’s drawing was declared the most delightful in all the land.</vt:lpstr>
      <vt:lpstr>The women’s clothing was ruin in the storm. </vt:lpstr>
      <vt:lpstr>New CHALLENGE words.</vt:lpstr>
      <vt:lpstr>recommend </vt:lpstr>
      <vt:lpstr>George did recommend that the football team practice more regularly. </vt:lpstr>
      <vt:lpstr>relevant  </vt:lpstr>
      <vt:lpstr>What small children need is relevant advice on how to behave. </vt:lpstr>
      <vt:lpstr>Let’s Practise and Apply.</vt:lpstr>
      <vt:lpstr>Observing the Earth  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vt:lpstr>
      <vt:lpstr>Observing the Earth  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vt:lpstr>
      <vt:lpstr>Write this sentence as I dictate it to you.</vt:lpstr>
      <vt:lpstr>It is relevant to know that satellites help us to observe the Earth. </vt:lpstr>
      <vt:lpstr>PowerPoint Presentation</vt:lpstr>
      <vt:lpstr>PowerPoint Presentation</vt:lpstr>
      <vt:lpstr>Let’s Revisit and Review…</vt:lpstr>
      <vt:lpstr>Do you remember this challenge word?</vt:lpstr>
      <vt:lpstr>unique (adjective)   </vt:lpstr>
      <vt:lpstr>interfere (verb)  </vt:lpstr>
      <vt:lpstr>Prefix mis-</vt:lpstr>
      <vt:lpstr>mis-</vt:lpstr>
      <vt:lpstr>mis- meaning wrongly</vt:lpstr>
      <vt:lpstr>miscellaneous </vt:lpstr>
      <vt:lpstr>miscalculation</vt:lpstr>
      <vt:lpstr>misbehave</vt:lpstr>
      <vt:lpstr>Let’s Teach and Practise</vt:lpstr>
      <vt:lpstr>Possessive apostrophe  Plural possessive apostrophe  _’ </vt:lpstr>
      <vt:lpstr>-’</vt:lpstr>
      <vt:lpstr>child’s  </vt:lpstr>
      <vt:lpstr>children’s </vt:lpstr>
      <vt:lpstr>knife’s </vt:lpstr>
      <vt:lpstr>knives’ </vt:lpstr>
      <vt:lpstr>child’s </vt:lpstr>
      <vt:lpstr>children’s </vt:lpstr>
      <vt:lpstr>knife’s </vt:lpstr>
      <vt:lpstr>knives’</vt:lpstr>
      <vt:lpstr>The child’s toy was thrown on the floor in rage when denied another sweet.</vt:lpstr>
      <vt:lpstr>The children’s playground was full of all sorts of amusements. </vt:lpstr>
      <vt:lpstr>The knife’s blade was sharpest at the end. </vt:lpstr>
      <vt:lpstr>The knives’ handles were black with red markings.</vt:lpstr>
      <vt:lpstr>New CHALLENGE words.</vt:lpstr>
      <vt:lpstr>recommend </vt:lpstr>
      <vt:lpstr>George did recommend that the football team practice more regularly. </vt:lpstr>
      <vt:lpstr>relevant  </vt:lpstr>
      <vt:lpstr>What small children need is relevant advice on how to behave. </vt:lpstr>
      <vt:lpstr>Let’s Practise and Apply.</vt:lpstr>
      <vt:lpstr>Observing the Earth  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vt:lpstr>
      <vt:lpstr>Observing the Earth  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vt:lpstr>
      <vt:lpstr>Write this sentence as I dictate it to you.</vt:lpstr>
      <vt:lpstr>Some sit above the Earth’s surface, nearly 36,000km out into space, keeping pace with the planet as it rotates. </vt:lpstr>
      <vt:lpstr>PowerPoint Presentation</vt:lpstr>
      <vt:lpstr>PowerPoint Presentation</vt:lpstr>
      <vt:lpstr>Let’s Revisit and Review…</vt:lpstr>
      <vt:lpstr>Do you remember this challenge word?</vt:lpstr>
      <vt:lpstr>unique (adjective)   </vt:lpstr>
      <vt:lpstr>interfere (verb)  </vt:lpstr>
      <vt:lpstr>Prefix mis-</vt:lpstr>
      <vt:lpstr>mis-</vt:lpstr>
      <vt:lpstr>mis- meaning wrongly</vt:lpstr>
      <vt:lpstr>misguidedness</vt:lpstr>
      <vt:lpstr>misinformation</vt:lpstr>
      <vt:lpstr>misinterpreting</vt:lpstr>
      <vt:lpstr>Let’s Teach and Practise</vt:lpstr>
      <vt:lpstr>Possessive apostrophe  Plural possessive apostrophe  _’ </vt:lpstr>
      <vt:lpstr>-’</vt:lpstr>
      <vt:lpstr>baby’s  </vt:lpstr>
      <vt:lpstr>babies’</vt:lpstr>
      <vt:lpstr>fox’s </vt:lpstr>
      <vt:lpstr>foxes’ </vt:lpstr>
      <vt:lpstr>baby’s </vt:lpstr>
      <vt:lpstr>babies’</vt:lpstr>
      <vt:lpstr>fox’s </vt:lpstr>
      <vt:lpstr>foxes’</vt:lpstr>
      <vt:lpstr>The baby’s bib was covered in disregarded food. </vt:lpstr>
      <vt:lpstr>The babies’ bottles were all being cleaned in the large dishwasher.</vt:lpstr>
      <vt:lpstr>The fox’s tail was bushy.</vt:lpstr>
      <vt:lpstr>The foxes’ den was well hidden from sight. </vt:lpstr>
      <vt:lpstr>New CHALLENGE words.</vt:lpstr>
      <vt:lpstr>recommend </vt:lpstr>
      <vt:lpstr>George did recommend that the football team practice more regularly. </vt:lpstr>
      <vt:lpstr>relevant  </vt:lpstr>
      <vt:lpstr>What small children need is relevant advice on how to behave. </vt:lpstr>
      <vt:lpstr>Let’s Practise and Apply.</vt:lpstr>
      <vt:lpstr>Observing the Earth  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vt:lpstr>
      <vt:lpstr>Observing the Earth  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vt:lpstr>
      <vt:lpstr>Write this sentence as I dictate it to you.</vt:lpstr>
      <vt:lpstr>Both kinds of satellites carry sensors that gather information about the atmosphere and man’s activities. </vt:lpstr>
      <vt:lpstr>PowerPoint Presentation</vt:lpstr>
      <vt:lpstr>PowerPoint Presentation</vt:lpstr>
      <vt:lpstr>Let’s Revisit and Review…</vt:lpstr>
      <vt:lpstr>Do you remember this challenge word?</vt:lpstr>
      <vt:lpstr>unique (adjective)   </vt:lpstr>
      <vt:lpstr>interfere (verb)  </vt:lpstr>
      <vt:lpstr>Prefix mis-</vt:lpstr>
      <vt:lpstr>mis-</vt:lpstr>
      <vt:lpstr>mis- meaning wrongly</vt:lpstr>
      <vt:lpstr>mistrustfulness </vt:lpstr>
      <vt:lpstr>misrepresenting</vt:lpstr>
      <vt:lpstr>Let’s Teach and Practise</vt:lpstr>
      <vt:lpstr>Possessive apostrophe  Plural possessive apostrophe  _’ </vt:lpstr>
      <vt:lpstr>-’</vt:lpstr>
      <vt:lpstr>wolf’s  </vt:lpstr>
      <vt:lpstr>wolves’ </vt:lpstr>
      <vt:lpstr>James’ </vt:lpstr>
      <vt:lpstr>Chris’ </vt:lpstr>
      <vt:lpstr>wolf’s </vt:lpstr>
      <vt:lpstr>wolves’ </vt:lpstr>
      <vt:lpstr>James’ </vt:lpstr>
      <vt:lpstr>Chris’</vt:lpstr>
      <vt:lpstr>The wolf’s teeth were sharp and vicious looking.</vt:lpstr>
      <vt:lpstr>The wolves’ den was carefully positioned to secure the best prey. </vt:lpstr>
      <vt:lpstr>James’ classroom was the largest in the school.</vt:lpstr>
      <vt:lpstr>Chris’ lunchbox was full of the best snacks available.</vt:lpstr>
      <vt:lpstr>New CHALLENGE words.</vt:lpstr>
      <vt:lpstr>recommend </vt:lpstr>
      <vt:lpstr>George did recommend that the football team practice more regularly. </vt:lpstr>
      <vt:lpstr>relevant  </vt:lpstr>
      <vt:lpstr>What small children need is relevant advice on how to behave. </vt:lpstr>
      <vt:lpstr>Let’s Practise and Apply.</vt:lpstr>
      <vt:lpstr>Observing the Earth  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vt:lpstr>
      <vt:lpstr>Observing the Earth  It is relevant to know that satellites help us to observe the Earth.  Some sit above the Earth’s surface, nearly 36,000km out into space, keeping pace with the planet as it rotates.  Others travel around the Earth, about 600km above the surface, and revisit the same point about every two to three weeks. Both kinds of satellites carry sensors that gather information about the atmosphere and man’s activities.  This is sent to stations on the ground, which collect the signals, interpret the information.  It is then passed on to scientists to allow them to recommend ways to move forward. </vt:lpstr>
      <vt:lpstr>Write this sentence as I dictate it to you.</vt:lpstr>
      <vt:lpstr>It is then passed on to scientists to allow them to recommend ways to move forward.</vt:lpstr>
      <vt:lpstr>PowerPoint Presentation</vt:lpstr>
      <vt:lpstr>PowerPoint Presentation</vt:lpstr>
      <vt:lpstr>Old challenge words…</vt:lpstr>
      <vt:lpstr>individual</vt:lpstr>
      <vt:lpstr>interfere</vt:lpstr>
      <vt:lpstr>Old spelling rule words…</vt:lpstr>
      <vt:lpstr>misarticulate</vt:lpstr>
      <vt:lpstr>misappropriate</vt:lpstr>
      <vt:lpstr>misapprehend</vt:lpstr>
      <vt:lpstr>miscellaneously</vt:lpstr>
      <vt:lpstr>miscalculations</vt:lpstr>
      <vt:lpstr>misbehave</vt:lpstr>
      <vt:lpstr>misguidedness</vt:lpstr>
      <vt:lpstr>misinformation</vt:lpstr>
      <vt:lpstr>misinterpreting</vt:lpstr>
      <vt:lpstr>mistranscribe</vt:lpstr>
      <vt:lpstr>mistrustfulness</vt:lpstr>
      <vt:lpstr>misrepresenting</vt:lpstr>
      <vt:lpstr>New spelling rule words…</vt:lpstr>
      <vt:lpstr>man’s</vt:lpstr>
      <vt:lpstr>men’s </vt:lpstr>
      <vt:lpstr>woman’s</vt:lpstr>
      <vt:lpstr>women’s</vt:lpstr>
      <vt:lpstr>child’s</vt:lpstr>
      <vt:lpstr>children’s</vt:lpstr>
      <vt:lpstr>knife’s</vt:lpstr>
      <vt:lpstr>knive’s</vt:lpstr>
      <vt:lpstr>baby’s</vt:lpstr>
      <vt:lpstr>babies’</vt:lpstr>
      <vt:lpstr>fox’s</vt:lpstr>
      <vt:lpstr>foxes’</vt:lpstr>
      <vt:lpstr>wolf’s </vt:lpstr>
      <vt:lpstr>wolves’</vt:lpstr>
      <vt:lpstr>James’</vt:lpstr>
      <vt:lpstr>Chris’</vt:lpstr>
      <vt:lpstr>New challenge words…</vt:lpstr>
      <vt:lpstr>relevant</vt:lpstr>
      <vt:lpstr>recommend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7</cp:revision>
  <cp:lastPrinted>2022-05-27T07:40:55Z</cp:lastPrinted>
  <dcterms:created xsi:type="dcterms:W3CDTF">2022-03-23T13:56:57Z</dcterms:created>
  <dcterms:modified xsi:type="dcterms:W3CDTF">2022-12-12T10:18:12Z</dcterms:modified>
</cp:coreProperties>
</file>