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4"/>
  </p:notesMasterIdLst>
  <p:sldIdLst>
    <p:sldId id="256" r:id="rId2"/>
    <p:sldId id="1633" r:id="rId3"/>
    <p:sldId id="322" r:id="rId4"/>
    <p:sldId id="604" r:id="rId5"/>
    <p:sldId id="258" r:id="rId6"/>
    <p:sldId id="333" r:id="rId7"/>
    <p:sldId id="281" r:id="rId8"/>
    <p:sldId id="282" r:id="rId9"/>
    <p:sldId id="283" r:id="rId10"/>
    <p:sldId id="286" r:id="rId11"/>
    <p:sldId id="289" r:id="rId12"/>
    <p:sldId id="292" r:id="rId13"/>
    <p:sldId id="267" r:id="rId14"/>
    <p:sldId id="1452" r:id="rId15"/>
    <p:sldId id="1453" r:id="rId16"/>
    <p:sldId id="1456" r:id="rId17"/>
    <p:sldId id="1459" r:id="rId18"/>
    <p:sldId id="1462" r:id="rId19"/>
    <p:sldId id="1466" r:id="rId20"/>
    <p:sldId id="1637" r:id="rId21"/>
    <p:sldId id="1636" r:id="rId22"/>
    <p:sldId id="1473" r:id="rId23"/>
    <p:sldId id="1501" r:id="rId24"/>
    <p:sldId id="1502" r:id="rId25"/>
    <p:sldId id="1482" r:id="rId26"/>
    <p:sldId id="1485" r:id="rId27"/>
    <p:sldId id="1505" r:id="rId28"/>
    <p:sldId id="1504" r:id="rId29"/>
    <p:sldId id="1506" r:id="rId30"/>
    <p:sldId id="304" r:id="rId31"/>
    <p:sldId id="316" r:id="rId32"/>
    <p:sldId id="1451" r:id="rId33"/>
    <p:sldId id="331" r:id="rId34"/>
    <p:sldId id="332" r:id="rId35"/>
    <p:sldId id="323" r:id="rId36"/>
    <p:sldId id="1643" r:id="rId37"/>
    <p:sldId id="1644" r:id="rId38"/>
    <p:sldId id="1645" r:id="rId39"/>
    <p:sldId id="1646" r:id="rId40"/>
    <p:sldId id="1647" r:id="rId41"/>
    <p:sldId id="1648" r:id="rId42"/>
    <p:sldId id="357" r:id="rId43"/>
    <p:sldId id="360" r:id="rId44"/>
    <p:sldId id="363" r:id="rId45"/>
    <p:sldId id="1652" r:id="rId46"/>
    <p:sldId id="1653" r:id="rId47"/>
    <p:sldId id="1654" r:id="rId48"/>
    <p:sldId id="1657" r:id="rId49"/>
    <p:sldId id="1655" r:id="rId50"/>
    <p:sldId id="1656" r:id="rId51"/>
    <p:sldId id="1658" r:id="rId52"/>
    <p:sldId id="1659" r:id="rId53"/>
    <p:sldId id="1660" r:id="rId54"/>
    <p:sldId id="1661" r:id="rId55"/>
    <p:sldId id="1662" r:id="rId56"/>
    <p:sldId id="1663" r:id="rId57"/>
    <p:sldId id="1664" r:id="rId58"/>
    <p:sldId id="1665" r:id="rId59"/>
    <p:sldId id="1666" r:id="rId60"/>
    <p:sldId id="1667" r:id="rId61"/>
    <p:sldId id="1668" r:id="rId62"/>
    <p:sldId id="1669" r:id="rId63"/>
    <p:sldId id="1670" r:id="rId64"/>
    <p:sldId id="1671" r:id="rId65"/>
    <p:sldId id="1672" r:id="rId66"/>
    <p:sldId id="1673" r:id="rId67"/>
    <p:sldId id="1674" r:id="rId68"/>
    <p:sldId id="1677" r:id="rId69"/>
    <p:sldId id="1678" r:id="rId70"/>
    <p:sldId id="1679" r:id="rId71"/>
    <p:sldId id="1680" r:id="rId72"/>
    <p:sldId id="1681" r:id="rId73"/>
    <p:sldId id="1682" r:id="rId74"/>
    <p:sldId id="428" r:id="rId75"/>
    <p:sldId id="431" r:id="rId76"/>
    <p:sldId id="434" r:id="rId77"/>
    <p:sldId id="1686" r:id="rId78"/>
    <p:sldId id="1687" r:id="rId79"/>
    <p:sldId id="1688" r:id="rId80"/>
    <p:sldId id="1689" r:id="rId81"/>
    <p:sldId id="1690" r:id="rId82"/>
    <p:sldId id="1692" r:id="rId83"/>
    <p:sldId id="1693" r:id="rId84"/>
    <p:sldId id="1695" r:id="rId85"/>
    <p:sldId id="1696" r:id="rId86"/>
    <p:sldId id="1698" r:id="rId87"/>
    <p:sldId id="1699" r:id="rId88"/>
    <p:sldId id="1700" r:id="rId89"/>
    <p:sldId id="1701" r:id="rId90"/>
    <p:sldId id="1702" r:id="rId91"/>
    <p:sldId id="1703" r:id="rId92"/>
    <p:sldId id="1704" r:id="rId93"/>
    <p:sldId id="1705" r:id="rId94"/>
    <p:sldId id="1706" r:id="rId95"/>
    <p:sldId id="1707" r:id="rId96"/>
    <p:sldId id="1676" r:id="rId97"/>
    <p:sldId id="1708" r:id="rId98"/>
    <p:sldId id="1709" r:id="rId99"/>
    <p:sldId id="1710" r:id="rId100"/>
    <p:sldId id="1711" r:id="rId101"/>
    <p:sldId id="1712" r:id="rId102"/>
    <p:sldId id="1713" r:id="rId103"/>
    <p:sldId id="499" r:id="rId104"/>
    <p:sldId id="502" r:id="rId105"/>
    <p:sldId id="1717" r:id="rId106"/>
    <p:sldId id="1718" r:id="rId107"/>
    <p:sldId id="1719" r:id="rId108"/>
    <p:sldId id="1720" r:id="rId109"/>
    <p:sldId id="1721" r:id="rId110"/>
    <p:sldId id="1723" r:id="rId111"/>
    <p:sldId id="1724" r:id="rId112"/>
    <p:sldId id="1726" r:id="rId113"/>
    <p:sldId id="1727" r:id="rId114"/>
    <p:sldId id="1729" r:id="rId115"/>
    <p:sldId id="1730" r:id="rId116"/>
    <p:sldId id="1731" r:id="rId117"/>
    <p:sldId id="1732" r:id="rId118"/>
    <p:sldId id="1733" r:id="rId119"/>
    <p:sldId id="1734" r:id="rId120"/>
    <p:sldId id="1735" r:id="rId121"/>
    <p:sldId id="1736" r:id="rId122"/>
    <p:sldId id="1737" r:id="rId123"/>
    <p:sldId id="1738" r:id="rId124"/>
    <p:sldId id="328" r:id="rId125"/>
    <p:sldId id="1509" r:id="rId126"/>
    <p:sldId id="595" r:id="rId127"/>
    <p:sldId id="563" r:id="rId128"/>
    <p:sldId id="564" r:id="rId129"/>
    <p:sldId id="596" r:id="rId130"/>
    <p:sldId id="551" r:id="rId131"/>
    <p:sldId id="552" r:id="rId132"/>
    <p:sldId id="553" r:id="rId133"/>
    <p:sldId id="554" r:id="rId134"/>
    <p:sldId id="1638" r:id="rId135"/>
    <p:sldId id="556" r:id="rId136"/>
    <p:sldId id="557" r:id="rId137"/>
    <p:sldId id="1639" r:id="rId138"/>
    <p:sldId id="1640" r:id="rId139"/>
    <p:sldId id="1641" r:id="rId140"/>
    <p:sldId id="1642" r:id="rId141"/>
    <p:sldId id="594" r:id="rId142"/>
    <p:sldId id="558" r:id="rId143"/>
    <p:sldId id="559" r:id="rId144"/>
    <p:sldId id="555" r:id="rId145"/>
    <p:sldId id="566" r:id="rId146"/>
    <p:sldId id="567" r:id="rId147"/>
    <p:sldId id="568" r:id="rId148"/>
    <p:sldId id="573" r:id="rId149"/>
    <p:sldId id="574" r:id="rId150"/>
    <p:sldId id="575" r:id="rId151"/>
    <p:sldId id="580" r:id="rId152"/>
    <p:sldId id="560" r:id="rId153"/>
    <p:sldId id="593" r:id="rId154"/>
    <p:sldId id="561" r:id="rId155"/>
    <p:sldId id="550" r:id="rId156"/>
    <p:sldId id="597" r:id="rId157"/>
    <p:sldId id="583" r:id="rId158"/>
    <p:sldId id="1194" r:id="rId159"/>
    <p:sldId id="1631" r:id="rId160"/>
    <p:sldId id="590" r:id="rId161"/>
    <p:sldId id="591" r:id="rId162"/>
    <p:sldId id="598" r:id="rId163"/>
  </p:sldIdLst>
  <p:sldSz cx="12192000" cy="6858000"/>
  <p:notesSz cx="6742113" cy="98758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5413A2-7F61-4780-866A-D8737CBF4C0B}" v="578" dt="2022-12-12T12:01:03.55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0" autoAdjust="0"/>
    <p:restoredTop sz="81447" autoAdjust="0"/>
  </p:normalViewPr>
  <p:slideViewPr>
    <p:cSldViewPr snapToGrid="0">
      <p:cViewPr varScale="1">
        <p:scale>
          <a:sx n="59" d="100"/>
          <a:sy n="59" d="100"/>
        </p:scale>
        <p:origin x="112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microsoft.com/office/2015/10/relationships/revisionInfo" Target="revisionInfo.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40" Type="http://schemas.openxmlformats.org/officeDocument/2006/relationships/slide" Target="slides/slide139.xml"/><Relationship Id="rId145" Type="http://schemas.openxmlformats.org/officeDocument/2006/relationships/slide" Target="slides/slide144.xml"/><Relationship Id="rId161" Type="http://schemas.openxmlformats.org/officeDocument/2006/relationships/slide" Target="slides/slide160.xml"/><Relationship Id="rId16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slide" Target="slides/slide118.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130" Type="http://schemas.openxmlformats.org/officeDocument/2006/relationships/slide" Target="slides/slide129.xml"/><Relationship Id="rId135" Type="http://schemas.openxmlformats.org/officeDocument/2006/relationships/slide" Target="slides/slide134.xml"/><Relationship Id="rId151" Type="http://schemas.openxmlformats.org/officeDocument/2006/relationships/slide" Target="slides/slide150.xml"/><Relationship Id="rId156" Type="http://schemas.openxmlformats.org/officeDocument/2006/relationships/slide" Target="slides/slide155.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notesMaster" Target="notesMasters/notesMaster1.xml"/><Relationship Id="rId16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presProps" Target="presProps.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lly Stokes" userId="3e5c5154-569e-4d81-aa91-4f91841cdfa9" providerId="ADAL" clId="{AC5413A2-7F61-4780-866A-D8737CBF4C0B}"/>
    <pc:docChg chg="custSel addSld delSld modSld sldOrd">
      <pc:chgData name="Kelly Stokes" userId="3e5c5154-569e-4d81-aa91-4f91841cdfa9" providerId="ADAL" clId="{AC5413A2-7F61-4780-866A-D8737CBF4C0B}" dt="2022-12-12T12:01:10.170" v="1080"/>
      <pc:docMkLst>
        <pc:docMk/>
      </pc:docMkLst>
      <pc:sldChg chg="modSp mod">
        <pc:chgData name="Kelly Stokes" userId="3e5c5154-569e-4d81-aa91-4f91841cdfa9" providerId="ADAL" clId="{AC5413A2-7F61-4780-866A-D8737CBF4C0B}" dt="2022-12-12T10:19:14.929" v="1" actId="20577"/>
        <pc:sldMkLst>
          <pc:docMk/>
          <pc:sldMk cId="3945579917" sldId="256"/>
        </pc:sldMkLst>
        <pc:spChg chg="mod">
          <ac:chgData name="Kelly Stokes" userId="3e5c5154-569e-4d81-aa91-4f91841cdfa9" providerId="ADAL" clId="{AC5413A2-7F61-4780-866A-D8737CBF4C0B}" dt="2022-12-12T10:19:14.929" v="1" actId="20577"/>
          <ac:spMkLst>
            <pc:docMk/>
            <pc:sldMk cId="3945579917" sldId="256"/>
            <ac:spMk id="3" creationId="{9B667196-C5B4-45FC-B5E8-3B190D7A595C}"/>
          </ac:spMkLst>
        </pc:spChg>
      </pc:sldChg>
      <pc:sldChg chg="del">
        <pc:chgData name="Kelly Stokes" userId="3e5c5154-569e-4d81-aa91-4f91841cdfa9" providerId="ADAL" clId="{AC5413A2-7F61-4780-866A-D8737CBF4C0B}" dt="2022-12-12T10:20:57.144" v="10" actId="2696"/>
        <pc:sldMkLst>
          <pc:docMk/>
          <pc:sldMk cId="0" sldId="262"/>
        </pc:sldMkLst>
      </pc:sldChg>
      <pc:sldChg chg="del">
        <pc:chgData name="Kelly Stokes" userId="3e5c5154-569e-4d81-aa91-4f91841cdfa9" providerId="ADAL" clId="{AC5413A2-7F61-4780-866A-D8737CBF4C0B}" dt="2022-12-12T10:20:57.144" v="10" actId="2696"/>
        <pc:sldMkLst>
          <pc:docMk/>
          <pc:sldMk cId="0" sldId="266"/>
        </pc:sldMkLst>
      </pc:sldChg>
      <pc:sldChg chg="modSp del mod">
        <pc:chgData name="Kelly Stokes" userId="3e5c5154-569e-4d81-aa91-4f91841cdfa9" providerId="ADAL" clId="{AC5413A2-7F61-4780-866A-D8737CBF4C0B}" dt="2022-12-12T10:21:13.983" v="12" actId="2711"/>
        <pc:sldMkLst>
          <pc:docMk/>
          <pc:sldMk cId="0" sldId="281"/>
        </pc:sldMkLst>
        <pc:spChg chg="mod">
          <ac:chgData name="Kelly Stokes" userId="3e5c5154-569e-4d81-aa91-4f91841cdfa9" providerId="ADAL" clId="{AC5413A2-7F61-4780-866A-D8737CBF4C0B}" dt="2022-12-12T10:21:13.983" v="12" actId="2711"/>
          <ac:spMkLst>
            <pc:docMk/>
            <pc:sldMk cId="0" sldId="281"/>
            <ac:spMk id="232" creationId="{00000000-0000-0000-0000-000000000000}"/>
          </ac:spMkLst>
        </pc:spChg>
      </pc:sldChg>
      <pc:sldChg chg="modSp del mod">
        <pc:chgData name="Kelly Stokes" userId="3e5c5154-569e-4d81-aa91-4f91841cdfa9" providerId="ADAL" clId="{AC5413A2-7F61-4780-866A-D8737CBF4C0B}" dt="2022-12-12T10:21:22.126" v="13" actId="2711"/>
        <pc:sldMkLst>
          <pc:docMk/>
          <pc:sldMk cId="0" sldId="282"/>
        </pc:sldMkLst>
        <pc:spChg chg="mod">
          <ac:chgData name="Kelly Stokes" userId="3e5c5154-569e-4d81-aa91-4f91841cdfa9" providerId="ADAL" clId="{AC5413A2-7F61-4780-866A-D8737CBF4C0B}" dt="2022-12-12T10:21:22.126" v="13" actId="2711"/>
          <ac:spMkLst>
            <pc:docMk/>
            <pc:sldMk cId="0" sldId="282"/>
            <ac:spMk id="238" creationId="{00000000-0000-0000-0000-000000000000}"/>
          </ac:spMkLst>
        </pc:spChg>
      </pc:sldChg>
      <pc:sldChg chg="modSp del mod">
        <pc:chgData name="Kelly Stokes" userId="3e5c5154-569e-4d81-aa91-4f91841cdfa9" providerId="ADAL" clId="{AC5413A2-7F61-4780-866A-D8737CBF4C0B}" dt="2022-12-12T10:21:28.010" v="14" actId="2711"/>
        <pc:sldMkLst>
          <pc:docMk/>
          <pc:sldMk cId="0" sldId="283"/>
        </pc:sldMkLst>
        <pc:spChg chg="mod">
          <ac:chgData name="Kelly Stokes" userId="3e5c5154-569e-4d81-aa91-4f91841cdfa9" providerId="ADAL" clId="{AC5413A2-7F61-4780-866A-D8737CBF4C0B}" dt="2022-12-12T10:21:28.010" v="14" actId="2711"/>
          <ac:spMkLst>
            <pc:docMk/>
            <pc:sldMk cId="0" sldId="283"/>
            <ac:spMk id="243" creationId="{00000000-0000-0000-0000-000000000000}"/>
          </ac:spMkLst>
        </pc:spChg>
      </pc:sldChg>
      <pc:sldChg chg="modSp del mod modAnim">
        <pc:chgData name="Kelly Stokes" userId="3e5c5154-569e-4d81-aa91-4f91841cdfa9" providerId="ADAL" clId="{AC5413A2-7F61-4780-866A-D8737CBF4C0B}" dt="2022-12-12T10:21:50.287" v="19"/>
        <pc:sldMkLst>
          <pc:docMk/>
          <pc:sldMk cId="0" sldId="286"/>
        </pc:sldMkLst>
        <pc:spChg chg="mod">
          <ac:chgData name="Kelly Stokes" userId="3e5c5154-569e-4d81-aa91-4f91841cdfa9" providerId="ADAL" clId="{AC5413A2-7F61-4780-866A-D8737CBF4C0B}" dt="2022-12-12T10:21:34.941" v="15" actId="2711"/>
          <ac:spMkLst>
            <pc:docMk/>
            <pc:sldMk cId="0" sldId="286"/>
            <ac:spMk id="259" creationId="{00000000-0000-0000-0000-000000000000}"/>
          </ac:spMkLst>
        </pc:spChg>
        <pc:picChg chg="mod modCrop">
          <ac:chgData name="Kelly Stokes" userId="3e5c5154-569e-4d81-aa91-4f91841cdfa9" providerId="ADAL" clId="{AC5413A2-7F61-4780-866A-D8737CBF4C0B}" dt="2022-12-12T10:21:39.106" v="16" actId="732"/>
          <ac:picMkLst>
            <pc:docMk/>
            <pc:sldMk cId="0" sldId="286"/>
            <ac:picMk id="261" creationId="{00000000-0000-0000-0000-000000000000}"/>
          </ac:picMkLst>
        </pc:picChg>
      </pc:sldChg>
      <pc:sldChg chg="modSp del modAnim">
        <pc:chgData name="Kelly Stokes" userId="3e5c5154-569e-4d81-aa91-4f91841cdfa9" providerId="ADAL" clId="{AC5413A2-7F61-4780-866A-D8737CBF4C0B}" dt="2022-12-12T10:22:08.125" v="23" actId="2711"/>
        <pc:sldMkLst>
          <pc:docMk/>
          <pc:sldMk cId="0" sldId="289"/>
        </pc:sldMkLst>
        <pc:spChg chg="mod">
          <ac:chgData name="Kelly Stokes" userId="3e5c5154-569e-4d81-aa91-4f91841cdfa9" providerId="ADAL" clId="{AC5413A2-7F61-4780-866A-D8737CBF4C0B}" dt="2022-12-12T10:22:08.125" v="23" actId="2711"/>
          <ac:spMkLst>
            <pc:docMk/>
            <pc:sldMk cId="0" sldId="289"/>
            <ac:spMk id="277" creationId="{00000000-0000-0000-0000-000000000000}"/>
          </ac:spMkLst>
        </pc:spChg>
      </pc:sldChg>
      <pc:sldChg chg="modSp del mod modAnim">
        <pc:chgData name="Kelly Stokes" userId="3e5c5154-569e-4d81-aa91-4f91841cdfa9" providerId="ADAL" clId="{AC5413A2-7F61-4780-866A-D8737CBF4C0B}" dt="2022-12-12T10:22:29.004" v="27"/>
        <pc:sldMkLst>
          <pc:docMk/>
          <pc:sldMk cId="0" sldId="292"/>
        </pc:sldMkLst>
        <pc:spChg chg="mod">
          <ac:chgData name="Kelly Stokes" userId="3e5c5154-569e-4d81-aa91-4f91841cdfa9" providerId="ADAL" clId="{AC5413A2-7F61-4780-866A-D8737CBF4C0B}" dt="2022-12-12T10:22:13.957" v="24" actId="2711"/>
          <ac:spMkLst>
            <pc:docMk/>
            <pc:sldMk cId="0" sldId="292"/>
            <ac:spMk id="295" creationId="{00000000-0000-0000-0000-000000000000}"/>
          </ac:spMkLst>
        </pc:spChg>
      </pc:sldChg>
      <pc:sldChg chg="modSp mod">
        <pc:chgData name="Kelly Stokes" userId="3e5c5154-569e-4d81-aa91-4f91841cdfa9" providerId="ADAL" clId="{AC5413A2-7F61-4780-866A-D8737CBF4C0B}" dt="2022-12-12T10:33:36.113" v="269"/>
        <pc:sldMkLst>
          <pc:docMk/>
          <pc:sldMk cId="2433500145" sldId="316"/>
        </pc:sldMkLst>
        <pc:spChg chg="mod">
          <ac:chgData name="Kelly Stokes" userId="3e5c5154-569e-4d81-aa91-4f91841cdfa9" providerId="ADAL" clId="{AC5413A2-7F61-4780-866A-D8737CBF4C0B}" dt="2022-12-12T10:33:36.113" v="269"/>
          <ac:spMkLst>
            <pc:docMk/>
            <pc:sldMk cId="2433500145" sldId="316"/>
            <ac:spMk id="2" creationId="{52DA34BA-82FC-47C5-BCE1-BB65E08B92A1}"/>
          </ac:spMkLst>
        </pc:spChg>
      </pc:sldChg>
      <pc:sldChg chg="modSp mod">
        <pc:chgData name="Kelly Stokes" userId="3e5c5154-569e-4d81-aa91-4f91841cdfa9" providerId="ADAL" clId="{AC5413A2-7F61-4780-866A-D8737CBF4C0B}" dt="2022-12-12T10:19:18.479" v="3" actId="20577"/>
        <pc:sldMkLst>
          <pc:docMk/>
          <pc:sldMk cId="864376776" sldId="322"/>
        </pc:sldMkLst>
        <pc:spChg chg="mod">
          <ac:chgData name="Kelly Stokes" userId="3e5c5154-569e-4d81-aa91-4f91841cdfa9" providerId="ADAL" clId="{AC5413A2-7F61-4780-866A-D8737CBF4C0B}" dt="2022-12-12T10:19:18.479" v="3" actId="20577"/>
          <ac:spMkLst>
            <pc:docMk/>
            <pc:sldMk cId="864376776" sldId="322"/>
            <ac:spMk id="2" creationId="{02FB8773-AD3E-2543-510F-CEE32E75C793}"/>
          </ac:spMkLst>
        </pc:spChg>
      </pc:sldChg>
      <pc:sldChg chg="modSp mod">
        <pc:chgData name="Kelly Stokes" userId="3e5c5154-569e-4d81-aa91-4f91841cdfa9" providerId="ADAL" clId="{AC5413A2-7F61-4780-866A-D8737CBF4C0B}" dt="2022-12-12T10:35:37.825" v="279" actId="20577"/>
        <pc:sldMkLst>
          <pc:docMk/>
          <pc:sldMk cId="3634764576" sldId="323"/>
        </pc:sldMkLst>
        <pc:spChg chg="mod">
          <ac:chgData name="Kelly Stokes" userId="3e5c5154-569e-4d81-aa91-4f91841cdfa9" providerId="ADAL" clId="{AC5413A2-7F61-4780-866A-D8737CBF4C0B}" dt="2022-12-12T10:35:37.825" v="279" actId="20577"/>
          <ac:spMkLst>
            <pc:docMk/>
            <pc:sldMk cId="3634764576" sldId="323"/>
            <ac:spMk id="2" creationId="{02FB8773-AD3E-2543-510F-CEE32E75C793}"/>
          </ac:spMkLst>
        </pc:spChg>
      </pc:sldChg>
      <pc:sldChg chg="modSp mod">
        <pc:chgData name="Kelly Stokes" userId="3e5c5154-569e-4d81-aa91-4f91841cdfa9" providerId="ADAL" clId="{AC5413A2-7F61-4780-866A-D8737CBF4C0B}" dt="2022-12-12T10:35:51.064" v="282" actId="20577"/>
        <pc:sldMkLst>
          <pc:docMk/>
          <pc:sldMk cId="4214164962" sldId="328"/>
        </pc:sldMkLst>
        <pc:spChg chg="mod">
          <ac:chgData name="Kelly Stokes" userId="3e5c5154-569e-4d81-aa91-4f91841cdfa9" providerId="ADAL" clId="{AC5413A2-7F61-4780-866A-D8737CBF4C0B}" dt="2022-12-12T10:35:51.064" v="282" actId="20577"/>
          <ac:spMkLst>
            <pc:docMk/>
            <pc:sldMk cId="4214164962" sldId="328"/>
            <ac:spMk id="2" creationId="{02FB8773-AD3E-2543-510F-CEE32E75C793}"/>
          </ac:spMkLst>
        </pc:spChg>
      </pc:sldChg>
      <pc:sldChg chg="modNotesTx">
        <pc:chgData name="Kelly Stokes" userId="3e5c5154-569e-4d81-aa91-4f91841cdfa9" providerId="ADAL" clId="{AC5413A2-7F61-4780-866A-D8737CBF4C0B}" dt="2022-12-12T10:35:29.837" v="275"/>
        <pc:sldMkLst>
          <pc:docMk/>
          <pc:sldMk cId="2534233594" sldId="331"/>
        </pc:sldMkLst>
      </pc:sldChg>
      <pc:sldChg chg="modSp mod">
        <pc:chgData name="Kelly Stokes" userId="3e5c5154-569e-4d81-aa91-4f91841cdfa9" providerId="ADAL" clId="{AC5413A2-7F61-4780-866A-D8737CBF4C0B}" dt="2022-12-12T10:35:33.376" v="277" actId="27636"/>
        <pc:sldMkLst>
          <pc:docMk/>
          <pc:sldMk cId="958288502" sldId="332"/>
        </pc:sldMkLst>
        <pc:spChg chg="mod">
          <ac:chgData name="Kelly Stokes" userId="3e5c5154-569e-4d81-aa91-4f91841cdfa9" providerId="ADAL" clId="{AC5413A2-7F61-4780-866A-D8737CBF4C0B}" dt="2022-12-12T10:35:33.376" v="277" actId="27636"/>
          <ac:spMkLst>
            <pc:docMk/>
            <pc:sldMk cId="958288502" sldId="332"/>
            <ac:spMk id="2" creationId="{77E26784-A357-92CE-B6B1-8F248D3D6650}"/>
          </ac:spMkLst>
        </pc:spChg>
      </pc:sldChg>
      <pc:sldChg chg="modSp mod modAnim">
        <pc:chgData name="Kelly Stokes" userId="3e5c5154-569e-4d81-aa91-4f91841cdfa9" providerId="ADAL" clId="{AC5413A2-7F61-4780-866A-D8737CBF4C0B}" dt="2022-12-12T10:49:04.959" v="530"/>
        <pc:sldMkLst>
          <pc:docMk/>
          <pc:sldMk cId="0" sldId="357"/>
        </pc:sldMkLst>
        <pc:spChg chg="mod">
          <ac:chgData name="Kelly Stokes" userId="3e5c5154-569e-4d81-aa91-4f91841cdfa9" providerId="ADAL" clId="{AC5413A2-7F61-4780-866A-D8737CBF4C0B}" dt="2022-12-12T10:48:57.481" v="527" actId="2711"/>
          <ac:spMkLst>
            <pc:docMk/>
            <pc:sldMk cId="0" sldId="357"/>
            <ac:spMk id="652" creationId="{00000000-0000-0000-0000-000000000000}"/>
          </ac:spMkLst>
        </pc:spChg>
      </pc:sldChg>
      <pc:sldChg chg="modSp mod modAnim">
        <pc:chgData name="Kelly Stokes" userId="3e5c5154-569e-4d81-aa91-4f91841cdfa9" providerId="ADAL" clId="{AC5413A2-7F61-4780-866A-D8737CBF4C0B}" dt="2022-12-12T10:49:20.807" v="534"/>
        <pc:sldMkLst>
          <pc:docMk/>
          <pc:sldMk cId="0" sldId="360"/>
        </pc:sldMkLst>
        <pc:spChg chg="mod">
          <ac:chgData name="Kelly Stokes" userId="3e5c5154-569e-4d81-aa91-4f91841cdfa9" providerId="ADAL" clId="{AC5413A2-7F61-4780-866A-D8737CBF4C0B}" dt="2022-12-12T10:49:12.570" v="531" actId="2711"/>
          <ac:spMkLst>
            <pc:docMk/>
            <pc:sldMk cId="0" sldId="360"/>
            <ac:spMk id="670" creationId="{00000000-0000-0000-0000-000000000000}"/>
          </ac:spMkLst>
        </pc:spChg>
      </pc:sldChg>
      <pc:sldChg chg="modSp mod modAnim">
        <pc:chgData name="Kelly Stokes" userId="3e5c5154-569e-4d81-aa91-4f91841cdfa9" providerId="ADAL" clId="{AC5413A2-7F61-4780-866A-D8737CBF4C0B}" dt="2022-12-12T10:49:38.515" v="538"/>
        <pc:sldMkLst>
          <pc:docMk/>
          <pc:sldMk cId="0" sldId="363"/>
        </pc:sldMkLst>
        <pc:spChg chg="mod">
          <ac:chgData name="Kelly Stokes" userId="3e5c5154-569e-4d81-aa91-4f91841cdfa9" providerId="ADAL" clId="{AC5413A2-7F61-4780-866A-D8737CBF4C0B}" dt="2022-12-12T10:49:29.547" v="535" actId="2711"/>
          <ac:spMkLst>
            <pc:docMk/>
            <pc:sldMk cId="0" sldId="363"/>
            <ac:spMk id="688" creationId="{00000000-0000-0000-0000-000000000000}"/>
          </ac:spMkLst>
        </pc:spChg>
      </pc:sldChg>
      <pc:sldChg chg="modSp mod modAnim">
        <pc:chgData name="Kelly Stokes" userId="3e5c5154-569e-4d81-aa91-4f91841cdfa9" providerId="ADAL" clId="{AC5413A2-7F61-4780-866A-D8737CBF4C0B}" dt="2022-12-12T11:48:47.502" v="748"/>
        <pc:sldMkLst>
          <pc:docMk/>
          <pc:sldMk cId="0" sldId="428"/>
        </pc:sldMkLst>
        <pc:spChg chg="mod">
          <ac:chgData name="Kelly Stokes" userId="3e5c5154-569e-4d81-aa91-4f91841cdfa9" providerId="ADAL" clId="{AC5413A2-7F61-4780-866A-D8737CBF4C0B}" dt="2022-12-12T11:48:39.386" v="745" actId="2711"/>
          <ac:spMkLst>
            <pc:docMk/>
            <pc:sldMk cId="0" sldId="428"/>
            <ac:spMk id="1045" creationId="{00000000-0000-0000-0000-000000000000}"/>
          </ac:spMkLst>
        </pc:spChg>
      </pc:sldChg>
      <pc:sldChg chg="modSp mod modAnim">
        <pc:chgData name="Kelly Stokes" userId="3e5c5154-569e-4d81-aa91-4f91841cdfa9" providerId="ADAL" clId="{AC5413A2-7F61-4780-866A-D8737CBF4C0B}" dt="2022-12-12T11:49:03.803" v="752"/>
        <pc:sldMkLst>
          <pc:docMk/>
          <pc:sldMk cId="0" sldId="431"/>
        </pc:sldMkLst>
        <pc:spChg chg="mod">
          <ac:chgData name="Kelly Stokes" userId="3e5c5154-569e-4d81-aa91-4f91841cdfa9" providerId="ADAL" clId="{AC5413A2-7F61-4780-866A-D8737CBF4C0B}" dt="2022-12-12T11:48:54.425" v="749" actId="2711"/>
          <ac:spMkLst>
            <pc:docMk/>
            <pc:sldMk cId="0" sldId="431"/>
            <ac:spMk id="1063" creationId="{00000000-0000-0000-0000-000000000000}"/>
          </ac:spMkLst>
        </pc:spChg>
      </pc:sldChg>
      <pc:sldChg chg="modSp mod modAnim">
        <pc:chgData name="Kelly Stokes" userId="3e5c5154-569e-4d81-aa91-4f91841cdfa9" providerId="ADAL" clId="{AC5413A2-7F61-4780-866A-D8737CBF4C0B}" dt="2022-12-12T11:49:21.583" v="756"/>
        <pc:sldMkLst>
          <pc:docMk/>
          <pc:sldMk cId="0" sldId="434"/>
        </pc:sldMkLst>
        <pc:spChg chg="mod">
          <ac:chgData name="Kelly Stokes" userId="3e5c5154-569e-4d81-aa91-4f91841cdfa9" providerId="ADAL" clId="{AC5413A2-7F61-4780-866A-D8737CBF4C0B}" dt="2022-12-12T11:49:11.401" v="753" actId="2711"/>
          <ac:spMkLst>
            <pc:docMk/>
            <pc:sldMk cId="0" sldId="434"/>
            <ac:spMk id="1081" creationId="{00000000-0000-0000-0000-000000000000}"/>
          </ac:spMkLst>
        </pc:spChg>
      </pc:sldChg>
      <pc:sldChg chg="modSp mod modAnim">
        <pc:chgData name="Kelly Stokes" userId="3e5c5154-569e-4d81-aa91-4f91841cdfa9" providerId="ADAL" clId="{AC5413A2-7F61-4780-866A-D8737CBF4C0B}" dt="2022-12-12T11:56:37.678" v="1007"/>
        <pc:sldMkLst>
          <pc:docMk/>
          <pc:sldMk cId="0" sldId="499"/>
        </pc:sldMkLst>
        <pc:spChg chg="mod">
          <ac:chgData name="Kelly Stokes" userId="3e5c5154-569e-4d81-aa91-4f91841cdfa9" providerId="ADAL" clId="{AC5413A2-7F61-4780-866A-D8737CBF4C0B}" dt="2022-12-12T11:56:28.694" v="1004" actId="2711"/>
          <ac:spMkLst>
            <pc:docMk/>
            <pc:sldMk cId="0" sldId="499"/>
            <ac:spMk id="1438" creationId="{00000000-0000-0000-0000-000000000000}"/>
          </ac:spMkLst>
        </pc:spChg>
      </pc:sldChg>
      <pc:sldChg chg="modSp mod modAnim">
        <pc:chgData name="Kelly Stokes" userId="3e5c5154-569e-4d81-aa91-4f91841cdfa9" providerId="ADAL" clId="{AC5413A2-7F61-4780-866A-D8737CBF4C0B}" dt="2022-12-12T11:56:55.693" v="1011"/>
        <pc:sldMkLst>
          <pc:docMk/>
          <pc:sldMk cId="0" sldId="502"/>
        </pc:sldMkLst>
        <pc:spChg chg="mod">
          <ac:chgData name="Kelly Stokes" userId="3e5c5154-569e-4d81-aa91-4f91841cdfa9" providerId="ADAL" clId="{AC5413A2-7F61-4780-866A-D8737CBF4C0B}" dt="2022-12-12T11:56:45.944" v="1008" actId="2711"/>
          <ac:spMkLst>
            <pc:docMk/>
            <pc:sldMk cId="0" sldId="502"/>
            <ac:spMk id="1456" creationId="{00000000-0000-0000-0000-000000000000}"/>
          </ac:spMkLst>
        </pc:spChg>
      </pc:sldChg>
      <pc:sldChg chg="modNotesTx">
        <pc:chgData name="Kelly Stokes" userId="3e5c5154-569e-4d81-aa91-4f91841cdfa9" providerId="ADAL" clId="{AC5413A2-7F61-4780-866A-D8737CBF4C0B}" dt="2022-12-12T10:43:28.924" v="455"/>
        <pc:sldMkLst>
          <pc:docMk/>
          <pc:sldMk cId="3625788919" sldId="550"/>
        </pc:sldMkLst>
      </pc:sldChg>
      <pc:sldChg chg="modSp del mod">
        <pc:chgData name="Kelly Stokes" userId="3e5c5154-569e-4d81-aa91-4f91841cdfa9" providerId="ADAL" clId="{AC5413A2-7F61-4780-866A-D8737CBF4C0B}" dt="2022-12-12T10:37:00.385" v="288" actId="2711"/>
        <pc:sldMkLst>
          <pc:docMk/>
          <pc:sldMk cId="0" sldId="551"/>
        </pc:sldMkLst>
        <pc:spChg chg="mod">
          <ac:chgData name="Kelly Stokes" userId="3e5c5154-569e-4d81-aa91-4f91841cdfa9" providerId="ADAL" clId="{AC5413A2-7F61-4780-866A-D8737CBF4C0B}" dt="2022-12-12T10:37:00.385" v="288" actId="2711"/>
          <ac:spMkLst>
            <pc:docMk/>
            <pc:sldMk cId="0" sldId="551"/>
            <ac:spMk id="1715" creationId="{00000000-0000-0000-0000-000000000000}"/>
          </ac:spMkLst>
        </pc:spChg>
      </pc:sldChg>
      <pc:sldChg chg="modSp del mod">
        <pc:chgData name="Kelly Stokes" userId="3e5c5154-569e-4d81-aa91-4f91841cdfa9" providerId="ADAL" clId="{AC5413A2-7F61-4780-866A-D8737CBF4C0B}" dt="2022-12-12T10:37:04.009" v="289" actId="2711"/>
        <pc:sldMkLst>
          <pc:docMk/>
          <pc:sldMk cId="0" sldId="552"/>
        </pc:sldMkLst>
        <pc:spChg chg="mod">
          <ac:chgData name="Kelly Stokes" userId="3e5c5154-569e-4d81-aa91-4f91841cdfa9" providerId="ADAL" clId="{AC5413A2-7F61-4780-866A-D8737CBF4C0B}" dt="2022-12-12T10:37:04.009" v="289" actId="2711"/>
          <ac:spMkLst>
            <pc:docMk/>
            <pc:sldMk cId="0" sldId="552"/>
            <ac:spMk id="1720" creationId="{00000000-0000-0000-0000-000000000000}"/>
          </ac:spMkLst>
        </pc:spChg>
      </pc:sldChg>
      <pc:sldChg chg="modSp del mod">
        <pc:chgData name="Kelly Stokes" userId="3e5c5154-569e-4d81-aa91-4f91841cdfa9" providerId="ADAL" clId="{AC5413A2-7F61-4780-866A-D8737CBF4C0B}" dt="2022-12-12T10:37:08.586" v="290" actId="2711"/>
        <pc:sldMkLst>
          <pc:docMk/>
          <pc:sldMk cId="0" sldId="553"/>
        </pc:sldMkLst>
        <pc:spChg chg="mod">
          <ac:chgData name="Kelly Stokes" userId="3e5c5154-569e-4d81-aa91-4f91841cdfa9" providerId="ADAL" clId="{AC5413A2-7F61-4780-866A-D8737CBF4C0B}" dt="2022-12-12T10:37:08.586" v="290" actId="2711"/>
          <ac:spMkLst>
            <pc:docMk/>
            <pc:sldMk cId="0" sldId="553"/>
            <ac:spMk id="1725" creationId="{00000000-0000-0000-0000-000000000000}"/>
          </ac:spMkLst>
        </pc:spChg>
      </pc:sldChg>
      <pc:sldChg chg="modSp del mod">
        <pc:chgData name="Kelly Stokes" userId="3e5c5154-569e-4d81-aa91-4f91841cdfa9" providerId="ADAL" clId="{AC5413A2-7F61-4780-866A-D8737CBF4C0B}" dt="2022-12-12T10:37:12.580" v="291" actId="2711"/>
        <pc:sldMkLst>
          <pc:docMk/>
          <pc:sldMk cId="0" sldId="554"/>
        </pc:sldMkLst>
        <pc:spChg chg="mod">
          <ac:chgData name="Kelly Stokes" userId="3e5c5154-569e-4d81-aa91-4f91841cdfa9" providerId="ADAL" clId="{AC5413A2-7F61-4780-866A-D8737CBF4C0B}" dt="2022-12-12T10:37:12.580" v="291" actId="2711"/>
          <ac:spMkLst>
            <pc:docMk/>
            <pc:sldMk cId="0" sldId="554"/>
            <ac:spMk id="1730" creationId="{00000000-0000-0000-0000-000000000000}"/>
          </ac:spMkLst>
        </pc:spChg>
      </pc:sldChg>
      <pc:sldChg chg="modSp mod">
        <pc:chgData name="Kelly Stokes" userId="3e5c5154-569e-4d81-aa91-4f91841cdfa9" providerId="ADAL" clId="{AC5413A2-7F61-4780-866A-D8737CBF4C0B}" dt="2022-12-12T10:38:37.560" v="334" actId="20577"/>
        <pc:sldMkLst>
          <pc:docMk/>
          <pc:sldMk cId="4213858259" sldId="555"/>
        </pc:sldMkLst>
        <pc:spChg chg="mod">
          <ac:chgData name="Kelly Stokes" userId="3e5c5154-569e-4d81-aa91-4f91841cdfa9" providerId="ADAL" clId="{AC5413A2-7F61-4780-866A-D8737CBF4C0B}" dt="2022-12-12T10:38:37.560" v="334" actId="20577"/>
          <ac:spMkLst>
            <pc:docMk/>
            <pc:sldMk cId="4213858259" sldId="555"/>
            <ac:spMk id="2" creationId="{52DA34BA-82FC-47C5-BCE1-BB65E08B92A1}"/>
          </ac:spMkLst>
        </pc:spChg>
      </pc:sldChg>
      <pc:sldChg chg="modSp del mod">
        <pc:chgData name="Kelly Stokes" userId="3e5c5154-569e-4d81-aa91-4f91841cdfa9" providerId="ADAL" clId="{AC5413A2-7F61-4780-866A-D8737CBF4C0B}" dt="2022-12-12T10:37:23.170" v="293" actId="2711"/>
        <pc:sldMkLst>
          <pc:docMk/>
          <pc:sldMk cId="0" sldId="556"/>
        </pc:sldMkLst>
        <pc:spChg chg="mod">
          <ac:chgData name="Kelly Stokes" userId="3e5c5154-569e-4d81-aa91-4f91841cdfa9" providerId="ADAL" clId="{AC5413A2-7F61-4780-866A-D8737CBF4C0B}" dt="2022-12-12T10:37:23.170" v="293" actId="2711"/>
          <ac:spMkLst>
            <pc:docMk/>
            <pc:sldMk cId="0" sldId="556"/>
            <ac:spMk id="1740" creationId="{00000000-0000-0000-0000-000000000000}"/>
          </ac:spMkLst>
        </pc:spChg>
      </pc:sldChg>
      <pc:sldChg chg="modSp del mod">
        <pc:chgData name="Kelly Stokes" userId="3e5c5154-569e-4d81-aa91-4f91841cdfa9" providerId="ADAL" clId="{AC5413A2-7F61-4780-866A-D8737CBF4C0B}" dt="2022-12-12T10:37:27.287" v="294" actId="2711"/>
        <pc:sldMkLst>
          <pc:docMk/>
          <pc:sldMk cId="0" sldId="557"/>
        </pc:sldMkLst>
        <pc:spChg chg="mod">
          <ac:chgData name="Kelly Stokes" userId="3e5c5154-569e-4d81-aa91-4f91841cdfa9" providerId="ADAL" clId="{AC5413A2-7F61-4780-866A-D8737CBF4C0B}" dt="2022-12-12T10:37:27.287" v="294" actId="2711"/>
          <ac:spMkLst>
            <pc:docMk/>
            <pc:sldMk cId="0" sldId="557"/>
            <ac:spMk id="1745" creationId="{00000000-0000-0000-0000-000000000000}"/>
          </ac:spMkLst>
        </pc:spChg>
      </pc:sldChg>
      <pc:sldChg chg="modSp mod">
        <pc:chgData name="Kelly Stokes" userId="3e5c5154-569e-4d81-aa91-4f91841cdfa9" providerId="ADAL" clId="{AC5413A2-7F61-4780-866A-D8737CBF4C0B}" dt="2022-12-12T10:38:28.912" v="314" actId="20577"/>
        <pc:sldMkLst>
          <pc:docMk/>
          <pc:sldMk cId="1413045715" sldId="558"/>
        </pc:sldMkLst>
        <pc:spChg chg="mod">
          <ac:chgData name="Kelly Stokes" userId="3e5c5154-569e-4d81-aa91-4f91841cdfa9" providerId="ADAL" clId="{AC5413A2-7F61-4780-866A-D8737CBF4C0B}" dt="2022-12-12T10:38:28.912" v="314" actId="20577"/>
          <ac:spMkLst>
            <pc:docMk/>
            <pc:sldMk cId="1413045715" sldId="558"/>
            <ac:spMk id="2" creationId="{52DA34BA-82FC-47C5-BCE1-BB65E08B92A1}"/>
          </ac:spMkLst>
        </pc:spChg>
      </pc:sldChg>
      <pc:sldChg chg="modSp mod">
        <pc:chgData name="Kelly Stokes" userId="3e5c5154-569e-4d81-aa91-4f91841cdfa9" providerId="ADAL" clId="{AC5413A2-7F61-4780-866A-D8737CBF4C0B}" dt="2022-12-12T10:38:33.854" v="326" actId="20577"/>
        <pc:sldMkLst>
          <pc:docMk/>
          <pc:sldMk cId="2938272345" sldId="559"/>
        </pc:sldMkLst>
        <pc:spChg chg="mod">
          <ac:chgData name="Kelly Stokes" userId="3e5c5154-569e-4d81-aa91-4f91841cdfa9" providerId="ADAL" clId="{AC5413A2-7F61-4780-866A-D8737CBF4C0B}" dt="2022-12-12T10:38:33.854" v="326" actId="20577"/>
          <ac:spMkLst>
            <pc:docMk/>
            <pc:sldMk cId="2938272345" sldId="559"/>
            <ac:spMk id="2" creationId="{52DA34BA-82FC-47C5-BCE1-BB65E08B92A1}"/>
          </ac:spMkLst>
        </pc:spChg>
      </pc:sldChg>
      <pc:sldChg chg="modSp mod">
        <pc:chgData name="Kelly Stokes" userId="3e5c5154-569e-4d81-aa91-4f91841cdfa9" providerId="ADAL" clId="{AC5413A2-7F61-4780-866A-D8737CBF4C0B}" dt="2022-12-12T10:42:41.413" v="439" actId="20577"/>
        <pc:sldMkLst>
          <pc:docMk/>
          <pc:sldMk cId="2844813666" sldId="561"/>
        </pc:sldMkLst>
        <pc:spChg chg="mod">
          <ac:chgData name="Kelly Stokes" userId="3e5c5154-569e-4d81-aa91-4f91841cdfa9" providerId="ADAL" clId="{AC5413A2-7F61-4780-866A-D8737CBF4C0B}" dt="2022-12-12T10:42:41.413" v="439" actId="20577"/>
          <ac:spMkLst>
            <pc:docMk/>
            <pc:sldMk cId="2844813666" sldId="561"/>
            <ac:spMk id="2" creationId="{52DA34BA-82FC-47C5-BCE1-BB65E08B92A1}"/>
          </ac:spMkLst>
        </pc:spChg>
      </pc:sldChg>
      <pc:sldChg chg="del">
        <pc:chgData name="Kelly Stokes" userId="3e5c5154-569e-4d81-aa91-4f91841cdfa9" providerId="ADAL" clId="{AC5413A2-7F61-4780-866A-D8737CBF4C0B}" dt="2022-12-12T10:37:57.165" v="299" actId="2696"/>
        <pc:sldMkLst>
          <pc:docMk/>
          <pc:sldMk cId="0" sldId="562"/>
        </pc:sldMkLst>
      </pc:sldChg>
      <pc:sldChg chg="modSp del mod ord">
        <pc:chgData name="Kelly Stokes" userId="3e5c5154-569e-4d81-aa91-4f91841cdfa9" providerId="ADAL" clId="{AC5413A2-7F61-4780-866A-D8737CBF4C0B}" dt="2022-12-12T10:38:16.356" v="303"/>
        <pc:sldMkLst>
          <pc:docMk/>
          <pc:sldMk cId="0" sldId="563"/>
        </pc:sldMkLst>
        <pc:spChg chg="mod">
          <ac:chgData name="Kelly Stokes" userId="3e5c5154-569e-4d81-aa91-4f91841cdfa9" providerId="ADAL" clId="{AC5413A2-7F61-4780-866A-D8737CBF4C0B}" dt="2022-12-12T10:38:01.166" v="300" actId="2711"/>
          <ac:spMkLst>
            <pc:docMk/>
            <pc:sldMk cId="0" sldId="563"/>
            <ac:spMk id="1775" creationId="{00000000-0000-0000-0000-000000000000}"/>
          </ac:spMkLst>
        </pc:spChg>
      </pc:sldChg>
      <pc:sldChg chg="modSp del mod ord">
        <pc:chgData name="Kelly Stokes" userId="3e5c5154-569e-4d81-aa91-4f91841cdfa9" providerId="ADAL" clId="{AC5413A2-7F61-4780-866A-D8737CBF4C0B}" dt="2022-12-12T10:38:16.356" v="303"/>
        <pc:sldMkLst>
          <pc:docMk/>
          <pc:sldMk cId="0" sldId="564"/>
        </pc:sldMkLst>
        <pc:spChg chg="mod">
          <ac:chgData name="Kelly Stokes" userId="3e5c5154-569e-4d81-aa91-4f91841cdfa9" providerId="ADAL" clId="{AC5413A2-7F61-4780-866A-D8737CBF4C0B}" dt="2022-12-12T10:38:04.922" v="301" actId="2711"/>
          <ac:spMkLst>
            <pc:docMk/>
            <pc:sldMk cId="0" sldId="564"/>
            <ac:spMk id="1780" creationId="{00000000-0000-0000-0000-000000000000}"/>
          </ac:spMkLst>
        </pc:spChg>
      </pc:sldChg>
      <pc:sldChg chg="modSp mod">
        <pc:chgData name="Kelly Stokes" userId="3e5c5154-569e-4d81-aa91-4f91841cdfa9" providerId="ADAL" clId="{AC5413A2-7F61-4780-866A-D8737CBF4C0B}" dt="2022-12-12T10:38:47.258" v="341" actId="20577"/>
        <pc:sldMkLst>
          <pc:docMk/>
          <pc:sldMk cId="2824879269" sldId="566"/>
        </pc:sldMkLst>
        <pc:spChg chg="mod">
          <ac:chgData name="Kelly Stokes" userId="3e5c5154-569e-4d81-aa91-4f91841cdfa9" providerId="ADAL" clId="{AC5413A2-7F61-4780-866A-D8737CBF4C0B}" dt="2022-12-12T10:38:47.258" v="341" actId="20577"/>
          <ac:spMkLst>
            <pc:docMk/>
            <pc:sldMk cId="2824879269" sldId="566"/>
            <ac:spMk id="2" creationId="{52DA34BA-82FC-47C5-BCE1-BB65E08B92A1}"/>
          </ac:spMkLst>
        </pc:spChg>
      </pc:sldChg>
      <pc:sldChg chg="modSp mod">
        <pc:chgData name="Kelly Stokes" userId="3e5c5154-569e-4d81-aa91-4f91841cdfa9" providerId="ADAL" clId="{AC5413A2-7F61-4780-866A-D8737CBF4C0B}" dt="2022-12-12T10:38:51.951" v="348" actId="20577"/>
        <pc:sldMkLst>
          <pc:docMk/>
          <pc:sldMk cId="805782854" sldId="567"/>
        </pc:sldMkLst>
        <pc:spChg chg="mod">
          <ac:chgData name="Kelly Stokes" userId="3e5c5154-569e-4d81-aa91-4f91841cdfa9" providerId="ADAL" clId="{AC5413A2-7F61-4780-866A-D8737CBF4C0B}" dt="2022-12-12T10:38:51.951" v="348" actId="20577"/>
          <ac:spMkLst>
            <pc:docMk/>
            <pc:sldMk cId="805782854" sldId="567"/>
            <ac:spMk id="2" creationId="{52DA34BA-82FC-47C5-BCE1-BB65E08B92A1}"/>
          </ac:spMkLst>
        </pc:spChg>
      </pc:sldChg>
      <pc:sldChg chg="modSp mod">
        <pc:chgData name="Kelly Stokes" userId="3e5c5154-569e-4d81-aa91-4f91841cdfa9" providerId="ADAL" clId="{AC5413A2-7F61-4780-866A-D8737CBF4C0B}" dt="2022-12-12T10:38:57.134" v="362" actId="20577"/>
        <pc:sldMkLst>
          <pc:docMk/>
          <pc:sldMk cId="2306067830" sldId="568"/>
        </pc:sldMkLst>
        <pc:spChg chg="mod">
          <ac:chgData name="Kelly Stokes" userId="3e5c5154-569e-4d81-aa91-4f91841cdfa9" providerId="ADAL" clId="{AC5413A2-7F61-4780-866A-D8737CBF4C0B}" dt="2022-12-12T10:38:57.134" v="362" actId="20577"/>
          <ac:spMkLst>
            <pc:docMk/>
            <pc:sldMk cId="2306067830" sldId="568"/>
            <ac:spMk id="2" creationId="{52DA34BA-82FC-47C5-BCE1-BB65E08B92A1}"/>
          </ac:spMkLst>
        </pc:spChg>
      </pc:sldChg>
      <pc:sldChg chg="modSp mod">
        <pc:chgData name="Kelly Stokes" userId="3e5c5154-569e-4d81-aa91-4f91841cdfa9" providerId="ADAL" clId="{AC5413A2-7F61-4780-866A-D8737CBF4C0B}" dt="2022-12-12T10:39:24.660" v="388" actId="313"/>
        <pc:sldMkLst>
          <pc:docMk/>
          <pc:sldMk cId="2792669322" sldId="573"/>
        </pc:sldMkLst>
        <pc:spChg chg="mod">
          <ac:chgData name="Kelly Stokes" userId="3e5c5154-569e-4d81-aa91-4f91841cdfa9" providerId="ADAL" clId="{AC5413A2-7F61-4780-866A-D8737CBF4C0B}" dt="2022-12-12T10:39:24.660" v="388" actId="313"/>
          <ac:spMkLst>
            <pc:docMk/>
            <pc:sldMk cId="2792669322" sldId="573"/>
            <ac:spMk id="2" creationId="{52DA34BA-82FC-47C5-BCE1-BB65E08B92A1}"/>
          </ac:spMkLst>
        </pc:spChg>
      </pc:sldChg>
      <pc:sldChg chg="modSp mod">
        <pc:chgData name="Kelly Stokes" userId="3e5c5154-569e-4d81-aa91-4f91841cdfa9" providerId="ADAL" clId="{AC5413A2-7F61-4780-866A-D8737CBF4C0B}" dt="2022-12-12T10:39:42.968" v="398" actId="20577"/>
        <pc:sldMkLst>
          <pc:docMk/>
          <pc:sldMk cId="1378953568" sldId="574"/>
        </pc:sldMkLst>
        <pc:spChg chg="mod">
          <ac:chgData name="Kelly Stokes" userId="3e5c5154-569e-4d81-aa91-4f91841cdfa9" providerId="ADAL" clId="{AC5413A2-7F61-4780-866A-D8737CBF4C0B}" dt="2022-12-12T10:39:42.968" v="398" actId="20577"/>
          <ac:spMkLst>
            <pc:docMk/>
            <pc:sldMk cId="1378953568" sldId="574"/>
            <ac:spMk id="2" creationId="{52DA34BA-82FC-47C5-BCE1-BB65E08B92A1}"/>
          </ac:spMkLst>
        </pc:spChg>
      </pc:sldChg>
      <pc:sldChg chg="modSp mod">
        <pc:chgData name="Kelly Stokes" userId="3e5c5154-569e-4d81-aa91-4f91841cdfa9" providerId="ADAL" clId="{AC5413A2-7F61-4780-866A-D8737CBF4C0B}" dt="2022-12-12T10:39:47.593" v="408" actId="20577"/>
        <pc:sldMkLst>
          <pc:docMk/>
          <pc:sldMk cId="3670349578" sldId="575"/>
        </pc:sldMkLst>
        <pc:spChg chg="mod">
          <ac:chgData name="Kelly Stokes" userId="3e5c5154-569e-4d81-aa91-4f91841cdfa9" providerId="ADAL" clId="{AC5413A2-7F61-4780-866A-D8737CBF4C0B}" dt="2022-12-12T10:39:47.593" v="408" actId="20577"/>
          <ac:spMkLst>
            <pc:docMk/>
            <pc:sldMk cId="3670349578" sldId="575"/>
            <ac:spMk id="2" creationId="{52DA34BA-82FC-47C5-BCE1-BB65E08B92A1}"/>
          </ac:spMkLst>
        </pc:spChg>
      </pc:sldChg>
      <pc:sldChg chg="modSp mod">
        <pc:chgData name="Kelly Stokes" userId="3e5c5154-569e-4d81-aa91-4f91841cdfa9" providerId="ADAL" clId="{AC5413A2-7F61-4780-866A-D8737CBF4C0B}" dt="2022-12-12T10:39:59.735" v="415" actId="20577"/>
        <pc:sldMkLst>
          <pc:docMk/>
          <pc:sldMk cId="1304861550" sldId="580"/>
        </pc:sldMkLst>
        <pc:spChg chg="mod">
          <ac:chgData name="Kelly Stokes" userId="3e5c5154-569e-4d81-aa91-4f91841cdfa9" providerId="ADAL" clId="{AC5413A2-7F61-4780-866A-D8737CBF4C0B}" dt="2022-12-12T10:39:59.735" v="415" actId="20577"/>
          <ac:spMkLst>
            <pc:docMk/>
            <pc:sldMk cId="1304861550" sldId="580"/>
            <ac:spMk id="2" creationId="{52DA34BA-82FC-47C5-BCE1-BB65E08B92A1}"/>
          </ac:spMkLst>
        </pc:spChg>
      </pc:sldChg>
      <pc:sldChg chg="del">
        <pc:chgData name="Kelly Stokes" userId="3e5c5154-569e-4d81-aa91-4f91841cdfa9" providerId="ADAL" clId="{AC5413A2-7F61-4780-866A-D8737CBF4C0B}" dt="2022-12-12T10:40:06.046" v="416" actId="2696"/>
        <pc:sldMkLst>
          <pc:docMk/>
          <pc:sldMk cId="3759821407" sldId="581"/>
        </pc:sldMkLst>
      </pc:sldChg>
      <pc:sldChg chg="del">
        <pc:chgData name="Kelly Stokes" userId="3e5c5154-569e-4d81-aa91-4f91841cdfa9" providerId="ADAL" clId="{AC5413A2-7F61-4780-866A-D8737CBF4C0B}" dt="2022-12-12T10:40:06.046" v="416" actId="2696"/>
        <pc:sldMkLst>
          <pc:docMk/>
          <pc:sldMk cId="3893025048" sldId="582"/>
        </pc:sldMkLst>
      </pc:sldChg>
      <pc:sldChg chg="modSp mod">
        <pc:chgData name="Kelly Stokes" userId="3e5c5154-569e-4d81-aa91-4f91841cdfa9" providerId="ADAL" clId="{AC5413A2-7F61-4780-866A-D8737CBF4C0B}" dt="2022-12-12T10:45:55.568" v="498"/>
        <pc:sldMkLst>
          <pc:docMk/>
          <pc:sldMk cId="2558172481" sldId="591"/>
        </pc:sldMkLst>
        <pc:spChg chg="mod">
          <ac:chgData name="Kelly Stokes" userId="3e5c5154-569e-4d81-aa91-4f91841cdfa9" providerId="ADAL" clId="{AC5413A2-7F61-4780-866A-D8737CBF4C0B}" dt="2022-12-12T10:45:55.568" v="498"/>
          <ac:spMkLst>
            <pc:docMk/>
            <pc:sldMk cId="2558172481" sldId="591"/>
            <ac:spMk id="2" creationId="{02FB8773-AD3E-2543-510F-CEE32E75C793}"/>
          </ac:spMkLst>
        </pc:spChg>
      </pc:sldChg>
      <pc:sldChg chg="modSp mod">
        <pc:chgData name="Kelly Stokes" userId="3e5c5154-569e-4d81-aa91-4f91841cdfa9" providerId="ADAL" clId="{AC5413A2-7F61-4780-866A-D8737CBF4C0B}" dt="2022-12-12T10:42:36.114" v="430" actId="20577"/>
        <pc:sldMkLst>
          <pc:docMk/>
          <pc:sldMk cId="2335409816" sldId="593"/>
        </pc:sldMkLst>
        <pc:spChg chg="mod">
          <ac:chgData name="Kelly Stokes" userId="3e5c5154-569e-4d81-aa91-4f91841cdfa9" providerId="ADAL" clId="{AC5413A2-7F61-4780-866A-D8737CBF4C0B}" dt="2022-12-12T10:42:36.114" v="430" actId="20577"/>
          <ac:spMkLst>
            <pc:docMk/>
            <pc:sldMk cId="2335409816" sldId="593"/>
            <ac:spMk id="2" creationId="{52DA34BA-82FC-47C5-BCE1-BB65E08B92A1}"/>
          </ac:spMkLst>
        </pc:spChg>
      </pc:sldChg>
      <pc:sldChg chg="modSp mod">
        <pc:chgData name="Kelly Stokes" userId="3e5c5154-569e-4d81-aa91-4f91841cdfa9" providerId="ADAL" clId="{AC5413A2-7F61-4780-866A-D8737CBF4C0B}" dt="2022-12-12T10:43:34.558" v="458" actId="20577"/>
        <pc:sldMkLst>
          <pc:docMk/>
          <pc:sldMk cId="3886991875" sldId="597"/>
        </pc:sldMkLst>
        <pc:spChg chg="mod">
          <ac:chgData name="Kelly Stokes" userId="3e5c5154-569e-4d81-aa91-4f91841cdfa9" providerId="ADAL" clId="{AC5413A2-7F61-4780-866A-D8737CBF4C0B}" dt="2022-12-12T10:43:34.558" v="458" actId="20577"/>
          <ac:spMkLst>
            <pc:docMk/>
            <pc:sldMk cId="3886991875" sldId="597"/>
            <ac:spMk id="2" creationId="{02FB8773-AD3E-2543-510F-CEE32E75C793}"/>
          </ac:spMkLst>
        </pc:spChg>
      </pc:sldChg>
      <pc:sldChg chg="modSp mod">
        <pc:chgData name="Kelly Stokes" userId="3e5c5154-569e-4d81-aa91-4f91841cdfa9" providerId="ADAL" clId="{AC5413A2-7F61-4780-866A-D8737CBF4C0B}" dt="2022-12-12T10:46:09.194" v="499"/>
        <pc:sldMkLst>
          <pc:docMk/>
          <pc:sldMk cId="4027390957" sldId="598"/>
        </pc:sldMkLst>
        <pc:spChg chg="mod">
          <ac:chgData name="Kelly Stokes" userId="3e5c5154-569e-4d81-aa91-4f91841cdfa9" providerId="ADAL" clId="{AC5413A2-7F61-4780-866A-D8737CBF4C0B}" dt="2022-12-12T10:46:09.194" v="499"/>
          <ac:spMkLst>
            <pc:docMk/>
            <pc:sldMk cId="4027390957" sldId="598"/>
            <ac:spMk id="2" creationId="{02FB8773-AD3E-2543-510F-CEE32E75C793}"/>
          </ac:spMkLst>
        </pc:spChg>
      </pc:sldChg>
      <pc:sldChg chg="addSp delSp modSp mod">
        <pc:chgData name="Kelly Stokes" userId="3e5c5154-569e-4d81-aa91-4f91841cdfa9" providerId="ADAL" clId="{AC5413A2-7F61-4780-866A-D8737CBF4C0B}" dt="2022-12-12T10:19:47.713" v="9" actId="14100"/>
        <pc:sldMkLst>
          <pc:docMk/>
          <pc:sldMk cId="3955913320" sldId="604"/>
        </pc:sldMkLst>
        <pc:picChg chg="del">
          <ac:chgData name="Kelly Stokes" userId="3e5c5154-569e-4d81-aa91-4f91841cdfa9" providerId="ADAL" clId="{AC5413A2-7F61-4780-866A-D8737CBF4C0B}" dt="2022-12-12T10:19:20.285" v="4" actId="478"/>
          <ac:picMkLst>
            <pc:docMk/>
            <pc:sldMk cId="3955913320" sldId="604"/>
            <ac:picMk id="4" creationId="{648AAFF0-373A-995F-7408-CA42A7F77E4A}"/>
          </ac:picMkLst>
        </pc:picChg>
        <pc:picChg chg="add mod modCrop">
          <ac:chgData name="Kelly Stokes" userId="3e5c5154-569e-4d81-aa91-4f91841cdfa9" providerId="ADAL" clId="{AC5413A2-7F61-4780-866A-D8737CBF4C0B}" dt="2022-12-12T10:19:47.713" v="9" actId="14100"/>
          <ac:picMkLst>
            <pc:docMk/>
            <pc:sldMk cId="3955913320" sldId="604"/>
            <ac:picMk id="6" creationId="{05A54C5D-D157-B9C2-5506-B11B16202876}"/>
          </ac:picMkLst>
        </pc:picChg>
      </pc:sldChg>
      <pc:sldChg chg="modSp mod">
        <pc:chgData name="Kelly Stokes" userId="3e5c5154-569e-4d81-aa91-4f91841cdfa9" providerId="ADAL" clId="{AC5413A2-7F61-4780-866A-D8737CBF4C0B}" dt="2022-12-12T10:44:35.784" v="467" actId="14100"/>
        <pc:sldMkLst>
          <pc:docMk/>
          <pc:sldMk cId="2851453709" sldId="1194"/>
        </pc:sldMkLst>
        <pc:spChg chg="mod">
          <ac:chgData name="Kelly Stokes" userId="3e5c5154-569e-4d81-aa91-4f91841cdfa9" providerId="ADAL" clId="{AC5413A2-7F61-4780-866A-D8737CBF4C0B}" dt="2022-12-12T10:44:31.827" v="465" actId="1076"/>
          <ac:spMkLst>
            <pc:docMk/>
            <pc:sldMk cId="2851453709" sldId="1194"/>
            <ac:spMk id="2" creationId="{02FB8773-AD3E-2543-510F-CEE32E75C793}"/>
          </ac:spMkLst>
        </pc:spChg>
        <pc:spChg chg="mod">
          <ac:chgData name="Kelly Stokes" userId="3e5c5154-569e-4d81-aa91-4f91841cdfa9" providerId="ADAL" clId="{AC5413A2-7F61-4780-866A-D8737CBF4C0B}" dt="2022-12-12T10:43:53.291" v="459"/>
          <ac:spMkLst>
            <pc:docMk/>
            <pc:sldMk cId="2851453709" sldId="1194"/>
            <ac:spMk id="3" creationId="{E500F0D3-C8EE-77CA-D8A5-2252D46724AA}"/>
          </ac:spMkLst>
        </pc:spChg>
        <pc:spChg chg="mod">
          <ac:chgData name="Kelly Stokes" userId="3e5c5154-569e-4d81-aa91-4f91841cdfa9" providerId="ADAL" clId="{AC5413A2-7F61-4780-866A-D8737CBF4C0B}" dt="2022-12-12T10:44:00.334" v="461" actId="14100"/>
          <ac:spMkLst>
            <pc:docMk/>
            <pc:sldMk cId="2851453709" sldId="1194"/>
            <ac:spMk id="4" creationId="{B5313488-7E4A-79E2-52CD-B230AB2EBC8A}"/>
          </ac:spMkLst>
        </pc:spChg>
        <pc:spChg chg="mod">
          <ac:chgData name="Kelly Stokes" userId="3e5c5154-569e-4d81-aa91-4f91841cdfa9" providerId="ADAL" clId="{AC5413A2-7F61-4780-866A-D8737CBF4C0B}" dt="2022-12-12T10:44:35.784" v="467" actId="14100"/>
          <ac:spMkLst>
            <pc:docMk/>
            <pc:sldMk cId="2851453709" sldId="1194"/>
            <ac:spMk id="5" creationId="{E02A7888-AA45-7396-3E3D-4AC6E69CC2E9}"/>
          </ac:spMkLst>
        </pc:spChg>
      </pc:sldChg>
      <pc:sldChg chg="modSp mod">
        <pc:chgData name="Kelly Stokes" userId="3e5c5154-569e-4d81-aa91-4f91841cdfa9" providerId="ADAL" clId="{AC5413A2-7F61-4780-866A-D8737CBF4C0B}" dt="2022-12-12T10:35:17.814" v="274" actId="13926"/>
        <pc:sldMkLst>
          <pc:docMk/>
          <pc:sldMk cId="98199320" sldId="1451"/>
        </pc:sldMkLst>
        <pc:spChg chg="mod">
          <ac:chgData name="Kelly Stokes" userId="3e5c5154-569e-4d81-aa91-4f91841cdfa9" providerId="ADAL" clId="{AC5413A2-7F61-4780-866A-D8737CBF4C0B}" dt="2022-12-12T10:35:17.814" v="274" actId="13926"/>
          <ac:spMkLst>
            <pc:docMk/>
            <pc:sldMk cId="98199320" sldId="1451"/>
            <ac:spMk id="2" creationId="{52DA34BA-82FC-47C5-BCE1-BB65E08B92A1}"/>
          </ac:spMkLst>
        </pc:spChg>
      </pc:sldChg>
      <pc:sldChg chg="modSp mod">
        <pc:chgData name="Kelly Stokes" userId="3e5c5154-569e-4d81-aa91-4f91841cdfa9" providerId="ADAL" clId="{AC5413A2-7F61-4780-866A-D8737CBF4C0B}" dt="2022-12-12T10:43:01.555" v="454" actId="1076"/>
        <pc:sldMkLst>
          <pc:docMk/>
          <pc:sldMk cId="2817335207" sldId="1452"/>
        </pc:sldMkLst>
        <pc:spChg chg="mod">
          <ac:chgData name="Kelly Stokes" userId="3e5c5154-569e-4d81-aa91-4f91841cdfa9" providerId="ADAL" clId="{AC5413A2-7F61-4780-866A-D8737CBF4C0B}" dt="2022-12-12T10:43:01.555" v="454" actId="1076"/>
          <ac:spMkLst>
            <pc:docMk/>
            <pc:sldMk cId="2817335207" sldId="1452"/>
            <ac:spMk id="2" creationId="{52DA34BA-82FC-47C5-BCE1-BB65E08B92A1}"/>
          </ac:spMkLst>
        </pc:spChg>
      </pc:sldChg>
      <pc:sldChg chg="modSp mod">
        <pc:chgData name="Kelly Stokes" userId="3e5c5154-569e-4d81-aa91-4f91841cdfa9" providerId="ADAL" clId="{AC5413A2-7F61-4780-866A-D8737CBF4C0B}" dt="2022-12-12T10:23:10.766" v="42" actId="20577"/>
        <pc:sldMkLst>
          <pc:docMk/>
          <pc:sldMk cId="3880644436" sldId="1453"/>
        </pc:sldMkLst>
        <pc:spChg chg="mod">
          <ac:chgData name="Kelly Stokes" userId="3e5c5154-569e-4d81-aa91-4f91841cdfa9" providerId="ADAL" clId="{AC5413A2-7F61-4780-866A-D8737CBF4C0B}" dt="2022-12-12T10:23:10.766" v="42" actId="20577"/>
          <ac:spMkLst>
            <pc:docMk/>
            <pc:sldMk cId="3880644436" sldId="1453"/>
            <ac:spMk id="2" creationId="{52DA34BA-82FC-47C5-BCE1-BB65E08B92A1}"/>
          </ac:spMkLst>
        </pc:spChg>
      </pc:sldChg>
      <pc:sldChg chg="addSp delSp modSp mod modAnim">
        <pc:chgData name="Kelly Stokes" userId="3e5c5154-569e-4d81-aa91-4f91841cdfa9" providerId="ADAL" clId="{AC5413A2-7F61-4780-866A-D8737CBF4C0B}" dt="2022-12-12T10:24:39.476" v="78"/>
        <pc:sldMkLst>
          <pc:docMk/>
          <pc:sldMk cId="1149855702" sldId="1456"/>
        </pc:sldMkLst>
        <pc:spChg chg="mod">
          <ac:chgData name="Kelly Stokes" userId="3e5c5154-569e-4d81-aa91-4f91841cdfa9" providerId="ADAL" clId="{AC5413A2-7F61-4780-866A-D8737CBF4C0B}" dt="2022-12-12T10:24:11.910" v="74" actId="20577"/>
          <ac:spMkLst>
            <pc:docMk/>
            <pc:sldMk cId="1149855702" sldId="1456"/>
            <ac:spMk id="2" creationId="{52DA34BA-82FC-47C5-BCE1-BB65E08B92A1}"/>
          </ac:spMkLst>
        </pc:spChg>
        <pc:spChg chg="mod">
          <ac:chgData name="Kelly Stokes" userId="3e5c5154-569e-4d81-aa91-4f91841cdfa9" providerId="ADAL" clId="{AC5413A2-7F61-4780-866A-D8737CBF4C0B}" dt="2022-12-12T10:24:17.494" v="75" actId="1076"/>
          <ac:spMkLst>
            <pc:docMk/>
            <pc:sldMk cId="1149855702" sldId="1456"/>
            <ac:spMk id="3" creationId="{13BB5EC0-7A96-4D29-A835-6FAE896C31A4}"/>
          </ac:spMkLst>
        </pc:spChg>
        <pc:picChg chg="del">
          <ac:chgData name="Kelly Stokes" userId="3e5c5154-569e-4d81-aa91-4f91841cdfa9" providerId="ADAL" clId="{AC5413A2-7F61-4780-866A-D8737CBF4C0B}" dt="2022-12-12T10:23:51.052" v="72" actId="478"/>
          <ac:picMkLst>
            <pc:docMk/>
            <pc:sldMk cId="1149855702" sldId="1456"/>
            <ac:picMk id="4" creationId="{E544B91F-97F4-188F-1949-C2EEAC6FCB76}"/>
          </ac:picMkLst>
        </pc:picChg>
        <pc:picChg chg="add mod">
          <ac:chgData name="Kelly Stokes" userId="3e5c5154-569e-4d81-aa91-4f91841cdfa9" providerId="ADAL" clId="{AC5413A2-7F61-4780-866A-D8737CBF4C0B}" dt="2022-12-12T10:24:38.240" v="77" actId="1076"/>
          <ac:picMkLst>
            <pc:docMk/>
            <pc:sldMk cId="1149855702" sldId="1456"/>
            <ac:picMk id="1028" creationId="{39BEE14E-FD66-13CE-F50B-48A4CEAF0481}"/>
          </ac:picMkLst>
        </pc:picChg>
      </pc:sldChg>
      <pc:sldChg chg="addSp delSp modSp mod modAnim">
        <pc:chgData name="Kelly Stokes" userId="3e5c5154-569e-4d81-aa91-4f91841cdfa9" providerId="ADAL" clId="{AC5413A2-7F61-4780-866A-D8737CBF4C0B}" dt="2022-12-12T10:25:01.142" v="82"/>
        <pc:sldMkLst>
          <pc:docMk/>
          <pc:sldMk cId="3292200701" sldId="1459"/>
        </pc:sldMkLst>
        <pc:spChg chg="mod">
          <ac:chgData name="Kelly Stokes" userId="3e5c5154-569e-4d81-aa91-4f91841cdfa9" providerId="ADAL" clId="{AC5413A2-7F61-4780-866A-D8737CBF4C0B}" dt="2022-12-12T10:23:34.577" v="59" actId="20577"/>
          <ac:spMkLst>
            <pc:docMk/>
            <pc:sldMk cId="3292200701" sldId="1459"/>
            <ac:spMk id="2" creationId="{52DA34BA-82FC-47C5-BCE1-BB65E08B92A1}"/>
          </ac:spMkLst>
        </pc:spChg>
        <pc:spChg chg="mod">
          <ac:chgData name="Kelly Stokes" userId="3e5c5154-569e-4d81-aa91-4f91841cdfa9" providerId="ADAL" clId="{AC5413A2-7F61-4780-866A-D8737CBF4C0B}" dt="2022-12-12T10:23:39.142" v="61" actId="14100"/>
          <ac:spMkLst>
            <pc:docMk/>
            <pc:sldMk cId="3292200701" sldId="1459"/>
            <ac:spMk id="3" creationId="{0366E0B6-702E-4814-82C6-08CA2D13F3C9}"/>
          </ac:spMkLst>
        </pc:spChg>
        <pc:picChg chg="del">
          <ac:chgData name="Kelly Stokes" userId="3e5c5154-569e-4d81-aa91-4f91841cdfa9" providerId="ADAL" clId="{AC5413A2-7F61-4780-866A-D8737CBF4C0B}" dt="2022-12-12T10:24:44.578" v="79" actId="478"/>
          <ac:picMkLst>
            <pc:docMk/>
            <pc:sldMk cId="3292200701" sldId="1459"/>
            <ac:picMk id="2052" creationId="{129FB1ED-B51A-E837-6F98-5C841175027D}"/>
          </ac:picMkLst>
        </pc:picChg>
        <pc:picChg chg="add mod">
          <ac:chgData name="Kelly Stokes" userId="3e5c5154-569e-4d81-aa91-4f91841cdfa9" providerId="ADAL" clId="{AC5413A2-7F61-4780-866A-D8737CBF4C0B}" dt="2022-12-12T10:24:59.976" v="81" actId="1076"/>
          <ac:picMkLst>
            <pc:docMk/>
            <pc:sldMk cId="3292200701" sldId="1459"/>
            <ac:picMk id="2054" creationId="{4BCB91BF-BC95-2341-51A7-B5F97CF7A6AC}"/>
          </ac:picMkLst>
        </pc:picChg>
      </pc:sldChg>
      <pc:sldChg chg="addSp delSp modSp mod modAnim">
        <pc:chgData name="Kelly Stokes" userId="3e5c5154-569e-4d81-aa91-4f91841cdfa9" providerId="ADAL" clId="{AC5413A2-7F61-4780-866A-D8737CBF4C0B}" dt="2022-12-12T10:25:33.898" v="86"/>
        <pc:sldMkLst>
          <pc:docMk/>
          <pc:sldMk cId="2099598269" sldId="1462"/>
        </pc:sldMkLst>
        <pc:spChg chg="mod">
          <ac:chgData name="Kelly Stokes" userId="3e5c5154-569e-4d81-aa91-4f91841cdfa9" providerId="ADAL" clId="{AC5413A2-7F61-4780-866A-D8737CBF4C0B}" dt="2022-12-12T10:23:43.784" v="69" actId="20577"/>
          <ac:spMkLst>
            <pc:docMk/>
            <pc:sldMk cId="2099598269" sldId="1462"/>
            <ac:spMk id="2" creationId="{52DA34BA-82FC-47C5-BCE1-BB65E08B92A1}"/>
          </ac:spMkLst>
        </pc:spChg>
        <pc:spChg chg="mod">
          <ac:chgData name="Kelly Stokes" userId="3e5c5154-569e-4d81-aa91-4f91841cdfa9" providerId="ADAL" clId="{AC5413A2-7F61-4780-866A-D8737CBF4C0B}" dt="2022-12-12T10:23:48.668" v="71" actId="14100"/>
          <ac:spMkLst>
            <pc:docMk/>
            <pc:sldMk cId="2099598269" sldId="1462"/>
            <ac:spMk id="3" creationId="{4BCBA2DA-E95C-434C-BE81-320E182AE5EF}"/>
          </ac:spMkLst>
        </pc:spChg>
        <pc:picChg chg="del">
          <ac:chgData name="Kelly Stokes" userId="3e5c5154-569e-4d81-aa91-4f91841cdfa9" providerId="ADAL" clId="{AC5413A2-7F61-4780-866A-D8737CBF4C0B}" dt="2022-12-12T10:25:31.056" v="83" actId="478"/>
          <ac:picMkLst>
            <pc:docMk/>
            <pc:sldMk cId="2099598269" sldId="1462"/>
            <ac:picMk id="4" creationId="{BF9A1B11-9366-A5B0-C1D4-185D377C4809}"/>
          </ac:picMkLst>
        </pc:picChg>
        <pc:picChg chg="add mod">
          <ac:chgData name="Kelly Stokes" userId="3e5c5154-569e-4d81-aa91-4f91841cdfa9" providerId="ADAL" clId="{AC5413A2-7F61-4780-866A-D8737CBF4C0B}" dt="2022-12-12T10:25:33.178" v="85" actId="1076"/>
          <ac:picMkLst>
            <pc:docMk/>
            <pc:sldMk cId="2099598269" sldId="1462"/>
            <ac:picMk id="3076" creationId="{2724A23F-A82E-60F3-2E3E-7E3E0EC4FE53}"/>
          </ac:picMkLst>
        </pc:picChg>
      </pc:sldChg>
      <pc:sldChg chg="addSp delSp modSp mod modAnim">
        <pc:chgData name="Kelly Stokes" userId="3e5c5154-569e-4d81-aa91-4f91841cdfa9" providerId="ADAL" clId="{AC5413A2-7F61-4780-866A-D8737CBF4C0B}" dt="2022-12-12T10:26:55.125" v="130" actId="20577"/>
        <pc:sldMkLst>
          <pc:docMk/>
          <pc:sldMk cId="498228807" sldId="1466"/>
        </pc:sldMkLst>
        <pc:spChg chg="mod">
          <ac:chgData name="Kelly Stokes" userId="3e5c5154-569e-4d81-aa91-4f91841cdfa9" providerId="ADAL" clId="{AC5413A2-7F61-4780-866A-D8737CBF4C0B}" dt="2022-12-12T10:25:50.699" v="101" actId="20577"/>
          <ac:spMkLst>
            <pc:docMk/>
            <pc:sldMk cId="498228807" sldId="1466"/>
            <ac:spMk id="2" creationId="{52DA34BA-82FC-47C5-BCE1-BB65E08B92A1}"/>
          </ac:spMkLst>
        </pc:spChg>
        <pc:spChg chg="mod">
          <ac:chgData name="Kelly Stokes" userId="3e5c5154-569e-4d81-aa91-4f91841cdfa9" providerId="ADAL" clId="{AC5413A2-7F61-4780-866A-D8737CBF4C0B}" dt="2022-12-12T10:26:16.972" v="128" actId="14100"/>
          <ac:spMkLst>
            <pc:docMk/>
            <pc:sldMk cId="498228807" sldId="1466"/>
            <ac:spMk id="8" creationId="{B0B20B61-5057-D7DD-C3F9-0AB185533D24}"/>
          </ac:spMkLst>
        </pc:spChg>
        <pc:spChg chg="mod">
          <ac:chgData name="Kelly Stokes" userId="3e5c5154-569e-4d81-aa91-4f91841cdfa9" providerId="ADAL" clId="{AC5413A2-7F61-4780-866A-D8737CBF4C0B}" dt="2022-12-12T10:26:55.125" v="130" actId="20577"/>
          <ac:spMkLst>
            <pc:docMk/>
            <pc:sldMk cId="498228807" sldId="1466"/>
            <ac:spMk id="12" creationId="{E384BFF7-3319-CAE2-192F-C4DCBBBBFCCA}"/>
          </ac:spMkLst>
        </pc:spChg>
        <pc:picChg chg="del">
          <ac:chgData name="Kelly Stokes" userId="3e5c5154-569e-4d81-aa91-4f91841cdfa9" providerId="ADAL" clId="{AC5413A2-7F61-4780-866A-D8737CBF4C0B}" dt="2022-12-12T10:25:44.192" v="88" actId="478"/>
          <ac:picMkLst>
            <pc:docMk/>
            <pc:sldMk cId="498228807" sldId="1466"/>
            <ac:picMk id="4" creationId="{9C27C55A-6B98-EBB3-9991-6DCB48078826}"/>
          </ac:picMkLst>
        </pc:picChg>
        <pc:picChg chg="add mod">
          <ac:chgData name="Kelly Stokes" userId="3e5c5154-569e-4d81-aa91-4f91841cdfa9" providerId="ADAL" clId="{AC5413A2-7F61-4780-866A-D8737CBF4C0B}" dt="2022-12-12T10:25:44.650" v="89"/>
          <ac:picMkLst>
            <pc:docMk/>
            <pc:sldMk cId="498228807" sldId="1466"/>
            <ac:picMk id="5" creationId="{9414BDF5-2A99-328D-ED56-E90E56C3743D}"/>
          </ac:picMkLst>
        </pc:picChg>
      </pc:sldChg>
      <pc:sldChg chg="modSp mod">
        <pc:chgData name="Kelly Stokes" userId="3e5c5154-569e-4d81-aa91-4f91841cdfa9" providerId="ADAL" clId="{AC5413A2-7F61-4780-866A-D8737CBF4C0B}" dt="2022-12-12T10:29:25.362" v="179" actId="27636"/>
        <pc:sldMkLst>
          <pc:docMk/>
          <pc:sldMk cId="2199839506" sldId="1473"/>
        </pc:sldMkLst>
        <pc:spChg chg="mod">
          <ac:chgData name="Kelly Stokes" userId="3e5c5154-569e-4d81-aa91-4f91841cdfa9" providerId="ADAL" clId="{AC5413A2-7F61-4780-866A-D8737CBF4C0B}" dt="2022-12-12T10:29:14.446" v="171"/>
          <ac:spMkLst>
            <pc:docMk/>
            <pc:sldMk cId="2199839506" sldId="1473"/>
            <ac:spMk id="2" creationId="{52DA34BA-82FC-47C5-BCE1-BB65E08B92A1}"/>
          </ac:spMkLst>
        </pc:spChg>
        <pc:spChg chg="mod">
          <ac:chgData name="Kelly Stokes" userId="3e5c5154-569e-4d81-aa91-4f91841cdfa9" providerId="ADAL" clId="{AC5413A2-7F61-4780-866A-D8737CBF4C0B}" dt="2022-12-12T10:29:25.362" v="179" actId="27636"/>
          <ac:spMkLst>
            <pc:docMk/>
            <pc:sldMk cId="2199839506" sldId="1473"/>
            <ac:spMk id="3" creationId="{847A1AC9-9EC9-E1AA-348D-958CE44F2772}"/>
          </ac:spMkLst>
        </pc:spChg>
      </pc:sldChg>
      <pc:sldChg chg="addSp delSp modSp mod modAnim">
        <pc:chgData name="Kelly Stokes" userId="3e5c5154-569e-4d81-aa91-4f91841cdfa9" providerId="ADAL" clId="{AC5413A2-7F61-4780-866A-D8737CBF4C0B}" dt="2022-12-12T10:31:30.741" v="234"/>
        <pc:sldMkLst>
          <pc:docMk/>
          <pc:sldMk cId="2330293709" sldId="1485"/>
        </pc:sldMkLst>
        <pc:spChg chg="mod">
          <ac:chgData name="Kelly Stokes" userId="3e5c5154-569e-4d81-aa91-4f91841cdfa9" providerId="ADAL" clId="{AC5413A2-7F61-4780-866A-D8737CBF4C0B}" dt="2022-12-12T10:30:38.042" v="216" actId="20577"/>
          <ac:spMkLst>
            <pc:docMk/>
            <pc:sldMk cId="2330293709" sldId="1485"/>
            <ac:spMk id="2" creationId="{52DA34BA-82FC-47C5-BCE1-BB65E08B92A1}"/>
          </ac:spMkLst>
        </pc:spChg>
        <pc:spChg chg="mod">
          <ac:chgData name="Kelly Stokes" userId="3e5c5154-569e-4d81-aa91-4f91841cdfa9" providerId="ADAL" clId="{AC5413A2-7F61-4780-866A-D8737CBF4C0B}" dt="2022-12-12T10:30:43.665" v="221" actId="20577"/>
          <ac:spMkLst>
            <pc:docMk/>
            <pc:sldMk cId="2330293709" sldId="1485"/>
            <ac:spMk id="4" creationId="{C424366C-8EFB-1EF9-3E80-C6EE7BE15FA3}"/>
          </ac:spMkLst>
        </pc:spChg>
        <pc:spChg chg="mod">
          <ac:chgData name="Kelly Stokes" userId="3e5c5154-569e-4d81-aa91-4f91841cdfa9" providerId="ADAL" clId="{AC5413A2-7F61-4780-866A-D8737CBF4C0B}" dt="2022-12-12T10:31:07.353" v="226" actId="20577"/>
          <ac:spMkLst>
            <pc:docMk/>
            <pc:sldMk cId="2330293709" sldId="1485"/>
            <ac:spMk id="8" creationId="{1FCDC8B7-0F0D-46B5-057E-579929B7D816}"/>
          </ac:spMkLst>
        </pc:spChg>
        <pc:picChg chg="del">
          <ac:chgData name="Kelly Stokes" userId="3e5c5154-569e-4d81-aa91-4f91841cdfa9" providerId="ADAL" clId="{AC5413A2-7F61-4780-866A-D8737CBF4C0B}" dt="2022-12-12T10:31:23.879" v="227" actId="478"/>
          <ac:picMkLst>
            <pc:docMk/>
            <pc:sldMk cId="2330293709" sldId="1485"/>
            <ac:picMk id="3" creationId="{F2E739BE-6B1E-ABBF-9C73-81C7421468AF}"/>
          </ac:picMkLst>
        </pc:picChg>
        <pc:picChg chg="add mod">
          <ac:chgData name="Kelly Stokes" userId="3e5c5154-569e-4d81-aa91-4f91841cdfa9" providerId="ADAL" clId="{AC5413A2-7F61-4780-866A-D8737CBF4C0B}" dt="2022-12-12T10:31:26.295" v="229" actId="1076"/>
          <ac:picMkLst>
            <pc:docMk/>
            <pc:sldMk cId="2330293709" sldId="1485"/>
            <ac:picMk id="5124" creationId="{F73B3A62-C20B-28BE-D570-2F90B9E69CF3}"/>
          </ac:picMkLst>
        </pc:picChg>
      </pc:sldChg>
      <pc:sldChg chg="modSp mod">
        <pc:chgData name="Kelly Stokes" userId="3e5c5154-569e-4d81-aa91-4f91841cdfa9" providerId="ADAL" clId="{AC5413A2-7F61-4780-866A-D8737CBF4C0B}" dt="2022-12-12T10:29:53.307" v="189" actId="27636"/>
        <pc:sldMkLst>
          <pc:docMk/>
          <pc:sldMk cId="199949674" sldId="1501"/>
        </pc:sldMkLst>
        <pc:spChg chg="mod">
          <ac:chgData name="Kelly Stokes" userId="3e5c5154-569e-4d81-aa91-4f91841cdfa9" providerId="ADAL" clId="{AC5413A2-7F61-4780-866A-D8737CBF4C0B}" dt="2022-12-12T10:29:42.002" v="180"/>
          <ac:spMkLst>
            <pc:docMk/>
            <pc:sldMk cId="199949674" sldId="1501"/>
            <ac:spMk id="2" creationId="{52DA34BA-82FC-47C5-BCE1-BB65E08B92A1}"/>
          </ac:spMkLst>
        </pc:spChg>
        <pc:spChg chg="mod">
          <ac:chgData name="Kelly Stokes" userId="3e5c5154-569e-4d81-aa91-4f91841cdfa9" providerId="ADAL" clId="{AC5413A2-7F61-4780-866A-D8737CBF4C0B}" dt="2022-12-12T10:29:53.307" v="189" actId="27636"/>
          <ac:spMkLst>
            <pc:docMk/>
            <pc:sldMk cId="199949674" sldId="1501"/>
            <ac:spMk id="3" creationId="{847A1AC9-9EC9-E1AA-348D-958CE44F2772}"/>
          </ac:spMkLst>
        </pc:spChg>
      </pc:sldChg>
      <pc:sldChg chg="modSp mod">
        <pc:chgData name="Kelly Stokes" userId="3e5c5154-569e-4d81-aa91-4f91841cdfa9" providerId="ADAL" clId="{AC5413A2-7F61-4780-866A-D8737CBF4C0B}" dt="2022-12-12T10:30:22.164" v="198" actId="27636"/>
        <pc:sldMkLst>
          <pc:docMk/>
          <pc:sldMk cId="2203475726" sldId="1502"/>
        </pc:sldMkLst>
        <pc:spChg chg="mod">
          <ac:chgData name="Kelly Stokes" userId="3e5c5154-569e-4d81-aa91-4f91841cdfa9" providerId="ADAL" clId="{AC5413A2-7F61-4780-866A-D8737CBF4C0B}" dt="2022-12-12T10:30:10.357" v="191" actId="1076"/>
          <ac:spMkLst>
            <pc:docMk/>
            <pc:sldMk cId="2203475726" sldId="1502"/>
            <ac:spMk id="2" creationId="{52DA34BA-82FC-47C5-BCE1-BB65E08B92A1}"/>
          </ac:spMkLst>
        </pc:spChg>
        <pc:spChg chg="mod">
          <ac:chgData name="Kelly Stokes" userId="3e5c5154-569e-4d81-aa91-4f91841cdfa9" providerId="ADAL" clId="{AC5413A2-7F61-4780-866A-D8737CBF4C0B}" dt="2022-12-12T10:30:22.164" v="198" actId="27636"/>
          <ac:spMkLst>
            <pc:docMk/>
            <pc:sldMk cId="2203475726" sldId="1502"/>
            <ac:spMk id="3" creationId="{847A1AC9-9EC9-E1AA-348D-958CE44F2772}"/>
          </ac:spMkLst>
        </pc:spChg>
      </pc:sldChg>
      <pc:sldChg chg="del">
        <pc:chgData name="Kelly Stokes" userId="3e5c5154-569e-4d81-aa91-4f91841cdfa9" providerId="ADAL" clId="{AC5413A2-7F61-4780-866A-D8737CBF4C0B}" dt="2022-12-12T10:30:25.574" v="199" actId="2696"/>
        <pc:sldMkLst>
          <pc:docMk/>
          <pc:sldMk cId="3833432609" sldId="1503"/>
        </pc:sldMkLst>
      </pc:sldChg>
      <pc:sldChg chg="addSp delSp modSp modAnim">
        <pc:chgData name="Kelly Stokes" userId="3e5c5154-569e-4d81-aa91-4f91841cdfa9" providerId="ADAL" clId="{AC5413A2-7F61-4780-866A-D8737CBF4C0B}" dt="2022-12-12T10:32:56.780" v="262" actId="20577"/>
        <pc:sldMkLst>
          <pc:docMk/>
          <pc:sldMk cId="2659700584" sldId="1504"/>
        </pc:sldMkLst>
        <pc:spChg chg="mod">
          <ac:chgData name="Kelly Stokes" userId="3e5c5154-569e-4d81-aa91-4f91841cdfa9" providerId="ADAL" clId="{AC5413A2-7F61-4780-866A-D8737CBF4C0B}" dt="2022-12-12T10:32:02.843" v="248" actId="20577"/>
          <ac:spMkLst>
            <pc:docMk/>
            <pc:sldMk cId="2659700584" sldId="1504"/>
            <ac:spMk id="2" creationId="{52DA34BA-82FC-47C5-BCE1-BB65E08B92A1}"/>
          </ac:spMkLst>
        </pc:spChg>
        <pc:spChg chg="mod">
          <ac:chgData name="Kelly Stokes" userId="3e5c5154-569e-4d81-aa91-4f91841cdfa9" providerId="ADAL" clId="{AC5413A2-7F61-4780-866A-D8737CBF4C0B}" dt="2022-12-12T10:32:06.335" v="252" actId="20577"/>
          <ac:spMkLst>
            <pc:docMk/>
            <pc:sldMk cId="2659700584" sldId="1504"/>
            <ac:spMk id="4" creationId="{C424366C-8EFB-1EF9-3E80-C6EE7BE15FA3}"/>
          </ac:spMkLst>
        </pc:spChg>
        <pc:spChg chg="mod">
          <ac:chgData name="Kelly Stokes" userId="3e5c5154-569e-4d81-aa91-4f91841cdfa9" providerId="ADAL" clId="{AC5413A2-7F61-4780-866A-D8737CBF4C0B}" dt="2022-12-12T10:32:56.780" v="262" actId="20577"/>
          <ac:spMkLst>
            <pc:docMk/>
            <pc:sldMk cId="2659700584" sldId="1504"/>
            <ac:spMk id="8" creationId="{1FCDC8B7-0F0D-46B5-057E-579929B7D816}"/>
          </ac:spMkLst>
        </pc:spChg>
        <pc:picChg chg="del">
          <ac:chgData name="Kelly Stokes" userId="3e5c5154-569e-4d81-aa91-4f91841cdfa9" providerId="ADAL" clId="{AC5413A2-7F61-4780-866A-D8737CBF4C0B}" dt="2022-12-12T10:32:07.827" v="253" actId="478"/>
          <ac:picMkLst>
            <pc:docMk/>
            <pc:sldMk cId="2659700584" sldId="1504"/>
            <ac:picMk id="3" creationId="{6E538A2C-C235-0078-FEC1-43CEDD0BCFA7}"/>
          </ac:picMkLst>
        </pc:picChg>
        <pc:picChg chg="add mod">
          <ac:chgData name="Kelly Stokes" userId="3e5c5154-569e-4d81-aa91-4f91841cdfa9" providerId="ADAL" clId="{AC5413A2-7F61-4780-866A-D8737CBF4C0B}" dt="2022-12-12T10:32:28.232" v="255" actId="1076"/>
          <ac:picMkLst>
            <pc:docMk/>
            <pc:sldMk cId="2659700584" sldId="1504"/>
            <ac:picMk id="10244" creationId="{CFA0106C-A4B0-B5D1-21F6-3027DB603604}"/>
          </ac:picMkLst>
        </pc:picChg>
      </pc:sldChg>
      <pc:sldChg chg="modSp mod">
        <pc:chgData name="Kelly Stokes" userId="3e5c5154-569e-4d81-aa91-4f91841cdfa9" providerId="ADAL" clId="{AC5413A2-7F61-4780-866A-D8737CBF4C0B}" dt="2022-12-12T10:31:56.481" v="239" actId="27636"/>
        <pc:sldMkLst>
          <pc:docMk/>
          <pc:sldMk cId="1571660563" sldId="1505"/>
        </pc:sldMkLst>
        <pc:spChg chg="mod">
          <ac:chgData name="Kelly Stokes" userId="3e5c5154-569e-4d81-aa91-4f91841cdfa9" providerId="ADAL" clId="{AC5413A2-7F61-4780-866A-D8737CBF4C0B}" dt="2022-12-12T10:31:43.372" v="235"/>
          <ac:spMkLst>
            <pc:docMk/>
            <pc:sldMk cId="1571660563" sldId="1505"/>
            <ac:spMk id="2" creationId="{52DA34BA-82FC-47C5-BCE1-BB65E08B92A1}"/>
          </ac:spMkLst>
        </pc:spChg>
        <pc:spChg chg="mod">
          <ac:chgData name="Kelly Stokes" userId="3e5c5154-569e-4d81-aa91-4f91841cdfa9" providerId="ADAL" clId="{AC5413A2-7F61-4780-866A-D8737CBF4C0B}" dt="2022-12-12T10:31:56.481" v="239" actId="27636"/>
          <ac:spMkLst>
            <pc:docMk/>
            <pc:sldMk cId="1571660563" sldId="1505"/>
            <ac:spMk id="3" creationId="{847A1AC9-9EC9-E1AA-348D-958CE44F2772}"/>
          </ac:spMkLst>
        </pc:spChg>
      </pc:sldChg>
      <pc:sldChg chg="modSp mod">
        <pc:chgData name="Kelly Stokes" userId="3e5c5154-569e-4d81-aa91-4f91841cdfa9" providerId="ADAL" clId="{AC5413A2-7F61-4780-866A-D8737CBF4C0B}" dt="2022-12-12T10:33:22.262" v="268" actId="27636"/>
        <pc:sldMkLst>
          <pc:docMk/>
          <pc:sldMk cId="2611828572" sldId="1506"/>
        </pc:sldMkLst>
        <pc:spChg chg="mod">
          <ac:chgData name="Kelly Stokes" userId="3e5c5154-569e-4d81-aa91-4f91841cdfa9" providerId="ADAL" clId="{AC5413A2-7F61-4780-866A-D8737CBF4C0B}" dt="2022-12-12T10:33:10.959" v="263"/>
          <ac:spMkLst>
            <pc:docMk/>
            <pc:sldMk cId="2611828572" sldId="1506"/>
            <ac:spMk id="2" creationId="{52DA34BA-82FC-47C5-BCE1-BB65E08B92A1}"/>
          </ac:spMkLst>
        </pc:spChg>
        <pc:spChg chg="mod">
          <ac:chgData name="Kelly Stokes" userId="3e5c5154-569e-4d81-aa91-4f91841cdfa9" providerId="ADAL" clId="{AC5413A2-7F61-4780-866A-D8737CBF4C0B}" dt="2022-12-12T10:33:22.262" v="268" actId="27636"/>
          <ac:spMkLst>
            <pc:docMk/>
            <pc:sldMk cId="2611828572" sldId="1506"/>
            <ac:spMk id="3" creationId="{847A1AC9-9EC9-E1AA-348D-958CE44F2772}"/>
          </ac:spMkLst>
        </pc:spChg>
      </pc:sldChg>
      <pc:sldChg chg="addSp delSp modSp mod">
        <pc:chgData name="Kelly Stokes" userId="3e5c5154-569e-4d81-aa91-4f91841cdfa9" providerId="ADAL" clId="{AC5413A2-7F61-4780-866A-D8737CBF4C0B}" dt="2022-12-12T10:36:03.865" v="284"/>
        <pc:sldMkLst>
          <pc:docMk/>
          <pc:sldMk cId="3786602557" sldId="1509"/>
        </pc:sldMkLst>
        <pc:picChg chg="del">
          <ac:chgData name="Kelly Stokes" userId="3e5c5154-569e-4d81-aa91-4f91841cdfa9" providerId="ADAL" clId="{AC5413A2-7F61-4780-866A-D8737CBF4C0B}" dt="2022-12-12T10:35:53.211" v="283" actId="478"/>
          <ac:picMkLst>
            <pc:docMk/>
            <pc:sldMk cId="3786602557" sldId="1509"/>
            <ac:picMk id="2" creationId="{15A100E9-12BF-A82B-A4F1-CD9E973EA5E9}"/>
          </ac:picMkLst>
        </pc:picChg>
        <pc:picChg chg="add mod">
          <ac:chgData name="Kelly Stokes" userId="3e5c5154-569e-4d81-aa91-4f91841cdfa9" providerId="ADAL" clId="{AC5413A2-7F61-4780-866A-D8737CBF4C0B}" dt="2022-12-12T10:36:03.865" v="284"/>
          <ac:picMkLst>
            <pc:docMk/>
            <pc:sldMk cId="3786602557" sldId="1509"/>
            <ac:picMk id="4" creationId="{11A3D4D4-13FA-A6D4-3C54-215D9E565909}"/>
          </ac:picMkLst>
        </pc:picChg>
      </pc:sldChg>
      <pc:sldChg chg="del">
        <pc:chgData name="Kelly Stokes" userId="3e5c5154-569e-4d81-aa91-4f91841cdfa9" providerId="ADAL" clId="{AC5413A2-7F61-4780-866A-D8737CBF4C0B}" dt="2022-12-12T10:40:06.046" v="416" actId="2696"/>
        <pc:sldMkLst>
          <pc:docMk/>
          <pc:sldMk cId="3429021406" sldId="1627"/>
        </pc:sldMkLst>
      </pc:sldChg>
      <pc:sldChg chg="del">
        <pc:chgData name="Kelly Stokes" userId="3e5c5154-569e-4d81-aa91-4f91841cdfa9" providerId="ADAL" clId="{AC5413A2-7F61-4780-866A-D8737CBF4C0B}" dt="2022-12-12T10:40:06.046" v="416" actId="2696"/>
        <pc:sldMkLst>
          <pc:docMk/>
          <pc:sldMk cId="764143245" sldId="1628"/>
        </pc:sldMkLst>
      </pc:sldChg>
      <pc:sldChg chg="del">
        <pc:chgData name="Kelly Stokes" userId="3e5c5154-569e-4d81-aa91-4f91841cdfa9" providerId="ADAL" clId="{AC5413A2-7F61-4780-866A-D8737CBF4C0B}" dt="2022-12-12T10:40:06.046" v="416" actId="2696"/>
        <pc:sldMkLst>
          <pc:docMk/>
          <pc:sldMk cId="712248501" sldId="1629"/>
        </pc:sldMkLst>
      </pc:sldChg>
      <pc:sldChg chg="del">
        <pc:chgData name="Kelly Stokes" userId="3e5c5154-569e-4d81-aa91-4f91841cdfa9" providerId="ADAL" clId="{AC5413A2-7F61-4780-866A-D8737CBF4C0B}" dt="2022-12-12T10:40:06.046" v="416" actId="2696"/>
        <pc:sldMkLst>
          <pc:docMk/>
          <pc:sldMk cId="365048429" sldId="1630"/>
        </pc:sldMkLst>
      </pc:sldChg>
      <pc:sldChg chg="modSp mod">
        <pc:chgData name="Kelly Stokes" userId="3e5c5154-569e-4d81-aa91-4f91841cdfa9" providerId="ADAL" clId="{AC5413A2-7F61-4780-866A-D8737CBF4C0B}" dt="2022-12-12T10:45:17.029" v="473" actId="14100"/>
        <pc:sldMkLst>
          <pc:docMk/>
          <pc:sldMk cId="3605437593" sldId="1631"/>
        </pc:sldMkLst>
        <pc:spChg chg="mod">
          <ac:chgData name="Kelly Stokes" userId="3e5c5154-569e-4d81-aa91-4f91841cdfa9" providerId="ADAL" clId="{AC5413A2-7F61-4780-866A-D8737CBF4C0B}" dt="2022-12-12T10:45:09.753" v="471"/>
          <ac:spMkLst>
            <pc:docMk/>
            <pc:sldMk cId="3605437593" sldId="1631"/>
            <ac:spMk id="2" creationId="{02FB8773-AD3E-2543-510F-CEE32E75C793}"/>
          </ac:spMkLst>
        </pc:spChg>
        <pc:spChg chg="mod">
          <ac:chgData name="Kelly Stokes" userId="3e5c5154-569e-4d81-aa91-4f91841cdfa9" providerId="ADAL" clId="{AC5413A2-7F61-4780-866A-D8737CBF4C0B}" dt="2022-12-12T10:44:51.928" v="468"/>
          <ac:spMkLst>
            <pc:docMk/>
            <pc:sldMk cId="3605437593" sldId="1631"/>
            <ac:spMk id="3" creationId="{E500F0D3-C8EE-77CA-D8A5-2252D46724AA}"/>
          </ac:spMkLst>
        </pc:spChg>
        <pc:spChg chg="mod">
          <ac:chgData name="Kelly Stokes" userId="3e5c5154-569e-4d81-aa91-4f91841cdfa9" providerId="ADAL" clId="{AC5413A2-7F61-4780-866A-D8737CBF4C0B}" dt="2022-12-12T10:44:58.109" v="470" actId="14100"/>
          <ac:spMkLst>
            <pc:docMk/>
            <pc:sldMk cId="3605437593" sldId="1631"/>
            <ac:spMk id="4" creationId="{B5313488-7E4A-79E2-52CD-B230AB2EBC8A}"/>
          </ac:spMkLst>
        </pc:spChg>
        <pc:spChg chg="mod">
          <ac:chgData name="Kelly Stokes" userId="3e5c5154-569e-4d81-aa91-4f91841cdfa9" providerId="ADAL" clId="{AC5413A2-7F61-4780-866A-D8737CBF4C0B}" dt="2022-12-12T10:45:17.029" v="473" actId="14100"/>
          <ac:spMkLst>
            <pc:docMk/>
            <pc:sldMk cId="3605437593" sldId="1631"/>
            <ac:spMk id="5" creationId="{E02A7888-AA45-7396-3E3D-4AC6E69CC2E9}"/>
          </ac:spMkLst>
        </pc:spChg>
      </pc:sldChg>
      <pc:sldChg chg="del">
        <pc:chgData name="Kelly Stokes" userId="3e5c5154-569e-4d81-aa91-4f91841cdfa9" providerId="ADAL" clId="{AC5413A2-7F61-4780-866A-D8737CBF4C0B}" dt="2022-12-12T10:25:38.166" v="87" actId="2696"/>
        <pc:sldMkLst>
          <pc:docMk/>
          <pc:sldMk cId="2582221754" sldId="1634"/>
        </pc:sldMkLst>
      </pc:sldChg>
      <pc:sldChg chg="del">
        <pc:chgData name="Kelly Stokes" userId="3e5c5154-569e-4d81-aa91-4f91841cdfa9" providerId="ADAL" clId="{AC5413A2-7F61-4780-866A-D8737CBF4C0B}" dt="2022-12-12T10:28:23.680" v="164" actId="2696"/>
        <pc:sldMkLst>
          <pc:docMk/>
          <pc:sldMk cId="136810194" sldId="1635"/>
        </pc:sldMkLst>
      </pc:sldChg>
      <pc:sldChg chg="addSp delSp modSp modAnim">
        <pc:chgData name="Kelly Stokes" userId="3e5c5154-569e-4d81-aa91-4f91841cdfa9" providerId="ADAL" clId="{AC5413A2-7F61-4780-866A-D8737CBF4C0B}" dt="2022-12-12T10:28:52.646" v="170"/>
        <pc:sldMkLst>
          <pc:docMk/>
          <pc:sldMk cId="3605137482" sldId="1636"/>
        </pc:sldMkLst>
        <pc:spChg chg="mod">
          <ac:chgData name="Kelly Stokes" userId="3e5c5154-569e-4d81-aa91-4f91841cdfa9" providerId="ADAL" clId="{AC5413A2-7F61-4780-866A-D8737CBF4C0B}" dt="2022-12-12T10:28:39.396" v="165"/>
          <ac:spMkLst>
            <pc:docMk/>
            <pc:sldMk cId="3605137482" sldId="1636"/>
            <ac:spMk id="12" creationId="{E384BFF7-3319-CAE2-192F-C4DCBBBBFCCA}"/>
          </ac:spMkLst>
        </pc:spChg>
        <pc:picChg chg="del">
          <ac:chgData name="Kelly Stokes" userId="3e5c5154-569e-4d81-aa91-4f91841cdfa9" providerId="ADAL" clId="{AC5413A2-7F61-4780-866A-D8737CBF4C0B}" dt="2022-12-12T10:28:43.828" v="166" actId="478"/>
          <ac:picMkLst>
            <pc:docMk/>
            <pc:sldMk cId="3605137482" sldId="1636"/>
            <ac:picMk id="3" creationId="{654CC350-8E0F-A991-CB36-2773E79D5188}"/>
          </ac:picMkLst>
        </pc:picChg>
        <pc:picChg chg="add mod">
          <ac:chgData name="Kelly Stokes" userId="3e5c5154-569e-4d81-aa91-4f91841cdfa9" providerId="ADAL" clId="{AC5413A2-7F61-4780-866A-D8737CBF4C0B}" dt="2022-12-12T10:28:51.008" v="167"/>
          <ac:picMkLst>
            <pc:docMk/>
            <pc:sldMk cId="3605137482" sldId="1636"/>
            <ac:picMk id="5" creationId="{4CF52455-8780-3251-7D54-E27B13CC5DC8}"/>
          </ac:picMkLst>
        </pc:picChg>
      </pc:sldChg>
      <pc:sldChg chg="addSp delSp modSp mod modAnim">
        <pc:chgData name="Kelly Stokes" userId="3e5c5154-569e-4d81-aa91-4f91841cdfa9" providerId="ADAL" clId="{AC5413A2-7F61-4780-866A-D8737CBF4C0B}" dt="2022-12-12T10:28:17.727" v="163"/>
        <pc:sldMkLst>
          <pc:docMk/>
          <pc:sldMk cId="2286676948" sldId="1637"/>
        </pc:sldMkLst>
        <pc:spChg chg="mod">
          <ac:chgData name="Kelly Stokes" userId="3e5c5154-569e-4d81-aa91-4f91841cdfa9" providerId="ADAL" clId="{AC5413A2-7F61-4780-866A-D8737CBF4C0B}" dt="2022-12-12T10:27:41.751" v="140" actId="20577"/>
          <ac:spMkLst>
            <pc:docMk/>
            <pc:sldMk cId="2286676948" sldId="1637"/>
            <ac:spMk id="2" creationId="{52DA34BA-82FC-47C5-BCE1-BB65E08B92A1}"/>
          </ac:spMkLst>
        </pc:spChg>
        <pc:spChg chg="mod">
          <ac:chgData name="Kelly Stokes" userId="3e5c5154-569e-4d81-aa91-4f91841cdfa9" providerId="ADAL" clId="{AC5413A2-7F61-4780-866A-D8737CBF4C0B}" dt="2022-12-12T10:27:52.335" v="157" actId="20577"/>
          <ac:spMkLst>
            <pc:docMk/>
            <pc:sldMk cId="2286676948" sldId="1637"/>
            <ac:spMk id="8" creationId="{B0B20B61-5057-D7DD-C3F9-0AB185533D24}"/>
          </ac:spMkLst>
        </pc:spChg>
        <pc:spChg chg="mod">
          <ac:chgData name="Kelly Stokes" userId="3e5c5154-569e-4d81-aa91-4f91841cdfa9" providerId="ADAL" clId="{AC5413A2-7F61-4780-866A-D8737CBF4C0B}" dt="2022-12-12T10:27:54.420" v="158" actId="20577"/>
          <ac:spMkLst>
            <pc:docMk/>
            <pc:sldMk cId="2286676948" sldId="1637"/>
            <ac:spMk id="10" creationId="{003D53EA-1945-744E-2DD1-0312F4DE835F}"/>
          </ac:spMkLst>
        </pc:spChg>
        <pc:spChg chg="mod">
          <ac:chgData name="Kelly Stokes" userId="3e5c5154-569e-4d81-aa91-4f91841cdfa9" providerId="ADAL" clId="{AC5413A2-7F61-4780-866A-D8737CBF4C0B}" dt="2022-12-12T10:28:13.968" v="160" actId="1076"/>
          <ac:spMkLst>
            <pc:docMk/>
            <pc:sldMk cId="2286676948" sldId="1637"/>
            <ac:spMk id="12" creationId="{E384BFF7-3319-CAE2-192F-C4DCBBBBFCCA}"/>
          </ac:spMkLst>
        </pc:spChg>
        <pc:picChg chg="del">
          <ac:chgData name="Kelly Stokes" userId="3e5c5154-569e-4d81-aa91-4f91841cdfa9" providerId="ADAL" clId="{AC5413A2-7F61-4780-866A-D8737CBF4C0B}" dt="2022-12-12T10:27:37.443" v="131" actId="478"/>
          <ac:picMkLst>
            <pc:docMk/>
            <pc:sldMk cId="2286676948" sldId="1637"/>
            <ac:picMk id="3" creationId="{444E0C8C-08C4-4DB3-7FC9-4CE179806F5F}"/>
          </ac:picMkLst>
        </pc:picChg>
        <pc:picChg chg="add mod">
          <ac:chgData name="Kelly Stokes" userId="3e5c5154-569e-4d81-aa91-4f91841cdfa9" providerId="ADAL" clId="{AC5413A2-7F61-4780-866A-D8737CBF4C0B}" dt="2022-12-12T10:27:37.843" v="132"/>
          <ac:picMkLst>
            <pc:docMk/>
            <pc:sldMk cId="2286676948" sldId="1637"/>
            <ac:picMk id="5" creationId="{03A6C765-8579-D494-A8EB-F2FB2BB897DB}"/>
          </ac:picMkLst>
        </pc:picChg>
      </pc:sldChg>
      <pc:sldChg chg="modSp mod">
        <pc:chgData name="Kelly Stokes" userId="3e5c5154-569e-4d81-aa91-4f91841cdfa9" providerId="ADAL" clId="{AC5413A2-7F61-4780-866A-D8737CBF4C0B}" dt="2022-12-12T10:37:16.520" v="292" actId="2711"/>
        <pc:sldMkLst>
          <pc:docMk/>
          <pc:sldMk cId="0" sldId="1638"/>
        </pc:sldMkLst>
        <pc:spChg chg="mod">
          <ac:chgData name="Kelly Stokes" userId="3e5c5154-569e-4d81-aa91-4f91841cdfa9" providerId="ADAL" clId="{AC5413A2-7F61-4780-866A-D8737CBF4C0B}" dt="2022-12-12T10:37:16.520" v="292" actId="2711"/>
          <ac:spMkLst>
            <pc:docMk/>
            <pc:sldMk cId="0" sldId="1638"/>
            <ac:spMk id="1735" creationId="{00000000-0000-0000-0000-000000000000}"/>
          </ac:spMkLst>
        </pc:spChg>
      </pc:sldChg>
      <pc:sldChg chg="del">
        <pc:chgData name="Kelly Stokes" userId="3e5c5154-569e-4d81-aa91-4f91841cdfa9" providerId="ADAL" clId="{AC5413A2-7F61-4780-866A-D8737CBF4C0B}" dt="2022-12-12T10:35:47.785" v="280" actId="2696"/>
        <pc:sldMkLst>
          <pc:docMk/>
          <pc:sldMk cId="4164369662" sldId="1638"/>
        </pc:sldMkLst>
      </pc:sldChg>
      <pc:sldChg chg="modSp mod">
        <pc:chgData name="Kelly Stokes" userId="3e5c5154-569e-4d81-aa91-4f91841cdfa9" providerId="ADAL" clId="{AC5413A2-7F61-4780-866A-D8737CBF4C0B}" dt="2022-12-12T10:37:32.321" v="295" actId="2711"/>
        <pc:sldMkLst>
          <pc:docMk/>
          <pc:sldMk cId="0" sldId="1639"/>
        </pc:sldMkLst>
        <pc:spChg chg="mod">
          <ac:chgData name="Kelly Stokes" userId="3e5c5154-569e-4d81-aa91-4f91841cdfa9" providerId="ADAL" clId="{AC5413A2-7F61-4780-866A-D8737CBF4C0B}" dt="2022-12-12T10:37:32.321" v="295" actId="2711"/>
          <ac:spMkLst>
            <pc:docMk/>
            <pc:sldMk cId="0" sldId="1639"/>
            <ac:spMk id="1750" creationId="{00000000-0000-0000-0000-000000000000}"/>
          </ac:spMkLst>
        </pc:spChg>
      </pc:sldChg>
      <pc:sldChg chg="del">
        <pc:chgData name="Kelly Stokes" userId="3e5c5154-569e-4d81-aa91-4f91841cdfa9" providerId="ADAL" clId="{AC5413A2-7F61-4780-866A-D8737CBF4C0B}" dt="2022-12-12T10:35:47.785" v="280" actId="2696"/>
        <pc:sldMkLst>
          <pc:docMk/>
          <pc:sldMk cId="422208911" sldId="1639"/>
        </pc:sldMkLst>
      </pc:sldChg>
      <pc:sldChg chg="modSp del mod">
        <pc:chgData name="Kelly Stokes" userId="3e5c5154-569e-4d81-aa91-4f91841cdfa9" providerId="ADAL" clId="{AC5413A2-7F61-4780-866A-D8737CBF4C0B}" dt="2022-12-12T10:37:36.245" v="296" actId="2711"/>
        <pc:sldMkLst>
          <pc:docMk/>
          <pc:sldMk cId="0" sldId="1640"/>
        </pc:sldMkLst>
        <pc:spChg chg="mod">
          <ac:chgData name="Kelly Stokes" userId="3e5c5154-569e-4d81-aa91-4f91841cdfa9" providerId="ADAL" clId="{AC5413A2-7F61-4780-866A-D8737CBF4C0B}" dt="2022-12-12T10:37:36.245" v="296" actId="2711"/>
          <ac:spMkLst>
            <pc:docMk/>
            <pc:sldMk cId="0" sldId="1640"/>
            <ac:spMk id="1755" creationId="{00000000-0000-0000-0000-000000000000}"/>
          </ac:spMkLst>
        </pc:spChg>
      </pc:sldChg>
      <pc:sldChg chg="modSp del mod">
        <pc:chgData name="Kelly Stokes" userId="3e5c5154-569e-4d81-aa91-4f91841cdfa9" providerId="ADAL" clId="{AC5413A2-7F61-4780-866A-D8737CBF4C0B}" dt="2022-12-12T10:37:45.100" v="297" actId="2711"/>
        <pc:sldMkLst>
          <pc:docMk/>
          <pc:sldMk cId="0" sldId="1641"/>
        </pc:sldMkLst>
        <pc:spChg chg="mod">
          <ac:chgData name="Kelly Stokes" userId="3e5c5154-569e-4d81-aa91-4f91841cdfa9" providerId="ADAL" clId="{AC5413A2-7F61-4780-866A-D8737CBF4C0B}" dt="2022-12-12T10:37:45.100" v="297" actId="2711"/>
          <ac:spMkLst>
            <pc:docMk/>
            <pc:sldMk cId="0" sldId="1641"/>
            <ac:spMk id="1760" creationId="{00000000-0000-0000-0000-000000000000}"/>
          </ac:spMkLst>
        </pc:spChg>
      </pc:sldChg>
      <pc:sldChg chg="modSp del mod">
        <pc:chgData name="Kelly Stokes" userId="3e5c5154-569e-4d81-aa91-4f91841cdfa9" providerId="ADAL" clId="{AC5413A2-7F61-4780-866A-D8737CBF4C0B}" dt="2022-12-12T10:37:52.519" v="298" actId="2711"/>
        <pc:sldMkLst>
          <pc:docMk/>
          <pc:sldMk cId="0" sldId="1642"/>
        </pc:sldMkLst>
        <pc:spChg chg="mod">
          <ac:chgData name="Kelly Stokes" userId="3e5c5154-569e-4d81-aa91-4f91841cdfa9" providerId="ADAL" clId="{AC5413A2-7F61-4780-866A-D8737CBF4C0B}" dt="2022-12-12T10:37:52.519" v="298" actId="2711"/>
          <ac:spMkLst>
            <pc:docMk/>
            <pc:sldMk cId="0" sldId="1642"/>
            <ac:spMk id="1765" creationId="{00000000-0000-0000-0000-000000000000}"/>
          </ac:spMkLst>
        </pc:spChg>
      </pc:sldChg>
      <pc:sldChg chg="del">
        <pc:chgData name="Kelly Stokes" userId="3e5c5154-569e-4d81-aa91-4f91841cdfa9" providerId="ADAL" clId="{AC5413A2-7F61-4780-866A-D8737CBF4C0B}" dt="2022-12-12T10:36:26.570" v="287" actId="2696"/>
        <pc:sldMkLst>
          <pc:docMk/>
          <pc:sldMk cId="0" sldId="1643"/>
        </pc:sldMkLst>
      </pc:sldChg>
      <pc:sldChg chg="del">
        <pc:chgData name="Kelly Stokes" userId="3e5c5154-569e-4d81-aa91-4f91841cdfa9" providerId="ADAL" clId="{AC5413A2-7F61-4780-866A-D8737CBF4C0B}" dt="2022-12-12T10:36:26.570" v="287" actId="2696"/>
        <pc:sldMkLst>
          <pc:docMk/>
          <pc:sldMk cId="0" sldId="1644"/>
        </pc:sldMkLst>
      </pc:sldChg>
      <pc:sldChg chg="del">
        <pc:chgData name="Kelly Stokes" userId="3e5c5154-569e-4d81-aa91-4f91841cdfa9" providerId="ADAL" clId="{AC5413A2-7F61-4780-866A-D8737CBF4C0B}" dt="2022-12-12T10:36:26.570" v="287" actId="2696"/>
        <pc:sldMkLst>
          <pc:docMk/>
          <pc:sldMk cId="0" sldId="1645"/>
        </pc:sldMkLst>
      </pc:sldChg>
      <pc:sldChg chg="del">
        <pc:chgData name="Kelly Stokes" userId="3e5c5154-569e-4d81-aa91-4f91841cdfa9" providerId="ADAL" clId="{AC5413A2-7F61-4780-866A-D8737CBF4C0B}" dt="2022-12-12T10:35:47.785" v="280" actId="2696"/>
        <pc:sldMkLst>
          <pc:docMk/>
          <pc:sldMk cId="740224653" sldId="1646"/>
        </pc:sldMkLst>
      </pc:sldChg>
      <pc:sldChg chg="del">
        <pc:chgData name="Kelly Stokes" userId="3e5c5154-569e-4d81-aa91-4f91841cdfa9" providerId="ADAL" clId="{AC5413A2-7F61-4780-866A-D8737CBF4C0B}" dt="2022-12-12T10:35:47.785" v="280" actId="2696"/>
        <pc:sldMkLst>
          <pc:docMk/>
          <pc:sldMk cId="4177259673" sldId="1647"/>
        </pc:sldMkLst>
      </pc:sldChg>
      <pc:sldChg chg="del">
        <pc:chgData name="Kelly Stokes" userId="3e5c5154-569e-4d81-aa91-4f91841cdfa9" providerId="ADAL" clId="{AC5413A2-7F61-4780-866A-D8737CBF4C0B}" dt="2022-12-12T10:35:47.785" v="280" actId="2696"/>
        <pc:sldMkLst>
          <pc:docMk/>
          <pc:sldMk cId="2654305142" sldId="1648"/>
        </pc:sldMkLst>
      </pc:sldChg>
      <pc:sldChg chg="del">
        <pc:chgData name="Kelly Stokes" userId="3e5c5154-569e-4d81-aa91-4f91841cdfa9" providerId="ADAL" clId="{AC5413A2-7F61-4780-866A-D8737CBF4C0B}" dt="2022-12-12T10:35:47.785" v="280" actId="2696"/>
        <pc:sldMkLst>
          <pc:docMk/>
          <pc:sldMk cId="521651126" sldId="1649"/>
        </pc:sldMkLst>
      </pc:sldChg>
      <pc:sldChg chg="del">
        <pc:chgData name="Kelly Stokes" userId="3e5c5154-569e-4d81-aa91-4f91841cdfa9" providerId="ADAL" clId="{AC5413A2-7F61-4780-866A-D8737CBF4C0B}" dt="2022-12-12T10:48:21.946" v="526" actId="2696"/>
        <pc:sldMkLst>
          <pc:docMk/>
          <pc:sldMk cId="3333814757" sldId="1649"/>
        </pc:sldMkLst>
      </pc:sldChg>
      <pc:sldChg chg="del">
        <pc:chgData name="Kelly Stokes" userId="3e5c5154-569e-4d81-aa91-4f91841cdfa9" providerId="ADAL" clId="{AC5413A2-7F61-4780-866A-D8737CBF4C0B}" dt="2022-12-12T10:35:47.785" v="280" actId="2696"/>
        <pc:sldMkLst>
          <pc:docMk/>
          <pc:sldMk cId="237598768" sldId="1650"/>
        </pc:sldMkLst>
      </pc:sldChg>
      <pc:sldChg chg="del">
        <pc:chgData name="Kelly Stokes" userId="3e5c5154-569e-4d81-aa91-4f91841cdfa9" providerId="ADAL" clId="{AC5413A2-7F61-4780-866A-D8737CBF4C0B}" dt="2022-12-12T10:48:21.946" v="526" actId="2696"/>
        <pc:sldMkLst>
          <pc:docMk/>
          <pc:sldMk cId="3386381108" sldId="1650"/>
        </pc:sldMkLst>
      </pc:sldChg>
      <pc:sldChg chg="del">
        <pc:chgData name="Kelly Stokes" userId="3e5c5154-569e-4d81-aa91-4f91841cdfa9" providerId="ADAL" clId="{AC5413A2-7F61-4780-866A-D8737CBF4C0B}" dt="2022-12-12T10:35:47.785" v="280" actId="2696"/>
        <pc:sldMkLst>
          <pc:docMk/>
          <pc:sldMk cId="1401218791" sldId="1651"/>
        </pc:sldMkLst>
      </pc:sldChg>
      <pc:sldChg chg="del">
        <pc:chgData name="Kelly Stokes" userId="3e5c5154-569e-4d81-aa91-4f91841cdfa9" providerId="ADAL" clId="{AC5413A2-7F61-4780-866A-D8737CBF4C0B}" dt="2022-12-12T10:48:21.946" v="526" actId="2696"/>
        <pc:sldMkLst>
          <pc:docMk/>
          <pc:sldMk cId="2341409766" sldId="1651"/>
        </pc:sldMkLst>
      </pc:sldChg>
      <pc:sldChg chg="del">
        <pc:chgData name="Kelly Stokes" userId="3e5c5154-569e-4d81-aa91-4f91841cdfa9" providerId="ADAL" clId="{AC5413A2-7F61-4780-866A-D8737CBF4C0B}" dt="2022-12-12T10:35:47.785" v="280" actId="2696"/>
        <pc:sldMkLst>
          <pc:docMk/>
          <pc:sldMk cId="3099267211" sldId="1652"/>
        </pc:sldMkLst>
      </pc:sldChg>
      <pc:sldChg chg="del">
        <pc:chgData name="Kelly Stokes" userId="3e5c5154-569e-4d81-aa91-4f91841cdfa9" providerId="ADAL" clId="{AC5413A2-7F61-4780-866A-D8737CBF4C0B}" dt="2022-12-12T10:35:47.785" v="280" actId="2696"/>
        <pc:sldMkLst>
          <pc:docMk/>
          <pc:sldMk cId="2927841481" sldId="1653"/>
        </pc:sldMkLst>
      </pc:sldChg>
      <pc:sldChg chg="del">
        <pc:chgData name="Kelly Stokes" userId="3e5c5154-569e-4d81-aa91-4f91841cdfa9" providerId="ADAL" clId="{AC5413A2-7F61-4780-866A-D8737CBF4C0B}" dt="2022-12-12T10:35:47.785" v="280" actId="2696"/>
        <pc:sldMkLst>
          <pc:docMk/>
          <pc:sldMk cId="3128772715" sldId="1654"/>
        </pc:sldMkLst>
      </pc:sldChg>
      <pc:sldChg chg="addSp delSp modSp mod modAnim">
        <pc:chgData name="Kelly Stokes" userId="3e5c5154-569e-4d81-aa91-4f91841cdfa9" providerId="ADAL" clId="{AC5413A2-7F61-4780-866A-D8737CBF4C0B}" dt="2022-12-12T11:41:14.985" v="563"/>
        <pc:sldMkLst>
          <pc:docMk/>
          <pc:sldMk cId="220792654" sldId="1655"/>
        </pc:sldMkLst>
        <pc:spChg chg="mod">
          <ac:chgData name="Kelly Stokes" userId="3e5c5154-569e-4d81-aa91-4f91841cdfa9" providerId="ADAL" clId="{AC5413A2-7F61-4780-866A-D8737CBF4C0B}" dt="2022-12-12T11:40:47.013" v="558" actId="20577"/>
          <ac:spMkLst>
            <pc:docMk/>
            <pc:sldMk cId="220792654" sldId="1655"/>
            <ac:spMk id="2" creationId="{52DA34BA-82FC-47C5-BCE1-BB65E08B92A1}"/>
          </ac:spMkLst>
        </pc:spChg>
        <pc:spChg chg="mod">
          <ac:chgData name="Kelly Stokes" userId="3e5c5154-569e-4d81-aa91-4f91841cdfa9" providerId="ADAL" clId="{AC5413A2-7F61-4780-866A-D8737CBF4C0B}" dt="2022-12-12T11:40:50.167" v="559" actId="1076"/>
          <ac:spMkLst>
            <pc:docMk/>
            <pc:sldMk cId="220792654" sldId="1655"/>
            <ac:spMk id="3" creationId="{13BB5EC0-7A96-4D29-A835-6FAE896C31A4}"/>
          </ac:spMkLst>
        </pc:spChg>
        <pc:picChg chg="del">
          <ac:chgData name="Kelly Stokes" userId="3e5c5154-569e-4d81-aa91-4f91841cdfa9" providerId="ADAL" clId="{AC5413A2-7F61-4780-866A-D8737CBF4C0B}" dt="2022-12-12T11:40:10.448" v="547" actId="478"/>
          <ac:picMkLst>
            <pc:docMk/>
            <pc:sldMk cId="220792654" sldId="1655"/>
            <ac:picMk id="1028" creationId="{39BEE14E-FD66-13CE-F50B-48A4CEAF0481}"/>
          </ac:picMkLst>
        </pc:picChg>
        <pc:picChg chg="add del mod">
          <ac:chgData name="Kelly Stokes" userId="3e5c5154-569e-4d81-aa91-4f91841cdfa9" providerId="ADAL" clId="{AC5413A2-7F61-4780-866A-D8737CBF4C0B}" dt="2022-12-12T11:40:50.891" v="560" actId="478"/>
          <ac:picMkLst>
            <pc:docMk/>
            <pc:sldMk cId="220792654" sldId="1655"/>
            <ac:picMk id="65538" creationId="{0D72E223-ADF7-1753-D17B-178A2FF83765}"/>
          </ac:picMkLst>
        </pc:picChg>
        <pc:picChg chg="add mod">
          <ac:chgData name="Kelly Stokes" userId="3e5c5154-569e-4d81-aa91-4f91841cdfa9" providerId="ADAL" clId="{AC5413A2-7F61-4780-866A-D8737CBF4C0B}" dt="2022-12-12T11:41:12.771" v="562" actId="1076"/>
          <ac:picMkLst>
            <pc:docMk/>
            <pc:sldMk cId="220792654" sldId="1655"/>
            <ac:picMk id="65540" creationId="{5B029B3B-DA76-D10E-565B-04D555CBF49A}"/>
          </ac:picMkLst>
        </pc:picChg>
      </pc:sldChg>
      <pc:sldChg chg="del">
        <pc:chgData name="Kelly Stokes" userId="3e5c5154-569e-4d81-aa91-4f91841cdfa9" providerId="ADAL" clId="{AC5413A2-7F61-4780-866A-D8737CBF4C0B}" dt="2022-12-12T10:35:47.785" v="280" actId="2696"/>
        <pc:sldMkLst>
          <pc:docMk/>
          <pc:sldMk cId="603465250" sldId="1655"/>
        </pc:sldMkLst>
      </pc:sldChg>
      <pc:sldChg chg="del">
        <pc:chgData name="Kelly Stokes" userId="3e5c5154-569e-4d81-aa91-4f91841cdfa9" providerId="ADAL" clId="{AC5413A2-7F61-4780-866A-D8737CBF4C0B}" dt="2022-12-12T10:35:47.785" v="280" actId="2696"/>
        <pc:sldMkLst>
          <pc:docMk/>
          <pc:sldMk cId="335979740" sldId="1656"/>
        </pc:sldMkLst>
      </pc:sldChg>
      <pc:sldChg chg="addSp delSp modSp mod modAnim">
        <pc:chgData name="Kelly Stokes" userId="3e5c5154-569e-4d81-aa91-4f91841cdfa9" providerId="ADAL" clId="{AC5413A2-7F61-4780-866A-D8737CBF4C0B}" dt="2022-12-12T11:42:47.096" v="590" actId="1076"/>
        <pc:sldMkLst>
          <pc:docMk/>
          <pc:sldMk cId="2569222452" sldId="1656"/>
        </pc:sldMkLst>
        <pc:spChg chg="mod">
          <ac:chgData name="Kelly Stokes" userId="3e5c5154-569e-4d81-aa91-4f91841cdfa9" providerId="ADAL" clId="{AC5413A2-7F61-4780-866A-D8737CBF4C0B}" dt="2022-12-12T11:42:44.622" v="589" actId="313"/>
          <ac:spMkLst>
            <pc:docMk/>
            <pc:sldMk cId="2569222452" sldId="1656"/>
            <ac:spMk id="2" creationId="{52DA34BA-82FC-47C5-BCE1-BB65E08B92A1}"/>
          </ac:spMkLst>
        </pc:spChg>
        <pc:spChg chg="mod">
          <ac:chgData name="Kelly Stokes" userId="3e5c5154-569e-4d81-aa91-4f91841cdfa9" providerId="ADAL" clId="{AC5413A2-7F61-4780-866A-D8737CBF4C0B}" dt="2022-12-12T11:42:47.096" v="590" actId="1076"/>
          <ac:spMkLst>
            <pc:docMk/>
            <pc:sldMk cId="2569222452" sldId="1656"/>
            <ac:spMk id="3" creationId="{0366E0B6-702E-4814-82C6-08CA2D13F3C9}"/>
          </ac:spMkLst>
        </pc:spChg>
        <pc:picChg chg="del">
          <ac:chgData name="Kelly Stokes" userId="3e5c5154-569e-4d81-aa91-4f91841cdfa9" providerId="ADAL" clId="{AC5413A2-7F61-4780-866A-D8737CBF4C0B}" dt="2022-12-12T11:41:28.657" v="572" actId="478"/>
          <ac:picMkLst>
            <pc:docMk/>
            <pc:sldMk cId="2569222452" sldId="1656"/>
            <ac:picMk id="2054" creationId="{4BCB91BF-BC95-2341-51A7-B5F97CF7A6AC}"/>
          </ac:picMkLst>
        </pc:picChg>
        <pc:picChg chg="add mod">
          <ac:chgData name="Kelly Stokes" userId="3e5c5154-569e-4d81-aa91-4f91841cdfa9" providerId="ADAL" clId="{AC5413A2-7F61-4780-866A-D8737CBF4C0B}" dt="2022-12-12T11:41:47.296" v="574" actId="1076"/>
          <ac:picMkLst>
            <pc:docMk/>
            <pc:sldMk cId="2569222452" sldId="1656"/>
            <ac:picMk id="64514" creationId="{2AFCD581-D99D-FF9D-04A9-B2E7449CC456}"/>
          </ac:picMkLst>
        </pc:picChg>
      </pc:sldChg>
      <pc:sldChg chg="addSp delSp modSp mod ord modAnim">
        <pc:chgData name="Kelly Stokes" userId="3e5c5154-569e-4d81-aa91-4f91841cdfa9" providerId="ADAL" clId="{AC5413A2-7F61-4780-866A-D8737CBF4C0B}" dt="2022-12-12T11:42:37.817" v="588"/>
        <pc:sldMkLst>
          <pc:docMk/>
          <pc:sldMk cId="67682584" sldId="1657"/>
        </pc:sldMkLst>
        <pc:spChg chg="mod">
          <ac:chgData name="Kelly Stokes" userId="3e5c5154-569e-4d81-aa91-4f91841cdfa9" providerId="ADAL" clId="{AC5413A2-7F61-4780-866A-D8737CBF4C0B}" dt="2022-12-12T11:42:16.913" v="583" actId="20577"/>
          <ac:spMkLst>
            <pc:docMk/>
            <pc:sldMk cId="67682584" sldId="1657"/>
            <ac:spMk id="2" creationId="{52DA34BA-82FC-47C5-BCE1-BB65E08B92A1}"/>
          </ac:spMkLst>
        </pc:spChg>
        <pc:spChg chg="mod">
          <ac:chgData name="Kelly Stokes" userId="3e5c5154-569e-4d81-aa91-4f91841cdfa9" providerId="ADAL" clId="{AC5413A2-7F61-4780-866A-D8737CBF4C0B}" dt="2022-12-12T11:42:21.399" v="584" actId="1076"/>
          <ac:spMkLst>
            <pc:docMk/>
            <pc:sldMk cId="67682584" sldId="1657"/>
            <ac:spMk id="3" creationId="{4BCBA2DA-E95C-434C-BE81-320E182AE5EF}"/>
          </ac:spMkLst>
        </pc:spChg>
        <pc:picChg chg="del">
          <ac:chgData name="Kelly Stokes" userId="3e5c5154-569e-4d81-aa91-4f91841cdfa9" providerId="ADAL" clId="{AC5413A2-7F61-4780-866A-D8737CBF4C0B}" dt="2022-12-12T11:42:22.109" v="585" actId="478"/>
          <ac:picMkLst>
            <pc:docMk/>
            <pc:sldMk cId="67682584" sldId="1657"/>
            <ac:picMk id="3076" creationId="{2724A23F-A82E-60F3-2E3E-7E3E0EC4FE53}"/>
          </ac:picMkLst>
        </pc:picChg>
        <pc:picChg chg="add mod">
          <ac:chgData name="Kelly Stokes" userId="3e5c5154-569e-4d81-aa91-4f91841cdfa9" providerId="ADAL" clId="{AC5413A2-7F61-4780-866A-D8737CBF4C0B}" dt="2022-12-12T11:42:37.068" v="587" actId="1076"/>
          <ac:picMkLst>
            <pc:docMk/>
            <pc:sldMk cId="67682584" sldId="1657"/>
            <ac:picMk id="63490" creationId="{7F8C7CE1-F120-8737-550F-BB84144C4500}"/>
          </ac:picMkLst>
        </pc:picChg>
      </pc:sldChg>
      <pc:sldChg chg="del">
        <pc:chgData name="Kelly Stokes" userId="3e5c5154-569e-4d81-aa91-4f91841cdfa9" providerId="ADAL" clId="{AC5413A2-7F61-4780-866A-D8737CBF4C0B}" dt="2022-12-12T10:35:47.785" v="280" actId="2696"/>
        <pc:sldMkLst>
          <pc:docMk/>
          <pc:sldMk cId="1841960139" sldId="1657"/>
        </pc:sldMkLst>
      </pc:sldChg>
      <pc:sldChg chg="del">
        <pc:chgData name="Kelly Stokes" userId="3e5c5154-569e-4d81-aa91-4f91841cdfa9" providerId="ADAL" clId="{AC5413A2-7F61-4780-866A-D8737CBF4C0B}" dt="2022-12-12T10:35:47.785" v="280" actId="2696"/>
        <pc:sldMkLst>
          <pc:docMk/>
          <pc:sldMk cId="565414839" sldId="1658"/>
        </pc:sldMkLst>
      </pc:sldChg>
      <pc:sldChg chg="addSp delSp modSp mod modAnim">
        <pc:chgData name="Kelly Stokes" userId="3e5c5154-569e-4d81-aa91-4f91841cdfa9" providerId="ADAL" clId="{AC5413A2-7F61-4780-866A-D8737CBF4C0B}" dt="2022-12-12T11:43:58.465" v="619" actId="1076"/>
        <pc:sldMkLst>
          <pc:docMk/>
          <pc:sldMk cId="3524763955" sldId="1658"/>
        </pc:sldMkLst>
        <pc:spChg chg="mod">
          <ac:chgData name="Kelly Stokes" userId="3e5c5154-569e-4d81-aa91-4f91841cdfa9" providerId="ADAL" clId="{AC5413A2-7F61-4780-866A-D8737CBF4C0B}" dt="2022-12-12T11:43:24.496" v="602" actId="20577"/>
          <ac:spMkLst>
            <pc:docMk/>
            <pc:sldMk cId="3524763955" sldId="1658"/>
            <ac:spMk id="2" creationId="{52DA34BA-82FC-47C5-BCE1-BB65E08B92A1}"/>
          </ac:spMkLst>
        </pc:spChg>
        <pc:spChg chg="mod">
          <ac:chgData name="Kelly Stokes" userId="3e5c5154-569e-4d81-aa91-4f91841cdfa9" providerId="ADAL" clId="{AC5413A2-7F61-4780-866A-D8737CBF4C0B}" dt="2022-12-12T11:43:58.465" v="619" actId="1076"/>
          <ac:spMkLst>
            <pc:docMk/>
            <pc:sldMk cId="3524763955" sldId="1658"/>
            <ac:spMk id="8" creationId="{B0B20B61-5057-D7DD-C3F9-0AB185533D24}"/>
          </ac:spMkLst>
        </pc:spChg>
        <pc:spChg chg="mod">
          <ac:chgData name="Kelly Stokes" userId="3e5c5154-569e-4d81-aa91-4f91841cdfa9" providerId="ADAL" clId="{AC5413A2-7F61-4780-866A-D8737CBF4C0B}" dt="2022-12-12T11:43:53.810" v="618"/>
          <ac:spMkLst>
            <pc:docMk/>
            <pc:sldMk cId="3524763955" sldId="1658"/>
            <ac:spMk id="12" creationId="{E384BFF7-3319-CAE2-192F-C4DCBBBBFCCA}"/>
          </ac:spMkLst>
        </pc:spChg>
        <pc:picChg chg="add mod">
          <ac:chgData name="Kelly Stokes" userId="3e5c5154-569e-4d81-aa91-4f91841cdfa9" providerId="ADAL" clId="{AC5413A2-7F61-4780-866A-D8737CBF4C0B}" dt="2022-12-12T11:43:30" v="609" actId="1076"/>
          <ac:picMkLst>
            <pc:docMk/>
            <pc:sldMk cId="3524763955" sldId="1658"/>
            <ac:picMk id="3" creationId="{D03E3402-8283-0773-8BA2-5F1C2D01BD65}"/>
          </ac:picMkLst>
        </pc:picChg>
        <pc:picChg chg="del">
          <ac:chgData name="Kelly Stokes" userId="3e5c5154-569e-4d81-aa91-4f91841cdfa9" providerId="ADAL" clId="{AC5413A2-7F61-4780-866A-D8737CBF4C0B}" dt="2022-12-12T11:43:16.761" v="591" actId="478"/>
          <ac:picMkLst>
            <pc:docMk/>
            <pc:sldMk cId="3524763955" sldId="1658"/>
            <ac:picMk id="5" creationId="{9414BDF5-2A99-328D-ED56-E90E56C3743D}"/>
          </ac:picMkLst>
        </pc:picChg>
      </pc:sldChg>
      <pc:sldChg chg="addSp delSp modSp modAnim">
        <pc:chgData name="Kelly Stokes" userId="3e5c5154-569e-4d81-aa91-4f91841cdfa9" providerId="ADAL" clId="{AC5413A2-7F61-4780-866A-D8737CBF4C0B}" dt="2022-12-12T11:44:41.004" v="651"/>
        <pc:sldMkLst>
          <pc:docMk/>
          <pc:sldMk cId="1220636970" sldId="1659"/>
        </pc:sldMkLst>
        <pc:spChg chg="mod">
          <ac:chgData name="Kelly Stokes" userId="3e5c5154-569e-4d81-aa91-4f91841cdfa9" providerId="ADAL" clId="{AC5413A2-7F61-4780-866A-D8737CBF4C0B}" dt="2022-12-12T11:44:11.346" v="630" actId="20577"/>
          <ac:spMkLst>
            <pc:docMk/>
            <pc:sldMk cId="1220636970" sldId="1659"/>
            <ac:spMk id="2" creationId="{52DA34BA-82FC-47C5-BCE1-BB65E08B92A1}"/>
          </ac:spMkLst>
        </pc:spChg>
        <pc:spChg chg="mod">
          <ac:chgData name="Kelly Stokes" userId="3e5c5154-569e-4d81-aa91-4f91841cdfa9" providerId="ADAL" clId="{AC5413A2-7F61-4780-866A-D8737CBF4C0B}" dt="2022-12-12T11:44:26.191" v="650" actId="20577"/>
          <ac:spMkLst>
            <pc:docMk/>
            <pc:sldMk cId="1220636970" sldId="1659"/>
            <ac:spMk id="8" creationId="{B0B20B61-5057-D7DD-C3F9-0AB185533D24}"/>
          </ac:spMkLst>
        </pc:spChg>
        <pc:spChg chg="mod">
          <ac:chgData name="Kelly Stokes" userId="3e5c5154-569e-4d81-aa91-4f91841cdfa9" providerId="ADAL" clId="{AC5413A2-7F61-4780-866A-D8737CBF4C0B}" dt="2022-12-12T11:44:41.004" v="651"/>
          <ac:spMkLst>
            <pc:docMk/>
            <pc:sldMk cId="1220636970" sldId="1659"/>
            <ac:spMk id="12" creationId="{E384BFF7-3319-CAE2-192F-C4DCBBBBFCCA}"/>
          </ac:spMkLst>
        </pc:spChg>
        <pc:picChg chg="add mod">
          <ac:chgData name="Kelly Stokes" userId="3e5c5154-569e-4d81-aa91-4f91841cdfa9" providerId="ADAL" clId="{AC5413A2-7F61-4780-866A-D8737CBF4C0B}" dt="2022-12-12T11:44:05.119" v="621"/>
          <ac:picMkLst>
            <pc:docMk/>
            <pc:sldMk cId="1220636970" sldId="1659"/>
            <ac:picMk id="3" creationId="{352209F0-1E55-7172-7CCA-71F10FEBC453}"/>
          </ac:picMkLst>
        </pc:picChg>
        <pc:picChg chg="del">
          <ac:chgData name="Kelly Stokes" userId="3e5c5154-569e-4d81-aa91-4f91841cdfa9" providerId="ADAL" clId="{AC5413A2-7F61-4780-866A-D8737CBF4C0B}" dt="2022-12-12T11:44:04.720" v="620" actId="478"/>
          <ac:picMkLst>
            <pc:docMk/>
            <pc:sldMk cId="1220636970" sldId="1659"/>
            <ac:picMk id="5" creationId="{03A6C765-8579-D494-A8EB-F2FB2BB897DB}"/>
          </ac:picMkLst>
        </pc:picChg>
      </pc:sldChg>
      <pc:sldChg chg="del">
        <pc:chgData name="Kelly Stokes" userId="3e5c5154-569e-4d81-aa91-4f91841cdfa9" providerId="ADAL" clId="{AC5413A2-7F61-4780-866A-D8737CBF4C0B}" dt="2022-12-12T10:35:47.785" v="280" actId="2696"/>
        <pc:sldMkLst>
          <pc:docMk/>
          <pc:sldMk cId="2461861559" sldId="1659"/>
        </pc:sldMkLst>
      </pc:sldChg>
      <pc:sldChg chg="addSp delSp modSp mod modAnim">
        <pc:chgData name="Kelly Stokes" userId="3e5c5154-569e-4d81-aa91-4f91841cdfa9" providerId="ADAL" clId="{AC5413A2-7F61-4780-866A-D8737CBF4C0B}" dt="2022-12-12T11:45:44.103" v="716" actId="20577"/>
        <pc:sldMkLst>
          <pc:docMk/>
          <pc:sldMk cId="1769176444" sldId="1660"/>
        </pc:sldMkLst>
        <pc:spChg chg="mod">
          <ac:chgData name="Kelly Stokes" userId="3e5c5154-569e-4d81-aa91-4f91841cdfa9" providerId="ADAL" clId="{AC5413A2-7F61-4780-866A-D8737CBF4C0B}" dt="2022-12-12T11:44:57.265" v="667" actId="20577"/>
          <ac:spMkLst>
            <pc:docMk/>
            <pc:sldMk cId="1769176444" sldId="1660"/>
            <ac:spMk id="2" creationId="{52DA34BA-82FC-47C5-BCE1-BB65E08B92A1}"/>
          </ac:spMkLst>
        </pc:spChg>
        <pc:spChg chg="mod">
          <ac:chgData name="Kelly Stokes" userId="3e5c5154-569e-4d81-aa91-4f91841cdfa9" providerId="ADAL" clId="{AC5413A2-7F61-4780-866A-D8737CBF4C0B}" dt="2022-12-12T11:45:22.026" v="700" actId="20577"/>
          <ac:spMkLst>
            <pc:docMk/>
            <pc:sldMk cId="1769176444" sldId="1660"/>
            <ac:spMk id="8" creationId="{B0B20B61-5057-D7DD-C3F9-0AB185533D24}"/>
          </ac:spMkLst>
        </pc:spChg>
        <pc:spChg chg="mod">
          <ac:chgData name="Kelly Stokes" userId="3e5c5154-569e-4d81-aa91-4f91841cdfa9" providerId="ADAL" clId="{AC5413A2-7F61-4780-866A-D8737CBF4C0B}" dt="2022-12-12T11:45:44.103" v="716" actId="20577"/>
          <ac:spMkLst>
            <pc:docMk/>
            <pc:sldMk cId="1769176444" sldId="1660"/>
            <ac:spMk id="10" creationId="{003D53EA-1945-744E-2DD1-0312F4DE835F}"/>
          </ac:spMkLst>
        </pc:spChg>
        <pc:spChg chg="mod">
          <ac:chgData name="Kelly Stokes" userId="3e5c5154-569e-4d81-aa91-4f91841cdfa9" providerId="ADAL" clId="{AC5413A2-7F61-4780-866A-D8737CBF4C0B}" dt="2022-12-12T11:45:38.766" v="701"/>
          <ac:spMkLst>
            <pc:docMk/>
            <pc:sldMk cId="1769176444" sldId="1660"/>
            <ac:spMk id="12" creationId="{E384BFF7-3319-CAE2-192F-C4DCBBBBFCCA}"/>
          </ac:spMkLst>
        </pc:spChg>
        <pc:picChg chg="add mod">
          <ac:chgData name="Kelly Stokes" userId="3e5c5154-569e-4d81-aa91-4f91841cdfa9" providerId="ADAL" clId="{AC5413A2-7F61-4780-866A-D8737CBF4C0B}" dt="2022-12-12T11:44:50.586" v="653"/>
          <ac:picMkLst>
            <pc:docMk/>
            <pc:sldMk cId="1769176444" sldId="1660"/>
            <ac:picMk id="3" creationId="{F0563D6A-0282-7EAC-6826-2D37CE38ACC2}"/>
          </ac:picMkLst>
        </pc:picChg>
        <pc:picChg chg="del">
          <ac:chgData name="Kelly Stokes" userId="3e5c5154-569e-4d81-aa91-4f91841cdfa9" providerId="ADAL" clId="{AC5413A2-7F61-4780-866A-D8737CBF4C0B}" dt="2022-12-12T11:44:49.969" v="652" actId="478"/>
          <ac:picMkLst>
            <pc:docMk/>
            <pc:sldMk cId="1769176444" sldId="1660"/>
            <ac:picMk id="5" creationId="{4CF52455-8780-3251-7D54-E27B13CC5DC8}"/>
          </ac:picMkLst>
        </pc:picChg>
      </pc:sldChg>
      <pc:sldChg chg="del">
        <pc:chgData name="Kelly Stokes" userId="3e5c5154-569e-4d81-aa91-4f91841cdfa9" providerId="ADAL" clId="{AC5413A2-7F61-4780-866A-D8737CBF4C0B}" dt="2022-12-12T10:35:47.785" v="280" actId="2696"/>
        <pc:sldMkLst>
          <pc:docMk/>
          <pc:sldMk cId="2037495415" sldId="1660"/>
        </pc:sldMkLst>
      </pc:sldChg>
      <pc:sldChg chg="del">
        <pc:chgData name="Kelly Stokes" userId="3e5c5154-569e-4d81-aa91-4f91841cdfa9" providerId="ADAL" clId="{AC5413A2-7F61-4780-866A-D8737CBF4C0B}" dt="2022-12-12T10:35:47.785" v="280" actId="2696"/>
        <pc:sldMkLst>
          <pc:docMk/>
          <pc:sldMk cId="3583576453" sldId="1661"/>
        </pc:sldMkLst>
      </pc:sldChg>
      <pc:sldChg chg="modSp mod">
        <pc:chgData name="Kelly Stokes" userId="3e5c5154-569e-4d81-aa91-4f91841cdfa9" providerId="ADAL" clId="{AC5413A2-7F61-4780-866A-D8737CBF4C0B}" dt="2022-12-12T11:46:08.527" v="724" actId="27636"/>
        <pc:sldMkLst>
          <pc:docMk/>
          <pc:sldMk cId="3974852602" sldId="1661"/>
        </pc:sldMkLst>
        <pc:spChg chg="mod">
          <ac:chgData name="Kelly Stokes" userId="3e5c5154-569e-4d81-aa91-4f91841cdfa9" providerId="ADAL" clId="{AC5413A2-7F61-4780-866A-D8737CBF4C0B}" dt="2022-12-12T11:45:58.437" v="717"/>
          <ac:spMkLst>
            <pc:docMk/>
            <pc:sldMk cId="3974852602" sldId="1661"/>
            <ac:spMk id="2" creationId="{52DA34BA-82FC-47C5-BCE1-BB65E08B92A1}"/>
          </ac:spMkLst>
        </pc:spChg>
        <pc:spChg chg="mod">
          <ac:chgData name="Kelly Stokes" userId="3e5c5154-569e-4d81-aa91-4f91841cdfa9" providerId="ADAL" clId="{AC5413A2-7F61-4780-866A-D8737CBF4C0B}" dt="2022-12-12T11:46:08.527" v="724" actId="27636"/>
          <ac:spMkLst>
            <pc:docMk/>
            <pc:sldMk cId="3974852602" sldId="1661"/>
            <ac:spMk id="3" creationId="{847A1AC9-9EC9-E1AA-348D-958CE44F2772}"/>
          </ac:spMkLst>
        </pc:spChg>
      </pc:sldChg>
      <pc:sldChg chg="modSp mod">
        <pc:chgData name="Kelly Stokes" userId="3e5c5154-569e-4d81-aa91-4f91841cdfa9" providerId="ADAL" clId="{AC5413A2-7F61-4780-866A-D8737CBF4C0B}" dt="2022-12-12T11:46:33.964" v="732" actId="27636"/>
        <pc:sldMkLst>
          <pc:docMk/>
          <pc:sldMk cId="2669442364" sldId="1662"/>
        </pc:sldMkLst>
        <pc:spChg chg="mod">
          <ac:chgData name="Kelly Stokes" userId="3e5c5154-569e-4d81-aa91-4f91841cdfa9" providerId="ADAL" clId="{AC5413A2-7F61-4780-866A-D8737CBF4C0B}" dt="2022-12-12T11:46:25.017" v="725"/>
          <ac:spMkLst>
            <pc:docMk/>
            <pc:sldMk cId="2669442364" sldId="1662"/>
            <ac:spMk id="2" creationId="{52DA34BA-82FC-47C5-BCE1-BB65E08B92A1}"/>
          </ac:spMkLst>
        </pc:spChg>
        <pc:spChg chg="mod">
          <ac:chgData name="Kelly Stokes" userId="3e5c5154-569e-4d81-aa91-4f91841cdfa9" providerId="ADAL" clId="{AC5413A2-7F61-4780-866A-D8737CBF4C0B}" dt="2022-12-12T11:46:33.964" v="732" actId="27636"/>
          <ac:spMkLst>
            <pc:docMk/>
            <pc:sldMk cId="2669442364" sldId="1662"/>
            <ac:spMk id="3" creationId="{847A1AC9-9EC9-E1AA-348D-958CE44F2772}"/>
          </ac:spMkLst>
        </pc:spChg>
      </pc:sldChg>
      <pc:sldChg chg="del">
        <pc:chgData name="Kelly Stokes" userId="3e5c5154-569e-4d81-aa91-4f91841cdfa9" providerId="ADAL" clId="{AC5413A2-7F61-4780-866A-D8737CBF4C0B}" dt="2022-12-12T10:35:47.785" v="280" actId="2696"/>
        <pc:sldMkLst>
          <pc:docMk/>
          <pc:sldMk cId="4242278849" sldId="1662"/>
        </pc:sldMkLst>
      </pc:sldChg>
      <pc:sldChg chg="modSp mod">
        <pc:chgData name="Kelly Stokes" userId="3e5c5154-569e-4d81-aa91-4f91841cdfa9" providerId="ADAL" clId="{AC5413A2-7F61-4780-866A-D8737CBF4C0B}" dt="2022-12-12T11:46:59.062" v="740" actId="27636"/>
        <pc:sldMkLst>
          <pc:docMk/>
          <pc:sldMk cId="637481382" sldId="1663"/>
        </pc:sldMkLst>
        <pc:spChg chg="mod">
          <ac:chgData name="Kelly Stokes" userId="3e5c5154-569e-4d81-aa91-4f91841cdfa9" providerId="ADAL" clId="{AC5413A2-7F61-4780-866A-D8737CBF4C0B}" dt="2022-12-12T11:46:46.568" v="733"/>
          <ac:spMkLst>
            <pc:docMk/>
            <pc:sldMk cId="637481382" sldId="1663"/>
            <ac:spMk id="2" creationId="{52DA34BA-82FC-47C5-BCE1-BB65E08B92A1}"/>
          </ac:spMkLst>
        </pc:spChg>
        <pc:spChg chg="mod">
          <ac:chgData name="Kelly Stokes" userId="3e5c5154-569e-4d81-aa91-4f91841cdfa9" providerId="ADAL" clId="{AC5413A2-7F61-4780-866A-D8737CBF4C0B}" dt="2022-12-12T11:46:59.062" v="740" actId="27636"/>
          <ac:spMkLst>
            <pc:docMk/>
            <pc:sldMk cId="637481382" sldId="1663"/>
            <ac:spMk id="3" creationId="{847A1AC9-9EC9-E1AA-348D-958CE44F2772}"/>
          </ac:spMkLst>
        </pc:spChg>
      </pc:sldChg>
      <pc:sldChg chg="del">
        <pc:chgData name="Kelly Stokes" userId="3e5c5154-569e-4d81-aa91-4f91841cdfa9" providerId="ADAL" clId="{AC5413A2-7F61-4780-866A-D8737CBF4C0B}" dt="2022-12-12T10:35:47.785" v="280" actId="2696"/>
        <pc:sldMkLst>
          <pc:docMk/>
          <pc:sldMk cId="1472833435" sldId="1663"/>
        </pc:sldMkLst>
      </pc:sldChg>
      <pc:sldChg chg="del">
        <pc:chgData name="Kelly Stokes" userId="3e5c5154-569e-4d81-aa91-4f91841cdfa9" providerId="ADAL" clId="{AC5413A2-7F61-4780-866A-D8737CBF4C0B}" dt="2022-12-12T10:35:47.785" v="280" actId="2696"/>
        <pc:sldMkLst>
          <pc:docMk/>
          <pc:sldMk cId="360594027" sldId="1664"/>
        </pc:sldMkLst>
      </pc:sldChg>
      <pc:sldChg chg="del">
        <pc:chgData name="Kelly Stokes" userId="3e5c5154-569e-4d81-aa91-4f91841cdfa9" providerId="ADAL" clId="{AC5413A2-7F61-4780-866A-D8737CBF4C0B}" dt="2022-12-12T10:35:47.785" v="280" actId="2696"/>
        <pc:sldMkLst>
          <pc:docMk/>
          <pc:sldMk cId="4291789553" sldId="1665"/>
        </pc:sldMkLst>
      </pc:sldChg>
      <pc:sldChg chg="del">
        <pc:chgData name="Kelly Stokes" userId="3e5c5154-569e-4d81-aa91-4f91841cdfa9" providerId="ADAL" clId="{AC5413A2-7F61-4780-866A-D8737CBF4C0B}" dt="2022-12-12T10:35:47.785" v="280" actId="2696"/>
        <pc:sldMkLst>
          <pc:docMk/>
          <pc:sldMk cId="854351946" sldId="1666"/>
        </pc:sldMkLst>
      </pc:sldChg>
      <pc:sldChg chg="del">
        <pc:chgData name="Kelly Stokes" userId="3e5c5154-569e-4d81-aa91-4f91841cdfa9" providerId="ADAL" clId="{AC5413A2-7F61-4780-866A-D8737CBF4C0B}" dt="2022-12-12T10:35:47.785" v="280" actId="2696"/>
        <pc:sldMkLst>
          <pc:docMk/>
          <pc:sldMk cId="1597260312" sldId="1667"/>
        </pc:sldMkLst>
      </pc:sldChg>
      <pc:sldChg chg="del">
        <pc:chgData name="Kelly Stokes" userId="3e5c5154-569e-4d81-aa91-4f91841cdfa9" providerId="ADAL" clId="{AC5413A2-7F61-4780-866A-D8737CBF4C0B}" dt="2022-12-12T10:35:47.785" v="280" actId="2696"/>
        <pc:sldMkLst>
          <pc:docMk/>
          <pc:sldMk cId="2651990862" sldId="1668"/>
        </pc:sldMkLst>
      </pc:sldChg>
      <pc:sldChg chg="del">
        <pc:chgData name="Kelly Stokes" userId="3e5c5154-569e-4d81-aa91-4f91841cdfa9" providerId="ADAL" clId="{AC5413A2-7F61-4780-866A-D8737CBF4C0B}" dt="2022-12-12T10:35:47.785" v="280" actId="2696"/>
        <pc:sldMkLst>
          <pc:docMk/>
          <pc:sldMk cId="2742636866" sldId="1669"/>
        </pc:sldMkLst>
      </pc:sldChg>
      <pc:sldChg chg="del">
        <pc:chgData name="Kelly Stokes" userId="3e5c5154-569e-4d81-aa91-4f91841cdfa9" providerId="ADAL" clId="{AC5413A2-7F61-4780-866A-D8737CBF4C0B}" dt="2022-12-12T10:35:47.785" v="280" actId="2696"/>
        <pc:sldMkLst>
          <pc:docMk/>
          <pc:sldMk cId="2304057931" sldId="1670"/>
        </pc:sldMkLst>
      </pc:sldChg>
      <pc:sldChg chg="del">
        <pc:chgData name="Kelly Stokes" userId="3e5c5154-569e-4d81-aa91-4f91841cdfa9" providerId="ADAL" clId="{AC5413A2-7F61-4780-866A-D8737CBF4C0B}" dt="2022-12-12T10:35:47.785" v="280" actId="2696"/>
        <pc:sldMkLst>
          <pc:docMk/>
          <pc:sldMk cId="3196283941" sldId="1671"/>
        </pc:sldMkLst>
      </pc:sldChg>
      <pc:sldChg chg="del">
        <pc:chgData name="Kelly Stokes" userId="3e5c5154-569e-4d81-aa91-4f91841cdfa9" providerId="ADAL" clId="{AC5413A2-7F61-4780-866A-D8737CBF4C0B}" dt="2022-12-12T10:35:47.785" v="280" actId="2696"/>
        <pc:sldMkLst>
          <pc:docMk/>
          <pc:sldMk cId="3530271492" sldId="1672"/>
        </pc:sldMkLst>
      </pc:sldChg>
      <pc:sldChg chg="modNotesTx">
        <pc:chgData name="Kelly Stokes" userId="3e5c5154-569e-4d81-aa91-4f91841cdfa9" providerId="ADAL" clId="{AC5413A2-7F61-4780-866A-D8737CBF4C0B}" dt="2022-12-12T11:47:23.175" v="741"/>
        <pc:sldMkLst>
          <pc:docMk/>
          <pc:sldMk cId="3560659151" sldId="1672"/>
        </pc:sldMkLst>
      </pc:sldChg>
      <pc:sldChg chg="modSp mod">
        <pc:chgData name="Kelly Stokes" userId="3e5c5154-569e-4d81-aa91-4f91841cdfa9" providerId="ADAL" clId="{AC5413A2-7F61-4780-866A-D8737CBF4C0B}" dt="2022-12-12T11:47:29.786" v="743" actId="1076"/>
        <pc:sldMkLst>
          <pc:docMk/>
          <pc:sldMk cId="1222589761" sldId="1673"/>
        </pc:sldMkLst>
        <pc:spChg chg="mod">
          <ac:chgData name="Kelly Stokes" userId="3e5c5154-569e-4d81-aa91-4f91841cdfa9" providerId="ADAL" clId="{AC5413A2-7F61-4780-866A-D8737CBF4C0B}" dt="2022-12-12T11:47:29.786" v="743" actId="1076"/>
          <ac:spMkLst>
            <pc:docMk/>
            <pc:sldMk cId="1222589761" sldId="1673"/>
            <ac:spMk id="2" creationId="{77E26784-A357-92CE-B6B1-8F248D3D6650}"/>
          </ac:spMkLst>
        </pc:spChg>
      </pc:sldChg>
      <pc:sldChg chg="del">
        <pc:chgData name="Kelly Stokes" userId="3e5c5154-569e-4d81-aa91-4f91841cdfa9" providerId="ADAL" clId="{AC5413A2-7F61-4780-866A-D8737CBF4C0B}" dt="2022-12-12T10:35:47.785" v="280" actId="2696"/>
        <pc:sldMkLst>
          <pc:docMk/>
          <pc:sldMk cId="4164078290" sldId="1673"/>
        </pc:sldMkLst>
      </pc:sldChg>
      <pc:sldChg chg="modSp add mod ord">
        <pc:chgData name="Kelly Stokes" userId="3e5c5154-569e-4d81-aa91-4f91841cdfa9" providerId="ADAL" clId="{AC5413A2-7F61-4780-866A-D8737CBF4C0B}" dt="2022-12-12T10:47:10.618" v="509" actId="20577"/>
        <pc:sldMkLst>
          <pc:docMk/>
          <pc:sldMk cId="623185669" sldId="1674"/>
        </pc:sldMkLst>
        <pc:spChg chg="mod">
          <ac:chgData name="Kelly Stokes" userId="3e5c5154-569e-4d81-aa91-4f91841cdfa9" providerId="ADAL" clId="{AC5413A2-7F61-4780-866A-D8737CBF4C0B}" dt="2022-12-12T10:47:10.618" v="509" actId="20577"/>
          <ac:spMkLst>
            <pc:docMk/>
            <pc:sldMk cId="623185669" sldId="1674"/>
            <ac:spMk id="2" creationId="{02FB8773-AD3E-2543-510F-CEE32E75C793}"/>
          </ac:spMkLst>
        </pc:spChg>
      </pc:sldChg>
      <pc:sldChg chg="del">
        <pc:chgData name="Kelly Stokes" userId="3e5c5154-569e-4d81-aa91-4f91841cdfa9" providerId="ADAL" clId="{AC5413A2-7F61-4780-866A-D8737CBF4C0B}" dt="2022-12-12T10:35:47.785" v="280" actId="2696"/>
        <pc:sldMkLst>
          <pc:docMk/>
          <pc:sldMk cId="2377292278" sldId="1674"/>
        </pc:sldMkLst>
      </pc:sldChg>
      <pc:sldChg chg="add del">
        <pc:chgData name="Kelly Stokes" userId="3e5c5154-569e-4d81-aa91-4f91841cdfa9" providerId="ADAL" clId="{AC5413A2-7F61-4780-866A-D8737CBF4C0B}" dt="2022-12-12T10:47:38.591" v="525" actId="2696"/>
        <pc:sldMkLst>
          <pc:docMk/>
          <pc:sldMk cId="295976932" sldId="1675"/>
        </pc:sldMkLst>
      </pc:sldChg>
      <pc:sldChg chg="del">
        <pc:chgData name="Kelly Stokes" userId="3e5c5154-569e-4d81-aa91-4f91841cdfa9" providerId="ADAL" clId="{AC5413A2-7F61-4780-866A-D8737CBF4C0B}" dt="2022-12-12T10:35:47.785" v="280" actId="2696"/>
        <pc:sldMkLst>
          <pc:docMk/>
          <pc:sldMk cId="3804369802" sldId="1675"/>
        </pc:sldMkLst>
      </pc:sldChg>
      <pc:sldChg chg="del">
        <pc:chgData name="Kelly Stokes" userId="3e5c5154-569e-4d81-aa91-4f91841cdfa9" providerId="ADAL" clId="{AC5413A2-7F61-4780-866A-D8737CBF4C0B}" dt="2022-12-12T10:35:47.785" v="280" actId="2696"/>
        <pc:sldMkLst>
          <pc:docMk/>
          <pc:sldMk cId="2532181874" sldId="1676"/>
        </pc:sldMkLst>
      </pc:sldChg>
      <pc:sldChg chg="modSp add mod">
        <pc:chgData name="Kelly Stokes" userId="3e5c5154-569e-4d81-aa91-4f91841cdfa9" providerId="ADAL" clId="{AC5413A2-7F61-4780-866A-D8737CBF4C0B}" dt="2022-12-12T10:47:21.457" v="524" actId="6549"/>
        <pc:sldMkLst>
          <pc:docMk/>
          <pc:sldMk cId="2817684576" sldId="1676"/>
        </pc:sldMkLst>
        <pc:spChg chg="mod">
          <ac:chgData name="Kelly Stokes" userId="3e5c5154-569e-4d81-aa91-4f91841cdfa9" providerId="ADAL" clId="{AC5413A2-7F61-4780-866A-D8737CBF4C0B}" dt="2022-12-12T10:47:21.457" v="524" actId="6549"/>
          <ac:spMkLst>
            <pc:docMk/>
            <pc:sldMk cId="2817684576" sldId="1676"/>
            <ac:spMk id="2" creationId="{02FB8773-AD3E-2543-510F-CEE32E75C793}"/>
          </ac:spMkLst>
        </pc:spChg>
      </pc:sldChg>
      <pc:sldChg chg="del">
        <pc:chgData name="Kelly Stokes" userId="3e5c5154-569e-4d81-aa91-4f91841cdfa9" providerId="ADAL" clId="{AC5413A2-7F61-4780-866A-D8737CBF4C0B}" dt="2022-12-12T10:35:47.785" v="280" actId="2696"/>
        <pc:sldMkLst>
          <pc:docMk/>
          <pc:sldMk cId="1203412411" sldId="1677"/>
        </pc:sldMkLst>
      </pc:sldChg>
      <pc:sldChg chg="del">
        <pc:chgData name="Kelly Stokes" userId="3e5c5154-569e-4d81-aa91-4f91841cdfa9" providerId="ADAL" clId="{AC5413A2-7F61-4780-866A-D8737CBF4C0B}" dt="2022-12-12T10:35:47.785" v="280" actId="2696"/>
        <pc:sldMkLst>
          <pc:docMk/>
          <pc:sldMk cId="4118262312" sldId="1678"/>
        </pc:sldMkLst>
      </pc:sldChg>
      <pc:sldChg chg="del">
        <pc:chgData name="Kelly Stokes" userId="3e5c5154-569e-4d81-aa91-4f91841cdfa9" providerId="ADAL" clId="{AC5413A2-7F61-4780-866A-D8737CBF4C0B}" dt="2022-12-12T10:35:47.785" v="280" actId="2696"/>
        <pc:sldMkLst>
          <pc:docMk/>
          <pc:sldMk cId="3326793422" sldId="1679"/>
        </pc:sldMkLst>
      </pc:sldChg>
      <pc:sldChg chg="del">
        <pc:chgData name="Kelly Stokes" userId="3e5c5154-569e-4d81-aa91-4f91841cdfa9" providerId="ADAL" clId="{AC5413A2-7F61-4780-866A-D8737CBF4C0B}" dt="2022-12-12T10:35:47.785" v="280" actId="2696"/>
        <pc:sldMkLst>
          <pc:docMk/>
          <pc:sldMk cId="3950007160" sldId="1680"/>
        </pc:sldMkLst>
      </pc:sldChg>
      <pc:sldChg chg="del">
        <pc:chgData name="Kelly Stokes" userId="3e5c5154-569e-4d81-aa91-4f91841cdfa9" providerId="ADAL" clId="{AC5413A2-7F61-4780-866A-D8737CBF4C0B}" dt="2022-12-12T10:35:47.785" v="280" actId="2696"/>
        <pc:sldMkLst>
          <pc:docMk/>
          <pc:sldMk cId="3167437795" sldId="1681"/>
        </pc:sldMkLst>
      </pc:sldChg>
      <pc:sldChg chg="del">
        <pc:chgData name="Kelly Stokes" userId="3e5c5154-569e-4d81-aa91-4f91841cdfa9" providerId="ADAL" clId="{AC5413A2-7F61-4780-866A-D8737CBF4C0B}" dt="2022-12-12T10:35:47.785" v="280" actId="2696"/>
        <pc:sldMkLst>
          <pc:docMk/>
          <pc:sldMk cId="2960481696" sldId="1682"/>
        </pc:sldMkLst>
      </pc:sldChg>
      <pc:sldChg chg="del">
        <pc:chgData name="Kelly Stokes" userId="3e5c5154-569e-4d81-aa91-4f91841cdfa9" providerId="ADAL" clId="{AC5413A2-7F61-4780-866A-D8737CBF4C0B}" dt="2022-12-12T11:48:31.566" v="744" actId="2696"/>
        <pc:sldMkLst>
          <pc:docMk/>
          <pc:sldMk cId="293669824" sldId="1683"/>
        </pc:sldMkLst>
      </pc:sldChg>
      <pc:sldChg chg="del">
        <pc:chgData name="Kelly Stokes" userId="3e5c5154-569e-4d81-aa91-4f91841cdfa9" providerId="ADAL" clId="{AC5413A2-7F61-4780-866A-D8737CBF4C0B}" dt="2022-12-12T10:35:47.785" v="280" actId="2696"/>
        <pc:sldMkLst>
          <pc:docMk/>
          <pc:sldMk cId="4178082646" sldId="1683"/>
        </pc:sldMkLst>
      </pc:sldChg>
      <pc:sldChg chg="del">
        <pc:chgData name="Kelly Stokes" userId="3e5c5154-569e-4d81-aa91-4f91841cdfa9" providerId="ADAL" clId="{AC5413A2-7F61-4780-866A-D8737CBF4C0B}" dt="2022-12-12T11:48:31.566" v="744" actId="2696"/>
        <pc:sldMkLst>
          <pc:docMk/>
          <pc:sldMk cId="2180438490" sldId="1684"/>
        </pc:sldMkLst>
      </pc:sldChg>
      <pc:sldChg chg="del">
        <pc:chgData name="Kelly Stokes" userId="3e5c5154-569e-4d81-aa91-4f91841cdfa9" providerId="ADAL" clId="{AC5413A2-7F61-4780-866A-D8737CBF4C0B}" dt="2022-12-12T10:35:47.785" v="280" actId="2696"/>
        <pc:sldMkLst>
          <pc:docMk/>
          <pc:sldMk cId="2639494004" sldId="1684"/>
        </pc:sldMkLst>
      </pc:sldChg>
      <pc:sldChg chg="del">
        <pc:chgData name="Kelly Stokes" userId="3e5c5154-569e-4d81-aa91-4f91841cdfa9" providerId="ADAL" clId="{AC5413A2-7F61-4780-866A-D8737CBF4C0B}" dt="2022-12-12T11:48:31.566" v="744" actId="2696"/>
        <pc:sldMkLst>
          <pc:docMk/>
          <pc:sldMk cId="25926646" sldId="1685"/>
        </pc:sldMkLst>
      </pc:sldChg>
      <pc:sldChg chg="del">
        <pc:chgData name="Kelly Stokes" userId="3e5c5154-569e-4d81-aa91-4f91841cdfa9" providerId="ADAL" clId="{AC5413A2-7F61-4780-866A-D8737CBF4C0B}" dt="2022-12-12T10:35:47.785" v="280" actId="2696"/>
        <pc:sldMkLst>
          <pc:docMk/>
          <pc:sldMk cId="3287256538" sldId="1685"/>
        </pc:sldMkLst>
      </pc:sldChg>
      <pc:sldChg chg="del">
        <pc:chgData name="Kelly Stokes" userId="3e5c5154-569e-4d81-aa91-4f91841cdfa9" providerId="ADAL" clId="{AC5413A2-7F61-4780-866A-D8737CBF4C0B}" dt="2022-12-12T10:35:47.785" v="280" actId="2696"/>
        <pc:sldMkLst>
          <pc:docMk/>
          <pc:sldMk cId="1744857186" sldId="1686"/>
        </pc:sldMkLst>
      </pc:sldChg>
      <pc:sldChg chg="del">
        <pc:chgData name="Kelly Stokes" userId="3e5c5154-569e-4d81-aa91-4f91841cdfa9" providerId="ADAL" clId="{AC5413A2-7F61-4780-866A-D8737CBF4C0B}" dt="2022-12-12T10:35:47.785" v="280" actId="2696"/>
        <pc:sldMkLst>
          <pc:docMk/>
          <pc:sldMk cId="3606901399" sldId="1687"/>
        </pc:sldMkLst>
      </pc:sldChg>
      <pc:sldChg chg="del">
        <pc:chgData name="Kelly Stokes" userId="3e5c5154-569e-4d81-aa91-4f91841cdfa9" providerId="ADAL" clId="{AC5413A2-7F61-4780-866A-D8737CBF4C0B}" dt="2022-12-12T10:35:47.785" v="280" actId="2696"/>
        <pc:sldMkLst>
          <pc:docMk/>
          <pc:sldMk cId="2125243383" sldId="1688"/>
        </pc:sldMkLst>
      </pc:sldChg>
      <pc:sldChg chg="del">
        <pc:chgData name="Kelly Stokes" userId="3e5c5154-569e-4d81-aa91-4f91841cdfa9" providerId="ADAL" clId="{AC5413A2-7F61-4780-866A-D8737CBF4C0B}" dt="2022-12-12T10:35:47.785" v="280" actId="2696"/>
        <pc:sldMkLst>
          <pc:docMk/>
          <pc:sldMk cId="77179632" sldId="1689"/>
        </pc:sldMkLst>
      </pc:sldChg>
      <pc:sldChg chg="addSp delSp modSp mod modAnim">
        <pc:chgData name="Kelly Stokes" userId="3e5c5154-569e-4d81-aa91-4f91841cdfa9" providerId="ADAL" clId="{AC5413A2-7F61-4780-866A-D8737CBF4C0B}" dt="2022-12-12T11:50:31.817" v="784"/>
        <pc:sldMkLst>
          <pc:docMk/>
          <pc:sldMk cId="2223946984" sldId="1689"/>
        </pc:sldMkLst>
        <pc:spChg chg="mod">
          <ac:chgData name="Kelly Stokes" userId="3e5c5154-569e-4d81-aa91-4f91841cdfa9" providerId="ADAL" clId="{AC5413A2-7F61-4780-866A-D8737CBF4C0B}" dt="2022-12-12T11:50:08.357" v="780" actId="313"/>
          <ac:spMkLst>
            <pc:docMk/>
            <pc:sldMk cId="2223946984" sldId="1689"/>
            <ac:spMk id="2" creationId="{52DA34BA-82FC-47C5-BCE1-BB65E08B92A1}"/>
          </ac:spMkLst>
        </pc:spChg>
        <pc:spChg chg="mod">
          <ac:chgData name="Kelly Stokes" userId="3e5c5154-569e-4d81-aa91-4f91841cdfa9" providerId="ADAL" clId="{AC5413A2-7F61-4780-866A-D8737CBF4C0B}" dt="2022-12-12T11:50:00.146" v="779" actId="1076"/>
          <ac:spMkLst>
            <pc:docMk/>
            <pc:sldMk cId="2223946984" sldId="1689"/>
            <ac:spMk id="3" creationId="{13BB5EC0-7A96-4D29-A835-6FAE896C31A4}"/>
          </ac:spMkLst>
        </pc:spChg>
        <pc:picChg chg="del">
          <ac:chgData name="Kelly Stokes" userId="3e5c5154-569e-4d81-aa91-4f91841cdfa9" providerId="ADAL" clId="{AC5413A2-7F61-4780-866A-D8737CBF4C0B}" dt="2022-12-12T11:50:13.086" v="781" actId="478"/>
          <ac:picMkLst>
            <pc:docMk/>
            <pc:sldMk cId="2223946984" sldId="1689"/>
            <ac:picMk id="1028" creationId="{39BEE14E-FD66-13CE-F50B-48A4CEAF0481}"/>
          </ac:picMkLst>
        </pc:picChg>
        <pc:picChg chg="add mod">
          <ac:chgData name="Kelly Stokes" userId="3e5c5154-569e-4d81-aa91-4f91841cdfa9" providerId="ADAL" clId="{AC5413A2-7F61-4780-866A-D8737CBF4C0B}" dt="2022-12-12T11:50:31.009" v="783" actId="1076"/>
          <ac:picMkLst>
            <pc:docMk/>
            <pc:sldMk cId="2223946984" sldId="1689"/>
            <ac:picMk id="57346" creationId="{AA88CDB0-3C84-8A83-2422-E852B4CEC72D}"/>
          </ac:picMkLst>
        </pc:picChg>
      </pc:sldChg>
      <pc:sldChg chg="addSp delSp modSp mod modAnim">
        <pc:chgData name="Kelly Stokes" userId="3e5c5154-569e-4d81-aa91-4f91841cdfa9" providerId="ADAL" clId="{AC5413A2-7F61-4780-866A-D8737CBF4C0B}" dt="2022-12-12T11:51:14.896" v="793" actId="1076"/>
        <pc:sldMkLst>
          <pc:docMk/>
          <pc:sldMk cId="3230033641" sldId="1690"/>
        </pc:sldMkLst>
        <pc:spChg chg="mod">
          <ac:chgData name="Kelly Stokes" userId="3e5c5154-569e-4d81-aa91-4f91841cdfa9" providerId="ADAL" clId="{AC5413A2-7F61-4780-866A-D8737CBF4C0B}" dt="2022-12-12T11:51:11.274" v="792" actId="20577"/>
          <ac:spMkLst>
            <pc:docMk/>
            <pc:sldMk cId="3230033641" sldId="1690"/>
            <ac:spMk id="2" creationId="{52DA34BA-82FC-47C5-BCE1-BB65E08B92A1}"/>
          </ac:spMkLst>
        </pc:spChg>
        <pc:spChg chg="mod">
          <ac:chgData name="Kelly Stokes" userId="3e5c5154-569e-4d81-aa91-4f91841cdfa9" providerId="ADAL" clId="{AC5413A2-7F61-4780-866A-D8737CBF4C0B}" dt="2022-12-12T11:51:14.896" v="793" actId="1076"/>
          <ac:spMkLst>
            <pc:docMk/>
            <pc:sldMk cId="3230033641" sldId="1690"/>
            <ac:spMk id="3" creationId="{0366E0B6-702E-4814-82C6-08CA2D13F3C9}"/>
          </ac:spMkLst>
        </pc:spChg>
        <pc:picChg chg="del">
          <ac:chgData name="Kelly Stokes" userId="3e5c5154-569e-4d81-aa91-4f91841cdfa9" providerId="ADAL" clId="{AC5413A2-7F61-4780-866A-D8737CBF4C0B}" dt="2022-12-12T11:50:44.415" v="789" actId="478"/>
          <ac:picMkLst>
            <pc:docMk/>
            <pc:sldMk cId="3230033641" sldId="1690"/>
            <ac:picMk id="2054" creationId="{4BCB91BF-BC95-2341-51A7-B5F97CF7A6AC}"/>
          </ac:picMkLst>
        </pc:picChg>
        <pc:picChg chg="add mod">
          <ac:chgData name="Kelly Stokes" userId="3e5c5154-569e-4d81-aa91-4f91841cdfa9" providerId="ADAL" clId="{AC5413A2-7F61-4780-866A-D8737CBF4C0B}" dt="2022-12-12T11:51:09.867" v="791" actId="1076"/>
          <ac:picMkLst>
            <pc:docMk/>
            <pc:sldMk cId="3230033641" sldId="1690"/>
            <ac:picMk id="56322" creationId="{78D5B1AB-1A71-E832-79FC-E7B48FEB74F6}"/>
          </ac:picMkLst>
        </pc:picChg>
      </pc:sldChg>
      <pc:sldChg chg="del">
        <pc:chgData name="Kelly Stokes" userId="3e5c5154-569e-4d81-aa91-4f91841cdfa9" providerId="ADAL" clId="{AC5413A2-7F61-4780-866A-D8737CBF4C0B}" dt="2022-12-12T10:35:47.785" v="280" actId="2696"/>
        <pc:sldMkLst>
          <pc:docMk/>
          <pc:sldMk cId="4274427563" sldId="1690"/>
        </pc:sldMkLst>
      </pc:sldChg>
      <pc:sldChg chg="del">
        <pc:chgData name="Kelly Stokes" userId="3e5c5154-569e-4d81-aa91-4f91841cdfa9" providerId="ADAL" clId="{AC5413A2-7F61-4780-866A-D8737CBF4C0B}" dt="2022-12-12T10:35:47.785" v="280" actId="2696"/>
        <pc:sldMkLst>
          <pc:docMk/>
          <pc:sldMk cId="960175959" sldId="1691"/>
        </pc:sldMkLst>
      </pc:sldChg>
      <pc:sldChg chg="del">
        <pc:chgData name="Kelly Stokes" userId="3e5c5154-569e-4d81-aa91-4f91841cdfa9" providerId="ADAL" clId="{AC5413A2-7F61-4780-866A-D8737CBF4C0B}" dt="2022-12-12T11:51:18.234" v="794" actId="2696"/>
        <pc:sldMkLst>
          <pc:docMk/>
          <pc:sldMk cId="2493679631" sldId="1691"/>
        </pc:sldMkLst>
      </pc:sldChg>
      <pc:sldChg chg="addSp delSp modSp mod modAnim">
        <pc:chgData name="Kelly Stokes" userId="3e5c5154-569e-4d81-aa91-4f91841cdfa9" providerId="ADAL" clId="{AC5413A2-7F61-4780-866A-D8737CBF4C0B}" dt="2022-12-12T11:52:25.277" v="843" actId="20577"/>
        <pc:sldMkLst>
          <pc:docMk/>
          <pc:sldMk cId="2266594034" sldId="1692"/>
        </pc:sldMkLst>
        <pc:spChg chg="mod">
          <ac:chgData name="Kelly Stokes" userId="3e5c5154-569e-4d81-aa91-4f91841cdfa9" providerId="ADAL" clId="{AC5413A2-7F61-4780-866A-D8737CBF4C0B}" dt="2022-12-12T11:51:34.131" v="813" actId="20577"/>
          <ac:spMkLst>
            <pc:docMk/>
            <pc:sldMk cId="2266594034" sldId="1692"/>
            <ac:spMk id="2" creationId="{52DA34BA-82FC-47C5-BCE1-BB65E08B92A1}"/>
          </ac:spMkLst>
        </pc:spChg>
        <pc:spChg chg="mod">
          <ac:chgData name="Kelly Stokes" userId="3e5c5154-569e-4d81-aa91-4f91841cdfa9" providerId="ADAL" clId="{AC5413A2-7F61-4780-866A-D8737CBF4C0B}" dt="2022-12-12T11:52:05.796" v="840" actId="6549"/>
          <ac:spMkLst>
            <pc:docMk/>
            <pc:sldMk cId="2266594034" sldId="1692"/>
            <ac:spMk id="8" creationId="{B0B20B61-5057-D7DD-C3F9-0AB185533D24}"/>
          </ac:spMkLst>
        </pc:spChg>
        <pc:spChg chg="mod">
          <ac:chgData name="Kelly Stokes" userId="3e5c5154-569e-4d81-aa91-4f91841cdfa9" providerId="ADAL" clId="{AC5413A2-7F61-4780-866A-D8737CBF4C0B}" dt="2022-12-12T11:51:54.280" v="836" actId="20577"/>
          <ac:spMkLst>
            <pc:docMk/>
            <pc:sldMk cId="2266594034" sldId="1692"/>
            <ac:spMk id="10" creationId="{003D53EA-1945-744E-2DD1-0312F4DE835F}"/>
          </ac:spMkLst>
        </pc:spChg>
        <pc:spChg chg="mod">
          <ac:chgData name="Kelly Stokes" userId="3e5c5154-569e-4d81-aa91-4f91841cdfa9" providerId="ADAL" clId="{AC5413A2-7F61-4780-866A-D8737CBF4C0B}" dt="2022-12-12T11:52:25.277" v="843" actId="20577"/>
          <ac:spMkLst>
            <pc:docMk/>
            <pc:sldMk cId="2266594034" sldId="1692"/>
            <ac:spMk id="12" creationId="{E384BFF7-3319-CAE2-192F-C4DCBBBBFCCA}"/>
          </ac:spMkLst>
        </pc:spChg>
        <pc:picChg chg="add mod">
          <ac:chgData name="Kelly Stokes" userId="3e5c5154-569e-4d81-aa91-4f91841cdfa9" providerId="ADAL" clId="{AC5413A2-7F61-4780-866A-D8737CBF4C0B}" dt="2022-12-12T11:51:25.124" v="796"/>
          <ac:picMkLst>
            <pc:docMk/>
            <pc:sldMk cId="2266594034" sldId="1692"/>
            <ac:picMk id="3" creationId="{EA0F3F12-82A6-C50F-ED2B-CDFAD1F6081F}"/>
          </ac:picMkLst>
        </pc:picChg>
        <pc:picChg chg="del">
          <ac:chgData name="Kelly Stokes" userId="3e5c5154-569e-4d81-aa91-4f91841cdfa9" providerId="ADAL" clId="{AC5413A2-7F61-4780-866A-D8737CBF4C0B}" dt="2022-12-12T11:51:24.224" v="795" actId="478"/>
          <ac:picMkLst>
            <pc:docMk/>
            <pc:sldMk cId="2266594034" sldId="1692"/>
            <ac:picMk id="5" creationId="{9414BDF5-2A99-328D-ED56-E90E56C3743D}"/>
          </ac:picMkLst>
        </pc:picChg>
      </pc:sldChg>
      <pc:sldChg chg="del">
        <pc:chgData name="Kelly Stokes" userId="3e5c5154-569e-4d81-aa91-4f91841cdfa9" providerId="ADAL" clId="{AC5413A2-7F61-4780-866A-D8737CBF4C0B}" dt="2022-12-12T10:35:47.785" v="280" actId="2696"/>
        <pc:sldMkLst>
          <pc:docMk/>
          <pc:sldMk cId="2681517134" sldId="1692"/>
        </pc:sldMkLst>
      </pc:sldChg>
      <pc:sldChg chg="del">
        <pc:chgData name="Kelly Stokes" userId="3e5c5154-569e-4d81-aa91-4f91841cdfa9" providerId="ADAL" clId="{AC5413A2-7F61-4780-866A-D8737CBF4C0B}" dt="2022-12-12T10:35:47.785" v="280" actId="2696"/>
        <pc:sldMkLst>
          <pc:docMk/>
          <pc:sldMk cId="3546465287" sldId="1693"/>
        </pc:sldMkLst>
      </pc:sldChg>
      <pc:sldChg chg="addSp delSp modSp mod modAnim">
        <pc:chgData name="Kelly Stokes" userId="3e5c5154-569e-4d81-aa91-4f91841cdfa9" providerId="ADAL" clId="{AC5413A2-7F61-4780-866A-D8737CBF4C0B}" dt="2022-12-12T11:53:23.076" v="868"/>
        <pc:sldMkLst>
          <pc:docMk/>
          <pc:sldMk cId="3597631832" sldId="1693"/>
        </pc:sldMkLst>
        <pc:spChg chg="mod">
          <ac:chgData name="Kelly Stokes" userId="3e5c5154-569e-4d81-aa91-4f91841cdfa9" providerId="ADAL" clId="{AC5413A2-7F61-4780-866A-D8737CBF4C0B}" dt="2022-12-12T11:52:47.242" v="858" actId="20577"/>
          <ac:spMkLst>
            <pc:docMk/>
            <pc:sldMk cId="3597631832" sldId="1693"/>
            <ac:spMk id="2" creationId="{52DA34BA-82FC-47C5-BCE1-BB65E08B92A1}"/>
          </ac:spMkLst>
        </pc:spChg>
        <pc:spChg chg="mod">
          <ac:chgData name="Kelly Stokes" userId="3e5c5154-569e-4d81-aa91-4f91841cdfa9" providerId="ADAL" clId="{AC5413A2-7F61-4780-866A-D8737CBF4C0B}" dt="2022-12-12T11:52:57.631" v="867" actId="20577"/>
          <ac:spMkLst>
            <pc:docMk/>
            <pc:sldMk cId="3597631832" sldId="1693"/>
            <ac:spMk id="8" creationId="{B0B20B61-5057-D7DD-C3F9-0AB185533D24}"/>
          </ac:spMkLst>
        </pc:spChg>
        <pc:spChg chg="mod">
          <ac:chgData name="Kelly Stokes" userId="3e5c5154-569e-4d81-aa91-4f91841cdfa9" providerId="ADAL" clId="{AC5413A2-7F61-4780-866A-D8737CBF4C0B}" dt="2022-12-12T11:53:23.076" v="868"/>
          <ac:spMkLst>
            <pc:docMk/>
            <pc:sldMk cId="3597631832" sldId="1693"/>
            <ac:spMk id="12" creationId="{E384BFF7-3319-CAE2-192F-C4DCBBBBFCCA}"/>
          </ac:spMkLst>
        </pc:spChg>
        <pc:picChg chg="add mod">
          <ac:chgData name="Kelly Stokes" userId="3e5c5154-569e-4d81-aa91-4f91841cdfa9" providerId="ADAL" clId="{AC5413A2-7F61-4780-866A-D8737CBF4C0B}" dt="2022-12-12T11:52:34.487" v="846" actId="1076"/>
          <ac:picMkLst>
            <pc:docMk/>
            <pc:sldMk cId="3597631832" sldId="1693"/>
            <ac:picMk id="3" creationId="{E2F49727-48AA-4C7A-9C42-65E3C04BD7A4}"/>
          </ac:picMkLst>
        </pc:picChg>
        <pc:picChg chg="del">
          <ac:chgData name="Kelly Stokes" userId="3e5c5154-569e-4d81-aa91-4f91841cdfa9" providerId="ADAL" clId="{AC5413A2-7F61-4780-866A-D8737CBF4C0B}" dt="2022-12-12T11:52:32.407" v="844" actId="478"/>
          <ac:picMkLst>
            <pc:docMk/>
            <pc:sldMk cId="3597631832" sldId="1693"/>
            <ac:picMk id="5" creationId="{03A6C765-8579-D494-A8EB-F2FB2BB897DB}"/>
          </ac:picMkLst>
        </pc:picChg>
      </pc:sldChg>
      <pc:sldChg chg="del">
        <pc:chgData name="Kelly Stokes" userId="3e5c5154-569e-4d81-aa91-4f91841cdfa9" providerId="ADAL" clId="{AC5413A2-7F61-4780-866A-D8737CBF4C0B}" dt="2022-12-12T10:35:47.785" v="280" actId="2696"/>
        <pc:sldMkLst>
          <pc:docMk/>
          <pc:sldMk cId="1335662721" sldId="1694"/>
        </pc:sldMkLst>
      </pc:sldChg>
      <pc:sldChg chg="del">
        <pc:chgData name="Kelly Stokes" userId="3e5c5154-569e-4d81-aa91-4f91841cdfa9" providerId="ADAL" clId="{AC5413A2-7F61-4780-866A-D8737CBF4C0B}" dt="2022-12-12T11:53:29.154" v="869" actId="2696"/>
        <pc:sldMkLst>
          <pc:docMk/>
          <pc:sldMk cId="3171750926" sldId="1694"/>
        </pc:sldMkLst>
      </pc:sldChg>
      <pc:sldChg chg="modSp mod">
        <pc:chgData name="Kelly Stokes" userId="3e5c5154-569e-4d81-aa91-4f91841cdfa9" providerId="ADAL" clId="{AC5413A2-7F61-4780-866A-D8737CBF4C0B}" dt="2022-12-12T11:55:16.374" v="1000" actId="27636"/>
        <pc:sldMkLst>
          <pc:docMk/>
          <pc:sldMk cId="1022651184" sldId="1695"/>
        </pc:sldMkLst>
        <pc:spChg chg="mod">
          <ac:chgData name="Kelly Stokes" userId="3e5c5154-569e-4d81-aa91-4f91841cdfa9" providerId="ADAL" clId="{AC5413A2-7F61-4780-866A-D8737CBF4C0B}" dt="2022-12-12T11:54:59.424" v="990" actId="20577"/>
          <ac:spMkLst>
            <pc:docMk/>
            <pc:sldMk cId="1022651184" sldId="1695"/>
            <ac:spMk id="2" creationId="{52DA34BA-82FC-47C5-BCE1-BB65E08B92A1}"/>
          </ac:spMkLst>
        </pc:spChg>
        <pc:spChg chg="mod">
          <ac:chgData name="Kelly Stokes" userId="3e5c5154-569e-4d81-aa91-4f91841cdfa9" providerId="ADAL" clId="{AC5413A2-7F61-4780-866A-D8737CBF4C0B}" dt="2022-12-12T11:55:16.374" v="1000" actId="27636"/>
          <ac:spMkLst>
            <pc:docMk/>
            <pc:sldMk cId="1022651184" sldId="1695"/>
            <ac:spMk id="3" creationId="{847A1AC9-9EC9-E1AA-348D-958CE44F2772}"/>
          </ac:spMkLst>
        </pc:spChg>
      </pc:sldChg>
      <pc:sldChg chg="del">
        <pc:chgData name="Kelly Stokes" userId="3e5c5154-569e-4d81-aa91-4f91841cdfa9" providerId="ADAL" clId="{AC5413A2-7F61-4780-866A-D8737CBF4C0B}" dt="2022-12-12T10:35:47.785" v="280" actId="2696"/>
        <pc:sldMkLst>
          <pc:docMk/>
          <pc:sldMk cId="1349845283" sldId="1695"/>
        </pc:sldMkLst>
      </pc:sldChg>
      <pc:sldChg chg="modSp mod">
        <pc:chgData name="Kelly Stokes" userId="3e5c5154-569e-4d81-aa91-4f91841cdfa9" providerId="ADAL" clId="{AC5413A2-7F61-4780-866A-D8737CBF4C0B}" dt="2022-12-12T11:54:19.968" v="877" actId="1076"/>
        <pc:sldMkLst>
          <pc:docMk/>
          <pc:sldMk cId="757783874" sldId="1696"/>
        </pc:sldMkLst>
        <pc:spChg chg="mod">
          <ac:chgData name="Kelly Stokes" userId="3e5c5154-569e-4d81-aa91-4f91841cdfa9" providerId="ADAL" clId="{AC5413A2-7F61-4780-866A-D8737CBF4C0B}" dt="2022-12-12T11:54:15.889" v="876" actId="20577"/>
          <ac:spMkLst>
            <pc:docMk/>
            <pc:sldMk cId="757783874" sldId="1696"/>
            <ac:spMk id="2" creationId="{52DA34BA-82FC-47C5-BCE1-BB65E08B92A1}"/>
          </ac:spMkLst>
        </pc:spChg>
        <pc:spChg chg="mod">
          <ac:chgData name="Kelly Stokes" userId="3e5c5154-569e-4d81-aa91-4f91841cdfa9" providerId="ADAL" clId="{AC5413A2-7F61-4780-866A-D8737CBF4C0B}" dt="2022-12-12T11:54:19.968" v="877" actId="1076"/>
          <ac:spMkLst>
            <pc:docMk/>
            <pc:sldMk cId="757783874" sldId="1696"/>
            <ac:spMk id="3" creationId="{847A1AC9-9EC9-E1AA-348D-958CE44F2772}"/>
          </ac:spMkLst>
        </pc:spChg>
      </pc:sldChg>
      <pc:sldChg chg="del">
        <pc:chgData name="Kelly Stokes" userId="3e5c5154-569e-4d81-aa91-4f91841cdfa9" providerId="ADAL" clId="{AC5413A2-7F61-4780-866A-D8737CBF4C0B}" dt="2022-12-12T10:35:47.785" v="280" actId="2696"/>
        <pc:sldMkLst>
          <pc:docMk/>
          <pc:sldMk cId="2208087957" sldId="1696"/>
        </pc:sldMkLst>
      </pc:sldChg>
      <pc:sldChg chg="del">
        <pc:chgData name="Kelly Stokes" userId="3e5c5154-569e-4d81-aa91-4f91841cdfa9" providerId="ADAL" clId="{AC5413A2-7F61-4780-866A-D8737CBF4C0B}" dt="2022-12-12T11:54:23.597" v="878" actId="2696"/>
        <pc:sldMkLst>
          <pc:docMk/>
          <pc:sldMk cId="1547635470" sldId="1697"/>
        </pc:sldMkLst>
      </pc:sldChg>
      <pc:sldChg chg="del">
        <pc:chgData name="Kelly Stokes" userId="3e5c5154-569e-4d81-aa91-4f91841cdfa9" providerId="ADAL" clId="{AC5413A2-7F61-4780-866A-D8737CBF4C0B}" dt="2022-12-12T10:35:47.785" v="280" actId="2696"/>
        <pc:sldMkLst>
          <pc:docMk/>
          <pc:sldMk cId="3515646563" sldId="1697"/>
        </pc:sldMkLst>
      </pc:sldChg>
      <pc:sldChg chg="del">
        <pc:chgData name="Kelly Stokes" userId="3e5c5154-569e-4d81-aa91-4f91841cdfa9" providerId="ADAL" clId="{AC5413A2-7F61-4780-866A-D8737CBF4C0B}" dt="2022-12-12T10:35:47.785" v="280" actId="2696"/>
        <pc:sldMkLst>
          <pc:docMk/>
          <pc:sldMk cId="2674867105" sldId="1698"/>
        </pc:sldMkLst>
      </pc:sldChg>
      <pc:sldChg chg="del">
        <pc:chgData name="Kelly Stokes" userId="3e5c5154-569e-4d81-aa91-4f91841cdfa9" providerId="ADAL" clId="{AC5413A2-7F61-4780-866A-D8737CBF4C0B}" dt="2022-12-12T10:35:47.785" v="280" actId="2696"/>
        <pc:sldMkLst>
          <pc:docMk/>
          <pc:sldMk cId="392865490" sldId="1699"/>
        </pc:sldMkLst>
      </pc:sldChg>
      <pc:sldChg chg="del">
        <pc:chgData name="Kelly Stokes" userId="3e5c5154-569e-4d81-aa91-4f91841cdfa9" providerId="ADAL" clId="{AC5413A2-7F61-4780-866A-D8737CBF4C0B}" dt="2022-12-12T10:35:47.785" v="280" actId="2696"/>
        <pc:sldMkLst>
          <pc:docMk/>
          <pc:sldMk cId="3498169518" sldId="1700"/>
        </pc:sldMkLst>
      </pc:sldChg>
      <pc:sldChg chg="del">
        <pc:chgData name="Kelly Stokes" userId="3e5c5154-569e-4d81-aa91-4f91841cdfa9" providerId="ADAL" clId="{AC5413A2-7F61-4780-866A-D8737CBF4C0B}" dt="2022-12-12T10:35:47.785" v="280" actId="2696"/>
        <pc:sldMkLst>
          <pc:docMk/>
          <pc:sldMk cId="2427592736" sldId="1701"/>
        </pc:sldMkLst>
      </pc:sldChg>
      <pc:sldChg chg="del">
        <pc:chgData name="Kelly Stokes" userId="3e5c5154-569e-4d81-aa91-4f91841cdfa9" providerId="ADAL" clId="{AC5413A2-7F61-4780-866A-D8737CBF4C0B}" dt="2022-12-12T10:35:47.785" v="280" actId="2696"/>
        <pc:sldMkLst>
          <pc:docMk/>
          <pc:sldMk cId="921348483" sldId="1702"/>
        </pc:sldMkLst>
      </pc:sldChg>
      <pc:sldChg chg="del">
        <pc:chgData name="Kelly Stokes" userId="3e5c5154-569e-4d81-aa91-4f91841cdfa9" providerId="ADAL" clId="{AC5413A2-7F61-4780-866A-D8737CBF4C0B}" dt="2022-12-12T10:35:47.785" v="280" actId="2696"/>
        <pc:sldMkLst>
          <pc:docMk/>
          <pc:sldMk cId="3522099652" sldId="1703"/>
        </pc:sldMkLst>
      </pc:sldChg>
      <pc:sldChg chg="del">
        <pc:chgData name="Kelly Stokes" userId="3e5c5154-569e-4d81-aa91-4f91841cdfa9" providerId="ADAL" clId="{AC5413A2-7F61-4780-866A-D8737CBF4C0B}" dt="2022-12-12T10:35:47.785" v="280" actId="2696"/>
        <pc:sldMkLst>
          <pc:docMk/>
          <pc:sldMk cId="4093028607" sldId="1704"/>
        </pc:sldMkLst>
      </pc:sldChg>
      <pc:sldChg chg="del">
        <pc:chgData name="Kelly Stokes" userId="3e5c5154-569e-4d81-aa91-4f91841cdfa9" providerId="ADAL" clId="{AC5413A2-7F61-4780-866A-D8737CBF4C0B}" dt="2022-12-12T10:35:47.785" v="280" actId="2696"/>
        <pc:sldMkLst>
          <pc:docMk/>
          <pc:sldMk cId="2249143872" sldId="1705"/>
        </pc:sldMkLst>
      </pc:sldChg>
      <pc:sldChg chg="modNotesTx">
        <pc:chgData name="Kelly Stokes" userId="3e5c5154-569e-4d81-aa91-4f91841cdfa9" providerId="ADAL" clId="{AC5413A2-7F61-4780-866A-D8737CBF4C0B}" dt="2022-12-12T11:55:38.270" v="1001"/>
        <pc:sldMkLst>
          <pc:docMk/>
          <pc:sldMk cId="3401515078" sldId="1706"/>
        </pc:sldMkLst>
      </pc:sldChg>
      <pc:sldChg chg="del">
        <pc:chgData name="Kelly Stokes" userId="3e5c5154-569e-4d81-aa91-4f91841cdfa9" providerId="ADAL" clId="{AC5413A2-7F61-4780-866A-D8737CBF4C0B}" dt="2022-12-12T10:35:47.785" v="280" actId="2696"/>
        <pc:sldMkLst>
          <pc:docMk/>
          <pc:sldMk cId="3871152147" sldId="1706"/>
        </pc:sldMkLst>
      </pc:sldChg>
      <pc:sldChg chg="modSp mod">
        <pc:chgData name="Kelly Stokes" userId="3e5c5154-569e-4d81-aa91-4f91841cdfa9" providerId="ADAL" clId="{AC5413A2-7F61-4780-866A-D8737CBF4C0B}" dt="2022-12-12T11:55:42.632" v="1002"/>
        <pc:sldMkLst>
          <pc:docMk/>
          <pc:sldMk cId="206806071" sldId="1707"/>
        </pc:sldMkLst>
        <pc:spChg chg="mod">
          <ac:chgData name="Kelly Stokes" userId="3e5c5154-569e-4d81-aa91-4f91841cdfa9" providerId="ADAL" clId="{AC5413A2-7F61-4780-866A-D8737CBF4C0B}" dt="2022-12-12T11:55:42.632" v="1002"/>
          <ac:spMkLst>
            <pc:docMk/>
            <pc:sldMk cId="206806071" sldId="1707"/>
            <ac:spMk id="2" creationId="{77E26784-A357-92CE-B6B1-8F248D3D6650}"/>
          </ac:spMkLst>
        </pc:spChg>
      </pc:sldChg>
      <pc:sldChg chg="del">
        <pc:chgData name="Kelly Stokes" userId="3e5c5154-569e-4d81-aa91-4f91841cdfa9" providerId="ADAL" clId="{AC5413A2-7F61-4780-866A-D8737CBF4C0B}" dt="2022-12-12T10:35:47.785" v="280" actId="2696"/>
        <pc:sldMkLst>
          <pc:docMk/>
          <pc:sldMk cId="1544949736" sldId="1707"/>
        </pc:sldMkLst>
      </pc:sldChg>
      <pc:sldChg chg="del">
        <pc:chgData name="Kelly Stokes" userId="3e5c5154-569e-4d81-aa91-4f91841cdfa9" providerId="ADAL" clId="{AC5413A2-7F61-4780-866A-D8737CBF4C0B}" dt="2022-12-12T10:35:47.785" v="280" actId="2696"/>
        <pc:sldMkLst>
          <pc:docMk/>
          <pc:sldMk cId="1729068105" sldId="1708"/>
        </pc:sldMkLst>
      </pc:sldChg>
      <pc:sldChg chg="del">
        <pc:chgData name="Kelly Stokes" userId="3e5c5154-569e-4d81-aa91-4f91841cdfa9" providerId="ADAL" clId="{AC5413A2-7F61-4780-866A-D8737CBF4C0B}" dt="2022-12-12T10:35:47.785" v="280" actId="2696"/>
        <pc:sldMkLst>
          <pc:docMk/>
          <pc:sldMk cId="3986170334" sldId="1709"/>
        </pc:sldMkLst>
      </pc:sldChg>
      <pc:sldChg chg="del">
        <pc:chgData name="Kelly Stokes" userId="3e5c5154-569e-4d81-aa91-4f91841cdfa9" providerId="ADAL" clId="{AC5413A2-7F61-4780-866A-D8737CBF4C0B}" dt="2022-12-12T10:35:47.785" v="280" actId="2696"/>
        <pc:sldMkLst>
          <pc:docMk/>
          <pc:sldMk cId="1766479909" sldId="1710"/>
        </pc:sldMkLst>
      </pc:sldChg>
      <pc:sldChg chg="del">
        <pc:chgData name="Kelly Stokes" userId="3e5c5154-569e-4d81-aa91-4f91841cdfa9" providerId="ADAL" clId="{AC5413A2-7F61-4780-866A-D8737CBF4C0B}" dt="2022-12-12T10:35:47.785" v="280" actId="2696"/>
        <pc:sldMkLst>
          <pc:docMk/>
          <pc:sldMk cId="3613243259" sldId="1711"/>
        </pc:sldMkLst>
      </pc:sldChg>
      <pc:sldChg chg="del">
        <pc:chgData name="Kelly Stokes" userId="3e5c5154-569e-4d81-aa91-4f91841cdfa9" providerId="ADAL" clId="{AC5413A2-7F61-4780-866A-D8737CBF4C0B}" dt="2022-12-12T10:35:47.785" v="280" actId="2696"/>
        <pc:sldMkLst>
          <pc:docMk/>
          <pc:sldMk cId="495960817" sldId="1712"/>
        </pc:sldMkLst>
      </pc:sldChg>
      <pc:sldChg chg="del">
        <pc:chgData name="Kelly Stokes" userId="3e5c5154-569e-4d81-aa91-4f91841cdfa9" providerId="ADAL" clId="{AC5413A2-7F61-4780-866A-D8737CBF4C0B}" dt="2022-12-12T10:35:47.785" v="280" actId="2696"/>
        <pc:sldMkLst>
          <pc:docMk/>
          <pc:sldMk cId="2712394026" sldId="1713"/>
        </pc:sldMkLst>
      </pc:sldChg>
      <pc:sldChg chg="del">
        <pc:chgData name="Kelly Stokes" userId="3e5c5154-569e-4d81-aa91-4f91841cdfa9" providerId="ADAL" clId="{AC5413A2-7F61-4780-866A-D8737CBF4C0B}" dt="2022-12-12T10:35:47.785" v="280" actId="2696"/>
        <pc:sldMkLst>
          <pc:docMk/>
          <pc:sldMk cId="1234134969" sldId="1714"/>
        </pc:sldMkLst>
      </pc:sldChg>
      <pc:sldChg chg="del">
        <pc:chgData name="Kelly Stokes" userId="3e5c5154-569e-4d81-aa91-4f91841cdfa9" providerId="ADAL" clId="{AC5413A2-7F61-4780-866A-D8737CBF4C0B}" dt="2022-12-12T11:55:54.215" v="1003" actId="2696"/>
        <pc:sldMkLst>
          <pc:docMk/>
          <pc:sldMk cId="1512165606" sldId="1714"/>
        </pc:sldMkLst>
      </pc:sldChg>
      <pc:sldChg chg="del">
        <pc:chgData name="Kelly Stokes" userId="3e5c5154-569e-4d81-aa91-4f91841cdfa9" providerId="ADAL" clId="{AC5413A2-7F61-4780-866A-D8737CBF4C0B}" dt="2022-12-12T11:55:54.215" v="1003" actId="2696"/>
        <pc:sldMkLst>
          <pc:docMk/>
          <pc:sldMk cId="1302570396" sldId="1715"/>
        </pc:sldMkLst>
      </pc:sldChg>
      <pc:sldChg chg="del">
        <pc:chgData name="Kelly Stokes" userId="3e5c5154-569e-4d81-aa91-4f91841cdfa9" providerId="ADAL" clId="{AC5413A2-7F61-4780-866A-D8737CBF4C0B}" dt="2022-12-12T10:35:47.785" v="280" actId="2696"/>
        <pc:sldMkLst>
          <pc:docMk/>
          <pc:sldMk cId="3493102622" sldId="1715"/>
        </pc:sldMkLst>
      </pc:sldChg>
      <pc:sldChg chg="del">
        <pc:chgData name="Kelly Stokes" userId="3e5c5154-569e-4d81-aa91-4f91841cdfa9" providerId="ADAL" clId="{AC5413A2-7F61-4780-866A-D8737CBF4C0B}" dt="2022-12-12T10:35:47.785" v="280" actId="2696"/>
        <pc:sldMkLst>
          <pc:docMk/>
          <pc:sldMk cId="2815392371" sldId="1716"/>
        </pc:sldMkLst>
      </pc:sldChg>
      <pc:sldChg chg="del">
        <pc:chgData name="Kelly Stokes" userId="3e5c5154-569e-4d81-aa91-4f91841cdfa9" providerId="ADAL" clId="{AC5413A2-7F61-4780-866A-D8737CBF4C0B}" dt="2022-12-12T11:55:54.215" v="1003" actId="2696"/>
        <pc:sldMkLst>
          <pc:docMk/>
          <pc:sldMk cId="3526239081" sldId="1716"/>
        </pc:sldMkLst>
      </pc:sldChg>
      <pc:sldChg chg="del">
        <pc:chgData name="Kelly Stokes" userId="3e5c5154-569e-4d81-aa91-4f91841cdfa9" providerId="ADAL" clId="{AC5413A2-7F61-4780-866A-D8737CBF4C0B}" dt="2022-12-12T10:35:47.785" v="280" actId="2696"/>
        <pc:sldMkLst>
          <pc:docMk/>
          <pc:sldMk cId="3996277689" sldId="1717"/>
        </pc:sldMkLst>
      </pc:sldChg>
      <pc:sldChg chg="del">
        <pc:chgData name="Kelly Stokes" userId="3e5c5154-569e-4d81-aa91-4f91841cdfa9" providerId="ADAL" clId="{AC5413A2-7F61-4780-866A-D8737CBF4C0B}" dt="2022-12-12T10:35:47.785" v="280" actId="2696"/>
        <pc:sldMkLst>
          <pc:docMk/>
          <pc:sldMk cId="1494189864" sldId="1718"/>
        </pc:sldMkLst>
      </pc:sldChg>
      <pc:sldChg chg="del">
        <pc:chgData name="Kelly Stokes" userId="3e5c5154-569e-4d81-aa91-4f91841cdfa9" providerId="ADAL" clId="{AC5413A2-7F61-4780-866A-D8737CBF4C0B}" dt="2022-12-12T10:35:47.785" v="280" actId="2696"/>
        <pc:sldMkLst>
          <pc:docMk/>
          <pc:sldMk cId="797652934" sldId="1719"/>
        </pc:sldMkLst>
      </pc:sldChg>
      <pc:sldChg chg="del">
        <pc:chgData name="Kelly Stokes" userId="3e5c5154-569e-4d81-aa91-4f91841cdfa9" providerId="ADAL" clId="{AC5413A2-7F61-4780-866A-D8737CBF4C0B}" dt="2022-12-12T10:35:47.785" v="280" actId="2696"/>
        <pc:sldMkLst>
          <pc:docMk/>
          <pc:sldMk cId="323056605" sldId="1720"/>
        </pc:sldMkLst>
      </pc:sldChg>
      <pc:sldChg chg="addSp delSp modSp modAnim">
        <pc:chgData name="Kelly Stokes" userId="3e5c5154-569e-4d81-aa91-4f91841cdfa9" providerId="ADAL" clId="{AC5413A2-7F61-4780-866A-D8737CBF4C0B}" dt="2022-12-12T11:57:39.750" v="1016"/>
        <pc:sldMkLst>
          <pc:docMk/>
          <pc:sldMk cId="797856372" sldId="1720"/>
        </pc:sldMkLst>
        <pc:spChg chg="mod">
          <ac:chgData name="Kelly Stokes" userId="3e5c5154-569e-4d81-aa91-4f91841cdfa9" providerId="ADAL" clId="{AC5413A2-7F61-4780-866A-D8737CBF4C0B}" dt="2022-12-12T11:57:16.658" v="1012" actId="20577"/>
          <ac:spMkLst>
            <pc:docMk/>
            <pc:sldMk cId="797856372" sldId="1720"/>
            <ac:spMk id="2" creationId="{52DA34BA-82FC-47C5-BCE1-BB65E08B92A1}"/>
          </ac:spMkLst>
        </pc:spChg>
        <pc:picChg chg="del">
          <ac:chgData name="Kelly Stokes" userId="3e5c5154-569e-4d81-aa91-4f91841cdfa9" providerId="ADAL" clId="{AC5413A2-7F61-4780-866A-D8737CBF4C0B}" dt="2022-12-12T11:57:18.837" v="1013" actId="478"/>
          <ac:picMkLst>
            <pc:docMk/>
            <pc:sldMk cId="797856372" sldId="1720"/>
            <ac:picMk id="1028" creationId="{39BEE14E-FD66-13CE-F50B-48A4CEAF0481}"/>
          </ac:picMkLst>
        </pc:picChg>
        <pc:picChg chg="add mod">
          <ac:chgData name="Kelly Stokes" userId="3e5c5154-569e-4d81-aa91-4f91841cdfa9" providerId="ADAL" clId="{AC5413A2-7F61-4780-866A-D8737CBF4C0B}" dt="2022-12-12T11:57:38.698" v="1015" actId="1076"/>
          <ac:picMkLst>
            <pc:docMk/>
            <pc:sldMk cId="797856372" sldId="1720"/>
            <ac:picMk id="49154" creationId="{031B58E5-2F6A-996C-C474-09689042BB87}"/>
          </ac:picMkLst>
        </pc:picChg>
      </pc:sldChg>
      <pc:sldChg chg="del">
        <pc:chgData name="Kelly Stokes" userId="3e5c5154-569e-4d81-aa91-4f91841cdfa9" providerId="ADAL" clId="{AC5413A2-7F61-4780-866A-D8737CBF4C0B}" dt="2022-12-12T10:35:47.785" v="280" actId="2696"/>
        <pc:sldMkLst>
          <pc:docMk/>
          <pc:sldMk cId="1044363799" sldId="1721"/>
        </pc:sldMkLst>
      </pc:sldChg>
      <pc:sldChg chg="addSp delSp modSp modAnim">
        <pc:chgData name="Kelly Stokes" userId="3e5c5154-569e-4d81-aa91-4f91841cdfa9" providerId="ADAL" clId="{AC5413A2-7F61-4780-866A-D8737CBF4C0B}" dt="2022-12-12T11:58:26.502" v="1029"/>
        <pc:sldMkLst>
          <pc:docMk/>
          <pc:sldMk cId="4239277497" sldId="1721"/>
        </pc:sldMkLst>
        <pc:spChg chg="mod">
          <ac:chgData name="Kelly Stokes" userId="3e5c5154-569e-4d81-aa91-4f91841cdfa9" providerId="ADAL" clId="{AC5413A2-7F61-4780-866A-D8737CBF4C0B}" dt="2022-12-12T11:58:04.072" v="1025" actId="20577"/>
          <ac:spMkLst>
            <pc:docMk/>
            <pc:sldMk cId="4239277497" sldId="1721"/>
            <ac:spMk id="2" creationId="{52DA34BA-82FC-47C5-BCE1-BB65E08B92A1}"/>
          </ac:spMkLst>
        </pc:spChg>
        <pc:picChg chg="del">
          <ac:chgData name="Kelly Stokes" userId="3e5c5154-569e-4d81-aa91-4f91841cdfa9" providerId="ADAL" clId="{AC5413A2-7F61-4780-866A-D8737CBF4C0B}" dt="2022-12-12T11:58:05.314" v="1026" actId="478"/>
          <ac:picMkLst>
            <pc:docMk/>
            <pc:sldMk cId="4239277497" sldId="1721"/>
            <ac:picMk id="2054" creationId="{4BCB91BF-BC95-2341-51A7-B5F97CF7A6AC}"/>
          </ac:picMkLst>
        </pc:picChg>
        <pc:picChg chg="add mod">
          <ac:chgData name="Kelly Stokes" userId="3e5c5154-569e-4d81-aa91-4f91841cdfa9" providerId="ADAL" clId="{AC5413A2-7F61-4780-866A-D8737CBF4C0B}" dt="2022-12-12T11:58:25.826" v="1028" actId="1076"/>
          <ac:picMkLst>
            <pc:docMk/>
            <pc:sldMk cId="4239277497" sldId="1721"/>
            <ac:picMk id="48130" creationId="{3ABB2313-34EF-670A-67FF-9BDF5F7CAB4B}"/>
          </ac:picMkLst>
        </pc:picChg>
      </pc:sldChg>
      <pc:sldChg chg="del">
        <pc:chgData name="Kelly Stokes" userId="3e5c5154-569e-4d81-aa91-4f91841cdfa9" providerId="ADAL" clId="{AC5413A2-7F61-4780-866A-D8737CBF4C0B}" dt="2022-12-12T11:58:29.963" v="1030" actId="2696"/>
        <pc:sldMkLst>
          <pc:docMk/>
          <pc:sldMk cId="1835789286" sldId="1722"/>
        </pc:sldMkLst>
      </pc:sldChg>
      <pc:sldChg chg="del">
        <pc:chgData name="Kelly Stokes" userId="3e5c5154-569e-4d81-aa91-4f91841cdfa9" providerId="ADAL" clId="{AC5413A2-7F61-4780-866A-D8737CBF4C0B}" dt="2022-12-12T10:35:47.785" v="280" actId="2696"/>
        <pc:sldMkLst>
          <pc:docMk/>
          <pc:sldMk cId="3719475648" sldId="1722"/>
        </pc:sldMkLst>
      </pc:sldChg>
      <pc:sldChg chg="del">
        <pc:chgData name="Kelly Stokes" userId="3e5c5154-569e-4d81-aa91-4f91841cdfa9" providerId="ADAL" clId="{AC5413A2-7F61-4780-866A-D8737CBF4C0B}" dt="2022-12-12T10:35:47.785" v="280" actId="2696"/>
        <pc:sldMkLst>
          <pc:docMk/>
          <pc:sldMk cId="3009978031" sldId="1723"/>
        </pc:sldMkLst>
      </pc:sldChg>
      <pc:sldChg chg="addSp delSp modSp mod modAnim">
        <pc:chgData name="Kelly Stokes" userId="3e5c5154-569e-4d81-aa91-4f91841cdfa9" providerId="ADAL" clId="{AC5413A2-7F61-4780-866A-D8737CBF4C0B}" dt="2022-12-12T11:59:12.321" v="1040"/>
        <pc:sldMkLst>
          <pc:docMk/>
          <pc:sldMk cId="3035613970" sldId="1723"/>
        </pc:sldMkLst>
        <pc:spChg chg="mod">
          <ac:chgData name="Kelly Stokes" userId="3e5c5154-569e-4d81-aa91-4f91841cdfa9" providerId="ADAL" clId="{AC5413A2-7F61-4780-866A-D8737CBF4C0B}" dt="2022-12-12T11:58:32.670" v="1031" actId="20577"/>
          <ac:spMkLst>
            <pc:docMk/>
            <pc:sldMk cId="3035613970" sldId="1723"/>
            <ac:spMk id="2" creationId="{52DA34BA-82FC-47C5-BCE1-BB65E08B92A1}"/>
          </ac:spMkLst>
        </pc:spChg>
        <pc:spChg chg="mod">
          <ac:chgData name="Kelly Stokes" userId="3e5c5154-569e-4d81-aa91-4f91841cdfa9" providerId="ADAL" clId="{AC5413A2-7F61-4780-866A-D8737CBF4C0B}" dt="2022-12-12T11:58:40.529" v="1034" actId="20577"/>
          <ac:spMkLst>
            <pc:docMk/>
            <pc:sldMk cId="3035613970" sldId="1723"/>
            <ac:spMk id="8" creationId="{B0B20B61-5057-D7DD-C3F9-0AB185533D24}"/>
          </ac:spMkLst>
        </pc:spChg>
        <pc:spChg chg="mod">
          <ac:chgData name="Kelly Stokes" userId="3e5c5154-569e-4d81-aa91-4f91841cdfa9" providerId="ADAL" clId="{AC5413A2-7F61-4780-866A-D8737CBF4C0B}" dt="2022-12-12T11:58:57.895" v="1035"/>
          <ac:spMkLst>
            <pc:docMk/>
            <pc:sldMk cId="3035613970" sldId="1723"/>
            <ac:spMk id="12" creationId="{E384BFF7-3319-CAE2-192F-C4DCBBBBFCCA}"/>
          </ac:spMkLst>
        </pc:spChg>
        <pc:picChg chg="add mod">
          <ac:chgData name="Kelly Stokes" userId="3e5c5154-569e-4d81-aa91-4f91841cdfa9" providerId="ADAL" clId="{AC5413A2-7F61-4780-866A-D8737CBF4C0B}" dt="2022-12-12T11:59:09.647" v="1037"/>
          <ac:picMkLst>
            <pc:docMk/>
            <pc:sldMk cId="3035613970" sldId="1723"/>
            <ac:picMk id="3" creationId="{B8418F63-B1F3-4C86-0B7A-C1EBAA09BE83}"/>
          </ac:picMkLst>
        </pc:picChg>
        <pc:picChg chg="del">
          <ac:chgData name="Kelly Stokes" userId="3e5c5154-569e-4d81-aa91-4f91841cdfa9" providerId="ADAL" clId="{AC5413A2-7F61-4780-866A-D8737CBF4C0B}" dt="2022-12-12T11:59:09.257" v="1036" actId="478"/>
          <ac:picMkLst>
            <pc:docMk/>
            <pc:sldMk cId="3035613970" sldId="1723"/>
            <ac:picMk id="5" creationId="{9414BDF5-2A99-328D-ED56-E90E56C3743D}"/>
          </ac:picMkLst>
        </pc:picChg>
      </pc:sldChg>
      <pc:sldChg chg="addSp delSp modSp modAnim">
        <pc:chgData name="Kelly Stokes" userId="3e5c5154-569e-4d81-aa91-4f91841cdfa9" providerId="ADAL" clId="{AC5413A2-7F61-4780-866A-D8737CBF4C0B}" dt="2022-12-12T11:59:48.069" v="1059"/>
        <pc:sldMkLst>
          <pc:docMk/>
          <pc:sldMk cId="1817093258" sldId="1724"/>
        </pc:sldMkLst>
        <pc:spChg chg="mod">
          <ac:chgData name="Kelly Stokes" userId="3e5c5154-569e-4d81-aa91-4f91841cdfa9" providerId="ADAL" clId="{AC5413A2-7F61-4780-866A-D8737CBF4C0B}" dt="2022-12-12T11:59:27.318" v="1052" actId="20577"/>
          <ac:spMkLst>
            <pc:docMk/>
            <pc:sldMk cId="1817093258" sldId="1724"/>
            <ac:spMk id="2" creationId="{52DA34BA-82FC-47C5-BCE1-BB65E08B92A1}"/>
          </ac:spMkLst>
        </pc:spChg>
        <pc:spChg chg="mod">
          <ac:chgData name="Kelly Stokes" userId="3e5c5154-569e-4d81-aa91-4f91841cdfa9" providerId="ADAL" clId="{AC5413A2-7F61-4780-866A-D8737CBF4C0B}" dt="2022-12-12T11:59:33.741" v="1058" actId="20577"/>
          <ac:spMkLst>
            <pc:docMk/>
            <pc:sldMk cId="1817093258" sldId="1724"/>
            <ac:spMk id="8" creationId="{B0B20B61-5057-D7DD-C3F9-0AB185533D24}"/>
          </ac:spMkLst>
        </pc:spChg>
        <pc:spChg chg="mod">
          <ac:chgData name="Kelly Stokes" userId="3e5c5154-569e-4d81-aa91-4f91841cdfa9" providerId="ADAL" clId="{AC5413A2-7F61-4780-866A-D8737CBF4C0B}" dt="2022-12-12T11:59:48.069" v="1059"/>
          <ac:spMkLst>
            <pc:docMk/>
            <pc:sldMk cId="1817093258" sldId="1724"/>
            <ac:spMk id="12" creationId="{E384BFF7-3319-CAE2-192F-C4DCBBBBFCCA}"/>
          </ac:spMkLst>
        </pc:spChg>
        <pc:picChg chg="add mod">
          <ac:chgData name="Kelly Stokes" userId="3e5c5154-569e-4d81-aa91-4f91841cdfa9" providerId="ADAL" clId="{AC5413A2-7F61-4780-866A-D8737CBF4C0B}" dt="2022-12-12T11:59:21.448" v="1042"/>
          <ac:picMkLst>
            <pc:docMk/>
            <pc:sldMk cId="1817093258" sldId="1724"/>
            <ac:picMk id="3" creationId="{17753C5A-A270-5568-7BF4-167CBC073E69}"/>
          </ac:picMkLst>
        </pc:picChg>
        <pc:picChg chg="del">
          <ac:chgData name="Kelly Stokes" userId="3e5c5154-569e-4d81-aa91-4f91841cdfa9" providerId="ADAL" clId="{AC5413A2-7F61-4780-866A-D8737CBF4C0B}" dt="2022-12-12T11:59:15.164" v="1041" actId="478"/>
          <ac:picMkLst>
            <pc:docMk/>
            <pc:sldMk cId="1817093258" sldId="1724"/>
            <ac:picMk id="5" creationId="{03A6C765-8579-D494-A8EB-F2FB2BB897DB}"/>
          </ac:picMkLst>
        </pc:picChg>
      </pc:sldChg>
      <pc:sldChg chg="del">
        <pc:chgData name="Kelly Stokes" userId="3e5c5154-569e-4d81-aa91-4f91841cdfa9" providerId="ADAL" clId="{AC5413A2-7F61-4780-866A-D8737CBF4C0B}" dt="2022-12-12T10:35:47.785" v="280" actId="2696"/>
        <pc:sldMkLst>
          <pc:docMk/>
          <pc:sldMk cId="3723457609" sldId="1724"/>
        </pc:sldMkLst>
      </pc:sldChg>
      <pc:sldChg chg="del">
        <pc:chgData name="Kelly Stokes" userId="3e5c5154-569e-4d81-aa91-4f91841cdfa9" providerId="ADAL" clId="{AC5413A2-7F61-4780-866A-D8737CBF4C0B}" dt="2022-12-12T10:35:47.785" v="280" actId="2696"/>
        <pc:sldMkLst>
          <pc:docMk/>
          <pc:sldMk cId="2690166208" sldId="1725"/>
        </pc:sldMkLst>
      </pc:sldChg>
      <pc:sldChg chg="del">
        <pc:chgData name="Kelly Stokes" userId="3e5c5154-569e-4d81-aa91-4f91841cdfa9" providerId="ADAL" clId="{AC5413A2-7F61-4780-866A-D8737CBF4C0B}" dt="2022-12-12T11:59:51.656" v="1060" actId="2696"/>
        <pc:sldMkLst>
          <pc:docMk/>
          <pc:sldMk cId="3099608963" sldId="1725"/>
        </pc:sldMkLst>
      </pc:sldChg>
      <pc:sldChg chg="del">
        <pc:chgData name="Kelly Stokes" userId="3e5c5154-569e-4d81-aa91-4f91841cdfa9" providerId="ADAL" clId="{AC5413A2-7F61-4780-866A-D8737CBF4C0B}" dt="2022-12-12T10:35:47.785" v="280" actId="2696"/>
        <pc:sldMkLst>
          <pc:docMk/>
          <pc:sldMk cId="238953353" sldId="1726"/>
        </pc:sldMkLst>
      </pc:sldChg>
      <pc:sldChg chg="modSp mod">
        <pc:chgData name="Kelly Stokes" userId="3e5c5154-569e-4d81-aa91-4f91841cdfa9" providerId="ADAL" clId="{AC5413A2-7F61-4780-866A-D8737CBF4C0B}" dt="2022-12-12T12:00:14.305" v="1068" actId="27636"/>
        <pc:sldMkLst>
          <pc:docMk/>
          <pc:sldMk cId="3635656012" sldId="1726"/>
        </pc:sldMkLst>
        <pc:spChg chg="mod">
          <ac:chgData name="Kelly Stokes" userId="3e5c5154-569e-4d81-aa91-4f91841cdfa9" providerId="ADAL" clId="{AC5413A2-7F61-4780-866A-D8737CBF4C0B}" dt="2022-12-12T12:00:04.935" v="1061"/>
          <ac:spMkLst>
            <pc:docMk/>
            <pc:sldMk cId="3635656012" sldId="1726"/>
            <ac:spMk id="2" creationId="{52DA34BA-82FC-47C5-BCE1-BB65E08B92A1}"/>
          </ac:spMkLst>
        </pc:spChg>
        <pc:spChg chg="mod">
          <ac:chgData name="Kelly Stokes" userId="3e5c5154-569e-4d81-aa91-4f91841cdfa9" providerId="ADAL" clId="{AC5413A2-7F61-4780-866A-D8737CBF4C0B}" dt="2022-12-12T12:00:14.305" v="1068" actId="27636"/>
          <ac:spMkLst>
            <pc:docMk/>
            <pc:sldMk cId="3635656012" sldId="1726"/>
            <ac:spMk id="3" creationId="{847A1AC9-9EC9-E1AA-348D-958CE44F2772}"/>
          </ac:spMkLst>
        </pc:spChg>
      </pc:sldChg>
      <pc:sldChg chg="modSp mod">
        <pc:chgData name="Kelly Stokes" userId="3e5c5154-569e-4d81-aa91-4f91841cdfa9" providerId="ADAL" clId="{AC5413A2-7F61-4780-866A-D8737CBF4C0B}" dt="2022-12-12T12:00:46.942" v="1077" actId="27636"/>
        <pc:sldMkLst>
          <pc:docMk/>
          <pc:sldMk cId="1384485477" sldId="1727"/>
        </pc:sldMkLst>
        <pc:spChg chg="mod">
          <ac:chgData name="Kelly Stokes" userId="3e5c5154-569e-4d81-aa91-4f91841cdfa9" providerId="ADAL" clId="{AC5413A2-7F61-4780-866A-D8737CBF4C0B}" dt="2022-12-12T12:00:37.373" v="1070"/>
          <ac:spMkLst>
            <pc:docMk/>
            <pc:sldMk cId="1384485477" sldId="1727"/>
            <ac:spMk id="2" creationId="{52DA34BA-82FC-47C5-BCE1-BB65E08B92A1}"/>
          </ac:spMkLst>
        </pc:spChg>
        <pc:spChg chg="mod">
          <ac:chgData name="Kelly Stokes" userId="3e5c5154-569e-4d81-aa91-4f91841cdfa9" providerId="ADAL" clId="{AC5413A2-7F61-4780-866A-D8737CBF4C0B}" dt="2022-12-12T12:00:46.942" v="1077" actId="27636"/>
          <ac:spMkLst>
            <pc:docMk/>
            <pc:sldMk cId="1384485477" sldId="1727"/>
            <ac:spMk id="3" creationId="{847A1AC9-9EC9-E1AA-348D-958CE44F2772}"/>
          </ac:spMkLst>
        </pc:spChg>
      </pc:sldChg>
      <pc:sldChg chg="del">
        <pc:chgData name="Kelly Stokes" userId="3e5c5154-569e-4d81-aa91-4f91841cdfa9" providerId="ADAL" clId="{AC5413A2-7F61-4780-866A-D8737CBF4C0B}" dt="2022-12-12T10:35:47.785" v="280" actId="2696"/>
        <pc:sldMkLst>
          <pc:docMk/>
          <pc:sldMk cId="2875894580" sldId="1727"/>
        </pc:sldMkLst>
      </pc:sldChg>
      <pc:sldChg chg="del">
        <pc:chgData name="Kelly Stokes" userId="3e5c5154-569e-4d81-aa91-4f91841cdfa9" providerId="ADAL" clId="{AC5413A2-7F61-4780-866A-D8737CBF4C0B}" dt="2022-12-12T12:00:19.606" v="1069" actId="2696"/>
        <pc:sldMkLst>
          <pc:docMk/>
          <pc:sldMk cId="3547403716" sldId="1728"/>
        </pc:sldMkLst>
      </pc:sldChg>
      <pc:sldChg chg="del">
        <pc:chgData name="Kelly Stokes" userId="3e5c5154-569e-4d81-aa91-4f91841cdfa9" providerId="ADAL" clId="{AC5413A2-7F61-4780-866A-D8737CBF4C0B}" dt="2022-12-12T10:35:47.785" v="280" actId="2696"/>
        <pc:sldMkLst>
          <pc:docMk/>
          <pc:sldMk cId="653939363" sldId="1729"/>
        </pc:sldMkLst>
      </pc:sldChg>
      <pc:sldChg chg="del">
        <pc:chgData name="Kelly Stokes" userId="3e5c5154-569e-4d81-aa91-4f91841cdfa9" providerId="ADAL" clId="{AC5413A2-7F61-4780-866A-D8737CBF4C0B}" dt="2022-12-12T10:35:47.785" v="280" actId="2696"/>
        <pc:sldMkLst>
          <pc:docMk/>
          <pc:sldMk cId="543223603" sldId="1730"/>
        </pc:sldMkLst>
      </pc:sldChg>
      <pc:sldChg chg="del">
        <pc:chgData name="Kelly Stokes" userId="3e5c5154-569e-4d81-aa91-4f91841cdfa9" providerId="ADAL" clId="{AC5413A2-7F61-4780-866A-D8737CBF4C0B}" dt="2022-12-12T10:35:47.785" v="280" actId="2696"/>
        <pc:sldMkLst>
          <pc:docMk/>
          <pc:sldMk cId="1775855326" sldId="1731"/>
        </pc:sldMkLst>
      </pc:sldChg>
      <pc:sldChg chg="del">
        <pc:chgData name="Kelly Stokes" userId="3e5c5154-569e-4d81-aa91-4f91841cdfa9" providerId="ADAL" clId="{AC5413A2-7F61-4780-866A-D8737CBF4C0B}" dt="2022-12-12T10:35:47.785" v="280" actId="2696"/>
        <pc:sldMkLst>
          <pc:docMk/>
          <pc:sldMk cId="1078664641" sldId="1732"/>
        </pc:sldMkLst>
      </pc:sldChg>
      <pc:sldChg chg="del">
        <pc:chgData name="Kelly Stokes" userId="3e5c5154-569e-4d81-aa91-4f91841cdfa9" providerId="ADAL" clId="{AC5413A2-7F61-4780-866A-D8737CBF4C0B}" dt="2022-12-12T10:35:47.785" v="280" actId="2696"/>
        <pc:sldMkLst>
          <pc:docMk/>
          <pc:sldMk cId="2072690717" sldId="1733"/>
        </pc:sldMkLst>
      </pc:sldChg>
      <pc:sldChg chg="del">
        <pc:chgData name="Kelly Stokes" userId="3e5c5154-569e-4d81-aa91-4f91841cdfa9" providerId="ADAL" clId="{AC5413A2-7F61-4780-866A-D8737CBF4C0B}" dt="2022-12-12T10:35:47.785" v="280" actId="2696"/>
        <pc:sldMkLst>
          <pc:docMk/>
          <pc:sldMk cId="2379970098" sldId="1734"/>
        </pc:sldMkLst>
      </pc:sldChg>
      <pc:sldChg chg="del">
        <pc:chgData name="Kelly Stokes" userId="3e5c5154-569e-4d81-aa91-4f91841cdfa9" providerId="ADAL" clId="{AC5413A2-7F61-4780-866A-D8737CBF4C0B}" dt="2022-12-12T10:35:47.785" v="280" actId="2696"/>
        <pc:sldMkLst>
          <pc:docMk/>
          <pc:sldMk cId="1465948028" sldId="1735"/>
        </pc:sldMkLst>
      </pc:sldChg>
      <pc:sldChg chg="del">
        <pc:chgData name="Kelly Stokes" userId="3e5c5154-569e-4d81-aa91-4f91841cdfa9" providerId="ADAL" clId="{AC5413A2-7F61-4780-866A-D8737CBF4C0B}" dt="2022-12-12T10:35:47.785" v="280" actId="2696"/>
        <pc:sldMkLst>
          <pc:docMk/>
          <pc:sldMk cId="3372321515" sldId="1736"/>
        </pc:sldMkLst>
      </pc:sldChg>
      <pc:sldChg chg="del">
        <pc:chgData name="Kelly Stokes" userId="3e5c5154-569e-4d81-aa91-4f91841cdfa9" providerId="ADAL" clId="{AC5413A2-7F61-4780-866A-D8737CBF4C0B}" dt="2022-12-12T10:35:47.785" v="280" actId="2696"/>
        <pc:sldMkLst>
          <pc:docMk/>
          <pc:sldMk cId="596852966" sldId="1737"/>
        </pc:sldMkLst>
      </pc:sldChg>
      <pc:sldChg chg="modNotesTx">
        <pc:chgData name="Kelly Stokes" userId="3e5c5154-569e-4d81-aa91-4f91841cdfa9" providerId="ADAL" clId="{AC5413A2-7F61-4780-866A-D8737CBF4C0B}" dt="2022-12-12T12:01:05.984" v="1079" actId="6549"/>
        <pc:sldMkLst>
          <pc:docMk/>
          <pc:sldMk cId="3895193382" sldId="1737"/>
        </pc:sldMkLst>
      </pc:sldChg>
      <pc:sldChg chg="del">
        <pc:chgData name="Kelly Stokes" userId="3e5c5154-569e-4d81-aa91-4f91841cdfa9" providerId="ADAL" clId="{AC5413A2-7F61-4780-866A-D8737CBF4C0B}" dt="2022-12-12T10:35:47.785" v="280" actId="2696"/>
        <pc:sldMkLst>
          <pc:docMk/>
          <pc:sldMk cId="2954554493" sldId="1738"/>
        </pc:sldMkLst>
      </pc:sldChg>
      <pc:sldChg chg="modSp mod">
        <pc:chgData name="Kelly Stokes" userId="3e5c5154-569e-4d81-aa91-4f91841cdfa9" providerId="ADAL" clId="{AC5413A2-7F61-4780-866A-D8737CBF4C0B}" dt="2022-12-12T12:01:10.170" v="1080"/>
        <pc:sldMkLst>
          <pc:docMk/>
          <pc:sldMk cId="3248015096" sldId="1738"/>
        </pc:sldMkLst>
        <pc:spChg chg="mod">
          <ac:chgData name="Kelly Stokes" userId="3e5c5154-569e-4d81-aa91-4f91841cdfa9" providerId="ADAL" clId="{AC5413A2-7F61-4780-866A-D8737CBF4C0B}" dt="2022-12-12T12:01:10.170" v="1080"/>
          <ac:spMkLst>
            <pc:docMk/>
            <pc:sldMk cId="3248015096" sldId="1738"/>
            <ac:spMk id="2" creationId="{77E26784-A357-92CE-B6B1-8F248D3D6650}"/>
          </ac:spMkLst>
        </pc:spChg>
      </pc:sldChg>
      <pc:sldChg chg="del">
        <pc:chgData name="Kelly Stokes" userId="3e5c5154-569e-4d81-aa91-4f91841cdfa9" providerId="ADAL" clId="{AC5413A2-7F61-4780-866A-D8737CBF4C0B}" dt="2022-12-12T10:35:47.785" v="280" actId="2696"/>
        <pc:sldMkLst>
          <pc:docMk/>
          <pc:sldMk cId="1204634972" sldId="1739"/>
        </pc:sldMkLst>
      </pc:sldChg>
      <pc:sldChg chg="del">
        <pc:chgData name="Kelly Stokes" userId="3e5c5154-569e-4d81-aa91-4f91841cdfa9" providerId="ADAL" clId="{AC5413A2-7F61-4780-866A-D8737CBF4C0B}" dt="2022-12-12T10:35:47.785" v="280" actId="2696"/>
        <pc:sldMkLst>
          <pc:docMk/>
          <pc:sldMk cId="271070114" sldId="1740"/>
        </pc:sldMkLst>
      </pc:sldChg>
      <pc:sldChg chg="del">
        <pc:chgData name="Kelly Stokes" userId="3e5c5154-569e-4d81-aa91-4f91841cdfa9" providerId="ADAL" clId="{AC5413A2-7F61-4780-866A-D8737CBF4C0B}" dt="2022-12-12T10:35:47.785" v="280" actId="2696"/>
        <pc:sldMkLst>
          <pc:docMk/>
          <pc:sldMk cId="3882521873" sldId="1741"/>
        </pc:sldMkLst>
      </pc:sldChg>
      <pc:sldChg chg="del">
        <pc:chgData name="Kelly Stokes" userId="3e5c5154-569e-4d81-aa91-4f91841cdfa9" providerId="ADAL" clId="{AC5413A2-7F61-4780-866A-D8737CBF4C0B}" dt="2022-12-12T10:35:47.785" v="280" actId="2696"/>
        <pc:sldMkLst>
          <pc:docMk/>
          <pc:sldMk cId="2984758511" sldId="1742"/>
        </pc:sldMkLst>
      </pc:sldChg>
      <pc:sldChg chg="del">
        <pc:chgData name="Kelly Stokes" userId="3e5c5154-569e-4d81-aa91-4f91841cdfa9" providerId="ADAL" clId="{AC5413A2-7F61-4780-866A-D8737CBF4C0B}" dt="2022-12-12T10:35:47.785" v="280" actId="2696"/>
        <pc:sldMkLst>
          <pc:docMk/>
          <pc:sldMk cId="1105918435" sldId="1743"/>
        </pc:sldMkLst>
      </pc:sldChg>
      <pc:sldChg chg="del">
        <pc:chgData name="Kelly Stokes" userId="3e5c5154-569e-4d81-aa91-4f91841cdfa9" providerId="ADAL" clId="{AC5413A2-7F61-4780-866A-D8737CBF4C0B}" dt="2022-12-12T10:35:47.785" v="280" actId="2696"/>
        <pc:sldMkLst>
          <pc:docMk/>
          <pc:sldMk cId="2472038407" sldId="1744"/>
        </pc:sldMkLst>
      </pc:sldChg>
      <pc:sldChg chg="del">
        <pc:chgData name="Kelly Stokes" userId="3e5c5154-569e-4d81-aa91-4f91841cdfa9" providerId="ADAL" clId="{AC5413A2-7F61-4780-866A-D8737CBF4C0B}" dt="2022-12-12T10:35:47.785" v="280" actId="2696"/>
        <pc:sldMkLst>
          <pc:docMk/>
          <pc:sldMk cId="803520100" sldId="1745"/>
        </pc:sldMkLst>
      </pc:sldChg>
      <pc:sldChg chg="del">
        <pc:chgData name="Kelly Stokes" userId="3e5c5154-569e-4d81-aa91-4f91841cdfa9" providerId="ADAL" clId="{AC5413A2-7F61-4780-866A-D8737CBF4C0B}" dt="2022-12-12T10:35:47.785" v="280" actId="2696"/>
        <pc:sldMkLst>
          <pc:docMk/>
          <pc:sldMk cId="375827455" sldId="1746"/>
        </pc:sldMkLst>
      </pc:sldChg>
      <pc:sldChg chg="del">
        <pc:chgData name="Kelly Stokes" userId="3e5c5154-569e-4d81-aa91-4f91841cdfa9" providerId="ADAL" clId="{AC5413A2-7F61-4780-866A-D8737CBF4C0B}" dt="2022-12-12T10:35:47.785" v="280" actId="2696"/>
        <pc:sldMkLst>
          <pc:docMk/>
          <pc:sldMk cId="3611384579" sldId="1747"/>
        </pc:sldMkLst>
      </pc:sldChg>
      <pc:sldChg chg="del">
        <pc:chgData name="Kelly Stokes" userId="3e5c5154-569e-4d81-aa91-4f91841cdfa9" providerId="ADAL" clId="{AC5413A2-7F61-4780-866A-D8737CBF4C0B}" dt="2022-12-12T10:35:47.785" v="280" actId="2696"/>
        <pc:sldMkLst>
          <pc:docMk/>
          <pc:sldMk cId="3275324397" sldId="1748"/>
        </pc:sldMkLst>
      </pc:sldChg>
      <pc:sldChg chg="del">
        <pc:chgData name="Kelly Stokes" userId="3e5c5154-569e-4d81-aa91-4f91841cdfa9" providerId="ADAL" clId="{AC5413A2-7F61-4780-866A-D8737CBF4C0B}" dt="2022-12-12T10:35:47.785" v="280" actId="2696"/>
        <pc:sldMkLst>
          <pc:docMk/>
          <pc:sldMk cId="2523047631" sldId="1749"/>
        </pc:sldMkLst>
      </pc:sldChg>
      <pc:sldChg chg="del">
        <pc:chgData name="Kelly Stokes" userId="3e5c5154-569e-4d81-aa91-4f91841cdfa9" providerId="ADAL" clId="{AC5413A2-7F61-4780-866A-D8737CBF4C0B}" dt="2022-12-12T10:35:47.785" v="280" actId="2696"/>
        <pc:sldMkLst>
          <pc:docMk/>
          <pc:sldMk cId="1971683618" sldId="1750"/>
        </pc:sldMkLst>
      </pc:sldChg>
      <pc:sldChg chg="del">
        <pc:chgData name="Kelly Stokes" userId="3e5c5154-569e-4d81-aa91-4f91841cdfa9" providerId="ADAL" clId="{AC5413A2-7F61-4780-866A-D8737CBF4C0B}" dt="2022-12-12T10:35:47.785" v="280" actId="2696"/>
        <pc:sldMkLst>
          <pc:docMk/>
          <pc:sldMk cId="1216110856" sldId="1751"/>
        </pc:sldMkLst>
      </pc:sldChg>
      <pc:sldChg chg="del">
        <pc:chgData name="Kelly Stokes" userId="3e5c5154-569e-4d81-aa91-4f91841cdfa9" providerId="ADAL" clId="{AC5413A2-7F61-4780-866A-D8737CBF4C0B}" dt="2022-12-12T10:35:47.785" v="280" actId="2696"/>
        <pc:sldMkLst>
          <pc:docMk/>
          <pc:sldMk cId="3236904305" sldId="1752"/>
        </pc:sldMkLst>
      </pc:sldChg>
      <pc:sldChg chg="del">
        <pc:chgData name="Kelly Stokes" userId="3e5c5154-569e-4d81-aa91-4f91841cdfa9" providerId="ADAL" clId="{AC5413A2-7F61-4780-866A-D8737CBF4C0B}" dt="2022-12-12T10:35:47.785" v="280" actId="2696"/>
        <pc:sldMkLst>
          <pc:docMk/>
          <pc:sldMk cId="3204507038" sldId="175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21582" cy="495507"/>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18971" y="0"/>
            <a:ext cx="2921582" cy="495507"/>
          </a:xfrm>
          <a:prstGeom prst="rect">
            <a:avLst/>
          </a:prstGeom>
        </p:spPr>
        <p:txBody>
          <a:bodyPr vert="horz" lIns="91440" tIns="45720" rIns="91440" bIns="45720" rtlCol="0"/>
          <a:lstStyle>
            <a:lvl1pPr algn="r">
              <a:defRPr sz="1200"/>
            </a:lvl1pPr>
          </a:lstStyle>
          <a:p>
            <a:fld id="{3B792B4E-2C40-46AA-98A1-08FF812BB3CA}" type="datetimeFigureOut">
              <a:rPr lang="en-GB" smtClean="0"/>
              <a:t>12/12/2022</a:t>
            </a:fld>
            <a:endParaRPr lang="en-GB"/>
          </a:p>
        </p:txBody>
      </p:sp>
      <p:sp>
        <p:nvSpPr>
          <p:cNvPr id="4" name="Slide Image Placeholder 3"/>
          <p:cNvSpPr>
            <a:spLocks noGrp="1" noRot="1" noChangeAspect="1"/>
          </p:cNvSpPr>
          <p:nvPr>
            <p:ph type="sldImg" idx="2"/>
          </p:nvPr>
        </p:nvSpPr>
        <p:spPr>
          <a:xfrm>
            <a:off x="409575" y="1235075"/>
            <a:ext cx="5922963" cy="3332163"/>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4212" y="4752747"/>
            <a:ext cx="5393690" cy="3888611"/>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380333"/>
            <a:ext cx="2921582" cy="495506"/>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18971" y="9380333"/>
            <a:ext cx="2921582" cy="495506"/>
          </a:xfrm>
          <a:prstGeom prst="rect">
            <a:avLst/>
          </a:prstGeom>
        </p:spPr>
        <p:txBody>
          <a:bodyPr vert="horz" lIns="91440" tIns="45720" rIns="91440" bIns="45720" rtlCol="0" anchor="b"/>
          <a:lstStyle>
            <a:lvl1pPr algn="r">
              <a:defRPr sz="1200"/>
            </a:lvl1pPr>
          </a:lstStyle>
          <a:p>
            <a:fld id="{A370640F-E73A-4148-92BA-D1C70A966614}" type="slidenum">
              <a:rPr lang="en-GB" smtClean="0"/>
              <a:t>‹#›</a:t>
            </a:fld>
            <a:endParaRPr lang="en-GB"/>
          </a:p>
        </p:txBody>
      </p:sp>
    </p:spTree>
    <p:extLst>
      <p:ext uri="{BB962C8B-B14F-4D97-AF65-F5344CB8AC3E}">
        <p14:creationId xmlns:p14="http://schemas.microsoft.com/office/powerpoint/2010/main" val="14303420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a:t>
            </a:fld>
            <a:endParaRPr lang="en-GB" dirty="0"/>
          </a:p>
        </p:txBody>
      </p:sp>
    </p:spTree>
    <p:extLst>
      <p:ext uri="{BB962C8B-B14F-4D97-AF65-F5344CB8AC3E}">
        <p14:creationId xmlns:p14="http://schemas.microsoft.com/office/powerpoint/2010/main" val="34894493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Times New Roman" panose="02020603050405020304" pitchFamily="18" charset="0"/>
                <a:ea typeface="Times New Roman" panose="02020603050405020304" pitchFamily="18" charset="0"/>
              </a:rPr>
              <a:t>Programmes are being shown across the world about how the most serious environmental problems we face today is global warming.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33</a:t>
            </a:fld>
            <a:endParaRPr lang="en-GB"/>
          </a:p>
        </p:txBody>
      </p:sp>
    </p:spTree>
    <p:extLst>
      <p:ext uri="{BB962C8B-B14F-4D97-AF65-F5344CB8AC3E}">
        <p14:creationId xmlns:p14="http://schemas.microsoft.com/office/powerpoint/2010/main" val="29449489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previous teaching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35</a:t>
            </a:fld>
            <a:endParaRPr lang="en-GB"/>
          </a:p>
        </p:txBody>
      </p:sp>
    </p:spTree>
    <p:extLst>
      <p:ext uri="{BB962C8B-B14F-4D97-AF65-F5344CB8AC3E}">
        <p14:creationId xmlns:p14="http://schemas.microsoft.com/office/powerpoint/2010/main" val="42555709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38</a:t>
            </a:fld>
            <a:endParaRPr lang="en-GB" dirty="0"/>
          </a:p>
        </p:txBody>
      </p:sp>
    </p:spTree>
    <p:extLst>
      <p:ext uri="{BB962C8B-B14F-4D97-AF65-F5344CB8AC3E}">
        <p14:creationId xmlns:p14="http://schemas.microsoft.com/office/powerpoint/2010/main" val="3957622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7:notes"/>
          <p:cNvSpPr txBox="1">
            <a:spLocks noGrp="1"/>
          </p:cNvSpPr>
          <p:nvPr>
            <p:ph type="body" idx="1"/>
          </p:nvPr>
        </p:nvSpPr>
        <p:spPr>
          <a:xfrm>
            <a:off x="674212" y="4752747"/>
            <a:ext cx="5393690" cy="388861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27: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924987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8: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28:notes"/>
          <p:cNvSpPr txBox="1">
            <a:spLocks noGrp="1"/>
          </p:cNvSpPr>
          <p:nvPr>
            <p:ph type="body" idx="1"/>
          </p:nvPr>
        </p:nvSpPr>
        <p:spPr>
          <a:xfrm>
            <a:off x="674212" y="4752747"/>
            <a:ext cx="5393690" cy="388861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Sound of aI</a:t>
            </a:r>
            <a:endParaRPr/>
          </a:p>
        </p:txBody>
      </p:sp>
      <p:sp>
        <p:nvSpPr>
          <p:cNvPr id="236" name="Google Shape;236;p28:notes"/>
          <p:cNvSpPr txBox="1">
            <a:spLocks noGrp="1"/>
          </p:cNvSpPr>
          <p:nvPr>
            <p:ph type="sldNum" idx="12"/>
          </p:nvPr>
        </p:nvSpPr>
        <p:spPr>
          <a:xfrm>
            <a:off x="3818971" y="9380333"/>
            <a:ext cx="2921582" cy="495506"/>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40</a:t>
            </a:fld>
            <a:endParaRPr/>
          </a:p>
        </p:txBody>
      </p:sp>
    </p:spTree>
    <p:extLst>
      <p:ext uri="{BB962C8B-B14F-4D97-AF65-F5344CB8AC3E}">
        <p14:creationId xmlns:p14="http://schemas.microsoft.com/office/powerpoint/2010/main" val="41341174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9:notes"/>
          <p:cNvSpPr txBox="1">
            <a:spLocks noGrp="1"/>
          </p:cNvSpPr>
          <p:nvPr>
            <p:ph type="body" idx="1"/>
          </p:nvPr>
        </p:nvSpPr>
        <p:spPr>
          <a:xfrm>
            <a:off x="674212" y="4752747"/>
            <a:ext cx="5393690" cy="388861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p29: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0347732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g16b77e521a0_0_574:notes"/>
          <p:cNvSpPr txBox="1">
            <a:spLocks noGrp="1"/>
          </p:cNvSpPr>
          <p:nvPr>
            <p:ph type="body" idx="1"/>
          </p:nvPr>
        </p:nvSpPr>
        <p:spPr>
          <a:xfrm>
            <a:off x="674212" y="4752747"/>
            <a:ext cx="5393700" cy="3888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0" name="Google Shape;650;g16b77e521a0_0_574: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g16b77e521a0_0_589:notes"/>
          <p:cNvSpPr txBox="1">
            <a:spLocks noGrp="1"/>
          </p:cNvSpPr>
          <p:nvPr>
            <p:ph type="body" idx="1"/>
          </p:nvPr>
        </p:nvSpPr>
        <p:spPr>
          <a:xfrm>
            <a:off x="674212" y="4752747"/>
            <a:ext cx="5393700" cy="3888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8" name="Google Shape;668;g16b77e521a0_0_589: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4"/>
        <p:cNvGrpSpPr/>
        <p:nvPr/>
      </p:nvGrpSpPr>
      <p:grpSpPr>
        <a:xfrm>
          <a:off x="0" y="0"/>
          <a:ext cx="0" cy="0"/>
          <a:chOff x="0" y="0"/>
          <a:chExt cx="0" cy="0"/>
        </a:xfrm>
      </p:grpSpPr>
      <p:sp>
        <p:nvSpPr>
          <p:cNvPr id="685" name="Google Shape;685;g16b77e521a0_0_604:notes"/>
          <p:cNvSpPr txBox="1">
            <a:spLocks noGrp="1"/>
          </p:cNvSpPr>
          <p:nvPr>
            <p:ph type="body" idx="1"/>
          </p:nvPr>
        </p:nvSpPr>
        <p:spPr>
          <a:xfrm>
            <a:off x="674212" y="4752747"/>
            <a:ext cx="5393700" cy="3888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6" name="Google Shape;686;g16b77e521a0_0_604: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Times New Roman" panose="02020603050405020304" pitchFamily="18" charset="0"/>
                <a:ea typeface="Times New Roman" panose="02020603050405020304" pitchFamily="18" charset="0"/>
              </a:rPr>
              <a:t>This is the slow and steady rise in the Earth’s temperature that is caused by a build-up of carbon dioxide and other gases in the air and a signature of how technologies have changed how we live on the planet.</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65</a:t>
            </a:fld>
            <a:endParaRPr lang="en-GB"/>
          </a:p>
        </p:txBody>
      </p:sp>
    </p:spTree>
    <p:extLst>
      <p:ext uri="{BB962C8B-B14F-4D97-AF65-F5344CB8AC3E}">
        <p14:creationId xmlns:p14="http://schemas.microsoft.com/office/powerpoint/2010/main" val="4047160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3</a:t>
            </a:fld>
            <a:endParaRPr lang="en-GB" dirty="0"/>
          </a:p>
        </p:txBody>
      </p:sp>
    </p:spTree>
    <p:extLst>
      <p:ext uri="{BB962C8B-B14F-4D97-AF65-F5344CB8AC3E}">
        <p14:creationId xmlns:p14="http://schemas.microsoft.com/office/powerpoint/2010/main" val="2144714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previous teaching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67</a:t>
            </a:fld>
            <a:endParaRPr lang="en-GB"/>
          </a:p>
        </p:txBody>
      </p:sp>
    </p:spTree>
    <p:extLst>
      <p:ext uri="{BB962C8B-B14F-4D97-AF65-F5344CB8AC3E}">
        <p14:creationId xmlns:p14="http://schemas.microsoft.com/office/powerpoint/2010/main" val="27470979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70</a:t>
            </a:fld>
            <a:endParaRPr lang="en-GB" dirty="0"/>
          </a:p>
        </p:txBody>
      </p:sp>
    </p:spTree>
    <p:extLst>
      <p:ext uri="{BB962C8B-B14F-4D97-AF65-F5344CB8AC3E}">
        <p14:creationId xmlns:p14="http://schemas.microsoft.com/office/powerpoint/2010/main" val="18566976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7:notes"/>
          <p:cNvSpPr txBox="1">
            <a:spLocks noGrp="1"/>
          </p:cNvSpPr>
          <p:nvPr>
            <p:ph type="body" idx="1"/>
          </p:nvPr>
        </p:nvSpPr>
        <p:spPr>
          <a:xfrm>
            <a:off x="674212" y="4752747"/>
            <a:ext cx="5393690" cy="388861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27: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42657263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8: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28:notes"/>
          <p:cNvSpPr txBox="1">
            <a:spLocks noGrp="1"/>
          </p:cNvSpPr>
          <p:nvPr>
            <p:ph type="body" idx="1"/>
          </p:nvPr>
        </p:nvSpPr>
        <p:spPr>
          <a:xfrm>
            <a:off x="674212" y="4752747"/>
            <a:ext cx="5393690" cy="388861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Sound of aI</a:t>
            </a:r>
            <a:endParaRPr/>
          </a:p>
        </p:txBody>
      </p:sp>
      <p:sp>
        <p:nvSpPr>
          <p:cNvPr id="236" name="Google Shape;236;p28:notes"/>
          <p:cNvSpPr txBox="1">
            <a:spLocks noGrp="1"/>
          </p:cNvSpPr>
          <p:nvPr>
            <p:ph type="sldNum" idx="12"/>
          </p:nvPr>
        </p:nvSpPr>
        <p:spPr>
          <a:xfrm>
            <a:off x="3818971" y="9380333"/>
            <a:ext cx="2921582" cy="495506"/>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72</a:t>
            </a:fld>
            <a:endParaRPr/>
          </a:p>
        </p:txBody>
      </p:sp>
    </p:spTree>
    <p:extLst>
      <p:ext uri="{BB962C8B-B14F-4D97-AF65-F5344CB8AC3E}">
        <p14:creationId xmlns:p14="http://schemas.microsoft.com/office/powerpoint/2010/main" val="95739014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9:notes"/>
          <p:cNvSpPr txBox="1">
            <a:spLocks noGrp="1"/>
          </p:cNvSpPr>
          <p:nvPr>
            <p:ph type="body" idx="1"/>
          </p:nvPr>
        </p:nvSpPr>
        <p:spPr>
          <a:xfrm>
            <a:off x="674212" y="4752747"/>
            <a:ext cx="5393690" cy="388861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p29: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1264920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1"/>
        <p:cNvGrpSpPr/>
        <p:nvPr/>
      </p:nvGrpSpPr>
      <p:grpSpPr>
        <a:xfrm>
          <a:off x="0" y="0"/>
          <a:ext cx="0" cy="0"/>
          <a:chOff x="0" y="0"/>
          <a:chExt cx="0" cy="0"/>
        </a:xfrm>
      </p:grpSpPr>
      <p:sp>
        <p:nvSpPr>
          <p:cNvPr id="1042" name="Google Shape;1042;g16b77e521a0_0_896:notes"/>
          <p:cNvSpPr txBox="1">
            <a:spLocks noGrp="1"/>
          </p:cNvSpPr>
          <p:nvPr>
            <p:ph type="body" idx="1"/>
          </p:nvPr>
        </p:nvSpPr>
        <p:spPr>
          <a:xfrm>
            <a:off x="674212" y="4752747"/>
            <a:ext cx="5393700" cy="3888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43" name="Google Shape;1043;g16b77e521a0_0_896: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9"/>
        <p:cNvGrpSpPr/>
        <p:nvPr/>
      </p:nvGrpSpPr>
      <p:grpSpPr>
        <a:xfrm>
          <a:off x="0" y="0"/>
          <a:ext cx="0" cy="0"/>
          <a:chOff x="0" y="0"/>
          <a:chExt cx="0" cy="0"/>
        </a:xfrm>
      </p:grpSpPr>
      <p:sp>
        <p:nvSpPr>
          <p:cNvPr id="1060" name="Google Shape;1060;g16b77e521a0_0_911:notes"/>
          <p:cNvSpPr txBox="1">
            <a:spLocks noGrp="1"/>
          </p:cNvSpPr>
          <p:nvPr>
            <p:ph type="body" idx="1"/>
          </p:nvPr>
        </p:nvSpPr>
        <p:spPr>
          <a:xfrm>
            <a:off x="674212" y="4752747"/>
            <a:ext cx="5393700" cy="3888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61" name="Google Shape;1061;g16b77e521a0_0_911: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7"/>
        <p:cNvGrpSpPr/>
        <p:nvPr/>
      </p:nvGrpSpPr>
      <p:grpSpPr>
        <a:xfrm>
          <a:off x="0" y="0"/>
          <a:ext cx="0" cy="0"/>
          <a:chOff x="0" y="0"/>
          <a:chExt cx="0" cy="0"/>
        </a:xfrm>
      </p:grpSpPr>
      <p:sp>
        <p:nvSpPr>
          <p:cNvPr id="1078" name="Google Shape;1078;g16b77e521a0_0_926:notes"/>
          <p:cNvSpPr txBox="1">
            <a:spLocks noGrp="1"/>
          </p:cNvSpPr>
          <p:nvPr>
            <p:ph type="body" idx="1"/>
          </p:nvPr>
        </p:nvSpPr>
        <p:spPr>
          <a:xfrm>
            <a:off x="674212" y="4752747"/>
            <a:ext cx="5393700" cy="3888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9" name="Google Shape;1079;g16b77e521a0_0_926: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Times New Roman" panose="02020603050405020304" pitchFamily="18" charset="0"/>
                <a:ea typeface="Times New Roman" panose="02020603050405020304" pitchFamily="18" charset="0"/>
              </a:rPr>
              <a:t>The language used for these gases is  often ‘greenhouse gases’ because of the effect they are having on the Earth.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94</a:t>
            </a:fld>
            <a:endParaRPr lang="en-GB"/>
          </a:p>
        </p:txBody>
      </p:sp>
    </p:spTree>
    <p:extLst>
      <p:ext uri="{BB962C8B-B14F-4D97-AF65-F5344CB8AC3E}">
        <p14:creationId xmlns:p14="http://schemas.microsoft.com/office/powerpoint/2010/main" val="9669710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Revisit and review the words from previous teaching and challenge words  – I say, we say, you say</a:t>
            </a:r>
          </a:p>
          <a:p>
            <a:r>
              <a:rPr lang="en-GB" dirty="0"/>
              <a:t>Ask children to write words only in their spelling book</a:t>
            </a:r>
          </a:p>
          <a:p>
            <a:endParaRPr lang="en-GB" dirty="0"/>
          </a:p>
          <a:p>
            <a:r>
              <a:rPr lang="en-GB" dirty="0"/>
              <a:t>Introduce the new spelling rule</a:t>
            </a:r>
          </a:p>
          <a:p>
            <a:endParaRPr lang="en-GB" dirty="0"/>
          </a:p>
          <a:p>
            <a:r>
              <a:rPr lang="en-GB" dirty="0"/>
              <a:t>Children to write the new spelling rule words and challenge words into books when the sentences are shown with the spelling word missing.</a:t>
            </a:r>
          </a:p>
          <a:p>
            <a:endParaRPr lang="en-GB" dirty="0"/>
          </a:p>
          <a:p>
            <a:r>
              <a:rPr lang="en-GB" dirty="0"/>
              <a:t>Read the extract with the class as choral reading.  Practise model of prosody etc.</a:t>
            </a:r>
          </a:p>
          <a:p>
            <a:endParaRPr lang="en-GB" dirty="0"/>
          </a:p>
          <a:p>
            <a:r>
              <a:rPr lang="en-GB" dirty="0"/>
              <a:t>Ask children to find the spelling words from the session in the text.</a:t>
            </a:r>
          </a:p>
          <a:p>
            <a:endParaRPr lang="en-GB" dirty="0"/>
          </a:p>
          <a:p>
            <a:r>
              <a:rPr lang="en-GB" dirty="0"/>
              <a:t>Then read allowed the chosen sentence for children to write fully in their books.</a:t>
            </a:r>
          </a:p>
          <a:p>
            <a:endParaRPr lang="en-GB" dirty="0"/>
          </a:p>
          <a:p>
            <a:r>
              <a:rPr lang="en-GB" dirty="0"/>
              <a:t>Show the extract and ask children to then edit their work to check they were correct in their dictation.</a:t>
            </a:r>
          </a:p>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96</a:t>
            </a:fld>
            <a:endParaRPr lang="en-GB"/>
          </a:p>
        </p:txBody>
      </p:sp>
    </p:spTree>
    <p:extLst>
      <p:ext uri="{BB962C8B-B14F-4D97-AF65-F5344CB8AC3E}">
        <p14:creationId xmlns:p14="http://schemas.microsoft.com/office/powerpoint/2010/main" val="25376087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6</a:t>
            </a:fld>
            <a:endParaRPr lang="en-GB" dirty="0"/>
          </a:p>
        </p:txBody>
      </p:sp>
    </p:spTree>
    <p:extLst>
      <p:ext uri="{BB962C8B-B14F-4D97-AF65-F5344CB8AC3E}">
        <p14:creationId xmlns:p14="http://schemas.microsoft.com/office/powerpoint/2010/main" val="357410899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99</a:t>
            </a:fld>
            <a:endParaRPr lang="en-GB" dirty="0"/>
          </a:p>
        </p:txBody>
      </p:sp>
    </p:spTree>
    <p:extLst>
      <p:ext uri="{BB962C8B-B14F-4D97-AF65-F5344CB8AC3E}">
        <p14:creationId xmlns:p14="http://schemas.microsoft.com/office/powerpoint/2010/main" val="20467152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7:notes"/>
          <p:cNvSpPr txBox="1">
            <a:spLocks noGrp="1"/>
          </p:cNvSpPr>
          <p:nvPr>
            <p:ph type="body" idx="1"/>
          </p:nvPr>
        </p:nvSpPr>
        <p:spPr>
          <a:xfrm>
            <a:off x="674212" y="4752747"/>
            <a:ext cx="5393690" cy="388861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27: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33382243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8: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28:notes"/>
          <p:cNvSpPr txBox="1">
            <a:spLocks noGrp="1"/>
          </p:cNvSpPr>
          <p:nvPr>
            <p:ph type="body" idx="1"/>
          </p:nvPr>
        </p:nvSpPr>
        <p:spPr>
          <a:xfrm>
            <a:off x="674212" y="4752747"/>
            <a:ext cx="5393690" cy="388861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Sound of aI</a:t>
            </a:r>
            <a:endParaRPr/>
          </a:p>
        </p:txBody>
      </p:sp>
      <p:sp>
        <p:nvSpPr>
          <p:cNvPr id="236" name="Google Shape;236;p28:notes"/>
          <p:cNvSpPr txBox="1">
            <a:spLocks noGrp="1"/>
          </p:cNvSpPr>
          <p:nvPr>
            <p:ph type="sldNum" idx="12"/>
          </p:nvPr>
        </p:nvSpPr>
        <p:spPr>
          <a:xfrm>
            <a:off x="3818971" y="9380333"/>
            <a:ext cx="2921582" cy="495506"/>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101</a:t>
            </a:fld>
            <a:endParaRPr/>
          </a:p>
        </p:txBody>
      </p:sp>
    </p:spTree>
    <p:extLst>
      <p:ext uri="{BB962C8B-B14F-4D97-AF65-F5344CB8AC3E}">
        <p14:creationId xmlns:p14="http://schemas.microsoft.com/office/powerpoint/2010/main" val="204711677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9:notes"/>
          <p:cNvSpPr txBox="1">
            <a:spLocks noGrp="1"/>
          </p:cNvSpPr>
          <p:nvPr>
            <p:ph type="body" idx="1"/>
          </p:nvPr>
        </p:nvSpPr>
        <p:spPr>
          <a:xfrm>
            <a:off x="674212" y="4752747"/>
            <a:ext cx="5393690" cy="388861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p29: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25053190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4"/>
        <p:cNvGrpSpPr/>
        <p:nvPr/>
      </p:nvGrpSpPr>
      <p:grpSpPr>
        <a:xfrm>
          <a:off x="0" y="0"/>
          <a:ext cx="0" cy="0"/>
          <a:chOff x="0" y="0"/>
          <a:chExt cx="0" cy="0"/>
        </a:xfrm>
      </p:grpSpPr>
      <p:sp>
        <p:nvSpPr>
          <p:cNvPr id="1435" name="Google Shape;1435;g16b77e521a0_0_1218:notes"/>
          <p:cNvSpPr txBox="1">
            <a:spLocks noGrp="1"/>
          </p:cNvSpPr>
          <p:nvPr>
            <p:ph type="body" idx="1"/>
          </p:nvPr>
        </p:nvSpPr>
        <p:spPr>
          <a:xfrm>
            <a:off x="674212" y="4752747"/>
            <a:ext cx="5393700" cy="3888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36" name="Google Shape;1436;g16b77e521a0_0_1218: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2"/>
        <p:cNvGrpSpPr/>
        <p:nvPr/>
      </p:nvGrpSpPr>
      <p:grpSpPr>
        <a:xfrm>
          <a:off x="0" y="0"/>
          <a:ext cx="0" cy="0"/>
          <a:chOff x="0" y="0"/>
          <a:chExt cx="0" cy="0"/>
        </a:xfrm>
      </p:grpSpPr>
      <p:sp>
        <p:nvSpPr>
          <p:cNvPr id="1453" name="Google Shape;1453;g16b77e521a0_0_1233:notes"/>
          <p:cNvSpPr txBox="1">
            <a:spLocks noGrp="1"/>
          </p:cNvSpPr>
          <p:nvPr>
            <p:ph type="body" idx="1"/>
          </p:nvPr>
        </p:nvSpPr>
        <p:spPr>
          <a:xfrm>
            <a:off x="674212" y="4752747"/>
            <a:ext cx="5393700" cy="3888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54" name="Google Shape;1454;g16b77e521a0_0_1233: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800" dirty="0">
                <a:solidFill>
                  <a:srgbClr val="000000"/>
                </a:solidFill>
                <a:effectLst/>
                <a:latin typeface="Times New Roman" panose="02020603050405020304" pitchFamily="18" charset="0"/>
                <a:ea typeface="Times New Roman" panose="02020603050405020304" pitchFamily="18" charset="0"/>
              </a:rPr>
              <a:t>A diagram can be used to show how the ozone looks similar to that of a greenhouse enclosing the Earth. </a:t>
            </a:r>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122</a:t>
            </a:fld>
            <a:endParaRPr lang="en-GB"/>
          </a:p>
        </p:txBody>
      </p:sp>
    </p:spTree>
    <p:extLst>
      <p:ext uri="{BB962C8B-B14F-4D97-AF65-F5344CB8AC3E}">
        <p14:creationId xmlns:p14="http://schemas.microsoft.com/office/powerpoint/2010/main" val="17793387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Click through the slides for all the R+R words for the week (both the focus and the challenge words)</a:t>
            </a:r>
          </a:p>
          <a:p>
            <a:r>
              <a:rPr lang="en-GB" dirty="0"/>
              <a:t>Click through the slides for all the new learning this week </a:t>
            </a:r>
          </a:p>
        </p:txBody>
      </p:sp>
      <p:sp>
        <p:nvSpPr>
          <p:cNvPr id="4" name="Slide Number Placeholder 3"/>
          <p:cNvSpPr>
            <a:spLocks noGrp="1"/>
          </p:cNvSpPr>
          <p:nvPr>
            <p:ph type="sldNum" sz="quarter" idx="5"/>
          </p:nvPr>
        </p:nvSpPr>
        <p:spPr/>
        <p:txBody>
          <a:bodyPr/>
          <a:lstStyle/>
          <a:p>
            <a:fld id="{A370640F-E73A-4148-92BA-D1C70A966614}" type="slidenum">
              <a:rPr lang="en-GB" smtClean="0"/>
              <a:t>124</a:t>
            </a:fld>
            <a:endParaRPr lang="en-GB"/>
          </a:p>
        </p:txBody>
      </p:sp>
    </p:spTree>
    <p:extLst>
      <p:ext uri="{BB962C8B-B14F-4D97-AF65-F5344CB8AC3E}">
        <p14:creationId xmlns:p14="http://schemas.microsoft.com/office/powerpoint/2010/main" val="422184097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1"/>
        <p:cNvGrpSpPr/>
        <p:nvPr/>
      </p:nvGrpSpPr>
      <p:grpSpPr>
        <a:xfrm>
          <a:off x="0" y="0"/>
          <a:ext cx="0" cy="0"/>
          <a:chOff x="0" y="0"/>
          <a:chExt cx="0" cy="0"/>
        </a:xfrm>
      </p:grpSpPr>
      <p:sp>
        <p:nvSpPr>
          <p:cNvPr id="1772" name="Google Shape;1772;p311:notes"/>
          <p:cNvSpPr txBox="1">
            <a:spLocks noGrp="1"/>
          </p:cNvSpPr>
          <p:nvPr>
            <p:ph type="body" idx="1"/>
          </p:nvPr>
        </p:nvSpPr>
        <p:spPr>
          <a:xfrm>
            <a:off x="674212" y="4752747"/>
            <a:ext cx="5393690" cy="388861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3" name="Google Shape;1773;p311: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6"/>
        <p:cNvGrpSpPr/>
        <p:nvPr/>
      </p:nvGrpSpPr>
      <p:grpSpPr>
        <a:xfrm>
          <a:off x="0" y="0"/>
          <a:ext cx="0" cy="0"/>
          <a:chOff x="0" y="0"/>
          <a:chExt cx="0" cy="0"/>
        </a:xfrm>
      </p:grpSpPr>
      <p:sp>
        <p:nvSpPr>
          <p:cNvPr id="1777" name="Google Shape;1777;p312:notes"/>
          <p:cNvSpPr txBox="1">
            <a:spLocks noGrp="1"/>
          </p:cNvSpPr>
          <p:nvPr>
            <p:ph type="body" idx="1"/>
          </p:nvPr>
        </p:nvSpPr>
        <p:spPr>
          <a:xfrm>
            <a:off x="674212" y="4752747"/>
            <a:ext cx="5393690" cy="388861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78" name="Google Shape;1778;p312: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8"/>
        <p:cNvGrpSpPr/>
        <p:nvPr/>
      </p:nvGrpSpPr>
      <p:grpSpPr>
        <a:xfrm>
          <a:off x="0" y="0"/>
          <a:ext cx="0" cy="0"/>
          <a:chOff x="0" y="0"/>
          <a:chExt cx="0" cy="0"/>
        </a:xfrm>
      </p:grpSpPr>
      <p:sp>
        <p:nvSpPr>
          <p:cNvPr id="229" name="Google Shape;229;p27:notes"/>
          <p:cNvSpPr txBox="1">
            <a:spLocks noGrp="1"/>
          </p:cNvSpPr>
          <p:nvPr>
            <p:ph type="body" idx="1"/>
          </p:nvPr>
        </p:nvSpPr>
        <p:spPr>
          <a:xfrm>
            <a:off x="674212" y="4752747"/>
            <a:ext cx="5393690" cy="388861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0" name="Google Shape;230;p27: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1"/>
        <p:cNvGrpSpPr/>
        <p:nvPr/>
      </p:nvGrpSpPr>
      <p:grpSpPr>
        <a:xfrm>
          <a:off x="0" y="0"/>
          <a:ext cx="0" cy="0"/>
          <a:chOff x="0" y="0"/>
          <a:chExt cx="0" cy="0"/>
        </a:xfrm>
      </p:grpSpPr>
      <p:sp>
        <p:nvSpPr>
          <p:cNvPr id="1712" name="Google Shape;1712;p298:notes"/>
          <p:cNvSpPr txBox="1">
            <a:spLocks noGrp="1"/>
          </p:cNvSpPr>
          <p:nvPr>
            <p:ph type="body" idx="1"/>
          </p:nvPr>
        </p:nvSpPr>
        <p:spPr>
          <a:xfrm>
            <a:off x="674212" y="4752747"/>
            <a:ext cx="5393690" cy="388861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3" name="Google Shape;1713;p298: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6"/>
        <p:cNvGrpSpPr/>
        <p:nvPr/>
      </p:nvGrpSpPr>
      <p:grpSpPr>
        <a:xfrm>
          <a:off x="0" y="0"/>
          <a:ext cx="0" cy="0"/>
          <a:chOff x="0" y="0"/>
          <a:chExt cx="0" cy="0"/>
        </a:xfrm>
      </p:grpSpPr>
      <p:sp>
        <p:nvSpPr>
          <p:cNvPr id="1717" name="Google Shape;1717;p299:notes"/>
          <p:cNvSpPr txBox="1">
            <a:spLocks noGrp="1"/>
          </p:cNvSpPr>
          <p:nvPr>
            <p:ph type="body" idx="1"/>
          </p:nvPr>
        </p:nvSpPr>
        <p:spPr>
          <a:xfrm>
            <a:off x="674212" y="4752747"/>
            <a:ext cx="5393690" cy="388861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18" name="Google Shape;1718;p299: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1"/>
        <p:cNvGrpSpPr/>
        <p:nvPr/>
      </p:nvGrpSpPr>
      <p:grpSpPr>
        <a:xfrm>
          <a:off x="0" y="0"/>
          <a:ext cx="0" cy="0"/>
          <a:chOff x="0" y="0"/>
          <a:chExt cx="0" cy="0"/>
        </a:xfrm>
      </p:grpSpPr>
      <p:sp>
        <p:nvSpPr>
          <p:cNvPr id="1722" name="Google Shape;1722;p300:notes"/>
          <p:cNvSpPr txBox="1">
            <a:spLocks noGrp="1"/>
          </p:cNvSpPr>
          <p:nvPr>
            <p:ph type="body" idx="1"/>
          </p:nvPr>
        </p:nvSpPr>
        <p:spPr>
          <a:xfrm>
            <a:off x="674212" y="4752747"/>
            <a:ext cx="5393690" cy="388861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3" name="Google Shape;1723;p300: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6"/>
        <p:cNvGrpSpPr/>
        <p:nvPr/>
      </p:nvGrpSpPr>
      <p:grpSpPr>
        <a:xfrm>
          <a:off x="0" y="0"/>
          <a:ext cx="0" cy="0"/>
          <a:chOff x="0" y="0"/>
          <a:chExt cx="0" cy="0"/>
        </a:xfrm>
      </p:grpSpPr>
      <p:sp>
        <p:nvSpPr>
          <p:cNvPr id="1727" name="Google Shape;1727;p301:notes"/>
          <p:cNvSpPr txBox="1">
            <a:spLocks noGrp="1"/>
          </p:cNvSpPr>
          <p:nvPr>
            <p:ph type="body" idx="1"/>
          </p:nvPr>
        </p:nvSpPr>
        <p:spPr>
          <a:xfrm>
            <a:off x="674212" y="4752747"/>
            <a:ext cx="5393690" cy="388861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28" name="Google Shape;1728;p301: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1"/>
        <p:cNvGrpSpPr/>
        <p:nvPr/>
      </p:nvGrpSpPr>
      <p:grpSpPr>
        <a:xfrm>
          <a:off x="0" y="0"/>
          <a:ext cx="0" cy="0"/>
          <a:chOff x="0" y="0"/>
          <a:chExt cx="0" cy="0"/>
        </a:xfrm>
      </p:grpSpPr>
      <p:sp>
        <p:nvSpPr>
          <p:cNvPr id="1732" name="Google Shape;1732;p302:notes"/>
          <p:cNvSpPr txBox="1">
            <a:spLocks noGrp="1"/>
          </p:cNvSpPr>
          <p:nvPr>
            <p:ph type="body" idx="1"/>
          </p:nvPr>
        </p:nvSpPr>
        <p:spPr>
          <a:xfrm>
            <a:off x="674212" y="4752747"/>
            <a:ext cx="5393690" cy="388861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3" name="Google Shape;1733;p302: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6"/>
        <p:cNvGrpSpPr/>
        <p:nvPr/>
      </p:nvGrpSpPr>
      <p:grpSpPr>
        <a:xfrm>
          <a:off x="0" y="0"/>
          <a:ext cx="0" cy="0"/>
          <a:chOff x="0" y="0"/>
          <a:chExt cx="0" cy="0"/>
        </a:xfrm>
      </p:grpSpPr>
      <p:sp>
        <p:nvSpPr>
          <p:cNvPr id="1737" name="Google Shape;1737;p303:notes"/>
          <p:cNvSpPr txBox="1">
            <a:spLocks noGrp="1"/>
          </p:cNvSpPr>
          <p:nvPr>
            <p:ph type="body" idx="1"/>
          </p:nvPr>
        </p:nvSpPr>
        <p:spPr>
          <a:xfrm>
            <a:off x="674212" y="4752747"/>
            <a:ext cx="5393690" cy="388861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38" name="Google Shape;1738;p303: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1"/>
        <p:cNvGrpSpPr/>
        <p:nvPr/>
      </p:nvGrpSpPr>
      <p:grpSpPr>
        <a:xfrm>
          <a:off x="0" y="0"/>
          <a:ext cx="0" cy="0"/>
          <a:chOff x="0" y="0"/>
          <a:chExt cx="0" cy="0"/>
        </a:xfrm>
      </p:grpSpPr>
      <p:sp>
        <p:nvSpPr>
          <p:cNvPr id="1742" name="Google Shape;1742;p304:notes"/>
          <p:cNvSpPr txBox="1">
            <a:spLocks noGrp="1"/>
          </p:cNvSpPr>
          <p:nvPr>
            <p:ph type="body" idx="1"/>
          </p:nvPr>
        </p:nvSpPr>
        <p:spPr>
          <a:xfrm>
            <a:off x="674212" y="4752747"/>
            <a:ext cx="5393690" cy="388861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3" name="Google Shape;1743;p304: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6"/>
        <p:cNvGrpSpPr/>
        <p:nvPr/>
      </p:nvGrpSpPr>
      <p:grpSpPr>
        <a:xfrm>
          <a:off x="0" y="0"/>
          <a:ext cx="0" cy="0"/>
          <a:chOff x="0" y="0"/>
          <a:chExt cx="0" cy="0"/>
        </a:xfrm>
      </p:grpSpPr>
      <p:sp>
        <p:nvSpPr>
          <p:cNvPr id="1747" name="Google Shape;1747;p305:notes"/>
          <p:cNvSpPr txBox="1">
            <a:spLocks noGrp="1"/>
          </p:cNvSpPr>
          <p:nvPr>
            <p:ph type="body" idx="1"/>
          </p:nvPr>
        </p:nvSpPr>
        <p:spPr>
          <a:xfrm>
            <a:off x="674212" y="4752747"/>
            <a:ext cx="5393690" cy="388861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48" name="Google Shape;1748;p305: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1"/>
        <p:cNvGrpSpPr/>
        <p:nvPr/>
      </p:nvGrpSpPr>
      <p:grpSpPr>
        <a:xfrm>
          <a:off x="0" y="0"/>
          <a:ext cx="0" cy="0"/>
          <a:chOff x="0" y="0"/>
          <a:chExt cx="0" cy="0"/>
        </a:xfrm>
      </p:grpSpPr>
      <p:sp>
        <p:nvSpPr>
          <p:cNvPr id="1752" name="Google Shape;1752;p306:notes"/>
          <p:cNvSpPr txBox="1">
            <a:spLocks noGrp="1"/>
          </p:cNvSpPr>
          <p:nvPr>
            <p:ph type="body" idx="1"/>
          </p:nvPr>
        </p:nvSpPr>
        <p:spPr>
          <a:xfrm>
            <a:off x="674212" y="4752747"/>
            <a:ext cx="5393690" cy="388861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3" name="Google Shape;1753;p306: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6"/>
        <p:cNvGrpSpPr/>
        <p:nvPr/>
      </p:nvGrpSpPr>
      <p:grpSpPr>
        <a:xfrm>
          <a:off x="0" y="0"/>
          <a:ext cx="0" cy="0"/>
          <a:chOff x="0" y="0"/>
          <a:chExt cx="0" cy="0"/>
        </a:xfrm>
      </p:grpSpPr>
      <p:sp>
        <p:nvSpPr>
          <p:cNvPr id="1757" name="Google Shape;1757;p307:notes"/>
          <p:cNvSpPr txBox="1">
            <a:spLocks noGrp="1"/>
          </p:cNvSpPr>
          <p:nvPr>
            <p:ph type="body" idx="1"/>
          </p:nvPr>
        </p:nvSpPr>
        <p:spPr>
          <a:xfrm>
            <a:off x="674212" y="4752747"/>
            <a:ext cx="5393690" cy="388861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58" name="Google Shape;1758;p307: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8: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28:notes"/>
          <p:cNvSpPr txBox="1">
            <a:spLocks noGrp="1"/>
          </p:cNvSpPr>
          <p:nvPr>
            <p:ph type="body" idx="1"/>
          </p:nvPr>
        </p:nvSpPr>
        <p:spPr>
          <a:xfrm>
            <a:off x="674212" y="4752747"/>
            <a:ext cx="5393690" cy="388861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Sound of aI</a:t>
            </a:r>
            <a:endParaRPr/>
          </a:p>
        </p:txBody>
      </p:sp>
      <p:sp>
        <p:nvSpPr>
          <p:cNvPr id="236" name="Google Shape;236;p28:notes"/>
          <p:cNvSpPr txBox="1">
            <a:spLocks noGrp="1"/>
          </p:cNvSpPr>
          <p:nvPr>
            <p:ph type="sldNum" idx="12"/>
          </p:nvPr>
        </p:nvSpPr>
        <p:spPr>
          <a:xfrm>
            <a:off x="3818971" y="9380333"/>
            <a:ext cx="2921582" cy="495506"/>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1"/>
        <p:cNvGrpSpPr/>
        <p:nvPr/>
      </p:nvGrpSpPr>
      <p:grpSpPr>
        <a:xfrm>
          <a:off x="0" y="0"/>
          <a:ext cx="0" cy="0"/>
          <a:chOff x="0" y="0"/>
          <a:chExt cx="0" cy="0"/>
        </a:xfrm>
      </p:grpSpPr>
      <p:sp>
        <p:nvSpPr>
          <p:cNvPr id="1762" name="Google Shape;1762;p308:notes"/>
          <p:cNvSpPr txBox="1">
            <a:spLocks noGrp="1"/>
          </p:cNvSpPr>
          <p:nvPr>
            <p:ph type="body" idx="1"/>
          </p:nvPr>
        </p:nvSpPr>
        <p:spPr>
          <a:xfrm>
            <a:off x="674212" y="4752747"/>
            <a:ext cx="5393690" cy="388861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763" name="Google Shape;1763;p308: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Say these words for the quiz</a:t>
            </a:r>
          </a:p>
          <a:p>
            <a:r>
              <a:rPr lang="en-GB" dirty="0" err="1"/>
              <a:t>Interupt</a:t>
            </a:r>
            <a:r>
              <a:rPr lang="en-GB" dirty="0"/>
              <a:t>    language  antibacterial autonomous Restaurant signature  programme diagram </a:t>
            </a:r>
            <a:r>
              <a:rPr lang="en-GB" dirty="0" err="1"/>
              <a:t>parallogram</a:t>
            </a:r>
            <a:r>
              <a:rPr lang="en-GB" dirty="0"/>
              <a:t> programmer </a:t>
            </a:r>
          </a:p>
        </p:txBody>
      </p:sp>
      <p:sp>
        <p:nvSpPr>
          <p:cNvPr id="4" name="Slide Number Placeholder 3"/>
          <p:cNvSpPr>
            <a:spLocks noGrp="1"/>
          </p:cNvSpPr>
          <p:nvPr>
            <p:ph type="sldNum" sz="quarter" idx="5"/>
          </p:nvPr>
        </p:nvSpPr>
        <p:spPr/>
        <p:txBody>
          <a:bodyPr/>
          <a:lstStyle/>
          <a:p>
            <a:fld id="{A370640F-E73A-4148-92BA-D1C70A966614}" type="slidenum">
              <a:rPr lang="en-GB" smtClean="0"/>
              <a:t>155</a:t>
            </a:fld>
            <a:endParaRPr lang="en-GB"/>
          </a:p>
        </p:txBody>
      </p:sp>
    </p:spTree>
    <p:extLst>
      <p:ext uri="{BB962C8B-B14F-4D97-AF65-F5344CB8AC3E}">
        <p14:creationId xmlns:p14="http://schemas.microsoft.com/office/powerpoint/2010/main" val="37405623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156</a:t>
            </a:fld>
            <a:endParaRPr lang="en-GB"/>
          </a:p>
        </p:txBody>
      </p:sp>
    </p:spTree>
    <p:extLst>
      <p:ext uri="{BB962C8B-B14F-4D97-AF65-F5344CB8AC3E}">
        <p14:creationId xmlns:p14="http://schemas.microsoft.com/office/powerpoint/2010/main" val="169896877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157</a:t>
            </a:fld>
            <a:endParaRPr lang="en-GB"/>
          </a:p>
        </p:txBody>
      </p:sp>
    </p:spTree>
    <p:extLst>
      <p:ext uri="{BB962C8B-B14F-4D97-AF65-F5344CB8AC3E}">
        <p14:creationId xmlns:p14="http://schemas.microsoft.com/office/powerpoint/2010/main" val="24935113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158</a:t>
            </a:fld>
            <a:endParaRPr lang="en-GB"/>
          </a:p>
        </p:txBody>
      </p:sp>
    </p:spTree>
    <p:extLst>
      <p:ext uri="{BB962C8B-B14F-4D97-AF65-F5344CB8AC3E}">
        <p14:creationId xmlns:p14="http://schemas.microsoft.com/office/powerpoint/2010/main" val="30991170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Ask for these words to be classed </a:t>
            </a:r>
          </a:p>
        </p:txBody>
      </p:sp>
      <p:sp>
        <p:nvSpPr>
          <p:cNvPr id="4" name="Slide Number Placeholder 3"/>
          <p:cNvSpPr>
            <a:spLocks noGrp="1"/>
          </p:cNvSpPr>
          <p:nvPr>
            <p:ph type="sldNum" sz="quarter" idx="5"/>
          </p:nvPr>
        </p:nvSpPr>
        <p:spPr/>
        <p:txBody>
          <a:bodyPr/>
          <a:lstStyle/>
          <a:p>
            <a:fld id="{A370640F-E73A-4148-92BA-D1C70A966614}" type="slidenum">
              <a:rPr lang="en-GB" smtClean="0"/>
              <a:t>159</a:t>
            </a:fld>
            <a:endParaRPr lang="en-GB"/>
          </a:p>
        </p:txBody>
      </p:sp>
    </p:spTree>
    <p:extLst>
      <p:ext uri="{BB962C8B-B14F-4D97-AF65-F5344CB8AC3E}">
        <p14:creationId xmlns:p14="http://schemas.microsoft.com/office/powerpoint/2010/main" val="255613867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160</a:t>
            </a:fld>
            <a:endParaRPr lang="en-GB"/>
          </a:p>
        </p:txBody>
      </p:sp>
    </p:spTree>
    <p:extLst>
      <p:ext uri="{BB962C8B-B14F-4D97-AF65-F5344CB8AC3E}">
        <p14:creationId xmlns:p14="http://schemas.microsoft.com/office/powerpoint/2010/main" val="360561241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161</a:t>
            </a:fld>
            <a:endParaRPr lang="en-GB"/>
          </a:p>
        </p:txBody>
      </p:sp>
    </p:spTree>
    <p:extLst>
      <p:ext uri="{BB962C8B-B14F-4D97-AF65-F5344CB8AC3E}">
        <p14:creationId xmlns:p14="http://schemas.microsoft.com/office/powerpoint/2010/main" val="25797703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370640F-E73A-4148-92BA-D1C70A966614}" type="slidenum">
              <a:rPr lang="en-GB" smtClean="0"/>
              <a:t>162</a:t>
            </a:fld>
            <a:endParaRPr lang="en-GB"/>
          </a:p>
        </p:txBody>
      </p:sp>
    </p:spTree>
    <p:extLst>
      <p:ext uri="{BB962C8B-B14F-4D97-AF65-F5344CB8AC3E}">
        <p14:creationId xmlns:p14="http://schemas.microsoft.com/office/powerpoint/2010/main" val="2456007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29:notes"/>
          <p:cNvSpPr txBox="1">
            <a:spLocks noGrp="1"/>
          </p:cNvSpPr>
          <p:nvPr>
            <p:ph type="body" idx="1"/>
          </p:nvPr>
        </p:nvSpPr>
        <p:spPr>
          <a:xfrm>
            <a:off x="674212" y="4752747"/>
            <a:ext cx="5393690" cy="388861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1" name="Google Shape;241;p29: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1691ba5e2a3_0_19:notes"/>
          <p:cNvSpPr txBox="1">
            <a:spLocks noGrp="1"/>
          </p:cNvSpPr>
          <p:nvPr>
            <p:ph type="body" idx="1"/>
          </p:nvPr>
        </p:nvSpPr>
        <p:spPr>
          <a:xfrm>
            <a:off x="674212" y="4752747"/>
            <a:ext cx="5393700" cy="3888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g1691ba5e2a3_0_19: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35:notes"/>
          <p:cNvSpPr txBox="1">
            <a:spLocks noGrp="1"/>
          </p:cNvSpPr>
          <p:nvPr>
            <p:ph type="body" idx="1"/>
          </p:nvPr>
        </p:nvSpPr>
        <p:spPr>
          <a:xfrm>
            <a:off x="674212" y="4752747"/>
            <a:ext cx="5393690" cy="3888611"/>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5" name="Google Shape;275;p35: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1691ba5e2a3_0_31:notes"/>
          <p:cNvSpPr txBox="1">
            <a:spLocks noGrp="1"/>
          </p:cNvSpPr>
          <p:nvPr>
            <p:ph type="body" idx="1"/>
          </p:nvPr>
        </p:nvSpPr>
        <p:spPr>
          <a:xfrm>
            <a:off x="674212" y="4752747"/>
            <a:ext cx="5393700" cy="3888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93" name="Google Shape;293;g1691ba5e2a3_0_31:notes"/>
          <p:cNvSpPr>
            <a:spLocks noGrp="1" noRot="1" noChangeAspect="1"/>
          </p:cNvSpPr>
          <p:nvPr>
            <p:ph type="sldImg" idx="2"/>
          </p:nvPr>
        </p:nvSpPr>
        <p:spPr>
          <a:xfrm>
            <a:off x="409575" y="1235075"/>
            <a:ext cx="5922963" cy="333216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87D1D7-06E4-4E98-BF3D-7BD854000A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2F3BD16-BC0A-47B0-9471-64872D205F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7EC909D6-D61A-4D89-B4C4-105980D46EB8}"/>
              </a:ext>
            </a:extLst>
          </p:cNvPr>
          <p:cNvSpPr>
            <a:spLocks noGrp="1"/>
          </p:cNvSpPr>
          <p:nvPr>
            <p:ph type="dt" sz="half" idx="10"/>
          </p:nvPr>
        </p:nvSpPr>
        <p:spPr/>
        <p:txBody>
          <a:bodyPr/>
          <a:lstStyle/>
          <a:p>
            <a:fld id="{C924085C-17D4-4940-9BD4-E45CF49F265D}" type="datetimeFigureOut">
              <a:rPr lang="en-GB" smtClean="0"/>
              <a:t>12/12/2022</a:t>
            </a:fld>
            <a:endParaRPr lang="en-GB"/>
          </a:p>
        </p:txBody>
      </p:sp>
      <p:sp>
        <p:nvSpPr>
          <p:cNvPr id="5" name="Footer Placeholder 4">
            <a:extLst>
              <a:ext uri="{FF2B5EF4-FFF2-40B4-BE49-F238E27FC236}">
                <a16:creationId xmlns:a16="http://schemas.microsoft.com/office/drawing/2014/main" id="{00FEC934-77AD-411E-9939-DFB5FF92889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AD0067E-6E51-4C8C-ABD8-09D768CFEA2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0830025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815363-0852-4963-90D0-3A51B4CFC2E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4D8602-8AAF-4BBF-95B2-5207E0C52C8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7504686-998B-4A4A-B61A-DB8CD047B91D}"/>
              </a:ext>
            </a:extLst>
          </p:cNvPr>
          <p:cNvSpPr>
            <a:spLocks noGrp="1"/>
          </p:cNvSpPr>
          <p:nvPr>
            <p:ph type="dt" sz="half" idx="10"/>
          </p:nvPr>
        </p:nvSpPr>
        <p:spPr/>
        <p:txBody>
          <a:bodyPr/>
          <a:lstStyle/>
          <a:p>
            <a:fld id="{C924085C-17D4-4940-9BD4-E45CF49F265D}" type="datetimeFigureOut">
              <a:rPr lang="en-GB" smtClean="0"/>
              <a:t>12/12/2022</a:t>
            </a:fld>
            <a:endParaRPr lang="en-GB"/>
          </a:p>
        </p:txBody>
      </p:sp>
      <p:sp>
        <p:nvSpPr>
          <p:cNvPr id="5" name="Footer Placeholder 4">
            <a:extLst>
              <a:ext uri="{FF2B5EF4-FFF2-40B4-BE49-F238E27FC236}">
                <a16:creationId xmlns:a16="http://schemas.microsoft.com/office/drawing/2014/main" id="{7279C055-29FC-425C-9DDD-7647B5A9937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04614F-D2BD-4875-B2E2-5C56B0D0CC9E}"/>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2886499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7B39718-3A37-4F40-BD76-2EA7772642E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46A78EA-07FA-4642-925C-0C4CAE9EC2D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4BEF9C-A14C-406F-91F4-F10184F88A75}"/>
              </a:ext>
            </a:extLst>
          </p:cNvPr>
          <p:cNvSpPr>
            <a:spLocks noGrp="1"/>
          </p:cNvSpPr>
          <p:nvPr>
            <p:ph type="dt" sz="half" idx="10"/>
          </p:nvPr>
        </p:nvSpPr>
        <p:spPr/>
        <p:txBody>
          <a:bodyPr/>
          <a:lstStyle/>
          <a:p>
            <a:fld id="{C924085C-17D4-4940-9BD4-E45CF49F265D}" type="datetimeFigureOut">
              <a:rPr lang="en-GB" smtClean="0"/>
              <a:t>12/12/2022</a:t>
            </a:fld>
            <a:endParaRPr lang="en-GB"/>
          </a:p>
        </p:txBody>
      </p:sp>
      <p:sp>
        <p:nvSpPr>
          <p:cNvPr id="5" name="Footer Placeholder 4">
            <a:extLst>
              <a:ext uri="{FF2B5EF4-FFF2-40B4-BE49-F238E27FC236}">
                <a16:creationId xmlns:a16="http://schemas.microsoft.com/office/drawing/2014/main" id="{FA214318-1B68-4E1C-911F-BEB1AAA368B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92ED3EC-DEE9-4CEA-8116-DE5C2066496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41411385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F0A335-589D-4212-8B4A-567E5818E11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D3416AD-D486-41D7-8FD4-B93DE7AF424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7291C4-DF81-4623-9B2E-ED65784CE9DC}"/>
              </a:ext>
            </a:extLst>
          </p:cNvPr>
          <p:cNvSpPr>
            <a:spLocks noGrp="1"/>
          </p:cNvSpPr>
          <p:nvPr>
            <p:ph type="dt" sz="half" idx="10"/>
          </p:nvPr>
        </p:nvSpPr>
        <p:spPr/>
        <p:txBody>
          <a:bodyPr/>
          <a:lstStyle/>
          <a:p>
            <a:fld id="{C924085C-17D4-4940-9BD4-E45CF49F265D}" type="datetimeFigureOut">
              <a:rPr lang="en-GB" smtClean="0"/>
              <a:t>12/12/2022</a:t>
            </a:fld>
            <a:endParaRPr lang="en-GB"/>
          </a:p>
        </p:txBody>
      </p:sp>
      <p:sp>
        <p:nvSpPr>
          <p:cNvPr id="5" name="Footer Placeholder 4">
            <a:extLst>
              <a:ext uri="{FF2B5EF4-FFF2-40B4-BE49-F238E27FC236}">
                <a16:creationId xmlns:a16="http://schemas.microsoft.com/office/drawing/2014/main" id="{79D89318-1D44-4287-8159-5E25161013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8B4006A-2510-48CE-9424-E54D84E7D027}"/>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8909019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6C0F93-472F-4148-9183-A09CDE3F8E8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73306A6-08A9-4B8B-AEF4-CCB2BBCBBCA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56836CA-D445-4EF3-BC81-C393AA3D8454}"/>
              </a:ext>
            </a:extLst>
          </p:cNvPr>
          <p:cNvSpPr>
            <a:spLocks noGrp="1"/>
          </p:cNvSpPr>
          <p:nvPr>
            <p:ph type="dt" sz="half" idx="10"/>
          </p:nvPr>
        </p:nvSpPr>
        <p:spPr/>
        <p:txBody>
          <a:bodyPr/>
          <a:lstStyle/>
          <a:p>
            <a:fld id="{C924085C-17D4-4940-9BD4-E45CF49F265D}" type="datetimeFigureOut">
              <a:rPr lang="en-GB" smtClean="0"/>
              <a:t>12/12/2022</a:t>
            </a:fld>
            <a:endParaRPr lang="en-GB"/>
          </a:p>
        </p:txBody>
      </p:sp>
      <p:sp>
        <p:nvSpPr>
          <p:cNvPr id="5" name="Footer Placeholder 4">
            <a:extLst>
              <a:ext uri="{FF2B5EF4-FFF2-40B4-BE49-F238E27FC236}">
                <a16:creationId xmlns:a16="http://schemas.microsoft.com/office/drawing/2014/main" id="{77605203-48F6-4037-B0F2-D41F04B952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3E03AA0-8B58-4E08-9831-5699D45C3492}"/>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692801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91D03-7279-49F1-93A1-44C352A09D4A}"/>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C5EF6F5-8A16-491D-B802-8A5A77A87C9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DFAA8E0-A7C2-45C8-A24B-8D3FE920F32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B7F388EF-427D-4AA1-B7D9-1803CF8C7698}"/>
              </a:ext>
            </a:extLst>
          </p:cNvPr>
          <p:cNvSpPr>
            <a:spLocks noGrp="1"/>
          </p:cNvSpPr>
          <p:nvPr>
            <p:ph type="dt" sz="half" idx="10"/>
          </p:nvPr>
        </p:nvSpPr>
        <p:spPr/>
        <p:txBody>
          <a:bodyPr/>
          <a:lstStyle/>
          <a:p>
            <a:fld id="{C924085C-17D4-4940-9BD4-E45CF49F265D}" type="datetimeFigureOut">
              <a:rPr lang="en-GB" smtClean="0"/>
              <a:t>12/12/2022</a:t>
            </a:fld>
            <a:endParaRPr lang="en-GB"/>
          </a:p>
        </p:txBody>
      </p:sp>
      <p:sp>
        <p:nvSpPr>
          <p:cNvPr id="6" name="Footer Placeholder 5">
            <a:extLst>
              <a:ext uri="{FF2B5EF4-FFF2-40B4-BE49-F238E27FC236}">
                <a16:creationId xmlns:a16="http://schemas.microsoft.com/office/drawing/2014/main" id="{C707A0E5-8379-4ECE-BE3D-FD77F3F2A3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E42BAB-752F-4FE4-A744-8EC716E7BA28}"/>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422922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E60F65-553E-4EA7-9393-9A72405D577A}"/>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13669FB-0031-4C6D-9E41-4E05ECB2555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C5828C8-B0F3-46F0-902A-B1ACECAEC1E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26F26CB-4BC7-4A91-8467-31654B6EEB9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FAC1C1D-38D1-4129-AA07-0AA1F0A983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8735A7D-9C6F-40D5-A0ED-9B5F404DBC97}"/>
              </a:ext>
            </a:extLst>
          </p:cNvPr>
          <p:cNvSpPr>
            <a:spLocks noGrp="1"/>
          </p:cNvSpPr>
          <p:nvPr>
            <p:ph type="dt" sz="half" idx="10"/>
          </p:nvPr>
        </p:nvSpPr>
        <p:spPr/>
        <p:txBody>
          <a:bodyPr/>
          <a:lstStyle/>
          <a:p>
            <a:fld id="{C924085C-17D4-4940-9BD4-E45CF49F265D}" type="datetimeFigureOut">
              <a:rPr lang="en-GB" smtClean="0"/>
              <a:t>12/12/2022</a:t>
            </a:fld>
            <a:endParaRPr lang="en-GB"/>
          </a:p>
        </p:txBody>
      </p:sp>
      <p:sp>
        <p:nvSpPr>
          <p:cNvPr id="8" name="Footer Placeholder 7">
            <a:extLst>
              <a:ext uri="{FF2B5EF4-FFF2-40B4-BE49-F238E27FC236}">
                <a16:creationId xmlns:a16="http://schemas.microsoft.com/office/drawing/2014/main" id="{10877817-36E2-4C7A-BDD8-4850D4BB60E4}"/>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F0941CB-DBD1-4B74-86E7-08C3C6B6A934}"/>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92845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3C0238-1A2F-4C51-A153-DF6145D248C5}"/>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8C62405-4945-4408-ABED-48428433B4BA}"/>
              </a:ext>
            </a:extLst>
          </p:cNvPr>
          <p:cNvSpPr>
            <a:spLocks noGrp="1"/>
          </p:cNvSpPr>
          <p:nvPr>
            <p:ph type="dt" sz="half" idx="10"/>
          </p:nvPr>
        </p:nvSpPr>
        <p:spPr/>
        <p:txBody>
          <a:bodyPr/>
          <a:lstStyle/>
          <a:p>
            <a:fld id="{C924085C-17D4-4940-9BD4-E45CF49F265D}" type="datetimeFigureOut">
              <a:rPr lang="en-GB" smtClean="0"/>
              <a:t>12/12/2022</a:t>
            </a:fld>
            <a:endParaRPr lang="en-GB"/>
          </a:p>
        </p:txBody>
      </p:sp>
      <p:sp>
        <p:nvSpPr>
          <p:cNvPr id="4" name="Footer Placeholder 3">
            <a:extLst>
              <a:ext uri="{FF2B5EF4-FFF2-40B4-BE49-F238E27FC236}">
                <a16:creationId xmlns:a16="http://schemas.microsoft.com/office/drawing/2014/main" id="{3963D6D0-44BD-4A1E-9583-6E8AF875422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3BDD4CD4-0D84-49DF-AFC8-E54976B98459}"/>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655172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A1E7176-B8DC-482C-A7E4-DAAE3F2242DE}"/>
              </a:ext>
            </a:extLst>
          </p:cNvPr>
          <p:cNvSpPr>
            <a:spLocks noGrp="1"/>
          </p:cNvSpPr>
          <p:nvPr>
            <p:ph type="dt" sz="half" idx="10"/>
          </p:nvPr>
        </p:nvSpPr>
        <p:spPr/>
        <p:txBody>
          <a:bodyPr/>
          <a:lstStyle/>
          <a:p>
            <a:fld id="{C924085C-17D4-4940-9BD4-E45CF49F265D}" type="datetimeFigureOut">
              <a:rPr lang="en-GB" smtClean="0"/>
              <a:t>12/12/2022</a:t>
            </a:fld>
            <a:endParaRPr lang="en-GB"/>
          </a:p>
        </p:txBody>
      </p:sp>
      <p:sp>
        <p:nvSpPr>
          <p:cNvPr id="3" name="Footer Placeholder 2">
            <a:extLst>
              <a:ext uri="{FF2B5EF4-FFF2-40B4-BE49-F238E27FC236}">
                <a16:creationId xmlns:a16="http://schemas.microsoft.com/office/drawing/2014/main" id="{B175A30A-10FC-4EEE-BAFD-E933773B8C5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371F090-BEFF-41CC-ADD0-47A9B3C3E715}"/>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21109638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B18BF-38B7-4A72-9B1B-2F8A0505078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5CE2087-88B0-4162-8398-166D435926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4C0594-4042-4486-9C0E-238FF070AE5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DB341A-4847-4FA0-B7D0-0C1824CF6C67}"/>
              </a:ext>
            </a:extLst>
          </p:cNvPr>
          <p:cNvSpPr>
            <a:spLocks noGrp="1"/>
          </p:cNvSpPr>
          <p:nvPr>
            <p:ph type="dt" sz="half" idx="10"/>
          </p:nvPr>
        </p:nvSpPr>
        <p:spPr/>
        <p:txBody>
          <a:bodyPr/>
          <a:lstStyle/>
          <a:p>
            <a:fld id="{C924085C-17D4-4940-9BD4-E45CF49F265D}" type="datetimeFigureOut">
              <a:rPr lang="en-GB" smtClean="0"/>
              <a:t>12/12/2022</a:t>
            </a:fld>
            <a:endParaRPr lang="en-GB"/>
          </a:p>
        </p:txBody>
      </p:sp>
      <p:sp>
        <p:nvSpPr>
          <p:cNvPr id="6" name="Footer Placeholder 5">
            <a:extLst>
              <a:ext uri="{FF2B5EF4-FFF2-40B4-BE49-F238E27FC236}">
                <a16:creationId xmlns:a16="http://schemas.microsoft.com/office/drawing/2014/main" id="{2C51D541-ED28-4D25-8166-EDF6BAC70A5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2106F73-3CB8-48F0-BA19-978D56F0F91B}"/>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10929981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C6F72C-B1B7-44AF-986F-41D991D755E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7836B94B-8F2D-47DC-8967-44566C38C9F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5A69B9EE-037F-40CB-804D-362F99D863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27D70B8-9C84-447D-901A-DF22087DFC0A}"/>
              </a:ext>
            </a:extLst>
          </p:cNvPr>
          <p:cNvSpPr>
            <a:spLocks noGrp="1"/>
          </p:cNvSpPr>
          <p:nvPr>
            <p:ph type="dt" sz="half" idx="10"/>
          </p:nvPr>
        </p:nvSpPr>
        <p:spPr/>
        <p:txBody>
          <a:bodyPr/>
          <a:lstStyle/>
          <a:p>
            <a:fld id="{C924085C-17D4-4940-9BD4-E45CF49F265D}" type="datetimeFigureOut">
              <a:rPr lang="en-GB" smtClean="0"/>
              <a:t>12/12/2022</a:t>
            </a:fld>
            <a:endParaRPr lang="en-GB"/>
          </a:p>
        </p:txBody>
      </p:sp>
      <p:sp>
        <p:nvSpPr>
          <p:cNvPr id="6" name="Footer Placeholder 5">
            <a:extLst>
              <a:ext uri="{FF2B5EF4-FFF2-40B4-BE49-F238E27FC236}">
                <a16:creationId xmlns:a16="http://schemas.microsoft.com/office/drawing/2014/main" id="{98167344-0B64-49BE-87AF-90C9884C872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6B27414-FCF5-4353-8146-32DF2CF66CA3}"/>
              </a:ext>
            </a:extLst>
          </p:cNvPr>
          <p:cNvSpPr>
            <a:spLocks noGrp="1"/>
          </p:cNvSpPr>
          <p:nvPr>
            <p:ph type="sldNum" sz="quarter" idx="12"/>
          </p:nvPr>
        </p:nvSpPr>
        <p:spPr/>
        <p:txBody>
          <a:bodyPr/>
          <a:lstStyle/>
          <a:p>
            <a:fld id="{A9BE15E3-C22B-43AB-BCBC-894D1A9C78C2}" type="slidenum">
              <a:rPr lang="en-GB" smtClean="0"/>
              <a:t>‹#›</a:t>
            </a:fld>
            <a:endParaRPr lang="en-GB"/>
          </a:p>
        </p:txBody>
      </p:sp>
    </p:spTree>
    <p:extLst>
      <p:ext uri="{BB962C8B-B14F-4D97-AF65-F5344CB8AC3E}">
        <p14:creationId xmlns:p14="http://schemas.microsoft.com/office/powerpoint/2010/main" val="35377002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D7FF446-D0D7-4C28-B2B6-7EFB85CC5E3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956BC68-EC3F-4437-B988-DF914F25F95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AFFA33D-3EC1-4C48-A3AB-325DF7C0E1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924085C-17D4-4940-9BD4-E45CF49F265D}" type="datetimeFigureOut">
              <a:rPr lang="en-GB" smtClean="0"/>
              <a:t>12/12/2022</a:t>
            </a:fld>
            <a:endParaRPr lang="en-GB"/>
          </a:p>
        </p:txBody>
      </p:sp>
      <p:sp>
        <p:nvSpPr>
          <p:cNvPr id="5" name="Footer Placeholder 4">
            <a:extLst>
              <a:ext uri="{FF2B5EF4-FFF2-40B4-BE49-F238E27FC236}">
                <a16:creationId xmlns:a16="http://schemas.microsoft.com/office/drawing/2014/main" id="{10D193DD-441F-4233-84E7-2B8E3135E72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DB55801E-F21C-43C7-8D0F-5A3A768EBB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BE15E3-C22B-43AB-BCBC-894D1A9C78C2}" type="slidenum">
              <a:rPr lang="en-GB" smtClean="0"/>
              <a:t>‹#›</a:t>
            </a:fld>
            <a:endParaRPr lang="en-GB"/>
          </a:p>
        </p:txBody>
      </p:sp>
    </p:spTree>
    <p:extLst>
      <p:ext uri="{BB962C8B-B14F-4D97-AF65-F5344CB8AC3E}">
        <p14:creationId xmlns:p14="http://schemas.microsoft.com/office/powerpoint/2010/main" val="2402229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hyperlink" Target="https://www.etymonline.com/word/sure#etymonline_v_22407" TargetMode="External"/><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162.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92607-E334-409C-8872-AB6363C33D0F}"/>
              </a:ext>
            </a:extLst>
          </p:cNvPr>
          <p:cNvSpPr>
            <a:spLocks noGrp="1"/>
          </p:cNvSpPr>
          <p:nvPr>
            <p:ph type="ctrTitle"/>
          </p:nvPr>
        </p:nvSpPr>
        <p:spPr/>
        <p:txBody>
          <a:bodyPr/>
          <a:lstStyle/>
          <a:p>
            <a:r>
              <a:rPr lang="en-GB" dirty="0">
                <a:latin typeface="Twinkl Cursive Looped" panose="02000000000000000000" pitchFamily="2" charset="0"/>
              </a:rPr>
              <a:t>Spelling Y6</a:t>
            </a:r>
          </a:p>
        </p:txBody>
      </p:sp>
      <p:sp>
        <p:nvSpPr>
          <p:cNvPr id="3" name="Subtitle 2">
            <a:extLst>
              <a:ext uri="{FF2B5EF4-FFF2-40B4-BE49-F238E27FC236}">
                <a16:creationId xmlns:a16="http://schemas.microsoft.com/office/drawing/2014/main" id="{9B667196-C5B4-45FC-B5E8-3B190D7A595C}"/>
              </a:ext>
            </a:extLst>
          </p:cNvPr>
          <p:cNvSpPr>
            <a:spLocks noGrp="1"/>
          </p:cNvSpPr>
          <p:nvPr>
            <p:ph type="subTitle" idx="1"/>
          </p:nvPr>
        </p:nvSpPr>
        <p:spPr/>
        <p:txBody>
          <a:bodyPr>
            <a:normAutofit lnSpcReduction="10000"/>
          </a:bodyPr>
          <a:lstStyle/>
          <a:p>
            <a:r>
              <a:rPr lang="en-GB" dirty="0">
                <a:latin typeface="Twinkl Cursive Looped" panose="02000000000000000000" pitchFamily="2" charset="0"/>
              </a:rPr>
              <a:t>Mastering spellings: building on the foundations of phonics </a:t>
            </a:r>
          </a:p>
          <a:p>
            <a:endParaRPr lang="en-GB" dirty="0">
              <a:latin typeface="Twinkl Cursive Looped" panose="02000000000000000000" pitchFamily="2" charset="0"/>
            </a:endParaRPr>
          </a:p>
          <a:p>
            <a:r>
              <a:rPr lang="en-GB" dirty="0">
                <a:latin typeface="Twinkl Cursive Looped" panose="02000000000000000000" pitchFamily="2" charset="0"/>
              </a:rPr>
              <a:t>Spring 1</a:t>
            </a:r>
          </a:p>
          <a:p>
            <a:r>
              <a:rPr lang="en-GB" dirty="0">
                <a:latin typeface="Twinkl Cursive Looped" panose="02000000000000000000" pitchFamily="2" charset="0"/>
              </a:rPr>
              <a:t>Week 2</a:t>
            </a:r>
          </a:p>
          <a:p>
            <a:endParaRPr lang="en-GB" dirty="0"/>
          </a:p>
          <a:p>
            <a:endParaRPr lang="en-GB" dirty="0"/>
          </a:p>
        </p:txBody>
      </p:sp>
    </p:spTree>
    <p:extLst>
      <p:ext uri="{BB962C8B-B14F-4D97-AF65-F5344CB8AC3E}">
        <p14:creationId xmlns:p14="http://schemas.microsoft.com/office/powerpoint/2010/main" val="39455799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g1691ba5e2a3_0_19"/>
          <p:cNvSpPr txBox="1">
            <a:spLocks noGrp="1"/>
          </p:cNvSpPr>
          <p:nvPr>
            <p:ph type="title"/>
          </p:nvPr>
        </p:nvSpPr>
        <p:spPr>
          <a:xfrm>
            <a:off x="1132114" y="2961763"/>
            <a:ext cx="10515600" cy="1481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antibacterial</a:t>
            </a:r>
            <a:endParaRPr dirty="0">
              <a:latin typeface="Twinkl Cursive Looped" panose="02000000000000000000" pitchFamily="2" charset="0"/>
            </a:endParaRPr>
          </a:p>
        </p:txBody>
      </p:sp>
      <p:sp>
        <p:nvSpPr>
          <p:cNvPr id="260" name="Google Shape;260;g1691ba5e2a3_0_19"/>
          <p:cNvSpPr/>
          <p:nvPr/>
        </p:nvSpPr>
        <p:spPr>
          <a:xfrm>
            <a:off x="4301853" y="3555175"/>
            <a:ext cx="1296000" cy="753300"/>
          </a:xfrm>
          <a:prstGeom prst="rect">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61" name="Google Shape;261;g1691ba5e2a3_0_19"/>
          <p:cNvPicPr preferRelativeResize="0"/>
          <p:nvPr/>
        </p:nvPicPr>
        <p:blipFill rotWithShape="1">
          <a:blip r:embed="rId3">
            <a:alphaModFix/>
          </a:blip>
          <a:srcRect b="11523"/>
          <a:stretch/>
        </p:blipFill>
        <p:spPr>
          <a:xfrm>
            <a:off x="121225" y="142000"/>
            <a:ext cx="2954475" cy="2819763"/>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6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9" grpId="0"/>
      <p:bldP spid="260" grpId="0" animBg="1"/>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7"/>
          <p:cNvSpPr txBox="1">
            <a:spLocks noGrp="1"/>
          </p:cNvSpPr>
          <p:nvPr>
            <p:ph type="title"/>
          </p:nvPr>
        </p:nvSpPr>
        <p:spPr>
          <a:xfrm>
            <a:off x="831850" y="3080825"/>
            <a:ext cx="10515600" cy="14816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Prefixes auto- and anti-</a:t>
            </a:r>
            <a:endParaRPr dirty="0">
              <a:latin typeface="Twinkl Cursive Looped" panose="02000000000000000000" pitchFamily="2" charset="0"/>
            </a:endParaRPr>
          </a:p>
        </p:txBody>
      </p:sp>
    </p:spTree>
    <p:extLst>
      <p:ext uri="{BB962C8B-B14F-4D97-AF65-F5344CB8AC3E}">
        <p14:creationId xmlns:p14="http://schemas.microsoft.com/office/powerpoint/2010/main" val="188589177"/>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8"/>
          <p:cNvSpPr txBox="1">
            <a:spLocks noGrp="1"/>
          </p:cNvSpPr>
          <p:nvPr>
            <p:ph type="title"/>
          </p:nvPr>
        </p:nvSpPr>
        <p:spPr>
          <a:xfrm>
            <a:off x="831850" y="3080825"/>
            <a:ext cx="10515600" cy="148165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en-GB" dirty="0">
                <a:latin typeface="Twinkl Cursive Looped" panose="02000000000000000000" pitchFamily="2" charset="0"/>
                <a:ea typeface="Arial"/>
                <a:cs typeface="Arial"/>
                <a:sym typeface="Arial"/>
              </a:rPr>
              <a:t>auto-</a:t>
            </a:r>
            <a:endParaRPr dirty="0">
              <a:latin typeface="Twinkl Cursive Looped" panose="02000000000000000000" pitchFamily="2" charset="0"/>
              <a:ea typeface="Arial"/>
              <a:cs typeface="Arial"/>
              <a:sym typeface="Arial"/>
            </a:endParaRPr>
          </a:p>
          <a:p>
            <a:pPr marL="0" lvl="0" indent="0" algn="ctr" rtl="0">
              <a:lnSpc>
                <a:spcPct val="90000"/>
              </a:lnSpc>
              <a:spcBef>
                <a:spcPts val="0"/>
              </a:spcBef>
              <a:spcAft>
                <a:spcPts val="0"/>
              </a:spcAft>
              <a:buClr>
                <a:schemeClr val="dk1"/>
              </a:buClr>
              <a:buSzPct val="100000"/>
              <a:buFont typeface="Arial"/>
              <a:buNone/>
            </a:pPr>
            <a:r>
              <a:rPr lang="en-GB" dirty="0">
                <a:latin typeface="Twinkl Cursive Looped" panose="02000000000000000000" pitchFamily="2" charset="0"/>
                <a:ea typeface="Arial"/>
                <a:cs typeface="Arial"/>
                <a:sym typeface="Arial"/>
              </a:rPr>
              <a:t>meaning relating to yourself</a:t>
            </a:r>
            <a:endParaRPr dirty="0">
              <a:latin typeface="Twinkl Cursive Looped" panose="02000000000000000000" pitchFamily="2" charset="0"/>
              <a:ea typeface="Arial"/>
              <a:cs typeface="Arial"/>
              <a:sym typeface="Arial"/>
            </a:endParaRPr>
          </a:p>
        </p:txBody>
      </p:sp>
    </p:spTree>
    <p:extLst>
      <p:ext uri="{BB962C8B-B14F-4D97-AF65-F5344CB8AC3E}">
        <p14:creationId xmlns:p14="http://schemas.microsoft.com/office/powerpoint/2010/main" val="1861582606"/>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9"/>
          <p:cNvSpPr txBox="1">
            <a:spLocks noGrp="1"/>
          </p:cNvSpPr>
          <p:nvPr>
            <p:ph type="title"/>
          </p:nvPr>
        </p:nvSpPr>
        <p:spPr>
          <a:xfrm>
            <a:off x="701225" y="2026226"/>
            <a:ext cx="10515600" cy="2732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anti-</a:t>
            </a:r>
            <a:br>
              <a:rPr lang="en-GB" dirty="0">
                <a:latin typeface="Twinkl Cursive Looped" panose="02000000000000000000" pitchFamily="2" charset="0"/>
                <a:ea typeface="Arial"/>
                <a:cs typeface="Arial"/>
                <a:sym typeface="Arial"/>
              </a:rPr>
            </a:br>
            <a:r>
              <a:rPr lang="en-GB" sz="4900" dirty="0">
                <a:latin typeface="Twinkl Cursive Looped" panose="02000000000000000000" pitchFamily="2" charset="0"/>
                <a:ea typeface="Arial"/>
                <a:cs typeface="Arial"/>
                <a:sym typeface="Arial"/>
              </a:rPr>
              <a:t>meaning against</a:t>
            </a:r>
            <a:endParaRPr sz="4900" i="1" dirty="0">
              <a:latin typeface="Twinkl Cursive Looped" panose="02000000000000000000" pitchFamily="2" charset="0"/>
              <a:ea typeface="Arial"/>
              <a:cs typeface="Arial"/>
              <a:sym typeface="Arial"/>
            </a:endParaRPr>
          </a:p>
        </p:txBody>
      </p:sp>
    </p:spTree>
    <p:extLst>
      <p:ext uri="{BB962C8B-B14F-4D97-AF65-F5344CB8AC3E}">
        <p14:creationId xmlns:p14="http://schemas.microsoft.com/office/powerpoint/2010/main" val="285956955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Shape 1437"/>
        <p:cNvGrpSpPr/>
        <p:nvPr/>
      </p:nvGrpSpPr>
      <p:grpSpPr>
        <a:xfrm>
          <a:off x="0" y="0"/>
          <a:ext cx="0" cy="0"/>
          <a:chOff x="0" y="0"/>
          <a:chExt cx="0" cy="0"/>
        </a:xfrm>
      </p:grpSpPr>
      <p:sp>
        <p:nvSpPr>
          <p:cNvPr id="1438" name="Google Shape;1438;g16b77e521a0_0_1218"/>
          <p:cNvSpPr txBox="1">
            <a:spLocks noGrp="1"/>
          </p:cNvSpPr>
          <p:nvPr>
            <p:ph type="title"/>
          </p:nvPr>
        </p:nvSpPr>
        <p:spPr>
          <a:xfrm>
            <a:off x="1132114" y="2961763"/>
            <a:ext cx="10515600" cy="1481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autonomous</a:t>
            </a:r>
            <a:endParaRPr dirty="0">
              <a:latin typeface="Twinkl Cursive Looped" panose="02000000000000000000" pitchFamily="2" charset="0"/>
            </a:endParaRPr>
          </a:p>
        </p:txBody>
      </p:sp>
      <p:sp>
        <p:nvSpPr>
          <p:cNvPr id="1439" name="Google Shape;1439;g16b77e521a0_0_1218"/>
          <p:cNvSpPr/>
          <p:nvPr/>
        </p:nvSpPr>
        <p:spPr>
          <a:xfrm>
            <a:off x="4301850" y="3555175"/>
            <a:ext cx="1481400" cy="753300"/>
          </a:xfrm>
          <a:prstGeom prst="rect">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40" name="Google Shape;1440;g16b77e521a0_0_1218"/>
          <p:cNvPicPr preferRelativeResize="0"/>
          <p:nvPr/>
        </p:nvPicPr>
        <p:blipFill>
          <a:blip r:embed="rId3">
            <a:alphaModFix/>
          </a:blip>
          <a:stretch>
            <a:fillRect/>
          </a:stretch>
        </p:blipFill>
        <p:spPr>
          <a:xfrm>
            <a:off x="152400" y="152400"/>
            <a:ext cx="4899000" cy="27180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8" grpId="0"/>
      <p:bldP spid="1439" grpId="0" animBg="1"/>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Shape 1455"/>
        <p:cNvGrpSpPr/>
        <p:nvPr/>
      </p:nvGrpSpPr>
      <p:grpSpPr>
        <a:xfrm>
          <a:off x="0" y="0"/>
          <a:ext cx="0" cy="0"/>
          <a:chOff x="0" y="0"/>
          <a:chExt cx="0" cy="0"/>
        </a:xfrm>
      </p:grpSpPr>
      <p:sp>
        <p:nvSpPr>
          <p:cNvPr id="1456" name="Google Shape;1456;g16b77e521a0_0_1233"/>
          <p:cNvSpPr txBox="1">
            <a:spLocks noGrp="1"/>
          </p:cNvSpPr>
          <p:nvPr>
            <p:ph type="title"/>
          </p:nvPr>
        </p:nvSpPr>
        <p:spPr>
          <a:xfrm>
            <a:off x="831850" y="3080825"/>
            <a:ext cx="10515600" cy="1481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autonomy</a:t>
            </a:r>
            <a:endParaRPr dirty="0">
              <a:latin typeface="Twinkl Cursive Looped" panose="02000000000000000000" pitchFamily="2" charset="0"/>
            </a:endParaRPr>
          </a:p>
        </p:txBody>
      </p:sp>
      <p:sp>
        <p:nvSpPr>
          <p:cNvPr id="1457" name="Google Shape;1457;g16b77e521a0_0_1233"/>
          <p:cNvSpPr/>
          <p:nvPr/>
        </p:nvSpPr>
        <p:spPr>
          <a:xfrm>
            <a:off x="4326899" y="3620350"/>
            <a:ext cx="1555500" cy="807000"/>
          </a:xfrm>
          <a:prstGeom prst="rect">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458" name="Google Shape;1458;g16b77e521a0_0_1233"/>
          <p:cNvPicPr preferRelativeResize="0"/>
          <p:nvPr/>
        </p:nvPicPr>
        <p:blipFill>
          <a:blip r:embed="rId3">
            <a:alphaModFix/>
          </a:blip>
          <a:stretch>
            <a:fillRect/>
          </a:stretch>
        </p:blipFill>
        <p:spPr>
          <a:xfrm>
            <a:off x="152400" y="152400"/>
            <a:ext cx="3495775" cy="33583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5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5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6" grpId="0"/>
      <p:bldP spid="1457" grpId="0" animBg="1"/>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4188540311"/>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46239"/>
            <a:ext cx="10515600" cy="1481650"/>
          </a:xfrm>
        </p:spPr>
        <p:txBody>
          <a:bodyPr>
            <a:normAutofit fontScale="90000"/>
          </a:bodyPr>
          <a:lstStyle/>
          <a:p>
            <a:pPr algn="ctr"/>
            <a:r>
              <a:rPr lang="en-GB" dirty="0">
                <a:latin typeface="Twinkl Cursive Looped" panose="02000000000000000000" pitchFamily="2" charset="0"/>
              </a:rPr>
              <a:t>Word families</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gram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small weight</a:t>
            </a:r>
          </a:p>
        </p:txBody>
      </p:sp>
    </p:spTree>
    <p:extLst>
      <p:ext uri="{BB962C8B-B14F-4D97-AF65-F5344CB8AC3E}">
        <p14:creationId xmlns:p14="http://schemas.microsoft.com/office/powerpoint/2010/main" val="217932450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gram</a:t>
            </a:r>
          </a:p>
        </p:txBody>
      </p:sp>
    </p:spTree>
    <p:extLst>
      <p:ext uri="{BB962C8B-B14F-4D97-AF65-F5344CB8AC3E}">
        <p14:creationId xmlns:p14="http://schemas.microsoft.com/office/powerpoint/2010/main" val="227685822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programmer  </a:t>
            </a:r>
          </a:p>
        </p:txBody>
      </p:sp>
      <p:sp>
        <p:nvSpPr>
          <p:cNvPr id="3" name="Rectangle 2">
            <a:extLst>
              <a:ext uri="{FF2B5EF4-FFF2-40B4-BE49-F238E27FC236}">
                <a16:creationId xmlns:a16="http://schemas.microsoft.com/office/drawing/2014/main" id="{13BB5EC0-7A96-4D29-A835-6FAE896C31A4}"/>
              </a:ext>
            </a:extLst>
          </p:cNvPr>
          <p:cNvSpPr/>
          <p:nvPr/>
        </p:nvSpPr>
        <p:spPr>
          <a:xfrm>
            <a:off x="5457824" y="3682261"/>
            <a:ext cx="1864180" cy="75715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9154" name="Picture 2" descr="Image result for programmer clipart">
            <a:extLst>
              <a:ext uri="{FF2B5EF4-FFF2-40B4-BE49-F238E27FC236}">
                <a16:creationId xmlns:a16="http://schemas.microsoft.com/office/drawing/2014/main" id="{031B58E5-2F6A-996C-C474-09689042BB8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016" y="556532"/>
            <a:ext cx="2409825"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85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91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program </a:t>
            </a:r>
          </a:p>
        </p:txBody>
      </p:sp>
      <p:sp>
        <p:nvSpPr>
          <p:cNvPr id="3" name="Rectangle 2">
            <a:extLst>
              <a:ext uri="{FF2B5EF4-FFF2-40B4-BE49-F238E27FC236}">
                <a16:creationId xmlns:a16="http://schemas.microsoft.com/office/drawing/2014/main" id="{0366E0B6-702E-4814-82C6-08CA2D13F3C9}"/>
              </a:ext>
            </a:extLst>
          </p:cNvPr>
          <p:cNvSpPr/>
          <p:nvPr/>
        </p:nvSpPr>
        <p:spPr>
          <a:xfrm>
            <a:off x="5802086" y="3608613"/>
            <a:ext cx="1807028" cy="95386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8130" name="Picture 2" descr="Image result for program clipart">
            <a:extLst>
              <a:ext uri="{FF2B5EF4-FFF2-40B4-BE49-F238E27FC236}">
                <a16:creationId xmlns:a16="http://schemas.microsoft.com/office/drawing/2014/main" id="{3ABB2313-34EF-670A-67FF-9BDF5F7CAB4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160" y="602797"/>
            <a:ext cx="2105025"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9277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81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5"/>
          <p:cNvSpPr txBox="1">
            <a:spLocks noGrp="1"/>
          </p:cNvSpPr>
          <p:nvPr>
            <p:ph type="title"/>
          </p:nvPr>
        </p:nvSpPr>
        <p:spPr>
          <a:xfrm>
            <a:off x="831850" y="3080825"/>
            <a:ext cx="10515600" cy="14816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antidepressant</a:t>
            </a:r>
            <a:endParaRPr dirty="0">
              <a:latin typeface="Twinkl Cursive Looped" panose="02000000000000000000" pitchFamily="2" charset="0"/>
            </a:endParaRPr>
          </a:p>
        </p:txBody>
      </p:sp>
      <p:sp>
        <p:nvSpPr>
          <p:cNvPr id="278" name="Google Shape;278;p35"/>
          <p:cNvSpPr/>
          <p:nvPr/>
        </p:nvSpPr>
        <p:spPr>
          <a:xfrm>
            <a:off x="3460155" y="3676900"/>
            <a:ext cx="1375800" cy="807000"/>
          </a:xfrm>
          <a:prstGeom prst="rect">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79" name="Google Shape;279;p35"/>
          <p:cNvPicPr preferRelativeResize="0"/>
          <p:nvPr/>
        </p:nvPicPr>
        <p:blipFill>
          <a:blip r:embed="rId3">
            <a:alphaModFix/>
          </a:blip>
          <a:stretch>
            <a:fillRect/>
          </a:stretch>
        </p:blipFill>
        <p:spPr>
          <a:xfrm>
            <a:off x="152400" y="152400"/>
            <a:ext cx="3409200" cy="22686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 grpId="0"/>
      <p:bldP spid="278" grpId="0" animBg="1"/>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programmer </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618444" y="2122033"/>
            <a:ext cx="11314339" cy="1292662"/>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pro</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a:t>
            </a:r>
            <a:r>
              <a:rPr lang="en-GB" sz="6000" dirty="0">
                <a:solidFill>
                  <a:prstClr val="black"/>
                </a:solidFill>
                <a:latin typeface="Twinkl Cursive Looped" panose="02000000000000000000" pitchFamily="2" charset="0"/>
                <a:ea typeface="+mj-ea"/>
                <a:cs typeface="+mj-cs"/>
              </a:rPr>
              <a:t>gram + </a:t>
            </a:r>
            <a:r>
              <a:rPr lang="en-GB" sz="6000" dirty="0" err="1">
                <a:solidFill>
                  <a:prstClr val="black"/>
                </a:solidFill>
                <a:latin typeface="Twinkl Cursive Looped" panose="02000000000000000000" pitchFamily="2" charset="0"/>
                <a:ea typeface="+mj-ea"/>
                <a:cs typeface="+mj-cs"/>
              </a:rPr>
              <a:t>mer</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programmer</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a:t>
            </a:r>
            <a:r>
              <a:rPr lang="en-GB" sz="4400" dirty="0">
                <a:solidFill>
                  <a:prstClr val="black"/>
                </a:solidFill>
                <a:latin typeface="Twinkl Cursive Looped" panose="02000000000000000000" pitchFamily="2" charset="0"/>
              </a:rPr>
              <a:t> a person who writes computer programs </a:t>
            </a:r>
          </a:p>
        </p:txBody>
      </p:sp>
      <p:pic>
        <p:nvPicPr>
          <p:cNvPr id="3" name="Picture 2" descr="Image result for programmer clipart">
            <a:extLst>
              <a:ext uri="{FF2B5EF4-FFF2-40B4-BE49-F238E27FC236}">
                <a16:creationId xmlns:a16="http://schemas.microsoft.com/office/drawing/2014/main" id="{B8418F63-B1F3-4C86-0B7A-C1EBAA09BE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4016" y="556532"/>
            <a:ext cx="2409825" cy="1924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35613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program</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2405743" y="2122033"/>
            <a:ext cx="8175171"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pro + </a:t>
            </a:r>
            <a:r>
              <a:rPr lang="en-GB" sz="6000" dirty="0">
                <a:solidFill>
                  <a:prstClr val="black"/>
                </a:solidFill>
                <a:latin typeface="Twinkl Cursive Looped" panose="02000000000000000000" pitchFamily="2" charset="0"/>
                <a:ea typeface="+mj-ea"/>
                <a:cs typeface="+mj-cs"/>
              </a:rPr>
              <a:t>gram </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program</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201045" y="3995678"/>
            <a:ext cx="11789909" cy="2185214"/>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a:t>
            </a:r>
            <a:r>
              <a:rPr lang="en-GB" sz="4400" dirty="0">
                <a:solidFill>
                  <a:prstClr val="black"/>
                </a:solidFill>
                <a:latin typeface="Twinkl Cursive Looped" panose="02000000000000000000" pitchFamily="2" charset="0"/>
              </a:rPr>
              <a:t> a series of coded software instructions to control the operation of a computer or other machine </a:t>
            </a:r>
            <a:endParaRPr lang="en-GB" sz="1400" i="1" dirty="0"/>
          </a:p>
        </p:txBody>
      </p:sp>
      <p:pic>
        <p:nvPicPr>
          <p:cNvPr id="3" name="Picture 2" descr="Image result for program clipart">
            <a:extLst>
              <a:ext uri="{FF2B5EF4-FFF2-40B4-BE49-F238E27FC236}">
                <a16:creationId xmlns:a16="http://schemas.microsoft.com/office/drawing/2014/main" id="{17753C5A-A270-5568-7BF4-167CBC073E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160" y="602797"/>
            <a:ext cx="2105025" cy="17335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7093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Computer programmers and analysts work hard to keep systems running.</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3592740" y="3031075"/>
            <a:ext cx="4228645" cy="79057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___________ </a:t>
            </a:r>
            <a:endParaRPr lang="en-GB" i="1" dirty="0"/>
          </a:p>
        </p:txBody>
      </p:sp>
    </p:spTree>
    <p:extLst>
      <p:ext uri="{BB962C8B-B14F-4D97-AF65-F5344CB8AC3E}">
        <p14:creationId xmlns:p14="http://schemas.microsoft.com/office/powerpoint/2010/main" val="3635656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program on Logo allowed us to turn traffic lights on and off.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992085" y="2995694"/>
            <a:ext cx="2759529" cy="767444"/>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138448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92106314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restaurant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473529" y="2183264"/>
            <a:ext cx="11614376" cy="1107996"/>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2585323"/>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a:t>
            </a:r>
            <a:r>
              <a:rPr kumimoji="0" lang="en-GB" sz="4800" b="0" i="0" u="none" strike="noStrike" kern="1200" cap="none" spc="0" normalizeH="0" noProof="0" dirty="0">
                <a:ln>
                  <a:noFill/>
                </a:ln>
                <a:solidFill>
                  <a:prstClr val="black"/>
                </a:solidFill>
                <a:effectLst/>
                <a:uLnTx/>
                <a:uFillTx/>
                <a:latin typeface="Twinkl Cursive Looped" panose="02000000000000000000" pitchFamily="2" charset="0"/>
              </a:rPr>
              <a:t> </a:t>
            </a:r>
            <a:r>
              <a:rPr lang="en-GB" sz="4800" dirty="0">
                <a:solidFill>
                  <a:prstClr val="black"/>
                </a:solidFill>
                <a:latin typeface="Twinkl Cursive Looped" panose="02000000000000000000" pitchFamily="2" charset="0"/>
              </a:rPr>
              <a:t>a place where people pay to sit and eat meals that are cooked and served on the premises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5124" name="Picture 4" descr="Image result for restaurant clipart">
            <a:extLst>
              <a:ext uri="{FF2B5EF4-FFF2-40B4-BE49-F238E27FC236}">
                <a16:creationId xmlns:a16="http://schemas.microsoft.com/office/drawing/2014/main" id="{F73B3A62-C20B-28BE-D570-2F90B9E69C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272" y="494310"/>
            <a:ext cx="17526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4804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restaurant served the best food in London.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657350" y="3031075"/>
            <a:ext cx="3290207"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4265385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signature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NOUN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3429000"/>
            <a:ext cx="11614375" cy="3077766"/>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a person's name written in a distinctive way as a form of identification in authorizing a cheque or document or concluding a letter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10244" name="Picture 4" descr="Image result for signature clipart">
            <a:extLst>
              <a:ext uri="{FF2B5EF4-FFF2-40B4-BE49-F238E27FC236}">
                <a16:creationId xmlns:a16="http://schemas.microsoft.com/office/drawing/2014/main" id="{CFA0106C-A4B0-B5D1-21F6-3027DB6036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886" y="323510"/>
            <a:ext cx="16383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06906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signature of a senior manager was used to sign the contract.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155371" y="3031075"/>
            <a:ext cx="3004458"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2932897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5005617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g1691ba5e2a3_0_31"/>
          <p:cNvSpPr txBox="1">
            <a:spLocks noGrp="1"/>
          </p:cNvSpPr>
          <p:nvPr>
            <p:ph type="title"/>
          </p:nvPr>
        </p:nvSpPr>
        <p:spPr>
          <a:xfrm>
            <a:off x="831850" y="3080825"/>
            <a:ext cx="10515600" cy="1481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anti-corruption</a:t>
            </a:r>
            <a:endParaRPr dirty="0">
              <a:latin typeface="Twinkl Cursive Looped" panose="02000000000000000000" pitchFamily="2" charset="0"/>
            </a:endParaRPr>
          </a:p>
        </p:txBody>
      </p:sp>
      <p:sp>
        <p:nvSpPr>
          <p:cNvPr id="296" name="Google Shape;296;g1691ba5e2a3_0_31"/>
          <p:cNvSpPr/>
          <p:nvPr/>
        </p:nvSpPr>
        <p:spPr>
          <a:xfrm>
            <a:off x="3668004" y="3740725"/>
            <a:ext cx="1276500" cy="742500"/>
          </a:xfrm>
          <a:prstGeom prst="rect">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297" name="Google Shape;297;g1691ba5e2a3_0_31"/>
          <p:cNvPicPr preferRelativeResize="0"/>
          <p:nvPr/>
        </p:nvPicPr>
        <p:blipFill>
          <a:blip r:embed="rId3">
            <a:alphaModFix/>
          </a:blip>
          <a:stretch>
            <a:fillRect/>
          </a:stretch>
        </p:blipFill>
        <p:spPr>
          <a:xfrm>
            <a:off x="152400" y="152400"/>
            <a:ext cx="2952750" cy="15525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5" grpId="0"/>
      <p:bldP spid="296" grpId="0" animBg="1"/>
    </p:bld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77586" y="1877787"/>
            <a:ext cx="11914414" cy="4980213"/>
          </a:xfrm>
        </p:spPr>
        <p:txBody>
          <a:bodyPr>
            <a:noAutofit/>
          </a:bodyPr>
          <a:lstStyle/>
          <a:p>
            <a:pPr algn="l"/>
            <a:r>
              <a:rPr lang="en-GB" sz="3600" dirty="0">
                <a:solidFill>
                  <a:srgbClr val="000000"/>
                </a:solidFill>
                <a:effectLst/>
                <a:latin typeface="Twinkl Cursive Looped" panose="02000000000000000000" pitchFamily="2" charset="0"/>
                <a:ea typeface="Times New Roman" panose="02020603050405020304" pitchFamily="18" charset="0"/>
              </a:rPr>
              <a:t>Global Warming</a:t>
            </a:r>
            <a:br>
              <a:rPr lang="en-GB" sz="3600" dirty="0">
                <a:solidFill>
                  <a:srgbClr val="000000"/>
                </a:solidFill>
                <a:effectLst/>
                <a:latin typeface="Twinkl Cursive Looped" panose="02000000000000000000" pitchFamily="2" charset="0"/>
                <a:ea typeface="Times New Roman" panose="02020603050405020304" pitchFamily="18" charset="0"/>
              </a:rPr>
            </a:br>
            <a:br>
              <a:rPr lang="en-GB" sz="3600" dirty="0">
                <a:solidFill>
                  <a:srgbClr val="000000"/>
                </a:solidFill>
                <a:effectLst/>
                <a:latin typeface="Twinkl Cursive Looped" panose="02000000000000000000" pitchFamily="2" charset="0"/>
                <a:ea typeface="Times New Roman" panose="02020603050405020304" pitchFamily="18" charset="0"/>
              </a:rPr>
            </a:br>
            <a:r>
              <a:rPr lang="en-GB" sz="3600" dirty="0">
                <a:solidFill>
                  <a:srgbClr val="000000"/>
                </a:solidFill>
                <a:effectLst/>
                <a:latin typeface="Twinkl Cursive Looped" panose="02000000000000000000" pitchFamily="2" charset="0"/>
                <a:ea typeface="Times New Roman" panose="02020603050405020304" pitchFamily="18" charset="0"/>
              </a:rPr>
              <a:t>Programmes are being shown across the world about how the most serious environmental problems we face today is global warming.  This is the slow and steady rise in the Earth’s temperature that is caused by a build-up of carbon dioxide and other gases in the air and a signature of how technologies have changed how we live on the planet.  The language used for these gases is  often ‘greenhouse gases’ because of the effect they are having on the Earth.   A diagram can be used to show how the ozone looks similar to that of a greenhouse enclosing the Earth. </a:t>
            </a:r>
          </a:p>
        </p:txBody>
      </p:sp>
    </p:spTree>
    <p:extLst>
      <p:ext uri="{BB962C8B-B14F-4D97-AF65-F5344CB8AC3E}">
        <p14:creationId xmlns:p14="http://schemas.microsoft.com/office/powerpoint/2010/main" val="468308539"/>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77586" y="1730829"/>
            <a:ext cx="11914414" cy="4980213"/>
          </a:xfrm>
        </p:spPr>
        <p:txBody>
          <a:bodyPr>
            <a:noAutofit/>
          </a:bodyPr>
          <a:lstStyle/>
          <a:p>
            <a:pPr algn="l"/>
            <a:r>
              <a:rPr lang="en-GB" sz="3600" dirty="0">
                <a:solidFill>
                  <a:srgbClr val="000000"/>
                </a:solidFill>
                <a:effectLst/>
                <a:latin typeface="Twinkl Cursive Looped" panose="02000000000000000000" pitchFamily="2" charset="0"/>
                <a:ea typeface="Times New Roman" panose="02020603050405020304" pitchFamily="18" charset="0"/>
              </a:rPr>
              <a:t>Global Warming</a:t>
            </a:r>
            <a:br>
              <a:rPr lang="en-GB" sz="3600" dirty="0">
                <a:solidFill>
                  <a:srgbClr val="000000"/>
                </a:solidFill>
                <a:effectLst/>
                <a:latin typeface="Twinkl Cursive Looped" panose="02000000000000000000" pitchFamily="2" charset="0"/>
                <a:ea typeface="Times New Roman" panose="02020603050405020304" pitchFamily="18" charset="0"/>
              </a:rPr>
            </a:br>
            <a:br>
              <a:rPr lang="en-GB" sz="3600" dirty="0">
                <a:solidFill>
                  <a:srgbClr val="000000"/>
                </a:solidFill>
                <a:effectLst/>
                <a:latin typeface="Twinkl Cursive Looped" panose="02000000000000000000" pitchFamily="2" charset="0"/>
                <a:ea typeface="Times New Roman" panose="02020603050405020304" pitchFamily="18" charset="0"/>
              </a:rPr>
            </a:b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Programmes</a:t>
            </a:r>
            <a:r>
              <a:rPr lang="en-GB" sz="3600" dirty="0">
                <a:solidFill>
                  <a:srgbClr val="000000"/>
                </a:solidFill>
                <a:effectLst/>
                <a:latin typeface="Twinkl Cursive Looped" panose="02000000000000000000" pitchFamily="2" charset="0"/>
                <a:ea typeface="Times New Roman" panose="02020603050405020304" pitchFamily="18" charset="0"/>
              </a:rPr>
              <a:t> are being shown across the world about how the most serious environmental problems we face today is global warming.  This is the slow and steady rise in the Earth’s temperature that is caused by a build-up of carbon dioxide and other gases in the air and a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signature</a:t>
            </a:r>
            <a:r>
              <a:rPr lang="en-GB" sz="3600" dirty="0">
                <a:solidFill>
                  <a:srgbClr val="000000"/>
                </a:solidFill>
                <a:effectLst/>
                <a:latin typeface="Twinkl Cursive Looped" panose="02000000000000000000" pitchFamily="2" charset="0"/>
                <a:ea typeface="Times New Roman" panose="02020603050405020304" pitchFamily="18" charset="0"/>
              </a:rPr>
              <a:t> of how technologies have changed how we live on the planet.  The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language</a:t>
            </a:r>
            <a:r>
              <a:rPr lang="en-GB" sz="3600" dirty="0">
                <a:solidFill>
                  <a:srgbClr val="000000"/>
                </a:solidFill>
                <a:effectLst/>
                <a:latin typeface="Twinkl Cursive Looped" panose="02000000000000000000" pitchFamily="2" charset="0"/>
                <a:ea typeface="Times New Roman" panose="02020603050405020304" pitchFamily="18" charset="0"/>
              </a:rPr>
              <a:t> used for these gases is  often ‘greenhouse gases’ because of the effect they are having on the Earth.   A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diagram</a:t>
            </a:r>
            <a:r>
              <a:rPr lang="en-GB" sz="3600" dirty="0">
                <a:solidFill>
                  <a:srgbClr val="000000"/>
                </a:solidFill>
                <a:effectLst/>
                <a:latin typeface="Twinkl Cursive Looped" panose="02000000000000000000" pitchFamily="2" charset="0"/>
                <a:ea typeface="Times New Roman" panose="02020603050405020304" pitchFamily="18" charset="0"/>
              </a:rPr>
              <a:t> can be used to show how the ozone looks similar to that of a greenhouse enclosing the Earth. </a:t>
            </a:r>
          </a:p>
        </p:txBody>
      </p:sp>
    </p:spTree>
    <p:extLst>
      <p:ext uri="{BB962C8B-B14F-4D97-AF65-F5344CB8AC3E}">
        <p14:creationId xmlns:p14="http://schemas.microsoft.com/office/powerpoint/2010/main" val="3867826288"/>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895193382"/>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sz="6000" dirty="0">
                <a:solidFill>
                  <a:srgbClr val="000000"/>
                </a:solidFill>
                <a:effectLst/>
                <a:latin typeface="Twinkl Cursive Looped" panose="02000000000000000000" pitchFamily="2" charset="0"/>
                <a:ea typeface="Times New Roman" panose="02020603050405020304" pitchFamily="18" charset="0"/>
              </a:rPr>
              <a:t>A diagram can be used to show how the ozone looks similar to that of a greenhouse enclosing the Earth.</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324801509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6  - Spring 1</a:t>
            </a:r>
          </a:p>
          <a:p>
            <a:r>
              <a:rPr lang="en-GB" sz="7200" dirty="0">
                <a:latin typeface="Twinkl Cursive Looped" panose="02000000000000000000" pitchFamily="2" charset="0"/>
              </a:rPr>
              <a:t>Week 2 - Friday</a:t>
            </a:r>
          </a:p>
          <a:p>
            <a:endParaRPr lang="en-GB" sz="7200" dirty="0"/>
          </a:p>
        </p:txBody>
      </p:sp>
    </p:spTree>
    <p:extLst>
      <p:ext uri="{BB962C8B-B14F-4D97-AF65-F5344CB8AC3E}">
        <p14:creationId xmlns:p14="http://schemas.microsoft.com/office/powerpoint/2010/main" val="421416496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1A3D4D4-13FA-A6D4-3C54-215D9E565909}"/>
              </a:ext>
            </a:extLst>
          </p:cNvPr>
          <p:cNvPicPr>
            <a:picLocks noChangeAspect="1"/>
          </p:cNvPicPr>
          <p:nvPr/>
        </p:nvPicPr>
        <p:blipFill rotWithShape="1">
          <a:blip r:embed="rId2"/>
          <a:srcRect l="11651" t="11171" r="10669" b="9266"/>
          <a:stretch/>
        </p:blipFill>
        <p:spPr>
          <a:xfrm>
            <a:off x="0" y="0"/>
            <a:ext cx="12050486" cy="6939418"/>
          </a:xfrm>
          <a:prstGeom prst="rect">
            <a:avLst/>
          </a:prstGeom>
        </p:spPr>
      </p:pic>
    </p:spTree>
    <p:extLst>
      <p:ext uri="{BB962C8B-B14F-4D97-AF65-F5344CB8AC3E}">
        <p14:creationId xmlns:p14="http://schemas.microsoft.com/office/powerpoint/2010/main" val="3786602557"/>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10850278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Shape 1774"/>
        <p:cNvGrpSpPr/>
        <p:nvPr/>
      </p:nvGrpSpPr>
      <p:grpSpPr>
        <a:xfrm>
          <a:off x="0" y="0"/>
          <a:ext cx="0" cy="0"/>
          <a:chOff x="0" y="0"/>
          <a:chExt cx="0" cy="0"/>
        </a:xfrm>
      </p:grpSpPr>
      <p:sp>
        <p:nvSpPr>
          <p:cNvPr id="1775" name="Google Shape;1775;p311"/>
          <p:cNvSpPr txBox="1">
            <a:spLocks noGrp="1"/>
          </p:cNvSpPr>
          <p:nvPr>
            <p:ph type="title"/>
          </p:nvPr>
        </p:nvSpPr>
        <p:spPr>
          <a:xfrm>
            <a:off x="831850" y="3080825"/>
            <a:ext cx="10515600" cy="14816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interrupt</a:t>
            </a:r>
            <a:endParaRPr i="1" dirty="0">
              <a:latin typeface="Twinkl Cursive Looped" panose="02000000000000000000" pitchFamily="2" charset="0"/>
              <a:ea typeface="Arial"/>
              <a:cs typeface="Arial"/>
              <a:sym typeface="Arial"/>
            </a:endParaRPr>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Shape 1779"/>
        <p:cNvGrpSpPr/>
        <p:nvPr/>
      </p:nvGrpSpPr>
      <p:grpSpPr>
        <a:xfrm>
          <a:off x="0" y="0"/>
          <a:ext cx="0" cy="0"/>
          <a:chOff x="0" y="0"/>
          <a:chExt cx="0" cy="0"/>
        </a:xfrm>
      </p:grpSpPr>
      <p:sp>
        <p:nvSpPr>
          <p:cNvPr id="1780" name="Google Shape;1780;p312"/>
          <p:cNvSpPr txBox="1">
            <a:spLocks noGrp="1"/>
          </p:cNvSpPr>
          <p:nvPr>
            <p:ph type="title"/>
          </p:nvPr>
        </p:nvSpPr>
        <p:spPr>
          <a:xfrm>
            <a:off x="831850" y="3080825"/>
            <a:ext cx="10515600" cy="14816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language</a:t>
            </a:r>
            <a:endParaRPr i="1" dirty="0">
              <a:latin typeface="Twinkl Cursive Looped" panose="02000000000000000000" pitchFamily="2" charset="0"/>
              <a:ea typeface="Arial"/>
              <a:cs typeface="Arial"/>
              <a:sym typeface="Arial"/>
            </a:endParaRPr>
          </a:p>
        </p:txBody>
      </p:sp>
    </p:spTree>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Old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6339309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3148969883"/>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Shape 1714"/>
        <p:cNvGrpSpPr/>
        <p:nvPr/>
      </p:nvGrpSpPr>
      <p:grpSpPr>
        <a:xfrm>
          <a:off x="0" y="0"/>
          <a:ext cx="0" cy="0"/>
          <a:chOff x="0" y="0"/>
          <a:chExt cx="0" cy="0"/>
        </a:xfrm>
      </p:grpSpPr>
      <p:sp>
        <p:nvSpPr>
          <p:cNvPr id="1715" name="Google Shape;1715;p298"/>
          <p:cNvSpPr txBox="1">
            <a:spLocks noGrp="1"/>
          </p:cNvSpPr>
          <p:nvPr>
            <p:ph type="title"/>
          </p:nvPr>
        </p:nvSpPr>
        <p:spPr>
          <a:xfrm>
            <a:off x="831850" y="3080825"/>
            <a:ext cx="10515600" cy="14816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antibacterial</a:t>
            </a:r>
            <a:endParaRPr i="1" dirty="0">
              <a:latin typeface="Twinkl Cursive Looped" panose="02000000000000000000" pitchFamily="2" charset="0"/>
              <a:ea typeface="Arial"/>
              <a:cs typeface="Arial"/>
              <a:sym typeface="Arial"/>
            </a:endParaRPr>
          </a:p>
        </p:txBody>
      </p:sp>
    </p:spTree>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Shape 1719"/>
        <p:cNvGrpSpPr/>
        <p:nvPr/>
      </p:nvGrpSpPr>
      <p:grpSpPr>
        <a:xfrm>
          <a:off x="0" y="0"/>
          <a:ext cx="0" cy="0"/>
          <a:chOff x="0" y="0"/>
          <a:chExt cx="0" cy="0"/>
        </a:xfrm>
      </p:grpSpPr>
      <p:sp>
        <p:nvSpPr>
          <p:cNvPr id="1720" name="Google Shape;1720;p299"/>
          <p:cNvSpPr txBox="1">
            <a:spLocks noGrp="1"/>
          </p:cNvSpPr>
          <p:nvPr>
            <p:ph type="title"/>
          </p:nvPr>
        </p:nvSpPr>
        <p:spPr>
          <a:xfrm>
            <a:off x="831850" y="3080825"/>
            <a:ext cx="10515600" cy="14816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antidepressant</a:t>
            </a:r>
            <a:endParaRPr i="1" dirty="0">
              <a:latin typeface="Twinkl Cursive Looped" panose="02000000000000000000" pitchFamily="2" charset="0"/>
              <a:ea typeface="Arial"/>
              <a:cs typeface="Arial"/>
              <a:sym typeface="Arial"/>
            </a:endParaRPr>
          </a:p>
        </p:txBody>
      </p:sp>
    </p:spTree>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Shape 1724"/>
        <p:cNvGrpSpPr/>
        <p:nvPr/>
      </p:nvGrpSpPr>
      <p:grpSpPr>
        <a:xfrm>
          <a:off x="0" y="0"/>
          <a:ext cx="0" cy="0"/>
          <a:chOff x="0" y="0"/>
          <a:chExt cx="0" cy="0"/>
        </a:xfrm>
      </p:grpSpPr>
      <p:sp>
        <p:nvSpPr>
          <p:cNvPr id="1725" name="Google Shape;1725;p300"/>
          <p:cNvSpPr txBox="1">
            <a:spLocks noGrp="1"/>
          </p:cNvSpPr>
          <p:nvPr>
            <p:ph type="title"/>
          </p:nvPr>
        </p:nvSpPr>
        <p:spPr>
          <a:xfrm>
            <a:off x="831850" y="3080825"/>
            <a:ext cx="10515600" cy="14816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anti-corruption</a:t>
            </a:r>
            <a:endParaRPr i="1" dirty="0">
              <a:latin typeface="Twinkl Cursive Looped" panose="02000000000000000000" pitchFamily="2" charset="0"/>
              <a:ea typeface="Arial"/>
              <a:cs typeface="Arial"/>
              <a:sym typeface="Arial"/>
            </a:endParaRPr>
          </a:p>
        </p:txBody>
      </p:sp>
    </p:spTree>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Shape 1729"/>
        <p:cNvGrpSpPr/>
        <p:nvPr/>
      </p:nvGrpSpPr>
      <p:grpSpPr>
        <a:xfrm>
          <a:off x="0" y="0"/>
          <a:ext cx="0" cy="0"/>
          <a:chOff x="0" y="0"/>
          <a:chExt cx="0" cy="0"/>
        </a:xfrm>
      </p:grpSpPr>
      <p:sp>
        <p:nvSpPr>
          <p:cNvPr id="1730" name="Google Shape;1730;p301"/>
          <p:cNvSpPr txBox="1">
            <a:spLocks noGrp="1"/>
          </p:cNvSpPr>
          <p:nvPr>
            <p:ph type="title"/>
          </p:nvPr>
        </p:nvSpPr>
        <p:spPr>
          <a:xfrm>
            <a:off x="831850" y="3080825"/>
            <a:ext cx="10515600" cy="14816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anticlimactic </a:t>
            </a:r>
            <a:endParaRPr dirty="0">
              <a:latin typeface="Twinkl Cursive Looped" panose="02000000000000000000" pitchFamily="2" charset="0"/>
            </a:endParaRPr>
          </a:p>
        </p:txBody>
      </p:sp>
    </p:spTree>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Shape 1734"/>
        <p:cNvGrpSpPr/>
        <p:nvPr/>
      </p:nvGrpSpPr>
      <p:grpSpPr>
        <a:xfrm>
          <a:off x="0" y="0"/>
          <a:ext cx="0" cy="0"/>
          <a:chOff x="0" y="0"/>
          <a:chExt cx="0" cy="0"/>
        </a:xfrm>
      </p:grpSpPr>
      <p:sp>
        <p:nvSpPr>
          <p:cNvPr id="1735" name="Google Shape;1735;p302"/>
          <p:cNvSpPr txBox="1">
            <a:spLocks noGrp="1"/>
          </p:cNvSpPr>
          <p:nvPr>
            <p:ph type="title"/>
          </p:nvPr>
        </p:nvSpPr>
        <p:spPr>
          <a:xfrm>
            <a:off x="831850" y="3080825"/>
            <a:ext cx="10515600" cy="14816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antioxidants</a:t>
            </a:r>
            <a:endParaRPr dirty="0">
              <a:latin typeface="Twinkl Cursive Looped" panose="02000000000000000000" pitchFamily="2" charset="0"/>
            </a:endParaRPr>
          </a:p>
        </p:txBody>
      </p:sp>
    </p:spTree>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Shape 1739"/>
        <p:cNvGrpSpPr/>
        <p:nvPr/>
      </p:nvGrpSpPr>
      <p:grpSpPr>
        <a:xfrm>
          <a:off x="0" y="0"/>
          <a:ext cx="0" cy="0"/>
          <a:chOff x="0" y="0"/>
          <a:chExt cx="0" cy="0"/>
        </a:xfrm>
      </p:grpSpPr>
      <p:sp>
        <p:nvSpPr>
          <p:cNvPr id="1740" name="Google Shape;1740;p303"/>
          <p:cNvSpPr txBox="1">
            <a:spLocks noGrp="1"/>
          </p:cNvSpPr>
          <p:nvPr>
            <p:ph type="title"/>
          </p:nvPr>
        </p:nvSpPr>
        <p:spPr>
          <a:xfrm>
            <a:off x="831850" y="3080825"/>
            <a:ext cx="10515600" cy="14816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antibiotics</a:t>
            </a:r>
            <a:endParaRPr i="1" dirty="0">
              <a:latin typeface="Twinkl Cursive Looped" panose="02000000000000000000" pitchFamily="2" charset="0"/>
              <a:ea typeface="Arial"/>
              <a:cs typeface="Arial"/>
              <a:sym typeface="Arial"/>
            </a:endParaRPr>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Shape 1744"/>
        <p:cNvGrpSpPr/>
        <p:nvPr/>
      </p:nvGrpSpPr>
      <p:grpSpPr>
        <a:xfrm>
          <a:off x="0" y="0"/>
          <a:ext cx="0" cy="0"/>
          <a:chOff x="0" y="0"/>
          <a:chExt cx="0" cy="0"/>
        </a:xfrm>
      </p:grpSpPr>
      <p:sp>
        <p:nvSpPr>
          <p:cNvPr id="1745" name="Google Shape;1745;p304"/>
          <p:cNvSpPr txBox="1">
            <a:spLocks noGrp="1"/>
          </p:cNvSpPr>
          <p:nvPr>
            <p:ph type="title"/>
          </p:nvPr>
        </p:nvSpPr>
        <p:spPr>
          <a:xfrm>
            <a:off x="831850" y="3080825"/>
            <a:ext cx="10515600" cy="14816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autobiographical</a:t>
            </a:r>
            <a:endParaRPr dirty="0">
              <a:latin typeface="Twinkl Cursive Looped" panose="02000000000000000000" pitchFamily="2" charset="0"/>
            </a:endParaRP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Shape 1749"/>
        <p:cNvGrpSpPr/>
        <p:nvPr/>
      </p:nvGrpSpPr>
      <p:grpSpPr>
        <a:xfrm>
          <a:off x="0" y="0"/>
          <a:ext cx="0" cy="0"/>
          <a:chOff x="0" y="0"/>
          <a:chExt cx="0" cy="0"/>
        </a:xfrm>
      </p:grpSpPr>
      <p:sp>
        <p:nvSpPr>
          <p:cNvPr id="1750" name="Google Shape;1750;p305"/>
          <p:cNvSpPr txBox="1">
            <a:spLocks noGrp="1"/>
          </p:cNvSpPr>
          <p:nvPr>
            <p:ph type="title"/>
          </p:nvPr>
        </p:nvSpPr>
        <p:spPr>
          <a:xfrm>
            <a:off x="831850" y="3080825"/>
            <a:ext cx="10515600" cy="14816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autograph</a:t>
            </a:r>
            <a:endParaRPr i="1" dirty="0">
              <a:latin typeface="Twinkl Cursive Looped" panose="02000000000000000000" pitchFamily="2" charset="0"/>
              <a:ea typeface="Arial"/>
              <a:cs typeface="Arial"/>
              <a:sym typeface="Arial"/>
            </a:endParaRPr>
          </a:p>
        </p:txBody>
      </p:sp>
    </p:spTree>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Shape 1754"/>
        <p:cNvGrpSpPr/>
        <p:nvPr/>
      </p:nvGrpSpPr>
      <p:grpSpPr>
        <a:xfrm>
          <a:off x="0" y="0"/>
          <a:ext cx="0" cy="0"/>
          <a:chOff x="0" y="0"/>
          <a:chExt cx="0" cy="0"/>
        </a:xfrm>
      </p:grpSpPr>
      <p:sp>
        <p:nvSpPr>
          <p:cNvPr id="1755" name="Google Shape;1755;p306"/>
          <p:cNvSpPr txBox="1">
            <a:spLocks noGrp="1"/>
          </p:cNvSpPr>
          <p:nvPr>
            <p:ph type="title"/>
          </p:nvPr>
        </p:nvSpPr>
        <p:spPr>
          <a:xfrm>
            <a:off x="831850" y="3080825"/>
            <a:ext cx="10515600" cy="14816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autocorrection</a:t>
            </a:r>
            <a:endParaRPr i="1" dirty="0">
              <a:latin typeface="Twinkl Cursive Looped" panose="02000000000000000000" pitchFamily="2" charset="0"/>
              <a:ea typeface="Arial"/>
              <a:cs typeface="Arial"/>
              <a:sym typeface="Arial"/>
            </a:endParaRPr>
          </a:p>
        </p:txBody>
      </p:sp>
    </p:spTree>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Shape 1759"/>
        <p:cNvGrpSpPr/>
        <p:nvPr/>
      </p:nvGrpSpPr>
      <p:grpSpPr>
        <a:xfrm>
          <a:off x="0" y="0"/>
          <a:ext cx="0" cy="0"/>
          <a:chOff x="0" y="0"/>
          <a:chExt cx="0" cy="0"/>
        </a:xfrm>
      </p:grpSpPr>
      <p:sp>
        <p:nvSpPr>
          <p:cNvPr id="1760" name="Google Shape;1760;p307"/>
          <p:cNvSpPr txBox="1">
            <a:spLocks noGrp="1"/>
          </p:cNvSpPr>
          <p:nvPr>
            <p:ph type="title"/>
          </p:nvPr>
        </p:nvSpPr>
        <p:spPr>
          <a:xfrm>
            <a:off x="831850" y="3080825"/>
            <a:ext cx="10515600" cy="14816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autonomous</a:t>
            </a:r>
            <a:endParaRPr i="1" dirty="0">
              <a:latin typeface="Twinkl Cursive Looped" panose="02000000000000000000" pitchFamily="2" charset="0"/>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46239"/>
            <a:ext cx="10515600" cy="1481650"/>
          </a:xfrm>
        </p:spPr>
        <p:txBody>
          <a:bodyPr>
            <a:normAutofit fontScale="90000"/>
          </a:bodyPr>
          <a:lstStyle/>
          <a:p>
            <a:pPr algn="ctr"/>
            <a:r>
              <a:rPr lang="en-GB" dirty="0">
                <a:latin typeface="Twinkl Cursive Looped" panose="02000000000000000000" pitchFamily="2" charset="0"/>
              </a:rPr>
              <a:t>Word families</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gram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small weight</a:t>
            </a:r>
          </a:p>
        </p:txBody>
      </p:sp>
    </p:spTree>
    <p:extLst>
      <p:ext uri="{BB962C8B-B14F-4D97-AF65-F5344CB8AC3E}">
        <p14:creationId xmlns:p14="http://schemas.microsoft.com/office/powerpoint/2010/main" val="281733520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Shape 1764"/>
        <p:cNvGrpSpPr/>
        <p:nvPr/>
      </p:nvGrpSpPr>
      <p:grpSpPr>
        <a:xfrm>
          <a:off x="0" y="0"/>
          <a:ext cx="0" cy="0"/>
          <a:chOff x="0" y="0"/>
          <a:chExt cx="0" cy="0"/>
        </a:xfrm>
      </p:grpSpPr>
      <p:sp>
        <p:nvSpPr>
          <p:cNvPr id="1765" name="Google Shape;1765;p308"/>
          <p:cNvSpPr txBox="1">
            <a:spLocks noGrp="1"/>
          </p:cNvSpPr>
          <p:nvPr>
            <p:ph type="title"/>
          </p:nvPr>
        </p:nvSpPr>
        <p:spPr>
          <a:xfrm>
            <a:off x="831850" y="3080825"/>
            <a:ext cx="10515600" cy="14816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autonomy</a:t>
            </a:r>
            <a:endParaRPr i="1" dirty="0">
              <a:latin typeface="Twinkl Cursive Looped" panose="02000000000000000000" pitchFamily="2" charset="0"/>
              <a:ea typeface="Arial"/>
              <a:cs typeface="Arial"/>
              <a:sym typeface="Arial"/>
            </a:endParaRPr>
          </a:p>
        </p:txBody>
      </p:sp>
    </p:spTree>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spelling rule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22474783"/>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programme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413045715"/>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telegram</a:t>
            </a:r>
          </a:p>
        </p:txBody>
      </p:sp>
    </p:spTree>
    <p:extLst>
      <p:ext uri="{BB962C8B-B14F-4D97-AF65-F5344CB8AC3E}">
        <p14:creationId xmlns:p14="http://schemas.microsoft.com/office/powerpoint/2010/main" val="2938272345"/>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hologram</a:t>
            </a:r>
          </a:p>
        </p:txBody>
      </p:sp>
    </p:spTree>
    <p:extLst>
      <p:ext uri="{BB962C8B-B14F-4D97-AF65-F5344CB8AC3E}">
        <p14:creationId xmlns:p14="http://schemas.microsoft.com/office/powerpoint/2010/main" val="4213858259"/>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diagram</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24879269"/>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grammar</a:t>
            </a:r>
          </a:p>
        </p:txBody>
      </p:sp>
    </p:spTree>
    <p:extLst>
      <p:ext uri="{BB962C8B-B14F-4D97-AF65-F5344CB8AC3E}">
        <p14:creationId xmlns:p14="http://schemas.microsoft.com/office/powerpoint/2010/main" val="80578285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err="1">
                <a:latin typeface="Twinkl Cursive Looped" panose="02000000000000000000" pitchFamily="2" charset="0"/>
              </a:rPr>
              <a:t>gramatical</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06067830"/>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parallelogram </a:t>
            </a:r>
          </a:p>
        </p:txBody>
      </p:sp>
    </p:spTree>
    <p:extLst>
      <p:ext uri="{BB962C8B-B14F-4D97-AF65-F5344CB8AC3E}">
        <p14:creationId xmlns:p14="http://schemas.microsoft.com/office/powerpoint/2010/main" val="2792669322"/>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monogram</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789535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gram</a:t>
            </a:r>
          </a:p>
        </p:txBody>
      </p:sp>
    </p:spTree>
    <p:extLst>
      <p:ext uri="{BB962C8B-B14F-4D97-AF65-F5344CB8AC3E}">
        <p14:creationId xmlns:p14="http://schemas.microsoft.com/office/powerpoint/2010/main" val="3880644436"/>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programmer</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670349578"/>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program</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304861550"/>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750055451"/>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restaurant </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335409816"/>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signature</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844813666"/>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Quick Quiz time…</a:t>
            </a:r>
          </a:p>
          <a:p>
            <a:endParaRPr lang="en-GB" sz="7200" dirty="0"/>
          </a:p>
        </p:txBody>
      </p:sp>
    </p:spTree>
    <p:extLst>
      <p:ext uri="{BB962C8B-B14F-4D97-AF65-F5344CB8AC3E}">
        <p14:creationId xmlns:p14="http://schemas.microsoft.com/office/powerpoint/2010/main" val="362578891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642258" y="560338"/>
            <a:ext cx="11168742" cy="6032421"/>
          </a:xfrm>
          <a:prstGeom prst="rect">
            <a:avLst/>
          </a:prstGeom>
          <a:noFill/>
        </p:spPr>
        <p:txBody>
          <a:bodyPr wrap="square" rtlCol="0">
            <a:spAutoFit/>
          </a:bodyPr>
          <a:lstStyle/>
          <a:p>
            <a:r>
              <a:rPr lang="en-GB" sz="7200" dirty="0">
                <a:latin typeface="Twinkl Cursive Looped" panose="02000000000000000000" pitchFamily="2" charset="0"/>
              </a:rPr>
              <a:t>Did you get them correct?</a:t>
            </a:r>
          </a:p>
          <a:p>
            <a:r>
              <a:rPr lang="en-GB" sz="4400" i="1" dirty="0">
                <a:latin typeface="Twinkl Cursive Looped" panose="02000000000000000000" pitchFamily="2" charset="0"/>
              </a:rPr>
              <a:t>Edit your work.</a:t>
            </a:r>
          </a:p>
          <a:p>
            <a:pPr algn="ctr"/>
            <a:endParaRPr lang="en-GB" sz="5400" dirty="0">
              <a:latin typeface="Twinkl Cursive Looped" panose="02000000000000000000" pitchFamily="2" charset="0"/>
            </a:endParaRPr>
          </a:p>
          <a:p>
            <a:pPr algn="ctr"/>
            <a:r>
              <a:rPr lang="en-GB" sz="5400" dirty="0" err="1">
                <a:latin typeface="Twinkl Cursive Looped" panose="02000000000000000000" pitchFamily="2" charset="0"/>
              </a:rPr>
              <a:t>interupt</a:t>
            </a:r>
            <a:r>
              <a:rPr lang="en-GB" sz="5400" dirty="0">
                <a:latin typeface="Twinkl Cursive Looped" panose="02000000000000000000" pitchFamily="2" charset="0"/>
              </a:rPr>
              <a:t>    language  antibacterial autonomous Restaurant signature  programme diagram </a:t>
            </a:r>
            <a:r>
              <a:rPr lang="en-GB" sz="5400" dirty="0" err="1">
                <a:latin typeface="Twinkl Cursive Looped" panose="02000000000000000000" pitchFamily="2" charset="0"/>
              </a:rPr>
              <a:t>parallogram</a:t>
            </a:r>
            <a:r>
              <a:rPr lang="en-GB" sz="5400" dirty="0">
                <a:latin typeface="Twinkl Cursive Looped" panose="02000000000000000000" pitchFamily="2" charset="0"/>
              </a:rPr>
              <a:t> programmer </a:t>
            </a:r>
          </a:p>
        </p:txBody>
      </p:sp>
    </p:spTree>
    <p:extLst>
      <p:ext uri="{BB962C8B-B14F-4D97-AF65-F5344CB8AC3E}">
        <p14:creationId xmlns:p14="http://schemas.microsoft.com/office/powerpoint/2010/main" val="388699187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75758" y="2274838"/>
            <a:ext cx="9046029" cy="2308324"/>
          </a:xfrm>
          <a:prstGeom prst="rect">
            <a:avLst/>
          </a:prstGeom>
          <a:noFill/>
        </p:spPr>
        <p:txBody>
          <a:bodyPr wrap="square" rtlCol="0">
            <a:spAutoFit/>
          </a:bodyPr>
          <a:lstStyle/>
          <a:p>
            <a:r>
              <a:rPr lang="en-GB" sz="7200" dirty="0">
                <a:latin typeface="Twinkl Cursive Looped" panose="02000000000000000000" pitchFamily="2" charset="0"/>
              </a:rPr>
              <a:t>Word class time…</a:t>
            </a:r>
          </a:p>
          <a:p>
            <a:endParaRPr lang="en-GB" sz="7200" dirty="0"/>
          </a:p>
        </p:txBody>
      </p:sp>
    </p:spTree>
    <p:extLst>
      <p:ext uri="{BB962C8B-B14F-4D97-AF65-F5344CB8AC3E}">
        <p14:creationId xmlns:p14="http://schemas.microsoft.com/office/powerpoint/2010/main" val="1301617929"/>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310243" y="3745579"/>
            <a:ext cx="11800115" cy="523220"/>
          </a:xfrm>
          <a:prstGeom prst="rect">
            <a:avLst/>
          </a:prstGeom>
          <a:noFill/>
        </p:spPr>
        <p:txBody>
          <a:bodyPr wrap="square" rtlCol="0">
            <a:spAutoFit/>
          </a:bodyPr>
          <a:lstStyle/>
          <a:p>
            <a:r>
              <a:rPr lang="nl-NL" sz="2800" dirty="0">
                <a:solidFill>
                  <a:schemeClr val="accent2"/>
                </a:solidFill>
                <a:latin typeface="Twinkl Cursive Looped" panose="02000000000000000000" pitchFamily="2" charset="0"/>
              </a:rPr>
              <a:t> Determiner noun verb determiner adjective noun preposition noun</a:t>
            </a:r>
            <a:endParaRPr lang="en-GB" sz="6000" dirty="0"/>
          </a:p>
        </p:txBody>
      </p:sp>
      <p:sp>
        <p:nvSpPr>
          <p:cNvPr id="3" name="TextBox 2">
            <a:extLst>
              <a:ext uri="{FF2B5EF4-FFF2-40B4-BE49-F238E27FC236}">
                <a16:creationId xmlns:a16="http://schemas.microsoft.com/office/drawing/2014/main" id="{E500F0D3-C8EE-77CA-D8A5-2252D46724AA}"/>
              </a:ext>
            </a:extLst>
          </p:cNvPr>
          <p:cNvSpPr txBox="1"/>
          <p:nvPr/>
        </p:nvSpPr>
        <p:spPr>
          <a:xfrm>
            <a:off x="451759" y="1956022"/>
            <a:ext cx="11517084" cy="707886"/>
          </a:xfrm>
          <a:prstGeom prst="rect">
            <a:avLst/>
          </a:prstGeom>
          <a:noFill/>
        </p:spPr>
        <p:txBody>
          <a:bodyPr wrap="square" rtlCol="0">
            <a:spAutoFit/>
          </a:bodyPr>
          <a:lstStyle/>
          <a:p>
            <a:r>
              <a:rPr lang="en-GB" sz="4000" dirty="0">
                <a:latin typeface="Twinkl Cursive Looped" panose="02000000000000000000" pitchFamily="2" charset="0"/>
              </a:rPr>
              <a:t>The restaurant served the best food in London. </a:t>
            </a:r>
            <a:endParaRPr lang="en-GB" sz="6000" dirty="0"/>
          </a:p>
        </p:txBody>
      </p:sp>
      <p:sp>
        <p:nvSpPr>
          <p:cNvPr id="4" name="Rectangle 3">
            <a:extLst>
              <a:ext uri="{FF2B5EF4-FFF2-40B4-BE49-F238E27FC236}">
                <a16:creationId xmlns:a16="http://schemas.microsoft.com/office/drawing/2014/main" id="{B5313488-7E4A-79E2-52CD-B230AB2EBC8A}"/>
              </a:ext>
            </a:extLst>
          </p:cNvPr>
          <p:cNvSpPr/>
          <p:nvPr/>
        </p:nvSpPr>
        <p:spPr>
          <a:xfrm>
            <a:off x="1436914" y="2048355"/>
            <a:ext cx="2432957" cy="523219"/>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E02A7888-AA45-7396-3E3D-4AC6E69CC2E9}"/>
              </a:ext>
            </a:extLst>
          </p:cNvPr>
          <p:cNvSpPr/>
          <p:nvPr/>
        </p:nvSpPr>
        <p:spPr>
          <a:xfrm>
            <a:off x="2269671" y="3745579"/>
            <a:ext cx="898072" cy="523219"/>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85145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Lst>
  </p:timing>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391885" y="3690609"/>
            <a:ext cx="11800115" cy="523220"/>
          </a:xfrm>
          <a:prstGeom prst="rect">
            <a:avLst/>
          </a:prstGeom>
          <a:noFill/>
        </p:spPr>
        <p:txBody>
          <a:bodyPr wrap="square" rtlCol="0">
            <a:spAutoFit/>
          </a:bodyPr>
          <a:lstStyle/>
          <a:p>
            <a:r>
              <a:rPr lang="nl-NL" sz="2800" dirty="0">
                <a:solidFill>
                  <a:schemeClr val="accent2"/>
                </a:solidFill>
                <a:latin typeface="Twinkl Cursive Looped" panose="02000000000000000000" pitchFamily="2" charset="0"/>
              </a:rPr>
              <a:t>Determiner noun determiner adjective noun verb verb verb determiner noun</a:t>
            </a:r>
            <a:endParaRPr lang="en-GB" sz="6000" dirty="0"/>
          </a:p>
        </p:txBody>
      </p:sp>
      <p:sp>
        <p:nvSpPr>
          <p:cNvPr id="3" name="TextBox 2">
            <a:extLst>
              <a:ext uri="{FF2B5EF4-FFF2-40B4-BE49-F238E27FC236}">
                <a16:creationId xmlns:a16="http://schemas.microsoft.com/office/drawing/2014/main" id="{E500F0D3-C8EE-77CA-D8A5-2252D46724AA}"/>
              </a:ext>
            </a:extLst>
          </p:cNvPr>
          <p:cNvSpPr txBox="1"/>
          <p:nvPr/>
        </p:nvSpPr>
        <p:spPr>
          <a:xfrm>
            <a:off x="337458" y="2013523"/>
            <a:ext cx="11517084" cy="1323439"/>
          </a:xfrm>
          <a:prstGeom prst="rect">
            <a:avLst/>
          </a:prstGeom>
          <a:noFill/>
        </p:spPr>
        <p:txBody>
          <a:bodyPr wrap="square" rtlCol="0">
            <a:spAutoFit/>
          </a:bodyPr>
          <a:lstStyle/>
          <a:p>
            <a:r>
              <a:rPr lang="en-GB" sz="4000" dirty="0">
                <a:latin typeface="Twinkl Cursive Looped" panose="02000000000000000000" pitchFamily="2" charset="0"/>
              </a:rPr>
              <a:t>The signature of a senior manager was used to sign the contract.</a:t>
            </a:r>
            <a:endParaRPr lang="en-GB" sz="6000" dirty="0"/>
          </a:p>
        </p:txBody>
      </p:sp>
      <p:sp>
        <p:nvSpPr>
          <p:cNvPr id="4" name="Rectangle 3">
            <a:extLst>
              <a:ext uri="{FF2B5EF4-FFF2-40B4-BE49-F238E27FC236}">
                <a16:creationId xmlns:a16="http://schemas.microsoft.com/office/drawing/2014/main" id="{B5313488-7E4A-79E2-52CD-B230AB2EBC8A}"/>
              </a:ext>
            </a:extLst>
          </p:cNvPr>
          <p:cNvSpPr/>
          <p:nvPr/>
        </p:nvSpPr>
        <p:spPr>
          <a:xfrm>
            <a:off x="1338944" y="1999483"/>
            <a:ext cx="2253342" cy="615553"/>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E02A7888-AA45-7396-3E3D-4AC6E69CC2E9}"/>
              </a:ext>
            </a:extLst>
          </p:cNvPr>
          <p:cNvSpPr/>
          <p:nvPr/>
        </p:nvSpPr>
        <p:spPr>
          <a:xfrm>
            <a:off x="2188029" y="3690609"/>
            <a:ext cx="914400" cy="523219"/>
          </a:xfrm>
          <a:prstGeom prst="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0543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programme  </a:t>
            </a:r>
          </a:p>
        </p:txBody>
      </p:sp>
      <p:sp>
        <p:nvSpPr>
          <p:cNvPr id="3" name="Rectangle 2">
            <a:extLst>
              <a:ext uri="{FF2B5EF4-FFF2-40B4-BE49-F238E27FC236}">
                <a16:creationId xmlns:a16="http://schemas.microsoft.com/office/drawing/2014/main" id="{13BB5EC0-7A96-4D29-A835-6FAE896C31A4}"/>
              </a:ext>
            </a:extLst>
          </p:cNvPr>
          <p:cNvSpPr/>
          <p:nvPr/>
        </p:nvSpPr>
        <p:spPr>
          <a:xfrm>
            <a:off x="5457824" y="3682261"/>
            <a:ext cx="1864180" cy="75715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8" name="Picture 4" descr="Image result for programe clipart">
            <a:extLst>
              <a:ext uri="{FF2B5EF4-FFF2-40B4-BE49-F238E27FC236}">
                <a16:creationId xmlns:a16="http://schemas.microsoft.com/office/drawing/2014/main" id="{39BEE14E-FD66-13CE-F50B-48A4CEAF04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376" y="514350"/>
            <a:ext cx="11334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98557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95944" y="2274838"/>
            <a:ext cx="11740242" cy="4524315"/>
          </a:xfrm>
          <a:prstGeom prst="rect">
            <a:avLst/>
          </a:prstGeom>
          <a:noFill/>
        </p:spPr>
        <p:txBody>
          <a:bodyPr wrap="square" rtlCol="0">
            <a:spAutoFit/>
          </a:bodyPr>
          <a:lstStyle/>
          <a:p>
            <a:r>
              <a:rPr lang="en-GB" sz="7200" dirty="0">
                <a:latin typeface="Twinkl Cursive Looped" panose="02000000000000000000" pitchFamily="2" charset="0"/>
              </a:rPr>
              <a:t>Etymology </a:t>
            </a:r>
          </a:p>
          <a:p>
            <a:endParaRPr lang="en-GB" sz="7200" dirty="0">
              <a:solidFill>
                <a:srgbClr val="FF0000"/>
              </a:solidFill>
              <a:latin typeface="Twinkl Cursive Looped" panose="02000000000000000000" pitchFamily="2" charset="0"/>
            </a:endParaRPr>
          </a:p>
          <a:p>
            <a:r>
              <a:rPr lang="en-GB" sz="7200" dirty="0">
                <a:solidFill>
                  <a:srgbClr val="FF0000"/>
                </a:solidFill>
                <a:latin typeface="Twinkl Cursive Looped" panose="02000000000000000000" pitchFamily="2" charset="0"/>
              </a:rPr>
              <a:t>The history of a word….</a:t>
            </a:r>
            <a:endParaRPr lang="en-GB" sz="4800" dirty="0">
              <a:solidFill>
                <a:srgbClr val="FF0000"/>
              </a:solidFill>
              <a:latin typeface="Twinkl Cursive Looped" panose="02000000000000000000" pitchFamily="2" charset="0"/>
            </a:endParaRPr>
          </a:p>
          <a:p>
            <a:endParaRPr lang="en-GB" sz="7200" dirty="0"/>
          </a:p>
        </p:txBody>
      </p:sp>
    </p:spTree>
    <p:extLst>
      <p:ext uri="{BB962C8B-B14F-4D97-AF65-F5344CB8AC3E}">
        <p14:creationId xmlns:p14="http://schemas.microsoft.com/office/powerpoint/2010/main" val="2837496174"/>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654352"/>
            <a:ext cx="11740242" cy="2862322"/>
          </a:xfrm>
          <a:prstGeom prst="rect">
            <a:avLst/>
          </a:prstGeom>
          <a:noFill/>
        </p:spPr>
        <p:txBody>
          <a:bodyPr wrap="square" rtlCol="0">
            <a:spAutoFit/>
          </a:bodyPr>
          <a:lstStyle/>
          <a:p>
            <a:r>
              <a:rPr lang="en-GB" b="1" dirty="0">
                <a:solidFill>
                  <a:srgbClr val="83001D"/>
                </a:solidFill>
                <a:effectLst/>
              </a:rPr>
              <a:t>Restaurant </a:t>
            </a:r>
          </a:p>
          <a:p>
            <a:endParaRPr lang="en-GB" b="1" dirty="0">
              <a:solidFill>
                <a:srgbClr val="83001D"/>
              </a:solidFill>
            </a:endParaRPr>
          </a:p>
          <a:p>
            <a:r>
              <a:rPr lang="en-GB" b="1" dirty="0">
                <a:solidFill>
                  <a:srgbClr val="83001D"/>
                </a:solidFill>
                <a:effectLst/>
              </a:rPr>
              <a:t>early 19th century: from French, from </a:t>
            </a:r>
            <a:r>
              <a:rPr lang="en-GB" b="1" dirty="0" err="1">
                <a:solidFill>
                  <a:srgbClr val="83001D"/>
                </a:solidFill>
                <a:effectLst/>
              </a:rPr>
              <a:t>restaurer</a:t>
            </a:r>
            <a:r>
              <a:rPr lang="en-GB" b="1" dirty="0">
                <a:solidFill>
                  <a:srgbClr val="83001D"/>
                </a:solidFill>
                <a:effectLst/>
              </a:rPr>
              <a:t> ‘provide food for’ (literally ‘restore to a former state’).</a:t>
            </a:r>
          </a:p>
          <a:p>
            <a:endParaRPr lang="en-GB" b="1" dirty="0">
              <a:solidFill>
                <a:srgbClr val="83001D"/>
              </a:solidFill>
            </a:endParaRPr>
          </a:p>
          <a:p>
            <a:endParaRPr lang="en-GB" b="1" dirty="0">
              <a:solidFill>
                <a:srgbClr val="83001D"/>
              </a:solidFill>
              <a:effectLst/>
            </a:endParaRPr>
          </a:p>
          <a:p>
            <a:r>
              <a:rPr lang="en-GB" b="1" dirty="0">
                <a:solidFill>
                  <a:srgbClr val="83001D"/>
                </a:solidFill>
                <a:effectLst/>
              </a:rPr>
              <a:t>Signature </a:t>
            </a:r>
          </a:p>
          <a:p>
            <a:endParaRPr lang="en-GB" b="1" dirty="0">
              <a:solidFill>
                <a:srgbClr val="83001D"/>
              </a:solidFill>
              <a:effectLst/>
            </a:endParaRPr>
          </a:p>
          <a:p>
            <a:r>
              <a:rPr lang="en-GB" b="1" dirty="0">
                <a:solidFill>
                  <a:srgbClr val="83001D"/>
                </a:solidFill>
                <a:effectLst/>
              </a:rPr>
              <a:t>mid 16th century (as a Scots legal term, denoting a document presented by a writer to the Signet): from medieval Latin </a:t>
            </a:r>
            <a:r>
              <a:rPr lang="en-GB" b="1" dirty="0" err="1">
                <a:solidFill>
                  <a:srgbClr val="83001D"/>
                </a:solidFill>
                <a:effectLst/>
              </a:rPr>
              <a:t>signatura</a:t>
            </a:r>
            <a:r>
              <a:rPr lang="en-GB" b="1" dirty="0">
                <a:solidFill>
                  <a:srgbClr val="83001D"/>
                </a:solidFill>
                <a:effectLst/>
              </a:rPr>
              <a:t> ‘sign manual’ (in late Latin denoting a marking on sheep), from Latin </a:t>
            </a:r>
            <a:r>
              <a:rPr lang="en-GB" b="1" dirty="0" err="1">
                <a:solidFill>
                  <a:srgbClr val="83001D"/>
                </a:solidFill>
                <a:effectLst/>
              </a:rPr>
              <a:t>signare</a:t>
            </a:r>
            <a:r>
              <a:rPr lang="en-GB" b="1" dirty="0">
                <a:solidFill>
                  <a:srgbClr val="83001D"/>
                </a:solidFill>
                <a:effectLst/>
              </a:rPr>
              <a:t> ‘to sign, mark’.</a:t>
            </a:r>
            <a:br>
              <a:rPr lang="en-GB" b="1" dirty="0">
                <a:solidFill>
                  <a:srgbClr val="83001D"/>
                </a:solidFill>
                <a:effectLst/>
                <a:hlinkClick r:id="rId3"/>
              </a:rPr>
            </a:br>
            <a:endParaRPr lang="en-GB"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558172481"/>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225879" y="1050195"/>
            <a:ext cx="11740242" cy="5632311"/>
          </a:xfrm>
          <a:prstGeom prst="rect">
            <a:avLst/>
          </a:prstGeom>
          <a:noFill/>
        </p:spPr>
        <p:txBody>
          <a:bodyPr wrap="square" rtlCol="0">
            <a:spAutoFit/>
          </a:bodyPr>
          <a:lstStyle/>
          <a:p>
            <a:r>
              <a:rPr lang="en-GB" sz="7200" dirty="0">
                <a:latin typeface="Twinkl Cursive Looped" panose="02000000000000000000" pitchFamily="2" charset="0"/>
              </a:rPr>
              <a:t>Let’s </a:t>
            </a:r>
            <a:r>
              <a:rPr lang="en-GB" sz="7200" i="1" dirty="0">
                <a:latin typeface="Twinkl Cursive Looped" panose="02000000000000000000" pitchFamily="2" charset="0"/>
              </a:rPr>
              <a:t>investigate….</a:t>
            </a:r>
          </a:p>
          <a:p>
            <a:endParaRPr lang="en-GB" sz="7200" i="1" dirty="0">
              <a:latin typeface="Twinkl Cursive Looped" panose="02000000000000000000" pitchFamily="2" charset="0"/>
            </a:endParaRPr>
          </a:p>
          <a:p>
            <a:r>
              <a:rPr lang="en-GB" sz="7200" i="1" dirty="0">
                <a:latin typeface="Twinkl Cursive Looped" panose="02000000000000000000" pitchFamily="2" charset="0"/>
              </a:rPr>
              <a:t>Find antonyms and synonyms of the challenge words. </a:t>
            </a:r>
          </a:p>
        </p:txBody>
      </p:sp>
    </p:spTree>
    <p:extLst>
      <p:ext uri="{BB962C8B-B14F-4D97-AF65-F5344CB8AC3E}">
        <p14:creationId xmlns:p14="http://schemas.microsoft.com/office/powerpoint/2010/main" val="4027390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telegram </a:t>
            </a:r>
          </a:p>
        </p:txBody>
      </p:sp>
      <p:sp>
        <p:nvSpPr>
          <p:cNvPr id="3" name="Rectangle 2">
            <a:extLst>
              <a:ext uri="{FF2B5EF4-FFF2-40B4-BE49-F238E27FC236}">
                <a16:creationId xmlns:a16="http://schemas.microsoft.com/office/drawing/2014/main" id="{0366E0B6-702E-4814-82C6-08CA2D13F3C9}"/>
              </a:ext>
            </a:extLst>
          </p:cNvPr>
          <p:cNvSpPr/>
          <p:nvPr/>
        </p:nvSpPr>
        <p:spPr>
          <a:xfrm>
            <a:off x="5802086" y="3608613"/>
            <a:ext cx="1807028" cy="95386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054" name="Picture 6" descr="Image result for telegramclipart">
            <a:extLst>
              <a:ext uri="{FF2B5EF4-FFF2-40B4-BE49-F238E27FC236}">
                <a16:creationId xmlns:a16="http://schemas.microsoft.com/office/drawing/2014/main" id="{4BCB91BF-BC95-2341-51A7-B5F97CF7A6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870" y="350385"/>
            <a:ext cx="2162175" cy="178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2200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hologram </a:t>
            </a:r>
          </a:p>
        </p:txBody>
      </p:sp>
      <p:sp>
        <p:nvSpPr>
          <p:cNvPr id="3" name="Rectangle 2">
            <a:extLst>
              <a:ext uri="{FF2B5EF4-FFF2-40B4-BE49-F238E27FC236}">
                <a16:creationId xmlns:a16="http://schemas.microsoft.com/office/drawing/2014/main" id="{4BCBA2DA-E95C-434C-BE81-320E182AE5EF}"/>
              </a:ext>
            </a:extLst>
          </p:cNvPr>
          <p:cNvSpPr/>
          <p:nvPr/>
        </p:nvSpPr>
        <p:spPr>
          <a:xfrm>
            <a:off x="5910945" y="3532499"/>
            <a:ext cx="1959425" cy="10299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76" name="Picture 4" descr="Image result for hologram clipart">
            <a:extLst>
              <a:ext uri="{FF2B5EF4-FFF2-40B4-BE49-F238E27FC236}">
                <a16:creationId xmlns:a16="http://schemas.microsoft.com/office/drawing/2014/main" id="{2724A23F-A82E-60F3-2E3E-7E3E0EC4FE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964" y="432707"/>
            <a:ext cx="15621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9598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programme </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618445" y="2122033"/>
            <a:ext cx="10955112" cy="1292662"/>
          </a:xfrm>
          <a:prstGeom prst="rect">
            <a:avLst/>
          </a:prstGeom>
          <a:noFill/>
        </p:spPr>
        <p:txBody>
          <a:bodyPr wrap="square">
            <a:spAutoFit/>
          </a:bodyPr>
          <a:lstStyle/>
          <a:p>
            <a:r>
              <a:rPr lang="en-GB" sz="6000" dirty="0">
                <a:solidFill>
                  <a:prstClr val="black"/>
                </a:solidFill>
                <a:latin typeface="Twinkl Cursive Looped" panose="02000000000000000000" pitchFamily="2" charset="0"/>
                <a:ea typeface="+mj-ea"/>
                <a:cs typeface="+mj-cs"/>
              </a:rPr>
              <a:t>pro</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a:t>
            </a:r>
            <a:r>
              <a:rPr lang="en-GB" sz="6000" dirty="0">
                <a:solidFill>
                  <a:prstClr val="black"/>
                </a:solidFill>
                <a:latin typeface="Twinkl Cursive Looped" panose="02000000000000000000" pitchFamily="2" charset="0"/>
                <a:ea typeface="+mj-ea"/>
                <a:cs typeface="+mj-cs"/>
              </a:rPr>
              <a:t>gram + me</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programme</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a:t>
            </a:r>
            <a:r>
              <a:rPr lang="en-GB" sz="4400" dirty="0">
                <a:solidFill>
                  <a:prstClr val="black"/>
                </a:solidFill>
                <a:latin typeface="Twinkl Cursive Looped" panose="02000000000000000000" pitchFamily="2" charset="0"/>
              </a:rPr>
              <a:t> a set of related measures or activities with a particular long-term aim </a:t>
            </a:r>
          </a:p>
        </p:txBody>
      </p:sp>
      <p:pic>
        <p:nvPicPr>
          <p:cNvPr id="5" name="Picture 4" descr="Image result for programe clipart">
            <a:extLst>
              <a:ext uri="{FF2B5EF4-FFF2-40B4-BE49-F238E27FC236}">
                <a16:creationId xmlns:a16="http://schemas.microsoft.com/office/drawing/2014/main" id="{9414BDF5-2A99-328D-ED56-E90E56C3743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376" y="514350"/>
            <a:ext cx="1133475"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8228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7CB77-1BC6-F944-148E-7718A4A87291}"/>
              </a:ext>
            </a:extLst>
          </p:cNvPr>
          <p:cNvSpPr>
            <a:spLocks noGrp="1"/>
          </p:cNvSpPr>
          <p:nvPr>
            <p:ph type="title"/>
          </p:nvPr>
        </p:nvSpPr>
        <p:spPr/>
        <p:txBody>
          <a:bodyPr/>
          <a:lstStyle/>
          <a:p>
            <a:r>
              <a:rPr lang="en-GB" dirty="0"/>
              <a:t>These slides are slightly different - to reduce the number there are now animations used</a:t>
            </a:r>
          </a:p>
        </p:txBody>
      </p:sp>
      <p:sp>
        <p:nvSpPr>
          <p:cNvPr id="3" name="Content Placeholder 2">
            <a:extLst>
              <a:ext uri="{FF2B5EF4-FFF2-40B4-BE49-F238E27FC236}">
                <a16:creationId xmlns:a16="http://schemas.microsoft.com/office/drawing/2014/main" id="{077E62D0-33DD-9CBA-3B37-C650BF8941B5}"/>
              </a:ext>
            </a:extLst>
          </p:cNvPr>
          <p:cNvSpPr>
            <a:spLocks noGrp="1"/>
          </p:cNvSpPr>
          <p:nvPr>
            <p:ph idx="1"/>
          </p:nvPr>
        </p:nvSpPr>
        <p:spPr/>
        <p:txBody>
          <a:bodyPr/>
          <a:lstStyle/>
          <a:p>
            <a:r>
              <a:rPr lang="en-GB" dirty="0"/>
              <a:t>Please use these slides in full screen slide show mode to ensure they work how they are designed with chunks of information being shown at a time to prevent overload </a:t>
            </a:r>
          </a:p>
          <a:p>
            <a:endParaRPr lang="en-GB" dirty="0"/>
          </a:p>
          <a:p>
            <a:r>
              <a:rPr lang="en-GB" dirty="0"/>
              <a:t>Thank you</a:t>
            </a:r>
          </a:p>
        </p:txBody>
      </p:sp>
    </p:spTree>
    <p:extLst>
      <p:ext uri="{BB962C8B-B14F-4D97-AF65-F5344CB8AC3E}">
        <p14:creationId xmlns:p14="http://schemas.microsoft.com/office/powerpoint/2010/main" val="14722791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telegram</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2405743" y="2122033"/>
            <a:ext cx="8175171"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tele + </a:t>
            </a:r>
            <a:r>
              <a:rPr lang="en-GB" sz="6000" dirty="0">
                <a:solidFill>
                  <a:prstClr val="black"/>
                </a:solidFill>
                <a:latin typeface="Twinkl Cursive Looped" panose="02000000000000000000" pitchFamily="2" charset="0"/>
                <a:ea typeface="+mj-ea"/>
                <a:cs typeface="+mj-cs"/>
              </a:rPr>
              <a:t>gram </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telegram</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201045" y="3995678"/>
            <a:ext cx="11789909" cy="2862322"/>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a:t>
            </a:r>
            <a:r>
              <a:rPr lang="en-GB" sz="4400" dirty="0">
                <a:solidFill>
                  <a:prstClr val="black"/>
                </a:solidFill>
                <a:latin typeface="Twinkl Cursive Looped" panose="02000000000000000000" pitchFamily="2" charset="0"/>
              </a:rPr>
              <a:t> a message sent by telegraph and then delivered in written or printed form, used in the UK only for international messages since 1981. </a:t>
            </a:r>
            <a:endParaRPr lang="en-GB" sz="1400" i="1" dirty="0"/>
          </a:p>
        </p:txBody>
      </p:sp>
      <p:pic>
        <p:nvPicPr>
          <p:cNvPr id="5" name="Picture 6" descr="Image result for telegramclipart">
            <a:extLst>
              <a:ext uri="{FF2B5EF4-FFF2-40B4-BE49-F238E27FC236}">
                <a16:creationId xmlns:a16="http://schemas.microsoft.com/office/drawing/2014/main" id="{03A6C765-8579-D494-A8EB-F2FB2BB897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9870" y="350385"/>
            <a:ext cx="2162175" cy="17811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6769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woman’s </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1338943" y="2122033"/>
            <a:ext cx="9241971"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woman + </a:t>
            </a:r>
            <a:r>
              <a:rPr lang="en-GB" sz="6000" dirty="0">
                <a:solidFill>
                  <a:prstClr val="black"/>
                </a:solidFill>
                <a:latin typeface="Twinkl Cursive Looped" panose="02000000000000000000" pitchFamily="2" charset="0"/>
                <a:ea typeface="+mj-ea"/>
                <a:cs typeface="+mj-cs"/>
              </a:rPr>
              <a:t>’ + s</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woman’s</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2185214"/>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a:t>
            </a:r>
            <a:r>
              <a:rPr lang="en-GB" sz="4400" dirty="0">
                <a:solidFill>
                  <a:prstClr val="black"/>
                </a:solidFill>
                <a:latin typeface="Twinkl Cursive Looped" panose="02000000000000000000" pitchFamily="2" charset="0"/>
              </a:rPr>
              <a:t> a three-dimensional image formed by the interference of light beams from a laser or other coherent light source. </a:t>
            </a:r>
            <a:endParaRPr lang="en-GB" sz="1400" i="1" dirty="0"/>
          </a:p>
        </p:txBody>
      </p:sp>
      <p:pic>
        <p:nvPicPr>
          <p:cNvPr id="5" name="Picture 4" descr="Image result for hologram clipart">
            <a:extLst>
              <a:ext uri="{FF2B5EF4-FFF2-40B4-BE49-F238E27FC236}">
                <a16:creationId xmlns:a16="http://schemas.microsoft.com/office/drawing/2014/main" id="{4CF52455-8780-3251-7D54-E27B13CC5DC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964" y="432707"/>
            <a:ext cx="15621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5137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An extensive programme of reforms have taken place to improve the local area.</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4670426" y="2290250"/>
            <a:ext cx="3673474" cy="790575"/>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 </a:t>
            </a:r>
            <a:endParaRPr lang="en-GB" i="1" dirty="0"/>
          </a:p>
        </p:txBody>
      </p:sp>
    </p:spTree>
    <p:extLst>
      <p:ext uri="{BB962C8B-B14F-4D97-AF65-F5344CB8AC3E}">
        <p14:creationId xmlns:p14="http://schemas.microsoft.com/office/powerpoint/2010/main" val="2199839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Telegrams were sent during the war.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528183" y="3795031"/>
            <a:ext cx="3260046" cy="767444"/>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199949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95943" y="2867789"/>
            <a:ext cx="11560628" cy="1481650"/>
          </a:xfrm>
        </p:spPr>
        <p:txBody>
          <a:bodyPr>
            <a:normAutofit fontScale="90000"/>
          </a:bodyPr>
          <a:lstStyle/>
          <a:p>
            <a:pPr algn="ctr"/>
            <a:r>
              <a:rPr lang="en-GB" dirty="0">
                <a:latin typeface="Twinkl Cursive Looped" panose="02000000000000000000" pitchFamily="2" charset="0"/>
              </a:rPr>
              <a:t>In futuristic films and shows, they use holograms.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4817382" y="3429000"/>
            <a:ext cx="3281589" cy="953861"/>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220347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72543809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restaurant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473529" y="2183264"/>
            <a:ext cx="11614376" cy="1107996"/>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2585323"/>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a:t>
            </a:r>
            <a:r>
              <a:rPr kumimoji="0" lang="en-GB" sz="4800" b="0" i="0" u="none" strike="noStrike" kern="1200" cap="none" spc="0" normalizeH="0" noProof="0" dirty="0">
                <a:ln>
                  <a:noFill/>
                </a:ln>
                <a:solidFill>
                  <a:prstClr val="black"/>
                </a:solidFill>
                <a:effectLst/>
                <a:uLnTx/>
                <a:uFillTx/>
                <a:latin typeface="Twinkl Cursive Looped" panose="02000000000000000000" pitchFamily="2" charset="0"/>
              </a:rPr>
              <a:t> </a:t>
            </a:r>
            <a:r>
              <a:rPr lang="en-GB" sz="4800" dirty="0">
                <a:solidFill>
                  <a:prstClr val="black"/>
                </a:solidFill>
                <a:latin typeface="Twinkl Cursive Looped" panose="02000000000000000000" pitchFamily="2" charset="0"/>
              </a:rPr>
              <a:t>a place where people pay to sit and eat meals that are cooked and served on the premises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5124" name="Picture 4" descr="Image result for restaurant clipart">
            <a:extLst>
              <a:ext uri="{FF2B5EF4-FFF2-40B4-BE49-F238E27FC236}">
                <a16:creationId xmlns:a16="http://schemas.microsoft.com/office/drawing/2014/main" id="{F73B3A62-C20B-28BE-D570-2F90B9E69C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272" y="494310"/>
            <a:ext cx="17526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0293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restaurant served the best food in London.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657350" y="3031075"/>
            <a:ext cx="3290207"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157166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signature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NOUN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3429000"/>
            <a:ext cx="11614375" cy="3077766"/>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a person's name written in a distinctive way as a form of identification in authorizing a cheque or document or concluding a letter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10244" name="Picture 4" descr="Image result for signature clipart">
            <a:extLst>
              <a:ext uri="{FF2B5EF4-FFF2-40B4-BE49-F238E27FC236}">
                <a16:creationId xmlns:a16="http://schemas.microsoft.com/office/drawing/2014/main" id="{CFA0106C-A4B0-B5D1-21F6-3027DB6036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886" y="323510"/>
            <a:ext cx="16383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9700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signature of a senior manager was used to sign the contract.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155371" y="3031075"/>
            <a:ext cx="3004458"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2611828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469571" y="1518558"/>
            <a:ext cx="9046029" cy="3416320"/>
          </a:xfrm>
          <a:prstGeom prst="rect">
            <a:avLst/>
          </a:prstGeom>
          <a:noFill/>
        </p:spPr>
        <p:txBody>
          <a:bodyPr wrap="square" rtlCol="0">
            <a:spAutoFit/>
          </a:bodyPr>
          <a:lstStyle/>
          <a:p>
            <a:r>
              <a:rPr lang="en-GB" sz="7200" dirty="0">
                <a:latin typeface="Twinkl Cursive Looped" panose="02000000000000000000" pitchFamily="2" charset="0"/>
              </a:rPr>
              <a:t>Year 6  - Spring 1</a:t>
            </a:r>
          </a:p>
          <a:p>
            <a:r>
              <a:rPr lang="en-GB" sz="7200" dirty="0">
                <a:latin typeface="Twinkl Cursive Looped" panose="02000000000000000000" pitchFamily="2" charset="0"/>
              </a:rPr>
              <a:t>Week 2 - Monday</a:t>
            </a:r>
          </a:p>
          <a:p>
            <a:endParaRPr lang="en-GB" sz="7200" dirty="0"/>
          </a:p>
        </p:txBody>
      </p:sp>
    </p:spTree>
    <p:extLst>
      <p:ext uri="{BB962C8B-B14F-4D97-AF65-F5344CB8AC3E}">
        <p14:creationId xmlns:p14="http://schemas.microsoft.com/office/powerpoint/2010/main" val="8643767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768626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77586" y="1877787"/>
            <a:ext cx="11914414" cy="4980213"/>
          </a:xfrm>
        </p:spPr>
        <p:txBody>
          <a:bodyPr>
            <a:noAutofit/>
          </a:bodyPr>
          <a:lstStyle/>
          <a:p>
            <a:pPr algn="l"/>
            <a:r>
              <a:rPr lang="en-GB" sz="3600" dirty="0">
                <a:solidFill>
                  <a:srgbClr val="000000"/>
                </a:solidFill>
                <a:effectLst/>
                <a:latin typeface="Twinkl Cursive Looped" panose="02000000000000000000" pitchFamily="2" charset="0"/>
                <a:ea typeface="Times New Roman" panose="02020603050405020304" pitchFamily="18" charset="0"/>
              </a:rPr>
              <a:t>Global Warming</a:t>
            </a:r>
            <a:br>
              <a:rPr lang="en-GB" sz="3600" dirty="0">
                <a:solidFill>
                  <a:srgbClr val="000000"/>
                </a:solidFill>
                <a:effectLst/>
                <a:latin typeface="Twinkl Cursive Looped" panose="02000000000000000000" pitchFamily="2" charset="0"/>
                <a:ea typeface="Times New Roman" panose="02020603050405020304" pitchFamily="18" charset="0"/>
              </a:rPr>
            </a:br>
            <a:br>
              <a:rPr lang="en-GB" sz="3600" dirty="0">
                <a:solidFill>
                  <a:srgbClr val="000000"/>
                </a:solidFill>
                <a:effectLst/>
                <a:latin typeface="Twinkl Cursive Looped" panose="02000000000000000000" pitchFamily="2" charset="0"/>
                <a:ea typeface="Times New Roman" panose="02020603050405020304" pitchFamily="18" charset="0"/>
              </a:rPr>
            </a:br>
            <a:r>
              <a:rPr lang="en-GB" sz="3600" dirty="0">
                <a:solidFill>
                  <a:srgbClr val="000000"/>
                </a:solidFill>
                <a:effectLst/>
                <a:latin typeface="Twinkl Cursive Looped" panose="02000000000000000000" pitchFamily="2" charset="0"/>
                <a:ea typeface="Times New Roman" panose="02020603050405020304" pitchFamily="18" charset="0"/>
              </a:rPr>
              <a:t>Programmes are being shown across the world about how the most serious environmental problems we face today is global warming.  This is the slow and steady rise in the Earth’s temperature that is caused by a build-up of carbon dioxide and other gases in the air and a signature of how technologies have changed how we live on the planet.  The language used for these gases is  often ‘greenhouse gases’ because of the effect they are having on the Earth.   A diagram can be used to show how the ozone looks similar to that of a greenhouse enclosing the Earth. </a:t>
            </a:r>
          </a:p>
        </p:txBody>
      </p:sp>
    </p:spTree>
    <p:extLst>
      <p:ext uri="{BB962C8B-B14F-4D97-AF65-F5344CB8AC3E}">
        <p14:creationId xmlns:p14="http://schemas.microsoft.com/office/powerpoint/2010/main" val="243350014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77586" y="1730829"/>
            <a:ext cx="11914414" cy="4980213"/>
          </a:xfrm>
        </p:spPr>
        <p:txBody>
          <a:bodyPr>
            <a:noAutofit/>
          </a:bodyPr>
          <a:lstStyle/>
          <a:p>
            <a:pPr algn="l"/>
            <a:r>
              <a:rPr lang="en-GB" sz="3600" dirty="0">
                <a:solidFill>
                  <a:srgbClr val="000000"/>
                </a:solidFill>
                <a:effectLst/>
                <a:latin typeface="Twinkl Cursive Looped" panose="02000000000000000000" pitchFamily="2" charset="0"/>
                <a:ea typeface="Times New Roman" panose="02020603050405020304" pitchFamily="18" charset="0"/>
              </a:rPr>
              <a:t>Global Warming</a:t>
            </a:r>
            <a:br>
              <a:rPr lang="en-GB" sz="3600" dirty="0">
                <a:solidFill>
                  <a:srgbClr val="000000"/>
                </a:solidFill>
                <a:effectLst/>
                <a:latin typeface="Twinkl Cursive Looped" panose="02000000000000000000" pitchFamily="2" charset="0"/>
                <a:ea typeface="Times New Roman" panose="02020603050405020304" pitchFamily="18" charset="0"/>
              </a:rPr>
            </a:br>
            <a:br>
              <a:rPr lang="en-GB" sz="3600" dirty="0">
                <a:solidFill>
                  <a:srgbClr val="000000"/>
                </a:solidFill>
                <a:effectLst/>
                <a:latin typeface="Twinkl Cursive Looped" panose="02000000000000000000" pitchFamily="2" charset="0"/>
                <a:ea typeface="Times New Roman" panose="02020603050405020304" pitchFamily="18" charset="0"/>
              </a:rPr>
            </a:b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Programmes</a:t>
            </a:r>
            <a:r>
              <a:rPr lang="en-GB" sz="3600" dirty="0">
                <a:solidFill>
                  <a:srgbClr val="000000"/>
                </a:solidFill>
                <a:effectLst/>
                <a:latin typeface="Twinkl Cursive Looped" panose="02000000000000000000" pitchFamily="2" charset="0"/>
                <a:ea typeface="Times New Roman" panose="02020603050405020304" pitchFamily="18" charset="0"/>
              </a:rPr>
              <a:t> are being shown across the world about how the most serious environmental problems we face today is global warming.  This is the slow and steady rise in the Earth’s temperature that is caused by a build-up of carbon dioxide and other gases in the air and a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signature</a:t>
            </a:r>
            <a:r>
              <a:rPr lang="en-GB" sz="3600" dirty="0">
                <a:solidFill>
                  <a:srgbClr val="000000"/>
                </a:solidFill>
                <a:effectLst/>
                <a:latin typeface="Twinkl Cursive Looped" panose="02000000000000000000" pitchFamily="2" charset="0"/>
                <a:ea typeface="Times New Roman" panose="02020603050405020304" pitchFamily="18" charset="0"/>
              </a:rPr>
              <a:t> of how technologies have changed how we live on the planet.  The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language</a:t>
            </a:r>
            <a:r>
              <a:rPr lang="en-GB" sz="3600" dirty="0">
                <a:solidFill>
                  <a:srgbClr val="000000"/>
                </a:solidFill>
                <a:effectLst/>
                <a:latin typeface="Twinkl Cursive Looped" panose="02000000000000000000" pitchFamily="2" charset="0"/>
                <a:ea typeface="Times New Roman" panose="02020603050405020304" pitchFamily="18" charset="0"/>
              </a:rPr>
              <a:t> used for these gases is  often ‘greenhouse gases’ because of the effect they are having on the Earth.   A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diagram</a:t>
            </a:r>
            <a:r>
              <a:rPr lang="en-GB" sz="3600" dirty="0">
                <a:solidFill>
                  <a:srgbClr val="000000"/>
                </a:solidFill>
                <a:effectLst/>
                <a:latin typeface="Twinkl Cursive Looped" panose="02000000000000000000" pitchFamily="2" charset="0"/>
                <a:ea typeface="Times New Roman" panose="02020603050405020304" pitchFamily="18" charset="0"/>
              </a:rPr>
              <a:t> can be used to show how the ozone looks similar to that of a greenhouse enclosing the Earth. </a:t>
            </a:r>
          </a:p>
        </p:txBody>
      </p:sp>
    </p:spTree>
    <p:extLst>
      <p:ext uri="{BB962C8B-B14F-4D97-AF65-F5344CB8AC3E}">
        <p14:creationId xmlns:p14="http://schemas.microsoft.com/office/powerpoint/2010/main" val="9819932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25342335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sz="6000" dirty="0">
                <a:solidFill>
                  <a:srgbClr val="000000"/>
                </a:solidFill>
                <a:effectLst/>
                <a:latin typeface="Twinkl Cursive Looped" panose="02000000000000000000" pitchFamily="2" charset="0"/>
                <a:ea typeface="Times New Roman" panose="02020603050405020304" pitchFamily="18" charset="0"/>
              </a:rPr>
              <a:t>Programmes are being shown across the world about how the most serious environmental problems we face today is global warming. </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9582885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698171" y="1720840"/>
            <a:ext cx="9046029" cy="3416320"/>
          </a:xfrm>
          <a:prstGeom prst="rect">
            <a:avLst/>
          </a:prstGeom>
          <a:noFill/>
        </p:spPr>
        <p:txBody>
          <a:bodyPr wrap="square" rtlCol="0">
            <a:spAutoFit/>
          </a:bodyPr>
          <a:lstStyle/>
          <a:p>
            <a:r>
              <a:rPr lang="en-GB" sz="7200" dirty="0">
                <a:latin typeface="Twinkl Cursive Looped" panose="02000000000000000000" pitchFamily="2" charset="0"/>
              </a:rPr>
              <a:t>Year 6  - Spring 1</a:t>
            </a:r>
          </a:p>
          <a:p>
            <a:r>
              <a:rPr lang="en-GB" sz="7200" dirty="0">
                <a:latin typeface="Twinkl Cursive Looped" panose="02000000000000000000" pitchFamily="2" charset="0"/>
              </a:rPr>
              <a:t>Week 2 - Tuesday</a:t>
            </a:r>
          </a:p>
          <a:p>
            <a:endParaRPr lang="en-GB" sz="7200" dirty="0"/>
          </a:p>
        </p:txBody>
      </p:sp>
    </p:spTree>
    <p:extLst>
      <p:ext uri="{BB962C8B-B14F-4D97-AF65-F5344CB8AC3E}">
        <p14:creationId xmlns:p14="http://schemas.microsoft.com/office/powerpoint/2010/main" val="36347645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5A54C5D-D157-B9C2-5506-B11B16202876}"/>
              </a:ext>
            </a:extLst>
          </p:cNvPr>
          <p:cNvPicPr>
            <a:picLocks noChangeAspect="1"/>
          </p:cNvPicPr>
          <p:nvPr/>
        </p:nvPicPr>
        <p:blipFill rotWithShape="1">
          <a:blip r:embed="rId2"/>
          <a:srcRect l="11651" t="11171" r="10669" b="9266"/>
          <a:stretch/>
        </p:blipFill>
        <p:spPr>
          <a:xfrm>
            <a:off x="0" y="0"/>
            <a:ext cx="12050486" cy="6939418"/>
          </a:xfrm>
          <a:prstGeom prst="rect">
            <a:avLst/>
          </a:prstGeom>
        </p:spPr>
      </p:pic>
    </p:spTree>
    <p:extLst>
      <p:ext uri="{BB962C8B-B14F-4D97-AF65-F5344CB8AC3E}">
        <p14:creationId xmlns:p14="http://schemas.microsoft.com/office/powerpoint/2010/main" val="211447799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43883627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140823688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7"/>
          <p:cNvSpPr txBox="1">
            <a:spLocks noGrp="1"/>
          </p:cNvSpPr>
          <p:nvPr>
            <p:ph type="title"/>
          </p:nvPr>
        </p:nvSpPr>
        <p:spPr>
          <a:xfrm>
            <a:off x="831850" y="3080825"/>
            <a:ext cx="10515600" cy="14816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Prefixes auto- and anti-</a:t>
            </a:r>
            <a:endParaRPr dirty="0">
              <a:latin typeface="Twinkl Cursive Looped" panose="02000000000000000000" pitchFamily="2" charset="0"/>
            </a:endParaRPr>
          </a:p>
        </p:txBody>
      </p:sp>
    </p:spTree>
    <p:extLst>
      <p:ext uri="{BB962C8B-B14F-4D97-AF65-F5344CB8AC3E}">
        <p14:creationId xmlns:p14="http://schemas.microsoft.com/office/powerpoint/2010/main" val="39099431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5A54C5D-D157-B9C2-5506-B11B16202876}"/>
              </a:ext>
            </a:extLst>
          </p:cNvPr>
          <p:cNvPicPr>
            <a:picLocks noChangeAspect="1"/>
          </p:cNvPicPr>
          <p:nvPr/>
        </p:nvPicPr>
        <p:blipFill rotWithShape="1">
          <a:blip r:embed="rId2"/>
          <a:srcRect l="11651" t="11171" r="10669" b="9266"/>
          <a:stretch/>
        </p:blipFill>
        <p:spPr>
          <a:xfrm>
            <a:off x="0" y="0"/>
            <a:ext cx="12050486" cy="6939418"/>
          </a:xfrm>
          <a:prstGeom prst="rect">
            <a:avLst/>
          </a:prstGeom>
        </p:spPr>
      </p:pic>
    </p:spTree>
    <p:extLst>
      <p:ext uri="{BB962C8B-B14F-4D97-AF65-F5344CB8AC3E}">
        <p14:creationId xmlns:p14="http://schemas.microsoft.com/office/powerpoint/2010/main" val="395591332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8"/>
          <p:cNvSpPr txBox="1">
            <a:spLocks noGrp="1"/>
          </p:cNvSpPr>
          <p:nvPr>
            <p:ph type="title"/>
          </p:nvPr>
        </p:nvSpPr>
        <p:spPr>
          <a:xfrm>
            <a:off x="831850" y="3080825"/>
            <a:ext cx="10515600" cy="148165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en-GB" dirty="0">
                <a:latin typeface="Twinkl Cursive Looped" panose="02000000000000000000" pitchFamily="2" charset="0"/>
                <a:ea typeface="Arial"/>
                <a:cs typeface="Arial"/>
                <a:sym typeface="Arial"/>
              </a:rPr>
              <a:t>auto-</a:t>
            </a:r>
            <a:endParaRPr dirty="0">
              <a:latin typeface="Twinkl Cursive Looped" panose="02000000000000000000" pitchFamily="2" charset="0"/>
              <a:ea typeface="Arial"/>
              <a:cs typeface="Arial"/>
              <a:sym typeface="Arial"/>
            </a:endParaRPr>
          </a:p>
          <a:p>
            <a:pPr marL="0" lvl="0" indent="0" algn="ctr" rtl="0">
              <a:lnSpc>
                <a:spcPct val="90000"/>
              </a:lnSpc>
              <a:spcBef>
                <a:spcPts val="0"/>
              </a:spcBef>
              <a:spcAft>
                <a:spcPts val="0"/>
              </a:spcAft>
              <a:buClr>
                <a:schemeClr val="dk1"/>
              </a:buClr>
              <a:buSzPct val="100000"/>
              <a:buFont typeface="Arial"/>
              <a:buNone/>
            </a:pPr>
            <a:r>
              <a:rPr lang="en-GB" dirty="0">
                <a:latin typeface="Twinkl Cursive Looped" panose="02000000000000000000" pitchFamily="2" charset="0"/>
                <a:ea typeface="Arial"/>
                <a:cs typeface="Arial"/>
                <a:sym typeface="Arial"/>
              </a:rPr>
              <a:t>meaning relating to yourself</a:t>
            </a:r>
            <a:endParaRPr dirty="0">
              <a:latin typeface="Twinkl Cursive Looped" panose="02000000000000000000" pitchFamily="2" charset="0"/>
              <a:ea typeface="Arial"/>
              <a:cs typeface="Arial"/>
              <a:sym typeface="Arial"/>
            </a:endParaRPr>
          </a:p>
        </p:txBody>
      </p:sp>
    </p:spTree>
    <p:extLst>
      <p:ext uri="{BB962C8B-B14F-4D97-AF65-F5344CB8AC3E}">
        <p14:creationId xmlns:p14="http://schemas.microsoft.com/office/powerpoint/2010/main" val="422955646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9"/>
          <p:cNvSpPr txBox="1">
            <a:spLocks noGrp="1"/>
          </p:cNvSpPr>
          <p:nvPr>
            <p:ph type="title"/>
          </p:nvPr>
        </p:nvSpPr>
        <p:spPr>
          <a:xfrm>
            <a:off x="701225" y="2026226"/>
            <a:ext cx="10515600" cy="2732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anti-</a:t>
            </a:r>
            <a:br>
              <a:rPr lang="en-GB" dirty="0">
                <a:latin typeface="Twinkl Cursive Looped" panose="02000000000000000000" pitchFamily="2" charset="0"/>
                <a:ea typeface="Arial"/>
                <a:cs typeface="Arial"/>
                <a:sym typeface="Arial"/>
              </a:rPr>
            </a:br>
            <a:r>
              <a:rPr lang="en-GB" sz="4900" dirty="0">
                <a:latin typeface="Twinkl Cursive Looped" panose="02000000000000000000" pitchFamily="2" charset="0"/>
                <a:ea typeface="Arial"/>
                <a:cs typeface="Arial"/>
                <a:sym typeface="Arial"/>
              </a:rPr>
              <a:t>meaning against</a:t>
            </a:r>
            <a:endParaRPr sz="4900" i="1" dirty="0">
              <a:latin typeface="Twinkl Cursive Looped" panose="02000000000000000000" pitchFamily="2" charset="0"/>
              <a:ea typeface="Arial"/>
              <a:cs typeface="Arial"/>
              <a:sym typeface="Arial"/>
            </a:endParaRPr>
          </a:p>
        </p:txBody>
      </p:sp>
    </p:spTree>
    <p:extLst>
      <p:ext uri="{BB962C8B-B14F-4D97-AF65-F5344CB8AC3E}">
        <p14:creationId xmlns:p14="http://schemas.microsoft.com/office/powerpoint/2010/main" val="35975539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g16b77e521a0_0_574"/>
          <p:cNvSpPr txBox="1">
            <a:spLocks noGrp="1"/>
          </p:cNvSpPr>
          <p:nvPr>
            <p:ph type="title"/>
          </p:nvPr>
        </p:nvSpPr>
        <p:spPr>
          <a:xfrm>
            <a:off x="1132114" y="2961763"/>
            <a:ext cx="10515600" cy="1481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anticlimactic</a:t>
            </a:r>
            <a:endParaRPr dirty="0">
              <a:latin typeface="Twinkl Cursive Looped" panose="02000000000000000000" pitchFamily="2" charset="0"/>
            </a:endParaRPr>
          </a:p>
        </p:txBody>
      </p:sp>
      <p:sp>
        <p:nvSpPr>
          <p:cNvPr id="653" name="Google Shape;653;g16b77e521a0_0_574"/>
          <p:cNvSpPr/>
          <p:nvPr/>
        </p:nvSpPr>
        <p:spPr>
          <a:xfrm>
            <a:off x="4301853" y="3555175"/>
            <a:ext cx="1296000" cy="753300"/>
          </a:xfrm>
          <a:prstGeom prst="rect">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54" name="Google Shape;654;g16b77e521a0_0_574"/>
          <p:cNvPicPr preferRelativeResize="0"/>
          <p:nvPr/>
        </p:nvPicPr>
        <p:blipFill>
          <a:blip r:embed="rId3">
            <a:alphaModFix/>
          </a:blip>
          <a:stretch>
            <a:fillRect/>
          </a:stretch>
        </p:blipFill>
        <p:spPr>
          <a:xfrm>
            <a:off x="152400" y="152400"/>
            <a:ext cx="4578950" cy="228947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5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5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2" grpId="0"/>
      <p:bldP spid="653"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669"/>
        <p:cNvGrpSpPr/>
        <p:nvPr/>
      </p:nvGrpSpPr>
      <p:grpSpPr>
        <a:xfrm>
          <a:off x="0" y="0"/>
          <a:ext cx="0" cy="0"/>
          <a:chOff x="0" y="0"/>
          <a:chExt cx="0" cy="0"/>
        </a:xfrm>
      </p:grpSpPr>
      <p:sp>
        <p:nvSpPr>
          <p:cNvPr id="670" name="Google Shape;670;g16b77e521a0_0_589"/>
          <p:cNvSpPr txBox="1">
            <a:spLocks noGrp="1"/>
          </p:cNvSpPr>
          <p:nvPr>
            <p:ph type="title"/>
          </p:nvPr>
        </p:nvSpPr>
        <p:spPr>
          <a:xfrm>
            <a:off x="831850" y="3080825"/>
            <a:ext cx="10515600" cy="1481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antioxidants</a:t>
            </a:r>
            <a:endParaRPr dirty="0">
              <a:latin typeface="Twinkl Cursive Looped" panose="02000000000000000000" pitchFamily="2" charset="0"/>
            </a:endParaRPr>
          </a:p>
        </p:txBody>
      </p:sp>
      <p:sp>
        <p:nvSpPr>
          <p:cNvPr id="671" name="Google Shape;671;g16b77e521a0_0_589"/>
          <p:cNvSpPr/>
          <p:nvPr/>
        </p:nvSpPr>
        <p:spPr>
          <a:xfrm>
            <a:off x="3906955" y="3656100"/>
            <a:ext cx="1375800" cy="807000"/>
          </a:xfrm>
          <a:prstGeom prst="rect">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72" name="Google Shape;672;g16b77e521a0_0_589"/>
          <p:cNvPicPr preferRelativeResize="0"/>
          <p:nvPr/>
        </p:nvPicPr>
        <p:blipFill>
          <a:blip r:embed="rId3">
            <a:alphaModFix/>
          </a:blip>
          <a:stretch>
            <a:fillRect/>
          </a:stretch>
        </p:blipFill>
        <p:spPr>
          <a:xfrm>
            <a:off x="152400" y="152400"/>
            <a:ext cx="3816925" cy="2540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0" grpId="0"/>
      <p:bldP spid="671"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687"/>
        <p:cNvGrpSpPr/>
        <p:nvPr/>
      </p:nvGrpSpPr>
      <p:grpSpPr>
        <a:xfrm>
          <a:off x="0" y="0"/>
          <a:ext cx="0" cy="0"/>
          <a:chOff x="0" y="0"/>
          <a:chExt cx="0" cy="0"/>
        </a:xfrm>
      </p:grpSpPr>
      <p:sp>
        <p:nvSpPr>
          <p:cNvPr id="688" name="Google Shape;688;g16b77e521a0_0_604"/>
          <p:cNvSpPr txBox="1">
            <a:spLocks noGrp="1"/>
          </p:cNvSpPr>
          <p:nvPr>
            <p:ph type="title"/>
          </p:nvPr>
        </p:nvSpPr>
        <p:spPr>
          <a:xfrm>
            <a:off x="831850" y="3080825"/>
            <a:ext cx="10515600" cy="1481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antibiotics</a:t>
            </a:r>
            <a:endParaRPr dirty="0">
              <a:latin typeface="Twinkl Cursive Looped" panose="02000000000000000000" pitchFamily="2" charset="0"/>
            </a:endParaRPr>
          </a:p>
        </p:txBody>
      </p:sp>
      <p:sp>
        <p:nvSpPr>
          <p:cNvPr id="689" name="Google Shape;689;g16b77e521a0_0_604"/>
          <p:cNvSpPr/>
          <p:nvPr/>
        </p:nvSpPr>
        <p:spPr>
          <a:xfrm>
            <a:off x="4364204" y="3678400"/>
            <a:ext cx="1276500" cy="742500"/>
          </a:xfrm>
          <a:prstGeom prst="rect">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690" name="Google Shape;690;g16b77e521a0_0_604"/>
          <p:cNvPicPr preferRelativeResize="0"/>
          <p:nvPr/>
        </p:nvPicPr>
        <p:blipFill>
          <a:blip r:embed="rId3">
            <a:alphaModFix/>
          </a:blip>
          <a:stretch>
            <a:fillRect/>
          </a:stretch>
        </p:blipFill>
        <p:spPr>
          <a:xfrm>
            <a:off x="152400" y="152400"/>
            <a:ext cx="2621975" cy="3216125"/>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8" grpId="0"/>
      <p:bldP spid="68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175670349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46239"/>
            <a:ext cx="10515600" cy="1481650"/>
          </a:xfrm>
        </p:spPr>
        <p:txBody>
          <a:bodyPr>
            <a:normAutofit fontScale="90000"/>
          </a:bodyPr>
          <a:lstStyle/>
          <a:p>
            <a:pPr algn="ctr"/>
            <a:r>
              <a:rPr lang="en-GB" dirty="0">
                <a:latin typeface="Twinkl Cursive Looped" panose="02000000000000000000" pitchFamily="2" charset="0"/>
              </a:rPr>
              <a:t>Word families</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gram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small weight</a:t>
            </a:r>
          </a:p>
        </p:txBody>
      </p:sp>
    </p:spTree>
    <p:extLst>
      <p:ext uri="{BB962C8B-B14F-4D97-AF65-F5344CB8AC3E}">
        <p14:creationId xmlns:p14="http://schemas.microsoft.com/office/powerpoint/2010/main" val="29918584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gram</a:t>
            </a:r>
          </a:p>
        </p:txBody>
      </p:sp>
    </p:spTree>
    <p:extLst>
      <p:ext uri="{BB962C8B-B14F-4D97-AF65-F5344CB8AC3E}">
        <p14:creationId xmlns:p14="http://schemas.microsoft.com/office/powerpoint/2010/main" val="3933296466"/>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diagram </a:t>
            </a:r>
          </a:p>
        </p:txBody>
      </p:sp>
      <p:sp>
        <p:nvSpPr>
          <p:cNvPr id="3" name="Rectangle 2">
            <a:extLst>
              <a:ext uri="{FF2B5EF4-FFF2-40B4-BE49-F238E27FC236}">
                <a16:creationId xmlns:a16="http://schemas.microsoft.com/office/drawing/2014/main" id="{4BCBA2DA-E95C-434C-BE81-320E182AE5EF}"/>
              </a:ext>
            </a:extLst>
          </p:cNvPr>
          <p:cNvSpPr/>
          <p:nvPr/>
        </p:nvSpPr>
        <p:spPr>
          <a:xfrm>
            <a:off x="5763988" y="3532499"/>
            <a:ext cx="1959425" cy="102997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3490" name="Picture 2" descr="Image result for diagram clipart">
            <a:extLst>
              <a:ext uri="{FF2B5EF4-FFF2-40B4-BE49-F238E27FC236}">
                <a16:creationId xmlns:a16="http://schemas.microsoft.com/office/drawing/2014/main" id="{7F8C7CE1-F120-8737-550F-BB84144C450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8831" y="465365"/>
            <a:ext cx="1876425"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68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34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grammar</a:t>
            </a:r>
          </a:p>
        </p:txBody>
      </p:sp>
      <p:sp>
        <p:nvSpPr>
          <p:cNvPr id="3" name="Rectangle 2">
            <a:extLst>
              <a:ext uri="{FF2B5EF4-FFF2-40B4-BE49-F238E27FC236}">
                <a16:creationId xmlns:a16="http://schemas.microsoft.com/office/drawing/2014/main" id="{13BB5EC0-7A96-4D29-A835-6FAE896C31A4}"/>
              </a:ext>
            </a:extLst>
          </p:cNvPr>
          <p:cNvSpPr/>
          <p:nvPr/>
        </p:nvSpPr>
        <p:spPr>
          <a:xfrm>
            <a:off x="4773385" y="3686259"/>
            <a:ext cx="1864180" cy="75715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5540" name="Picture 4" descr="Image result for grammar clipart">
            <a:extLst>
              <a:ext uri="{FF2B5EF4-FFF2-40B4-BE49-F238E27FC236}">
                <a16:creationId xmlns:a16="http://schemas.microsoft.com/office/drawing/2014/main" id="{5B029B3B-DA76-D10E-565B-04D555CBF49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564" y="400050"/>
            <a:ext cx="11811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79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554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378623693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grammatical </a:t>
            </a:r>
          </a:p>
        </p:txBody>
      </p:sp>
      <p:sp>
        <p:nvSpPr>
          <p:cNvPr id="3" name="Rectangle 2">
            <a:extLst>
              <a:ext uri="{FF2B5EF4-FFF2-40B4-BE49-F238E27FC236}">
                <a16:creationId xmlns:a16="http://schemas.microsoft.com/office/drawing/2014/main" id="{0366E0B6-702E-4814-82C6-08CA2D13F3C9}"/>
              </a:ext>
            </a:extLst>
          </p:cNvPr>
          <p:cNvSpPr/>
          <p:nvPr/>
        </p:nvSpPr>
        <p:spPr>
          <a:xfrm>
            <a:off x="3972379" y="3608613"/>
            <a:ext cx="1807028" cy="95386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4514" name="Picture 2" descr="Image result for gramatical clipart">
            <a:extLst>
              <a:ext uri="{FF2B5EF4-FFF2-40B4-BE49-F238E27FC236}">
                <a16:creationId xmlns:a16="http://schemas.microsoft.com/office/drawing/2014/main" id="{2AFCD581-D99D-FF9D-04A9-B2E7449CC45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44978"/>
            <a:ext cx="2286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922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5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diagram </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2496231" y="1831305"/>
            <a:ext cx="10955112" cy="1292662"/>
          </a:xfrm>
          <a:prstGeom prst="rect">
            <a:avLst/>
          </a:prstGeom>
          <a:noFill/>
        </p:spPr>
        <p:txBody>
          <a:bodyPr wrap="square">
            <a:spAutoFit/>
          </a:bodyPr>
          <a:lstStyle/>
          <a:p>
            <a:r>
              <a:rPr lang="en-GB" sz="6000" noProof="0" dirty="0" err="1">
                <a:solidFill>
                  <a:prstClr val="black"/>
                </a:solidFill>
                <a:latin typeface="Twinkl Cursive Looped" panose="02000000000000000000" pitchFamily="2" charset="0"/>
                <a:ea typeface="+mj-ea"/>
                <a:cs typeface="+mj-cs"/>
              </a:rPr>
              <a:t>dia</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a:t>
            </a:r>
            <a:r>
              <a:rPr lang="en-GB" sz="6000" dirty="0">
                <a:solidFill>
                  <a:prstClr val="black"/>
                </a:solidFill>
                <a:latin typeface="Twinkl Cursive Looped" panose="02000000000000000000" pitchFamily="2" charset="0"/>
                <a:ea typeface="+mj-ea"/>
                <a:cs typeface="+mj-cs"/>
              </a:rPr>
              <a:t>gram </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diagram</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2185214"/>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a:t>
            </a:r>
            <a:r>
              <a:rPr lang="en-GB" sz="4400" dirty="0">
                <a:solidFill>
                  <a:prstClr val="black"/>
                </a:solidFill>
                <a:latin typeface="Twinkl Cursive Looped" panose="02000000000000000000" pitchFamily="2" charset="0"/>
              </a:rPr>
              <a:t> a simplified drawing showing the appearance, structure, or workings of something; a schematic representation </a:t>
            </a:r>
          </a:p>
        </p:txBody>
      </p:sp>
      <p:pic>
        <p:nvPicPr>
          <p:cNvPr id="3" name="Picture 2" descr="Image result for diagram clipart">
            <a:extLst>
              <a:ext uri="{FF2B5EF4-FFF2-40B4-BE49-F238E27FC236}">
                <a16:creationId xmlns:a16="http://schemas.microsoft.com/office/drawing/2014/main" id="{D03E3402-8283-0773-8BA2-5F1C2D01BD6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216" y="189139"/>
            <a:ext cx="1876425" cy="1943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47639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grammar</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2405743" y="2122033"/>
            <a:ext cx="8175171"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gram + </a:t>
            </a:r>
            <a:r>
              <a:rPr lang="en-GB" sz="6000" dirty="0">
                <a:solidFill>
                  <a:prstClr val="black"/>
                </a:solidFill>
                <a:latin typeface="Twinkl Cursive Looped" panose="02000000000000000000" pitchFamily="2" charset="0"/>
                <a:ea typeface="+mj-ea"/>
                <a:cs typeface="+mj-cs"/>
              </a:rPr>
              <a:t>m</a:t>
            </a:r>
            <a:r>
              <a:rPr lang="en-GB" sz="6000" noProof="0" dirty="0" err="1">
                <a:solidFill>
                  <a:prstClr val="black"/>
                </a:solidFill>
                <a:latin typeface="Twinkl Cursive Looped" panose="02000000000000000000" pitchFamily="2" charset="0"/>
                <a:ea typeface="+mj-ea"/>
                <a:cs typeface="+mj-cs"/>
              </a:rPr>
              <a:t>ar</a:t>
            </a:r>
            <a:r>
              <a:rPr lang="en-GB" sz="6000" dirty="0">
                <a:solidFill>
                  <a:prstClr val="black"/>
                </a:solidFill>
                <a:latin typeface="Twinkl Cursive Looped" panose="02000000000000000000" pitchFamily="2" charset="0"/>
                <a:ea typeface="+mj-ea"/>
                <a:cs typeface="+mj-cs"/>
              </a:rPr>
              <a:t> </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grammar</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201045" y="3995678"/>
            <a:ext cx="11789909" cy="1508105"/>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a:t>
            </a:r>
            <a:r>
              <a:rPr lang="en-GB" sz="4400" dirty="0">
                <a:solidFill>
                  <a:prstClr val="black"/>
                </a:solidFill>
                <a:latin typeface="Twinkl Cursive Looped" panose="02000000000000000000" pitchFamily="2" charset="0"/>
              </a:rPr>
              <a:t> the whole system and structure of a language or of languages in general </a:t>
            </a:r>
            <a:endParaRPr lang="en-GB" sz="1400" i="1" dirty="0"/>
          </a:p>
        </p:txBody>
      </p:sp>
      <p:pic>
        <p:nvPicPr>
          <p:cNvPr id="3" name="Picture 4" descr="Image result for grammar clipart">
            <a:extLst>
              <a:ext uri="{FF2B5EF4-FFF2-40B4-BE49-F238E27FC236}">
                <a16:creationId xmlns:a16="http://schemas.microsoft.com/office/drawing/2014/main" id="{352209F0-1E55-7172-7CCA-71F10FEBC4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564" y="400050"/>
            <a:ext cx="11811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63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grammatical </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402091" y="2122033"/>
            <a:ext cx="11171465" cy="1015663"/>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gram + </a:t>
            </a:r>
            <a:r>
              <a:rPr lang="en-GB" sz="6000" dirty="0" err="1">
                <a:solidFill>
                  <a:prstClr val="black"/>
                </a:solidFill>
                <a:latin typeface="Twinkl Cursive Looped" panose="02000000000000000000" pitchFamily="2" charset="0"/>
                <a:ea typeface="+mj-ea"/>
                <a:cs typeface="+mj-cs"/>
              </a:rPr>
              <a:t>matical</a:t>
            </a:r>
            <a:r>
              <a:rPr lang="en-GB" sz="6000" dirty="0">
                <a:solidFill>
                  <a:prstClr val="black"/>
                </a:solidFill>
                <a:latin typeface="Twinkl Cursive Looped" panose="02000000000000000000" pitchFamily="2" charset="0"/>
                <a:ea typeface="+mj-ea"/>
                <a:cs typeface="+mj-cs"/>
              </a:rPr>
              <a:t> </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grammatical</a:t>
            </a: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ADJECTIVE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830997"/>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a:t>
            </a:r>
            <a:r>
              <a:rPr lang="en-GB" sz="4400" dirty="0">
                <a:solidFill>
                  <a:prstClr val="black"/>
                </a:solidFill>
                <a:latin typeface="Twinkl Cursive Looped" panose="02000000000000000000" pitchFamily="2" charset="0"/>
              </a:rPr>
              <a:t> relating to grammar </a:t>
            </a:r>
            <a:endParaRPr lang="en-GB" sz="1400" i="1" dirty="0"/>
          </a:p>
        </p:txBody>
      </p:sp>
      <p:pic>
        <p:nvPicPr>
          <p:cNvPr id="3" name="Picture 2" descr="Image result for gramatical clipart">
            <a:extLst>
              <a:ext uri="{FF2B5EF4-FFF2-40B4-BE49-F238E27FC236}">
                <a16:creationId xmlns:a16="http://schemas.microsoft.com/office/drawing/2014/main" id="{F0563D6A-0282-7EAC-6826-2D37CE38AC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644978"/>
            <a:ext cx="22860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9176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A diagram of the living room showed where the new sofa was going to go.</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078140" y="3018996"/>
            <a:ext cx="2693760" cy="790575"/>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 </a:t>
            </a:r>
            <a:endParaRPr lang="en-GB" i="1" dirty="0"/>
          </a:p>
        </p:txBody>
      </p:sp>
    </p:spTree>
    <p:extLst>
      <p:ext uri="{BB962C8B-B14F-4D97-AF65-F5344CB8AC3E}">
        <p14:creationId xmlns:p14="http://schemas.microsoft.com/office/powerpoint/2010/main" val="3974852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grammar in some books is not as accurate as it should be.</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665513" y="3045278"/>
            <a:ext cx="2971801" cy="767444"/>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a:t>
            </a:r>
            <a:endParaRPr lang="en-GB" i="1" dirty="0"/>
          </a:p>
        </p:txBody>
      </p:sp>
    </p:spTree>
    <p:extLst>
      <p:ext uri="{BB962C8B-B14F-4D97-AF65-F5344CB8AC3E}">
        <p14:creationId xmlns:p14="http://schemas.microsoft.com/office/powerpoint/2010/main" val="266944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95943" y="2867789"/>
            <a:ext cx="11560628" cy="1481650"/>
          </a:xfrm>
        </p:spPr>
        <p:txBody>
          <a:bodyPr>
            <a:normAutofit fontScale="90000"/>
          </a:bodyPr>
          <a:lstStyle/>
          <a:p>
            <a:pPr algn="ctr"/>
            <a:r>
              <a:rPr lang="en-GB" dirty="0">
                <a:latin typeface="Twinkl Cursive Looped" panose="02000000000000000000" pitchFamily="2" charset="0"/>
              </a:rPr>
              <a:t>The grammatical function of a word is called it class.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812925" y="2654753"/>
            <a:ext cx="3934732" cy="953861"/>
          </a:xfrm>
          <a:prstGeom prst="rect">
            <a:avLst/>
          </a:prstGeom>
          <a:solidFill>
            <a:schemeClr val="bg1">
              <a:lumMod val="95000"/>
            </a:schemeClr>
          </a:solidFill>
        </p:spPr>
        <p:txBody>
          <a:bodyPr vert="horz" lIns="91440" tIns="45720" rIns="91440" bIns="45720" rtlCol="0" anchor="b">
            <a:normAutofit fontScale="750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___________</a:t>
            </a:r>
            <a:endParaRPr lang="en-GB" i="1" dirty="0"/>
          </a:p>
        </p:txBody>
      </p:sp>
    </p:spTree>
    <p:extLst>
      <p:ext uri="{BB962C8B-B14F-4D97-AF65-F5344CB8AC3E}">
        <p14:creationId xmlns:p14="http://schemas.microsoft.com/office/powerpoint/2010/main" val="637481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5405678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restaurant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473529" y="2183264"/>
            <a:ext cx="11614376" cy="1107996"/>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2585323"/>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a:t>
            </a:r>
            <a:r>
              <a:rPr kumimoji="0" lang="en-GB" sz="4800" b="0" i="0" u="none" strike="noStrike" kern="1200" cap="none" spc="0" normalizeH="0" noProof="0" dirty="0">
                <a:ln>
                  <a:noFill/>
                </a:ln>
                <a:solidFill>
                  <a:prstClr val="black"/>
                </a:solidFill>
                <a:effectLst/>
                <a:uLnTx/>
                <a:uFillTx/>
                <a:latin typeface="Twinkl Cursive Looped" panose="02000000000000000000" pitchFamily="2" charset="0"/>
              </a:rPr>
              <a:t> </a:t>
            </a:r>
            <a:r>
              <a:rPr lang="en-GB" sz="4800" dirty="0">
                <a:solidFill>
                  <a:prstClr val="black"/>
                </a:solidFill>
                <a:latin typeface="Twinkl Cursive Looped" panose="02000000000000000000" pitchFamily="2" charset="0"/>
              </a:rPr>
              <a:t>a place where people pay to sit and eat meals that are cooked and served on the premises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5124" name="Picture 4" descr="Image result for restaurant clipart">
            <a:extLst>
              <a:ext uri="{FF2B5EF4-FFF2-40B4-BE49-F238E27FC236}">
                <a16:creationId xmlns:a16="http://schemas.microsoft.com/office/drawing/2014/main" id="{F73B3A62-C20B-28BE-D570-2F90B9E69C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272" y="494310"/>
            <a:ext cx="17526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026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restaurant served the best food in London.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657350" y="3031075"/>
            <a:ext cx="3290207"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2725343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23430041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signature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NOUN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3429000"/>
            <a:ext cx="11614375" cy="3077766"/>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a person's name written in a distinctive way as a form of identification in authorizing a cheque or document or concluding a letter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10244" name="Picture 4" descr="Image result for signature clipart">
            <a:extLst>
              <a:ext uri="{FF2B5EF4-FFF2-40B4-BE49-F238E27FC236}">
                <a16:creationId xmlns:a16="http://schemas.microsoft.com/office/drawing/2014/main" id="{CFA0106C-A4B0-B5D1-21F6-3027DB6036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886" y="323510"/>
            <a:ext cx="16383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3963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signature of a senior manager was used to sign the contract.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155371" y="3031075"/>
            <a:ext cx="3004458"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2395637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85428898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77586" y="1877787"/>
            <a:ext cx="11914414" cy="4980213"/>
          </a:xfrm>
        </p:spPr>
        <p:txBody>
          <a:bodyPr>
            <a:noAutofit/>
          </a:bodyPr>
          <a:lstStyle/>
          <a:p>
            <a:pPr algn="l"/>
            <a:r>
              <a:rPr lang="en-GB" sz="3600" dirty="0">
                <a:solidFill>
                  <a:srgbClr val="000000"/>
                </a:solidFill>
                <a:effectLst/>
                <a:latin typeface="Twinkl Cursive Looped" panose="02000000000000000000" pitchFamily="2" charset="0"/>
                <a:ea typeface="Times New Roman" panose="02020603050405020304" pitchFamily="18" charset="0"/>
              </a:rPr>
              <a:t>Global Warming</a:t>
            </a:r>
            <a:br>
              <a:rPr lang="en-GB" sz="3600" dirty="0">
                <a:solidFill>
                  <a:srgbClr val="000000"/>
                </a:solidFill>
                <a:effectLst/>
                <a:latin typeface="Twinkl Cursive Looped" panose="02000000000000000000" pitchFamily="2" charset="0"/>
                <a:ea typeface="Times New Roman" panose="02020603050405020304" pitchFamily="18" charset="0"/>
              </a:rPr>
            </a:br>
            <a:br>
              <a:rPr lang="en-GB" sz="3600" dirty="0">
                <a:solidFill>
                  <a:srgbClr val="000000"/>
                </a:solidFill>
                <a:effectLst/>
                <a:latin typeface="Twinkl Cursive Looped" panose="02000000000000000000" pitchFamily="2" charset="0"/>
                <a:ea typeface="Times New Roman" panose="02020603050405020304" pitchFamily="18" charset="0"/>
              </a:rPr>
            </a:br>
            <a:r>
              <a:rPr lang="en-GB" sz="3600" dirty="0">
                <a:solidFill>
                  <a:srgbClr val="000000"/>
                </a:solidFill>
                <a:effectLst/>
                <a:latin typeface="Twinkl Cursive Looped" panose="02000000000000000000" pitchFamily="2" charset="0"/>
                <a:ea typeface="Times New Roman" panose="02020603050405020304" pitchFamily="18" charset="0"/>
              </a:rPr>
              <a:t>Programmes are being shown across the world about how the most serious environmental problems we face today is global warming.  This is the slow and steady rise in the Earth’s temperature that is caused by a build-up of carbon dioxide and other gases in the air and a signature of how technologies have changed how we live on the planet.  The language used for these gases is  often ‘greenhouse gases’ because of the effect they are having on the Earth.   A diagram can be used to show how the ozone looks similar to that of a greenhouse enclosing the Earth. </a:t>
            </a:r>
          </a:p>
        </p:txBody>
      </p:sp>
    </p:spTree>
    <p:extLst>
      <p:ext uri="{BB962C8B-B14F-4D97-AF65-F5344CB8AC3E}">
        <p14:creationId xmlns:p14="http://schemas.microsoft.com/office/powerpoint/2010/main" val="410520810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77586" y="1730829"/>
            <a:ext cx="11914414" cy="4980213"/>
          </a:xfrm>
        </p:spPr>
        <p:txBody>
          <a:bodyPr>
            <a:noAutofit/>
          </a:bodyPr>
          <a:lstStyle/>
          <a:p>
            <a:pPr algn="l"/>
            <a:r>
              <a:rPr lang="en-GB" sz="3600" dirty="0">
                <a:solidFill>
                  <a:srgbClr val="000000"/>
                </a:solidFill>
                <a:effectLst/>
                <a:latin typeface="Twinkl Cursive Looped" panose="02000000000000000000" pitchFamily="2" charset="0"/>
                <a:ea typeface="Times New Roman" panose="02020603050405020304" pitchFamily="18" charset="0"/>
              </a:rPr>
              <a:t>Global Warming</a:t>
            </a:r>
            <a:br>
              <a:rPr lang="en-GB" sz="3600" dirty="0">
                <a:solidFill>
                  <a:srgbClr val="000000"/>
                </a:solidFill>
                <a:effectLst/>
                <a:latin typeface="Twinkl Cursive Looped" panose="02000000000000000000" pitchFamily="2" charset="0"/>
                <a:ea typeface="Times New Roman" panose="02020603050405020304" pitchFamily="18" charset="0"/>
              </a:rPr>
            </a:br>
            <a:br>
              <a:rPr lang="en-GB" sz="3600" dirty="0">
                <a:solidFill>
                  <a:srgbClr val="000000"/>
                </a:solidFill>
                <a:effectLst/>
                <a:latin typeface="Twinkl Cursive Looped" panose="02000000000000000000" pitchFamily="2" charset="0"/>
                <a:ea typeface="Times New Roman" panose="02020603050405020304" pitchFamily="18" charset="0"/>
              </a:rPr>
            </a:b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Programmes</a:t>
            </a:r>
            <a:r>
              <a:rPr lang="en-GB" sz="3600" dirty="0">
                <a:solidFill>
                  <a:srgbClr val="000000"/>
                </a:solidFill>
                <a:effectLst/>
                <a:latin typeface="Twinkl Cursive Looped" panose="02000000000000000000" pitchFamily="2" charset="0"/>
                <a:ea typeface="Times New Roman" panose="02020603050405020304" pitchFamily="18" charset="0"/>
              </a:rPr>
              <a:t> are being shown across the world about how the most serious environmental problems we face today is global warming.  This is the slow and steady rise in the Earth’s temperature that is caused by a build-up of carbon dioxide and other gases in the air and a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signature</a:t>
            </a:r>
            <a:r>
              <a:rPr lang="en-GB" sz="3600" dirty="0">
                <a:solidFill>
                  <a:srgbClr val="000000"/>
                </a:solidFill>
                <a:effectLst/>
                <a:latin typeface="Twinkl Cursive Looped" panose="02000000000000000000" pitchFamily="2" charset="0"/>
                <a:ea typeface="Times New Roman" panose="02020603050405020304" pitchFamily="18" charset="0"/>
              </a:rPr>
              <a:t> of how technologies have changed how we live on the planet.  The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language</a:t>
            </a:r>
            <a:r>
              <a:rPr lang="en-GB" sz="3600" dirty="0">
                <a:solidFill>
                  <a:srgbClr val="000000"/>
                </a:solidFill>
                <a:effectLst/>
                <a:latin typeface="Twinkl Cursive Looped" panose="02000000000000000000" pitchFamily="2" charset="0"/>
                <a:ea typeface="Times New Roman" panose="02020603050405020304" pitchFamily="18" charset="0"/>
              </a:rPr>
              <a:t> used for these gases is  often ‘greenhouse gases’ because of the effect they are having on the Earth.   A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diagram</a:t>
            </a:r>
            <a:r>
              <a:rPr lang="en-GB" sz="3600" dirty="0">
                <a:solidFill>
                  <a:srgbClr val="000000"/>
                </a:solidFill>
                <a:effectLst/>
                <a:latin typeface="Twinkl Cursive Looped" panose="02000000000000000000" pitchFamily="2" charset="0"/>
                <a:ea typeface="Times New Roman" panose="02020603050405020304" pitchFamily="18" charset="0"/>
              </a:rPr>
              <a:t> can be used to show how the ozone looks similar to that of a greenhouse enclosing the Earth. </a:t>
            </a:r>
          </a:p>
        </p:txBody>
      </p:sp>
    </p:spTree>
    <p:extLst>
      <p:ext uri="{BB962C8B-B14F-4D97-AF65-F5344CB8AC3E}">
        <p14:creationId xmlns:p14="http://schemas.microsoft.com/office/powerpoint/2010/main" val="360472858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5606591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38200" y="4005263"/>
            <a:ext cx="10515600" cy="2852737"/>
          </a:xfrm>
        </p:spPr>
        <p:txBody>
          <a:bodyPr>
            <a:normAutofit fontScale="90000"/>
          </a:bodyPr>
          <a:lstStyle/>
          <a:p>
            <a:r>
              <a:rPr lang="en-GB" sz="6000" dirty="0">
                <a:solidFill>
                  <a:srgbClr val="000000"/>
                </a:solidFill>
                <a:effectLst/>
                <a:latin typeface="Twinkl Cursive Looped" panose="02000000000000000000" pitchFamily="2" charset="0"/>
                <a:ea typeface="Times New Roman" panose="02020603050405020304" pitchFamily="18" charset="0"/>
              </a:rPr>
              <a:t>This is the slow and steady rise in the Earth’s temperature that is caused by a build-up of carbon dioxide and other gases in the air and a signature of how technologies have changed how we live on the planet.</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122258976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698171" y="1720840"/>
            <a:ext cx="9046029" cy="3416320"/>
          </a:xfrm>
          <a:prstGeom prst="rect">
            <a:avLst/>
          </a:prstGeom>
          <a:noFill/>
        </p:spPr>
        <p:txBody>
          <a:bodyPr wrap="square" rtlCol="0">
            <a:spAutoFit/>
          </a:bodyPr>
          <a:lstStyle/>
          <a:p>
            <a:r>
              <a:rPr lang="en-GB" sz="7200" dirty="0">
                <a:latin typeface="Twinkl Cursive Looped" panose="02000000000000000000" pitchFamily="2" charset="0"/>
              </a:rPr>
              <a:t>Year 6  - Spring 1</a:t>
            </a:r>
          </a:p>
          <a:p>
            <a:r>
              <a:rPr lang="en-GB" sz="7200" dirty="0">
                <a:latin typeface="Twinkl Cursive Looped" panose="02000000000000000000" pitchFamily="2" charset="0"/>
              </a:rPr>
              <a:t>Week 2 - Wednesday</a:t>
            </a:r>
          </a:p>
          <a:p>
            <a:endParaRPr lang="en-GB" sz="7200" dirty="0"/>
          </a:p>
        </p:txBody>
      </p:sp>
    </p:spTree>
    <p:extLst>
      <p:ext uri="{BB962C8B-B14F-4D97-AF65-F5344CB8AC3E}">
        <p14:creationId xmlns:p14="http://schemas.microsoft.com/office/powerpoint/2010/main" val="623185669"/>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5A54C5D-D157-B9C2-5506-B11B16202876}"/>
              </a:ext>
            </a:extLst>
          </p:cNvPr>
          <p:cNvPicPr>
            <a:picLocks noChangeAspect="1"/>
          </p:cNvPicPr>
          <p:nvPr/>
        </p:nvPicPr>
        <p:blipFill rotWithShape="1">
          <a:blip r:embed="rId2"/>
          <a:srcRect l="11651" t="11171" r="10669" b="9266"/>
          <a:stretch/>
        </p:blipFill>
        <p:spPr>
          <a:xfrm>
            <a:off x="0" y="0"/>
            <a:ext cx="12050486" cy="6939418"/>
          </a:xfrm>
          <a:prstGeom prst="rect">
            <a:avLst/>
          </a:prstGeom>
        </p:spPr>
      </p:pic>
    </p:spTree>
    <p:extLst>
      <p:ext uri="{BB962C8B-B14F-4D97-AF65-F5344CB8AC3E}">
        <p14:creationId xmlns:p14="http://schemas.microsoft.com/office/powerpoint/2010/main" val="16336542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10827136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7"/>
          <p:cNvSpPr txBox="1">
            <a:spLocks noGrp="1"/>
          </p:cNvSpPr>
          <p:nvPr>
            <p:ph type="title"/>
          </p:nvPr>
        </p:nvSpPr>
        <p:spPr>
          <a:xfrm>
            <a:off x="831850" y="3080825"/>
            <a:ext cx="10515600" cy="14816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Prefixes auto- and anti-</a:t>
            </a:r>
            <a:endParaRPr dirty="0">
              <a:latin typeface="Twinkl Cursive Looped" panose="02000000000000000000" pitchFamily="2"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338804762"/>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27"/>
          <p:cNvSpPr txBox="1">
            <a:spLocks noGrp="1"/>
          </p:cNvSpPr>
          <p:nvPr>
            <p:ph type="title"/>
          </p:nvPr>
        </p:nvSpPr>
        <p:spPr>
          <a:xfrm>
            <a:off x="831850" y="3080825"/>
            <a:ext cx="10515600" cy="148165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Prefixes auto- and anti-</a:t>
            </a:r>
            <a:endParaRPr dirty="0">
              <a:latin typeface="Twinkl Cursive Looped" panose="02000000000000000000" pitchFamily="2" charset="0"/>
            </a:endParaRPr>
          </a:p>
        </p:txBody>
      </p:sp>
    </p:spTree>
    <p:extLst>
      <p:ext uri="{BB962C8B-B14F-4D97-AF65-F5344CB8AC3E}">
        <p14:creationId xmlns:p14="http://schemas.microsoft.com/office/powerpoint/2010/main" val="6647982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8"/>
          <p:cNvSpPr txBox="1">
            <a:spLocks noGrp="1"/>
          </p:cNvSpPr>
          <p:nvPr>
            <p:ph type="title"/>
          </p:nvPr>
        </p:nvSpPr>
        <p:spPr>
          <a:xfrm>
            <a:off x="831850" y="3080825"/>
            <a:ext cx="10515600" cy="148165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en-GB" dirty="0">
                <a:latin typeface="Twinkl Cursive Looped" panose="02000000000000000000" pitchFamily="2" charset="0"/>
                <a:ea typeface="Arial"/>
                <a:cs typeface="Arial"/>
                <a:sym typeface="Arial"/>
              </a:rPr>
              <a:t>auto-</a:t>
            </a:r>
            <a:endParaRPr dirty="0">
              <a:latin typeface="Twinkl Cursive Looped" panose="02000000000000000000" pitchFamily="2" charset="0"/>
              <a:ea typeface="Arial"/>
              <a:cs typeface="Arial"/>
              <a:sym typeface="Arial"/>
            </a:endParaRPr>
          </a:p>
          <a:p>
            <a:pPr marL="0" lvl="0" indent="0" algn="ctr" rtl="0">
              <a:lnSpc>
                <a:spcPct val="90000"/>
              </a:lnSpc>
              <a:spcBef>
                <a:spcPts val="0"/>
              </a:spcBef>
              <a:spcAft>
                <a:spcPts val="0"/>
              </a:spcAft>
              <a:buClr>
                <a:schemeClr val="dk1"/>
              </a:buClr>
              <a:buSzPct val="100000"/>
              <a:buFont typeface="Arial"/>
              <a:buNone/>
            </a:pPr>
            <a:r>
              <a:rPr lang="en-GB" dirty="0">
                <a:latin typeface="Twinkl Cursive Looped" panose="02000000000000000000" pitchFamily="2" charset="0"/>
                <a:ea typeface="Arial"/>
                <a:cs typeface="Arial"/>
                <a:sym typeface="Arial"/>
              </a:rPr>
              <a:t>meaning relating to yourself</a:t>
            </a:r>
            <a:endParaRPr dirty="0">
              <a:latin typeface="Twinkl Cursive Looped" panose="02000000000000000000" pitchFamily="2" charset="0"/>
              <a:ea typeface="Arial"/>
              <a:cs typeface="Arial"/>
              <a:sym typeface="Arial"/>
            </a:endParaRPr>
          </a:p>
        </p:txBody>
      </p:sp>
    </p:spTree>
    <p:extLst>
      <p:ext uri="{BB962C8B-B14F-4D97-AF65-F5344CB8AC3E}">
        <p14:creationId xmlns:p14="http://schemas.microsoft.com/office/powerpoint/2010/main" val="264676925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9"/>
          <p:cNvSpPr txBox="1">
            <a:spLocks noGrp="1"/>
          </p:cNvSpPr>
          <p:nvPr>
            <p:ph type="title"/>
          </p:nvPr>
        </p:nvSpPr>
        <p:spPr>
          <a:xfrm>
            <a:off x="701225" y="2026226"/>
            <a:ext cx="10515600" cy="2732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anti-</a:t>
            </a:r>
            <a:br>
              <a:rPr lang="en-GB" dirty="0">
                <a:latin typeface="Twinkl Cursive Looped" panose="02000000000000000000" pitchFamily="2" charset="0"/>
                <a:ea typeface="Arial"/>
                <a:cs typeface="Arial"/>
                <a:sym typeface="Arial"/>
              </a:rPr>
            </a:br>
            <a:r>
              <a:rPr lang="en-GB" sz="4900" dirty="0">
                <a:latin typeface="Twinkl Cursive Looped" panose="02000000000000000000" pitchFamily="2" charset="0"/>
                <a:ea typeface="Arial"/>
                <a:cs typeface="Arial"/>
                <a:sym typeface="Arial"/>
              </a:rPr>
              <a:t>meaning against</a:t>
            </a:r>
            <a:endParaRPr sz="4900" i="1" dirty="0">
              <a:latin typeface="Twinkl Cursive Looped" panose="02000000000000000000" pitchFamily="2" charset="0"/>
              <a:ea typeface="Arial"/>
              <a:cs typeface="Arial"/>
              <a:sym typeface="Arial"/>
            </a:endParaRPr>
          </a:p>
        </p:txBody>
      </p:sp>
    </p:spTree>
    <p:extLst>
      <p:ext uri="{BB962C8B-B14F-4D97-AF65-F5344CB8AC3E}">
        <p14:creationId xmlns:p14="http://schemas.microsoft.com/office/powerpoint/2010/main" val="3694736170"/>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1044"/>
        <p:cNvGrpSpPr/>
        <p:nvPr/>
      </p:nvGrpSpPr>
      <p:grpSpPr>
        <a:xfrm>
          <a:off x="0" y="0"/>
          <a:ext cx="0" cy="0"/>
          <a:chOff x="0" y="0"/>
          <a:chExt cx="0" cy="0"/>
        </a:xfrm>
      </p:grpSpPr>
      <p:sp>
        <p:nvSpPr>
          <p:cNvPr id="1045" name="Google Shape;1045;g16b77e521a0_0_896"/>
          <p:cNvSpPr txBox="1">
            <a:spLocks noGrp="1"/>
          </p:cNvSpPr>
          <p:nvPr>
            <p:ph type="title"/>
          </p:nvPr>
        </p:nvSpPr>
        <p:spPr>
          <a:xfrm>
            <a:off x="1132114" y="2961763"/>
            <a:ext cx="10515600" cy="1481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autobiographical</a:t>
            </a:r>
            <a:endParaRPr dirty="0">
              <a:latin typeface="Twinkl Cursive Looped" panose="02000000000000000000" pitchFamily="2" charset="0"/>
            </a:endParaRPr>
          </a:p>
        </p:txBody>
      </p:sp>
      <p:sp>
        <p:nvSpPr>
          <p:cNvPr id="1046" name="Google Shape;1046;g16b77e521a0_0_896"/>
          <p:cNvSpPr/>
          <p:nvPr/>
        </p:nvSpPr>
        <p:spPr>
          <a:xfrm>
            <a:off x="3591600" y="3611725"/>
            <a:ext cx="1483200" cy="753300"/>
          </a:xfrm>
          <a:prstGeom prst="rect">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47" name="Google Shape;1047;g16b77e521a0_0_896"/>
          <p:cNvPicPr preferRelativeResize="0"/>
          <p:nvPr/>
        </p:nvPicPr>
        <p:blipFill>
          <a:blip r:embed="rId3">
            <a:alphaModFix/>
          </a:blip>
          <a:stretch>
            <a:fillRect/>
          </a:stretch>
        </p:blipFill>
        <p:spPr>
          <a:xfrm>
            <a:off x="152400" y="152400"/>
            <a:ext cx="3170550" cy="4395249"/>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5" grpId="0"/>
      <p:bldP spid="1046"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1062"/>
        <p:cNvGrpSpPr/>
        <p:nvPr/>
      </p:nvGrpSpPr>
      <p:grpSpPr>
        <a:xfrm>
          <a:off x="0" y="0"/>
          <a:ext cx="0" cy="0"/>
          <a:chOff x="0" y="0"/>
          <a:chExt cx="0" cy="0"/>
        </a:xfrm>
      </p:grpSpPr>
      <p:sp>
        <p:nvSpPr>
          <p:cNvPr id="1063" name="Google Shape;1063;g16b77e521a0_0_911"/>
          <p:cNvSpPr txBox="1">
            <a:spLocks noGrp="1"/>
          </p:cNvSpPr>
          <p:nvPr>
            <p:ph type="title"/>
          </p:nvPr>
        </p:nvSpPr>
        <p:spPr>
          <a:xfrm>
            <a:off x="831850" y="3080825"/>
            <a:ext cx="10515600" cy="1481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autograph</a:t>
            </a:r>
            <a:endParaRPr dirty="0">
              <a:latin typeface="Twinkl Cursive Looped" panose="02000000000000000000" pitchFamily="2" charset="0"/>
            </a:endParaRPr>
          </a:p>
        </p:txBody>
      </p:sp>
      <p:sp>
        <p:nvSpPr>
          <p:cNvPr id="1064" name="Google Shape;1064;g16b77e521a0_0_911"/>
          <p:cNvSpPr/>
          <p:nvPr/>
        </p:nvSpPr>
        <p:spPr>
          <a:xfrm>
            <a:off x="4270349" y="3676900"/>
            <a:ext cx="1569600" cy="807000"/>
          </a:xfrm>
          <a:prstGeom prst="rect">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65" name="Google Shape;1065;g16b77e521a0_0_911"/>
          <p:cNvPicPr preferRelativeResize="0"/>
          <p:nvPr/>
        </p:nvPicPr>
        <p:blipFill>
          <a:blip r:embed="rId3">
            <a:alphaModFix/>
          </a:blip>
          <a:stretch>
            <a:fillRect/>
          </a:stretch>
        </p:blipFill>
        <p:spPr>
          <a:xfrm>
            <a:off x="152400" y="152400"/>
            <a:ext cx="2761321" cy="35245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6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6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3" grpId="0"/>
      <p:bldP spid="1064"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1080"/>
        <p:cNvGrpSpPr/>
        <p:nvPr/>
      </p:nvGrpSpPr>
      <p:grpSpPr>
        <a:xfrm>
          <a:off x="0" y="0"/>
          <a:ext cx="0" cy="0"/>
          <a:chOff x="0" y="0"/>
          <a:chExt cx="0" cy="0"/>
        </a:xfrm>
      </p:grpSpPr>
      <p:sp>
        <p:nvSpPr>
          <p:cNvPr id="1081" name="Google Shape;1081;g16b77e521a0_0_926"/>
          <p:cNvSpPr txBox="1">
            <a:spLocks noGrp="1"/>
          </p:cNvSpPr>
          <p:nvPr>
            <p:ph type="title"/>
          </p:nvPr>
        </p:nvSpPr>
        <p:spPr>
          <a:xfrm>
            <a:off x="831850" y="3080825"/>
            <a:ext cx="10515600" cy="1481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auto-correction</a:t>
            </a:r>
            <a:endParaRPr dirty="0">
              <a:latin typeface="Twinkl Cursive Looped" panose="02000000000000000000" pitchFamily="2" charset="0"/>
            </a:endParaRPr>
          </a:p>
        </p:txBody>
      </p:sp>
      <p:sp>
        <p:nvSpPr>
          <p:cNvPr id="1082" name="Google Shape;1082;g16b77e521a0_0_926"/>
          <p:cNvSpPr/>
          <p:nvPr/>
        </p:nvSpPr>
        <p:spPr>
          <a:xfrm>
            <a:off x="3492625" y="3712450"/>
            <a:ext cx="1527300" cy="742500"/>
          </a:xfrm>
          <a:prstGeom prst="rect">
            <a:avLst/>
          </a:prstGeom>
          <a:noFill/>
          <a:ln w="38100"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1083" name="Google Shape;1083;g16b77e521a0_0_926"/>
          <p:cNvPicPr preferRelativeResize="0"/>
          <p:nvPr/>
        </p:nvPicPr>
        <p:blipFill>
          <a:blip r:embed="rId3">
            <a:alphaModFix/>
          </a:blip>
          <a:stretch>
            <a:fillRect/>
          </a:stretch>
        </p:blipFill>
        <p:spPr>
          <a:xfrm>
            <a:off x="152400" y="152400"/>
            <a:ext cx="4273475" cy="28438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8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1" grpId="0"/>
      <p:bldP spid="1082"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Teach and Practise</a:t>
            </a:r>
          </a:p>
        </p:txBody>
      </p:sp>
    </p:spTree>
    <p:extLst>
      <p:ext uri="{BB962C8B-B14F-4D97-AF65-F5344CB8AC3E}">
        <p14:creationId xmlns:p14="http://schemas.microsoft.com/office/powerpoint/2010/main" val="26752223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8200" y="3946239"/>
            <a:ext cx="10515600" cy="1481650"/>
          </a:xfrm>
        </p:spPr>
        <p:txBody>
          <a:bodyPr>
            <a:normAutofit fontScale="90000"/>
          </a:bodyPr>
          <a:lstStyle/>
          <a:p>
            <a:pPr algn="ctr"/>
            <a:r>
              <a:rPr lang="en-GB" dirty="0">
                <a:latin typeface="Twinkl Cursive Looped" panose="02000000000000000000" pitchFamily="2" charset="0"/>
              </a:rPr>
              <a:t>Word families</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gram </a:t>
            </a:r>
            <a:br>
              <a:rPr lang="en-GB" dirty="0">
                <a:latin typeface="Twinkl Cursive Looped" panose="02000000000000000000" pitchFamily="2" charset="0"/>
              </a:rPr>
            </a:br>
            <a:br>
              <a:rPr lang="en-GB" dirty="0">
                <a:latin typeface="Twinkl Cursive Looped" panose="02000000000000000000" pitchFamily="2" charset="0"/>
              </a:rPr>
            </a:br>
            <a:r>
              <a:rPr lang="en-GB" dirty="0">
                <a:latin typeface="Twinkl Cursive Looped" panose="02000000000000000000" pitchFamily="2" charset="0"/>
              </a:rPr>
              <a:t>small weight</a:t>
            </a:r>
          </a:p>
        </p:txBody>
      </p:sp>
    </p:spTree>
    <p:extLst>
      <p:ext uri="{BB962C8B-B14F-4D97-AF65-F5344CB8AC3E}">
        <p14:creationId xmlns:p14="http://schemas.microsoft.com/office/powerpoint/2010/main" val="745055176"/>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gram</a:t>
            </a:r>
          </a:p>
        </p:txBody>
      </p:sp>
    </p:spTree>
    <p:extLst>
      <p:ext uri="{BB962C8B-B14F-4D97-AF65-F5344CB8AC3E}">
        <p14:creationId xmlns:p14="http://schemas.microsoft.com/office/powerpoint/2010/main" val="919023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8"/>
          <p:cNvSpPr txBox="1">
            <a:spLocks noGrp="1"/>
          </p:cNvSpPr>
          <p:nvPr>
            <p:ph type="title"/>
          </p:nvPr>
        </p:nvSpPr>
        <p:spPr>
          <a:xfrm>
            <a:off x="831850" y="3080825"/>
            <a:ext cx="10515600" cy="1481650"/>
          </a:xfrm>
          <a:prstGeom prst="rect">
            <a:avLst/>
          </a:prstGeom>
          <a:noFill/>
          <a:ln>
            <a:noFill/>
          </a:ln>
        </p:spPr>
        <p:txBody>
          <a:bodyPr spcFirstLastPara="1" wrap="square" lIns="91425" tIns="45700" rIns="91425" bIns="45700" anchor="b" anchorCtr="0">
            <a:normAutofit fontScale="90000"/>
          </a:bodyPr>
          <a:lstStyle/>
          <a:p>
            <a:pPr marL="0" lvl="0" indent="0" algn="ctr" rtl="0">
              <a:lnSpc>
                <a:spcPct val="90000"/>
              </a:lnSpc>
              <a:spcBef>
                <a:spcPts val="0"/>
              </a:spcBef>
              <a:spcAft>
                <a:spcPts val="0"/>
              </a:spcAft>
              <a:buClr>
                <a:schemeClr val="dk1"/>
              </a:buClr>
              <a:buSzPct val="100000"/>
              <a:buFont typeface="Arial"/>
              <a:buNone/>
            </a:pPr>
            <a:r>
              <a:rPr lang="en-GB" dirty="0">
                <a:latin typeface="Twinkl Cursive Looped" panose="02000000000000000000" pitchFamily="2" charset="0"/>
                <a:ea typeface="Arial"/>
                <a:cs typeface="Arial"/>
                <a:sym typeface="Arial"/>
              </a:rPr>
              <a:t>auto-</a:t>
            </a:r>
            <a:endParaRPr dirty="0">
              <a:latin typeface="Twinkl Cursive Looped" panose="02000000000000000000" pitchFamily="2" charset="0"/>
              <a:ea typeface="Arial"/>
              <a:cs typeface="Arial"/>
              <a:sym typeface="Arial"/>
            </a:endParaRPr>
          </a:p>
          <a:p>
            <a:pPr marL="0" lvl="0" indent="0" algn="ctr" rtl="0">
              <a:lnSpc>
                <a:spcPct val="90000"/>
              </a:lnSpc>
              <a:spcBef>
                <a:spcPts val="0"/>
              </a:spcBef>
              <a:spcAft>
                <a:spcPts val="0"/>
              </a:spcAft>
              <a:buClr>
                <a:schemeClr val="dk1"/>
              </a:buClr>
              <a:buSzPct val="100000"/>
              <a:buFont typeface="Arial"/>
              <a:buNone/>
            </a:pPr>
            <a:r>
              <a:rPr lang="en-GB" dirty="0">
                <a:latin typeface="Twinkl Cursive Looped" panose="02000000000000000000" pitchFamily="2" charset="0"/>
                <a:ea typeface="Arial"/>
                <a:cs typeface="Arial"/>
                <a:sym typeface="Arial"/>
              </a:rPr>
              <a:t>meaning relating to yourself</a:t>
            </a:r>
            <a:endParaRPr dirty="0">
              <a:latin typeface="Twinkl Cursive Looped" panose="02000000000000000000" pitchFamily="2" charset="0"/>
              <a:ea typeface="Arial"/>
              <a:cs typeface="Arial"/>
              <a:sym typeface="Arial"/>
            </a:endParaRP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132114" y="2961763"/>
            <a:ext cx="10515600" cy="1481650"/>
          </a:xfrm>
        </p:spPr>
        <p:txBody>
          <a:bodyPr>
            <a:normAutofit/>
          </a:bodyPr>
          <a:lstStyle/>
          <a:p>
            <a:pPr algn="ctr"/>
            <a:r>
              <a:rPr lang="en-GB" dirty="0">
                <a:latin typeface="Twinkl Cursive Looped" panose="02000000000000000000" pitchFamily="2" charset="0"/>
              </a:rPr>
              <a:t>Parallelogram   </a:t>
            </a:r>
          </a:p>
        </p:txBody>
      </p:sp>
      <p:sp>
        <p:nvSpPr>
          <p:cNvPr id="3" name="Rectangle 2">
            <a:extLst>
              <a:ext uri="{FF2B5EF4-FFF2-40B4-BE49-F238E27FC236}">
                <a16:creationId xmlns:a16="http://schemas.microsoft.com/office/drawing/2014/main" id="{13BB5EC0-7A96-4D29-A835-6FAE896C31A4}"/>
              </a:ext>
            </a:extLst>
          </p:cNvPr>
          <p:cNvSpPr/>
          <p:nvPr/>
        </p:nvSpPr>
        <p:spPr>
          <a:xfrm>
            <a:off x="6927395" y="3686259"/>
            <a:ext cx="1864180" cy="75715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7346" name="Picture 2" descr="Image result for parallelogram clipart">
            <a:extLst>
              <a:ext uri="{FF2B5EF4-FFF2-40B4-BE49-F238E27FC236}">
                <a16:creationId xmlns:a16="http://schemas.microsoft.com/office/drawing/2014/main" id="{AA88CDB0-3C84-8A83-2422-E852B4CEC7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927" y="941614"/>
            <a:ext cx="2847975"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3946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73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monogram </a:t>
            </a:r>
          </a:p>
        </p:txBody>
      </p:sp>
      <p:sp>
        <p:nvSpPr>
          <p:cNvPr id="3" name="Rectangle 2">
            <a:extLst>
              <a:ext uri="{FF2B5EF4-FFF2-40B4-BE49-F238E27FC236}">
                <a16:creationId xmlns:a16="http://schemas.microsoft.com/office/drawing/2014/main" id="{0366E0B6-702E-4814-82C6-08CA2D13F3C9}"/>
              </a:ext>
            </a:extLst>
          </p:cNvPr>
          <p:cNvSpPr/>
          <p:nvPr/>
        </p:nvSpPr>
        <p:spPr>
          <a:xfrm>
            <a:off x="6096000" y="3608613"/>
            <a:ext cx="1807028" cy="95386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56322" name="Picture 2" descr="Image result for monpgram clipart">
            <a:extLst>
              <a:ext uri="{FF2B5EF4-FFF2-40B4-BE49-F238E27FC236}">
                <a16:creationId xmlns:a16="http://schemas.microsoft.com/office/drawing/2014/main" id="{78D5B1AB-1A71-E832-79FC-E7B48FEB74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075" y="587149"/>
            <a:ext cx="2533650" cy="189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00336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animBg="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parallelogram </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259216" y="2122033"/>
            <a:ext cx="11789909" cy="1292662"/>
          </a:xfrm>
          <a:prstGeom prst="rect">
            <a:avLst/>
          </a:prstGeom>
          <a:noFill/>
        </p:spPr>
        <p:txBody>
          <a:bodyPr wrap="square">
            <a:spAutoFit/>
          </a:bodyPr>
          <a:lstStyle/>
          <a:p>
            <a:r>
              <a:rPr lang="en-GB" sz="6000" dirty="0" err="1">
                <a:solidFill>
                  <a:prstClr val="black"/>
                </a:solidFill>
                <a:latin typeface="Twinkl Cursive Looped" panose="02000000000000000000" pitchFamily="2" charset="0"/>
                <a:ea typeface="+mj-ea"/>
                <a:cs typeface="+mj-cs"/>
              </a:rPr>
              <a:t>parallelo</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 </a:t>
            </a:r>
            <a:r>
              <a:rPr lang="en-GB" sz="6000" dirty="0">
                <a:solidFill>
                  <a:prstClr val="black"/>
                </a:solidFill>
                <a:latin typeface="Twinkl Cursive Looped" panose="02000000000000000000" pitchFamily="2" charset="0"/>
                <a:ea typeface="+mj-ea"/>
                <a:cs typeface="+mj-cs"/>
              </a:rPr>
              <a:t>gram </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parallelogram</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402091" y="4672786"/>
            <a:ext cx="11789909" cy="2185214"/>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a:t>
            </a:r>
            <a:r>
              <a:rPr lang="en-GB" sz="4400" dirty="0">
                <a:solidFill>
                  <a:prstClr val="black"/>
                </a:solidFill>
                <a:latin typeface="Twinkl Cursive Looped" panose="02000000000000000000" pitchFamily="2" charset="0"/>
              </a:rPr>
              <a:t> (of lines, planes, or surfaces) side by side and having the same distance continuously between them </a:t>
            </a:r>
          </a:p>
        </p:txBody>
      </p:sp>
      <p:pic>
        <p:nvPicPr>
          <p:cNvPr id="3" name="Picture 2" descr="Image result for parallelogram clipart">
            <a:extLst>
              <a:ext uri="{FF2B5EF4-FFF2-40B4-BE49-F238E27FC236}">
                <a16:creationId xmlns:a16="http://schemas.microsoft.com/office/drawing/2014/main" id="{EA0F3F12-82A6-C50F-ED2B-CDFAD1F608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927" y="941614"/>
            <a:ext cx="2847975" cy="1219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594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658586" y="189139"/>
            <a:ext cx="10515600" cy="1481650"/>
          </a:xfrm>
        </p:spPr>
        <p:txBody>
          <a:bodyPr>
            <a:normAutofit/>
          </a:bodyPr>
          <a:lstStyle/>
          <a:p>
            <a:pPr algn="ctr"/>
            <a:r>
              <a:rPr lang="en-GB" dirty="0">
                <a:latin typeface="Twinkl Cursive Looped" panose="02000000000000000000" pitchFamily="2" charset="0"/>
              </a:rPr>
              <a:t>monogram</a:t>
            </a:r>
            <a:endParaRPr lang="en-GB" i="1" dirty="0">
              <a:latin typeface="Twinkl Cursive Looped" panose="02000000000000000000" pitchFamily="2" charset="0"/>
            </a:endParaRPr>
          </a:p>
        </p:txBody>
      </p:sp>
      <p:sp>
        <p:nvSpPr>
          <p:cNvPr id="8" name="TextBox 7">
            <a:extLst>
              <a:ext uri="{FF2B5EF4-FFF2-40B4-BE49-F238E27FC236}">
                <a16:creationId xmlns:a16="http://schemas.microsoft.com/office/drawing/2014/main" id="{B0B20B61-5057-D7DD-C3F9-0AB185533D24}"/>
              </a:ext>
            </a:extLst>
          </p:cNvPr>
          <p:cNvSpPr txBox="1"/>
          <p:nvPr/>
        </p:nvSpPr>
        <p:spPr>
          <a:xfrm>
            <a:off x="1224643" y="2122033"/>
            <a:ext cx="9356271" cy="1292662"/>
          </a:xfrm>
          <a:prstGeom prst="rect">
            <a:avLst/>
          </a:prstGeom>
          <a:noFill/>
        </p:spPr>
        <p:txBody>
          <a:bodyPr wrap="square">
            <a:spAutoFit/>
          </a:bodyPr>
          <a:lstStyle/>
          <a:p>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mono + </a:t>
            </a:r>
            <a:r>
              <a:rPr lang="en-GB" sz="6000" dirty="0">
                <a:solidFill>
                  <a:prstClr val="black"/>
                </a:solidFill>
                <a:latin typeface="Twinkl Cursive Looped" panose="02000000000000000000" pitchFamily="2" charset="0"/>
                <a:ea typeface="+mj-ea"/>
                <a:cs typeface="+mj-cs"/>
              </a:rPr>
              <a:t>gram </a:t>
            </a: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 monogram</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10" name="TextBox 9">
            <a:extLst>
              <a:ext uri="{FF2B5EF4-FFF2-40B4-BE49-F238E27FC236}">
                <a16:creationId xmlns:a16="http://schemas.microsoft.com/office/drawing/2014/main" id="{003D53EA-1945-744E-2DD1-0312F4DE835F}"/>
              </a:ext>
            </a:extLst>
          </p:cNvPr>
          <p:cNvSpPr txBox="1"/>
          <p:nvPr/>
        </p:nvSpPr>
        <p:spPr>
          <a:xfrm>
            <a:off x="259216" y="3219608"/>
            <a:ext cx="11314340" cy="1292662"/>
          </a:xfrm>
          <a:prstGeom prst="rect">
            <a:avLst/>
          </a:prstGeom>
          <a:noFill/>
        </p:spPr>
        <p:txBody>
          <a:bodyPr wrap="square">
            <a:spAutoFit/>
          </a:bodyPr>
          <a:lstStyle/>
          <a:p>
            <a:pPr algn="ctr"/>
            <a: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NOUN </a:t>
            </a:r>
            <a:br>
              <a:rPr kumimoji="0" lang="en-GB" sz="60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sp>
        <p:nvSpPr>
          <p:cNvPr id="12" name="TextBox 11">
            <a:extLst>
              <a:ext uri="{FF2B5EF4-FFF2-40B4-BE49-F238E27FC236}">
                <a16:creationId xmlns:a16="http://schemas.microsoft.com/office/drawing/2014/main" id="{E384BFF7-3319-CAE2-192F-C4DCBBBBFCCA}"/>
              </a:ext>
            </a:extLst>
          </p:cNvPr>
          <p:cNvSpPr txBox="1"/>
          <p:nvPr/>
        </p:nvSpPr>
        <p:spPr>
          <a:xfrm>
            <a:off x="201045" y="3995678"/>
            <a:ext cx="11789909" cy="2862322"/>
          </a:xfrm>
          <a:prstGeom prst="rect">
            <a:avLst/>
          </a:prstGeom>
          <a:noFill/>
        </p:spPr>
        <p:txBody>
          <a:bodyPr wrap="square">
            <a:spAutoFit/>
          </a:bodyPr>
          <a:lstStyle/>
          <a:p>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t>Definition –</a:t>
            </a:r>
            <a:r>
              <a:rPr lang="en-GB" sz="4400" dirty="0">
                <a:solidFill>
                  <a:prstClr val="black"/>
                </a:solidFill>
                <a:latin typeface="Twinkl Cursive Looped" panose="02000000000000000000" pitchFamily="2" charset="0"/>
              </a:rPr>
              <a:t> a motif of two or more interwoven letters, typically a person's initials, used to identify a personal possession or as a logo </a:t>
            </a:r>
            <a:endParaRPr lang="en-GB" sz="1400" i="1" dirty="0"/>
          </a:p>
        </p:txBody>
      </p:sp>
      <p:pic>
        <p:nvPicPr>
          <p:cNvPr id="3" name="Picture 2" descr="Image result for monpgram clipart">
            <a:extLst>
              <a:ext uri="{FF2B5EF4-FFF2-40B4-BE49-F238E27FC236}">
                <a16:creationId xmlns:a16="http://schemas.microsoft.com/office/drawing/2014/main" id="{E2F49727-48AA-4C7A-9C42-65E3C04BD7A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9216" y="226558"/>
            <a:ext cx="2533650" cy="1895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76318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P spid="10" grpId="0"/>
      <p:bldP spid="12"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A parallelogram has pairs of lines opposite each other that never meet.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567996" y="3031075"/>
            <a:ext cx="4375603"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_____________ </a:t>
            </a:r>
            <a:endParaRPr lang="en-GB" i="1" dirty="0"/>
          </a:p>
        </p:txBody>
      </p:sp>
    </p:spTree>
    <p:extLst>
      <p:ext uri="{BB962C8B-B14F-4D97-AF65-F5344CB8AC3E}">
        <p14:creationId xmlns:p14="http://schemas.microsoft.com/office/powerpoint/2010/main" val="1022651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A handkerchief, with his monogram embroidered on one corner, was found on the table.</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8251596" y="2313381"/>
            <a:ext cx="3374345" cy="767444"/>
          </a:xfrm>
          <a:prstGeom prst="rect">
            <a:avLst/>
          </a:prstGeom>
          <a:solidFill>
            <a:schemeClr val="bg1">
              <a:lumMod val="95000"/>
            </a:schemeClr>
          </a:solidFill>
        </p:spPr>
        <p:txBody>
          <a:bodyPr vert="horz" lIns="91440" tIns="45720" rIns="91440" bIns="45720" rtlCol="0" anchor="b">
            <a:normAutofit fontScale="82500" lnSpcReduction="1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a:t>
            </a:r>
            <a:endParaRPr lang="en-GB" i="1" dirty="0"/>
          </a:p>
        </p:txBody>
      </p:sp>
    </p:spTree>
    <p:extLst>
      <p:ext uri="{BB962C8B-B14F-4D97-AF65-F5344CB8AC3E}">
        <p14:creationId xmlns:p14="http://schemas.microsoft.com/office/powerpoint/2010/main" val="7577838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New CHALLENGE words.</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195434363"/>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restaurant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473529" y="2183264"/>
            <a:ext cx="11614376" cy="1107996"/>
          </a:xfrm>
          <a:prstGeom prst="rect">
            <a:avLst/>
          </a:prstGeom>
          <a:noFill/>
        </p:spPr>
        <p:txBody>
          <a:bodyPr wrap="square">
            <a:spAutoFit/>
          </a:bodyPr>
          <a:lstStyle/>
          <a:p>
            <a:pPr algn="ctr"/>
            <a: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t>NOUN</a:t>
            </a: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288812" y="3906610"/>
            <a:ext cx="11614375" cy="2585323"/>
          </a:xfrm>
          <a:prstGeom prst="rect">
            <a:avLst/>
          </a:prstGeom>
          <a:noFill/>
        </p:spPr>
        <p:txBody>
          <a:bodyPr wrap="square">
            <a:spAutoFit/>
          </a:bodyPr>
          <a:lstStyle/>
          <a:p>
            <a:pPr algn="ctr"/>
            <a:r>
              <a:rPr kumimoji="0" lang="en-GB" sz="4800" b="0" i="0" u="none" strike="noStrike" kern="1200" cap="none" spc="0" normalizeH="0" baseline="0" noProof="0" dirty="0">
                <a:ln>
                  <a:noFill/>
                </a:ln>
                <a:solidFill>
                  <a:prstClr val="black"/>
                </a:solidFill>
                <a:effectLst/>
                <a:uLnTx/>
                <a:uFillTx/>
                <a:latin typeface="Twinkl Cursive Looped" panose="02000000000000000000" pitchFamily="2" charset="0"/>
              </a:rPr>
              <a:t>Definition -</a:t>
            </a:r>
            <a:r>
              <a:rPr kumimoji="0" lang="en-GB" sz="4800" b="0" i="0" u="none" strike="noStrike" kern="1200" cap="none" spc="0" normalizeH="0" noProof="0" dirty="0">
                <a:ln>
                  <a:noFill/>
                </a:ln>
                <a:solidFill>
                  <a:prstClr val="black"/>
                </a:solidFill>
                <a:effectLst/>
                <a:uLnTx/>
                <a:uFillTx/>
                <a:latin typeface="Twinkl Cursive Looped" panose="02000000000000000000" pitchFamily="2" charset="0"/>
              </a:rPr>
              <a:t> </a:t>
            </a:r>
            <a:r>
              <a:rPr lang="en-GB" sz="4800" dirty="0">
                <a:solidFill>
                  <a:prstClr val="black"/>
                </a:solidFill>
                <a:latin typeface="Twinkl Cursive Looped" panose="02000000000000000000" pitchFamily="2" charset="0"/>
              </a:rPr>
              <a:t>a place where people pay to sit and eat meals that are cooked and served on the premises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5124" name="Picture 4" descr="Image result for restaurant clipart">
            <a:extLst>
              <a:ext uri="{FF2B5EF4-FFF2-40B4-BE49-F238E27FC236}">
                <a16:creationId xmlns:a16="http://schemas.microsoft.com/office/drawing/2014/main" id="{F73B3A62-C20B-28BE-D570-2F90B9E69CF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3272" y="494310"/>
            <a:ext cx="17526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9056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12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restaurant served the best food in London.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1657350" y="3031075"/>
            <a:ext cx="3290207"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__________</a:t>
            </a:r>
            <a:endParaRPr lang="en-GB" i="1" dirty="0"/>
          </a:p>
        </p:txBody>
      </p:sp>
    </p:spTree>
    <p:extLst>
      <p:ext uri="{BB962C8B-B14F-4D97-AF65-F5344CB8AC3E}">
        <p14:creationId xmlns:p14="http://schemas.microsoft.com/office/powerpoint/2010/main" val="1315594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1083128" y="310243"/>
            <a:ext cx="10515600" cy="1453242"/>
          </a:xfrm>
        </p:spPr>
        <p:txBody>
          <a:bodyPr>
            <a:noAutofit/>
          </a:bodyPr>
          <a:lstStyle/>
          <a:p>
            <a:pPr algn="ctr"/>
            <a:r>
              <a:rPr lang="en-GB" sz="6600" dirty="0">
                <a:latin typeface="Twinkl Cursive Looped" panose="02000000000000000000" pitchFamily="2" charset="0"/>
              </a:rPr>
              <a:t>signature  </a:t>
            </a:r>
            <a:endParaRPr lang="en-GB" sz="6600" i="1" dirty="0">
              <a:latin typeface="Twinkl Cursive Looped" panose="02000000000000000000" pitchFamily="2" charset="0"/>
            </a:endParaRPr>
          </a:p>
        </p:txBody>
      </p:sp>
      <p:sp>
        <p:nvSpPr>
          <p:cNvPr id="4" name="TextBox 3">
            <a:extLst>
              <a:ext uri="{FF2B5EF4-FFF2-40B4-BE49-F238E27FC236}">
                <a16:creationId xmlns:a16="http://schemas.microsoft.com/office/drawing/2014/main" id="{C424366C-8EFB-1EF9-3E80-C6EE7BE15FA3}"/>
              </a:ext>
            </a:extLst>
          </p:cNvPr>
          <p:cNvSpPr txBox="1"/>
          <p:nvPr/>
        </p:nvSpPr>
        <p:spPr>
          <a:xfrm>
            <a:off x="386443" y="2312534"/>
            <a:ext cx="11614376" cy="1384995"/>
          </a:xfrm>
          <a:prstGeom prst="rect">
            <a:avLst/>
          </a:prstGeom>
          <a:noFill/>
        </p:spPr>
        <p:txBody>
          <a:bodyPr wrap="square">
            <a:spAutoFit/>
          </a:bodyPr>
          <a:lstStyle/>
          <a:p>
            <a:pPr algn="ctr"/>
            <a:r>
              <a:rPr lang="en-GB" sz="6600" dirty="0">
                <a:solidFill>
                  <a:prstClr val="black"/>
                </a:solidFill>
                <a:latin typeface="Twinkl Cursive Looped" panose="02000000000000000000" pitchFamily="2" charset="0"/>
                <a:ea typeface="+mj-ea"/>
                <a:cs typeface="+mj-cs"/>
              </a:rPr>
              <a:t>NOUN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j-ea"/>
                <a:cs typeface="+mj-cs"/>
              </a:rPr>
            </a:br>
            <a:endParaRPr lang="en-GB" dirty="0"/>
          </a:p>
        </p:txBody>
      </p:sp>
      <p:sp>
        <p:nvSpPr>
          <p:cNvPr id="8" name="TextBox 7">
            <a:extLst>
              <a:ext uri="{FF2B5EF4-FFF2-40B4-BE49-F238E27FC236}">
                <a16:creationId xmlns:a16="http://schemas.microsoft.com/office/drawing/2014/main" id="{1FCDC8B7-0F0D-46B5-057E-579929B7D816}"/>
              </a:ext>
            </a:extLst>
          </p:cNvPr>
          <p:cNvSpPr txBox="1"/>
          <p:nvPr/>
        </p:nvSpPr>
        <p:spPr>
          <a:xfrm>
            <a:off x="191182" y="3429000"/>
            <a:ext cx="11614375" cy="3077766"/>
          </a:xfrm>
          <a:prstGeom prst="rect">
            <a:avLst/>
          </a:prstGeom>
          <a:noFill/>
        </p:spPr>
        <p:txBody>
          <a:bodyPr wrap="square">
            <a:spAutoFit/>
          </a:bodyPr>
          <a:lstStyle/>
          <a:p>
            <a:pPr algn="ctr"/>
            <a:r>
              <a:rPr lang="en-GB" sz="4400" dirty="0">
                <a:solidFill>
                  <a:prstClr val="black"/>
                </a:solidFill>
                <a:latin typeface="Twinkl Cursive Looped" panose="02000000000000000000" pitchFamily="2" charset="0"/>
              </a:rPr>
              <a:t>Definition - a person's name written in a distinctive way as a form of identification in authorizing a cheque or document or concluding a letter  </a:t>
            </a:r>
            <a:br>
              <a:rPr kumimoji="0" lang="en-GB" sz="6600" b="0" i="0" u="none" strike="noStrike" kern="1200" cap="none" spc="0" normalizeH="0" baseline="0" noProof="0" dirty="0">
                <a:ln>
                  <a:noFill/>
                </a:ln>
                <a:solidFill>
                  <a:prstClr val="black"/>
                </a:solidFill>
                <a:effectLst/>
                <a:uLnTx/>
                <a:uFillTx/>
                <a:latin typeface="Twinkl Cursive Looped" panose="02000000000000000000" pitchFamily="2" charset="0"/>
                <a:ea typeface="+mn-ea"/>
                <a:cs typeface="+mn-cs"/>
              </a:rPr>
            </a:br>
            <a:endParaRPr lang="en-GB" dirty="0"/>
          </a:p>
        </p:txBody>
      </p:sp>
      <p:pic>
        <p:nvPicPr>
          <p:cNvPr id="10244" name="Picture 4" descr="Image result for signature clipart">
            <a:extLst>
              <a:ext uri="{FF2B5EF4-FFF2-40B4-BE49-F238E27FC236}">
                <a16:creationId xmlns:a16="http://schemas.microsoft.com/office/drawing/2014/main" id="{CFA0106C-A4B0-B5D1-21F6-3027DB6036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1886" y="323510"/>
            <a:ext cx="1638300" cy="1714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1787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29"/>
          <p:cNvSpPr txBox="1">
            <a:spLocks noGrp="1"/>
          </p:cNvSpPr>
          <p:nvPr>
            <p:ph type="title"/>
          </p:nvPr>
        </p:nvSpPr>
        <p:spPr>
          <a:xfrm>
            <a:off x="701225" y="2026226"/>
            <a:ext cx="10515600" cy="27327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Arial"/>
              <a:buNone/>
            </a:pPr>
            <a:r>
              <a:rPr lang="en-GB" dirty="0">
                <a:latin typeface="Twinkl Cursive Looped" panose="02000000000000000000" pitchFamily="2" charset="0"/>
                <a:ea typeface="Arial"/>
                <a:cs typeface="Arial"/>
                <a:sym typeface="Arial"/>
              </a:rPr>
              <a:t>anti-</a:t>
            </a:r>
            <a:br>
              <a:rPr lang="en-GB" dirty="0">
                <a:latin typeface="Twinkl Cursive Looped" panose="02000000000000000000" pitchFamily="2" charset="0"/>
                <a:ea typeface="Arial"/>
                <a:cs typeface="Arial"/>
                <a:sym typeface="Arial"/>
              </a:rPr>
            </a:br>
            <a:r>
              <a:rPr lang="en-GB" sz="4900" dirty="0">
                <a:latin typeface="Twinkl Cursive Looped" panose="02000000000000000000" pitchFamily="2" charset="0"/>
                <a:ea typeface="Arial"/>
                <a:cs typeface="Arial"/>
                <a:sym typeface="Arial"/>
              </a:rPr>
              <a:t>meaning against</a:t>
            </a:r>
            <a:endParaRPr sz="4900" i="1" dirty="0">
              <a:latin typeface="Twinkl Cursive Looped" panose="02000000000000000000" pitchFamily="2" charset="0"/>
              <a:ea typeface="Arial"/>
              <a:cs typeface="Arial"/>
              <a:sym typeface="Arial"/>
            </a:endParaRP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310243" y="3080825"/>
            <a:ext cx="11560628" cy="1481650"/>
          </a:xfrm>
        </p:spPr>
        <p:txBody>
          <a:bodyPr>
            <a:normAutofit fontScale="90000"/>
          </a:bodyPr>
          <a:lstStyle/>
          <a:p>
            <a:pPr algn="ctr"/>
            <a:r>
              <a:rPr lang="en-GB" dirty="0">
                <a:latin typeface="Twinkl Cursive Looped" panose="02000000000000000000" pitchFamily="2" charset="0"/>
              </a:rPr>
              <a:t>The signature of a senior manager was used to sign the contract. </a:t>
            </a:r>
            <a:endParaRPr lang="en-GB" i="1" dirty="0"/>
          </a:p>
        </p:txBody>
      </p:sp>
      <p:sp>
        <p:nvSpPr>
          <p:cNvPr id="3" name="Title 1">
            <a:extLst>
              <a:ext uri="{FF2B5EF4-FFF2-40B4-BE49-F238E27FC236}">
                <a16:creationId xmlns:a16="http://schemas.microsoft.com/office/drawing/2014/main" id="{847A1AC9-9EC9-E1AA-348D-958CE44F2772}"/>
              </a:ext>
            </a:extLst>
          </p:cNvPr>
          <p:cNvSpPr txBox="1">
            <a:spLocks/>
          </p:cNvSpPr>
          <p:nvPr/>
        </p:nvSpPr>
        <p:spPr>
          <a:xfrm>
            <a:off x="2155371" y="3031075"/>
            <a:ext cx="3004458" cy="790575"/>
          </a:xfrm>
          <a:prstGeom prst="rect">
            <a:avLst/>
          </a:prstGeom>
          <a:solidFill>
            <a:schemeClr val="bg1">
              <a:lumMod val="95000"/>
            </a:schemeClr>
          </a:solidFill>
        </p:spPr>
        <p:txBody>
          <a:bodyPr vert="horz" lIns="91440" tIns="45720" rIns="91440" bIns="45720" rtlCol="0" anchor="b">
            <a:normAutofit fontScale="67500" lnSpcReduction="20000"/>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dirty="0">
                <a:latin typeface="Twinkl Cursive Looped" panose="02000000000000000000" pitchFamily="2" charset="0"/>
              </a:rPr>
              <a:t>_________</a:t>
            </a:r>
            <a:endParaRPr lang="en-GB" i="1" dirty="0"/>
          </a:p>
        </p:txBody>
      </p:sp>
    </p:spTree>
    <p:extLst>
      <p:ext uri="{BB962C8B-B14F-4D97-AF65-F5344CB8AC3E}">
        <p14:creationId xmlns:p14="http://schemas.microsoft.com/office/powerpoint/2010/main" val="365703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Practise and Apply</a:t>
            </a:r>
            <a:r>
              <a:rPr lang="en-GB" dirty="0">
                <a:latin typeface="Twinkl Cursive Looped" panose="02000000000000000000" pitchFamily="2" charset="0"/>
              </a:rPr>
              <a:t>.</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4028461287"/>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77586" y="1877787"/>
            <a:ext cx="11914414" cy="4980213"/>
          </a:xfrm>
        </p:spPr>
        <p:txBody>
          <a:bodyPr>
            <a:noAutofit/>
          </a:bodyPr>
          <a:lstStyle/>
          <a:p>
            <a:pPr algn="l"/>
            <a:r>
              <a:rPr lang="en-GB" sz="3600" dirty="0">
                <a:solidFill>
                  <a:srgbClr val="000000"/>
                </a:solidFill>
                <a:effectLst/>
                <a:latin typeface="Twinkl Cursive Looped" panose="02000000000000000000" pitchFamily="2" charset="0"/>
                <a:ea typeface="Times New Roman" panose="02020603050405020304" pitchFamily="18" charset="0"/>
              </a:rPr>
              <a:t>Global Warming</a:t>
            </a:r>
            <a:br>
              <a:rPr lang="en-GB" sz="3600" dirty="0">
                <a:solidFill>
                  <a:srgbClr val="000000"/>
                </a:solidFill>
                <a:effectLst/>
                <a:latin typeface="Twinkl Cursive Looped" panose="02000000000000000000" pitchFamily="2" charset="0"/>
                <a:ea typeface="Times New Roman" panose="02020603050405020304" pitchFamily="18" charset="0"/>
              </a:rPr>
            </a:br>
            <a:br>
              <a:rPr lang="en-GB" sz="3600" dirty="0">
                <a:solidFill>
                  <a:srgbClr val="000000"/>
                </a:solidFill>
                <a:effectLst/>
                <a:latin typeface="Twinkl Cursive Looped" panose="02000000000000000000" pitchFamily="2" charset="0"/>
                <a:ea typeface="Times New Roman" panose="02020603050405020304" pitchFamily="18" charset="0"/>
              </a:rPr>
            </a:br>
            <a:r>
              <a:rPr lang="en-GB" sz="3600" dirty="0">
                <a:solidFill>
                  <a:srgbClr val="000000"/>
                </a:solidFill>
                <a:effectLst/>
                <a:latin typeface="Twinkl Cursive Looped" panose="02000000000000000000" pitchFamily="2" charset="0"/>
                <a:ea typeface="Times New Roman" panose="02020603050405020304" pitchFamily="18" charset="0"/>
              </a:rPr>
              <a:t>Programmes are being shown across the world about how the most serious environmental problems we face today is global warming.  This is the slow and steady rise in the Earth’s temperature that is caused by a build-up of carbon dioxide and other gases in the air and a signature of how technologies have changed how we live on the planet.  The language used for these gases is  often ‘greenhouse gases’ because of the effect they are having on the Earth.   A diagram can be used to show how the ozone looks similar to that of a greenhouse enclosing the Earth. </a:t>
            </a:r>
          </a:p>
        </p:txBody>
      </p:sp>
    </p:spTree>
    <p:extLst>
      <p:ext uri="{BB962C8B-B14F-4D97-AF65-F5344CB8AC3E}">
        <p14:creationId xmlns:p14="http://schemas.microsoft.com/office/powerpoint/2010/main" val="2424328706"/>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277586" y="1730829"/>
            <a:ext cx="11914414" cy="4980213"/>
          </a:xfrm>
        </p:spPr>
        <p:txBody>
          <a:bodyPr>
            <a:noAutofit/>
          </a:bodyPr>
          <a:lstStyle/>
          <a:p>
            <a:pPr algn="l"/>
            <a:r>
              <a:rPr lang="en-GB" sz="3600" dirty="0">
                <a:solidFill>
                  <a:srgbClr val="000000"/>
                </a:solidFill>
                <a:effectLst/>
                <a:latin typeface="Twinkl Cursive Looped" panose="02000000000000000000" pitchFamily="2" charset="0"/>
                <a:ea typeface="Times New Roman" panose="02020603050405020304" pitchFamily="18" charset="0"/>
              </a:rPr>
              <a:t>Global Warming</a:t>
            </a:r>
            <a:br>
              <a:rPr lang="en-GB" sz="3600" dirty="0">
                <a:solidFill>
                  <a:srgbClr val="000000"/>
                </a:solidFill>
                <a:effectLst/>
                <a:latin typeface="Twinkl Cursive Looped" panose="02000000000000000000" pitchFamily="2" charset="0"/>
                <a:ea typeface="Times New Roman" panose="02020603050405020304" pitchFamily="18" charset="0"/>
              </a:rPr>
            </a:br>
            <a:br>
              <a:rPr lang="en-GB" sz="3600" dirty="0">
                <a:solidFill>
                  <a:srgbClr val="000000"/>
                </a:solidFill>
                <a:effectLst/>
                <a:latin typeface="Twinkl Cursive Looped" panose="02000000000000000000" pitchFamily="2" charset="0"/>
                <a:ea typeface="Times New Roman" panose="02020603050405020304" pitchFamily="18" charset="0"/>
              </a:rPr>
            </a:b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Programmes</a:t>
            </a:r>
            <a:r>
              <a:rPr lang="en-GB" sz="3600" dirty="0">
                <a:solidFill>
                  <a:srgbClr val="000000"/>
                </a:solidFill>
                <a:effectLst/>
                <a:latin typeface="Twinkl Cursive Looped" panose="02000000000000000000" pitchFamily="2" charset="0"/>
                <a:ea typeface="Times New Roman" panose="02020603050405020304" pitchFamily="18" charset="0"/>
              </a:rPr>
              <a:t> are being shown across the world about how the most serious environmental problems we face today is global warming.  This is the slow and steady rise in the Earth’s temperature that is caused by a build-up of carbon dioxide and other gases in the air and a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signature</a:t>
            </a:r>
            <a:r>
              <a:rPr lang="en-GB" sz="3600" dirty="0">
                <a:solidFill>
                  <a:srgbClr val="000000"/>
                </a:solidFill>
                <a:effectLst/>
                <a:latin typeface="Twinkl Cursive Looped" panose="02000000000000000000" pitchFamily="2" charset="0"/>
                <a:ea typeface="Times New Roman" panose="02020603050405020304" pitchFamily="18" charset="0"/>
              </a:rPr>
              <a:t> of how technologies have changed how we live on the planet.  The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language</a:t>
            </a:r>
            <a:r>
              <a:rPr lang="en-GB" sz="3600" dirty="0">
                <a:solidFill>
                  <a:srgbClr val="000000"/>
                </a:solidFill>
                <a:effectLst/>
                <a:latin typeface="Twinkl Cursive Looped" panose="02000000000000000000" pitchFamily="2" charset="0"/>
                <a:ea typeface="Times New Roman" panose="02020603050405020304" pitchFamily="18" charset="0"/>
              </a:rPr>
              <a:t> used for these gases is  often ‘greenhouse gases’ because of the effect they are having on the Earth.   A </a:t>
            </a:r>
            <a:r>
              <a:rPr lang="en-GB" sz="3600" dirty="0">
                <a:solidFill>
                  <a:srgbClr val="000000"/>
                </a:solidFill>
                <a:effectLst/>
                <a:highlight>
                  <a:srgbClr val="FFFF00"/>
                </a:highlight>
                <a:latin typeface="Twinkl Cursive Looped" panose="02000000000000000000" pitchFamily="2" charset="0"/>
                <a:ea typeface="Times New Roman" panose="02020603050405020304" pitchFamily="18" charset="0"/>
              </a:rPr>
              <a:t>diagram</a:t>
            </a:r>
            <a:r>
              <a:rPr lang="en-GB" sz="3600" dirty="0">
                <a:solidFill>
                  <a:srgbClr val="000000"/>
                </a:solidFill>
                <a:effectLst/>
                <a:latin typeface="Twinkl Cursive Looped" panose="02000000000000000000" pitchFamily="2" charset="0"/>
                <a:ea typeface="Times New Roman" panose="02020603050405020304" pitchFamily="18" charset="0"/>
              </a:rPr>
              <a:t> can be used to show how the ozone looks similar to that of a greenhouse enclosing the Earth. </a:t>
            </a:r>
          </a:p>
        </p:txBody>
      </p:sp>
    </p:spTree>
    <p:extLst>
      <p:ext uri="{BB962C8B-B14F-4D97-AF65-F5344CB8AC3E}">
        <p14:creationId xmlns:p14="http://schemas.microsoft.com/office/powerpoint/2010/main" val="56734999"/>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Write this sentence as I dictate it to you.</a:t>
            </a:r>
            <a:endParaRPr lang="en-GB" i="1" dirty="0">
              <a:latin typeface="Twinkl Cursive Looped" panose="02000000000000000000" pitchFamily="2" charset="0"/>
            </a:endParaRPr>
          </a:p>
        </p:txBody>
      </p:sp>
    </p:spTree>
    <p:extLst>
      <p:ext uri="{BB962C8B-B14F-4D97-AF65-F5344CB8AC3E}">
        <p14:creationId xmlns:p14="http://schemas.microsoft.com/office/powerpoint/2010/main" val="340151507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6784-A357-92CE-B6B1-8F248D3D6650}"/>
              </a:ext>
            </a:extLst>
          </p:cNvPr>
          <p:cNvSpPr>
            <a:spLocks noGrp="1"/>
          </p:cNvSpPr>
          <p:nvPr>
            <p:ph type="title"/>
          </p:nvPr>
        </p:nvSpPr>
        <p:spPr>
          <a:xfrm>
            <a:off x="844550" y="2901724"/>
            <a:ext cx="10515600" cy="2852737"/>
          </a:xfrm>
        </p:spPr>
        <p:txBody>
          <a:bodyPr>
            <a:normAutofit fontScale="90000"/>
          </a:bodyPr>
          <a:lstStyle/>
          <a:p>
            <a:r>
              <a:rPr lang="en-GB" sz="6000" dirty="0">
                <a:solidFill>
                  <a:srgbClr val="000000"/>
                </a:solidFill>
                <a:effectLst/>
                <a:latin typeface="Twinkl Cursive Looped" panose="02000000000000000000" pitchFamily="2" charset="0"/>
                <a:ea typeface="Times New Roman" panose="02020603050405020304" pitchFamily="18" charset="0"/>
              </a:rPr>
              <a:t>The language used for these gases is  often ‘greenhouse gases’ because of the effect they are having on the Earth. </a:t>
            </a:r>
            <a:endParaRPr lang="en-GB" dirty="0"/>
          </a:p>
        </p:txBody>
      </p:sp>
      <p:sp>
        <p:nvSpPr>
          <p:cNvPr id="3" name="Text Placeholder 2">
            <a:extLst>
              <a:ext uri="{FF2B5EF4-FFF2-40B4-BE49-F238E27FC236}">
                <a16:creationId xmlns:a16="http://schemas.microsoft.com/office/drawing/2014/main" id="{2C093CA3-7411-8BC7-47E4-02215E91DB7B}"/>
              </a:ext>
            </a:extLst>
          </p:cNvPr>
          <p:cNvSpPr>
            <a:spLocks noGrp="1"/>
          </p:cNvSpPr>
          <p:nvPr>
            <p:ph type="body" idx="1"/>
          </p:nvPr>
        </p:nvSpPr>
        <p:spPr>
          <a:xfrm>
            <a:off x="844550" y="209551"/>
            <a:ext cx="10515600" cy="1500187"/>
          </a:xfrm>
        </p:spPr>
        <p:txBody>
          <a:bodyPr/>
          <a:lstStyle/>
          <a:p>
            <a:r>
              <a:rPr lang="en-GB" dirty="0"/>
              <a:t>Did you write it correctly?</a:t>
            </a:r>
          </a:p>
          <a:p>
            <a:r>
              <a:rPr lang="en-GB" dirty="0"/>
              <a:t>Edit your work and make sure you have it correct.</a:t>
            </a:r>
          </a:p>
          <a:p>
            <a:r>
              <a:rPr lang="en-GB" dirty="0"/>
              <a:t>Can you underline the spelling word that we have covered in this session?</a:t>
            </a:r>
          </a:p>
        </p:txBody>
      </p:sp>
    </p:spTree>
    <p:extLst>
      <p:ext uri="{BB962C8B-B14F-4D97-AF65-F5344CB8AC3E}">
        <p14:creationId xmlns:p14="http://schemas.microsoft.com/office/powerpoint/2010/main" val="20680607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2FB8773-AD3E-2543-510F-CEE32E75C793}"/>
              </a:ext>
            </a:extLst>
          </p:cNvPr>
          <p:cNvSpPr txBox="1"/>
          <p:nvPr/>
        </p:nvSpPr>
        <p:spPr>
          <a:xfrm>
            <a:off x="1698171" y="1720840"/>
            <a:ext cx="9046029" cy="3416320"/>
          </a:xfrm>
          <a:prstGeom prst="rect">
            <a:avLst/>
          </a:prstGeom>
          <a:noFill/>
        </p:spPr>
        <p:txBody>
          <a:bodyPr wrap="square" rtlCol="0">
            <a:spAutoFit/>
          </a:bodyPr>
          <a:lstStyle/>
          <a:p>
            <a:r>
              <a:rPr lang="en-GB" sz="7200" dirty="0">
                <a:latin typeface="Twinkl Cursive Looped" panose="02000000000000000000" pitchFamily="2" charset="0"/>
              </a:rPr>
              <a:t>Year 6  - Spring 1</a:t>
            </a:r>
          </a:p>
          <a:p>
            <a:r>
              <a:rPr lang="en-GB" sz="7200" dirty="0">
                <a:latin typeface="Twinkl Cursive Looped" panose="02000000000000000000" pitchFamily="2" charset="0"/>
              </a:rPr>
              <a:t>Week 2 – Thursday </a:t>
            </a:r>
          </a:p>
          <a:p>
            <a:endParaRPr lang="en-GB" sz="7200" dirty="0"/>
          </a:p>
        </p:txBody>
      </p:sp>
    </p:spTree>
    <p:extLst>
      <p:ext uri="{BB962C8B-B14F-4D97-AF65-F5344CB8AC3E}">
        <p14:creationId xmlns:p14="http://schemas.microsoft.com/office/powerpoint/2010/main" val="2817684576"/>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5A54C5D-D157-B9C2-5506-B11B16202876}"/>
              </a:ext>
            </a:extLst>
          </p:cNvPr>
          <p:cNvPicPr>
            <a:picLocks noChangeAspect="1"/>
          </p:cNvPicPr>
          <p:nvPr/>
        </p:nvPicPr>
        <p:blipFill rotWithShape="1">
          <a:blip r:embed="rId2"/>
          <a:srcRect l="11651" t="11171" r="10669" b="9266"/>
          <a:stretch/>
        </p:blipFill>
        <p:spPr>
          <a:xfrm>
            <a:off x="0" y="0"/>
            <a:ext cx="12050486" cy="6939418"/>
          </a:xfrm>
          <a:prstGeom prst="rect">
            <a:avLst/>
          </a:prstGeom>
        </p:spPr>
      </p:pic>
    </p:spTree>
    <p:extLst>
      <p:ext uri="{BB962C8B-B14F-4D97-AF65-F5344CB8AC3E}">
        <p14:creationId xmlns:p14="http://schemas.microsoft.com/office/powerpoint/2010/main" val="193522534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lstStyle/>
          <a:p>
            <a:pPr algn="ctr"/>
            <a:r>
              <a:rPr lang="en-GB" dirty="0">
                <a:latin typeface="Twinkl Cursive Looped" panose="02000000000000000000" pitchFamily="2" charset="0"/>
              </a:rPr>
              <a:t>Let’s </a:t>
            </a:r>
            <a:r>
              <a:rPr lang="en-GB" i="1" dirty="0">
                <a:latin typeface="Twinkl Cursive Looped" panose="02000000000000000000" pitchFamily="2" charset="0"/>
              </a:rPr>
              <a:t>Revisit and Review</a:t>
            </a:r>
            <a:r>
              <a:rPr lang="en-GB" dirty="0">
                <a:latin typeface="Twinkl Cursive Looped" panose="02000000000000000000" pitchFamily="2" charset="0"/>
              </a:rPr>
              <a:t>…</a:t>
            </a:r>
          </a:p>
        </p:txBody>
      </p:sp>
    </p:spTree>
    <p:extLst>
      <p:ext uri="{BB962C8B-B14F-4D97-AF65-F5344CB8AC3E}">
        <p14:creationId xmlns:p14="http://schemas.microsoft.com/office/powerpoint/2010/main" val="1857921606"/>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DA34BA-82FC-47C5-BCE1-BB65E08B92A1}"/>
              </a:ext>
            </a:extLst>
          </p:cNvPr>
          <p:cNvSpPr>
            <a:spLocks noGrp="1"/>
          </p:cNvSpPr>
          <p:nvPr>
            <p:ph type="title"/>
          </p:nvPr>
        </p:nvSpPr>
        <p:spPr>
          <a:xfrm>
            <a:off x="831850" y="3080825"/>
            <a:ext cx="10515600" cy="1481650"/>
          </a:xfrm>
        </p:spPr>
        <p:txBody>
          <a:bodyPr>
            <a:normAutofit fontScale="90000"/>
          </a:bodyPr>
          <a:lstStyle/>
          <a:p>
            <a:pPr algn="ctr"/>
            <a:r>
              <a:rPr lang="en-GB" dirty="0">
                <a:latin typeface="Twinkl Cursive Looped" panose="02000000000000000000" pitchFamily="2" charset="0"/>
              </a:rPr>
              <a:t>Do you remember this challenge word?</a:t>
            </a:r>
          </a:p>
        </p:txBody>
      </p:sp>
    </p:spTree>
    <p:extLst>
      <p:ext uri="{BB962C8B-B14F-4D97-AF65-F5344CB8AC3E}">
        <p14:creationId xmlns:p14="http://schemas.microsoft.com/office/powerpoint/2010/main" val="37754287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9546</TotalTime>
  <Words>2966</Words>
  <Application>Microsoft Office PowerPoint</Application>
  <PresentationFormat>Widescreen</PresentationFormat>
  <Paragraphs>347</Paragraphs>
  <Slides>162</Slides>
  <Notes>58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162</vt:i4>
      </vt:variant>
    </vt:vector>
  </HeadingPairs>
  <TitlesOfParts>
    <vt:vector size="168" baseType="lpstr">
      <vt:lpstr>Arial</vt:lpstr>
      <vt:lpstr>Calibri</vt:lpstr>
      <vt:lpstr>Calibri Light</vt:lpstr>
      <vt:lpstr>Times New Roman</vt:lpstr>
      <vt:lpstr>Twinkl Cursive Looped</vt:lpstr>
      <vt:lpstr>Office Theme</vt:lpstr>
      <vt:lpstr>Spelling Y6</vt:lpstr>
      <vt:lpstr>These slides are slightly different - to reduce the number there are now animations used</vt:lpstr>
      <vt:lpstr>PowerPoint Presentation</vt:lpstr>
      <vt:lpstr>PowerPoint Presentation</vt:lpstr>
      <vt:lpstr>Let’s Revisit and Review…</vt:lpstr>
      <vt:lpstr>Do you remember this challenge word?</vt:lpstr>
      <vt:lpstr>Prefixes auto- and anti-</vt:lpstr>
      <vt:lpstr>auto- meaning relating to yourself</vt:lpstr>
      <vt:lpstr>anti- meaning against</vt:lpstr>
      <vt:lpstr>antibacterial</vt:lpstr>
      <vt:lpstr>antidepressant</vt:lpstr>
      <vt:lpstr>anti-corruption</vt:lpstr>
      <vt:lpstr>Let’s Teach and Practise</vt:lpstr>
      <vt:lpstr>Word families  gram   small weight</vt:lpstr>
      <vt:lpstr>gram</vt:lpstr>
      <vt:lpstr>programme  </vt:lpstr>
      <vt:lpstr>telegram </vt:lpstr>
      <vt:lpstr>hologram </vt:lpstr>
      <vt:lpstr>programme </vt:lpstr>
      <vt:lpstr>telegram</vt:lpstr>
      <vt:lpstr>woman’s </vt:lpstr>
      <vt:lpstr>An extensive programme of reforms have taken place to improve the local area.</vt:lpstr>
      <vt:lpstr>Telegrams were sent during the war. </vt:lpstr>
      <vt:lpstr>In futuristic films and shows, they use holograms. </vt:lpstr>
      <vt:lpstr>New CHALLENGE words.</vt:lpstr>
      <vt:lpstr>restaurant </vt:lpstr>
      <vt:lpstr>The restaurant served the best food in London. </vt:lpstr>
      <vt:lpstr>signature  </vt:lpstr>
      <vt:lpstr>The signature of a senior manager was used to sign the contract. </vt:lpstr>
      <vt:lpstr>Let’s Practise and Apply.</vt:lpstr>
      <vt:lpstr>Global Warming  Programmes are being shown across the world about how the most serious environmental problems we face today is global warming.  This is the slow and steady rise in the Earth’s temperature that is caused by a build-up of carbon dioxide and other gases in the air and a signature of how technologies have changed how we live on the planet.  The language used for these gases is  often ‘greenhouse gases’ because of the effect they are having on the Earth.   A diagram can be used to show how the ozone looks similar to that of a greenhouse enclosing the Earth. </vt:lpstr>
      <vt:lpstr>Global Warming  Programmes are being shown across the world about how the most serious environmental problems we face today is global warming.  This is the slow and steady rise in the Earth’s temperature that is caused by a build-up of carbon dioxide and other gases in the air and a signature of how technologies have changed how we live on the planet.  The language used for these gases is  often ‘greenhouse gases’ because of the effect they are having on the Earth.   A diagram can be used to show how the ozone looks similar to that of a greenhouse enclosing the Earth. </vt:lpstr>
      <vt:lpstr>Write this sentence as I dictate it to you.</vt:lpstr>
      <vt:lpstr>Programmes are being shown across the world about how the most serious environmental problems we face today is global warming. </vt:lpstr>
      <vt:lpstr>PowerPoint Presentation</vt:lpstr>
      <vt:lpstr>PowerPoint Presentation</vt:lpstr>
      <vt:lpstr>Let’s Revisit and Review…</vt:lpstr>
      <vt:lpstr>Do you remember this challenge word?</vt:lpstr>
      <vt:lpstr>Prefixes auto- and anti-</vt:lpstr>
      <vt:lpstr>auto- meaning relating to yourself</vt:lpstr>
      <vt:lpstr>anti- meaning against</vt:lpstr>
      <vt:lpstr>anticlimactic</vt:lpstr>
      <vt:lpstr>antioxidants</vt:lpstr>
      <vt:lpstr>antibiotics</vt:lpstr>
      <vt:lpstr>Let’s Teach and Practise</vt:lpstr>
      <vt:lpstr>Word families  gram   small weight</vt:lpstr>
      <vt:lpstr>gram</vt:lpstr>
      <vt:lpstr>diagram </vt:lpstr>
      <vt:lpstr>grammar</vt:lpstr>
      <vt:lpstr>grammatical </vt:lpstr>
      <vt:lpstr>diagram </vt:lpstr>
      <vt:lpstr>grammar</vt:lpstr>
      <vt:lpstr>grammatical </vt:lpstr>
      <vt:lpstr>A diagram of the living room showed where the new sofa was going to go.</vt:lpstr>
      <vt:lpstr>The grammar in some books is not as accurate as it should be.</vt:lpstr>
      <vt:lpstr>The grammatical function of a word is called it class. </vt:lpstr>
      <vt:lpstr>New CHALLENGE words.</vt:lpstr>
      <vt:lpstr>restaurant </vt:lpstr>
      <vt:lpstr>The restaurant served the best food in London. </vt:lpstr>
      <vt:lpstr>signature  </vt:lpstr>
      <vt:lpstr>The signature of a senior manager was used to sign the contract. </vt:lpstr>
      <vt:lpstr>Let’s Practise and Apply.</vt:lpstr>
      <vt:lpstr>Global Warming  Programmes are being shown across the world about how the most serious environmental problems we face today is global warming.  This is the slow and steady rise in the Earth’s temperature that is caused by a build-up of carbon dioxide and other gases in the air and a signature of how technologies have changed how we live on the planet.  The language used for these gases is  often ‘greenhouse gases’ because of the effect they are having on the Earth.   A diagram can be used to show how the ozone looks similar to that of a greenhouse enclosing the Earth. </vt:lpstr>
      <vt:lpstr>Global Warming  Programmes are being shown across the world about how the most serious environmental problems we face today is global warming.  This is the slow and steady rise in the Earth’s temperature that is caused by a build-up of carbon dioxide and other gases in the air and a signature of how technologies have changed how we live on the planet.  The language used for these gases is  often ‘greenhouse gases’ because of the effect they are having on the Earth.   A diagram can be used to show how the ozone looks similar to that of a greenhouse enclosing the Earth. </vt:lpstr>
      <vt:lpstr>Write this sentence as I dictate it to you.</vt:lpstr>
      <vt:lpstr>This is the slow and steady rise in the Earth’s temperature that is caused by a build-up of carbon dioxide and other gases in the air and a signature of how technologies have changed how we live on the planet.</vt:lpstr>
      <vt:lpstr>PowerPoint Presentation</vt:lpstr>
      <vt:lpstr>PowerPoint Presentation</vt:lpstr>
      <vt:lpstr>Let’s Revisit and Review…</vt:lpstr>
      <vt:lpstr>Do you remember this challenge word?</vt:lpstr>
      <vt:lpstr>Prefixes auto- and anti-</vt:lpstr>
      <vt:lpstr>auto- meaning relating to yourself</vt:lpstr>
      <vt:lpstr>anti- meaning against</vt:lpstr>
      <vt:lpstr>autobiographical</vt:lpstr>
      <vt:lpstr>autograph</vt:lpstr>
      <vt:lpstr>auto-correction</vt:lpstr>
      <vt:lpstr>Let’s Teach and Practise</vt:lpstr>
      <vt:lpstr>Word families  gram   small weight</vt:lpstr>
      <vt:lpstr>gram</vt:lpstr>
      <vt:lpstr>Parallelogram   </vt:lpstr>
      <vt:lpstr>monogram </vt:lpstr>
      <vt:lpstr>parallelogram </vt:lpstr>
      <vt:lpstr>monogram</vt:lpstr>
      <vt:lpstr>A parallelogram has pairs of lines opposite each other that never meet. </vt:lpstr>
      <vt:lpstr>A handkerchief, with his monogram embroidered on one corner, was found on the table.</vt:lpstr>
      <vt:lpstr>New CHALLENGE words.</vt:lpstr>
      <vt:lpstr>restaurant </vt:lpstr>
      <vt:lpstr>The restaurant served the best food in London. </vt:lpstr>
      <vt:lpstr>signature  </vt:lpstr>
      <vt:lpstr>The signature of a senior manager was used to sign the contract. </vt:lpstr>
      <vt:lpstr>Let’s Practise and Apply.</vt:lpstr>
      <vt:lpstr>Global Warming  Programmes are being shown across the world about how the most serious environmental problems we face today is global warming.  This is the slow and steady rise in the Earth’s temperature that is caused by a build-up of carbon dioxide and other gases in the air and a signature of how technologies have changed how we live on the planet.  The language used for these gases is  often ‘greenhouse gases’ because of the effect they are having on the Earth.   A diagram can be used to show how the ozone looks similar to that of a greenhouse enclosing the Earth. </vt:lpstr>
      <vt:lpstr>Global Warming  Programmes are being shown across the world about how the most serious environmental problems we face today is global warming.  This is the slow and steady rise in the Earth’s temperature that is caused by a build-up of carbon dioxide and other gases in the air and a signature of how technologies have changed how we live on the planet.  The language used for these gases is  often ‘greenhouse gases’ because of the effect they are having on the Earth.   A diagram can be used to show how the ozone looks similar to that of a greenhouse enclosing the Earth. </vt:lpstr>
      <vt:lpstr>Write this sentence as I dictate it to you.</vt:lpstr>
      <vt:lpstr>The language used for these gases is  often ‘greenhouse gases’ because of the effect they are having on the Earth. </vt:lpstr>
      <vt:lpstr>PowerPoint Presentation</vt:lpstr>
      <vt:lpstr>PowerPoint Presentation</vt:lpstr>
      <vt:lpstr>Let’s Revisit and Review…</vt:lpstr>
      <vt:lpstr>Do you remember this challenge word?</vt:lpstr>
      <vt:lpstr>Prefixes auto- and anti-</vt:lpstr>
      <vt:lpstr>auto- meaning relating to yourself</vt:lpstr>
      <vt:lpstr>anti- meaning against</vt:lpstr>
      <vt:lpstr>autonomous</vt:lpstr>
      <vt:lpstr>autonomy</vt:lpstr>
      <vt:lpstr>Let’s Teach and Practise</vt:lpstr>
      <vt:lpstr>Word families  gram   small weight</vt:lpstr>
      <vt:lpstr>gram</vt:lpstr>
      <vt:lpstr>programmer  </vt:lpstr>
      <vt:lpstr>program </vt:lpstr>
      <vt:lpstr>programmer </vt:lpstr>
      <vt:lpstr>program</vt:lpstr>
      <vt:lpstr>Computer programmers and analysts work hard to keep systems running.</vt:lpstr>
      <vt:lpstr>The program on Logo allowed us to turn traffic lights on and off. </vt:lpstr>
      <vt:lpstr>New CHALLENGE words.</vt:lpstr>
      <vt:lpstr>restaurant </vt:lpstr>
      <vt:lpstr>The restaurant served the best food in London. </vt:lpstr>
      <vt:lpstr>signature  </vt:lpstr>
      <vt:lpstr>The signature of a senior manager was used to sign the contract. </vt:lpstr>
      <vt:lpstr>Let’s Practise and Apply.</vt:lpstr>
      <vt:lpstr>Global Warming  Programmes are being shown across the world about how the most serious environmental problems we face today is global warming.  This is the slow and steady rise in the Earth’s temperature that is caused by a build-up of carbon dioxide and other gases in the air and a signature of how technologies have changed how we live on the planet.  The language used for these gases is  often ‘greenhouse gases’ because of the effect they are having on the Earth.   A diagram can be used to show how the ozone looks similar to that of a greenhouse enclosing the Earth. </vt:lpstr>
      <vt:lpstr>Global Warming  Programmes are being shown across the world about how the most serious environmental problems we face today is global warming.  This is the slow and steady rise in the Earth’s temperature that is caused by a build-up of carbon dioxide and other gases in the air and a signature of how technologies have changed how we live on the planet.  The language used for these gases is  often ‘greenhouse gases’ because of the effect they are having on the Earth.   A diagram can be used to show how the ozone looks similar to that of a greenhouse enclosing the Earth. </vt:lpstr>
      <vt:lpstr>Write this sentence as I dictate it to you.</vt:lpstr>
      <vt:lpstr>A diagram can be used to show how the ozone looks similar to that of a greenhouse enclosing the Earth.</vt:lpstr>
      <vt:lpstr>PowerPoint Presentation</vt:lpstr>
      <vt:lpstr>PowerPoint Presentation</vt:lpstr>
      <vt:lpstr>Old challenge words…</vt:lpstr>
      <vt:lpstr>interrupt</vt:lpstr>
      <vt:lpstr>language</vt:lpstr>
      <vt:lpstr>Old spelling rule words…</vt:lpstr>
      <vt:lpstr>antibacterial</vt:lpstr>
      <vt:lpstr>antidepressant</vt:lpstr>
      <vt:lpstr>anti-corruption</vt:lpstr>
      <vt:lpstr>anticlimactic </vt:lpstr>
      <vt:lpstr>antioxidants</vt:lpstr>
      <vt:lpstr>antibiotics</vt:lpstr>
      <vt:lpstr>autobiographical</vt:lpstr>
      <vt:lpstr>autograph</vt:lpstr>
      <vt:lpstr>autocorrection</vt:lpstr>
      <vt:lpstr>autonomous</vt:lpstr>
      <vt:lpstr>autonomy</vt:lpstr>
      <vt:lpstr>New spelling rule words…</vt:lpstr>
      <vt:lpstr>programme</vt:lpstr>
      <vt:lpstr>telegram</vt:lpstr>
      <vt:lpstr>hologram</vt:lpstr>
      <vt:lpstr>diagram</vt:lpstr>
      <vt:lpstr>grammar</vt:lpstr>
      <vt:lpstr>gramatical</vt:lpstr>
      <vt:lpstr>parallelogram </vt:lpstr>
      <vt:lpstr>monogram</vt:lpstr>
      <vt:lpstr>programmer</vt:lpstr>
      <vt:lpstr>program</vt:lpstr>
      <vt:lpstr>New challenge words…</vt:lpstr>
      <vt:lpstr>restaurant </vt:lpstr>
      <vt:lpstr>signature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Spelling Y3</dc:title>
  <dc:creator>Kelly Stokes</dc:creator>
  <cp:lastModifiedBy>Kelly Stokes</cp:lastModifiedBy>
  <cp:revision>8</cp:revision>
  <cp:lastPrinted>2022-05-27T07:40:55Z</cp:lastPrinted>
  <dcterms:created xsi:type="dcterms:W3CDTF">2022-03-23T13:56:57Z</dcterms:created>
  <dcterms:modified xsi:type="dcterms:W3CDTF">2022-12-12T12:01:12Z</dcterms:modified>
</cp:coreProperties>
</file>