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67"/>
  </p:notesMasterIdLst>
  <p:sldIdLst>
    <p:sldId id="256" r:id="rId3"/>
    <p:sldId id="1633" r:id="rId4"/>
    <p:sldId id="322" r:id="rId5"/>
    <p:sldId id="604" r:id="rId6"/>
    <p:sldId id="258" r:id="rId7"/>
    <p:sldId id="333" r:id="rId8"/>
    <p:sldId id="311" r:id="rId9"/>
    <p:sldId id="1739" r:id="rId10"/>
    <p:sldId id="280" r:id="rId11"/>
    <p:sldId id="281" r:id="rId12"/>
    <p:sldId id="284" r:id="rId13"/>
    <p:sldId id="287" r:id="rId14"/>
    <p:sldId id="290" r:id="rId15"/>
    <p:sldId id="267" r:id="rId16"/>
    <p:sldId id="1452" r:id="rId17"/>
    <p:sldId id="1453" r:id="rId18"/>
    <p:sldId id="1456" r:id="rId19"/>
    <p:sldId id="1459" r:id="rId20"/>
    <p:sldId id="1462" r:id="rId21"/>
    <p:sldId id="1466" r:id="rId22"/>
    <p:sldId id="1637" r:id="rId23"/>
    <p:sldId id="1636" r:id="rId24"/>
    <p:sldId id="1473" r:id="rId25"/>
    <p:sldId id="1501" r:id="rId26"/>
    <p:sldId id="1502" r:id="rId27"/>
    <p:sldId id="1482" r:id="rId28"/>
    <p:sldId id="1485" r:id="rId29"/>
    <p:sldId id="1505" r:id="rId30"/>
    <p:sldId id="1504" r:id="rId31"/>
    <p:sldId id="1506" r:id="rId32"/>
    <p:sldId id="304" r:id="rId33"/>
    <p:sldId id="316" r:id="rId34"/>
    <p:sldId id="1740" r:id="rId35"/>
    <p:sldId id="331" r:id="rId36"/>
    <p:sldId id="332" r:id="rId37"/>
    <p:sldId id="323" r:id="rId38"/>
    <p:sldId id="1744" r:id="rId39"/>
    <p:sldId id="1745" r:id="rId40"/>
    <p:sldId id="1746" r:id="rId41"/>
    <p:sldId id="1747" r:id="rId42"/>
    <p:sldId id="1748" r:id="rId43"/>
    <p:sldId id="1749" r:id="rId44"/>
    <p:sldId id="1750" r:id="rId45"/>
    <p:sldId id="353" r:id="rId46"/>
    <p:sldId id="356" r:id="rId47"/>
    <p:sldId id="359" r:id="rId48"/>
    <p:sldId id="1754" r:id="rId49"/>
    <p:sldId id="1755" r:id="rId50"/>
    <p:sldId id="1756" r:id="rId51"/>
    <p:sldId id="1757" r:id="rId52"/>
    <p:sldId id="1758" r:id="rId53"/>
    <p:sldId id="1759" r:id="rId54"/>
    <p:sldId id="1760" r:id="rId55"/>
    <p:sldId id="1761" r:id="rId56"/>
    <p:sldId id="1762" r:id="rId57"/>
    <p:sldId id="1763" r:id="rId58"/>
    <p:sldId id="1764" r:id="rId59"/>
    <p:sldId id="1765" r:id="rId60"/>
    <p:sldId id="1766" r:id="rId61"/>
    <p:sldId id="1767" r:id="rId62"/>
    <p:sldId id="1768" r:id="rId63"/>
    <p:sldId id="1769" r:id="rId64"/>
    <p:sldId id="1770" r:id="rId65"/>
    <p:sldId id="1771" r:id="rId66"/>
    <p:sldId id="1772" r:id="rId67"/>
    <p:sldId id="1773" r:id="rId68"/>
    <p:sldId id="1774" r:id="rId69"/>
    <p:sldId id="1775" r:id="rId70"/>
    <p:sldId id="1741" r:id="rId71"/>
    <p:sldId id="1776" r:id="rId72"/>
    <p:sldId id="1777" r:id="rId73"/>
    <p:sldId id="1778" r:id="rId74"/>
    <p:sldId id="1779" r:id="rId75"/>
    <p:sldId id="1780" r:id="rId76"/>
    <p:sldId id="1781" r:id="rId77"/>
    <p:sldId id="1782" r:id="rId78"/>
    <p:sldId id="423" r:id="rId79"/>
    <p:sldId id="426" r:id="rId80"/>
    <p:sldId id="1786" r:id="rId81"/>
    <p:sldId id="1787" r:id="rId82"/>
    <p:sldId id="1788" r:id="rId83"/>
    <p:sldId id="1789" r:id="rId84"/>
    <p:sldId id="1790" r:id="rId85"/>
    <p:sldId id="1792" r:id="rId86"/>
    <p:sldId id="1793" r:id="rId87"/>
    <p:sldId id="1795" r:id="rId88"/>
    <p:sldId id="1796" r:id="rId89"/>
    <p:sldId id="1798" r:id="rId90"/>
    <p:sldId id="1799" r:id="rId91"/>
    <p:sldId id="1800" r:id="rId92"/>
    <p:sldId id="1801" r:id="rId93"/>
    <p:sldId id="1802" r:id="rId94"/>
    <p:sldId id="1803" r:id="rId95"/>
    <p:sldId id="1804" r:id="rId96"/>
    <p:sldId id="1805" r:id="rId97"/>
    <p:sldId id="1806" r:id="rId98"/>
    <p:sldId id="1807" r:id="rId99"/>
    <p:sldId id="1742" r:id="rId100"/>
    <p:sldId id="1808" r:id="rId101"/>
    <p:sldId id="1809" r:id="rId102"/>
    <p:sldId id="1810" r:id="rId103"/>
    <p:sldId id="1811" r:id="rId104"/>
    <p:sldId id="1812" r:id="rId105"/>
    <p:sldId id="1813" r:id="rId106"/>
    <p:sldId id="1814" r:id="rId107"/>
    <p:sldId id="483" r:id="rId108"/>
    <p:sldId id="486" r:id="rId109"/>
    <p:sldId id="1818" r:id="rId110"/>
    <p:sldId id="1819" r:id="rId111"/>
    <p:sldId id="1820" r:id="rId112"/>
    <p:sldId id="1821" r:id="rId113"/>
    <p:sldId id="1822" r:id="rId114"/>
    <p:sldId id="1824" r:id="rId115"/>
    <p:sldId id="1825" r:id="rId116"/>
    <p:sldId id="1827" r:id="rId117"/>
    <p:sldId id="1828" r:id="rId118"/>
    <p:sldId id="1830" r:id="rId119"/>
    <p:sldId id="1831" r:id="rId120"/>
    <p:sldId id="1832" r:id="rId121"/>
    <p:sldId id="1833" r:id="rId122"/>
    <p:sldId id="1834" r:id="rId123"/>
    <p:sldId id="1835" r:id="rId124"/>
    <p:sldId id="1836" r:id="rId125"/>
    <p:sldId id="1837" r:id="rId126"/>
    <p:sldId id="1838" r:id="rId127"/>
    <p:sldId id="1839" r:id="rId128"/>
    <p:sldId id="328" r:id="rId129"/>
    <p:sldId id="1743" r:id="rId130"/>
    <p:sldId id="595" r:id="rId131"/>
    <p:sldId id="546" r:id="rId132"/>
    <p:sldId id="547" r:id="rId133"/>
    <p:sldId id="596" r:id="rId134"/>
    <p:sldId id="535" r:id="rId135"/>
    <p:sldId id="536" r:id="rId136"/>
    <p:sldId id="537" r:id="rId137"/>
    <p:sldId id="538" r:id="rId138"/>
    <p:sldId id="539" r:id="rId139"/>
    <p:sldId id="540" r:id="rId140"/>
    <p:sldId id="541" r:id="rId141"/>
    <p:sldId id="542" r:id="rId142"/>
    <p:sldId id="543" r:id="rId143"/>
    <p:sldId id="544" r:id="rId144"/>
    <p:sldId id="594" r:id="rId145"/>
    <p:sldId id="558" r:id="rId146"/>
    <p:sldId id="559" r:id="rId147"/>
    <p:sldId id="555" r:id="rId148"/>
    <p:sldId id="566" r:id="rId149"/>
    <p:sldId id="567" r:id="rId150"/>
    <p:sldId id="568" r:id="rId151"/>
    <p:sldId id="573" r:id="rId152"/>
    <p:sldId id="574" r:id="rId153"/>
    <p:sldId id="575" r:id="rId154"/>
    <p:sldId id="580" r:id="rId155"/>
    <p:sldId id="560" r:id="rId156"/>
    <p:sldId id="593" r:id="rId157"/>
    <p:sldId id="561" r:id="rId158"/>
    <p:sldId id="550" r:id="rId159"/>
    <p:sldId id="597" r:id="rId160"/>
    <p:sldId id="583" r:id="rId161"/>
    <p:sldId id="1194" r:id="rId162"/>
    <p:sldId id="1631" r:id="rId163"/>
    <p:sldId id="590" r:id="rId164"/>
    <p:sldId id="591" r:id="rId165"/>
    <p:sldId id="598" r:id="rId166"/>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C770D-AC74-49F5-A715-4831928D3BCD}" v="615" dt="2022-12-12T15:01:18.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theme" Target="theme/theme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tableStyles" Target="tableStyle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2" Type="http://schemas.microsoft.com/office/2016/11/relationships/changesInfo" Target="changesInfos/changesInfo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7BFC770D-AC74-49F5-A715-4831928D3BCD}"/>
    <pc:docChg chg="undo custSel addSld delSld modSld sldOrd">
      <pc:chgData name="Kelly Stokes" userId="3e5c5154-569e-4d81-aa91-4f91841cdfa9" providerId="ADAL" clId="{7BFC770D-AC74-49F5-A715-4831928D3BCD}" dt="2022-12-12T15:01:25.560" v="992" actId="27636"/>
      <pc:docMkLst>
        <pc:docMk/>
      </pc:docMkLst>
      <pc:sldChg chg="modSp mod">
        <pc:chgData name="Kelly Stokes" userId="3e5c5154-569e-4d81-aa91-4f91841cdfa9" providerId="ADAL" clId="{7BFC770D-AC74-49F5-A715-4831928D3BCD}" dt="2022-12-12T12:04:34.977" v="1" actId="20577"/>
        <pc:sldMkLst>
          <pc:docMk/>
          <pc:sldMk cId="3945579917" sldId="256"/>
        </pc:sldMkLst>
        <pc:spChg chg="mod">
          <ac:chgData name="Kelly Stokes" userId="3e5c5154-569e-4d81-aa91-4f91841cdfa9" providerId="ADAL" clId="{7BFC770D-AC74-49F5-A715-4831928D3BCD}" dt="2022-12-12T12:04:34.977" v="1" actId="20577"/>
          <ac:spMkLst>
            <pc:docMk/>
            <pc:sldMk cId="3945579917" sldId="256"/>
            <ac:spMk id="3" creationId="{9B667196-C5B4-45FC-B5E8-3B190D7A595C}"/>
          </ac:spMkLst>
        </pc:spChg>
      </pc:sldChg>
      <pc:sldChg chg="modSp mod">
        <pc:chgData name="Kelly Stokes" userId="3e5c5154-569e-4d81-aa91-4f91841cdfa9" providerId="ADAL" clId="{7BFC770D-AC74-49F5-A715-4831928D3BCD}" dt="2022-12-12T14:40:28.515" v="662" actId="2711"/>
        <pc:sldMkLst>
          <pc:docMk/>
          <pc:sldMk cId="0" sldId="280"/>
        </pc:sldMkLst>
        <pc:spChg chg="mod">
          <ac:chgData name="Kelly Stokes" userId="3e5c5154-569e-4d81-aa91-4f91841cdfa9" providerId="ADAL" clId="{7BFC770D-AC74-49F5-A715-4831928D3BCD}" dt="2022-12-12T14:40:28.515" v="662" actId="2711"/>
          <ac:spMkLst>
            <pc:docMk/>
            <pc:sldMk cId="0" sldId="280"/>
            <ac:spMk id="314" creationId="{00000000-0000-0000-0000-000000000000}"/>
          </ac:spMkLst>
        </pc:spChg>
      </pc:sldChg>
      <pc:sldChg chg="modSp del mod">
        <pc:chgData name="Kelly Stokes" userId="3e5c5154-569e-4d81-aa91-4f91841cdfa9" providerId="ADAL" clId="{7BFC770D-AC74-49F5-A715-4831928D3BCD}" dt="2022-12-12T12:09:18.437" v="72" actId="2711"/>
        <pc:sldMkLst>
          <pc:docMk/>
          <pc:sldMk cId="0" sldId="281"/>
        </pc:sldMkLst>
        <pc:spChg chg="mod">
          <ac:chgData name="Kelly Stokes" userId="3e5c5154-569e-4d81-aa91-4f91841cdfa9" providerId="ADAL" clId="{7BFC770D-AC74-49F5-A715-4831928D3BCD}" dt="2022-12-12T12:09:18.437" v="72" actId="2711"/>
          <ac:spMkLst>
            <pc:docMk/>
            <pc:sldMk cId="0" sldId="281"/>
            <ac:spMk id="319" creationId="{00000000-0000-0000-0000-000000000000}"/>
          </ac:spMkLst>
        </pc:spChg>
      </pc:sldChg>
      <pc:sldChg chg="del">
        <pc:chgData name="Kelly Stokes" userId="3e5c5154-569e-4d81-aa91-4f91841cdfa9" providerId="ADAL" clId="{7BFC770D-AC74-49F5-A715-4831928D3BCD}" dt="2022-12-12T12:05:20.636" v="10" actId="2696"/>
        <pc:sldMkLst>
          <pc:docMk/>
          <pc:sldMk cId="0" sldId="282"/>
        </pc:sldMkLst>
      </pc:sldChg>
      <pc:sldChg chg="del">
        <pc:chgData name="Kelly Stokes" userId="3e5c5154-569e-4d81-aa91-4f91841cdfa9" providerId="ADAL" clId="{7BFC770D-AC74-49F5-A715-4831928D3BCD}" dt="2022-12-12T12:05:20.636" v="10" actId="2696"/>
        <pc:sldMkLst>
          <pc:docMk/>
          <pc:sldMk cId="0" sldId="283"/>
        </pc:sldMkLst>
      </pc:sldChg>
      <pc:sldChg chg="modSp mod modAnim">
        <pc:chgData name="Kelly Stokes" userId="3e5c5154-569e-4d81-aa91-4f91841cdfa9" providerId="ADAL" clId="{7BFC770D-AC74-49F5-A715-4831928D3BCD}" dt="2022-12-12T12:06:10.383" v="20"/>
        <pc:sldMkLst>
          <pc:docMk/>
          <pc:sldMk cId="0" sldId="284"/>
        </pc:sldMkLst>
        <pc:spChg chg="mod">
          <ac:chgData name="Kelly Stokes" userId="3e5c5154-569e-4d81-aa91-4f91841cdfa9" providerId="ADAL" clId="{7BFC770D-AC74-49F5-A715-4831928D3BCD}" dt="2022-12-12T12:05:52.578" v="15" actId="2711"/>
          <ac:spMkLst>
            <pc:docMk/>
            <pc:sldMk cId="0" sldId="284"/>
            <ac:spMk id="336" creationId="{00000000-0000-0000-0000-000000000000}"/>
          </ac:spMkLst>
        </pc:spChg>
      </pc:sldChg>
      <pc:sldChg chg="del">
        <pc:chgData name="Kelly Stokes" userId="3e5c5154-569e-4d81-aa91-4f91841cdfa9" providerId="ADAL" clId="{7BFC770D-AC74-49F5-A715-4831928D3BCD}" dt="2022-12-12T12:05:20.636" v="10" actId="2696"/>
        <pc:sldMkLst>
          <pc:docMk/>
          <pc:sldMk cId="0" sldId="286"/>
        </pc:sldMkLst>
      </pc:sldChg>
      <pc:sldChg chg="modSp mod modAnim">
        <pc:chgData name="Kelly Stokes" userId="3e5c5154-569e-4d81-aa91-4f91841cdfa9" providerId="ADAL" clId="{7BFC770D-AC74-49F5-A715-4831928D3BCD}" dt="2022-12-12T12:06:17.373" v="23"/>
        <pc:sldMkLst>
          <pc:docMk/>
          <pc:sldMk cId="0" sldId="287"/>
        </pc:sldMkLst>
        <pc:spChg chg="mod">
          <ac:chgData name="Kelly Stokes" userId="3e5c5154-569e-4d81-aa91-4f91841cdfa9" providerId="ADAL" clId="{7BFC770D-AC74-49F5-A715-4831928D3BCD}" dt="2022-12-12T12:05:56.038" v="16" actId="2711"/>
          <ac:spMkLst>
            <pc:docMk/>
            <pc:sldMk cId="0" sldId="287"/>
            <ac:spMk id="354" creationId="{00000000-0000-0000-0000-000000000000}"/>
          </ac:spMkLst>
        </pc:spChg>
      </pc:sldChg>
      <pc:sldChg chg="del">
        <pc:chgData name="Kelly Stokes" userId="3e5c5154-569e-4d81-aa91-4f91841cdfa9" providerId="ADAL" clId="{7BFC770D-AC74-49F5-A715-4831928D3BCD}" dt="2022-12-12T12:05:20.636" v="10" actId="2696"/>
        <pc:sldMkLst>
          <pc:docMk/>
          <pc:sldMk cId="0" sldId="289"/>
        </pc:sldMkLst>
      </pc:sldChg>
      <pc:sldChg chg="modSp mod modAnim">
        <pc:chgData name="Kelly Stokes" userId="3e5c5154-569e-4d81-aa91-4f91841cdfa9" providerId="ADAL" clId="{7BFC770D-AC74-49F5-A715-4831928D3BCD}" dt="2022-12-12T12:06:26.534" v="26"/>
        <pc:sldMkLst>
          <pc:docMk/>
          <pc:sldMk cId="0" sldId="290"/>
        </pc:sldMkLst>
        <pc:spChg chg="mod">
          <ac:chgData name="Kelly Stokes" userId="3e5c5154-569e-4d81-aa91-4f91841cdfa9" providerId="ADAL" clId="{7BFC770D-AC74-49F5-A715-4831928D3BCD}" dt="2022-12-12T12:06:00.029" v="17" actId="2711"/>
          <ac:spMkLst>
            <pc:docMk/>
            <pc:sldMk cId="0" sldId="290"/>
            <ac:spMk id="372" creationId="{00000000-0000-0000-0000-000000000000}"/>
          </ac:spMkLst>
        </pc:spChg>
      </pc:sldChg>
      <pc:sldChg chg="del">
        <pc:chgData name="Kelly Stokes" userId="3e5c5154-569e-4d81-aa91-4f91841cdfa9" providerId="ADAL" clId="{7BFC770D-AC74-49F5-A715-4831928D3BCD}" dt="2022-12-12T12:05:20.636" v="10" actId="2696"/>
        <pc:sldMkLst>
          <pc:docMk/>
          <pc:sldMk cId="0" sldId="292"/>
        </pc:sldMkLst>
      </pc:sldChg>
      <pc:sldChg chg="addSp modSp mod modAnim">
        <pc:chgData name="Kelly Stokes" userId="3e5c5154-569e-4d81-aa91-4f91841cdfa9" providerId="ADAL" clId="{7BFC770D-AC74-49F5-A715-4831928D3BCD}" dt="2022-12-12T12:08:04.919" v="42"/>
        <pc:sldMkLst>
          <pc:docMk/>
          <pc:sldMk cId="0" sldId="311"/>
        </pc:sldMkLst>
        <pc:spChg chg="add mod">
          <ac:chgData name="Kelly Stokes" userId="3e5c5154-569e-4d81-aa91-4f91841cdfa9" providerId="ADAL" clId="{7BFC770D-AC74-49F5-A715-4831928D3BCD}" dt="2022-12-12T12:07:50.784" v="37" actId="1076"/>
          <ac:spMkLst>
            <pc:docMk/>
            <pc:sldMk cId="0" sldId="311"/>
            <ac:spMk id="3" creationId="{52442749-6D0E-8382-5DD6-7D7137AFE520}"/>
          </ac:spMkLst>
        </pc:spChg>
        <pc:spChg chg="mod">
          <ac:chgData name="Kelly Stokes" userId="3e5c5154-569e-4d81-aa91-4f91841cdfa9" providerId="ADAL" clId="{7BFC770D-AC74-49F5-A715-4831928D3BCD}" dt="2022-12-12T12:07:20.376" v="28" actId="2711"/>
          <ac:spMkLst>
            <pc:docMk/>
            <pc:sldMk cId="0" sldId="311"/>
            <ac:spMk id="488" creationId="{00000000-0000-0000-0000-000000000000}"/>
          </ac:spMkLst>
        </pc:spChg>
        <pc:picChg chg="add mod">
          <ac:chgData name="Kelly Stokes" userId="3e5c5154-569e-4d81-aa91-4f91841cdfa9" providerId="ADAL" clId="{7BFC770D-AC74-49F5-A715-4831928D3BCD}" dt="2022-12-12T12:07:55.641" v="39"/>
          <ac:picMkLst>
            <pc:docMk/>
            <pc:sldMk cId="0" sldId="311"/>
            <ac:picMk id="4" creationId="{6FA24595-ABFB-19DE-21C4-4F2C20B90178}"/>
          </ac:picMkLst>
        </pc:picChg>
      </pc:sldChg>
      <pc:sldChg chg="delSp modSp del mod">
        <pc:chgData name="Kelly Stokes" userId="3e5c5154-569e-4d81-aa91-4f91841cdfa9" providerId="ADAL" clId="{7BFC770D-AC74-49F5-A715-4831928D3BCD}" dt="2022-12-12T12:08:09.056" v="43" actId="2696"/>
        <pc:sldMkLst>
          <pc:docMk/>
          <pc:sldMk cId="0" sldId="312"/>
        </pc:sldMkLst>
        <pc:spChg chg="mod">
          <ac:chgData name="Kelly Stokes" userId="3e5c5154-569e-4d81-aa91-4f91841cdfa9" providerId="ADAL" clId="{7BFC770D-AC74-49F5-A715-4831928D3BCD}" dt="2022-12-12T12:07:25.295" v="30" actId="27636"/>
          <ac:spMkLst>
            <pc:docMk/>
            <pc:sldMk cId="0" sldId="312"/>
            <ac:spMk id="493" creationId="{00000000-0000-0000-0000-000000000000}"/>
          </ac:spMkLst>
        </pc:spChg>
        <pc:picChg chg="del">
          <ac:chgData name="Kelly Stokes" userId="3e5c5154-569e-4d81-aa91-4f91841cdfa9" providerId="ADAL" clId="{7BFC770D-AC74-49F5-A715-4831928D3BCD}" dt="2022-12-12T12:07:53.736" v="38" actId="21"/>
          <ac:picMkLst>
            <pc:docMk/>
            <pc:sldMk cId="0" sldId="312"/>
            <ac:picMk id="494" creationId="{00000000-0000-0000-0000-000000000000}"/>
          </ac:picMkLst>
        </pc:picChg>
      </pc:sldChg>
      <pc:sldChg chg="modSp mod">
        <pc:chgData name="Kelly Stokes" userId="3e5c5154-569e-4d81-aa91-4f91841cdfa9" providerId="ADAL" clId="{7BFC770D-AC74-49F5-A715-4831928D3BCD}" dt="2022-12-12T13:23:26.818" v="320" actId="20577"/>
        <pc:sldMkLst>
          <pc:docMk/>
          <pc:sldMk cId="2433500145" sldId="316"/>
        </pc:sldMkLst>
        <pc:spChg chg="mod">
          <ac:chgData name="Kelly Stokes" userId="3e5c5154-569e-4d81-aa91-4f91841cdfa9" providerId="ADAL" clId="{7BFC770D-AC74-49F5-A715-4831928D3BCD}" dt="2022-12-12T13:23:26.818" v="320" actId="20577"/>
          <ac:spMkLst>
            <pc:docMk/>
            <pc:sldMk cId="2433500145" sldId="316"/>
            <ac:spMk id="2" creationId="{52DA34BA-82FC-47C5-BCE1-BB65E08B92A1}"/>
          </ac:spMkLst>
        </pc:spChg>
      </pc:sldChg>
      <pc:sldChg chg="delSp modSp del mod">
        <pc:chgData name="Kelly Stokes" userId="3e5c5154-569e-4d81-aa91-4f91841cdfa9" providerId="ADAL" clId="{7BFC770D-AC74-49F5-A715-4831928D3BCD}" dt="2022-12-12T12:09:00.766" v="69" actId="2696"/>
        <pc:sldMkLst>
          <pc:docMk/>
          <pc:sldMk cId="0" sldId="317"/>
        </pc:sldMkLst>
        <pc:spChg chg="mod">
          <ac:chgData name="Kelly Stokes" userId="3e5c5154-569e-4d81-aa91-4f91841cdfa9" providerId="ADAL" clId="{7BFC770D-AC74-49F5-A715-4831928D3BCD}" dt="2022-12-12T12:08:24.459" v="47" actId="27636"/>
          <ac:spMkLst>
            <pc:docMk/>
            <pc:sldMk cId="0" sldId="317"/>
            <ac:spMk id="519" creationId="{00000000-0000-0000-0000-000000000000}"/>
          </ac:spMkLst>
        </pc:spChg>
        <pc:picChg chg="del">
          <ac:chgData name="Kelly Stokes" userId="3e5c5154-569e-4d81-aa91-4f91841cdfa9" providerId="ADAL" clId="{7BFC770D-AC74-49F5-A715-4831928D3BCD}" dt="2022-12-12T12:08:46.825" v="64" actId="21"/>
          <ac:picMkLst>
            <pc:docMk/>
            <pc:sldMk cId="0" sldId="317"/>
            <ac:picMk id="520" creationId="{00000000-0000-0000-0000-000000000000}"/>
          </ac:picMkLst>
        </pc:picChg>
      </pc:sldChg>
      <pc:sldChg chg="modSp mod">
        <pc:chgData name="Kelly Stokes" userId="3e5c5154-569e-4d81-aa91-4f91841cdfa9" providerId="ADAL" clId="{7BFC770D-AC74-49F5-A715-4831928D3BCD}" dt="2022-12-12T12:04:38.280" v="3" actId="20577"/>
        <pc:sldMkLst>
          <pc:docMk/>
          <pc:sldMk cId="864376776" sldId="322"/>
        </pc:sldMkLst>
        <pc:spChg chg="mod">
          <ac:chgData name="Kelly Stokes" userId="3e5c5154-569e-4d81-aa91-4f91841cdfa9" providerId="ADAL" clId="{7BFC770D-AC74-49F5-A715-4831928D3BCD}" dt="2022-12-12T12:04:38.280" v="3" actId="20577"/>
          <ac:spMkLst>
            <pc:docMk/>
            <pc:sldMk cId="864376776" sldId="322"/>
            <ac:spMk id="2" creationId="{02FB8773-AD3E-2543-510F-CEE32E75C793}"/>
          </ac:spMkLst>
        </pc:spChg>
      </pc:sldChg>
      <pc:sldChg chg="modSp mod">
        <pc:chgData name="Kelly Stokes" userId="3e5c5154-569e-4d81-aa91-4f91841cdfa9" providerId="ADAL" clId="{7BFC770D-AC74-49F5-A715-4831928D3BCD}" dt="2022-12-12T13:24:20.854" v="326" actId="20577"/>
        <pc:sldMkLst>
          <pc:docMk/>
          <pc:sldMk cId="3634764576" sldId="323"/>
        </pc:sldMkLst>
        <pc:spChg chg="mod">
          <ac:chgData name="Kelly Stokes" userId="3e5c5154-569e-4d81-aa91-4f91841cdfa9" providerId="ADAL" clId="{7BFC770D-AC74-49F5-A715-4831928D3BCD}" dt="2022-12-12T13:24:20.854" v="326" actId="20577"/>
          <ac:spMkLst>
            <pc:docMk/>
            <pc:sldMk cId="3634764576" sldId="323"/>
            <ac:spMk id="2" creationId="{02FB8773-AD3E-2543-510F-CEE32E75C793}"/>
          </ac:spMkLst>
        </pc:spChg>
      </pc:sldChg>
      <pc:sldChg chg="modSp mod">
        <pc:chgData name="Kelly Stokes" userId="3e5c5154-569e-4d81-aa91-4f91841cdfa9" providerId="ADAL" clId="{7BFC770D-AC74-49F5-A715-4831928D3BCD}" dt="2022-12-12T13:24:56.025" v="346" actId="20577"/>
        <pc:sldMkLst>
          <pc:docMk/>
          <pc:sldMk cId="4214164962" sldId="328"/>
        </pc:sldMkLst>
        <pc:spChg chg="mod">
          <ac:chgData name="Kelly Stokes" userId="3e5c5154-569e-4d81-aa91-4f91841cdfa9" providerId="ADAL" clId="{7BFC770D-AC74-49F5-A715-4831928D3BCD}" dt="2022-12-12T13:24:56.025" v="346" actId="20577"/>
          <ac:spMkLst>
            <pc:docMk/>
            <pc:sldMk cId="4214164962" sldId="328"/>
            <ac:spMk id="2" creationId="{02FB8773-AD3E-2543-510F-CEE32E75C793}"/>
          </ac:spMkLst>
        </pc:spChg>
      </pc:sldChg>
      <pc:sldChg chg="modNotesTx">
        <pc:chgData name="Kelly Stokes" userId="3e5c5154-569e-4d81-aa91-4f91841cdfa9" providerId="ADAL" clId="{7BFC770D-AC74-49F5-A715-4831928D3BCD}" dt="2022-12-12T13:24:12.906" v="323"/>
        <pc:sldMkLst>
          <pc:docMk/>
          <pc:sldMk cId="2534233594" sldId="331"/>
        </pc:sldMkLst>
      </pc:sldChg>
      <pc:sldChg chg="modSp mod">
        <pc:chgData name="Kelly Stokes" userId="3e5c5154-569e-4d81-aa91-4f91841cdfa9" providerId="ADAL" clId="{7BFC770D-AC74-49F5-A715-4831928D3BCD}" dt="2022-12-12T13:24:16.944" v="324"/>
        <pc:sldMkLst>
          <pc:docMk/>
          <pc:sldMk cId="958288502" sldId="332"/>
        </pc:sldMkLst>
        <pc:spChg chg="mod">
          <ac:chgData name="Kelly Stokes" userId="3e5c5154-569e-4d81-aa91-4f91841cdfa9" providerId="ADAL" clId="{7BFC770D-AC74-49F5-A715-4831928D3BCD}" dt="2022-12-12T13:24:16.944" v="324"/>
          <ac:spMkLst>
            <pc:docMk/>
            <pc:sldMk cId="958288502" sldId="332"/>
            <ac:spMk id="2" creationId="{77E26784-A357-92CE-B6B1-8F248D3D6650}"/>
          </ac:spMkLst>
        </pc:spChg>
      </pc:sldChg>
      <pc:sldChg chg="addSp delSp mod">
        <pc:chgData name="Kelly Stokes" userId="3e5c5154-569e-4d81-aa91-4f91841cdfa9" providerId="ADAL" clId="{7BFC770D-AC74-49F5-A715-4831928D3BCD}" dt="2022-12-12T12:05:24.675" v="12" actId="22"/>
        <pc:sldMkLst>
          <pc:docMk/>
          <pc:sldMk cId="234300410" sldId="333"/>
        </pc:sldMkLst>
        <pc:picChg chg="add del">
          <ac:chgData name="Kelly Stokes" userId="3e5c5154-569e-4d81-aa91-4f91841cdfa9" providerId="ADAL" clId="{7BFC770D-AC74-49F5-A715-4831928D3BCD}" dt="2022-12-12T12:05:24.675" v="12" actId="22"/>
          <ac:picMkLst>
            <pc:docMk/>
            <pc:sldMk cId="234300410" sldId="333"/>
            <ac:picMk id="4" creationId="{CCE84F8E-6805-4FD0-FF0C-4C47088A3A99}"/>
          </ac:picMkLst>
        </pc:picChg>
      </pc:sldChg>
      <pc:sldChg chg="modSp mod modAnim">
        <pc:chgData name="Kelly Stokes" userId="3e5c5154-569e-4d81-aa91-4f91841cdfa9" providerId="ADAL" clId="{7BFC770D-AC74-49F5-A715-4831928D3BCD}" dt="2022-12-12T14:41:42.749" v="670"/>
        <pc:sldMkLst>
          <pc:docMk/>
          <pc:sldMk cId="0" sldId="353"/>
        </pc:sldMkLst>
        <pc:spChg chg="mod">
          <ac:chgData name="Kelly Stokes" userId="3e5c5154-569e-4d81-aa91-4f91841cdfa9" providerId="ADAL" clId="{7BFC770D-AC74-49F5-A715-4831928D3BCD}" dt="2022-12-12T14:41:12.533" v="664" actId="2711"/>
          <ac:spMkLst>
            <pc:docMk/>
            <pc:sldMk cId="0" sldId="353"/>
            <ac:spMk id="716" creationId="{00000000-0000-0000-0000-000000000000}"/>
          </ac:spMkLst>
        </pc:spChg>
        <pc:spChg chg="mod">
          <ac:chgData name="Kelly Stokes" userId="3e5c5154-569e-4d81-aa91-4f91841cdfa9" providerId="ADAL" clId="{7BFC770D-AC74-49F5-A715-4831928D3BCD}" dt="2022-12-12T14:41:17.349" v="665" actId="1076"/>
          <ac:spMkLst>
            <pc:docMk/>
            <pc:sldMk cId="0" sldId="353"/>
            <ac:spMk id="717" creationId="{00000000-0000-0000-0000-000000000000}"/>
          </ac:spMkLst>
        </pc:spChg>
      </pc:sldChg>
      <pc:sldChg chg="modSp mod modAnim">
        <pc:chgData name="Kelly Stokes" userId="3e5c5154-569e-4d81-aa91-4f91841cdfa9" providerId="ADAL" clId="{7BFC770D-AC74-49F5-A715-4831928D3BCD}" dt="2022-12-12T14:41:52.022" v="673"/>
        <pc:sldMkLst>
          <pc:docMk/>
          <pc:sldMk cId="0" sldId="356"/>
        </pc:sldMkLst>
        <pc:spChg chg="mod">
          <ac:chgData name="Kelly Stokes" userId="3e5c5154-569e-4d81-aa91-4f91841cdfa9" providerId="ADAL" clId="{7BFC770D-AC74-49F5-A715-4831928D3BCD}" dt="2022-12-12T14:41:26.910" v="666" actId="2711"/>
          <ac:spMkLst>
            <pc:docMk/>
            <pc:sldMk cId="0" sldId="356"/>
            <ac:spMk id="734" creationId="{00000000-0000-0000-0000-000000000000}"/>
          </ac:spMkLst>
        </pc:spChg>
      </pc:sldChg>
      <pc:sldChg chg="del">
        <pc:chgData name="Kelly Stokes" userId="3e5c5154-569e-4d81-aa91-4f91841cdfa9" providerId="ADAL" clId="{7BFC770D-AC74-49F5-A715-4831928D3BCD}" dt="2022-12-12T13:24:34.806" v="327" actId="2696"/>
        <pc:sldMkLst>
          <pc:docMk/>
          <pc:sldMk cId="0" sldId="357"/>
        </pc:sldMkLst>
      </pc:sldChg>
      <pc:sldChg chg="modSp mod modAnim">
        <pc:chgData name="Kelly Stokes" userId="3e5c5154-569e-4d81-aa91-4f91841cdfa9" providerId="ADAL" clId="{7BFC770D-AC74-49F5-A715-4831928D3BCD}" dt="2022-12-12T14:42:03.059" v="676"/>
        <pc:sldMkLst>
          <pc:docMk/>
          <pc:sldMk cId="0" sldId="359"/>
        </pc:sldMkLst>
        <pc:spChg chg="mod">
          <ac:chgData name="Kelly Stokes" userId="3e5c5154-569e-4d81-aa91-4f91841cdfa9" providerId="ADAL" clId="{7BFC770D-AC74-49F5-A715-4831928D3BCD}" dt="2022-12-12T14:41:33.494" v="667" actId="2711"/>
          <ac:spMkLst>
            <pc:docMk/>
            <pc:sldMk cId="0" sldId="359"/>
            <ac:spMk id="752" creationId="{00000000-0000-0000-0000-000000000000}"/>
          </ac:spMkLst>
        </pc:spChg>
      </pc:sldChg>
      <pc:sldChg chg="del">
        <pc:chgData name="Kelly Stokes" userId="3e5c5154-569e-4d81-aa91-4f91841cdfa9" providerId="ADAL" clId="{7BFC770D-AC74-49F5-A715-4831928D3BCD}" dt="2022-12-12T13:24:34.806" v="327" actId="2696"/>
        <pc:sldMkLst>
          <pc:docMk/>
          <pc:sldMk cId="0" sldId="360"/>
        </pc:sldMkLst>
      </pc:sldChg>
      <pc:sldChg chg="del">
        <pc:chgData name="Kelly Stokes" userId="3e5c5154-569e-4d81-aa91-4f91841cdfa9" providerId="ADAL" clId="{7BFC770D-AC74-49F5-A715-4831928D3BCD}" dt="2022-12-12T13:24:34.806" v="327" actId="2696"/>
        <pc:sldMkLst>
          <pc:docMk/>
          <pc:sldMk cId="0" sldId="363"/>
        </pc:sldMkLst>
      </pc:sldChg>
      <pc:sldChg chg="modSp mod modAnim">
        <pc:chgData name="Kelly Stokes" userId="3e5c5154-569e-4d81-aa91-4f91841cdfa9" providerId="ADAL" clId="{7BFC770D-AC74-49F5-A715-4831928D3BCD}" dt="2022-12-12T14:52:02.323" v="808"/>
        <pc:sldMkLst>
          <pc:docMk/>
          <pc:sldMk cId="0" sldId="423"/>
        </pc:sldMkLst>
        <pc:spChg chg="mod">
          <ac:chgData name="Kelly Stokes" userId="3e5c5154-569e-4d81-aa91-4f91841cdfa9" providerId="ADAL" clId="{7BFC770D-AC74-49F5-A715-4831928D3BCD}" dt="2022-12-12T14:51:38.983" v="804" actId="2711"/>
          <ac:spMkLst>
            <pc:docMk/>
            <pc:sldMk cId="0" sldId="423"/>
            <ac:spMk id="1101" creationId="{00000000-0000-0000-0000-000000000000}"/>
          </ac:spMkLst>
        </pc:spChg>
      </pc:sldChg>
      <pc:sldChg chg="modSp mod modAnim">
        <pc:chgData name="Kelly Stokes" userId="3e5c5154-569e-4d81-aa91-4f91841cdfa9" providerId="ADAL" clId="{7BFC770D-AC74-49F5-A715-4831928D3BCD}" dt="2022-12-12T14:52:11.694" v="811"/>
        <pc:sldMkLst>
          <pc:docMk/>
          <pc:sldMk cId="0" sldId="426"/>
        </pc:sldMkLst>
        <pc:spChg chg="mod">
          <ac:chgData name="Kelly Stokes" userId="3e5c5154-569e-4d81-aa91-4f91841cdfa9" providerId="ADAL" clId="{7BFC770D-AC74-49F5-A715-4831928D3BCD}" dt="2022-12-12T14:51:43.620" v="805" actId="2711"/>
          <ac:spMkLst>
            <pc:docMk/>
            <pc:sldMk cId="0" sldId="426"/>
            <ac:spMk id="1119" creationId="{00000000-0000-0000-0000-000000000000}"/>
          </ac:spMkLst>
        </pc:spChg>
      </pc:sldChg>
      <pc:sldChg chg="del">
        <pc:chgData name="Kelly Stokes" userId="3e5c5154-569e-4d81-aa91-4f91841cdfa9" providerId="ADAL" clId="{7BFC770D-AC74-49F5-A715-4831928D3BCD}" dt="2022-12-12T13:24:34.806" v="327" actId="2696"/>
        <pc:sldMkLst>
          <pc:docMk/>
          <pc:sldMk cId="0" sldId="428"/>
        </pc:sldMkLst>
      </pc:sldChg>
      <pc:sldChg chg="del">
        <pc:chgData name="Kelly Stokes" userId="3e5c5154-569e-4d81-aa91-4f91841cdfa9" providerId="ADAL" clId="{7BFC770D-AC74-49F5-A715-4831928D3BCD}" dt="2022-12-12T13:24:34.806" v="327" actId="2696"/>
        <pc:sldMkLst>
          <pc:docMk/>
          <pc:sldMk cId="0" sldId="431"/>
        </pc:sldMkLst>
      </pc:sldChg>
      <pc:sldChg chg="del">
        <pc:chgData name="Kelly Stokes" userId="3e5c5154-569e-4d81-aa91-4f91841cdfa9" providerId="ADAL" clId="{7BFC770D-AC74-49F5-A715-4831928D3BCD}" dt="2022-12-12T13:24:34.806" v="327" actId="2696"/>
        <pc:sldMkLst>
          <pc:docMk/>
          <pc:sldMk cId="0" sldId="434"/>
        </pc:sldMkLst>
      </pc:sldChg>
      <pc:sldChg chg="modSp modAnim modNotes">
        <pc:chgData name="Kelly Stokes" userId="3e5c5154-569e-4d81-aa91-4f91841cdfa9" providerId="ADAL" clId="{7BFC770D-AC74-49F5-A715-4831928D3BCD}" dt="2022-12-12T14:57:07.082" v="903" actId="2711"/>
        <pc:sldMkLst>
          <pc:docMk/>
          <pc:sldMk cId="0" sldId="483"/>
        </pc:sldMkLst>
        <pc:spChg chg="mod">
          <ac:chgData name="Kelly Stokes" userId="3e5c5154-569e-4d81-aa91-4f91841cdfa9" providerId="ADAL" clId="{7BFC770D-AC74-49F5-A715-4831928D3BCD}" dt="2022-12-12T14:57:07.082" v="903" actId="2711"/>
          <ac:spMkLst>
            <pc:docMk/>
            <pc:sldMk cId="0" sldId="483"/>
            <ac:spMk id="1428" creationId="{00000000-0000-0000-0000-000000000000}"/>
          </ac:spMkLst>
        </pc:spChg>
      </pc:sldChg>
      <pc:sldChg chg="modSp mod modAnim">
        <pc:chgData name="Kelly Stokes" userId="3e5c5154-569e-4d81-aa91-4f91841cdfa9" providerId="ADAL" clId="{7BFC770D-AC74-49F5-A715-4831928D3BCD}" dt="2022-12-12T14:57:20.244" v="907"/>
        <pc:sldMkLst>
          <pc:docMk/>
          <pc:sldMk cId="0" sldId="486"/>
        </pc:sldMkLst>
        <pc:spChg chg="mod">
          <ac:chgData name="Kelly Stokes" userId="3e5c5154-569e-4d81-aa91-4f91841cdfa9" providerId="ADAL" clId="{7BFC770D-AC74-49F5-A715-4831928D3BCD}" dt="2022-12-12T14:57:11.793" v="904" actId="2711"/>
          <ac:spMkLst>
            <pc:docMk/>
            <pc:sldMk cId="0" sldId="486"/>
            <ac:spMk id="1446" creationId="{00000000-0000-0000-0000-000000000000}"/>
          </ac:spMkLst>
        </pc:spChg>
      </pc:sldChg>
      <pc:sldChg chg="del">
        <pc:chgData name="Kelly Stokes" userId="3e5c5154-569e-4d81-aa91-4f91841cdfa9" providerId="ADAL" clId="{7BFC770D-AC74-49F5-A715-4831928D3BCD}" dt="2022-12-12T13:24:34.806" v="327" actId="2696"/>
        <pc:sldMkLst>
          <pc:docMk/>
          <pc:sldMk cId="0" sldId="499"/>
        </pc:sldMkLst>
      </pc:sldChg>
      <pc:sldChg chg="del">
        <pc:chgData name="Kelly Stokes" userId="3e5c5154-569e-4d81-aa91-4f91841cdfa9" providerId="ADAL" clId="{7BFC770D-AC74-49F5-A715-4831928D3BCD}" dt="2022-12-12T13:24:34.806" v="327" actId="2696"/>
        <pc:sldMkLst>
          <pc:docMk/>
          <pc:sldMk cId="0" sldId="502"/>
        </pc:sldMkLst>
      </pc:sldChg>
      <pc:sldChg chg="modSp mod">
        <pc:chgData name="Kelly Stokes" userId="3e5c5154-569e-4d81-aa91-4f91841cdfa9" providerId="ADAL" clId="{7BFC770D-AC74-49F5-A715-4831928D3BCD}" dt="2022-12-12T13:26:00.010" v="352" actId="2711"/>
        <pc:sldMkLst>
          <pc:docMk/>
          <pc:sldMk cId="0" sldId="535"/>
        </pc:sldMkLst>
        <pc:spChg chg="mod">
          <ac:chgData name="Kelly Stokes" userId="3e5c5154-569e-4d81-aa91-4f91841cdfa9" providerId="ADAL" clId="{7BFC770D-AC74-49F5-A715-4831928D3BCD}" dt="2022-12-12T13:26:00.010" v="352" actId="2711"/>
          <ac:spMkLst>
            <pc:docMk/>
            <pc:sldMk cId="0" sldId="535"/>
            <ac:spMk id="1704" creationId="{00000000-0000-0000-0000-000000000000}"/>
          </ac:spMkLst>
        </pc:spChg>
      </pc:sldChg>
      <pc:sldChg chg="modSp mod">
        <pc:chgData name="Kelly Stokes" userId="3e5c5154-569e-4d81-aa91-4f91841cdfa9" providerId="ADAL" clId="{7BFC770D-AC74-49F5-A715-4831928D3BCD}" dt="2022-12-12T13:26:04.518" v="353" actId="2711"/>
        <pc:sldMkLst>
          <pc:docMk/>
          <pc:sldMk cId="0" sldId="536"/>
        </pc:sldMkLst>
        <pc:spChg chg="mod">
          <ac:chgData name="Kelly Stokes" userId="3e5c5154-569e-4d81-aa91-4f91841cdfa9" providerId="ADAL" clId="{7BFC770D-AC74-49F5-A715-4831928D3BCD}" dt="2022-12-12T13:26:04.518" v="353" actId="2711"/>
          <ac:spMkLst>
            <pc:docMk/>
            <pc:sldMk cId="0" sldId="536"/>
            <ac:spMk id="1709" creationId="{00000000-0000-0000-0000-000000000000}"/>
          </ac:spMkLst>
        </pc:spChg>
      </pc:sldChg>
      <pc:sldChg chg="modSp mod">
        <pc:chgData name="Kelly Stokes" userId="3e5c5154-569e-4d81-aa91-4f91841cdfa9" providerId="ADAL" clId="{7BFC770D-AC74-49F5-A715-4831928D3BCD}" dt="2022-12-12T13:26:11.985" v="354" actId="2711"/>
        <pc:sldMkLst>
          <pc:docMk/>
          <pc:sldMk cId="0" sldId="537"/>
        </pc:sldMkLst>
        <pc:spChg chg="mod">
          <ac:chgData name="Kelly Stokes" userId="3e5c5154-569e-4d81-aa91-4f91841cdfa9" providerId="ADAL" clId="{7BFC770D-AC74-49F5-A715-4831928D3BCD}" dt="2022-12-12T13:26:11.985" v="354" actId="2711"/>
          <ac:spMkLst>
            <pc:docMk/>
            <pc:sldMk cId="0" sldId="537"/>
            <ac:spMk id="1714" creationId="{00000000-0000-0000-0000-000000000000}"/>
          </ac:spMkLst>
        </pc:spChg>
      </pc:sldChg>
      <pc:sldChg chg="modSp mod">
        <pc:chgData name="Kelly Stokes" userId="3e5c5154-569e-4d81-aa91-4f91841cdfa9" providerId="ADAL" clId="{7BFC770D-AC74-49F5-A715-4831928D3BCD}" dt="2022-12-12T13:26:16.086" v="355" actId="2711"/>
        <pc:sldMkLst>
          <pc:docMk/>
          <pc:sldMk cId="0" sldId="538"/>
        </pc:sldMkLst>
        <pc:spChg chg="mod">
          <ac:chgData name="Kelly Stokes" userId="3e5c5154-569e-4d81-aa91-4f91841cdfa9" providerId="ADAL" clId="{7BFC770D-AC74-49F5-A715-4831928D3BCD}" dt="2022-12-12T13:26:16.086" v="355" actId="2711"/>
          <ac:spMkLst>
            <pc:docMk/>
            <pc:sldMk cId="0" sldId="538"/>
            <ac:spMk id="1719" creationId="{00000000-0000-0000-0000-000000000000}"/>
          </ac:spMkLst>
        </pc:spChg>
      </pc:sldChg>
      <pc:sldChg chg="modSp mod">
        <pc:chgData name="Kelly Stokes" userId="3e5c5154-569e-4d81-aa91-4f91841cdfa9" providerId="ADAL" clId="{7BFC770D-AC74-49F5-A715-4831928D3BCD}" dt="2022-12-12T13:26:20.359" v="356" actId="2711"/>
        <pc:sldMkLst>
          <pc:docMk/>
          <pc:sldMk cId="0" sldId="539"/>
        </pc:sldMkLst>
        <pc:spChg chg="mod">
          <ac:chgData name="Kelly Stokes" userId="3e5c5154-569e-4d81-aa91-4f91841cdfa9" providerId="ADAL" clId="{7BFC770D-AC74-49F5-A715-4831928D3BCD}" dt="2022-12-12T13:26:20.359" v="356" actId="2711"/>
          <ac:spMkLst>
            <pc:docMk/>
            <pc:sldMk cId="0" sldId="539"/>
            <ac:spMk id="1724" creationId="{00000000-0000-0000-0000-000000000000}"/>
          </ac:spMkLst>
        </pc:spChg>
      </pc:sldChg>
      <pc:sldChg chg="modSp mod">
        <pc:chgData name="Kelly Stokes" userId="3e5c5154-569e-4d81-aa91-4f91841cdfa9" providerId="ADAL" clId="{7BFC770D-AC74-49F5-A715-4831928D3BCD}" dt="2022-12-12T13:26:25.453" v="357" actId="2711"/>
        <pc:sldMkLst>
          <pc:docMk/>
          <pc:sldMk cId="0" sldId="540"/>
        </pc:sldMkLst>
        <pc:spChg chg="mod">
          <ac:chgData name="Kelly Stokes" userId="3e5c5154-569e-4d81-aa91-4f91841cdfa9" providerId="ADAL" clId="{7BFC770D-AC74-49F5-A715-4831928D3BCD}" dt="2022-12-12T13:26:25.453" v="357" actId="2711"/>
          <ac:spMkLst>
            <pc:docMk/>
            <pc:sldMk cId="0" sldId="540"/>
            <ac:spMk id="1729" creationId="{00000000-0000-0000-0000-000000000000}"/>
          </ac:spMkLst>
        </pc:spChg>
      </pc:sldChg>
      <pc:sldChg chg="modSp mod">
        <pc:chgData name="Kelly Stokes" userId="3e5c5154-569e-4d81-aa91-4f91841cdfa9" providerId="ADAL" clId="{7BFC770D-AC74-49F5-A715-4831928D3BCD}" dt="2022-12-12T13:26:31.972" v="358" actId="2711"/>
        <pc:sldMkLst>
          <pc:docMk/>
          <pc:sldMk cId="0" sldId="541"/>
        </pc:sldMkLst>
        <pc:spChg chg="mod">
          <ac:chgData name="Kelly Stokes" userId="3e5c5154-569e-4d81-aa91-4f91841cdfa9" providerId="ADAL" clId="{7BFC770D-AC74-49F5-A715-4831928D3BCD}" dt="2022-12-12T13:26:31.972" v="358" actId="2711"/>
          <ac:spMkLst>
            <pc:docMk/>
            <pc:sldMk cId="0" sldId="541"/>
            <ac:spMk id="1734" creationId="{00000000-0000-0000-0000-000000000000}"/>
          </ac:spMkLst>
        </pc:spChg>
      </pc:sldChg>
      <pc:sldChg chg="modSp mod">
        <pc:chgData name="Kelly Stokes" userId="3e5c5154-569e-4d81-aa91-4f91841cdfa9" providerId="ADAL" clId="{7BFC770D-AC74-49F5-A715-4831928D3BCD}" dt="2022-12-12T13:26:39.366" v="359" actId="2711"/>
        <pc:sldMkLst>
          <pc:docMk/>
          <pc:sldMk cId="0" sldId="542"/>
        </pc:sldMkLst>
        <pc:spChg chg="mod">
          <ac:chgData name="Kelly Stokes" userId="3e5c5154-569e-4d81-aa91-4f91841cdfa9" providerId="ADAL" clId="{7BFC770D-AC74-49F5-A715-4831928D3BCD}" dt="2022-12-12T13:26:39.366" v="359" actId="2711"/>
          <ac:spMkLst>
            <pc:docMk/>
            <pc:sldMk cId="0" sldId="542"/>
            <ac:spMk id="1739" creationId="{00000000-0000-0000-0000-000000000000}"/>
          </ac:spMkLst>
        </pc:spChg>
      </pc:sldChg>
      <pc:sldChg chg="modSp mod">
        <pc:chgData name="Kelly Stokes" userId="3e5c5154-569e-4d81-aa91-4f91841cdfa9" providerId="ADAL" clId="{7BFC770D-AC74-49F5-A715-4831928D3BCD}" dt="2022-12-12T13:26:44.030" v="360" actId="2711"/>
        <pc:sldMkLst>
          <pc:docMk/>
          <pc:sldMk cId="0" sldId="543"/>
        </pc:sldMkLst>
        <pc:spChg chg="mod">
          <ac:chgData name="Kelly Stokes" userId="3e5c5154-569e-4d81-aa91-4f91841cdfa9" providerId="ADAL" clId="{7BFC770D-AC74-49F5-A715-4831928D3BCD}" dt="2022-12-12T13:26:44.030" v="360" actId="2711"/>
          <ac:spMkLst>
            <pc:docMk/>
            <pc:sldMk cId="0" sldId="543"/>
            <ac:spMk id="1744" creationId="{00000000-0000-0000-0000-000000000000}"/>
          </ac:spMkLst>
        </pc:spChg>
      </pc:sldChg>
      <pc:sldChg chg="modSp mod">
        <pc:chgData name="Kelly Stokes" userId="3e5c5154-569e-4d81-aa91-4f91841cdfa9" providerId="ADAL" clId="{7BFC770D-AC74-49F5-A715-4831928D3BCD}" dt="2022-12-12T13:26:49.136" v="361" actId="2711"/>
        <pc:sldMkLst>
          <pc:docMk/>
          <pc:sldMk cId="0" sldId="544"/>
        </pc:sldMkLst>
        <pc:spChg chg="mod">
          <ac:chgData name="Kelly Stokes" userId="3e5c5154-569e-4d81-aa91-4f91841cdfa9" providerId="ADAL" clId="{7BFC770D-AC74-49F5-A715-4831928D3BCD}" dt="2022-12-12T13:26:49.136" v="361" actId="2711"/>
          <ac:spMkLst>
            <pc:docMk/>
            <pc:sldMk cId="0" sldId="544"/>
            <ac:spMk id="1749" creationId="{00000000-0000-0000-0000-000000000000}"/>
          </ac:spMkLst>
        </pc:spChg>
      </pc:sldChg>
      <pc:sldChg chg="del">
        <pc:chgData name="Kelly Stokes" userId="3e5c5154-569e-4d81-aa91-4f91841cdfa9" providerId="ADAL" clId="{7BFC770D-AC74-49F5-A715-4831928D3BCD}" dt="2022-12-12T13:26:52.552" v="362" actId="2696"/>
        <pc:sldMkLst>
          <pc:docMk/>
          <pc:sldMk cId="0" sldId="545"/>
        </pc:sldMkLst>
      </pc:sldChg>
      <pc:sldChg chg="modSp mod ord">
        <pc:chgData name="Kelly Stokes" userId="3e5c5154-569e-4d81-aa91-4f91841cdfa9" providerId="ADAL" clId="{7BFC770D-AC74-49F5-A715-4831928D3BCD}" dt="2022-12-12T13:27:15.421" v="366"/>
        <pc:sldMkLst>
          <pc:docMk/>
          <pc:sldMk cId="0" sldId="546"/>
        </pc:sldMkLst>
        <pc:spChg chg="mod">
          <ac:chgData name="Kelly Stokes" userId="3e5c5154-569e-4d81-aa91-4f91841cdfa9" providerId="ADAL" clId="{7BFC770D-AC74-49F5-A715-4831928D3BCD}" dt="2022-12-12T13:26:57.353" v="363" actId="2711"/>
          <ac:spMkLst>
            <pc:docMk/>
            <pc:sldMk cId="0" sldId="546"/>
            <ac:spMk id="1759" creationId="{00000000-0000-0000-0000-000000000000}"/>
          </ac:spMkLst>
        </pc:spChg>
      </pc:sldChg>
      <pc:sldChg chg="modSp mod ord">
        <pc:chgData name="Kelly Stokes" userId="3e5c5154-569e-4d81-aa91-4f91841cdfa9" providerId="ADAL" clId="{7BFC770D-AC74-49F5-A715-4831928D3BCD}" dt="2022-12-12T13:27:15.421" v="366"/>
        <pc:sldMkLst>
          <pc:docMk/>
          <pc:sldMk cId="0" sldId="547"/>
        </pc:sldMkLst>
        <pc:spChg chg="mod">
          <ac:chgData name="Kelly Stokes" userId="3e5c5154-569e-4d81-aa91-4f91841cdfa9" providerId="ADAL" clId="{7BFC770D-AC74-49F5-A715-4831928D3BCD}" dt="2022-12-12T13:27:04.364" v="364" actId="2711"/>
          <ac:spMkLst>
            <pc:docMk/>
            <pc:sldMk cId="0" sldId="547"/>
            <ac:spMk id="1764" creationId="{00000000-0000-0000-0000-000000000000}"/>
          </ac:spMkLst>
        </pc:spChg>
      </pc:sldChg>
      <pc:sldChg chg="modNotesTx">
        <pc:chgData name="Kelly Stokes" userId="3e5c5154-569e-4d81-aa91-4f91841cdfa9" providerId="ADAL" clId="{7BFC770D-AC74-49F5-A715-4831928D3BCD}" dt="2022-12-12T13:29:22.397" v="496"/>
        <pc:sldMkLst>
          <pc:docMk/>
          <pc:sldMk cId="3625788919" sldId="550"/>
        </pc:sldMkLst>
      </pc:sldChg>
      <pc:sldChg chg="del">
        <pc:chgData name="Kelly Stokes" userId="3e5c5154-569e-4d81-aa91-4f91841cdfa9" providerId="ADAL" clId="{7BFC770D-AC74-49F5-A715-4831928D3BCD}" dt="2022-12-12T13:25:29.360" v="351" actId="2696"/>
        <pc:sldMkLst>
          <pc:docMk/>
          <pc:sldMk cId="0" sldId="551"/>
        </pc:sldMkLst>
      </pc:sldChg>
      <pc:sldChg chg="del">
        <pc:chgData name="Kelly Stokes" userId="3e5c5154-569e-4d81-aa91-4f91841cdfa9" providerId="ADAL" clId="{7BFC770D-AC74-49F5-A715-4831928D3BCD}" dt="2022-12-12T13:25:29.360" v="351" actId="2696"/>
        <pc:sldMkLst>
          <pc:docMk/>
          <pc:sldMk cId="0" sldId="552"/>
        </pc:sldMkLst>
      </pc:sldChg>
      <pc:sldChg chg="del">
        <pc:chgData name="Kelly Stokes" userId="3e5c5154-569e-4d81-aa91-4f91841cdfa9" providerId="ADAL" clId="{7BFC770D-AC74-49F5-A715-4831928D3BCD}" dt="2022-12-12T13:25:29.360" v="351" actId="2696"/>
        <pc:sldMkLst>
          <pc:docMk/>
          <pc:sldMk cId="0" sldId="553"/>
        </pc:sldMkLst>
      </pc:sldChg>
      <pc:sldChg chg="del">
        <pc:chgData name="Kelly Stokes" userId="3e5c5154-569e-4d81-aa91-4f91841cdfa9" providerId="ADAL" clId="{7BFC770D-AC74-49F5-A715-4831928D3BCD}" dt="2022-12-12T13:25:29.360" v="351" actId="2696"/>
        <pc:sldMkLst>
          <pc:docMk/>
          <pc:sldMk cId="0" sldId="554"/>
        </pc:sldMkLst>
      </pc:sldChg>
      <pc:sldChg chg="modSp mod">
        <pc:chgData name="Kelly Stokes" userId="3e5c5154-569e-4d81-aa91-4f91841cdfa9" providerId="ADAL" clId="{7BFC770D-AC74-49F5-A715-4831928D3BCD}" dt="2022-12-12T13:27:43.643" v="402" actId="20577"/>
        <pc:sldMkLst>
          <pc:docMk/>
          <pc:sldMk cId="4213858259" sldId="555"/>
        </pc:sldMkLst>
        <pc:spChg chg="mod">
          <ac:chgData name="Kelly Stokes" userId="3e5c5154-569e-4d81-aa91-4f91841cdfa9" providerId="ADAL" clId="{7BFC770D-AC74-49F5-A715-4831928D3BCD}" dt="2022-12-12T13:27:43.643" v="402" actId="20577"/>
          <ac:spMkLst>
            <pc:docMk/>
            <pc:sldMk cId="4213858259" sldId="555"/>
            <ac:spMk id="2" creationId="{52DA34BA-82FC-47C5-BCE1-BB65E08B92A1}"/>
          </ac:spMkLst>
        </pc:spChg>
      </pc:sldChg>
      <pc:sldChg chg="del">
        <pc:chgData name="Kelly Stokes" userId="3e5c5154-569e-4d81-aa91-4f91841cdfa9" providerId="ADAL" clId="{7BFC770D-AC74-49F5-A715-4831928D3BCD}" dt="2022-12-12T13:25:29.360" v="351" actId="2696"/>
        <pc:sldMkLst>
          <pc:docMk/>
          <pc:sldMk cId="0" sldId="556"/>
        </pc:sldMkLst>
      </pc:sldChg>
      <pc:sldChg chg="del">
        <pc:chgData name="Kelly Stokes" userId="3e5c5154-569e-4d81-aa91-4f91841cdfa9" providerId="ADAL" clId="{7BFC770D-AC74-49F5-A715-4831928D3BCD}" dt="2022-12-12T13:25:29.360" v="351" actId="2696"/>
        <pc:sldMkLst>
          <pc:docMk/>
          <pc:sldMk cId="0" sldId="557"/>
        </pc:sldMkLst>
      </pc:sldChg>
      <pc:sldChg chg="modSp mod">
        <pc:chgData name="Kelly Stokes" userId="3e5c5154-569e-4d81-aa91-4f91841cdfa9" providerId="ADAL" clId="{7BFC770D-AC74-49F5-A715-4831928D3BCD}" dt="2022-12-12T13:27:30.556" v="374" actId="20577"/>
        <pc:sldMkLst>
          <pc:docMk/>
          <pc:sldMk cId="1413045715" sldId="558"/>
        </pc:sldMkLst>
        <pc:spChg chg="mod">
          <ac:chgData name="Kelly Stokes" userId="3e5c5154-569e-4d81-aa91-4f91841cdfa9" providerId="ADAL" clId="{7BFC770D-AC74-49F5-A715-4831928D3BCD}" dt="2022-12-12T13:27:30.556" v="374" actId="20577"/>
          <ac:spMkLst>
            <pc:docMk/>
            <pc:sldMk cId="1413045715" sldId="558"/>
            <ac:spMk id="2" creationId="{52DA34BA-82FC-47C5-BCE1-BB65E08B92A1}"/>
          </ac:spMkLst>
        </pc:spChg>
      </pc:sldChg>
      <pc:sldChg chg="modSp mod">
        <pc:chgData name="Kelly Stokes" userId="3e5c5154-569e-4d81-aa91-4f91841cdfa9" providerId="ADAL" clId="{7BFC770D-AC74-49F5-A715-4831928D3BCD}" dt="2022-12-12T13:27:35.057" v="385" actId="20577"/>
        <pc:sldMkLst>
          <pc:docMk/>
          <pc:sldMk cId="2938272345" sldId="559"/>
        </pc:sldMkLst>
        <pc:spChg chg="mod">
          <ac:chgData name="Kelly Stokes" userId="3e5c5154-569e-4d81-aa91-4f91841cdfa9" providerId="ADAL" clId="{7BFC770D-AC74-49F5-A715-4831928D3BCD}" dt="2022-12-12T13:27:35.057" v="385" actId="20577"/>
          <ac:spMkLst>
            <pc:docMk/>
            <pc:sldMk cId="2938272345" sldId="559"/>
            <ac:spMk id="2" creationId="{52DA34BA-82FC-47C5-BCE1-BB65E08B92A1}"/>
          </ac:spMkLst>
        </pc:spChg>
      </pc:sldChg>
      <pc:sldChg chg="modSp mod">
        <pc:chgData name="Kelly Stokes" userId="3e5c5154-569e-4d81-aa91-4f91841cdfa9" providerId="ADAL" clId="{7BFC770D-AC74-49F5-A715-4831928D3BCD}" dt="2022-12-12T13:29:05.971" v="495" actId="20577"/>
        <pc:sldMkLst>
          <pc:docMk/>
          <pc:sldMk cId="2844813666" sldId="561"/>
        </pc:sldMkLst>
        <pc:spChg chg="mod">
          <ac:chgData name="Kelly Stokes" userId="3e5c5154-569e-4d81-aa91-4f91841cdfa9" providerId="ADAL" clId="{7BFC770D-AC74-49F5-A715-4831928D3BCD}" dt="2022-12-12T13:29:05.971" v="495" actId="20577"/>
          <ac:spMkLst>
            <pc:docMk/>
            <pc:sldMk cId="2844813666" sldId="561"/>
            <ac:spMk id="2" creationId="{52DA34BA-82FC-47C5-BCE1-BB65E08B92A1}"/>
          </ac:spMkLst>
        </pc:spChg>
      </pc:sldChg>
      <pc:sldChg chg="del">
        <pc:chgData name="Kelly Stokes" userId="3e5c5154-569e-4d81-aa91-4f91841cdfa9" providerId="ADAL" clId="{7BFC770D-AC74-49F5-A715-4831928D3BCD}" dt="2022-12-12T13:25:20.683" v="350" actId="2696"/>
        <pc:sldMkLst>
          <pc:docMk/>
          <pc:sldMk cId="0" sldId="563"/>
        </pc:sldMkLst>
      </pc:sldChg>
      <pc:sldChg chg="del">
        <pc:chgData name="Kelly Stokes" userId="3e5c5154-569e-4d81-aa91-4f91841cdfa9" providerId="ADAL" clId="{7BFC770D-AC74-49F5-A715-4831928D3BCD}" dt="2022-12-12T13:25:20.683" v="350" actId="2696"/>
        <pc:sldMkLst>
          <pc:docMk/>
          <pc:sldMk cId="0" sldId="564"/>
        </pc:sldMkLst>
      </pc:sldChg>
      <pc:sldChg chg="modSp mod">
        <pc:chgData name="Kelly Stokes" userId="3e5c5154-569e-4d81-aa91-4f91841cdfa9" providerId="ADAL" clId="{7BFC770D-AC74-49F5-A715-4831928D3BCD}" dt="2022-12-12T13:27:53.465" v="411" actId="20577"/>
        <pc:sldMkLst>
          <pc:docMk/>
          <pc:sldMk cId="2824879269" sldId="566"/>
        </pc:sldMkLst>
        <pc:spChg chg="mod">
          <ac:chgData name="Kelly Stokes" userId="3e5c5154-569e-4d81-aa91-4f91841cdfa9" providerId="ADAL" clId="{7BFC770D-AC74-49F5-A715-4831928D3BCD}" dt="2022-12-12T13:27:53.465" v="411" actId="20577"/>
          <ac:spMkLst>
            <pc:docMk/>
            <pc:sldMk cId="2824879269" sldId="566"/>
            <ac:spMk id="2" creationId="{52DA34BA-82FC-47C5-BCE1-BB65E08B92A1}"/>
          </ac:spMkLst>
        </pc:spChg>
      </pc:sldChg>
      <pc:sldChg chg="modSp mod">
        <pc:chgData name="Kelly Stokes" userId="3e5c5154-569e-4d81-aa91-4f91841cdfa9" providerId="ADAL" clId="{7BFC770D-AC74-49F5-A715-4831928D3BCD}" dt="2022-12-12T13:28:00.679" v="419" actId="20577"/>
        <pc:sldMkLst>
          <pc:docMk/>
          <pc:sldMk cId="805782854" sldId="567"/>
        </pc:sldMkLst>
        <pc:spChg chg="mod">
          <ac:chgData name="Kelly Stokes" userId="3e5c5154-569e-4d81-aa91-4f91841cdfa9" providerId="ADAL" clId="{7BFC770D-AC74-49F5-A715-4831928D3BCD}" dt="2022-12-12T13:28:00.679" v="419" actId="20577"/>
          <ac:spMkLst>
            <pc:docMk/>
            <pc:sldMk cId="805782854" sldId="567"/>
            <ac:spMk id="2" creationId="{52DA34BA-82FC-47C5-BCE1-BB65E08B92A1}"/>
          </ac:spMkLst>
        </pc:spChg>
      </pc:sldChg>
      <pc:sldChg chg="modSp mod">
        <pc:chgData name="Kelly Stokes" userId="3e5c5154-569e-4d81-aa91-4f91841cdfa9" providerId="ADAL" clId="{7BFC770D-AC74-49F5-A715-4831928D3BCD}" dt="2022-12-12T13:28:05.158" v="427" actId="20577"/>
        <pc:sldMkLst>
          <pc:docMk/>
          <pc:sldMk cId="2306067830" sldId="568"/>
        </pc:sldMkLst>
        <pc:spChg chg="mod">
          <ac:chgData name="Kelly Stokes" userId="3e5c5154-569e-4d81-aa91-4f91841cdfa9" providerId="ADAL" clId="{7BFC770D-AC74-49F5-A715-4831928D3BCD}" dt="2022-12-12T13:28:05.158" v="427" actId="20577"/>
          <ac:spMkLst>
            <pc:docMk/>
            <pc:sldMk cId="2306067830" sldId="568"/>
            <ac:spMk id="2" creationId="{52DA34BA-82FC-47C5-BCE1-BB65E08B92A1}"/>
          </ac:spMkLst>
        </pc:spChg>
      </pc:sldChg>
      <pc:sldChg chg="modSp mod">
        <pc:chgData name="Kelly Stokes" userId="3e5c5154-569e-4d81-aa91-4f91841cdfa9" providerId="ADAL" clId="{7BFC770D-AC74-49F5-A715-4831928D3BCD}" dt="2022-12-12T13:28:18.866" v="440" actId="20577"/>
        <pc:sldMkLst>
          <pc:docMk/>
          <pc:sldMk cId="2792669322" sldId="573"/>
        </pc:sldMkLst>
        <pc:spChg chg="mod">
          <ac:chgData name="Kelly Stokes" userId="3e5c5154-569e-4d81-aa91-4f91841cdfa9" providerId="ADAL" clId="{7BFC770D-AC74-49F5-A715-4831928D3BCD}" dt="2022-12-12T13:28:18.866" v="440" actId="20577"/>
          <ac:spMkLst>
            <pc:docMk/>
            <pc:sldMk cId="2792669322" sldId="573"/>
            <ac:spMk id="2" creationId="{52DA34BA-82FC-47C5-BCE1-BB65E08B92A1}"/>
          </ac:spMkLst>
        </pc:spChg>
      </pc:sldChg>
      <pc:sldChg chg="modSp mod">
        <pc:chgData name="Kelly Stokes" userId="3e5c5154-569e-4d81-aa91-4f91841cdfa9" providerId="ADAL" clId="{7BFC770D-AC74-49F5-A715-4831928D3BCD}" dt="2022-12-12T13:28:23.148" v="449" actId="20577"/>
        <pc:sldMkLst>
          <pc:docMk/>
          <pc:sldMk cId="1378953568" sldId="574"/>
        </pc:sldMkLst>
        <pc:spChg chg="mod">
          <ac:chgData name="Kelly Stokes" userId="3e5c5154-569e-4d81-aa91-4f91841cdfa9" providerId="ADAL" clId="{7BFC770D-AC74-49F5-A715-4831928D3BCD}" dt="2022-12-12T13:28:23.148" v="449" actId="20577"/>
          <ac:spMkLst>
            <pc:docMk/>
            <pc:sldMk cId="1378953568" sldId="574"/>
            <ac:spMk id="2" creationId="{52DA34BA-82FC-47C5-BCE1-BB65E08B92A1}"/>
          </ac:spMkLst>
        </pc:spChg>
      </pc:sldChg>
      <pc:sldChg chg="modSp mod">
        <pc:chgData name="Kelly Stokes" userId="3e5c5154-569e-4d81-aa91-4f91841cdfa9" providerId="ADAL" clId="{7BFC770D-AC74-49F5-A715-4831928D3BCD}" dt="2022-12-12T13:28:32.610" v="457" actId="20577"/>
        <pc:sldMkLst>
          <pc:docMk/>
          <pc:sldMk cId="3670349578" sldId="575"/>
        </pc:sldMkLst>
        <pc:spChg chg="mod">
          <ac:chgData name="Kelly Stokes" userId="3e5c5154-569e-4d81-aa91-4f91841cdfa9" providerId="ADAL" clId="{7BFC770D-AC74-49F5-A715-4831928D3BCD}" dt="2022-12-12T13:28:32.610" v="457" actId="20577"/>
          <ac:spMkLst>
            <pc:docMk/>
            <pc:sldMk cId="3670349578" sldId="575"/>
            <ac:spMk id="2" creationId="{52DA34BA-82FC-47C5-BCE1-BB65E08B92A1}"/>
          </ac:spMkLst>
        </pc:spChg>
      </pc:sldChg>
      <pc:sldChg chg="modSp mod">
        <pc:chgData name="Kelly Stokes" userId="3e5c5154-569e-4d81-aa91-4f91841cdfa9" providerId="ADAL" clId="{7BFC770D-AC74-49F5-A715-4831928D3BCD}" dt="2022-12-12T13:28:41.360" v="470" actId="20577"/>
        <pc:sldMkLst>
          <pc:docMk/>
          <pc:sldMk cId="1304861550" sldId="580"/>
        </pc:sldMkLst>
        <pc:spChg chg="mod">
          <ac:chgData name="Kelly Stokes" userId="3e5c5154-569e-4d81-aa91-4f91841cdfa9" providerId="ADAL" clId="{7BFC770D-AC74-49F5-A715-4831928D3BCD}" dt="2022-12-12T13:28:41.360" v="470" actId="20577"/>
          <ac:spMkLst>
            <pc:docMk/>
            <pc:sldMk cId="1304861550" sldId="580"/>
            <ac:spMk id="2" creationId="{52DA34BA-82FC-47C5-BCE1-BB65E08B92A1}"/>
          </ac:spMkLst>
        </pc:spChg>
      </pc:sldChg>
      <pc:sldChg chg="modSp mod">
        <pc:chgData name="Kelly Stokes" userId="3e5c5154-569e-4d81-aa91-4f91841cdfa9" providerId="ADAL" clId="{7BFC770D-AC74-49F5-A715-4831928D3BCD}" dt="2022-12-12T14:39:31.015" v="658" actId="20577"/>
        <pc:sldMkLst>
          <pc:docMk/>
          <pc:sldMk cId="2558172481" sldId="591"/>
        </pc:sldMkLst>
        <pc:spChg chg="mod">
          <ac:chgData name="Kelly Stokes" userId="3e5c5154-569e-4d81-aa91-4f91841cdfa9" providerId="ADAL" clId="{7BFC770D-AC74-49F5-A715-4831928D3BCD}" dt="2022-12-12T14:39:31.015" v="658" actId="20577"/>
          <ac:spMkLst>
            <pc:docMk/>
            <pc:sldMk cId="2558172481" sldId="591"/>
            <ac:spMk id="2" creationId="{02FB8773-AD3E-2543-510F-CEE32E75C793}"/>
          </ac:spMkLst>
        </pc:spChg>
      </pc:sldChg>
      <pc:sldChg chg="modSp mod">
        <pc:chgData name="Kelly Stokes" userId="3e5c5154-569e-4d81-aa91-4f91841cdfa9" providerId="ADAL" clId="{7BFC770D-AC74-49F5-A715-4831928D3BCD}" dt="2022-12-12T13:28:59.247" v="484" actId="114"/>
        <pc:sldMkLst>
          <pc:docMk/>
          <pc:sldMk cId="2335409816" sldId="593"/>
        </pc:sldMkLst>
        <pc:spChg chg="mod">
          <ac:chgData name="Kelly Stokes" userId="3e5c5154-569e-4d81-aa91-4f91841cdfa9" providerId="ADAL" clId="{7BFC770D-AC74-49F5-A715-4831928D3BCD}" dt="2022-12-12T13:28:59.247" v="484" actId="114"/>
          <ac:spMkLst>
            <pc:docMk/>
            <pc:sldMk cId="2335409816" sldId="593"/>
            <ac:spMk id="2" creationId="{52DA34BA-82FC-47C5-BCE1-BB65E08B92A1}"/>
          </ac:spMkLst>
        </pc:spChg>
      </pc:sldChg>
      <pc:sldChg chg="modSp mod">
        <pc:chgData name="Kelly Stokes" userId="3e5c5154-569e-4d81-aa91-4f91841cdfa9" providerId="ADAL" clId="{7BFC770D-AC74-49F5-A715-4831928D3BCD}" dt="2022-12-12T13:29:43.614" v="505" actId="20577"/>
        <pc:sldMkLst>
          <pc:docMk/>
          <pc:sldMk cId="3886991875" sldId="597"/>
        </pc:sldMkLst>
        <pc:spChg chg="mod">
          <ac:chgData name="Kelly Stokes" userId="3e5c5154-569e-4d81-aa91-4f91841cdfa9" providerId="ADAL" clId="{7BFC770D-AC74-49F5-A715-4831928D3BCD}" dt="2022-12-12T13:29:43.614" v="505" actId="20577"/>
          <ac:spMkLst>
            <pc:docMk/>
            <pc:sldMk cId="3886991875" sldId="597"/>
            <ac:spMk id="2" creationId="{02FB8773-AD3E-2543-510F-CEE32E75C793}"/>
          </ac:spMkLst>
        </pc:spChg>
      </pc:sldChg>
      <pc:sldChg chg="modSp mod">
        <pc:chgData name="Kelly Stokes" userId="3e5c5154-569e-4d81-aa91-4f91841cdfa9" providerId="ADAL" clId="{7BFC770D-AC74-49F5-A715-4831928D3BCD}" dt="2022-12-12T14:39:45.981" v="660" actId="404"/>
        <pc:sldMkLst>
          <pc:docMk/>
          <pc:sldMk cId="4027390957" sldId="598"/>
        </pc:sldMkLst>
        <pc:spChg chg="mod">
          <ac:chgData name="Kelly Stokes" userId="3e5c5154-569e-4d81-aa91-4f91841cdfa9" providerId="ADAL" clId="{7BFC770D-AC74-49F5-A715-4831928D3BCD}" dt="2022-12-12T14:39:45.981" v="660" actId="404"/>
          <ac:spMkLst>
            <pc:docMk/>
            <pc:sldMk cId="4027390957" sldId="598"/>
            <ac:spMk id="2" creationId="{02FB8773-AD3E-2543-510F-CEE32E75C793}"/>
          </ac:spMkLst>
        </pc:spChg>
      </pc:sldChg>
      <pc:sldChg chg="addSp delSp modSp mod">
        <pc:chgData name="Kelly Stokes" userId="3e5c5154-569e-4d81-aa91-4f91841cdfa9" providerId="ADAL" clId="{7BFC770D-AC74-49F5-A715-4831928D3BCD}" dt="2022-12-12T12:05:03.451" v="9" actId="14100"/>
        <pc:sldMkLst>
          <pc:docMk/>
          <pc:sldMk cId="3955913320" sldId="604"/>
        </pc:sldMkLst>
        <pc:picChg chg="del">
          <ac:chgData name="Kelly Stokes" userId="3e5c5154-569e-4d81-aa91-4f91841cdfa9" providerId="ADAL" clId="{7BFC770D-AC74-49F5-A715-4831928D3BCD}" dt="2022-12-12T12:04:40.705" v="4" actId="478"/>
          <ac:picMkLst>
            <pc:docMk/>
            <pc:sldMk cId="3955913320" sldId="604"/>
            <ac:picMk id="6" creationId="{05A54C5D-D157-B9C2-5506-B11B16202876}"/>
          </ac:picMkLst>
        </pc:picChg>
        <pc:picChg chg="add mod modCrop">
          <ac:chgData name="Kelly Stokes" userId="3e5c5154-569e-4d81-aa91-4f91841cdfa9" providerId="ADAL" clId="{7BFC770D-AC74-49F5-A715-4831928D3BCD}" dt="2022-12-12T12:05:03.451" v="9" actId="14100"/>
          <ac:picMkLst>
            <pc:docMk/>
            <pc:sldMk cId="3955913320" sldId="604"/>
            <ac:picMk id="8" creationId="{636E5D97-2299-927E-EBF3-5803930CC850}"/>
          </ac:picMkLst>
        </pc:picChg>
      </pc:sldChg>
      <pc:sldChg chg="modSp mod">
        <pc:chgData name="Kelly Stokes" userId="3e5c5154-569e-4d81-aa91-4f91841cdfa9" providerId="ADAL" clId="{7BFC770D-AC74-49F5-A715-4831928D3BCD}" dt="2022-12-12T14:28:34.256" v="629" actId="14100"/>
        <pc:sldMkLst>
          <pc:docMk/>
          <pc:sldMk cId="2851453709" sldId="1194"/>
        </pc:sldMkLst>
        <pc:spChg chg="mod">
          <ac:chgData name="Kelly Stokes" userId="3e5c5154-569e-4d81-aa91-4f91841cdfa9" providerId="ADAL" clId="{7BFC770D-AC74-49F5-A715-4831928D3BCD}" dt="2022-12-12T14:28:27.321" v="627" actId="1076"/>
          <ac:spMkLst>
            <pc:docMk/>
            <pc:sldMk cId="2851453709" sldId="1194"/>
            <ac:spMk id="2" creationId="{02FB8773-AD3E-2543-510F-CEE32E75C793}"/>
          </ac:spMkLst>
        </pc:spChg>
        <pc:spChg chg="mod">
          <ac:chgData name="Kelly Stokes" userId="3e5c5154-569e-4d81-aa91-4f91841cdfa9" providerId="ADAL" clId="{7BFC770D-AC74-49F5-A715-4831928D3BCD}" dt="2022-12-12T13:30:04.877" v="508" actId="20577"/>
          <ac:spMkLst>
            <pc:docMk/>
            <pc:sldMk cId="2851453709" sldId="1194"/>
            <ac:spMk id="3" creationId="{E500F0D3-C8EE-77CA-D8A5-2252D46724AA}"/>
          </ac:spMkLst>
        </pc:spChg>
        <pc:spChg chg="mod">
          <ac:chgData name="Kelly Stokes" userId="3e5c5154-569e-4d81-aa91-4f91841cdfa9" providerId="ADAL" clId="{7BFC770D-AC74-49F5-A715-4831928D3BCD}" dt="2022-12-12T13:30:10.879" v="510" actId="14100"/>
          <ac:spMkLst>
            <pc:docMk/>
            <pc:sldMk cId="2851453709" sldId="1194"/>
            <ac:spMk id="4" creationId="{B5313488-7E4A-79E2-52CD-B230AB2EBC8A}"/>
          </ac:spMkLst>
        </pc:spChg>
        <pc:spChg chg="mod">
          <ac:chgData name="Kelly Stokes" userId="3e5c5154-569e-4d81-aa91-4f91841cdfa9" providerId="ADAL" clId="{7BFC770D-AC74-49F5-A715-4831928D3BCD}" dt="2022-12-12T14:28:34.256" v="629" actId="14100"/>
          <ac:spMkLst>
            <pc:docMk/>
            <pc:sldMk cId="2851453709" sldId="1194"/>
            <ac:spMk id="5" creationId="{E02A7888-AA45-7396-3E3D-4AC6E69CC2E9}"/>
          </ac:spMkLst>
        </pc:spChg>
      </pc:sldChg>
      <pc:sldChg chg="del">
        <pc:chgData name="Kelly Stokes" userId="3e5c5154-569e-4d81-aa91-4f91841cdfa9" providerId="ADAL" clId="{7BFC770D-AC74-49F5-A715-4831928D3BCD}" dt="2022-12-12T13:22:30.572" v="315" actId="2696"/>
        <pc:sldMkLst>
          <pc:docMk/>
          <pc:sldMk cId="98199320" sldId="1451"/>
        </pc:sldMkLst>
      </pc:sldChg>
      <pc:sldChg chg="modSp mod">
        <pc:chgData name="Kelly Stokes" userId="3e5c5154-569e-4d81-aa91-4f91841cdfa9" providerId="ADAL" clId="{7BFC770D-AC74-49F5-A715-4831928D3BCD}" dt="2022-12-12T12:09:37.906" v="74" actId="27636"/>
        <pc:sldMkLst>
          <pc:docMk/>
          <pc:sldMk cId="2817335207" sldId="1452"/>
        </pc:sldMkLst>
        <pc:spChg chg="mod">
          <ac:chgData name="Kelly Stokes" userId="3e5c5154-569e-4d81-aa91-4f91841cdfa9" providerId="ADAL" clId="{7BFC770D-AC74-49F5-A715-4831928D3BCD}" dt="2022-12-12T12:09:37.906" v="74" actId="27636"/>
          <ac:spMkLst>
            <pc:docMk/>
            <pc:sldMk cId="2817335207" sldId="1452"/>
            <ac:spMk id="2" creationId="{52DA34BA-82FC-47C5-BCE1-BB65E08B92A1}"/>
          </ac:spMkLst>
        </pc:spChg>
      </pc:sldChg>
      <pc:sldChg chg="modSp mod">
        <pc:chgData name="Kelly Stokes" userId="3e5c5154-569e-4d81-aa91-4f91841cdfa9" providerId="ADAL" clId="{7BFC770D-AC74-49F5-A715-4831928D3BCD}" dt="2022-12-12T12:09:42.718" v="76" actId="20577"/>
        <pc:sldMkLst>
          <pc:docMk/>
          <pc:sldMk cId="3880644436" sldId="1453"/>
        </pc:sldMkLst>
        <pc:spChg chg="mod">
          <ac:chgData name="Kelly Stokes" userId="3e5c5154-569e-4d81-aa91-4f91841cdfa9" providerId="ADAL" clId="{7BFC770D-AC74-49F5-A715-4831928D3BCD}" dt="2022-12-12T12:09:42.718" v="76" actId="20577"/>
          <ac:spMkLst>
            <pc:docMk/>
            <pc:sldMk cId="3880644436" sldId="1453"/>
            <ac:spMk id="2" creationId="{52DA34BA-82FC-47C5-BCE1-BB65E08B92A1}"/>
          </ac:spMkLst>
        </pc:spChg>
      </pc:sldChg>
      <pc:sldChg chg="addSp delSp modSp mod modAnim">
        <pc:chgData name="Kelly Stokes" userId="3e5c5154-569e-4d81-aa91-4f91841cdfa9" providerId="ADAL" clId="{7BFC770D-AC74-49F5-A715-4831928D3BCD}" dt="2022-12-12T12:10:26.627" v="97"/>
        <pc:sldMkLst>
          <pc:docMk/>
          <pc:sldMk cId="1149855702" sldId="1456"/>
        </pc:sldMkLst>
        <pc:spChg chg="mod">
          <ac:chgData name="Kelly Stokes" userId="3e5c5154-569e-4d81-aa91-4f91841cdfa9" providerId="ADAL" clId="{7BFC770D-AC74-49F5-A715-4831928D3BCD}" dt="2022-12-12T12:10:03.789" v="93" actId="20577"/>
          <ac:spMkLst>
            <pc:docMk/>
            <pc:sldMk cId="1149855702" sldId="1456"/>
            <ac:spMk id="2" creationId="{52DA34BA-82FC-47C5-BCE1-BB65E08B92A1}"/>
          </ac:spMkLst>
        </pc:spChg>
        <pc:spChg chg="mod">
          <ac:chgData name="Kelly Stokes" userId="3e5c5154-569e-4d81-aa91-4f91841cdfa9" providerId="ADAL" clId="{7BFC770D-AC74-49F5-A715-4831928D3BCD}" dt="2022-12-12T12:10:02.221" v="89" actId="14100"/>
          <ac:spMkLst>
            <pc:docMk/>
            <pc:sldMk cId="1149855702" sldId="1456"/>
            <ac:spMk id="3" creationId="{13BB5EC0-7A96-4D29-A835-6FAE896C31A4}"/>
          </ac:spMkLst>
        </pc:spChg>
        <pc:picChg chg="del">
          <ac:chgData name="Kelly Stokes" userId="3e5c5154-569e-4d81-aa91-4f91841cdfa9" providerId="ADAL" clId="{7BFC770D-AC74-49F5-A715-4831928D3BCD}" dt="2022-12-12T12:10:05.345" v="94" actId="478"/>
          <ac:picMkLst>
            <pc:docMk/>
            <pc:sldMk cId="1149855702" sldId="1456"/>
            <ac:picMk id="1028" creationId="{39BEE14E-FD66-13CE-F50B-48A4CEAF0481}"/>
          </ac:picMkLst>
        </pc:picChg>
        <pc:picChg chg="add mod">
          <ac:chgData name="Kelly Stokes" userId="3e5c5154-569e-4d81-aa91-4f91841cdfa9" providerId="ADAL" clId="{7BFC770D-AC74-49F5-A715-4831928D3BCD}" dt="2022-12-12T12:10:21.525" v="96" actId="1076"/>
          <ac:picMkLst>
            <pc:docMk/>
            <pc:sldMk cId="1149855702" sldId="1456"/>
            <ac:picMk id="1030" creationId="{2DD139B4-2FD2-1569-9FBA-466169A551D6}"/>
          </ac:picMkLst>
        </pc:picChg>
      </pc:sldChg>
      <pc:sldChg chg="addSp delSp modSp mod modAnim">
        <pc:chgData name="Kelly Stokes" userId="3e5c5154-569e-4d81-aa91-4f91841cdfa9" providerId="ADAL" clId="{7BFC770D-AC74-49F5-A715-4831928D3BCD}" dt="2022-12-12T12:11:01.600" v="116"/>
        <pc:sldMkLst>
          <pc:docMk/>
          <pc:sldMk cId="3292200701" sldId="1459"/>
        </pc:sldMkLst>
        <pc:spChg chg="mod">
          <ac:chgData name="Kelly Stokes" userId="3e5c5154-569e-4d81-aa91-4f91841cdfa9" providerId="ADAL" clId="{7BFC770D-AC74-49F5-A715-4831928D3BCD}" dt="2022-12-12T12:10:37.736" v="110" actId="20577"/>
          <ac:spMkLst>
            <pc:docMk/>
            <pc:sldMk cId="3292200701" sldId="1459"/>
            <ac:spMk id="2" creationId="{52DA34BA-82FC-47C5-BCE1-BB65E08B92A1}"/>
          </ac:spMkLst>
        </pc:spChg>
        <pc:spChg chg="mod">
          <ac:chgData name="Kelly Stokes" userId="3e5c5154-569e-4d81-aa91-4f91841cdfa9" providerId="ADAL" clId="{7BFC770D-AC74-49F5-A715-4831928D3BCD}" dt="2022-12-12T12:10:42.832" v="112" actId="14100"/>
          <ac:spMkLst>
            <pc:docMk/>
            <pc:sldMk cId="3292200701" sldId="1459"/>
            <ac:spMk id="3" creationId="{0366E0B6-702E-4814-82C6-08CA2D13F3C9}"/>
          </ac:spMkLst>
        </pc:spChg>
        <pc:picChg chg="del">
          <ac:chgData name="Kelly Stokes" userId="3e5c5154-569e-4d81-aa91-4f91841cdfa9" providerId="ADAL" clId="{7BFC770D-AC74-49F5-A715-4831928D3BCD}" dt="2022-12-12T12:10:43.478" v="113" actId="478"/>
          <ac:picMkLst>
            <pc:docMk/>
            <pc:sldMk cId="3292200701" sldId="1459"/>
            <ac:picMk id="2054" creationId="{4BCB91BF-BC95-2341-51A7-B5F97CF7A6AC}"/>
          </ac:picMkLst>
        </pc:picChg>
        <pc:picChg chg="add mod">
          <ac:chgData name="Kelly Stokes" userId="3e5c5154-569e-4d81-aa91-4f91841cdfa9" providerId="ADAL" clId="{7BFC770D-AC74-49F5-A715-4831928D3BCD}" dt="2022-12-12T12:11:00.948" v="115" actId="1076"/>
          <ac:picMkLst>
            <pc:docMk/>
            <pc:sldMk cId="3292200701" sldId="1459"/>
            <ac:picMk id="2056" creationId="{05E99FF4-AB5F-0EF0-6B83-718CEB18FBFD}"/>
          </ac:picMkLst>
        </pc:picChg>
      </pc:sldChg>
      <pc:sldChg chg="addSp delSp modSp mod modAnim">
        <pc:chgData name="Kelly Stokes" userId="3e5c5154-569e-4d81-aa91-4f91841cdfa9" providerId="ADAL" clId="{7BFC770D-AC74-49F5-A715-4831928D3BCD}" dt="2022-12-12T12:11:31.765" v="133"/>
        <pc:sldMkLst>
          <pc:docMk/>
          <pc:sldMk cId="2099598269" sldId="1462"/>
        </pc:sldMkLst>
        <pc:spChg chg="mod">
          <ac:chgData name="Kelly Stokes" userId="3e5c5154-569e-4d81-aa91-4f91841cdfa9" providerId="ADAL" clId="{7BFC770D-AC74-49F5-A715-4831928D3BCD}" dt="2022-12-12T12:11:10.205" v="127" actId="20577"/>
          <ac:spMkLst>
            <pc:docMk/>
            <pc:sldMk cId="2099598269" sldId="1462"/>
            <ac:spMk id="2" creationId="{52DA34BA-82FC-47C5-BCE1-BB65E08B92A1}"/>
          </ac:spMkLst>
        </pc:spChg>
        <pc:spChg chg="mod">
          <ac:chgData name="Kelly Stokes" userId="3e5c5154-569e-4d81-aa91-4f91841cdfa9" providerId="ADAL" clId="{7BFC770D-AC74-49F5-A715-4831928D3BCD}" dt="2022-12-12T12:11:14.569" v="129" actId="14100"/>
          <ac:spMkLst>
            <pc:docMk/>
            <pc:sldMk cId="2099598269" sldId="1462"/>
            <ac:spMk id="3" creationId="{4BCBA2DA-E95C-434C-BE81-320E182AE5EF}"/>
          </ac:spMkLst>
        </pc:spChg>
        <pc:picChg chg="del">
          <ac:chgData name="Kelly Stokes" userId="3e5c5154-569e-4d81-aa91-4f91841cdfa9" providerId="ADAL" clId="{7BFC770D-AC74-49F5-A715-4831928D3BCD}" dt="2022-12-12T12:11:15.673" v="130" actId="478"/>
          <ac:picMkLst>
            <pc:docMk/>
            <pc:sldMk cId="2099598269" sldId="1462"/>
            <ac:picMk id="3076" creationId="{2724A23F-A82E-60F3-2E3E-7E3E0EC4FE53}"/>
          </ac:picMkLst>
        </pc:picChg>
        <pc:picChg chg="add mod">
          <ac:chgData name="Kelly Stokes" userId="3e5c5154-569e-4d81-aa91-4f91841cdfa9" providerId="ADAL" clId="{7BFC770D-AC74-49F5-A715-4831928D3BCD}" dt="2022-12-12T12:11:30.948" v="132" actId="1076"/>
          <ac:picMkLst>
            <pc:docMk/>
            <pc:sldMk cId="2099598269" sldId="1462"/>
            <ac:picMk id="3078" creationId="{75BE705F-740B-4A10-C1BF-E8BF054F43A9}"/>
          </ac:picMkLst>
        </pc:picChg>
      </pc:sldChg>
      <pc:sldChg chg="addSp delSp modSp mod delAnim modAnim">
        <pc:chgData name="Kelly Stokes" userId="3e5c5154-569e-4d81-aa91-4f91841cdfa9" providerId="ADAL" clId="{7BFC770D-AC74-49F5-A715-4831928D3BCD}" dt="2022-12-12T12:12:41.645" v="175" actId="20577"/>
        <pc:sldMkLst>
          <pc:docMk/>
          <pc:sldMk cId="498228807" sldId="1466"/>
        </pc:sldMkLst>
        <pc:spChg chg="mod">
          <ac:chgData name="Kelly Stokes" userId="3e5c5154-569e-4d81-aa91-4f91841cdfa9" providerId="ADAL" clId="{7BFC770D-AC74-49F5-A715-4831928D3BCD}" dt="2022-12-12T12:12:11.636" v="160" actId="20577"/>
          <ac:spMkLst>
            <pc:docMk/>
            <pc:sldMk cId="498228807" sldId="1466"/>
            <ac:spMk id="2" creationId="{52DA34BA-82FC-47C5-BCE1-BB65E08B92A1}"/>
          </ac:spMkLst>
        </pc:spChg>
        <pc:spChg chg="del mod">
          <ac:chgData name="Kelly Stokes" userId="3e5c5154-569e-4d81-aa91-4f91841cdfa9" providerId="ADAL" clId="{7BFC770D-AC74-49F5-A715-4831928D3BCD}" dt="2022-12-12T12:12:24.691" v="172" actId="478"/>
          <ac:spMkLst>
            <pc:docMk/>
            <pc:sldMk cId="498228807" sldId="1466"/>
            <ac:spMk id="8" creationId="{B0B20B61-5057-D7DD-C3F9-0AB185533D24}"/>
          </ac:spMkLst>
        </pc:spChg>
        <pc:spChg chg="mod">
          <ac:chgData name="Kelly Stokes" userId="3e5c5154-569e-4d81-aa91-4f91841cdfa9" providerId="ADAL" clId="{7BFC770D-AC74-49F5-A715-4831928D3BCD}" dt="2022-12-12T12:12:41.645" v="175" actId="20577"/>
          <ac:spMkLst>
            <pc:docMk/>
            <pc:sldMk cId="498228807" sldId="1466"/>
            <ac:spMk id="12" creationId="{E384BFF7-3319-CAE2-192F-C4DCBBBBFCCA}"/>
          </ac:spMkLst>
        </pc:spChg>
        <pc:picChg chg="del">
          <ac:chgData name="Kelly Stokes" userId="3e5c5154-569e-4d81-aa91-4f91841cdfa9" providerId="ADAL" clId="{7BFC770D-AC74-49F5-A715-4831928D3BCD}" dt="2022-12-12T12:11:44.168" v="134" actId="478"/>
          <ac:picMkLst>
            <pc:docMk/>
            <pc:sldMk cId="498228807" sldId="1466"/>
            <ac:picMk id="5" creationId="{9414BDF5-2A99-328D-ED56-E90E56C3743D}"/>
          </ac:picMkLst>
        </pc:picChg>
        <pc:picChg chg="add mod">
          <ac:chgData name="Kelly Stokes" userId="3e5c5154-569e-4d81-aa91-4f91841cdfa9" providerId="ADAL" clId="{7BFC770D-AC74-49F5-A715-4831928D3BCD}" dt="2022-12-12T12:11:44.622" v="135"/>
          <ac:picMkLst>
            <pc:docMk/>
            <pc:sldMk cId="498228807" sldId="1466"/>
            <ac:picMk id="6" creationId="{A9AC3E8A-E236-95A2-BF47-D4223D6B299A}"/>
          </ac:picMkLst>
        </pc:picChg>
      </pc:sldChg>
      <pc:sldChg chg="modSp mod">
        <pc:chgData name="Kelly Stokes" userId="3e5c5154-569e-4d81-aa91-4f91841cdfa9" providerId="ADAL" clId="{7BFC770D-AC74-49F5-A715-4831928D3BCD}" dt="2022-12-12T13:17:30.550" v="221" actId="27636"/>
        <pc:sldMkLst>
          <pc:docMk/>
          <pc:sldMk cId="2199839506" sldId="1473"/>
        </pc:sldMkLst>
        <pc:spChg chg="mod">
          <ac:chgData name="Kelly Stokes" userId="3e5c5154-569e-4d81-aa91-4f91841cdfa9" providerId="ADAL" clId="{7BFC770D-AC74-49F5-A715-4831928D3BCD}" dt="2022-12-12T13:17:19.339" v="216"/>
          <ac:spMkLst>
            <pc:docMk/>
            <pc:sldMk cId="2199839506" sldId="1473"/>
            <ac:spMk id="2" creationId="{52DA34BA-82FC-47C5-BCE1-BB65E08B92A1}"/>
          </ac:spMkLst>
        </pc:spChg>
        <pc:spChg chg="mod">
          <ac:chgData name="Kelly Stokes" userId="3e5c5154-569e-4d81-aa91-4f91841cdfa9" providerId="ADAL" clId="{7BFC770D-AC74-49F5-A715-4831928D3BCD}" dt="2022-12-12T13:17:30.550" v="221" actId="27636"/>
          <ac:spMkLst>
            <pc:docMk/>
            <pc:sldMk cId="2199839506" sldId="1473"/>
            <ac:spMk id="3" creationId="{847A1AC9-9EC9-E1AA-348D-958CE44F2772}"/>
          </ac:spMkLst>
        </pc:spChg>
      </pc:sldChg>
      <pc:sldChg chg="addSp delSp modSp mod modAnim">
        <pc:chgData name="Kelly Stokes" userId="3e5c5154-569e-4d81-aa91-4f91841cdfa9" providerId="ADAL" clId="{7BFC770D-AC74-49F5-A715-4831928D3BCD}" dt="2022-12-12T13:20:54.773" v="294"/>
        <pc:sldMkLst>
          <pc:docMk/>
          <pc:sldMk cId="2330293709" sldId="1485"/>
        </pc:sldMkLst>
        <pc:spChg chg="mod">
          <ac:chgData name="Kelly Stokes" userId="3e5c5154-569e-4d81-aa91-4f91841cdfa9" providerId="ADAL" clId="{7BFC770D-AC74-49F5-A715-4831928D3BCD}" dt="2022-12-12T13:18:45.521" v="245" actId="20577"/>
          <ac:spMkLst>
            <pc:docMk/>
            <pc:sldMk cId="2330293709" sldId="1485"/>
            <ac:spMk id="2" creationId="{52DA34BA-82FC-47C5-BCE1-BB65E08B92A1}"/>
          </ac:spMkLst>
        </pc:spChg>
        <pc:spChg chg="mod">
          <ac:chgData name="Kelly Stokes" userId="3e5c5154-569e-4d81-aa91-4f91841cdfa9" providerId="ADAL" clId="{7BFC770D-AC74-49F5-A715-4831928D3BCD}" dt="2022-12-12T13:18:54.357" v="257" actId="20577"/>
          <ac:spMkLst>
            <pc:docMk/>
            <pc:sldMk cId="2330293709" sldId="1485"/>
            <ac:spMk id="4" creationId="{C424366C-8EFB-1EF9-3E80-C6EE7BE15FA3}"/>
          </ac:spMkLst>
        </pc:spChg>
        <pc:spChg chg="mod">
          <ac:chgData name="Kelly Stokes" userId="3e5c5154-569e-4d81-aa91-4f91841cdfa9" providerId="ADAL" clId="{7BFC770D-AC74-49F5-A715-4831928D3BCD}" dt="2022-12-12T13:19:10.258" v="258"/>
          <ac:spMkLst>
            <pc:docMk/>
            <pc:sldMk cId="2330293709" sldId="1485"/>
            <ac:spMk id="8" creationId="{1FCDC8B7-0F0D-46B5-057E-579929B7D816}"/>
          </ac:spMkLst>
        </pc:spChg>
        <pc:picChg chg="del">
          <ac:chgData name="Kelly Stokes" userId="3e5c5154-569e-4d81-aa91-4f91841cdfa9" providerId="ADAL" clId="{7BFC770D-AC74-49F5-A715-4831928D3BCD}" dt="2022-12-12T13:20:14.800" v="288" actId="478"/>
          <ac:picMkLst>
            <pc:docMk/>
            <pc:sldMk cId="2330293709" sldId="1485"/>
            <ac:picMk id="5124" creationId="{F73B3A62-C20B-28BE-D570-2F90B9E69CF3}"/>
          </ac:picMkLst>
        </pc:picChg>
        <pc:picChg chg="add mod">
          <ac:chgData name="Kelly Stokes" userId="3e5c5154-569e-4d81-aa91-4f91841cdfa9" providerId="ADAL" clId="{7BFC770D-AC74-49F5-A715-4831928D3BCD}" dt="2022-12-12T13:20:46.313" v="291" actId="732"/>
          <ac:picMkLst>
            <pc:docMk/>
            <pc:sldMk cId="2330293709" sldId="1485"/>
            <ac:picMk id="5126" creationId="{0F1C00A5-443C-7AE5-3927-C6C6FEF87D8B}"/>
          </ac:picMkLst>
        </pc:picChg>
      </pc:sldChg>
      <pc:sldChg chg="modSp mod">
        <pc:chgData name="Kelly Stokes" userId="3e5c5154-569e-4d81-aa91-4f91841cdfa9" providerId="ADAL" clId="{7BFC770D-AC74-49F5-A715-4831928D3BCD}" dt="2022-12-12T13:17:53.346" v="225" actId="27636"/>
        <pc:sldMkLst>
          <pc:docMk/>
          <pc:sldMk cId="199949674" sldId="1501"/>
        </pc:sldMkLst>
        <pc:spChg chg="mod">
          <ac:chgData name="Kelly Stokes" userId="3e5c5154-569e-4d81-aa91-4f91841cdfa9" providerId="ADAL" clId="{7BFC770D-AC74-49F5-A715-4831928D3BCD}" dt="2022-12-12T13:17:45.659" v="222"/>
          <ac:spMkLst>
            <pc:docMk/>
            <pc:sldMk cId="199949674" sldId="1501"/>
            <ac:spMk id="2" creationId="{52DA34BA-82FC-47C5-BCE1-BB65E08B92A1}"/>
          </ac:spMkLst>
        </pc:spChg>
        <pc:spChg chg="mod">
          <ac:chgData name="Kelly Stokes" userId="3e5c5154-569e-4d81-aa91-4f91841cdfa9" providerId="ADAL" clId="{7BFC770D-AC74-49F5-A715-4831928D3BCD}" dt="2022-12-12T13:17:53.346" v="225" actId="27636"/>
          <ac:spMkLst>
            <pc:docMk/>
            <pc:sldMk cId="199949674" sldId="1501"/>
            <ac:spMk id="3" creationId="{847A1AC9-9EC9-E1AA-348D-958CE44F2772}"/>
          </ac:spMkLst>
        </pc:spChg>
      </pc:sldChg>
      <pc:sldChg chg="modSp mod">
        <pc:chgData name="Kelly Stokes" userId="3e5c5154-569e-4d81-aa91-4f91841cdfa9" providerId="ADAL" clId="{7BFC770D-AC74-49F5-A715-4831928D3BCD}" dt="2022-12-12T13:18:19.969" v="232" actId="27636"/>
        <pc:sldMkLst>
          <pc:docMk/>
          <pc:sldMk cId="2203475726" sldId="1502"/>
        </pc:sldMkLst>
        <pc:spChg chg="mod">
          <ac:chgData name="Kelly Stokes" userId="3e5c5154-569e-4d81-aa91-4f91841cdfa9" providerId="ADAL" clId="{7BFC770D-AC74-49F5-A715-4831928D3BCD}" dt="2022-12-12T13:18:09.835" v="226"/>
          <ac:spMkLst>
            <pc:docMk/>
            <pc:sldMk cId="2203475726" sldId="1502"/>
            <ac:spMk id="2" creationId="{52DA34BA-82FC-47C5-BCE1-BB65E08B92A1}"/>
          </ac:spMkLst>
        </pc:spChg>
        <pc:spChg chg="mod">
          <ac:chgData name="Kelly Stokes" userId="3e5c5154-569e-4d81-aa91-4f91841cdfa9" providerId="ADAL" clId="{7BFC770D-AC74-49F5-A715-4831928D3BCD}" dt="2022-12-12T13:18:19.969" v="232" actId="27636"/>
          <ac:spMkLst>
            <pc:docMk/>
            <pc:sldMk cId="2203475726" sldId="1502"/>
            <ac:spMk id="3" creationId="{847A1AC9-9EC9-E1AA-348D-958CE44F2772}"/>
          </ac:spMkLst>
        </pc:spChg>
      </pc:sldChg>
      <pc:sldChg chg="addSp delSp modSp mod modAnim">
        <pc:chgData name="Kelly Stokes" userId="3e5c5154-569e-4d81-aa91-4f91841cdfa9" providerId="ADAL" clId="{7BFC770D-AC74-49F5-A715-4831928D3BCD}" dt="2022-12-12T13:21:32.574" v="302"/>
        <pc:sldMkLst>
          <pc:docMk/>
          <pc:sldMk cId="2659700584" sldId="1504"/>
        </pc:sldMkLst>
        <pc:spChg chg="mod">
          <ac:chgData name="Kelly Stokes" userId="3e5c5154-569e-4d81-aa91-4f91841cdfa9" providerId="ADAL" clId="{7BFC770D-AC74-49F5-A715-4831928D3BCD}" dt="2022-12-12T13:19:50.127" v="279" actId="20577"/>
          <ac:spMkLst>
            <pc:docMk/>
            <pc:sldMk cId="2659700584" sldId="1504"/>
            <ac:spMk id="2" creationId="{52DA34BA-82FC-47C5-BCE1-BB65E08B92A1}"/>
          </ac:spMkLst>
        </pc:spChg>
        <pc:spChg chg="mod">
          <ac:chgData name="Kelly Stokes" userId="3e5c5154-569e-4d81-aa91-4f91841cdfa9" providerId="ADAL" clId="{7BFC770D-AC74-49F5-A715-4831928D3BCD}" dt="2022-12-12T13:20:04.514" v="285" actId="20577"/>
          <ac:spMkLst>
            <pc:docMk/>
            <pc:sldMk cId="2659700584" sldId="1504"/>
            <ac:spMk id="4" creationId="{C424366C-8EFB-1EF9-3E80-C6EE7BE15FA3}"/>
          </ac:spMkLst>
        </pc:spChg>
        <pc:spChg chg="mod">
          <ac:chgData name="Kelly Stokes" userId="3e5c5154-569e-4d81-aa91-4f91841cdfa9" providerId="ADAL" clId="{7BFC770D-AC74-49F5-A715-4831928D3BCD}" dt="2022-12-12T13:20:10.578" v="287" actId="1076"/>
          <ac:spMkLst>
            <pc:docMk/>
            <pc:sldMk cId="2659700584" sldId="1504"/>
            <ac:spMk id="8" creationId="{1FCDC8B7-0F0D-46B5-057E-579929B7D816}"/>
          </ac:spMkLst>
        </pc:spChg>
        <pc:picChg chg="del">
          <ac:chgData name="Kelly Stokes" userId="3e5c5154-569e-4d81-aa91-4f91841cdfa9" providerId="ADAL" clId="{7BFC770D-AC74-49F5-A715-4831928D3BCD}" dt="2022-12-12T13:21:00.596" v="295" actId="478"/>
          <ac:picMkLst>
            <pc:docMk/>
            <pc:sldMk cId="2659700584" sldId="1504"/>
            <ac:picMk id="10244" creationId="{CFA0106C-A4B0-B5D1-21F6-3027DB603604}"/>
          </ac:picMkLst>
        </pc:picChg>
        <pc:picChg chg="add mod">
          <ac:chgData name="Kelly Stokes" userId="3e5c5154-569e-4d81-aa91-4f91841cdfa9" providerId="ADAL" clId="{7BFC770D-AC74-49F5-A715-4831928D3BCD}" dt="2022-12-12T13:21:25.932" v="298" actId="732"/>
          <ac:picMkLst>
            <pc:docMk/>
            <pc:sldMk cId="2659700584" sldId="1504"/>
            <ac:picMk id="10246" creationId="{997378B0-5A15-FFA6-FFB6-9D48426AFC3D}"/>
          </ac:picMkLst>
        </pc:picChg>
      </pc:sldChg>
      <pc:sldChg chg="modSp mod">
        <pc:chgData name="Kelly Stokes" userId="3e5c5154-569e-4d81-aa91-4f91841cdfa9" providerId="ADAL" clId="{7BFC770D-AC74-49F5-A715-4831928D3BCD}" dt="2022-12-12T13:19:40.051" v="268" actId="27636"/>
        <pc:sldMkLst>
          <pc:docMk/>
          <pc:sldMk cId="1571660563" sldId="1505"/>
        </pc:sldMkLst>
        <pc:spChg chg="mod">
          <ac:chgData name="Kelly Stokes" userId="3e5c5154-569e-4d81-aa91-4f91841cdfa9" providerId="ADAL" clId="{7BFC770D-AC74-49F5-A715-4831928D3BCD}" dt="2022-12-12T13:19:27.093" v="259"/>
          <ac:spMkLst>
            <pc:docMk/>
            <pc:sldMk cId="1571660563" sldId="1505"/>
            <ac:spMk id="2" creationId="{52DA34BA-82FC-47C5-BCE1-BB65E08B92A1}"/>
          </ac:spMkLst>
        </pc:spChg>
        <pc:spChg chg="mod">
          <ac:chgData name="Kelly Stokes" userId="3e5c5154-569e-4d81-aa91-4f91841cdfa9" providerId="ADAL" clId="{7BFC770D-AC74-49F5-A715-4831928D3BCD}" dt="2022-12-12T13:19:40.051" v="268" actId="27636"/>
          <ac:spMkLst>
            <pc:docMk/>
            <pc:sldMk cId="1571660563" sldId="1505"/>
            <ac:spMk id="3" creationId="{847A1AC9-9EC9-E1AA-348D-958CE44F2772}"/>
          </ac:spMkLst>
        </pc:spChg>
      </pc:sldChg>
      <pc:sldChg chg="modSp mod">
        <pc:chgData name="Kelly Stokes" userId="3e5c5154-569e-4d81-aa91-4f91841cdfa9" providerId="ADAL" clId="{7BFC770D-AC74-49F5-A715-4831928D3BCD}" dt="2022-12-12T13:22:04.103" v="311" actId="1076"/>
        <pc:sldMkLst>
          <pc:docMk/>
          <pc:sldMk cId="2611828572" sldId="1506"/>
        </pc:sldMkLst>
        <pc:spChg chg="mod">
          <ac:chgData name="Kelly Stokes" userId="3e5c5154-569e-4d81-aa91-4f91841cdfa9" providerId="ADAL" clId="{7BFC770D-AC74-49F5-A715-4831928D3BCD}" dt="2022-12-12T13:21:46.677" v="303"/>
          <ac:spMkLst>
            <pc:docMk/>
            <pc:sldMk cId="2611828572" sldId="1506"/>
            <ac:spMk id="2" creationId="{52DA34BA-82FC-47C5-BCE1-BB65E08B92A1}"/>
          </ac:spMkLst>
        </pc:spChg>
        <pc:spChg chg="mod">
          <ac:chgData name="Kelly Stokes" userId="3e5c5154-569e-4d81-aa91-4f91841cdfa9" providerId="ADAL" clId="{7BFC770D-AC74-49F5-A715-4831928D3BCD}" dt="2022-12-12T13:22:04.103" v="311" actId="1076"/>
          <ac:spMkLst>
            <pc:docMk/>
            <pc:sldMk cId="2611828572" sldId="1506"/>
            <ac:spMk id="3" creationId="{847A1AC9-9EC9-E1AA-348D-958CE44F2772}"/>
          </ac:spMkLst>
        </pc:spChg>
      </pc:sldChg>
      <pc:sldChg chg="delSp del mod">
        <pc:chgData name="Kelly Stokes" userId="3e5c5154-569e-4d81-aa91-4f91841cdfa9" providerId="ADAL" clId="{7BFC770D-AC74-49F5-A715-4831928D3BCD}" dt="2022-12-12T13:25:12.700" v="349" actId="2696"/>
        <pc:sldMkLst>
          <pc:docMk/>
          <pc:sldMk cId="3786602557" sldId="1509"/>
        </pc:sldMkLst>
        <pc:picChg chg="del">
          <ac:chgData name="Kelly Stokes" userId="3e5c5154-569e-4d81-aa91-4f91841cdfa9" providerId="ADAL" clId="{7BFC770D-AC74-49F5-A715-4831928D3BCD}" dt="2022-12-12T13:24:58.348" v="347" actId="478"/>
          <ac:picMkLst>
            <pc:docMk/>
            <pc:sldMk cId="3786602557" sldId="1509"/>
            <ac:picMk id="4" creationId="{11A3D4D4-13FA-A6D4-3C54-215D9E565909}"/>
          </ac:picMkLst>
        </pc:picChg>
      </pc:sldChg>
      <pc:sldChg chg="modSp mod">
        <pc:chgData name="Kelly Stokes" userId="3e5c5154-569e-4d81-aa91-4f91841cdfa9" providerId="ADAL" clId="{7BFC770D-AC74-49F5-A715-4831928D3BCD}" dt="2022-12-12T14:30:01.353" v="637" actId="14100"/>
        <pc:sldMkLst>
          <pc:docMk/>
          <pc:sldMk cId="3605437593" sldId="1631"/>
        </pc:sldMkLst>
        <pc:spChg chg="mod">
          <ac:chgData name="Kelly Stokes" userId="3e5c5154-569e-4d81-aa91-4f91841cdfa9" providerId="ADAL" clId="{7BFC770D-AC74-49F5-A715-4831928D3BCD}" dt="2022-12-12T14:29:55.981" v="635" actId="1076"/>
          <ac:spMkLst>
            <pc:docMk/>
            <pc:sldMk cId="3605437593" sldId="1631"/>
            <ac:spMk id="2" creationId="{02FB8773-AD3E-2543-510F-CEE32E75C793}"/>
          </ac:spMkLst>
        </pc:spChg>
        <pc:spChg chg="mod">
          <ac:chgData name="Kelly Stokes" userId="3e5c5154-569e-4d81-aa91-4f91841cdfa9" providerId="ADAL" clId="{7BFC770D-AC74-49F5-A715-4831928D3BCD}" dt="2022-12-12T14:29:31.277" v="631" actId="1076"/>
          <ac:spMkLst>
            <pc:docMk/>
            <pc:sldMk cId="3605437593" sldId="1631"/>
            <ac:spMk id="3" creationId="{E500F0D3-C8EE-77CA-D8A5-2252D46724AA}"/>
          </ac:spMkLst>
        </pc:spChg>
        <pc:spChg chg="mod">
          <ac:chgData name="Kelly Stokes" userId="3e5c5154-569e-4d81-aa91-4f91841cdfa9" providerId="ADAL" clId="{7BFC770D-AC74-49F5-A715-4831928D3BCD}" dt="2022-12-12T14:29:39.110" v="633" actId="14100"/>
          <ac:spMkLst>
            <pc:docMk/>
            <pc:sldMk cId="3605437593" sldId="1631"/>
            <ac:spMk id="4" creationId="{B5313488-7E4A-79E2-52CD-B230AB2EBC8A}"/>
          </ac:spMkLst>
        </pc:spChg>
        <pc:spChg chg="mod">
          <ac:chgData name="Kelly Stokes" userId="3e5c5154-569e-4d81-aa91-4f91841cdfa9" providerId="ADAL" clId="{7BFC770D-AC74-49F5-A715-4831928D3BCD}" dt="2022-12-12T14:30:01.353" v="637" actId="14100"/>
          <ac:spMkLst>
            <pc:docMk/>
            <pc:sldMk cId="3605437593" sldId="1631"/>
            <ac:spMk id="5" creationId="{E02A7888-AA45-7396-3E3D-4AC6E69CC2E9}"/>
          </ac:spMkLst>
        </pc:spChg>
      </pc:sldChg>
      <pc:sldChg chg="addSp delSp modSp mod delAnim modAnim">
        <pc:chgData name="Kelly Stokes" userId="3e5c5154-569e-4d81-aa91-4f91841cdfa9" providerId="ADAL" clId="{7BFC770D-AC74-49F5-A715-4831928D3BCD}" dt="2022-12-12T12:13:48.711" v="215" actId="20577"/>
        <pc:sldMkLst>
          <pc:docMk/>
          <pc:sldMk cId="3605137482" sldId="1636"/>
        </pc:sldMkLst>
        <pc:spChg chg="mod">
          <ac:chgData name="Kelly Stokes" userId="3e5c5154-569e-4d81-aa91-4f91841cdfa9" providerId="ADAL" clId="{7BFC770D-AC74-49F5-A715-4831928D3BCD}" dt="2022-12-12T12:13:20.589" v="209" actId="20577"/>
          <ac:spMkLst>
            <pc:docMk/>
            <pc:sldMk cId="3605137482" sldId="1636"/>
            <ac:spMk id="2" creationId="{52DA34BA-82FC-47C5-BCE1-BB65E08B92A1}"/>
          </ac:spMkLst>
        </pc:spChg>
        <pc:spChg chg="del">
          <ac:chgData name="Kelly Stokes" userId="3e5c5154-569e-4d81-aa91-4f91841cdfa9" providerId="ADAL" clId="{7BFC770D-AC74-49F5-A715-4831928D3BCD}" dt="2022-12-12T12:13:26.257" v="210" actId="478"/>
          <ac:spMkLst>
            <pc:docMk/>
            <pc:sldMk cId="3605137482" sldId="1636"/>
            <ac:spMk id="8" creationId="{B0B20B61-5057-D7DD-C3F9-0AB185533D24}"/>
          </ac:spMkLst>
        </pc:spChg>
        <pc:spChg chg="mod">
          <ac:chgData name="Kelly Stokes" userId="3e5c5154-569e-4d81-aa91-4f91841cdfa9" providerId="ADAL" clId="{7BFC770D-AC74-49F5-A715-4831928D3BCD}" dt="2022-12-12T12:13:48.711" v="215" actId="20577"/>
          <ac:spMkLst>
            <pc:docMk/>
            <pc:sldMk cId="3605137482" sldId="1636"/>
            <ac:spMk id="10" creationId="{003D53EA-1945-744E-2DD1-0312F4DE835F}"/>
          </ac:spMkLst>
        </pc:spChg>
        <pc:spChg chg="mod">
          <ac:chgData name="Kelly Stokes" userId="3e5c5154-569e-4d81-aa91-4f91841cdfa9" providerId="ADAL" clId="{7BFC770D-AC74-49F5-A715-4831928D3BCD}" dt="2022-12-12T12:13:44.584" v="211"/>
          <ac:spMkLst>
            <pc:docMk/>
            <pc:sldMk cId="3605137482" sldId="1636"/>
            <ac:spMk id="12" creationId="{E384BFF7-3319-CAE2-192F-C4DCBBBBFCCA}"/>
          </ac:spMkLst>
        </pc:spChg>
        <pc:picChg chg="del">
          <ac:chgData name="Kelly Stokes" userId="3e5c5154-569e-4d81-aa91-4f91841cdfa9" providerId="ADAL" clId="{7BFC770D-AC74-49F5-A715-4831928D3BCD}" dt="2022-12-12T12:11:58.598" v="144" actId="478"/>
          <ac:picMkLst>
            <pc:docMk/>
            <pc:sldMk cId="3605137482" sldId="1636"/>
            <ac:picMk id="5" creationId="{4CF52455-8780-3251-7D54-E27B13CC5DC8}"/>
          </ac:picMkLst>
        </pc:picChg>
        <pc:picChg chg="add mod">
          <ac:chgData name="Kelly Stokes" userId="3e5c5154-569e-4d81-aa91-4f91841cdfa9" providerId="ADAL" clId="{7BFC770D-AC74-49F5-A715-4831928D3BCD}" dt="2022-12-12T12:11:58.981" v="145"/>
          <ac:picMkLst>
            <pc:docMk/>
            <pc:sldMk cId="3605137482" sldId="1636"/>
            <ac:picMk id="6" creationId="{6C1A9BBC-B406-F0D1-7507-4CB513A17CBF}"/>
          </ac:picMkLst>
        </pc:picChg>
      </pc:sldChg>
      <pc:sldChg chg="addSp delSp modSp mod delAnim modAnim">
        <pc:chgData name="Kelly Stokes" userId="3e5c5154-569e-4d81-aa91-4f91841cdfa9" providerId="ADAL" clId="{7BFC770D-AC74-49F5-A715-4831928D3BCD}" dt="2022-12-12T12:13:06.686" v="190" actId="478"/>
        <pc:sldMkLst>
          <pc:docMk/>
          <pc:sldMk cId="2286676948" sldId="1637"/>
        </pc:sldMkLst>
        <pc:spChg chg="mod">
          <ac:chgData name="Kelly Stokes" userId="3e5c5154-569e-4d81-aa91-4f91841cdfa9" providerId="ADAL" clId="{7BFC770D-AC74-49F5-A715-4831928D3BCD}" dt="2022-12-12T12:13:03.898" v="189" actId="20577"/>
          <ac:spMkLst>
            <pc:docMk/>
            <pc:sldMk cId="2286676948" sldId="1637"/>
            <ac:spMk id="2" creationId="{52DA34BA-82FC-47C5-BCE1-BB65E08B92A1}"/>
          </ac:spMkLst>
        </pc:spChg>
        <pc:spChg chg="del">
          <ac:chgData name="Kelly Stokes" userId="3e5c5154-569e-4d81-aa91-4f91841cdfa9" providerId="ADAL" clId="{7BFC770D-AC74-49F5-A715-4831928D3BCD}" dt="2022-12-12T12:13:06.686" v="190" actId="478"/>
          <ac:spMkLst>
            <pc:docMk/>
            <pc:sldMk cId="2286676948" sldId="1637"/>
            <ac:spMk id="8" creationId="{B0B20B61-5057-D7DD-C3F9-0AB185533D24}"/>
          </ac:spMkLst>
        </pc:spChg>
        <pc:spChg chg="mod">
          <ac:chgData name="Kelly Stokes" userId="3e5c5154-569e-4d81-aa91-4f91841cdfa9" providerId="ADAL" clId="{7BFC770D-AC74-49F5-A715-4831928D3BCD}" dt="2022-12-12T12:12:56.016" v="176"/>
          <ac:spMkLst>
            <pc:docMk/>
            <pc:sldMk cId="2286676948" sldId="1637"/>
            <ac:spMk id="12" creationId="{E384BFF7-3319-CAE2-192F-C4DCBBBBFCCA}"/>
          </ac:spMkLst>
        </pc:spChg>
        <pc:picChg chg="del">
          <ac:chgData name="Kelly Stokes" userId="3e5c5154-569e-4d81-aa91-4f91841cdfa9" providerId="ADAL" clId="{7BFC770D-AC74-49F5-A715-4831928D3BCD}" dt="2022-12-12T12:11:51.550" v="139" actId="478"/>
          <ac:picMkLst>
            <pc:docMk/>
            <pc:sldMk cId="2286676948" sldId="1637"/>
            <ac:picMk id="5" creationId="{03A6C765-8579-D494-A8EB-F2FB2BB897DB}"/>
          </ac:picMkLst>
        </pc:picChg>
        <pc:picChg chg="add mod">
          <ac:chgData name="Kelly Stokes" userId="3e5c5154-569e-4d81-aa91-4f91841cdfa9" providerId="ADAL" clId="{7BFC770D-AC74-49F5-A715-4831928D3BCD}" dt="2022-12-12T12:11:51.915" v="140"/>
          <ac:picMkLst>
            <pc:docMk/>
            <pc:sldMk cId="2286676948" sldId="1637"/>
            <ac:picMk id="6" creationId="{95A7730A-7D88-57BB-F2A8-2C790B98DFEF}"/>
          </ac:picMkLst>
        </pc:picChg>
      </pc:sldChg>
      <pc:sldChg chg="del">
        <pc:chgData name="Kelly Stokes" userId="3e5c5154-569e-4d81-aa91-4f91841cdfa9" providerId="ADAL" clId="{7BFC770D-AC74-49F5-A715-4831928D3BCD}" dt="2022-12-12T13:25:29.360" v="351" actId="2696"/>
        <pc:sldMkLst>
          <pc:docMk/>
          <pc:sldMk cId="0" sldId="1638"/>
        </pc:sldMkLst>
      </pc:sldChg>
      <pc:sldChg chg="del">
        <pc:chgData name="Kelly Stokes" userId="3e5c5154-569e-4d81-aa91-4f91841cdfa9" providerId="ADAL" clId="{7BFC770D-AC74-49F5-A715-4831928D3BCD}" dt="2022-12-12T13:25:29.360" v="351" actId="2696"/>
        <pc:sldMkLst>
          <pc:docMk/>
          <pc:sldMk cId="0" sldId="1639"/>
        </pc:sldMkLst>
      </pc:sldChg>
      <pc:sldChg chg="del">
        <pc:chgData name="Kelly Stokes" userId="3e5c5154-569e-4d81-aa91-4f91841cdfa9" providerId="ADAL" clId="{7BFC770D-AC74-49F5-A715-4831928D3BCD}" dt="2022-12-12T13:25:29.360" v="351" actId="2696"/>
        <pc:sldMkLst>
          <pc:docMk/>
          <pc:sldMk cId="0" sldId="1640"/>
        </pc:sldMkLst>
      </pc:sldChg>
      <pc:sldChg chg="del">
        <pc:chgData name="Kelly Stokes" userId="3e5c5154-569e-4d81-aa91-4f91841cdfa9" providerId="ADAL" clId="{7BFC770D-AC74-49F5-A715-4831928D3BCD}" dt="2022-12-12T13:25:29.360" v="351" actId="2696"/>
        <pc:sldMkLst>
          <pc:docMk/>
          <pc:sldMk cId="0" sldId="1641"/>
        </pc:sldMkLst>
      </pc:sldChg>
      <pc:sldChg chg="del">
        <pc:chgData name="Kelly Stokes" userId="3e5c5154-569e-4d81-aa91-4f91841cdfa9" providerId="ADAL" clId="{7BFC770D-AC74-49F5-A715-4831928D3BCD}" dt="2022-12-12T13:25:29.360" v="351" actId="2696"/>
        <pc:sldMkLst>
          <pc:docMk/>
          <pc:sldMk cId="0" sldId="1642"/>
        </pc:sldMkLst>
      </pc:sldChg>
      <pc:sldChg chg="del">
        <pc:chgData name="Kelly Stokes" userId="3e5c5154-569e-4d81-aa91-4f91841cdfa9" providerId="ADAL" clId="{7BFC770D-AC74-49F5-A715-4831928D3BCD}" dt="2022-12-12T13:24:34.806" v="327" actId="2696"/>
        <pc:sldMkLst>
          <pc:docMk/>
          <pc:sldMk cId="2114477990" sldId="1643"/>
        </pc:sldMkLst>
      </pc:sldChg>
      <pc:sldChg chg="del">
        <pc:chgData name="Kelly Stokes" userId="3e5c5154-569e-4d81-aa91-4f91841cdfa9" providerId="ADAL" clId="{7BFC770D-AC74-49F5-A715-4831928D3BCD}" dt="2022-12-12T13:24:34.806" v="327" actId="2696"/>
        <pc:sldMkLst>
          <pc:docMk/>
          <pc:sldMk cId="3438836277" sldId="1644"/>
        </pc:sldMkLst>
      </pc:sldChg>
      <pc:sldChg chg="del">
        <pc:chgData name="Kelly Stokes" userId="3e5c5154-569e-4d81-aa91-4f91841cdfa9" providerId="ADAL" clId="{7BFC770D-AC74-49F5-A715-4831928D3BCD}" dt="2022-12-12T13:24:34.806" v="327" actId="2696"/>
        <pc:sldMkLst>
          <pc:docMk/>
          <pc:sldMk cId="1408236883" sldId="1645"/>
        </pc:sldMkLst>
      </pc:sldChg>
      <pc:sldChg chg="del">
        <pc:chgData name="Kelly Stokes" userId="3e5c5154-569e-4d81-aa91-4f91841cdfa9" providerId="ADAL" clId="{7BFC770D-AC74-49F5-A715-4831928D3BCD}" dt="2022-12-12T13:24:34.806" v="327" actId="2696"/>
        <pc:sldMkLst>
          <pc:docMk/>
          <pc:sldMk cId="3909943167" sldId="1646"/>
        </pc:sldMkLst>
      </pc:sldChg>
      <pc:sldChg chg="del">
        <pc:chgData name="Kelly Stokes" userId="3e5c5154-569e-4d81-aa91-4f91841cdfa9" providerId="ADAL" clId="{7BFC770D-AC74-49F5-A715-4831928D3BCD}" dt="2022-12-12T13:24:34.806" v="327" actId="2696"/>
        <pc:sldMkLst>
          <pc:docMk/>
          <pc:sldMk cId="4229556461" sldId="1647"/>
        </pc:sldMkLst>
      </pc:sldChg>
      <pc:sldChg chg="del">
        <pc:chgData name="Kelly Stokes" userId="3e5c5154-569e-4d81-aa91-4f91841cdfa9" providerId="ADAL" clId="{7BFC770D-AC74-49F5-A715-4831928D3BCD}" dt="2022-12-12T13:24:34.806" v="327" actId="2696"/>
        <pc:sldMkLst>
          <pc:docMk/>
          <pc:sldMk cId="3597553986" sldId="1648"/>
        </pc:sldMkLst>
      </pc:sldChg>
      <pc:sldChg chg="del">
        <pc:chgData name="Kelly Stokes" userId="3e5c5154-569e-4d81-aa91-4f91841cdfa9" providerId="ADAL" clId="{7BFC770D-AC74-49F5-A715-4831928D3BCD}" dt="2022-12-12T13:24:34.806" v="327" actId="2696"/>
        <pc:sldMkLst>
          <pc:docMk/>
          <pc:sldMk cId="1756703499" sldId="1652"/>
        </pc:sldMkLst>
      </pc:sldChg>
      <pc:sldChg chg="del">
        <pc:chgData name="Kelly Stokes" userId="3e5c5154-569e-4d81-aa91-4f91841cdfa9" providerId="ADAL" clId="{7BFC770D-AC74-49F5-A715-4831928D3BCD}" dt="2022-12-12T13:24:34.806" v="327" actId="2696"/>
        <pc:sldMkLst>
          <pc:docMk/>
          <pc:sldMk cId="2991858439" sldId="1653"/>
        </pc:sldMkLst>
      </pc:sldChg>
      <pc:sldChg chg="del">
        <pc:chgData name="Kelly Stokes" userId="3e5c5154-569e-4d81-aa91-4f91841cdfa9" providerId="ADAL" clId="{7BFC770D-AC74-49F5-A715-4831928D3BCD}" dt="2022-12-12T13:24:34.806" v="327" actId="2696"/>
        <pc:sldMkLst>
          <pc:docMk/>
          <pc:sldMk cId="3933296466" sldId="1654"/>
        </pc:sldMkLst>
      </pc:sldChg>
      <pc:sldChg chg="del">
        <pc:chgData name="Kelly Stokes" userId="3e5c5154-569e-4d81-aa91-4f91841cdfa9" providerId="ADAL" clId="{7BFC770D-AC74-49F5-A715-4831928D3BCD}" dt="2022-12-12T13:24:34.806" v="327" actId="2696"/>
        <pc:sldMkLst>
          <pc:docMk/>
          <pc:sldMk cId="220792654" sldId="1655"/>
        </pc:sldMkLst>
      </pc:sldChg>
      <pc:sldChg chg="del">
        <pc:chgData name="Kelly Stokes" userId="3e5c5154-569e-4d81-aa91-4f91841cdfa9" providerId="ADAL" clId="{7BFC770D-AC74-49F5-A715-4831928D3BCD}" dt="2022-12-12T13:24:34.806" v="327" actId="2696"/>
        <pc:sldMkLst>
          <pc:docMk/>
          <pc:sldMk cId="2569222452" sldId="1656"/>
        </pc:sldMkLst>
      </pc:sldChg>
      <pc:sldChg chg="del">
        <pc:chgData name="Kelly Stokes" userId="3e5c5154-569e-4d81-aa91-4f91841cdfa9" providerId="ADAL" clId="{7BFC770D-AC74-49F5-A715-4831928D3BCD}" dt="2022-12-12T13:24:34.806" v="327" actId="2696"/>
        <pc:sldMkLst>
          <pc:docMk/>
          <pc:sldMk cId="67682584" sldId="1657"/>
        </pc:sldMkLst>
      </pc:sldChg>
      <pc:sldChg chg="del">
        <pc:chgData name="Kelly Stokes" userId="3e5c5154-569e-4d81-aa91-4f91841cdfa9" providerId="ADAL" clId="{7BFC770D-AC74-49F5-A715-4831928D3BCD}" dt="2022-12-12T13:24:34.806" v="327" actId="2696"/>
        <pc:sldMkLst>
          <pc:docMk/>
          <pc:sldMk cId="3524763955" sldId="1658"/>
        </pc:sldMkLst>
      </pc:sldChg>
      <pc:sldChg chg="del">
        <pc:chgData name="Kelly Stokes" userId="3e5c5154-569e-4d81-aa91-4f91841cdfa9" providerId="ADAL" clId="{7BFC770D-AC74-49F5-A715-4831928D3BCD}" dt="2022-12-12T13:24:34.806" v="327" actId="2696"/>
        <pc:sldMkLst>
          <pc:docMk/>
          <pc:sldMk cId="1220636970" sldId="1659"/>
        </pc:sldMkLst>
      </pc:sldChg>
      <pc:sldChg chg="del">
        <pc:chgData name="Kelly Stokes" userId="3e5c5154-569e-4d81-aa91-4f91841cdfa9" providerId="ADAL" clId="{7BFC770D-AC74-49F5-A715-4831928D3BCD}" dt="2022-12-12T13:24:34.806" v="327" actId="2696"/>
        <pc:sldMkLst>
          <pc:docMk/>
          <pc:sldMk cId="1769176444" sldId="1660"/>
        </pc:sldMkLst>
      </pc:sldChg>
      <pc:sldChg chg="del">
        <pc:chgData name="Kelly Stokes" userId="3e5c5154-569e-4d81-aa91-4f91841cdfa9" providerId="ADAL" clId="{7BFC770D-AC74-49F5-A715-4831928D3BCD}" dt="2022-12-12T13:24:34.806" v="327" actId="2696"/>
        <pc:sldMkLst>
          <pc:docMk/>
          <pc:sldMk cId="3974852602" sldId="1661"/>
        </pc:sldMkLst>
      </pc:sldChg>
      <pc:sldChg chg="del">
        <pc:chgData name="Kelly Stokes" userId="3e5c5154-569e-4d81-aa91-4f91841cdfa9" providerId="ADAL" clId="{7BFC770D-AC74-49F5-A715-4831928D3BCD}" dt="2022-12-12T13:24:34.806" v="327" actId="2696"/>
        <pc:sldMkLst>
          <pc:docMk/>
          <pc:sldMk cId="2669442364" sldId="1662"/>
        </pc:sldMkLst>
      </pc:sldChg>
      <pc:sldChg chg="del">
        <pc:chgData name="Kelly Stokes" userId="3e5c5154-569e-4d81-aa91-4f91841cdfa9" providerId="ADAL" clId="{7BFC770D-AC74-49F5-A715-4831928D3BCD}" dt="2022-12-12T13:24:34.806" v="327" actId="2696"/>
        <pc:sldMkLst>
          <pc:docMk/>
          <pc:sldMk cId="637481382" sldId="1663"/>
        </pc:sldMkLst>
      </pc:sldChg>
      <pc:sldChg chg="del">
        <pc:chgData name="Kelly Stokes" userId="3e5c5154-569e-4d81-aa91-4f91841cdfa9" providerId="ADAL" clId="{7BFC770D-AC74-49F5-A715-4831928D3BCD}" dt="2022-12-12T13:24:34.806" v="327" actId="2696"/>
        <pc:sldMkLst>
          <pc:docMk/>
          <pc:sldMk cId="540567837" sldId="1664"/>
        </pc:sldMkLst>
      </pc:sldChg>
      <pc:sldChg chg="del">
        <pc:chgData name="Kelly Stokes" userId="3e5c5154-569e-4d81-aa91-4f91841cdfa9" providerId="ADAL" clId="{7BFC770D-AC74-49F5-A715-4831928D3BCD}" dt="2022-12-12T13:24:34.806" v="327" actId="2696"/>
        <pc:sldMkLst>
          <pc:docMk/>
          <pc:sldMk cId="1074026721" sldId="1665"/>
        </pc:sldMkLst>
      </pc:sldChg>
      <pc:sldChg chg="del">
        <pc:chgData name="Kelly Stokes" userId="3e5c5154-569e-4d81-aa91-4f91841cdfa9" providerId="ADAL" clId="{7BFC770D-AC74-49F5-A715-4831928D3BCD}" dt="2022-12-12T13:24:34.806" v="327" actId="2696"/>
        <pc:sldMkLst>
          <pc:docMk/>
          <pc:sldMk cId="2725343689" sldId="1666"/>
        </pc:sldMkLst>
      </pc:sldChg>
      <pc:sldChg chg="del">
        <pc:chgData name="Kelly Stokes" userId="3e5c5154-569e-4d81-aa91-4f91841cdfa9" providerId="ADAL" clId="{7BFC770D-AC74-49F5-A715-4831928D3BCD}" dt="2022-12-12T13:24:34.806" v="327" actId="2696"/>
        <pc:sldMkLst>
          <pc:docMk/>
          <pc:sldMk cId="1233963770" sldId="1667"/>
        </pc:sldMkLst>
      </pc:sldChg>
      <pc:sldChg chg="del">
        <pc:chgData name="Kelly Stokes" userId="3e5c5154-569e-4d81-aa91-4f91841cdfa9" providerId="ADAL" clId="{7BFC770D-AC74-49F5-A715-4831928D3BCD}" dt="2022-12-12T13:24:34.806" v="327" actId="2696"/>
        <pc:sldMkLst>
          <pc:docMk/>
          <pc:sldMk cId="2395637266" sldId="1668"/>
        </pc:sldMkLst>
      </pc:sldChg>
      <pc:sldChg chg="del">
        <pc:chgData name="Kelly Stokes" userId="3e5c5154-569e-4d81-aa91-4f91841cdfa9" providerId="ADAL" clId="{7BFC770D-AC74-49F5-A715-4831928D3BCD}" dt="2022-12-12T13:24:34.806" v="327" actId="2696"/>
        <pc:sldMkLst>
          <pc:docMk/>
          <pc:sldMk cId="854288986" sldId="1669"/>
        </pc:sldMkLst>
      </pc:sldChg>
      <pc:sldChg chg="del">
        <pc:chgData name="Kelly Stokes" userId="3e5c5154-569e-4d81-aa91-4f91841cdfa9" providerId="ADAL" clId="{7BFC770D-AC74-49F5-A715-4831928D3BCD}" dt="2022-12-12T13:24:34.806" v="327" actId="2696"/>
        <pc:sldMkLst>
          <pc:docMk/>
          <pc:sldMk cId="4105208102" sldId="1670"/>
        </pc:sldMkLst>
      </pc:sldChg>
      <pc:sldChg chg="del">
        <pc:chgData name="Kelly Stokes" userId="3e5c5154-569e-4d81-aa91-4f91841cdfa9" providerId="ADAL" clId="{7BFC770D-AC74-49F5-A715-4831928D3BCD}" dt="2022-12-12T13:24:34.806" v="327" actId="2696"/>
        <pc:sldMkLst>
          <pc:docMk/>
          <pc:sldMk cId="3604728589" sldId="1671"/>
        </pc:sldMkLst>
      </pc:sldChg>
      <pc:sldChg chg="del">
        <pc:chgData name="Kelly Stokes" userId="3e5c5154-569e-4d81-aa91-4f91841cdfa9" providerId="ADAL" clId="{7BFC770D-AC74-49F5-A715-4831928D3BCD}" dt="2022-12-12T13:24:34.806" v="327" actId="2696"/>
        <pc:sldMkLst>
          <pc:docMk/>
          <pc:sldMk cId="3560659151" sldId="1672"/>
        </pc:sldMkLst>
      </pc:sldChg>
      <pc:sldChg chg="del">
        <pc:chgData name="Kelly Stokes" userId="3e5c5154-569e-4d81-aa91-4f91841cdfa9" providerId="ADAL" clId="{7BFC770D-AC74-49F5-A715-4831928D3BCD}" dt="2022-12-12T13:24:34.806" v="327" actId="2696"/>
        <pc:sldMkLst>
          <pc:docMk/>
          <pc:sldMk cId="1222589761" sldId="1673"/>
        </pc:sldMkLst>
      </pc:sldChg>
      <pc:sldChg chg="del">
        <pc:chgData name="Kelly Stokes" userId="3e5c5154-569e-4d81-aa91-4f91841cdfa9" providerId="ADAL" clId="{7BFC770D-AC74-49F5-A715-4831928D3BCD}" dt="2022-12-12T13:24:34.806" v="327" actId="2696"/>
        <pc:sldMkLst>
          <pc:docMk/>
          <pc:sldMk cId="623185669" sldId="1674"/>
        </pc:sldMkLst>
      </pc:sldChg>
      <pc:sldChg chg="del">
        <pc:chgData name="Kelly Stokes" userId="3e5c5154-569e-4d81-aa91-4f91841cdfa9" providerId="ADAL" clId="{7BFC770D-AC74-49F5-A715-4831928D3BCD}" dt="2022-12-12T13:24:34.806" v="327" actId="2696"/>
        <pc:sldMkLst>
          <pc:docMk/>
          <pc:sldMk cId="2817684576" sldId="1676"/>
        </pc:sldMkLst>
      </pc:sldChg>
      <pc:sldChg chg="del">
        <pc:chgData name="Kelly Stokes" userId="3e5c5154-569e-4d81-aa91-4f91841cdfa9" providerId="ADAL" clId="{7BFC770D-AC74-49F5-A715-4831928D3BCD}" dt="2022-12-12T13:24:34.806" v="327" actId="2696"/>
        <pc:sldMkLst>
          <pc:docMk/>
          <pc:sldMk cId="1633654249" sldId="1677"/>
        </pc:sldMkLst>
      </pc:sldChg>
      <pc:sldChg chg="del">
        <pc:chgData name="Kelly Stokes" userId="3e5c5154-569e-4d81-aa91-4f91841cdfa9" providerId="ADAL" clId="{7BFC770D-AC74-49F5-A715-4831928D3BCD}" dt="2022-12-12T13:24:34.806" v="327" actId="2696"/>
        <pc:sldMkLst>
          <pc:docMk/>
          <pc:sldMk cId="1082713691" sldId="1678"/>
        </pc:sldMkLst>
      </pc:sldChg>
      <pc:sldChg chg="del">
        <pc:chgData name="Kelly Stokes" userId="3e5c5154-569e-4d81-aa91-4f91841cdfa9" providerId="ADAL" clId="{7BFC770D-AC74-49F5-A715-4831928D3BCD}" dt="2022-12-12T13:24:34.806" v="327" actId="2696"/>
        <pc:sldMkLst>
          <pc:docMk/>
          <pc:sldMk cId="3338804762" sldId="1679"/>
        </pc:sldMkLst>
      </pc:sldChg>
      <pc:sldChg chg="del">
        <pc:chgData name="Kelly Stokes" userId="3e5c5154-569e-4d81-aa91-4f91841cdfa9" providerId="ADAL" clId="{7BFC770D-AC74-49F5-A715-4831928D3BCD}" dt="2022-12-12T13:24:34.806" v="327" actId="2696"/>
        <pc:sldMkLst>
          <pc:docMk/>
          <pc:sldMk cId="664798208" sldId="1680"/>
        </pc:sldMkLst>
      </pc:sldChg>
      <pc:sldChg chg="del">
        <pc:chgData name="Kelly Stokes" userId="3e5c5154-569e-4d81-aa91-4f91841cdfa9" providerId="ADAL" clId="{7BFC770D-AC74-49F5-A715-4831928D3BCD}" dt="2022-12-12T13:24:34.806" v="327" actId="2696"/>
        <pc:sldMkLst>
          <pc:docMk/>
          <pc:sldMk cId="2646769250" sldId="1681"/>
        </pc:sldMkLst>
      </pc:sldChg>
      <pc:sldChg chg="del">
        <pc:chgData name="Kelly Stokes" userId="3e5c5154-569e-4d81-aa91-4f91841cdfa9" providerId="ADAL" clId="{7BFC770D-AC74-49F5-A715-4831928D3BCD}" dt="2022-12-12T13:24:34.806" v="327" actId="2696"/>
        <pc:sldMkLst>
          <pc:docMk/>
          <pc:sldMk cId="3694736170" sldId="1682"/>
        </pc:sldMkLst>
      </pc:sldChg>
      <pc:sldChg chg="del">
        <pc:chgData name="Kelly Stokes" userId="3e5c5154-569e-4d81-aa91-4f91841cdfa9" providerId="ADAL" clId="{7BFC770D-AC74-49F5-A715-4831928D3BCD}" dt="2022-12-12T13:24:34.806" v="327" actId="2696"/>
        <pc:sldMkLst>
          <pc:docMk/>
          <pc:sldMk cId="2675222366" sldId="1686"/>
        </pc:sldMkLst>
      </pc:sldChg>
      <pc:sldChg chg="del">
        <pc:chgData name="Kelly Stokes" userId="3e5c5154-569e-4d81-aa91-4f91841cdfa9" providerId="ADAL" clId="{7BFC770D-AC74-49F5-A715-4831928D3BCD}" dt="2022-12-12T13:24:34.806" v="327" actId="2696"/>
        <pc:sldMkLst>
          <pc:docMk/>
          <pc:sldMk cId="745055176" sldId="1687"/>
        </pc:sldMkLst>
      </pc:sldChg>
      <pc:sldChg chg="del">
        <pc:chgData name="Kelly Stokes" userId="3e5c5154-569e-4d81-aa91-4f91841cdfa9" providerId="ADAL" clId="{7BFC770D-AC74-49F5-A715-4831928D3BCD}" dt="2022-12-12T13:24:34.806" v="327" actId="2696"/>
        <pc:sldMkLst>
          <pc:docMk/>
          <pc:sldMk cId="919023284" sldId="1688"/>
        </pc:sldMkLst>
      </pc:sldChg>
      <pc:sldChg chg="del">
        <pc:chgData name="Kelly Stokes" userId="3e5c5154-569e-4d81-aa91-4f91841cdfa9" providerId="ADAL" clId="{7BFC770D-AC74-49F5-A715-4831928D3BCD}" dt="2022-12-12T13:24:34.806" v="327" actId="2696"/>
        <pc:sldMkLst>
          <pc:docMk/>
          <pc:sldMk cId="2223946984" sldId="1689"/>
        </pc:sldMkLst>
      </pc:sldChg>
      <pc:sldChg chg="del">
        <pc:chgData name="Kelly Stokes" userId="3e5c5154-569e-4d81-aa91-4f91841cdfa9" providerId="ADAL" clId="{7BFC770D-AC74-49F5-A715-4831928D3BCD}" dt="2022-12-12T13:24:34.806" v="327" actId="2696"/>
        <pc:sldMkLst>
          <pc:docMk/>
          <pc:sldMk cId="3230033641" sldId="1690"/>
        </pc:sldMkLst>
      </pc:sldChg>
      <pc:sldChg chg="del">
        <pc:chgData name="Kelly Stokes" userId="3e5c5154-569e-4d81-aa91-4f91841cdfa9" providerId="ADAL" clId="{7BFC770D-AC74-49F5-A715-4831928D3BCD}" dt="2022-12-12T13:24:34.806" v="327" actId="2696"/>
        <pc:sldMkLst>
          <pc:docMk/>
          <pc:sldMk cId="2266594034" sldId="1692"/>
        </pc:sldMkLst>
      </pc:sldChg>
      <pc:sldChg chg="del">
        <pc:chgData name="Kelly Stokes" userId="3e5c5154-569e-4d81-aa91-4f91841cdfa9" providerId="ADAL" clId="{7BFC770D-AC74-49F5-A715-4831928D3BCD}" dt="2022-12-12T13:24:34.806" v="327" actId="2696"/>
        <pc:sldMkLst>
          <pc:docMk/>
          <pc:sldMk cId="3597631832" sldId="1693"/>
        </pc:sldMkLst>
      </pc:sldChg>
      <pc:sldChg chg="del">
        <pc:chgData name="Kelly Stokes" userId="3e5c5154-569e-4d81-aa91-4f91841cdfa9" providerId="ADAL" clId="{7BFC770D-AC74-49F5-A715-4831928D3BCD}" dt="2022-12-12T13:24:34.806" v="327" actId="2696"/>
        <pc:sldMkLst>
          <pc:docMk/>
          <pc:sldMk cId="1022651184" sldId="1695"/>
        </pc:sldMkLst>
      </pc:sldChg>
      <pc:sldChg chg="del">
        <pc:chgData name="Kelly Stokes" userId="3e5c5154-569e-4d81-aa91-4f91841cdfa9" providerId="ADAL" clId="{7BFC770D-AC74-49F5-A715-4831928D3BCD}" dt="2022-12-12T13:24:34.806" v="327" actId="2696"/>
        <pc:sldMkLst>
          <pc:docMk/>
          <pc:sldMk cId="757783874" sldId="1696"/>
        </pc:sldMkLst>
      </pc:sldChg>
      <pc:sldChg chg="del">
        <pc:chgData name="Kelly Stokes" userId="3e5c5154-569e-4d81-aa91-4f91841cdfa9" providerId="ADAL" clId="{7BFC770D-AC74-49F5-A715-4831928D3BCD}" dt="2022-12-12T13:24:34.806" v="327" actId="2696"/>
        <pc:sldMkLst>
          <pc:docMk/>
          <pc:sldMk cId="195434363" sldId="1698"/>
        </pc:sldMkLst>
      </pc:sldChg>
      <pc:sldChg chg="del">
        <pc:chgData name="Kelly Stokes" userId="3e5c5154-569e-4d81-aa91-4f91841cdfa9" providerId="ADAL" clId="{7BFC770D-AC74-49F5-A715-4831928D3BCD}" dt="2022-12-12T13:24:34.806" v="327" actId="2696"/>
        <pc:sldMkLst>
          <pc:docMk/>
          <pc:sldMk cId="1499056317" sldId="1699"/>
        </pc:sldMkLst>
      </pc:sldChg>
      <pc:sldChg chg="del">
        <pc:chgData name="Kelly Stokes" userId="3e5c5154-569e-4d81-aa91-4f91841cdfa9" providerId="ADAL" clId="{7BFC770D-AC74-49F5-A715-4831928D3BCD}" dt="2022-12-12T13:24:34.806" v="327" actId="2696"/>
        <pc:sldMkLst>
          <pc:docMk/>
          <pc:sldMk cId="1315594847" sldId="1700"/>
        </pc:sldMkLst>
      </pc:sldChg>
      <pc:sldChg chg="del">
        <pc:chgData name="Kelly Stokes" userId="3e5c5154-569e-4d81-aa91-4f91841cdfa9" providerId="ADAL" clId="{7BFC770D-AC74-49F5-A715-4831928D3BCD}" dt="2022-12-12T13:24:34.806" v="327" actId="2696"/>
        <pc:sldMkLst>
          <pc:docMk/>
          <pc:sldMk cId="2311787484" sldId="1701"/>
        </pc:sldMkLst>
      </pc:sldChg>
      <pc:sldChg chg="del">
        <pc:chgData name="Kelly Stokes" userId="3e5c5154-569e-4d81-aa91-4f91841cdfa9" providerId="ADAL" clId="{7BFC770D-AC74-49F5-A715-4831928D3BCD}" dt="2022-12-12T13:24:34.806" v="327" actId="2696"/>
        <pc:sldMkLst>
          <pc:docMk/>
          <pc:sldMk cId="365703193" sldId="1702"/>
        </pc:sldMkLst>
      </pc:sldChg>
      <pc:sldChg chg="del">
        <pc:chgData name="Kelly Stokes" userId="3e5c5154-569e-4d81-aa91-4f91841cdfa9" providerId="ADAL" clId="{7BFC770D-AC74-49F5-A715-4831928D3BCD}" dt="2022-12-12T13:24:34.806" v="327" actId="2696"/>
        <pc:sldMkLst>
          <pc:docMk/>
          <pc:sldMk cId="4028461287" sldId="1703"/>
        </pc:sldMkLst>
      </pc:sldChg>
      <pc:sldChg chg="del">
        <pc:chgData name="Kelly Stokes" userId="3e5c5154-569e-4d81-aa91-4f91841cdfa9" providerId="ADAL" clId="{7BFC770D-AC74-49F5-A715-4831928D3BCD}" dt="2022-12-12T13:24:34.806" v="327" actId="2696"/>
        <pc:sldMkLst>
          <pc:docMk/>
          <pc:sldMk cId="2424328706" sldId="1704"/>
        </pc:sldMkLst>
      </pc:sldChg>
      <pc:sldChg chg="del">
        <pc:chgData name="Kelly Stokes" userId="3e5c5154-569e-4d81-aa91-4f91841cdfa9" providerId="ADAL" clId="{7BFC770D-AC74-49F5-A715-4831928D3BCD}" dt="2022-12-12T13:24:34.806" v="327" actId="2696"/>
        <pc:sldMkLst>
          <pc:docMk/>
          <pc:sldMk cId="56734999" sldId="1705"/>
        </pc:sldMkLst>
      </pc:sldChg>
      <pc:sldChg chg="del">
        <pc:chgData name="Kelly Stokes" userId="3e5c5154-569e-4d81-aa91-4f91841cdfa9" providerId="ADAL" clId="{7BFC770D-AC74-49F5-A715-4831928D3BCD}" dt="2022-12-12T13:24:34.806" v="327" actId="2696"/>
        <pc:sldMkLst>
          <pc:docMk/>
          <pc:sldMk cId="3401515078" sldId="1706"/>
        </pc:sldMkLst>
      </pc:sldChg>
      <pc:sldChg chg="del">
        <pc:chgData name="Kelly Stokes" userId="3e5c5154-569e-4d81-aa91-4f91841cdfa9" providerId="ADAL" clId="{7BFC770D-AC74-49F5-A715-4831928D3BCD}" dt="2022-12-12T13:24:34.806" v="327" actId="2696"/>
        <pc:sldMkLst>
          <pc:docMk/>
          <pc:sldMk cId="206806071" sldId="1707"/>
        </pc:sldMkLst>
      </pc:sldChg>
      <pc:sldChg chg="del">
        <pc:chgData name="Kelly Stokes" userId="3e5c5154-569e-4d81-aa91-4f91841cdfa9" providerId="ADAL" clId="{7BFC770D-AC74-49F5-A715-4831928D3BCD}" dt="2022-12-12T13:24:34.806" v="327" actId="2696"/>
        <pc:sldMkLst>
          <pc:docMk/>
          <pc:sldMk cId="1935225343" sldId="1708"/>
        </pc:sldMkLst>
      </pc:sldChg>
      <pc:sldChg chg="del">
        <pc:chgData name="Kelly Stokes" userId="3e5c5154-569e-4d81-aa91-4f91841cdfa9" providerId="ADAL" clId="{7BFC770D-AC74-49F5-A715-4831928D3BCD}" dt="2022-12-12T13:24:34.806" v="327" actId="2696"/>
        <pc:sldMkLst>
          <pc:docMk/>
          <pc:sldMk cId="1857921606" sldId="1709"/>
        </pc:sldMkLst>
      </pc:sldChg>
      <pc:sldChg chg="del">
        <pc:chgData name="Kelly Stokes" userId="3e5c5154-569e-4d81-aa91-4f91841cdfa9" providerId="ADAL" clId="{7BFC770D-AC74-49F5-A715-4831928D3BCD}" dt="2022-12-12T13:24:34.806" v="327" actId="2696"/>
        <pc:sldMkLst>
          <pc:docMk/>
          <pc:sldMk cId="3775428798" sldId="1710"/>
        </pc:sldMkLst>
      </pc:sldChg>
      <pc:sldChg chg="del">
        <pc:chgData name="Kelly Stokes" userId="3e5c5154-569e-4d81-aa91-4f91841cdfa9" providerId="ADAL" clId="{7BFC770D-AC74-49F5-A715-4831928D3BCD}" dt="2022-12-12T13:24:34.806" v="327" actId="2696"/>
        <pc:sldMkLst>
          <pc:docMk/>
          <pc:sldMk cId="188589177" sldId="1711"/>
        </pc:sldMkLst>
      </pc:sldChg>
      <pc:sldChg chg="del">
        <pc:chgData name="Kelly Stokes" userId="3e5c5154-569e-4d81-aa91-4f91841cdfa9" providerId="ADAL" clId="{7BFC770D-AC74-49F5-A715-4831928D3BCD}" dt="2022-12-12T13:24:34.806" v="327" actId="2696"/>
        <pc:sldMkLst>
          <pc:docMk/>
          <pc:sldMk cId="1861582606" sldId="1712"/>
        </pc:sldMkLst>
      </pc:sldChg>
      <pc:sldChg chg="del">
        <pc:chgData name="Kelly Stokes" userId="3e5c5154-569e-4d81-aa91-4f91841cdfa9" providerId="ADAL" clId="{7BFC770D-AC74-49F5-A715-4831928D3BCD}" dt="2022-12-12T13:24:34.806" v="327" actId="2696"/>
        <pc:sldMkLst>
          <pc:docMk/>
          <pc:sldMk cId="2859569556" sldId="1713"/>
        </pc:sldMkLst>
      </pc:sldChg>
      <pc:sldChg chg="del">
        <pc:chgData name="Kelly Stokes" userId="3e5c5154-569e-4d81-aa91-4f91841cdfa9" providerId="ADAL" clId="{7BFC770D-AC74-49F5-A715-4831928D3BCD}" dt="2022-12-12T13:24:34.806" v="327" actId="2696"/>
        <pc:sldMkLst>
          <pc:docMk/>
          <pc:sldMk cId="4188540311" sldId="1717"/>
        </pc:sldMkLst>
      </pc:sldChg>
      <pc:sldChg chg="del">
        <pc:chgData name="Kelly Stokes" userId="3e5c5154-569e-4d81-aa91-4f91841cdfa9" providerId="ADAL" clId="{7BFC770D-AC74-49F5-A715-4831928D3BCD}" dt="2022-12-12T13:24:34.806" v="327" actId="2696"/>
        <pc:sldMkLst>
          <pc:docMk/>
          <pc:sldMk cId="2179324507" sldId="1718"/>
        </pc:sldMkLst>
      </pc:sldChg>
      <pc:sldChg chg="del">
        <pc:chgData name="Kelly Stokes" userId="3e5c5154-569e-4d81-aa91-4f91841cdfa9" providerId="ADAL" clId="{7BFC770D-AC74-49F5-A715-4831928D3BCD}" dt="2022-12-12T13:24:34.806" v="327" actId="2696"/>
        <pc:sldMkLst>
          <pc:docMk/>
          <pc:sldMk cId="2276858220" sldId="1719"/>
        </pc:sldMkLst>
      </pc:sldChg>
      <pc:sldChg chg="del">
        <pc:chgData name="Kelly Stokes" userId="3e5c5154-569e-4d81-aa91-4f91841cdfa9" providerId="ADAL" clId="{7BFC770D-AC74-49F5-A715-4831928D3BCD}" dt="2022-12-12T13:24:34.806" v="327" actId="2696"/>
        <pc:sldMkLst>
          <pc:docMk/>
          <pc:sldMk cId="797856372" sldId="1720"/>
        </pc:sldMkLst>
      </pc:sldChg>
      <pc:sldChg chg="del">
        <pc:chgData name="Kelly Stokes" userId="3e5c5154-569e-4d81-aa91-4f91841cdfa9" providerId="ADAL" clId="{7BFC770D-AC74-49F5-A715-4831928D3BCD}" dt="2022-12-12T13:24:34.806" v="327" actId="2696"/>
        <pc:sldMkLst>
          <pc:docMk/>
          <pc:sldMk cId="4239277497" sldId="1721"/>
        </pc:sldMkLst>
      </pc:sldChg>
      <pc:sldChg chg="del">
        <pc:chgData name="Kelly Stokes" userId="3e5c5154-569e-4d81-aa91-4f91841cdfa9" providerId="ADAL" clId="{7BFC770D-AC74-49F5-A715-4831928D3BCD}" dt="2022-12-12T13:24:34.806" v="327" actId="2696"/>
        <pc:sldMkLst>
          <pc:docMk/>
          <pc:sldMk cId="3035613970" sldId="1723"/>
        </pc:sldMkLst>
      </pc:sldChg>
      <pc:sldChg chg="del">
        <pc:chgData name="Kelly Stokes" userId="3e5c5154-569e-4d81-aa91-4f91841cdfa9" providerId="ADAL" clId="{7BFC770D-AC74-49F5-A715-4831928D3BCD}" dt="2022-12-12T13:24:34.806" v="327" actId="2696"/>
        <pc:sldMkLst>
          <pc:docMk/>
          <pc:sldMk cId="1817093258" sldId="1724"/>
        </pc:sldMkLst>
      </pc:sldChg>
      <pc:sldChg chg="del">
        <pc:chgData name="Kelly Stokes" userId="3e5c5154-569e-4d81-aa91-4f91841cdfa9" providerId="ADAL" clId="{7BFC770D-AC74-49F5-A715-4831928D3BCD}" dt="2022-12-12T13:24:34.806" v="327" actId="2696"/>
        <pc:sldMkLst>
          <pc:docMk/>
          <pc:sldMk cId="3635656012" sldId="1726"/>
        </pc:sldMkLst>
      </pc:sldChg>
      <pc:sldChg chg="del">
        <pc:chgData name="Kelly Stokes" userId="3e5c5154-569e-4d81-aa91-4f91841cdfa9" providerId="ADAL" clId="{7BFC770D-AC74-49F5-A715-4831928D3BCD}" dt="2022-12-12T13:24:34.806" v="327" actId="2696"/>
        <pc:sldMkLst>
          <pc:docMk/>
          <pc:sldMk cId="1384485477" sldId="1727"/>
        </pc:sldMkLst>
      </pc:sldChg>
      <pc:sldChg chg="del">
        <pc:chgData name="Kelly Stokes" userId="3e5c5154-569e-4d81-aa91-4f91841cdfa9" providerId="ADAL" clId="{7BFC770D-AC74-49F5-A715-4831928D3BCD}" dt="2022-12-12T13:24:34.806" v="327" actId="2696"/>
        <pc:sldMkLst>
          <pc:docMk/>
          <pc:sldMk cId="1921063144" sldId="1729"/>
        </pc:sldMkLst>
      </pc:sldChg>
      <pc:sldChg chg="del">
        <pc:chgData name="Kelly Stokes" userId="3e5c5154-569e-4d81-aa91-4f91841cdfa9" providerId="ADAL" clId="{7BFC770D-AC74-49F5-A715-4831928D3BCD}" dt="2022-12-12T13:24:34.806" v="327" actId="2696"/>
        <pc:sldMkLst>
          <pc:docMk/>
          <pc:sldMk cId="2124804980" sldId="1730"/>
        </pc:sldMkLst>
      </pc:sldChg>
      <pc:sldChg chg="del">
        <pc:chgData name="Kelly Stokes" userId="3e5c5154-569e-4d81-aa91-4f91841cdfa9" providerId="ADAL" clId="{7BFC770D-AC74-49F5-A715-4831928D3BCD}" dt="2022-12-12T13:24:34.806" v="327" actId="2696"/>
        <pc:sldMkLst>
          <pc:docMk/>
          <pc:sldMk cId="4265385768" sldId="1731"/>
        </pc:sldMkLst>
      </pc:sldChg>
      <pc:sldChg chg="del">
        <pc:chgData name="Kelly Stokes" userId="3e5c5154-569e-4d81-aa91-4f91841cdfa9" providerId="ADAL" clId="{7BFC770D-AC74-49F5-A715-4831928D3BCD}" dt="2022-12-12T13:24:34.806" v="327" actId="2696"/>
        <pc:sldMkLst>
          <pc:docMk/>
          <pc:sldMk cId="1106906387" sldId="1732"/>
        </pc:sldMkLst>
      </pc:sldChg>
      <pc:sldChg chg="del">
        <pc:chgData name="Kelly Stokes" userId="3e5c5154-569e-4d81-aa91-4f91841cdfa9" providerId="ADAL" clId="{7BFC770D-AC74-49F5-A715-4831928D3BCD}" dt="2022-12-12T13:24:34.806" v="327" actId="2696"/>
        <pc:sldMkLst>
          <pc:docMk/>
          <pc:sldMk cId="2932897309" sldId="1733"/>
        </pc:sldMkLst>
      </pc:sldChg>
      <pc:sldChg chg="del">
        <pc:chgData name="Kelly Stokes" userId="3e5c5154-569e-4d81-aa91-4f91841cdfa9" providerId="ADAL" clId="{7BFC770D-AC74-49F5-A715-4831928D3BCD}" dt="2022-12-12T13:24:34.806" v="327" actId="2696"/>
        <pc:sldMkLst>
          <pc:docMk/>
          <pc:sldMk cId="1500561732" sldId="1734"/>
        </pc:sldMkLst>
      </pc:sldChg>
      <pc:sldChg chg="del">
        <pc:chgData name="Kelly Stokes" userId="3e5c5154-569e-4d81-aa91-4f91841cdfa9" providerId="ADAL" clId="{7BFC770D-AC74-49F5-A715-4831928D3BCD}" dt="2022-12-12T13:24:34.806" v="327" actId="2696"/>
        <pc:sldMkLst>
          <pc:docMk/>
          <pc:sldMk cId="468308539" sldId="1735"/>
        </pc:sldMkLst>
      </pc:sldChg>
      <pc:sldChg chg="del">
        <pc:chgData name="Kelly Stokes" userId="3e5c5154-569e-4d81-aa91-4f91841cdfa9" providerId="ADAL" clId="{7BFC770D-AC74-49F5-A715-4831928D3BCD}" dt="2022-12-12T13:24:34.806" v="327" actId="2696"/>
        <pc:sldMkLst>
          <pc:docMk/>
          <pc:sldMk cId="3867826288" sldId="1736"/>
        </pc:sldMkLst>
      </pc:sldChg>
      <pc:sldChg chg="del">
        <pc:chgData name="Kelly Stokes" userId="3e5c5154-569e-4d81-aa91-4f91841cdfa9" providerId="ADAL" clId="{7BFC770D-AC74-49F5-A715-4831928D3BCD}" dt="2022-12-12T13:24:34.806" v="327" actId="2696"/>
        <pc:sldMkLst>
          <pc:docMk/>
          <pc:sldMk cId="3895193382" sldId="1737"/>
        </pc:sldMkLst>
      </pc:sldChg>
      <pc:sldChg chg="del">
        <pc:chgData name="Kelly Stokes" userId="3e5c5154-569e-4d81-aa91-4f91841cdfa9" providerId="ADAL" clId="{7BFC770D-AC74-49F5-A715-4831928D3BCD}" dt="2022-12-12T13:24:34.806" v="327" actId="2696"/>
        <pc:sldMkLst>
          <pc:docMk/>
          <pc:sldMk cId="3248015096" sldId="1738"/>
        </pc:sldMkLst>
      </pc:sldChg>
      <pc:sldChg chg="addSp modSp mod modAnim">
        <pc:chgData name="Kelly Stokes" userId="3e5c5154-569e-4d81-aa91-4f91841cdfa9" providerId="ADAL" clId="{7BFC770D-AC74-49F5-A715-4831928D3BCD}" dt="2022-12-12T12:08:57.150" v="68"/>
        <pc:sldMkLst>
          <pc:docMk/>
          <pc:sldMk cId="0" sldId="1739"/>
        </pc:sldMkLst>
        <pc:spChg chg="add mod">
          <ac:chgData name="Kelly Stokes" userId="3e5c5154-569e-4d81-aa91-4f91841cdfa9" providerId="ADAL" clId="{7BFC770D-AC74-49F5-A715-4831928D3BCD}" dt="2022-12-12T12:08:43.249" v="63" actId="122"/>
          <ac:spMkLst>
            <pc:docMk/>
            <pc:sldMk cId="0" sldId="1739"/>
            <ac:spMk id="3" creationId="{8082A860-97AE-A9B8-60F5-B9734D595EA6}"/>
          </ac:spMkLst>
        </pc:spChg>
        <pc:spChg chg="mod">
          <ac:chgData name="Kelly Stokes" userId="3e5c5154-569e-4d81-aa91-4f91841cdfa9" providerId="ADAL" clId="{7BFC770D-AC74-49F5-A715-4831928D3BCD}" dt="2022-12-12T12:08:19.856" v="45" actId="2711"/>
          <ac:spMkLst>
            <pc:docMk/>
            <pc:sldMk cId="0" sldId="1739"/>
            <ac:spMk id="514" creationId="{00000000-0000-0000-0000-000000000000}"/>
          </ac:spMkLst>
        </pc:spChg>
        <pc:picChg chg="add mod">
          <ac:chgData name="Kelly Stokes" userId="3e5c5154-569e-4d81-aa91-4f91841cdfa9" providerId="ADAL" clId="{7BFC770D-AC74-49F5-A715-4831928D3BCD}" dt="2022-12-12T12:08:49.105" v="65"/>
          <ac:picMkLst>
            <pc:docMk/>
            <pc:sldMk cId="0" sldId="1739"/>
            <ac:picMk id="4" creationId="{6D993B17-E2A6-4BBD-9AB5-CD66505C1C9E}"/>
          </ac:picMkLst>
        </pc:picChg>
      </pc:sldChg>
      <pc:sldChg chg="modSp add mod">
        <pc:chgData name="Kelly Stokes" userId="3e5c5154-569e-4d81-aa91-4f91841cdfa9" providerId="ADAL" clId="{7BFC770D-AC74-49F5-A715-4831928D3BCD}" dt="2022-12-12T13:23:58.521" v="322" actId="13926"/>
        <pc:sldMkLst>
          <pc:docMk/>
          <pc:sldMk cId="3344167044" sldId="1740"/>
        </pc:sldMkLst>
        <pc:spChg chg="mod">
          <ac:chgData name="Kelly Stokes" userId="3e5c5154-569e-4d81-aa91-4f91841cdfa9" providerId="ADAL" clId="{7BFC770D-AC74-49F5-A715-4831928D3BCD}" dt="2022-12-12T13:23:58.521" v="322" actId="13926"/>
          <ac:spMkLst>
            <pc:docMk/>
            <pc:sldMk cId="3344167044" sldId="1740"/>
            <ac:spMk id="2" creationId="{52DA34BA-82FC-47C5-BCE1-BB65E08B92A1}"/>
          </ac:spMkLst>
        </pc:spChg>
      </pc:sldChg>
      <pc:sldChg chg="modSp add mod">
        <pc:chgData name="Kelly Stokes" userId="3e5c5154-569e-4d81-aa91-4f91841cdfa9" providerId="ADAL" clId="{7BFC770D-AC74-49F5-A715-4831928D3BCD}" dt="2022-12-12T13:24:41.253" v="334" actId="20577"/>
        <pc:sldMkLst>
          <pc:docMk/>
          <pc:sldMk cId="21468256" sldId="1741"/>
        </pc:sldMkLst>
        <pc:spChg chg="mod">
          <ac:chgData name="Kelly Stokes" userId="3e5c5154-569e-4d81-aa91-4f91841cdfa9" providerId="ADAL" clId="{7BFC770D-AC74-49F5-A715-4831928D3BCD}" dt="2022-12-12T13:24:41.253" v="334" actId="20577"/>
          <ac:spMkLst>
            <pc:docMk/>
            <pc:sldMk cId="21468256" sldId="1741"/>
            <ac:spMk id="2" creationId="{02FB8773-AD3E-2543-510F-CEE32E75C793}"/>
          </ac:spMkLst>
        </pc:spChg>
      </pc:sldChg>
      <pc:sldChg chg="modSp add mod">
        <pc:chgData name="Kelly Stokes" userId="3e5c5154-569e-4d81-aa91-4f91841cdfa9" providerId="ADAL" clId="{7BFC770D-AC74-49F5-A715-4831928D3BCD}" dt="2022-12-12T13:24:48.461" v="344" actId="20577"/>
        <pc:sldMkLst>
          <pc:docMk/>
          <pc:sldMk cId="4005464220" sldId="1742"/>
        </pc:sldMkLst>
        <pc:spChg chg="mod">
          <ac:chgData name="Kelly Stokes" userId="3e5c5154-569e-4d81-aa91-4f91841cdfa9" providerId="ADAL" clId="{7BFC770D-AC74-49F5-A715-4831928D3BCD}" dt="2022-12-12T13:24:48.461" v="344" actId="20577"/>
          <ac:spMkLst>
            <pc:docMk/>
            <pc:sldMk cId="4005464220" sldId="1742"/>
            <ac:spMk id="2" creationId="{02FB8773-AD3E-2543-510F-CEE32E75C793}"/>
          </ac:spMkLst>
        </pc:spChg>
      </pc:sldChg>
      <pc:sldChg chg="add">
        <pc:chgData name="Kelly Stokes" userId="3e5c5154-569e-4d81-aa91-4f91841cdfa9" providerId="ADAL" clId="{7BFC770D-AC74-49F5-A715-4831928D3BCD}" dt="2022-12-12T13:25:08.686" v="348"/>
        <pc:sldMkLst>
          <pc:docMk/>
          <pc:sldMk cId="3741347379" sldId="1743"/>
        </pc:sldMkLst>
      </pc:sldChg>
      <pc:sldChg chg="modSp mod">
        <pc:chgData name="Kelly Stokes" userId="3e5c5154-569e-4d81-aa91-4f91841cdfa9" providerId="ADAL" clId="{7BFC770D-AC74-49F5-A715-4831928D3BCD}" dt="2022-12-12T14:40:18.282" v="661" actId="2711"/>
        <pc:sldMkLst>
          <pc:docMk/>
          <pc:sldMk cId="219979776" sldId="1749"/>
        </pc:sldMkLst>
        <pc:spChg chg="mod">
          <ac:chgData name="Kelly Stokes" userId="3e5c5154-569e-4d81-aa91-4f91841cdfa9" providerId="ADAL" clId="{7BFC770D-AC74-49F5-A715-4831928D3BCD}" dt="2022-12-12T14:40:18.282" v="661" actId="2711"/>
          <ac:spMkLst>
            <pc:docMk/>
            <pc:sldMk cId="219979776" sldId="1749"/>
            <ac:spMk id="314" creationId="{00000000-0000-0000-0000-000000000000}"/>
          </ac:spMkLst>
        </pc:spChg>
      </pc:sldChg>
      <pc:sldChg chg="del">
        <pc:chgData name="Kelly Stokes" userId="3e5c5154-569e-4d81-aa91-4f91841cdfa9" providerId="ADAL" clId="{7BFC770D-AC74-49F5-A715-4831928D3BCD}" dt="2022-12-12T14:41:05.347" v="663" actId="2696"/>
        <pc:sldMkLst>
          <pc:docMk/>
          <pc:sldMk cId="3472283110" sldId="1751"/>
        </pc:sldMkLst>
      </pc:sldChg>
      <pc:sldChg chg="del">
        <pc:chgData name="Kelly Stokes" userId="3e5c5154-569e-4d81-aa91-4f91841cdfa9" providerId="ADAL" clId="{7BFC770D-AC74-49F5-A715-4831928D3BCD}" dt="2022-12-12T14:41:05.347" v="663" actId="2696"/>
        <pc:sldMkLst>
          <pc:docMk/>
          <pc:sldMk cId="3329134012" sldId="1752"/>
        </pc:sldMkLst>
      </pc:sldChg>
      <pc:sldChg chg="del">
        <pc:chgData name="Kelly Stokes" userId="3e5c5154-569e-4d81-aa91-4f91841cdfa9" providerId="ADAL" clId="{7BFC770D-AC74-49F5-A715-4831928D3BCD}" dt="2022-12-12T14:41:05.347" v="663" actId="2696"/>
        <pc:sldMkLst>
          <pc:docMk/>
          <pc:sldMk cId="2698704637" sldId="1753"/>
        </pc:sldMkLst>
      </pc:sldChg>
      <pc:sldChg chg="addSp delSp modSp mod modAnim">
        <pc:chgData name="Kelly Stokes" userId="3e5c5154-569e-4d81-aa91-4f91841cdfa9" providerId="ADAL" clId="{7BFC770D-AC74-49F5-A715-4831928D3BCD}" dt="2022-12-12T14:42:51.840" v="691"/>
        <pc:sldMkLst>
          <pc:docMk/>
          <pc:sldMk cId="1898315757" sldId="1757"/>
        </pc:sldMkLst>
        <pc:spChg chg="mod">
          <ac:chgData name="Kelly Stokes" userId="3e5c5154-569e-4d81-aa91-4f91841cdfa9" providerId="ADAL" clId="{7BFC770D-AC74-49F5-A715-4831928D3BCD}" dt="2022-12-12T14:42:21.133" v="685" actId="20577"/>
          <ac:spMkLst>
            <pc:docMk/>
            <pc:sldMk cId="1898315757" sldId="1757"/>
            <ac:spMk id="2" creationId="{52DA34BA-82FC-47C5-BCE1-BB65E08B92A1}"/>
          </ac:spMkLst>
        </pc:spChg>
        <pc:spChg chg="mod">
          <ac:chgData name="Kelly Stokes" userId="3e5c5154-569e-4d81-aa91-4f91841cdfa9" providerId="ADAL" clId="{7BFC770D-AC74-49F5-A715-4831928D3BCD}" dt="2022-12-12T14:42:29.075" v="687" actId="14100"/>
          <ac:spMkLst>
            <pc:docMk/>
            <pc:sldMk cId="1898315757" sldId="1757"/>
            <ac:spMk id="3" creationId="{13BB5EC0-7A96-4D29-A835-6FAE896C31A4}"/>
          </ac:spMkLst>
        </pc:spChg>
        <pc:picChg chg="del">
          <ac:chgData name="Kelly Stokes" userId="3e5c5154-569e-4d81-aa91-4f91841cdfa9" providerId="ADAL" clId="{7BFC770D-AC74-49F5-A715-4831928D3BCD}" dt="2022-12-12T14:42:29.783" v="688" actId="478"/>
          <ac:picMkLst>
            <pc:docMk/>
            <pc:sldMk cId="1898315757" sldId="1757"/>
            <ac:picMk id="1030" creationId="{2DD139B4-2FD2-1569-9FBA-466169A551D6}"/>
          </ac:picMkLst>
        </pc:picChg>
        <pc:picChg chg="add mod">
          <ac:chgData name="Kelly Stokes" userId="3e5c5154-569e-4d81-aa91-4f91841cdfa9" providerId="ADAL" clId="{7BFC770D-AC74-49F5-A715-4831928D3BCD}" dt="2022-12-12T14:42:50.711" v="690" actId="1076"/>
          <ac:picMkLst>
            <pc:docMk/>
            <pc:sldMk cId="1898315757" sldId="1757"/>
            <ac:picMk id="73730" creationId="{A34D058B-F520-24C7-1B14-E7D2A6CAFEE3}"/>
          </ac:picMkLst>
        </pc:picChg>
      </pc:sldChg>
      <pc:sldChg chg="addSp delSp modSp mod modAnim">
        <pc:chgData name="Kelly Stokes" userId="3e5c5154-569e-4d81-aa91-4f91841cdfa9" providerId="ADAL" clId="{7BFC770D-AC74-49F5-A715-4831928D3BCD}" dt="2022-12-12T14:43:28.843" v="710"/>
        <pc:sldMkLst>
          <pc:docMk/>
          <pc:sldMk cId="1404316822" sldId="1758"/>
        </pc:sldMkLst>
        <pc:spChg chg="mod">
          <ac:chgData name="Kelly Stokes" userId="3e5c5154-569e-4d81-aa91-4f91841cdfa9" providerId="ADAL" clId="{7BFC770D-AC74-49F5-A715-4831928D3BCD}" dt="2022-12-12T14:43:02.860" v="705" actId="20577"/>
          <ac:spMkLst>
            <pc:docMk/>
            <pc:sldMk cId="1404316822" sldId="1758"/>
            <ac:spMk id="2" creationId="{52DA34BA-82FC-47C5-BCE1-BB65E08B92A1}"/>
          </ac:spMkLst>
        </pc:spChg>
        <pc:spChg chg="mod">
          <ac:chgData name="Kelly Stokes" userId="3e5c5154-569e-4d81-aa91-4f91841cdfa9" providerId="ADAL" clId="{7BFC770D-AC74-49F5-A715-4831928D3BCD}" dt="2022-12-12T14:43:05.972" v="706" actId="1076"/>
          <ac:spMkLst>
            <pc:docMk/>
            <pc:sldMk cId="1404316822" sldId="1758"/>
            <ac:spMk id="3" creationId="{0366E0B6-702E-4814-82C6-08CA2D13F3C9}"/>
          </ac:spMkLst>
        </pc:spChg>
        <pc:picChg chg="del">
          <ac:chgData name="Kelly Stokes" userId="3e5c5154-569e-4d81-aa91-4f91841cdfa9" providerId="ADAL" clId="{7BFC770D-AC74-49F5-A715-4831928D3BCD}" dt="2022-12-12T14:43:06.650" v="707" actId="478"/>
          <ac:picMkLst>
            <pc:docMk/>
            <pc:sldMk cId="1404316822" sldId="1758"/>
            <ac:picMk id="2056" creationId="{05E99FF4-AB5F-0EF0-6B83-718CEB18FBFD}"/>
          </ac:picMkLst>
        </pc:picChg>
        <pc:picChg chg="add mod">
          <ac:chgData name="Kelly Stokes" userId="3e5c5154-569e-4d81-aa91-4f91841cdfa9" providerId="ADAL" clId="{7BFC770D-AC74-49F5-A715-4831928D3BCD}" dt="2022-12-12T14:43:26.962" v="709" actId="1076"/>
          <ac:picMkLst>
            <pc:docMk/>
            <pc:sldMk cId="1404316822" sldId="1758"/>
            <ac:picMk id="72706" creationId="{3BE5327E-E584-443C-5F12-B94B930A2883}"/>
          </ac:picMkLst>
        </pc:picChg>
      </pc:sldChg>
      <pc:sldChg chg="addSp delSp modSp mod modAnim">
        <pc:chgData name="Kelly Stokes" userId="3e5c5154-569e-4d81-aa91-4f91841cdfa9" providerId="ADAL" clId="{7BFC770D-AC74-49F5-A715-4831928D3BCD}" dt="2022-12-12T14:44:01.398" v="722" actId="1076"/>
        <pc:sldMkLst>
          <pc:docMk/>
          <pc:sldMk cId="3541705328" sldId="1759"/>
        </pc:sldMkLst>
        <pc:spChg chg="mod">
          <ac:chgData name="Kelly Stokes" userId="3e5c5154-569e-4d81-aa91-4f91841cdfa9" providerId="ADAL" clId="{7BFC770D-AC74-49F5-A715-4831928D3BCD}" dt="2022-12-12T14:43:37.545" v="718" actId="20577"/>
          <ac:spMkLst>
            <pc:docMk/>
            <pc:sldMk cId="3541705328" sldId="1759"/>
            <ac:spMk id="2" creationId="{52DA34BA-82FC-47C5-BCE1-BB65E08B92A1}"/>
          </ac:spMkLst>
        </pc:spChg>
        <pc:spChg chg="mod">
          <ac:chgData name="Kelly Stokes" userId="3e5c5154-569e-4d81-aa91-4f91841cdfa9" providerId="ADAL" clId="{7BFC770D-AC74-49F5-A715-4831928D3BCD}" dt="2022-12-12T14:43:40.976" v="719" actId="1076"/>
          <ac:spMkLst>
            <pc:docMk/>
            <pc:sldMk cId="3541705328" sldId="1759"/>
            <ac:spMk id="3" creationId="{4BCBA2DA-E95C-434C-BE81-320E182AE5EF}"/>
          </ac:spMkLst>
        </pc:spChg>
        <pc:picChg chg="del">
          <ac:chgData name="Kelly Stokes" userId="3e5c5154-569e-4d81-aa91-4f91841cdfa9" providerId="ADAL" clId="{7BFC770D-AC74-49F5-A715-4831928D3BCD}" dt="2022-12-12T14:43:41.760" v="720" actId="478"/>
          <ac:picMkLst>
            <pc:docMk/>
            <pc:sldMk cId="3541705328" sldId="1759"/>
            <ac:picMk id="3078" creationId="{75BE705F-740B-4A10-C1BF-E8BF054F43A9}"/>
          </ac:picMkLst>
        </pc:picChg>
        <pc:picChg chg="add mod">
          <ac:chgData name="Kelly Stokes" userId="3e5c5154-569e-4d81-aa91-4f91841cdfa9" providerId="ADAL" clId="{7BFC770D-AC74-49F5-A715-4831928D3BCD}" dt="2022-12-12T14:44:01.398" v="722" actId="1076"/>
          <ac:picMkLst>
            <pc:docMk/>
            <pc:sldMk cId="3541705328" sldId="1759"/>
            <ac:picMk id="71682" creationId="{09B84495-9892-0397-9CD9-588055F50DCC}"/>
          </ac:picMkLst>
        </pc:picChg>
      </pc:sldChg>
      <pc:sldChg chg="addSp delSp modSp modAnim">
        <pc:chgData name="Kelly Stokes" userId="3e5c5154-569e-4d81-aa91-4f91841cdfa9" providerId="ADAL" clId="{7BFC770D-AC74-49F5-A715-4831928D3BCD}" dt="2022-12-12T14:44:59.076" v="749" actId="20577"/>
        <pc:sldMkLst>
          <pc:docMk/>
          <pc:sldMk cId="1008862691" sldId="1760"/>
        </pc:sldMkLst>
        <pc:spChg chg="mod">
          <ac:chgData name="Kelly Stokes" userId="3e5c5154-569e-4d81-aa91-4f91841cdfa9" providerId="ADAL" clId="{7BFC770D-AC74-49F5-A715-4831928D3BCD}" dt="2022-12-12T14:44:40.331" v="737" actId="20577"/>
          <ac:spMkLst>
            <pc:docMk/>
            <pc:sldMk cId="1008862691" sldId="1760"/>
            <ac:spMk id="2" creationId="{52DA34BA-82FC-47C5-BCE1-BB65E08B92A1}"/>
          </ac:spMkLst>
        </pc:spChg>
        <pc:spChg chg="mod">
          <ac:chgData name="Kelly Stokes" userId="3e5c5154-569e-4d81-aa91-4f91841cdfa9" providerId="ADAL" clId="{7BFC770D-AC74-49F5-A715-4831928D3BCD}" dt="2022-12-12T14:44:59.076" v="749" actId="20577"/>
          <ac:spMkLst>
            <pc:docMk/>
            <pc:sldMk cId="1008862691" sldId="1760"/>
            <ac:spMk id="10" creationId="{003D53EA-1945-744E-2DD1-0312F4DE835F}"/>
          </ac:spMkLst>
        </pc:spChg>
        <pc:spChg chg="mod">
          <ac:chgData name="Kelly Stokes" userId="3e5c5154-569e-4d81-aa91-4f91841cdfa9" providerId="ADAL" clId="{7BFC770D-AC74-49F5-A715-4831928D3BCD}" dt="2022-12-12T14:44:54.429" v="738"/>
          <ac:spMkLst>
            <pc:docMk/>
            <pc:sldMk cId="1008862691" sldId="1760"/>
            <ac:spMk id="12" creationId="{E384BFF7-3319-CAE2-192F-C4DCBBBBFCCA}"/>
          </ac:spMkLst>
        </pc:spChg>
        <pc:picChg chg="add mod">
          <ac:chgData name="Kelly Stokes" userId="3e5c5154-569e-4d81-aa91-4f91841cdfa9" providerId="ADAL" clId="{7BFC770D-AC74-49F5-A715-4831928D3BCD}" dt="2022-12-12T14:44:33.236" v="724"/>
          <ac:picMkLst>
            <pc:docMk/>
            <pc:sldMk cId="1008862691" sldId="1760"/>
            <ac:picMk id="3" creationId="{42932C89-EFF0-0989-3B4A-C8D3901C4513}"/>
          </ac:picMkLst>
        </pc:picChg>
        <pc:picChg chg="del">
          <ac:chgData name="Kelly Stokes" userId="3e5c5154-569e-4d81-aa91-4f91841cdfa9" providerId="ADAL" clId="{7BFC770D-AC74-49F5-A715-4831928D3BCD}" dt="2022-12-12T14:44:32.769" v="723" actId="478"/>
          <ac:picMkLst>
            <pc:docMk/>
            <pc:sldMk cId="1008862691" sldId="1760"/>
            <ac:picMk id="6" creationId="{A9AC3E8A-E236-95A2-BF47-D4223D6B299A}"/>
          </ac:picMkLst>
        </pc:picChg>
      </pc:sldChg>
      <pc:sldChg chg="addSp delSp modSp modAnim">
        <pc:chgData name="Kelly Stokes" userId="3e5c5154-569e-4d81-aa91-4f91841cdfa9" providerId="ADAL" clId="{7BFC770D-AC74-49F5-A715-4831928D3BCD}" dt="2022-12-12T14:45:30.773" v="760"/>
        <pc:sldMkLst>
          <pc:docMk/>
          <pc:sldMk cId="271200498" sldId="1761"/>
        </pc:sldMkLst>
        <pc:spChg chg="mod">
          <ac:chgData name="Kelly Stokes" userId="3e5c5154-569e-4d81-aa91-4f91841cdfa9" providerId="ADAL" clId="{7BFC770D-AC74-49F5-A715-4831928D3BCD}" dt="2022-12-12T14:45:16.585" v="759" actId="20577"/>
          <ac:spMkLst>
            <pc:docMk/>
            <pc:sldMk cId="271200498" sldId="1761"/>
            <ac:spMk id="2" creationId="{52DA34BA-82FC-47C5-BCE1-BB65E08B92A1}"/>
          </ac:spMkLst>
        </pc:spChg>
        <pc:spChg chg="mod">
          <ac:chgData name="Kelly Stokes" userId="3e5c5154-569e-4d81-aa91-4f91841cdfa9" providerId="ADAL" clId="{7BFC770D-AC74-49F5-A715-4831928D3BCD}" dt="2022-12-12T14:45:30.773" v="760"/>
          <ac:spMkLst>
            <pc:docMk/>
            <pc:sldMk cId="271200498" sldId="1761"/>
            <ac:spMk id="12" creationId="{E384BFF7-3319-CAE2-192F-C4DCBBBBFCCA}"/>
          </ac:spMkLst>
        </pc:spChg>
        <pc:picChg chg="add mod">
          <ac:chgData name="Kelly Stokes" userId="3e5c5154-569e-4d81-aa91-4f91841cdfa9" providerId="ADAL" clId="{7BFC770D-AC74-49F5-A715-4831928D3BCD}" dt="2022-12-12T14:45:12.980" v="751"/>
          <ac:picMkLst>
            <pc:docMk/>
            <pc:sldMk cId="271200498" sldId="1761"/>
            <ac:picMk id="3" creationId="{6C0852E2-514F-3595-EE20-164AAD5D00E8}"/>
          </ac:picMkLst>
        </pc:picChg>
        <pc:picChg chg="del">
          <ac:chgData name="Kelly Stokes" userId="3e5c5154-569e-4d81-aa91-4f91841cdfa9" providerId="ADAL" clId="{7BFC770D-AC74-49F5-A715-4831928D3BCD}" dt="2022-12-12T14:45:12.526" v="750" actId="478"/>
          <ac:picMkLst>
            <pc:docMk/>
            <pc:sldMk cId="271200498" sldId="1761"/>
            <ac:picMk id="6" creationId="{95A7730A-7D88-57BB-F2A8-2C790B98DFEF}"/>
          </ac:picMkLst>
        </pc:picChg>
      </pc:sldChg>
      <pc:sldChg chg="addSp delSp modSp modAnim">
        <pc:chgData name="Kelly Stokes" userId="3e5c5154-569e-4d81-aa91-4f91841cdfa9" providerId="ADAL" clId="{7BFC770D-AC74-49F5-A715-4831928D3BCD}" dt="2022-12-12T14:46:03.915" v="777"/>
        <pc:sldMkLst>
          <pc:docMk/>
          <pc:sldMk cId="1328876241" sldId="1762"/>
        </pc:sldMkLst>
        <pc:spChg chg="mod">
          <ac:chgData name="Kelly Stokes" userId="3e5c5154-569e-4d81-aa91-4f91841cdfa9" providerId="ADAL" clId="{7BFC770D-AC74-49F5-A715-4831928D3BCD}" dt="2022-12-12T14:45:48.994" v="772" actId="20577"/>
          <ac:spMkLst>
            <pc:docMk/>
            <pc:sldMk cId="1328876241" sldId="1762"/>
            <ac:spMk id="2" creationId="{52DA34BA-82FC-47C5-BCE1-BB65E08B92A1}"/>
          </ac:spMkLst>
        </pc:spChg>
        <pc:spChg chg="mod">
          <ac:chgData name="Kelly Stokes" userId="3e5c5154-569e-4d81-aa91-4f91841cdfa9" providerId="ADAL" clId="{7BFC770D-AC74-49F5-A715-4831928D3BCD}" dt="2022-12-12T14:45:52.083" v="776" actId="20577"/>
          <ac:spMkLst>
            <pc:docMk/>
            <pc:sldMk cId="1328876241" sldId="1762"/>
            <ac:spMk id="10" creationId="{003D53EA-1945-744E-2DD1-0312F4DE835F}"/>
          </ac:spMkLst>
        </pc:spChg>
        <pc:spChg chg="mod">
          <ac:chgData name="Kelly Stokes" userId="3e5c5154-569e-4d81-aa91-4f91841cdfa9" providerId="ADAL" clId="{7BFC770D-AC74-49F5-A715-4831928D3BCD}" dt="2022-12-12T14:46:03.915" v="777"/>
          <ac:spMkLst>
            <pc:docMk/>
            <pc:sldMk cId="1328876241" sldId="1762"/>
            <ac:spMk id="12" creationId="{E384BFF7-3319-CAE2-192F-C4DCBBBBFCCA}"/>
          </ac:spMkLst>
        </pc:spChg>
        <pc:picChg chg="add mod">
          <ac:chgData name="Kelly Stokes" userId="3e5c5154-569e-4d81-aa91-4f91841cdfa9" providerId="ADAL" clId="{7BFC770D-AC74-49F5-A715-4831928D3BCD}" dt="2022-12-12T14:45:44.556" v="762"/>
          <ac:picMkLst>
            <pc:docMk/>
            <pc:sldMk cId="1328876241" sldId="1762"/>
            <ac:picMk id="3" creationId="{DB5DF5EA-5AF1-3ADC-E641-5017AE6379CD}"/>
          </ac:picMkLst>
        </pc:picChg>
        <pc:picChg chg="del">
          <ac:chgData name="Kelly Stokes" userId="3e5c5154-569e-4d81-aa91-4f91841cdfa9" providerId="ADAL" clId="{7BFC770D-AC74-49F5-A715-4831928D3BCD}" dt="2022-12-12T14:45:43.798" v="761" actId="478"/>
          <ac:picMkLst>
            <pc:docMk/>
            <pc:sldMk cId="1328876241" sldId="1762"/>
            <ac:picMk id="6" creationId="{6C1A9BBC-B406-F0D1-7507-4CB513A17CBF}"/>
          </ac:picMkLst>
        </pc:picChg>
      </pc:sldChg>
      <pc:sldChg chg="modSp mod">
        <pc:chgData name="Kelly Stokes" userId="3e5c5154-569e-4d81-aa91-4f91841cdfa9" providerId="ADAL" clId="{7BFC770D-AC74-49F5-A715-4831928D3BCD}" dt="2022-12-12T14:46:37.794" v="784" actId="1076"/>
        <pc:sldMkLst>
          <pc:docMk/>
          <pc:sldMk cId="410926204" sldId="1763"/>
        </pc:sldMkLst>
        <pc:spChg chg="mod">
          <ac:chgData name="Kelly Stokes" userId="3e5c5154-569e-4d81-aa91-4f91841cdfa9" providerId="ADAL" clId="{7BFC770D-AC74-49F5-A715-4831928D3BCD}" dt="2022-12-12T14:46:22.454" v="778"/>
          <ac:spMkLst>
            <pc:docMk/>
            <pc:sldMk cId="410926204" sldId="1763"/>
            <ac:spMk id="2" creationId="{52DA34BA-82FC-47C5-BCE1-BB65E08B92A1}"/>
          </ac:spMkLst>
        </pc:spChg>
        <pc:spChg chg="mod">
          <ac:chgData name="Kelly Stokes" userId="3e5c5154-569e-4d81-aa91-4f91841cdfa9" providerId="ADAL" clId="{7BFC770D-AC74-49F5-A715-4831928D3BCD}" dt="2022-12-12T14:46:37.794" v="784" actId="1076"/>
          <ac:spMkLst>
            <pc:docMk/>
            <pc:sldMk cId="410926204" sldId="1763"/>
            <ac:spMk id="3" creationId="{847A1AC9-9EC9-E1AA-348D-958CE44F2772}"/>
          </ac:spMkLst>
        </pc:spChg>
      </pc:sldChg>
      <pc:sldChg chg="modSp mod">
        <pc:chgData name="Kelly Stokes" userId="3e5c5154-569e-4d81-aa91-4f91841cdfa9" providerId="ADAL" clId="{7BFC770D-AC74-49F5-A715-4831928D3BCD}" dt="2022-12-12T14:47:07.740" v="791" actId="20577"/>
        <pc:sldMkLst>
          <pc:docMk/>
          <pc:sldMk cId="1833083167" sldId="1764"/>
        </pc:sldMkLst>
        <pc:spChg chg="mod">
          <ac:chgData name="Kelly Stokes" userId="3e5c5154-569e-4d81-aa91-4f91841cdfa9" providerId="ADAL" clId="{7BFC770D-AC74-49F5-A715-4831928D3BCD}" dt="2022-12-12T14:47:07.740" v="791" actId="20577"/>
          <ac:spMkLst>
            <pc:docMk/>
            <pc:sldMk cId="1833083167" sldId="1764"/>
            <ac:spMk id="2" creationId="{52DA34BA-82FC-47C5-BCE1-BB65E08B92A1}"/>
          </ac:spMkLst>
        </pc:spChg>
        <pc:spChg chg="mod">
          <ac:chgData name="Kelly Stokes" userId="3e5c5154-569e-4d81-aa91-4f91841cdfa9" providerId="ADAL" clId="{7BFC770D-AC74-49F5-A715-4831928D3BCD}" dt="2022-12-12T14:47:04.838" v="790" actId="27636"/>
          <ac:spMkLst>
            <pc:docMk/>
            <pc:sldMk cId="1833083167" sldId="1764"/>
            <ac:spMk id="3" creationId="{847A1AC9-9EC9-E1AA-348D-958CE44F2772}"/>
          </ac:spMkLst>
        </pc:spChg>
      </pc:sldChg>
      <pc:sldChg chg="modSp mod">
        <pc:chgData name="Kelly Stokes" userId="3e5c5154-569e-4d81-aa91-4f91841cdfa9" providerId="ADAL" clId="{7BFC770D-AC74-49F5-A715-4831928D3BCD}" dt="2022-12-12T14:47:34.320" v="799" actId="27636"/>
        <pc:sldMkLst>
          <pc:docMk/>
          <pc:sldMk cId="1198831406" sldId="1765"/>
        </pc:sldMkLst>
        <pc:spChg chg="mod">
          <ac:chgData name="Kelly Stokes" userId="3e5c5154-569e-4d81-aa91-4f91841cdfa9" providerId="ADAL" clId="{7BFC770D-AC74-49F5-A715-4831928D3BCD}" dt="2022-12-12T14:47:22.934" v="792"/>
          <ac:spMkLst>
            <pc:docMk/>
            <pc:sldMk cId="1198831406" sldId="1765"/>
            <ac:spMk id="2" creationId="{52DA34BA-82FC-47C5-BCE1-BB65E08B92A1}"/>
          </ac:spMkLst>
        </pc:spChg>
        <pc:spChg chg="mod">
          <ac:chgData name="Kelly Stokes" userId="3e5c5154-569e-4d81-aa91-4f91841cdfa9" providerId="ADAL" clId="{7BFC770D-AC74-49F5-A715-4831928D3BCD}" dt="2022-12-12T14:47:34.320" v="799" actId="27636"/>
          <ac:spMkLst>
            <pc:docMk/>
            <pc:sldMk cId="1198831406" sldId="1765"/>
            <ac:spMk id="3" creationId="{847A1AC9-9EC9-E1AA-348D-958CE44F2772}"/>
          </ac:spMkLst>
        </pc:spChg>
      </pc:sldChg>
      <pc:sldChg chg="modNotesTx">
        <pc:chgData name="Kelly Stokes" userId="3e5c5154-569e-4d81-aa91-4f91841cdfa9" providerId="ADAL" clId="{7BFC770D-AC74-49F5-A715-4831928D3BCD}" dt="2022-12-12T14:48:22.359" v="800"/>
        <pc:sldMkLst>
          <pc:docMk/>
          <pc:sldMk cId="2999390757" sldId="1774"/>
        </pc:sldMkLst>
      </pc:sldChg>
      <pc:sldChg chg="modSp mod">
        <pc:chgData name="Kelly Stokes" userId="3e5c5154-569e-4d81-aa91-4f91841cdfa9" providerId="ADAL" clId="{7BFC770D-AC74-49F5-A715-4831928D3BCD}" dt="2022-12-12T14:48:29.081" v="802" actId="20577"/>
        <pc:sldMkLst>
          <pc:docMk/>
          <pc:sldMk cId="733542251" sldId="1775"/>
        </pc:sldMkLst>
        <pc:spChg chg="mod">
          <ac:chgData name="Kelly Stokes" userId="3e5c5154-569e-4d81-aa91-4f91841cdfa9" providerId="ADAL" clId="{7BFC770D-AC74-49F5-A715-4831928D3BCD}" dt="2022-12-12T14:48:29.081" v="802" actId="20577"/>
          <ac:spMkLst>
            <pc:docMk/>
            <pc:sldMk cId="733542251" sldId="1775"/>
            <ac:spMk id="2" creationId="{77E26784-A357-92CE-B6B1-8F248D3D6650}"/>
          </ac:spMkLst>
        </pc:spChg>
      </pc:sldChg>
      <pc:sldChg chg="del">
        <pc:chgData name="Kelly Stokes" userId="3e5c5154-569e-4d81-aa91-4f91841cdfa9" providerId="ADAL" clId="{7BFC770D-AC74-49F5-A715-4831928D3BCD}" dt="2022-12-12T14:50:03.691" v="803" actId="2696"/>
        <pc:sldMkLst>
          <pc:docMk/>
          <pc:sldMk cId="3590384317" sldId="1783"/>
        </pc:sldMkLst>
      </pc:sldChg>
      <pc:sldChg chg="del">
        <pc:chgData name="Kelly Stokes" userId="3e5c5154-569e-4d81-aa91-4f91841cdfa9" providerId="ADAL" clId="{7BFC770D-AC74-49F5-A715-4831928D3BCD}" dt="2022-12-12T14:50:03.691" v="803" actId="2696"/>
        <pc:sldMkLst>
          <pc:docMk/>
          <pc:sldMk cId="255039281" sldId="1784"/>
        </pc:sldMkLst>
      </pc:sldChg>
      <pc:sldChg chg="del">
        <pc:chgData name="Kelly Stokes" userId="3e5c5154-569e-4d81-aa91-4f91841cdfa9" providerId="ADAL" clId="{7BFC770D-AC74-49F5-A715-4831928D3BCD}" dt="2022-12-12T14:50:03.691" v="803" actId="2696"/>
        <pc:sldMkLst>
          <pc:docMk/>
          <pc:sldMk cId="3772835833" sldId="1785"/>
        </pc:sldMkLst>
      </pc:sldChg>
      <pc:sldChg chg="addSp delSp modSp mod modAnim">
        <pc:chgData name="Kelly Stokes" userId="3e5c5154-569e-4d81-aa91-4f91841cdfa9" providerId="ADAL" clId="{7BFC770D-AC74-49F5-A715-4831928D3BCD}" dt="2022-12-12T14:53:03.369" v="829"/>
        <pc:sldMkLst>
          <pc:docMk/>
          <pc:sldMk cId="1487479341" sldId="1789"/>
        </pc:sldMkLst>
        <pc:spChg chg="mod">
          <ac:chgData name="Kelly Stokes" userId="3e5c5154-569e-4d81-aa91-4f91841cdfa9" providerId="ADAL" clId="{7BFC770D-AC74-49F5-A715-4831928D3BCD}" dt="2022-12-12T14:52:31.811" v="824" actId="20577"/>
          <ac:spMkLst>
            <pc:docMk/>
            <pc:sldMk cId="1487479341" sldId="1789"/>
            <ac:spMk id="2" creationId="{52DA34BA-82FC-47C5-BCE1-BB65E08B92A1}"/>
          </ac:spMkLst>
        </pc:spChg>
        <pc:spChg chg="mod">
          <ac:chgData name="Kelly Stokes" userId="3e5c5154-569e-4d81-aa91-4f91841cdfa9" providerId="ADAL" clId="{7BFC770D-AC74-49F5-A715-4831928D3BCD}" dt="2022-12-12T14:52:37.278" v="825" actId="1076"/>
          <ac:spMkLst>
            <pc:docMk/>
            <pc:sldMk cId="1487479341" sldId="1789"/>
            <ac:spMk id="3" creationId="{13BB5EC0-7A96-4D29-A835-6FAE896C31A4}"/>
          </ac:spMkLst>
        </pc:spChg>
        <pc:picChg chg="del">
          <ac:chgData name="Kelly Stokes" userId="3e5c5154-569e-4d81-aa91-4f91841cdfa9" providerId="ADAL" clId="{7BFC770D-AC74-49F5-A715-4831928D3BCD}" dt="2022-12-12T14:52:38.184" v="826" actId="478"/>
          <ac:picMkLst>
            <pc:docMk/>
            <pc:sldMk cId="1487479341" sldId="1789"/>
            <ac:picMk id="73730" creationId="{A34D058B-F520-24C7-1B14-E7D2A6CAFEE3}"/>
          </ac:picMkLst>
        </pc:picChg>
        <pc:picChg chg="add mod">
          <ac:chgData name="Kelly Stokes" userId="3e5c5154-569e-4d81-aa91-4f91841cdfa9" providerId="ADAL" clId="{7BFC770D-AC74-49F5-A715-4831928D3BCD}" dt="2022-12-12T14:52:59.044" v="828" actId="1076"/>
          <ac:picMkLst>
            <pc:docMk/>
            <pc:sldMk cId="1487479341" sldId="1789"/>
            <ac:picMk id="90114" creationId="{2042B20B-81F9-4AFB-7792-6F717001D081}"/>
          </ac:picMkLst>
        </pc:picChg>
      </pc:sldChg>
      <pc:sldChg chg="addSp delSp modSp mod modAnim">
        <pc:chgData name="Kelly Stokes" userId="3e5c5154-569e-4d81-aa91-4f91841cdfa9" providerId="ADAL" clId="{7BFC770D-AC74-49F5-A715-4831928D3BCD}" dt="2022-12-12T14:53:33.447" v="847"/>
        <pc:sldMkLst>
          <pc:docMk/>
          <pc:sldMk cId="2553645117" sldId="1790"/>
        </pc:sldMkLst>
        <pc:spChg chg="mod">
          <ac:chgData name="Kelly Stokes" userId="3e5c5154-569e-4d81-aa91-4f91841cdfa9" providerId="ADAL" clId="{7BFC770D-AC74-49F5-A715-4831928D3BCD}" dt="2022-12-12T14:53:10.144" v="842" actId="20577"/>
          <ac:spMkLst>
            <pc:docMk/>
            <pc:sldMk cId="2553645117" sldId="1790"/>
            <ac:spMk id="2" creationId="{52DA34BA-82FC-47C5-BCE1-BB65E08B92A1}"/>
          </ac:spMkLst>
        </pc:spChg>
        <pc:spChg chg="mod">
          <ac:chgData name="Kelly Stokes" userId="3e5c5154-569e-4d81-aa91-4f91841cdfa9" providerId="ADAL" clId="{7BFC770D-AC74-49F5-A715-4831928D3BCD}" dt="2022-12-12T14:53:13.600" v="843" actId="1076"/>
          <ac:spMkLst>
            <pc:docMk/>
            <pc:sldMk cId="2553645117" sldId="1790"/>
            <ac:spMk id="3" creationId="{0366E0B6-702E-4814-82C6-08CA2D13F3C9}"/>
          </ac:spMkLst>
        </pc:spChg>
        <pc:picChg chg="del">
          <ac:chgData name="Kelly Stokes" userId="3e5c5154-569e-4d81-aa91-4f91841cdfa9" providerId="ADAL" clId="{7BFC770D-AC74-49F5-A715-4831928D3BCD}" dt="2022-12-12T14:53:14.327" v="844" actId="478"/>
          <ac:picMkLst>
            <pc:docMk/>
            <pc:sldMk cId="2553645117" sldId="1790"/>
            <ac:picMk id="72706" creationId="{3BE5327E-E584-443C-5F12-B94B930A2883}"/>
          </ac:picMkLst>
        </pc:picChg>
        <pc:picChg chg="add mod">
          <ac:chgData name="Kelly Stokes" userId="3e5c5154-569e-4d81-aa91-4f91841cdfa9" providerId="ADAL" clId="{7BFC770D-AC74-49F5-A715-4831928D3BCD}" dt="2022-12-12T14:53:32.412" v="846" actId="1076"/>
          <ac:picMkLst>
            <pc:docMk/>
            <pc:sldMk cId="2553645117" sldId="1790"/>
            <ac:picMk id="89090" creationId="{3FB6402C-0997-E9A4-BA90-CB1D4A218DB4}"/>
          </ac:picMkLst>
        </pc:picChg>
      </pc:sldChg>
      <pc:sldChg chg="del">
        <pc:chgData name="Kelly Stokes" userId="3e5c5154-569e-4d81-aa91-4f91841cdfa9" providerId="ADAL" clId="{7BFC770D-AC74-49F5-A715-4831928D3BCD}" dt="2022-12-12T14:53:35.898" v="848" actId="2696"/>
        <pc:sldMkLst>
          <pc:docMk/>
          <pc:sldMk cId="1464044632" sldId="1791"/>
        </pc:sldMkLst>
      </pc:sldChg>
      <pc:sldChg chg="addSp delSp modSp modAnim">
        <pc:chgData name="Kelly Stokes" userId="3e5c5154-569e-4d81-aa91-4f91841cdfa9" providerId="ADAL" clId="{7BFC770D-AC74-49F5-A715-4831928D3BCD}" dt="2022-12-12T14:54:02.792" v="866"/>
        <pc:sldMkLst>
          <pc:docMk/>
          <pc:sldMk cId="333078090" sldId="1792"/>
        </pc:sldMkLst>
        <pc:spChg chg="mod">
          <ac:chgData name="Kelly Stokes" userId="3e5c5154-569e-4d81-aa91-4f91841cdfa9" providerId="ADAL" clId="{7BFC770D-AC74-49F5-A715-4831928D3BCD}" dt="2022-12-12T14:53:49.014" v="861" actId="20577"/>
          <ac:spMkLst>
            <pc:docMk/>
            <pc:sldMk cId="333078090" sldId="1792"/>
            <ac:spMk id="2" creationId="{52DA34BA-82FC-47C5-BCE1-BB65E08B92A1}"/>
          </ac:spMkLst>
        </pc:spChg>
        <pc:spChg chg="mod">
          <ac:chgData name="Kelly Stokes" userId="3e5c5154-569e-4d81-aa91-4f91841cdfa9" providerId="ADAL" clId="{7BFC770D-AC74-49F5-A715-4831928D3BCD}" dt="2022-12-12T14:53:59.937" v="865" actId="20577"/>
          <ac:spMkLst>
            <pc:docMk/>
            <pc:sldMk cId="333078090" sldId="1792"/>
            <ac:spMk id="10" creationId="{003D53EA-1945-744E-2DD1-0312F4DE835F}"/>
          </ac:spMkLst>
        </pc:spChg>
        <pc:spChg chg="mod">
          <ac:chgData name="Kelly Stokes" userId="3e5c5154-569e-4d81-aa91-4f91841cdfa9" providerId="ADAL" clId="{7BFC770D-AC74-49F5-A715-4831928D3BCD}" dt="2022-12-12T14:54:02.792" v="866"/>
          <ac:spMkLst>
            <pc:docMk/>
            <pc:sldMk cId="333078090" sldId="1792"/>
            <ac:spMk id="12" creationId="{E384BFF7-3319-CAE2-192F-C4DCBBBBFCCA}"/>
          </ac:spMkLst>
        </pc:spChg>
        <pc:picChg chg="del">
          <ac:chgData name="Kelly Stokes" userId="3e5c5154-569e-4d81-aa91-4f91841cdfa9" providerId="ADAL" clId="{7BFC770D-AC74-49F5-A715-4831928D3BCD}" dt="2022-12-12T14:53:43.344" v="849" actId="478"/>
          <ac:picMkLst>
            <pc:docMk/>
            <pc:sldMk cId="333078090" sldId="1792"/>
            <ac:picMk id="3" creationId="{42932C89-EFF0-0989-3B4A-C8D3901C4513}"/>
          </ac:picMkLst>
        </pc:picChg>
        <pc:picChg chg="add mod">
          <ac:chgData name="Kelly Stokes" userId="3e5c5154-569e-4d81-aa91-4f91841cdfa9" providerId="ADAL" clId="{7BFC770D-AC74-49F5-A715-4831928D3BCD}" dt="2022-12-12T14:53:43.673" v="850"/>
          <ac:picMkLst>
            <pc:docMk/>
            <pc:sldMk cId="333078090" sldId="1792"/>
            <ac:picMk id="4" creationId="{39939EF2-BE9C-EAD2-E51D-4A24EF3DEC43}"/>
          </ac:picMkLst>
        </pc:picChg>
      </pc:sldChg>
      <pc:sldChg chg="addSp delSp modSp modAnim">
        <pc:chgData name="Kelly Stokes" userId="3e5c5154-569e-4d81-aa91-4f91841cdfa9" providerId="ADAL" clId="{7BFC770D-AC74-49F5-A715-4831928D3BCD}" dt="2022-12-12T14:54:38.947" v="880"/>
        <pc:sldMkLst>
          <pc:docMk/>
          <pc:sldMk cId="859459888" sldId="1793"/>
        </pc:sldMkLst>
        <pc:spChg chg="mod">
          <ac:chgData name="Kelly Stokes" userId="3e5c5154-569e-4d81-aa91-4f91841cdfa9" providerId="ADAL" clId="{7BFC770D-AC74-49F5-A715-4831928D3BCD}" dt="2022-12-12T14:54:22.641" v="879" actId="20577"/>
          <ac:spMkLst>
            <pc:docMk/>
            <pc:sldMk cId="859459888" sldId="1793"/>
            <ac:spMk id="2" creationId="{52DA34BA-82FC-47C5-BCE1-BB65E08B92A1}"/>
          </ac:spMkLst>
        </pc:spChg>
        <pc:spChg chg="mod">
          <ac:chgData name="Kelly Stokes" userId="3e5c5154-569e-4d81-aa91-4f91841cdfa9" providerId="ADAL" clId="{7BFC770D-AC74-49F5-A715-4831928D3BCD}" dt="2022-12-12T14:54:38.947" v="880"/>
          <ac:spMkLst>
            <pc:docMk/>
            <pc:sldMk cId="859459888" sldId="1793"/>
            <ac:spMk id="12" creationId="{E384BFF7-3319-CAE2-192F-C4DCBBBBFCCA}"/>
          </ac:spMkLst>
        </pc:spChg>
        <pc:picChg chg="del">
          <ac:chgData name="Kelly Stokes" userId="3e5c5154-569e-4d81-aa91-4f91841cdfa9" providerId="ADAL" clId="{7BFC770D-AC74-49F5-A715-4831928D3BCD}" dt="2022-12-12T14:54:16.922" v="867" actId="478"/>
          <ac:picMkLst>
            <pc:docMk/>
            <pc:sldMk cId="859459888" sldId="1793"/>
            <ac:picMk id="3" creationId="{6C0852E2-514F-3595-EE20-164AAD5D00E8}"/>
          </ac:picMkLst>
        </pc:picChg>
        <pc:picChg chg="add mod">
          <ac:chgData name="Kelly Stokes" userId="3e5c5154-569e-4d81-aa91-4f91841cdfa9" providerId="ADAL" clId="{7BFC770D-AC74-49F5-A715-4831928D3BCD}" dt="2022-12-12T14:54:17.741" v="868"/>
          <ac:picMkLst>
            <pc:docMk/>
            <pc:sldMk cId="859459888" sldId="1793"/>
            <ac:picMk id="4" creationId="{7DCD95B3-0F1F-E8AD-0DDC-039C6E6EFF08}"/>
          </ac:picMkLst>
        </pc:picChg>
      </pc:sldChg>
      <pc:sldChg chg="del">
        <pc:chgData name="Kelly Stokes" userId="3e5c5154-569e-4d81-aa91-4f91841cdfa9" providerId="ADAL" clId="{7BFC770D-AC74-49F5-A715-4831928D3BCD}" dt="2022-12-12T14:54:46.633" v="882" actId="2696"/>
        <pc:sldMkLst>
          <pc:docMk/>
          <pc:sldMk cId="3795935422" sldId="1794"/>
        </pc:sldMkLst>
      </pc:sldChg>
      <pc:sldChg chg="modSp mod">
        <pc:chgData name="Kelly Stokes" userId="3e5c5154-569e-4d81-aa91-4f91841cdfa9" providerId="ADAL" clId="{7BFC770D-AC74-49F5-A715-4831928D3BCD}" dt="2022-12-12T14:55:11.308" v="887" actId="27636"/>
        <pc:sldMkLst>
          <pc:docMk/>
          <pc:sldMk cId="2594427866" sldId="1795"/>
        </pc:sldMkLst>
        <pc:spChg chg="mod">
          <ac:chgData name="Kelly Stokes" userId="3e5c5154-569e-4d81-aa91-4f91841cdfa9" providerId="ADAL" clId="{7BFC770D-AC74-49F5-A715-4831928D3BCD}" dt="2022-12-12T14:55:01.287" v="884"/>
          <ac:spMkLst>
            <pc:docMk/>
            <pc:sldMk cId="2594427866" sldId="1795"/>
            <ac:spMk id="2" creationId="{52DA34BA-82FC-47C5-BCE1-BB65E08B92A1}"/>
          </ac:spMkLst>
        </pc:spChg>
        <pc:spChg chg="mod">
          <ac:chgData name="Kelly Stokes" userId="3e5c5154-569e-4d81-aa91-4f91841cdfa9" providerId="ADAL" clId="{7BFC770D-AC74-49F5-A715-4831928D3BCD}" dt="2022-12-12T14:55:11.308" v="887" actId="27636"/>
          <ac:spMkLst>
            <pc:docMk/>
            <pc:sldMk cId="2594427866" sldId="1795"/>
            <ac:spMk id="3" creationId="{847A1AC9-9EC9-E1AA-348D-958CE44F2772}"/>
          </ac:spMkLst>
        </pc:spChg>
      </pc:sldChg>
      <pc:sldChg chg="modSp mod">
        <pc:chgData name="Kelly Stokes" userId="3e5c5154-569e-4d81-aa91-4f91841cdfa9" providerId="ADAL" clId="{7BFC770D-AC74-49F5-A715-4831928D3BCD}" dt="2022-12-12T14:55:38.509" v="895" actId="27636"/>
        <pc:sldMkLst>
          <pc:docMk/>
          <pc:sldMk cId="2694030157" sldId="1796"/>
        </pc:sldMkLst>
        <pc:spChg chg="mod">
          <ac:chgData name="Kelly Stokes" userId="3e5c5154-569e-4d81-aa91-4f91841cdfa9" providerId="ADAL" clId="{7BFC770D-AC74-49F5-A715-4831928D3BCD}" dt="2022-12-12T14:55:27.467" v="888"/>
          <ac:spMkLst>
            <pc:docMk/>
            <pc:sldMk cId="2694030157" sldId="1796"/>
            <ac:spMk id="2" creationId="{52DA34BA-82FC-47C5-BCE1-BB65E08B92A1}"/>
          </ac:spMkLst>
        </pc:spChg>
        <pc:spChg chg="mod">
          <ac:chgData name="Kelly Stokes" userId="3e5c5154-569e-4d81-aa91-4f91841cdfa9" providerId="ADAL" clId="{7BFC770D-AC74-49F5-A715-4831928D3BCD}" dt="2022-12-12T14:55:38.509" v="895" actId="27636"/>
          <ac:spMkLst>
            <pc:docMk/>
            <pc:sldMk cId="2694030157" sldId="1796"/>
            <ac:spMk id="3" creationId="{847A1AC9-9EC9-E1AA-348D-958CE44F2772}"/>
          </ac:spMkLst>
        </pc:spChg>
      </pc:sldChg>
      <pc:sldChg chg="del">
        <pc:chgData name="Kelly Stokes" userId="3e5c5154-569e-4d81-aa91-4f91841cdfa9" providerId="ADAL" clId="{7BFC770D-AC74-49F5-A715-4831928D3BCD}" dt="2022-12-12T14:55:42.805" v="896" actId="2696"/>
        <pc:sldMkLst>
          <pc:docMk/>
          <pc:sldMk cId="2520861015" sldId="1797"/>
        </pc:sldMkLst>
      </pc:sldChg>
      <pc:sldChg chg="modNotesTx">
        <pc:chgData name="Kelly Stokes" userId="3e5c5154-569e-4d81-aa91-4f91841cdfa9" providerId="ADAL" clId="{7BFC770D-AC74-49F5-A715-4831928D3BCD}" dt="2022-12-12T14:56:05.916" v="897"/>
        <pc:sldMkLst>
          <pc:docMk/>
          <pc:sldMk cId="1115456414" sldId="1806"/>
        </pc:sldMkLst>
      </pc:sldChg>
      <pc:sldChg chg="modSp mod">
        <pc:chgData name="Kelly Stokes" userId="3e5c5154-569e-4d81-aa91-4f91841cdfa9" providerId="ADAL" clId="{7BFC770D-AC74-49F5-A715-4831928D3BCD}" dt="2022-12-12T14:56:12.283" v="898"/>
        <pc:sldMkLst>
          <pc:docMk/>
          <pc:sldMk cId="474806178" sldId="1807"/>
        </pc:sldMkLst>
        <pc:spChg chg="mod">
          <ac:chgData name="Kelly Stokes" userId="3e5c5154-569e-4d81-aa91-4f91841cdfa9" providerId="ADAL" clId="{7BFC770D-AC74-49F5-A715-4831928D3BCD}" dt="2022-12-12T14:56:12.283" v="898"/>
          <ac:spMkLst>
            <pc:docMk/>
            <pc:sldMk cId="474806178" sldId="1807"/>
            <ac:spMk id="2" creationId="{77E26784-A357-92CE-B6B1-8F248D3D6650}"/>
          </ac:spMkLst>
        </pc:spChg>
      </pc:sldChg>
      <pc:sldChg chg="del">
        <pc:chgData name="Kelly Stokes" userId="3e5c5154-569e-4d81-aa91-4f91841cdfa9" providerId="ADAL" clId="{7BFC770D-AC74-49F5-A715-4831928D3BCD}" dt="2022-12-12T14:56:25.403" v="899" actId="2696"/>
        <pc:sldMkLst>
          <pc:docMk/>
          <pc:sldMk cId="468237022" sldId="1815"/>
        </pc:sldMkLst>
      </pc:sldChg>
      <pc:sldChg chg="del">
        <pc:chgData name="Kelly Stokes" userId="3e5c5154-569e-4d81-aa91-4f91841cdfa9" providerId="ADAL" clId="{7BFC770D-AC74-49F5-A715-4831928D3BCD}" dt="2022-12-12T14:56:25.403" v="899" actId="2696"/>
        <pc:sldMkLst>
          <pc:docMk/>
          <pc:sldMk cId="2746441766" sldId="1816"/>
        </pc:sldMkLst>
      </pc:sldChg>
      <pc:sldChg chg="del">
        <pc:chgData name="Kelly Stokes" userId="3e5c5154-569e-4d81-aa91-4f91841cdfa9" providerId="ADAL" clId="{7BFC770D-AC74-49F5-A715-4831928D3BCD}" dt="2022-12-12T14:56:25.403" v="899" actId="2696"/>
        <pc:sldMkLst>
          <pc:docMk/>
          <pc:sldMk cId="4270576341" sldId="1817"/>
        </pc:sldMkLst>
      </pc:sldChg>
      <pc:sldChg chg="addSp delSp modSp mod modAnim">
        <pc:chgData name="Kelly Stokes" userId="3e5c5154-569e-4d81-aa91-4f91841cdfa9" providerId="ADAL" clId="{7BFC770D-AC74-49F5-A715-4831928D3BCD}" dt="2022-12-12T14:58:09.364" v="931"/>
        <pc:sldMkLst>
          <pc:docMk/>
          <pc:sldMk cId="3550983140" sldId="1821"/>
        </pc:sldMkLst>
        <pc:spChg chg="mod">
          <ac:chgData name="Kelly Stokes" userId="3e5c5154-569e-4d81-aa91-4f91841cdfa9" providerId="ADAL" clId="{7BFC770D-AC74-49F5-A715-4831928D3BCD}" dt="2022-12-12T14:57:42.611" v="927" actId="20577"/>
          <ac:spMkLst>
            <pc:docMk/>
            <pc:sldMk cId="3550983140" sldId="1821"/>
            <ac:spMk id="2" creationId="{52DA34BA-82FC-47C5-BCE1-BB65E08B92A1}"/>
          </ac:spMkLst>
        </pc:spChg>
        <pc:spChg chg="mod">
          <ac:chgData name="Kelly Stokes" userId="3e5c5154-569e-4d81-aa91-4f91841cdfa9" providerId="ADAL" clId="{7BFC770D-AC74-49F5-A715-4831928D3BCD}" dt="2022-12-12T14:57:40.371" v="924" actId="1076"/>
          <ac:spMkLst>
            <pc:docMk/>
            <pc:sldMk cId="3550983140" sldId="1821"/>
            <ac:spMk id="3" creationId="{13BB5EC0-7A96-4D29-A835-6FAE896C31A4}"/>
          </ac:spMkLst>
        </pc:spChg>
        <pc:picChg chg="del">
          <ac:chgData name="Kelly Stokes" userId="3e5c5154-569e-4d81-aa91-4f91841cdfa9" providerId="ADAL" clId="{7BFC770D-AC74-49F5-A715-4831928D3BCD}" dt="2022-12-12T14:57:44.585" v="928" actId="478"/>
          <ac:picMkLst>
            <pc:docMk/>
            <pc:sldMk cId="3550983140" sldId="1821"/>
            <ac:picMk id="73730" creationId="{A34D058B-F520-24C7-1B14-E7D2A6CAFEE3}"/>
          </ac:picMkLst>
        </pc:picChg>
        <pc:picChg chg="add mod">
          <ac:chgData name="Kelly Stokes" userId="3e5c5154-569e-4d81-aa91-4f91841cdfa9" providerId="ADAL" clId="{7BFC770D-AC74-49F5-A715-4831928D3BCD}" dt="2022-12-12T14:58:07.620" v="930" actId="1076"/>
          <ac:picMkLst>
            <pc:docMk/>
            <pc:sldMk cId="3550983140" sldId="1821"/>
            <ac:picMk id="81922" creationId="{CC6EE366-D9CC-58AA-D74C-D661C94492C2}"/>
          </ac:picMkLst>
        </pc:picChg>
      </pc:sldChg>
      <pc:sldChg chg="addSp delSp modSp mod modAnim">
        <pc:chgData name="Kelly Stokes" userId="3e5c5154-569e-4d81-aa91-4f91841cdfa9" providerId="ADAL" clId="{7BFC770D-AC74-49F5-A715-4831928D3BCD}" dt="2022-12-12T14:58:45.057" v="945"/>
        <pc:sldMkLst>
          <pc:docMk/>
          <pc:sldMk cId="3640613274" sldId="1822"/>
        </pc:sldMkLst>
        <pc:spChg chg="mod">
          <ac:chgData name="Kelly Stokes" userId="3e5c5154-569e-4d81-aa91-4f91841cdfa9" providerId="ADAL" clId="{7BFC770D-AC74-49F5-A715-4831928D3BCD}" dt="2022-12-12T14:58:15.749" v="940" actId="20577"/>
          <ac:spMkLst>
            <pc:docMk/>
            <pc:sldMk cId="3640613274" sldId="1822"/>
            <ac:spMk id="2" creationId="{52DA34BA-82FC-47C5-BCE1-BB65E08B92A1}"/>
          </ac:spMkLst>
        </pc:spChg>
        <pc:spChg chg="mod">
          <ac:chgData name="Kelly Stokes" userId="3e5c5154-569e-4d81-aa91-4f91841cdfa9" providerId="ADAL" clId="{7BFC770D-AC74-49F5-A715-4831928D3BCD}" dt="2022-12-12T14:58:19.691" v="941" actId="1076"/>
          <ac:spMkLst>
            <pc:docMk/>
            <pc:sldMk cId="3640613274" sldId="1822"/>
            <ac:spMk id="3" creationId="{0366E0B6-702E-4814-82C6-08CA2D13F3C9}"/>
          </ac:spMkLst>
        </pc:spChg>
        <pc:picChg chg="del">
          <ac:chgData name="Kelly Stokes" userId="3e5c5154-569e-4d81-aa91-4f91841cdfa9" providerId="ADAL" clId="{7BFC770D-AC74-49F5-A715-4831928D3BCD}" dt="2022-12-12T14:58:20.412" v="942" actId="478"/>
          <ac:picMkLst>
            <pc:docMk/>
            <pc:sldMk cId="3640613274" sldId="1822"/>
            <ac:picMk id="72706" creationId="{3BE5327E-E584-443C-5F12-B94B930A2883}"/>
          </ac:picMkLst>
        </pc:picChg>
        <pc:picChg chg="add mod">
          <ac:chgData name="Kelly Stokes" userId="3e5c5154-569e-4d81-aa91-4f91841cdfa9" providerId="ADAL" clId="{7BFC770D-AC74-49F5-A715-4831928D3BCD}" dt="2022-12-12T14:58:43.685" v="944" actId="1076"/>
          <ac:picMkLst>
            <pc:docMk/>
            <pc:sldMk cId="3640613274" sldId="1822"/>
            <ac:picMk id="80898" creationId="{DC4F27CD-1699-DD3B-B0D0-F04B02C06DA1}"/>
          </ac:picMkLst>
        </pc:picChg>
      </pc:sldChg>
      <pc:sldChg chg="del">
        <pc:chgData name="Kelly Stokes" userId="3e5c5154-569e-4d81-aa91-4f91841cdfa9" providerId="ADAL" clId="{7BFC770D-AC74-49F5-A715-4831928D3BCD}" dt="2022-12-12T14:58:55.985" v="946" actId="2696"/>
        <pc:sldMkLst>
          <pc:docMk/>
          <pc:sldMk cId="2825046702" sldId="1823"/>
        </pc:sldMkLst>
      </pc:sldChg>
      <pc:sldChg chg="addSp delSp modSp mod modAnim">
        <pc:chgData name="Kelly Stokes" userId="3e5c5154-569e-4d81-aa91-4f91841cdfa9" providerId="ADAL" clId="{7BFC770D-AC74-49F5-A715-4831928D3BCD}" dt="2022-12-12T14:59:39.852" v="966" actId="20577"/>
        <pc:sldMkLst>
          <pc:docMk/>
          <pc:sldMk cId="879912812" sldId="1824"/>
        </pc:sldMkLst>
        <pc:spChg chg="mod">
          <ac:chgData name="Kelly Stokes" userId="3e5c5154-569e-4d81-aa91-4f91841cdfa9" providerId="ADAL" clId="{7BFC770D-AC74-49F5-A715-4831928D3BCD}" dt="2022-12-12T14:59:16.858" v="960" actId="20577"/>
          <ac:spMkLst>
            <pc:docMk/>
            <pc:sldMk cId="879912812" sldId="1824"/>
            <ac:spMk id="2" creationId="{52DA34BA-82FC-47C5-BCE1-BB65E08B92A1}"/>
          </ac:spMkLst>
        </pc:spChg>
        <pc:spChg chg="mod">
          <ac:chgData name="Kelly Stokes" userId="3e5c5154-569e-4d81-aa91-4f91841cdfa9" providerId="ADAL" clId="{7BFC770D-AC74-49F5-A715-4831928D3BCD}" dt="2022-12-12T14:59:39.852" v="966" actId="20577"/>
          <ac:spMkLst>
            <pc:docMk/>
            <pc:sldMk cId="879912812" sldId="1824"/>
            <ac:spMk id="10" creationId="{003D53EA-1945-744E-2DD1-0312F4DE835F}"/>
          </ac:spMkLst>
        </pc:spChg>
        <pc:spChg chg="mod">
          <ac:chgData name="Kelly Stokes" userId="3e5c5154-569e-4d81-aa91-4f91841cdfa9" providerId="ADAL" clId="{7BFC770D-AC74-49F5-A715-4831928D3BCD}" dt="2022-12-12T14:59:30.496" v="961"/>
          <ac:spMkLst>
            <pc:docMk/>
            <pc:sldMk cId="879912812" sldId="1824"/>
            <ac:spMk id="12" creationId="{E384BFF7-3319-CAE2-192F-C4DCBBBBFCCA}"/>
          </ac:spMkLst>
        </pc:spChg>
        <pc:picChg chg="del">
          <ac:chgData name="Kelly Stokes" userId="3e5c5154-569e-4d81-aa91-4f91841cdfa9" providerId="ADAL" clId="{7BFC770D-AC74-49F5-A715-4831928D3BCD}" dt="2022-12-12T14:59:03.892" v="947" actId="478"/>
          <ac:picMkLst>
            <pc:docMk/>
            <pc:sldMk cId="879912812" sldId="1824"/>
            <ac:picMk id="3" creationId="{42932C89-EFF0-0989-3B4A-C8D3901C4513}"/>
          </ac:picMkLst>
        </pc:picChg>
        <pc:picChg chg="add mod">
          <ac:chgData name="Kelly Stokes" userId="3e5c5154-569e-4d81-aa91-4f91841cdfa9" providerId="ADAL" clId="{7BFC770D-AC74-49F5-A715-4831928D3BCD}" dt="2022-12-12T14:59:04.297" v="948"/>
          <ac:picMkLst>
            <pc:docMk/>
            <pc:sldMk cId="879912812" sldId="1824"/>
            <ac:picMk id="4" creationId="{A98C4968-7D6F-1011-2FC5-2529761DB31B}"/>
          </ac:picMkLst>
        </pc:picChg>
      </pc:sldChg>
      <pc:sldChg chg="addSp delSp modSp modAnim">
        <pc:chgData name="Kelly Stokes" userId="3e5c5154-569e-4d81-aa91-4f91841cdfa9" providerId="ADAL" clId="{7BFC770D-AC74-49F5-A715-4831928D3BCD}" dt="2022-12-12T14:59:59.370" v="976"/>
        <pc:sldMkLst>
          <pc:docMk/>
          <pc:sldMk cId="2058220856" sldId="1825"/>
        </pc:sldMkLst>
        <pc:spChg chg="mod">
          <ac:chgData name="Kelly Stokes" userId="3e5c5154-569e-4d81-aa91-4f91841cdfa9" providerId="ADAL" clId="{7BFC770D-AC74-49F5-A715-4831928D3BCD}" dt="2022-12-12T14:59:46.382" v="975" actId="20577"/>
          <ac:spMkLst>
            <pc:docMk/>
            <pc:sldMk cId="2058220856" sldId="1825"/>
            <ac:spMk id="2" creationId="{52DA34BA-82FC-47C5-BCE1-BB65E08B92A1}"/>
          </ac:spMkLst>
        </pc:spChg>
        <pc:spChg chg="mod">
          <ac:chgData name="Kelly Stokes" userId="3e5c5154-569e-4d81-aa91-4f91841cdfa9" providerId="ADAL" clId="{7BFC770D-AC74-49F5-A715-4831928D3BCD}" dt="2022-12-12T14:59:59.370" v="976"/>
          <ac:spMkLst>
            <pc:docMk/>
            <pc:sldMk cId="2058220856" sldId="1825"/>
            <ac:spMk id="12" creationId="{E384BFF7-3319-CAE2-192F-C4DCBBBBFCCA}"/>
          </ac:spMkLst>
        </pc:spChg>
        <pc:picChg chg="del">
          <ac:chgData name="Kelly Stokes" userId="3e5c5154-569e-4d81-aa91-4f91841cdfa9" providerId="ADAL" clId="{7BFC770D-AC74-49F5-A715-4831928D3BCD}" dt="2022-12-12T14:59:09.445" v="949" actId="478"/>
          <ac:picMkLst>
            <pc:docMk/>
            <pc:sldMk cId="2058220856" sldId="1825"/>
            <ac:picMk id="3" creationId="{6C0852E2-514F-3595-EE20-164AAD5D00E8}"/>
          </ac:picMkLst>
        </pc:picChg>
        <pc:picChg chg="add mod">
          <ac:chgData name="Kelly Stokes" userId="3e5c5154-569e-4d81-aa91-4f91841cdfa9" providerId="ADAL" clId="{7BFC770D-AC74-49F5-A715-4831928D3BCD}" dt="2022-12-12T14:59:09.882" v="950"/>
          <ac:picMkLst>
            <pc:docMk/>
            <pc:sldMk cId="2058220856" sldId="1825"/>
            <ac:picMk id="4" creationId="{D3920870-EBB3-AB9C-48E5-95EDFC3BA481}"/>
          </ac:picMkLst>
        </pc:picChg>
      </pc:sldChg>
      <pc:sldChg chg="del">
        <pc:chgData name="Kelly Stokes" userId="3e5c5154-569e-4d81-aa91-4f91841cdfa9" providerId="ADAL" clId="{7BFC770D-AC74-49F5-A715-4831928D3BCD}" dt="2022-12-12T15:00:03.283" v="977" actId="2696"/>
        <pc:sldMkLst>
          <pc:docMk/>
          <pc:sldMk cId="3085598339" sldId="1826"/>
        </pc:sldMkLst>
      </pc:sldChg>
      <pc:sldChg chg="modSp mod">
        <pc:chgData name="Kelly Stokes" userId="3e5c5154-569e-4d81-aa91-4f91841cdfa9" providerId="ADAL" clId="{7BFC770D-AC74-49F5-A715-4831928D3BCD}" dt="2022-12-12T15:00:23.774" v="981" actId="27636"/>
        <pc:sldMkLst>
          <pc:docMk/>
          <pc:sldMk cId="589266449" sldId="1827"/>
        </pc:sldMkLst>
        <pc:spChg chg="mod">
          <ac:chgData name="Kelly Stokes" userId="3e5c5154-569e-4d81-aa91-4f91841cdfa9" providerId="ADAL" clId="{7BFC770D-AC74-49F5-A715-4831928D3BCD}" dt="2022-12-12T15:00:15.346" v="978"/>
          <ac:spMkLst>
            <pc:docMk/>
            <pc:sldMk cId="589266449" sldId="1827"/>
            <ac:spMk id="2" creationId="{52DA34BA-82FC-47C5-BCE1-BB65E08B92A1}"/>
          </ac:spMkLst>
        </pc:spChg>
        <pc:spChg chg="mod">
          <ac:chgData name="Kelly Stokes" userId="3e5c5154-569e-4d81-aa91-4f91841cdfa9" providerId="ADAL" clId="{7BFC770D-AC74-49F5-A715-4831928D3BCD}" dt="2022-12-12T15:00:23.774" v="981" actId="27636"/>
          <ac:spMkLst>
            <pc:docMk/>
            <pc:sldMk cId="589266449" sldId="1827"/>
            <ac:spMk id="3" creationId="{847A1AC9-9EC9-E1AA-348D-958CE44F2772}"/>
          </ac:spMkLst>
        </pc:spChg>
      </pc:sldChg>
      <pc:sldChg chg="modSp mod">
        <pc:chgData name="Kelly Stokes" userId="3e5c5154-569e-4d81-aa91-4f91841cdfa9" providerId="ADAL" clId="{7BFC770D-AC74-49F5-A715-4831928D3BCD}" dt="2022-12-12T15:00:56.316" v="987" actId="6549"/>
        <pc:sldMkLst>
          <pc:docMk/>
          <pc:sldMk cId="3271815814" sldId="1828"/>
        </pc:sldMkLst>
        <pc:spChg chg="mod">
          <ac:chgData name="Kelly Stokes" userId="3e5c5154-569e-4d81-aa91-4f91841cdfa9" providerId="ADAL" clId="{7BFC770D-AC74-49F5-A715-4831928D3BCD}" dt="2022-12-12T15:00:39.552" v="982"/>
          <ac:spMkLst>
            <pc:docMk/>
            <pc:sldMk cId="3271815814" sldId="1828"/>
            <ac:spMk id="2" creationId="{52DA34BA-82FC-47C5-BCE1-BB65E08B92A1}"/>
          </ac:spMkLst>
        </pc:spChg>
        <pc:spChg chg="mod">
          <ac:chgData name="Kelly Stokes" userId="3e5c5154-569e-4d81-aa91-4f91841cdfa9" providerId="ADAL" clId="{7BFC770D-AC74-49F5-A715-4831928D3BCD}" dt="2022-12-12T15:00:56.316" v="987" actId="6549"/>
          <ac:spMkLst>
            <pc:docMk/>
            <pc:sldMk cId="3271815814" sldId="1828"/>
            <ac:spMk id="3" creationId="{847A1AC9-9EC9-E1AA-348D-958CE44F2772}"/>
          </ac:spMkLst>
        </pc:spChg>
      </pc:sldChg>
      <pc:sldChg chg="del">
        <pc:chgData name="Kelly Stokes" userId="3e5c5154-569e-4d81-aa91-4f91841cdfa9" providerId="ADAL" clId="{7BFC770D-AC74-49F5-A715-4831928D3BCD}" dt="2022-12-12T15:00:59.735" v="988" actId="2696"/>
        <pc:sldMkLst>
          <pc:docMk/>
          <pc:sldMk cId="4285695930" sldId="1829"/>
        </pc:sldMkLst>
      </pc:sldChg>
      <pc:sldChg chg="modNotesTx">
        <pc:chgData name="Kelly Stokes" userId="3e5c5154-569e-4d81-aa91-4f91841cdfa9" providerId="ADAL" clId="{7BFC770D-AC74-49F5-A715-4831928D3BCD}" dt="2022-12-12T15:01:20.275" v="990" actId="20577"/>
        <pc:sldMkLst>
          <pc:docMk/>
          <pc:sldMk cId="2996454772" sldId="1838"/>
        </pc:sldMkLst>
      </pc:sldChg>
      <pc:sldChg chg="modSp mod">
        <pc:chgData name="Kelly Stokes" userId="3e5c5154-569e-4d81-aa91-4f91841cdfa9" providerId="ADAL" clId="{7BFC770D-AC74-49F5-A715-4831928D3BCD}" dt="2022-12-12T15:01:25.560" v="992" actId="27636"/>
        <pc:sldMkLst>
          <pc:docMk/>
          <pc:sldMk cId="2485665745" sldId="1839"/>
        </pc:sldMkLst>
        <pc:spChg chg="mod">
          <ac:chgData name="Kelly Stokes" userId="3e5c5154-569e-4d81-aa91-4f91841cdfa9" providerId="ADAL" clId="{7BFC770D-AC74-49F5-A715-4831928D3BCD}" dt="2022-12-12T15:01:25.560" v="992" actId="27636"/>
          <ac:spMkLst>
            <pc:docMk/>
            <pc:sldMk cId="2485665745" sldId="1839"/>
            <ac:spMk id="2" creationId="{77E26784-A357-92CE-B6B1-8F248D3D6650}"/>
          </ac:spMkLst>
        </pc:spChg>
      </pc:sldChg>
      <pc:sldChg chg="add del">
        <pc:chgData name="Kelly Stokes" userId="3e5c5154-569e-4d81-aa91-4f91841cdfa9" providerId="ADAL" clId="{7BFC770D-AC74-49F5-A715-4831928D3BCD}" dt="2022-12-12T14:54:48.635" v="883" actId="2696"/>
        <pc:sldMkLst>
          <pc:docMk/>
          <pc:sldMk cId="2044859250" sldId="18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12/12/2022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6b89bd95b5_0_781: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g16b89bd95b5_0_78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In towns and cities all over the world, necessary power stations, factories, homes and cars are all powered by oil and coal, known as fossil fuels.</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34</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36</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dirty="0"/>
          </a:p>
        </p:txBody>
      </p:sp>
    </p:spTree>
    <p:extLst>
      <p:ext uri="{BB962C8B-B14F-4D97-AF65-F5344CB8AC3E}">
        <p14:creationId xmlns:p14="http://schemas.microsoft.com/office/powerpoint/2010/main" val="2276182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6b89bd95b5_0_104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g16b89bd95b5_0_104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1593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6b89bd95b5_0_1153: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16b89bd95b5_0_1153: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748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6b89bd95b5_0_56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16b89bd95b5_0_56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9411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6b89bd95b5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6b89bd95b5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481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6b89bd95b5_0_157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g16b89bd95b5_0_157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16b89bd95b5_0_1591: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2" name="Google Shape;732;g16b89bd95b5_0_159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16b89bd95b5_0_1607: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0" name="Google Shape;750;g16b89bd95b5_0_1607: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54</a:t>
            </a:fld>
            <a:endParaRPr lang="en-GB"/>
          </a:p>
        </p:txBody>
      </p:sp>
    </p:spTree>
    <p:extLst>
      <p:ext uri="{BB962C8B-B14F-4D97-AF65-F5344CB8AC3E}">
        <p14:creationId xmlns:p14="http://schemas.microsoft.com/office/powerpoint/2010/main" val="2926725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The hinderance of these fuels burning is the release of a gas called carbon dioxide which is building up in the atmosphere.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67</a:t>
            </a:fld>
            <a:endParaRPr lang="en-GB"/>
          </a:p>
        </p:txBody>
      </p:sp>
    </p:spTree>
    <p:extLst>
      <p:ext uri="{BB962C8B-B14F-4D97-AF65-F5344CB8AC3E}">
        <p14:creationId xmlns:p14="http://schemas.microsoft.com/office/powerpoint/2010/main" val="3791383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69</a:t>
            </a:fld>
            <a:endParaRPr lang="en-GB"/>
          </a:p>
        </p:txBody>
      </p:sp>
    </p:spTree>
    <p:extLst>
      <p:ext uri="{BB962C8B-B14F-4D97-AF65-F5344CB8AC3E}">
        <p14:creationId xmlns:p14="http://schemas.microsoft.com/office/powerpoint/2010/main" val="1705082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72</a:t>
            </a:fld>
            <a:endParaRPr lang="en-GB" dirty="0"/>
          </a:p>
        </p:txBody>
      </p:sp>
    </p:spTree>
    <p:extLst>
      <p:ext uri="{BB962C8B-B14F-4D97-AF65-F5344CB8AC3E}">
        <p14:creationId xmlns:p14="http://schemas.microsoft.com/office/powerpoint/2010/main" val="3962059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6b89bd95b5_0_104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g16b89bd95b5_0_104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9459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6b89bd95b5_0_1153: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16b89bd95b5_0_1153: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7163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6b89bd95b5_0_56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16b89bd95b5_0_56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9559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6b89bd95b5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6b89bd95b5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5289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16b89bd95b5_0_2236: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9" name="Google Shape;1099;g16b89bd95b5_0_2236: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16b89bd95b5_0_2252: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g16b89bd95b5_0_2252: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1406387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This immediately traps the sun’s heat in the atmosphere instead of allowing it to escape into space.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96</a:t>
            </a:fld>
            <a:endParaRPr lang="en-GB"/>
          </a:p>
        </p:txBody>
      </p:sp>
    </p:spTree>
    <p:extLst>
      <p:ext uri="{BB962C8B-B14F-4D97-AF65-F5344CB8AC3E}">
        <p14:creationId xmlns:p14="http://schemas.microsoft.com/office/powerpoint/2010/main" val="2004385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98</a:t>
            </a:fld>
            <a:endParaRPr lang="en-GB"/>
          </a:p>
        </p:txBody>
      </p:sp>
    </p:spTree>
    <p:extLst>
      <p:ext uri="{BB962C8B-B14F-4D97-AF65-F5344CB8AC3E}">
        <p14:creationId xmlns:p14="http://schemas.microsoft.com/office/powerpoint/2010/main" val="1697810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101</a:t>
            </a:fld>
            <a:endParaRPr lang="en-GB" dirty="0"/>
          </a:p>
        </p:txBody>
      </p:sp>
    </p:spTree>
    <p:extLst>
      <p:ext uri="{BB962C8B-B14F-4D97-AF65-F5344CB8AC3E}">
        <p14:creationId xmlns:p14="http://schemas.microsoft.com/office/powerpoint/2010/main" val="353359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6b89bd95b5_0_104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g16b89bd95b5_0_104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8766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6b89bd95b5_0_1153: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16b89bd95b5_0_1153: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4453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6b89bd95b5_0_56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16b89bd95b5_0_56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9349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6b89bd95b5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6b89bd95b5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045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16b89bd95b5_1_30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6" name="Google Shape;1426;g16b89bd95b5_1_30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6b89bd95b5_0_104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g16b89bd95b5_0_104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16b89bd95b5_1_321: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4" name="Google Shape;1444;g16b89bd95b5_1_32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114</a:t>
            </a:fld>
            <a:endParaRPr lang="en-GB"/>
          </a:p>
        </p:txBody>
      </p:sp>
    </p:spTree>
    <p:extLst>
      <p:ext uri="{BB962C8B-B14F-4D97-AF65-F5344CB8AC3E}">
        <p14:creationId xmlns:p14="http://schemas.microsoft.com/office/powerpoint/2010/main" val="2396947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As a result, our planet is being sacrificed as it is getting hotter.</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3503706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16b89bd95b5_1_595: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7" name="Google Shape;1757;g16b89bd95b5_1_59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16b89bd95b5_1_599: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g16b89bd95b5_1_59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g16b89bd95b5_1_711: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2" name="Google Shape;1702;g16b89bd95b5_1_71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16b89bd95b5_1_715: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7" name="Google Shape;1707;g16b89bd95b5_1_71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16b89bd95b5_1_719: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2" name="Google Shape;1712;g16b89bd95b5_1_71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g16b89bd95b5_1_723: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7" name="Google Shape;1717;g16b89bd95b5_1_723: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6b89bd95b5_0_1153: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16b89bd95b5_0_1153: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16b89bd95b5_1_727: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2" name="Google Shape;1722;g16b89bd95b5_1_727: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16b89bd95b5_1_731: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7" name="Google Shape;1727;g16b89bd95b5_1_731: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16b89bd95b5_1_735: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2" name="Google Shape;1732;g16b89bd95b5_1_73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g16b89bd95b5_1_739: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7" name="Google Shape;1737;g16b89bd95b5_1_739: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6b89bd95b5_1_743: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2" name="Google Shape;1742;g16b89bd95b5_1_743: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g16b89bd95b5_1_747:notes"/>
          <p:cNvSpPr txBox="1">
            <a:spLocks noGrp="1"/>
          </p:cNvSpPr>
          <p:nvPr>
            <p:ph type="body" idx="1"/>
          </p:nvPr>
        </p:nvSpPr>
        <p:spPr>
          <a:xfrm>
            <a:off x="685802" y="4400556"/>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7" name="Google Shape;1747;g16b89bd95b5_1_747: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Leisure     Lightning   minuscule microwave Sincere   immediately  cemetery necessary hindrance nuisance </a:t>
            </a:r>
          </a:p>
        </p:txBody>
      </p:sp>
      <p:sp>
        <p:nvSpPr>
          <p:cNvPr id="4" name="Slide Number Placeholder 3"/>
          <p:cNvSpPr>
            <a:spLocks noGrp="1"/>
          </p:cNvSpPr>
          <p:nvPr>
            <p:ph type="sldNum" sz="quarter" idx="5"/>
          </p:nvPr>
        </p:nvSpPr>
        <p:spPr/>
        <p:txBody>
          <a:bodyPr/>
          <a:lstStyle/>
          <a:p>
            <a:fld id="{A370640F-E73A-4148-92BA-D1C70A966614}" type="slidenum">
              <a:rPr lang="en-GB" smtClean="0"/>
              <a:t>157</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159</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30991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6b89bd95b5_0_564: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16b89bd95b5_0_564: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25561386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163</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6b89bd95b5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6b89bd95b5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6b89bd95b5_0_668: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16b89bd95b5_0_668: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6b89bd95b5_0_765:notes"/>
          <p:cNvSpPr txBox="1">
            <a:spLocks noGrp="1"/>
          </p:cNvSpPr>
          <p:nvPr>
            <p:ph type="body" idx="1"/>
          </p:nvPr>
        </p:nvSpPr>
        <p:spPr>
          <a:xfrm>
            <a:off x="685802"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16b89bd95b5_0_765:notes"/>
          <p:cNvSpPr>
            <a:spLocks noGrp="1" noRot="1" noChangeAspect="1"/>
          </p:cNvSpPr>
          <p:nvPr>
            <p:ph type="sldImg" idx="2"/>
          </p:nvPr>
        </p:nvSpPr>
        <p:spPr>
          <a:xfrm>
            <a:off x="684213" y="1143000"/>
            <a:ext cx="5487987"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89" name="Google Shape;89;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0" name="Google Shape;90;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1" name="Google Shape;91;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5083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95" name="Google Shape;95;p2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6" name="Google Shape;96;p2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7" name="Google Shape;97;p2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98011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9">
  <p:cSld name="Section Header 9">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3"/>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13" name="Google Shape;113;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14" name="Google Shape;114;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15" name="Google Shape;115;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71209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9">
  <p:cSld name="Section Header 19">
    <p:spTree>
      <p:nvGrpSpPr>
        <p:cNvPr id="1" name="Shape 170"/>
        <p:cNvGrpSpPr/>
        <p:nvPr/>
      </p:nvGrpSpPr>
      <p:grpSpPr>
        <a:xfrm>
          <a:off x="0" y="0"/>
          <a:ext cx="0" cy="0"/>
          <a:chOff x="0" y="0"/>
          <a:chExt cx="0" cy="0"/>
        </a:xfrm>
      </p:grpSpPr>
      <p:sp>
        <p:nvSpPr>
          <p:cNvPr id="171" name="Google Shape;171;p33"/>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33"/>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1600"/>
              </a:spcBef>
              <a:spcAft>
                <a:spcPts val="0"/>
              </a:spcAft>
              <a:buClr>
                <a:srgbClr val="888888"/>
              </a:buClr>
              <a:buSzPts val="1500"/>
              <a:buNone/>
              <a:defRPr sz="2000">
                <a:solidFill>
                  <a:srgbClr val="888888"/>
                </a:solidFill>
              </a:defRPr>
            </a:lvl2pPr>
            <a:lvl3pPr marL="1828754" lvl="2" indent="-304792" algn="l" rtl="0">
              <a:lnSpc>
                <a:spcPct val="90000"/>
              </a:lnSpc>
              <a:spcBef>
                <a:spcPts val="1600"/>
              </a:spcBef>
              <a:spcAft>
                <a:spcPts val="0"/>
              </a:spcAft>
              <a:buClr>
                <a:srgbClr val="888888"/>
              </a:buClr>
              <a:buSzPts val="1400"/>
              <a:buNone/>
              <a:defRPr sz="1867">
                <a:solidFill>
                  <a:srgbClr val="888888"/>
                </a:solidFill>
              </a:defRPr>
            </a:lvl3pPr>
            <a:lvl4pPr marL="2438339" lvl="3" indent="-304792" algn="l" rtl="0">
              <a:lnSpc>
                <a:spcPct val="90000"/>
              </a:lnSpc>
              <a:spcBef>
                <a:spcPts val="1600"/>
              </a:spcBef>
              <a:spcAft>
                <a:spcPts val="0"/>
              </a:spcAft>
              <a:buClr>
                <a:srgbClr val="888888"/>
              </a:buClr>
              <a:buSzPts val="1200"/>
              <a:buNone/>
              <a:defRPr sz="1600">
                <a:solidFill>
                  <a:srgbClr val="888888"/>
                </a:solidFill>
              </a:defRPr>
            </a:lvl4pPr>
            <a:lvl5pPr marL="3047924" lvl="4" indent="-304792" algn="l" rtl="0">
              <a:lnSpc>
                <a:spcPct val="90000"/>
              </a:lnSpc>
              <a:spcBef>
                <a:spcPts val="1600"/>
              </a:spcBef>
              <a:spcAft>
                <a:spcPts val="0"/>
              </a:spcAft>
              <a:buClr>
                <a:srgbClr val="888888"/>
              </a:buClr>
              <a:buSzPts val="1200"/>
              <a:buNone/>
              <a:defRPr sz="1600">
                <a:solidFill>
                  <a:srgbClr val="888888"/>
                </a:solidFill>
              </a:defRPr>
            </a:lvl5pPr>
            <a:lvl6pPr marL="3657509" lvl="5" indent="-304792" algn="l" rtl="0">
              <a:lnSpc>
                <a:spcPct val="90000"/>
              </a:lnSpc>
              <a:spcBef>
                <a:spcPts val="1600"/>
              </a:spcBef>
              <a:spcAft>
                <a:spcPts val="0"/>
              </a:spcAft>
              <a:buClr>
                <a:srgbClr val="888888"/>
              </a:buClr>
              <a:buSzPts val="1200"/>
              <a:buNone/>
              <a:defRPr sz="1600">
                <a:solidFill>
                  <a:srgbClr val="888888"/>
                </a:solidFill>
              </a:defRPr>
            </a:lvl6pPr>
            <a:lvl7pPr marL="4267093" lvl="6" indent="-304792" algn="l" rtl="0">
              <a:lnSpc>
                <a:spcPct val="90000"/>
              </a:lnSpc>
              <a:spcBef>
                <a:spcPts val="1600"/>
              </a:spcBef>
              <a:spcAft>
                <a:spcPts val="0"/>
              </a:spcAft>
              <a:buClr>
                <a:srgbClr val="888888"/>
              </a:buClr>
              <a:buSzPts val="1200"/>
              <a:buNone/>
              <a:defRPr sz="1600">
                <a:solidFill>
                  <a:srgbClr val="888888"/>
                </a:solidFill>
              </a:defRPr>
            </a:lvl7pPr>
            <a:lvl8pPr marL="4876678" lvl="7" indent="-304792" algn="l" rtl="0">
              <a:lnSpc>
                <a:spcPct val="90000"/>
              </a:lnSpc>
              <a:spcBef>
                <a:spcPts val="1600"/>
              </a:spcBef>
              <a:spcAft>
                <a:spcPts val="0"/>
              </a:spcAft>
              <a:buClr>
                <a:srgbClr val="888888"/>
              </a:buClr>
              <a:buSzPts val="1200"/>
              <a:buNone/>
              <a:defRPr sz="1600">
                <a:solidFill>
                  <a:srgbClr val="888888"/>
                </a:solidFill>
              </a:defRPr>
            </a:lvl8pPr>
            <a:lvl9pPr marL="5486263" lvl="8" indent="-304792" algn="l" rtl="0">
              <a:lnSpc>
                <a:spcPct val="90000"/>
              </a:lnSpc>
              <a:spcBef>
                <a:spcPts val="1600"/>
              </a:spcBef>
              <a:spcAft>
                <a:spcPts val="1600"/>
              </a:spcAft>
              <a:buClr>
                <a:srgbClr val="888888"/>
              </a:buClr>
              <a:buSzPts val="1200"/>
              <a:buNone/>
              <a:defRPr sz="1600">
                <a:solidFill>
                  <a:srgbClr val="888888"/>
                </a:solidFill>
              </a:defRPr>
            </a:lvl9pPr>
          </a:lstStyle>
          <a:p>
            <a:endParaRPr/>
          </a:p>
        </p:txBody>
      </p:sp>
      <p:sp>
        <p:nvSpPr>
          <p:cNvPr id="173" name="Google Shape;173;p3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74" name="Google Shape;174;p3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75" name="Google Shape;175;p3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56954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1270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3182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98748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1769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21272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37740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34998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64770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12741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771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9422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98789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59" name="Google Shape;59;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60" name="Google Shape;60;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61" name="Google Shape;61;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79179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5"/>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1600"/>
              </a:spcBef>
              <a:spcAft>
                <a:spcPts val="0"/>
              </a:spcAft>
              <a:buClr>
                <a:srgbClr val="888888"/>
              </a:buClr>
              <a:buSzPts val="1500"/>
              <a:buNone/>
              <a:defRPr sz="2000">
                <a:solidFill>
                  <a:srgbClr val="888888"/>
                </a:solidFill>
              </a:defRPr>
            </a:lvl2pPr>
            <a:lvl3pPr marL="1828754" lvl="2" indent="-304792" algn="l" rtl="0">
              <a:lnSpc>
                <a:spcPct val="90000"/>
              </a:lnSpc>
              <a:spcBef>
                <a:spcPts val="1600"/>
              </a:spcBef>
              <a:spcAft>
                <a:spcPts val="0"/>
              </a:spcAft>
              <a:buClr>
                <a:srgbClr val="888888"/>
              </a:buClr>
              <a:buSzPts val="1400"/>
              <a:buNone/>
              <a:defRPr sz="1867">
                <a:solidFill>
                  <a:srgbClr val="888888"/>
                </a:solidFill>
              </a:defRPr>
            </a:lvl3pPr>
            <a:lvl4pPr marL="2438339" lvl="3" indent="-304792" algn="l" rtl="0">
              <a:lnSpc>
                <a:spcPct val="90000"/>
              </a:lnSpc>
              <a:spcBef>
                <a:spcPts val="1600"/>
              </a:spcBef>
              <a:spcAft>
                <a:spcPts val="0"/>
              </a:spcAft>
              <a:buClr>
                <a:srgbClr val="888888"/>
              </a:buClr>
              <a:buSzPts val="1200"/>
              <a:buNone/>
              <a:defRPr sz="1600">
                <a:solidFill>
                  <a:srgbClr val="888888"/>
                </a:solidFill>
              </a:defRPr>
            </a:lvl4pPr>
            <a:lvl5pPr marL="3047924" lvl="4" indent="-304792" algn="l" rtl="0">
              <a:lnSpc>
                <a:spcPct val="90000"/>
              </a:lnSpc>
              <a:spcBef>
                <a:spcPts val="1600"/>
              </a:spcBef>
              <a:spcAft>
                <a:spcPts val="0"/>
              </a:spcAft>
              <a:buClr>
                <a:srgbClr val="888888"/>
              </a:buClr>
              <a:buSzPts val="1200"/>
              <a:buNone/>
              <a:defRPr sz="1600">
                <a:solidFill>
                  <a:srgbClr val="888888"/>
                </a:solidFill>
              </a:defRPr>
            </a:lvl5pPr>
            <a:lvl6pPr marL="3657509" lvl="5" indent="-304792" algn="l" rtl="0">
              <a:lnSpc>
                <a:spcPct val="90000"/>
              </a:lnSpc>
              <a:spcBef>
                <a:spcPts val="1600"/>
              </a:spcBef>
              <a:spcAft>
                <a:spcPts val="0"/>
              </a:spcAft>
              <a:buClr>
                <a:srgbClr val="888888"/>
              </a:buClr>
              <a:buSzPts val="1200"/>
              <a:buNone/>
              <a:defRPr sz="1600">
                <a:solidFill>
                  <a:srgbClr val="888888"/>
                </a:solidFill>
              </a:defRPr>
            </a:lvl6pPr>
            <a:lvl7pPr marL="4267093" lvl="6" indent="-304792" algn="l" rtl="0">
              <a:lnSpc>
                <a:spcPct val="90000"/>
              </a:lnSpc>
              <a:spcBef>
                <a:spcPts val="1600"/>
              </a:spcBef>
              <a:spcAft>
                <a:spcPts val="0"/>
              </a:spcAft>
              <a:buClr>
                <a:srgbClr val="888888"/>
              </a:buClr>
              <a:buSzPts val="1200"/>
              <a:buNone/>
              <a:defRPr sz="1600">
                <a:solidFill>
                  <a:srgbClr val="888888"/>
                </a:solidFill>
              </a:defRPr>
            </a:lvl7pPr>
            <a:lvl8pPr marL="4876678" lvl="7" indent="-304792" algn="l" rtl="0">
              <a:lnSpc>
                <a:spcPct val="90000"/>
              </a:lnSpc>
              <a:spcBef>
                <a:spcPts val="1600"/>
              </a:spcBef>
              <a:spcAft>
                <a:spcPts val="0"/>
              </a:spcAft>
              <a:buClr>
                <a:srgbClr val="888888"/>
              </a:buClr>
              <a:buSzPts val="1200"/>
              <a:buNone/>
              <a:defRPr sz="1600">
                <a:solidFill>
                  <a:srgbClr val="888888"/>
                </a:solidFill>
              </a:defRPr>
            </a:lvl8pPr>
            <a:lvl9pPr marL="5486263" lvl="8" indent="-304792" algn="l" rtl="0">
              <a:lnSpc>
                <a:spcPct val="90000"/>
              </a:lnSpc>
              <a:spcBef>
                <a:spcPts val="1600"/>
              </a:spcBef>
              <a:spcAft>
                <a:spcPts val="1600"/>
              </a:spcAft>
              <a:buClr>
                <a:srgbClr val="888888"/>
              </a:buClr>
              <a:buSzPts val="1200"/>
              <a:buNone/>
              <a:defRPr sz="1600">
                <a:solidFill>
                  <a:srgbClr val="888888"/>
                </a:solidFill>
              </a:defRPr>
            </a:lvl9pPr>
          </a:lstStyle>
          <a:p>
            <a:endParaRPr/>
          </a:p>
        </p:txBody>
      </p:sp>
      <p:sp>
        <p:nvSpPr>
          <p:cNvPr id="65" name="Google Shape;65;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66" name="Google Shape;66;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67" name="Google Shape;67;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09472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71" name="Google Shape;71;p1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72" name="Google Shape;72;p1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73" name="Google Shape;73;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8860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7"/>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1600"/>
              </a:spcBef>
              <a:spcAft>
                <a:spcPts val="0"/>
              </a:spcAft>
              <a:buClr>
                <a:srgbClr val="888888"/>
              </a:buClr>
              <a:buSzPts val="1500"/>
              <a:buNone/>
              <a:defRPr sz="2000">
                <a:solidFill>
                  <a:srgbClr val="888888"/>
                </a:solidFill>
              </a:defRPr>
            </a:lvl2pPr>
            <a:lvl3pPr marL="1828754" lvl="2" indent="-304792" algn="l" rtl="0">
              <a:lnSpc>
                <a:spcPct val="90000"/>
              </a:lnSpc>
              <a:spcBef>
                <a:spcPts val="1600"/>
              </a:spcBef>
              <a:spcAft>
                <a:spcPts val="0"/>
              </a:spcAft>
              <a:buClr>
                <a:srgbClr val="888888"/>
              </a:buClr>
              <a:buSzPts val="1400"/>
              <a:buNone/>
              <a:defRPr sz="1867">
                <a:solidFill>
                  <a:srgbClr val="888888"/>
                </a:solidFill>
              </a:defRPr>
            </a:lvl3pPr>
            <a:lvl4pPr marL="2438339" lvl="3" indent="-304792" algn="l" rtl="0">
              <a:lnSpc>
                <a:spcPct val="90000"/>
              </a:lnSpc>
              <a:spcBef>
                <a:spcPts val="1600"/>
              </a:spcBef>
              <a:spcAft>
                <a:spcPts val="0"/>
              </a:spcAft>
              <a:buClr>
                <a:srgbClr val="888888"/>
              </a:buClr>
              <a:buSzPts val="1200"/>
              <a:buNone/>
              <a:defRPr sz="1600">
                <a:solidFill>
                  <a:srgbClr val="888888"/>
                </a:solidFill>
              </a:defRPr>
            </a:lvl4pPr>
            <a:lvl5pPr marL="3047924" lvl="4" indent="-304792" algn="l" rtl="0">
              <a:lnSpc>
                <a:spcPct val="90000"/>
              </a:lnSpc>
              <a:spcBef>
                <a:spcPts val="1600"/>
              </a:spcBef>
              <a:spcAft>
                <a:spcPts val="0"/>
              </a:spcAft>
              <a:buClr>
                <a:srgbClr val="888888"/>
              </a:buClr>
              <a:buSzPts val="1200"/>
              <a:buNone/>
              <a:defRPr sz="1600">
                <a:solidFill>
                  <a:srgbClr val="888888"/>
                </a:solidFill>
              </a:defRPr>
            </a:lvl5pPr>
            <a:lvl6pPr marL="3657509" lvl="5" indent="-304792" algn="l" rtl="0">
              <a:lnSpc>
                <a:spcPct val="90000"/>
              </a:lnSpc>
              <a:spcBef>
                <a:spcPts val="1600"/>
              </a:spcBef>
              <a:spcAft>
                <a:spcPts val="0"/>
              </a:spcAft>
              <a:buClr>
                <a:srgbClr val="888888"/>
              </a:buClr>
              <a:buSzPts val="1200"/>
              <a:buNone/>
              <a:defRPr sz="1600">
                <a:solidFill>
                  <a:srgbClr val="888888"/>
                </a:solidFill>
              </a:defRPr>
            </a:lvl6pPr>
            <a:lvl7pPr marL="4267093" lvl="6" indent="-304792" algn="l" rtl="0">
              <a:lnSpc>
                <a:spcPct val="90000"/>
              </a:lnSpc>
              <a:spcBef>
                <a:spcPts val="1600"/>
              </a:spcBef>
              <a:spcAft>
                <a:spcPts val="0"/>
              </a:spcAft>
              <a:buClr>
                <a:srgbClr val="888888"/>
              </a:buClr>
              <a:buSzPts val="1200"/>
              <a:buNone/>
              <a:defRPr sz="1600">
                <a:solidFill>
                  <a:srgbClr val="888888"/>
                </a:solidFill>
              </a:defRPr>
            </a:lvl7pPr>
            <a:lvl8pPr marL="4876678" lvl="7" indent="-304792" algn="l" rtl="0">
              <a:lnSpc>
                <a:spcPct val="90000"/>
              </a:lnSpc>
              <a:spcBef>
                <a:spcPts val="1600"/>
              </a:spcBef>
              <a:spcAft>
                <a:spcPts val="0"/>
              </a:spcAft>
              <a:buClr>
                <a:srgbClr val="888888"/>
              </a:buClr>
              <a:buSzPts val="1200"/>
              <a:buNone/>
              <a:defRPr sz="1600">
                <a:solidFill>
                  <a:srgbClr val="888888"/>
                </a:solidFill>
              </a:defRPr>
            </a:lvl8pPr>
            <a:lvl9pPr marL="5486263" lvl="8" indent="-304792" algn="l" rtl="0">
              <a:lnSpc>
                <a:spcPct val="90000"/>
              </a:lnSpc>
              <a:spcBef>
                <a:spcPts val="1600"/>
              </a:spcBef>
              <a:spcAft>
                <a:spcPts val="1600"/>
              </a:spcAft>
              <a:buClr>
                <a:srgbClr val="888888"/>
              </a:buClr>
              <a:buSzPts val="1200"/>
              <a:buNone/>
              <a:defRPr sz="1600">
                <a:solidFill>
                  <a:srgbClr val="888888"/>
                </a:solidFill>
              </a:defRPr>
            </a:lvl9pPr>
          </a:lstStyle>
          <a:p>
            <a:endParaRPr/>
          </a:p>
        </p:txBody>
      </p:sp>
      <p:sp>
        <p:nvSpPr>
          <p:cNvPr id="77" name="Google Shape;77;p1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78" name="Google Shape;78;p1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79" name="Google Shape;79;p1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15491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8"/>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1600"/>
              </a:spcBef>
              <a:spcAft>
                <a:spcPts val="0"/>
              </a:spcAft>
              <a:buClr>
                <a:srgbClr val="888888"/>
              </a:buClr>
              <a:buSzPts val="1500"/>
              <a:buNone/>
              <a:defRPr sz="2000">
                <a:solidFill>
                  <a:srgbClr val="888888"/>
                </a:solidFill>
              </a:defRPr>
            </a:lvl2pPr>
            <a:lvl3pPr marL="1828754" lvl="2" indent="-304792" algn="l" rtl="0">
              <a:lnSpc>
                <a:spcPct val="90000"/>
              </a:lnSpc>
              <a:spcBef>
                <a:spcPts val="1600"/>
              </a:spcBef>
              <a:spcAft>
                <a:spcPts val="0"/>
              </a:spcAft>
              <a:buClr>
                <a:srgbClr val="888888"/>
              </a:buClr>
              <a:buSzPts val="1400"/>
              <a:buNone/>
              <a:defRPr sz="1867">
                <a:solidFill>
                  <a:srgbClr val="888888"/>
                </a:solidFill>
              </a:defRPr>
            </a:lvl3pPr>
            <a:lvl4pPr marL="2438339" lvl="3" indent="-304792" algn="l" rtl="0">
              <a:lnSpc>
                <a:spcPct val="90000"/>
              </a:lnSpc>
              <a:spcBef>
                <a:spcPts val="1600"/>
              </a:spcBef>
              <a:spcAft>
                <a:spcPts val="0"/>
              </a:spcAft>
              <a:buClr>
                <a:srgbClr val="888888"/>
              </a:buClr>
              <a:buSzPts val="1200"/>
              <a:buNone/>
              <a:defRPr sz="1600">
                <a:solidFill>
                  <a:srgbClr val="888888"/>
                </a:solidFill>
              </a:defRPr>
            </a:lvl4pPr>
            <a:lvl5pPr marL="3047924" lvl="4" indent="-304792" algn="l" rtl="0">
              <a:lnSpc>
                <a:spcPct val="90000"/>
              </a:lnSpc>
              <a:spcBef>
                <a:spcPts val="1600"/>
              </a:spcBef>
              <a:spcAft>
                <a:spcPts val="0"/>
              </a:spcAft>
              <a:buClr>
                <a:srgbClr val="888888"/>
              </a:buClr>
              <a:buSzPts val="1200"/>
              <a:buNone/>
              <a:defRPr sz="1600">
                <a:solidFill>
                  <a:srgbClr val="888888"/>
                </a:solidFill>
              </a:defRPr>
            </a:lvl5pPr>
            <a:lvl6pPr marL="3657509" lvl="5" indent="-304792" algn="l" rtl="0">
              <a:lnSpc>
                <a:spcPct val="90000"/>
              </a:lnSpc>
              <a:spcBef>
                <a:spcPts val="1600"/>
              </a:spcBef>
              <a:spcAft>
                <a:spcPts val="0"/>
              </a:spcAft>
              <a:buClr>
                <a:srgbClr val="888888"/>
              </a:buClr>
              <a:buSzPts val="1200"/>
              <a:buNone/>
              <a:defRPr sz="1600">
                <a:solidFill>
                  <a:srgbClr val="888888"/>
                </a:solidFill>
              </a:defRPr>
            </a:lvl6pPr>
            <a:lvl7pPr marL="4267093" lvl="6" indent="-304792" algn="l" rtl="0">
              <a:lnSpc>
                <a:spcPct val="90000"/>
              </a:lnSpc>
              <a:spcBef>
                <a:spcPts val="1600"/>
              </a:spcBef>
              <a:spcAft>
                <a:spcPts val="0"/>
              </a:spcAft>
              <a:buClr>
                <a:srgbClr val="888888"/>
              </a:buClr>
              <a:buSzPts val="1200"/>
              <a:buNone/>
              <a:defRPr sz="1600">
                <a:solidFill>
                  <a:srgbClr val="888888"/>
                </a:solidFill>
              </a:defRPr>
            </a:lvl7pPr>
            <a:lvl8pPr marL="4876678" lvl="7" indent="-304792" algn="l" rtl="0">
              <a:lnSpc>
                <a:spcPct val="90000"/>
              </a:lnSpc>
              <a:spcBef>
                <a:spcPts val="1600"/>
              </a:spcBef>
              <a:spcAft>
                <a:spcPts val="0"/>
              </a:spcAft>
              <a:buClr>
                <a:srgbClr val="888888"/>
              </a:buClr>
              <a:buSzPts val="1200"/>
              <a:buNone/>
              <a:defRPr sz="1600">
                <a:solidFill>
                  <a:srgbClr val="888888"/>
                </a:solidFill>
              </a:defRPr>
            </a:lvl8pPr>
            <a:lvl9pPr marL="5486263" lvl="8" indent="-304792" algn="l" rtl="0">
              <a:lnSpc>
                <a:spcPct val="90000"/>
              </a:lnSpc>
              <a:spcBef>
                <a:spcPts val="1600"/>
              </a:spcBef>
              <a:spcAft>
                <a:spcPts val="1600"/>
              </a:spcAft>
              <a:buClr>
                <a:srgbClr val="888888"/>
              </a:buClr>
              <a:buSzPts val="1200"/>
              <a:buNone/>
              <a:defRPr sz="1600">
                <a:solidFill>
                  <a:srgbClr val="888888"/>
                </a:solidFill>
              </a:defRPr>
            </a:lvl9pPr>
          </a:lstStyle>
          <a:p>
            <a:endParaRPr/>
          </a:p>
        </p:txBody>
      </p:sp>
      <p:sp>
        <p:nvSpPr>
          <p:cNvPr id="83" name="Google Shape;83;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84" name="Google Shape;84;p1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85" name="Google Shape;85;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63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89" name="Google Shape;89;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0" name="Google Shape;90;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1" name="Google Shape;91;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56827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95" name="Google Shape;95;p2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6" name="Google Shape;96;p2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97" name="Google Shape;97;p2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96857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01" name="Google Shape;101;p2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02" name="Google Shape;102;p2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03" name="Google Shape;103;p2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50422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8">
  <p:cSld name="Section Header 8">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6" name="Google Shape;106;p22"/>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07" name="Google Shape;107;p2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08" name="Google Shape;108;p2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09" name="Google Shape;109;p2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84615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9">
  <p:cSld name="Section Header 9">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3"/>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13" name="Google Shape;113;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14" name="Google Shape;114;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15" name="Google Shape;115;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16650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10">
  <p:cSld name="Section Header 10">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8" name="Google Shape;118;p24"/>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19" name="Google Shape;119;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20" name="Google Shape;120;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21" name="Google Shape;121;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97931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1">
  <p:cSld name="Section Header 11">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5"/>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25" name="Google Shape;125;p2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26" name="Google Shape;126;p2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27" name="Google Shape;127;p2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8726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12">
  <p:cSld name="Section Header 12">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 name="Google Shape;130;p26"/>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1600"/>
              </a:spcBef>
              <a:spcAft>
                <a:spcPts val="0"/>
              </a:spcAft>
              <a:buClr>
                <a:srgbClr val="888888"/>
              </a:buClr>
              <a:buSzPts val="1500"/>
              <a:buNone/>
              <a:defRPr sz="2000">
                <a:solidFill>
                  <a:srgbClr val="888888"/>
                </a:solidFill>
              </a:defRPr>
            </a:lvl2pPr>
            <a:lvl3pPr marL="1828754" lvl="2" indent="-304792" algn="l" rtl="0">
              <a:lnSpc>
                <a:spcPct val="90000"/>
              </a:lnSpc>
              <a:spcBef>
                <a:spcPts val="1600"/>
              </a:spcBef>
              <a:spcAft>
                <a:spcPts val="0"/>
              </a:spcAft>
              <a:buClr>
                <a:srgbClr val="888888"/>
              </a:buClr>
              <a:buSzPts val="1400"/>
              <a:buNone/>
              <a:defRPr sz="1867">
                <a:solidFill>
                  <a:srgbClr val="888888"/>
                </a:solidFill>
              </a:defRPr>
            </a:lvl3pPr>
            <a:lvl4pPr marL="2438339" lvl="3" indent="-304792" algn="l" rtl="0">
              <a:lnSpc>
                <a:spcPct val="90000"/>
              </a:lnSpc>
              <a:spcBef>
                <a:spcPts val="1600"/>
              </a:spcBef>
              <a:spcAft>
                <a:spcPts val="0"/>
              </a:spcAft>
              <a:buClr>
                <a:srgbClr val="888888"/>
              </a:buClr>
              <a:buSzPts val="1200"/>
              <a:buNone/>
              <a:defRPr sz="1600">
                <a:solidFill>
                  <a:srgbClr val="888888"/>
                </a:solidFill>
              </a:defRPr>
            </a:lvl4pPr>
            <a:lvl5pPr marL="3047924" lvl="4" indent="-304792" algn="l" rtl="0">
              <a:lnSpc>
                <a:spcPct val="90000"/>
              </a:lnSpc>
              <a:spcBef>
                <a:spcPts val="1600"/>
              </a:spcBef>
              <a:spcAft>
                <a:spcPts val="0"/>
              </a:spcAft>
              <a:buClr>
                <a:srgbClr val="888888"/>
              </a:buClr>
              <a:buSzPts val="1200"/>
              <a:buNone/>
              <a:defRPr sz="1600">
                <a:solidFill>
                  <a:srgbClr val="888888"/>
                </a:solidFill>
              </a:defRPr>
            </a:lvl5pPr>
            <a:lvl6pPr marL="3657509" lvl="5" indent="-304792" algn="l" rtl="0">
              <a:lnSpc>
                <a:spcPct val="90000"/>
              </a:lnSpc>
              <a:spcBef>
                <a:spcPts val="1600"/>
              </a:spcBef>
              <a:spcAft>
                <a:spcPts val="0"/>
              </a:spcAft>
              <a:buClr>
                <a:srgbClr val="888888"/>
              </a:buClr>
              <a:buSzPts val="1200"/>
              <a:buNone/>
              <a:defRPr sz="1600">
                <a:solidFill>
                  <a:srgbClr val="888888"/>
                </a:solidFill>
              </a:defRPr>
            </a:lvl6pPr>
            <a:lvl7pPr marL="4267093" lvl="6" indent="-304792" algn="l" rtl="0">
              <a:lnSpc>
                <a:spcPct val="90000"/>
              </a:lnSpc>
              <a:spcBef>
                <a:spcPts val="1600"/>
              </a:spcBef>
              <a:spcAft>
                <a:spcPts val="0"/>
              </a:spcAft>
              <a:buClr>
                <a:srgbClr val="888888"/>
              </a:buClr>
              <a:buSzPts val="1200"/>
              <a:buNone/>
              <a:defRPr sz="1600">
                <a:solidFill>
                  <a:srgbClr val="888888"/>
                </a:solidFill>
              </a:defRPr>
            </a:lvl7pPr>
            <a:lvl8pPr marL="4876678" lvl="7" indent="-304792" algn="l" rtl="0">
              <a:lnSpc>
                <a:spcPct val="90000"/>
              </a:lnSpc>
              <a:spcBef>
                <a:spcPts val="1600"/>
              </a:spcBef>
              <a:spcAft>
                <a:spcPts val="0"/>
              </a:spcAft>
              <a:buClr>
                <a:srgbClr val="888888"/>
              </a:buClr>
              <a:buSzPts val="1200"/>
              <a:buNone/>
              <a:defRPr sz="1600">
                <a:solidFill>
                  <a:srgbClr val="888888"/>
                </a:solidFill>
              </a:defRPr>
            </a:lvl8pPr>
            <a:lvl9pPr marL="5486263" lvl="8" indent="-304792" algn="l" rtl="0">
              <a:lnSpc>
                <a:spcPct val="90000"/>
              </a:lnSpc>
              <a:spcBef>
                <a:spcPts val="1600"/>
              </a:spcBef>
              <a:spcAft>
                <a:spcPts val="1600"/>
              </a:spcAft>
              <a:buClr>
                <a:srgbClr val="888888"/>
              </a:buClr>
              <a:buSzPts val="1200"/>
              <a:buNone/>
              <a:defRPr sz="1600">
                <a:solidFill>
                  <a:srgbClr val="888888"/>
                </a:solidFill>
              </a:defRPr>
            </a:lvl9pPr>
          </a:lstStyle>
          <a:p>
            <a:endParaRPr/>
          </a:p>
        </p:txBody>
      </p:sp>
      <p:sp>
        <p:nvSpPr>
          <p:cNvPr id="131" name="Google Shape;131;p2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32" name="Google Shape;132;p2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33" name="Google Shape;133;p2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64399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13">
  <p:cSld name="Section Header 13">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27"/>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37" name="Google Shape;137;p2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38" name="Google Shape;138;p2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39" name="Google Shape;139;p2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03121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14">
  <p:cSld name="Section Header 14">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2" name="Google Shape;142;p28"/>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43" name="Google Shape;143;p2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44" name="Google Shape;144;p2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45" name="Google Shape;145;p2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88919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15">
  <p:cSld name="Section Header 15">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8" name="Google Shape;148;p29"/>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49" name="Google Shape;149;p2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50" name="Google Shape;150;p2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51" name="Google Shape;151;p2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71348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16">
  <p:cSld name="Section Header 16">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 name="Google Shape;154;p30"/>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1600"/>
              </a:spcBef>
              <a:spcAft>
                <a:spcPts val="0"/>
              </a:spcAft>
              <a:buClr>
                <a:srgbClr val="888888"/>
              </a:buClr>
              <a:buSzPts val="1500"/>
              <a:buNone/>
              <a:defRPr sz="2000">
                <a:solidFill>
                  <a:srgbClr val="888888"/>
                </a:solidFill>
              </a:defRPr>
            </a:lvl2pPr>
            <a:lvl3pPr marL="1828754" lvl="2" indent="-304792" algn="l" rtl="0">
              <a:lnSpc>
                <a:spcPct val="90000"/>
              </a:lnSpc>
              <a:spcBef>
                <a:spcPts val="1600"/>
              </a:spcBef>
              <a:spcAft>
                <a:spcPts val="0"/>
              </a:spcAft>
              <a:buClr>
                <a:srgbClr val="888888"/>
              </a:buClr>
              <a:buSzPts val="1400"/>
              <a:buNone/>
              <a:defRPr sz="1867">
                <a:solidFill>
                  <a:srgbClr val="888888"/>
                </a:solidFill>
              </a:defRPr>
            </a:lvl3pPr>
            <a:lvl4pPr marL="2438339" lvl="3" indent="-304792" algn="l" rtl="0">
              <a:lnSpc>
                <a:spcPct val="90000"/>
              </a:lnSpc>
              <a:spcBef>
                <a:spcPts val="1600"/>
              </a:spcBef>
              <a:spcAft>
                <a:spcPts val="0"/>
              </a:spcAft>
              <a:buClr>
                <a:srgbClr val="888888"/>
              </a:buClr>
              <a:buSzPts val="1200"/>
              <a:buNone/>
              <a:defRPr sz="1600">
                <a:solidFill>
                  <a:srgbClr val="888888"/>
                </a:solidFill>
              </a:defRPr>
            </a:lvl4pPr>
            <a:lvl5pPr marL="3047924" lvl="4" indent="-304792" algn="l" rtl="0">
              <a:lnSpc>
                <a:spcPct val="90000"/>
              </a:lnSpc>
              <a:spcBef>
                <a:spcPts val="1600"/>
              </a:spcBef>
              <a:spcAft>
                <a:spcPts val="0"/>
              </a:spcAft>
              <a:buClr>
                <a:srgbClr val="888888"/>
              </a:buClr>
              <a:buSzPts val="1200"/>
              <a:buNone/>
              <a:defRPr sz="1600">
                <a:solidFill>
                  <a:srgbClr val="888888"/>
                </a:solidFill>
              </a:defRPr>
            </a:lvl5pPr>
            <a:lvl6pPr marL="3657509" lvl="5" indent="-304792" algn="l" rtl="0">
              <a:lnSpc>
                <a:spcPct val="90000"/>
              </a:lnSpc>
              <a:spcBef>
                <a:spcPts val="1600"/>
              </a:spcBef>
              <a:spcAft>
                <a:spcPts val="0"/>
              </a:spcAft>
              <a:buClr>
                <a:srgbClr val="888888"/>
              </a:buClr>
              <a:buSzPts val="1200"/>
              <a:buNone/>
              <a:defRPr sz="1600">
                <a:solidFill>
                  <a:srgbClr val="888888"/>
                </a:solidFill>
              </a:defRPr>
            </a:lvl6pPr>
            <a:lvl7pPr marL="4267093" lvl="6" indent="-304792" algn="l" rtl="0">
              <a:lnSpc>
                <a:spcPct val="90000"/>
              </a:lnSpc>
              <a:spcBef>
                <a:spcPts val="1600"/>
              </a:spcBef>
              <a:spcAft>
                <a:spcPts val="0"/>
              </a:spcAft>
              <a:buClr>
                <a:srgbClr val="888888"/>
              </a:buClr>
              <a:buSzPts val="1200"/>
              <a:buNone/>
              <a:defRPr sz="1600">
                <a:solidFill>
                  <a:srgbClr val="888888"/>
                </a:solidFill>
              </a:defRPr>
            </a:lvl7pPr>
            <a:lvl8pPr marL="4876678" lvl="7" indent="-304792" algn="l" rtl="0">
              <a:lnSpc>
                <a:spcPct val="90000"/>
              </a:lnSpc>
              <a:spcBef>
                <a:spcPts val="1600"/>
              </a:spcBef>
              <a:spcAft>
                <a:spcPts val="0"/>
              </a:spcAft>
              <a:buClr>
                <a:srgbClr val="888888"/>
              </a:buClr>
              <a:buSzPts val="1200"/>
              <a:buNone/>
              <a:defRPr sz="1600">
                <a:solidFill>
                  <a:srgbClr val="888888"/>
                </a:solidFill>
              </a:defRPr>
            </a:lvl8pPr>
            <a:lvl9pPr marL="5486263" lvl="8" indent="-304792" algn="l" rtl="0">
              <a:lnSpc>
                <a:spcPct val="90000"/>
              </a:lnSpc>
              <a:spcBef>
                <a:spcPts val="1600"/>
              </a:spcBef>
              <a:spcAft>
                <a:spcPts val="1600"/>
              </a:spcAft>
              <a:buClr>
                <a:srgbClr val="888888"/>
              </a:buClr>
              <a:buSzPts val="1200"/>
              <a:buNone/>
              <a:defRPr sz="1600">
                <a:solidFill>
                  <a:srgbClr val="888888"/>
                </a:solidFill>
              </a:defRPr>
            </a:lvl9pPr>
          </a:lstStyle>
          <a:p>
            <a:endParaRPr/>
          </a:p>
        </p:txBody>
      </p:sp>
      <p:sp>
        <p:nvSpPr>
          <p:cNvPr id="155" name="Google Shape;155;p3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56" name="Google Shape;156;p3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57" name="Google Shape;157;p3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7516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17">
  <p:cSld name="Section Header 17">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0" name="Google Shape;160;p31"/>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61" name="Google Shape;161;p3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62" name="Google Shape;162;p3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467"/>
            </a:lvl1pPr>
            <a:lvl2pPr lvl="1" algn="l" rtl="0">
              <a:lnSpc>
                <a:spcPct val="100000"/>
              </a:lnSpc>
              <a:spcBef>
                <a:spcPts val="0"/>
              </a:spcBef>
              <a:spcAft>
                <a:spcPts val="0"/>
              </a:spcAft>
              <a:buSzPts val="1100"/>
              <a:buNone/>
              <a:defRPr sz="1467"/>
            </a:lvl2pPr>
            <a:lvl3pPr lvl="2" algn="l" rtl="0">
              <a:lnSpc>
                <a:spcPct val="100000"/>
              </a:lnSpc>
              <a:spcBef>
                <a:spcPts val="0"/>
              </a:spcBef>
              <a:spcAft>
                <a:spcPts val="0"/>
              </a:spcAft>
              <a:buSzPts val="1100"/>
              <a:buNone/>
              <a:defRPr sz="1467"/>
            </a:lvl3pPr>
            <a:lvl4pPr lvl="3" algn="l" rtl="0">
              <a:lnSpc>
                <a:spcPct val="100000"/>
              </a:lnSpc>
              <a:spcBef>
                <a:spcPts val="0"/>
              </a:spcBef>
              <a:spcAft>
                <a:spcPts val="0"/>
              </a:spcAft>
              <a:buSzPts val="1100"/>
              <a:buNone/>
              <a:defRPr sz="1467"/>
            </a:lvl4pPr>
            <a:lvl5pPr lvl="4" algn="l" rtl="0">
              <a:lnSpc>
                <a:spcPct val="100000"/>
              </a:lnSpc>
              <a:spcBef>
                <a:spcPts val="0"/>
              </a:spcBef>
              <a:spcAft>
                <a:spcPts val="0"/>
              </a:spcAft>
              <a:buSzPts val="1100"/>
              <a:buNone/>
              <a:defRPr sz="1467"/>
            </a:lvl5pPr>
            <a:lvl6pPr lvl="5" algn="l" rtl="0">
              <a:lnSpc>
                <a:spcPct val="100000"/>
              </a:lnSpc>
              <a:spcBef>
                <a:spcPts val="0"/>
              </a:spcBef>
              <a:spcAft>
                <a:spcPts val="0"/>
              </a:spcAft>
              <a:buSzPts val="1100"/>
              <a:buNone/>
              <a:defRPr sz="1467"/>
            </a:lvl6pPr>
            <a:lvl7pPr lvl="6" algn="l" rtl="0">
              <a:lnSpc>
                <a:spcPct val="100000"/>
              </a:lnSpc>
              <a:spcBef>
                <a:spcPts val="0"/>
              </a:spcBef>
              <a:spcAft>
                <a:spcPts val="0"/>
              </a:spcAft>
              <a:buSzPts val="1100"/>
              <a:buNone/>
              <a:defRPr sz="1467"/>
            </a:lvl7pPr>
            <a:lvl8pPr lvl="7" algn="l" rtl="0">
              <a:lnSpc>
                <a:spcPct val="100000"/>
              </a:lnSpc>
              <a:spcBef>
                <a:spcPts val="0"/>
              </a:spcBef>
              <a:spcAft>
                <a:spcPts val="0"/>
              </a:spcAft>
              <a:buSzPts val="1100"/>
              <a:buNone/>
              <a:defRPr sz="1467"/>
            </a:lvl8pPr>
            <a:lvl9pPr lvl="8" algn="l" rtl="0">
              <a:lnSpc>
                <a:spcPct val="100000"/>
              </a:lnSpc>
              <a:spcBef>
                <a:spcPts val="0"/>
              </a:spcBef>
              <a:spcAft>
                <a:spcPts val="0"/>
              </a:spcAft>
              <a:buSzPts val="1100"/>
              <a:buNone/>
              <a:defRPr sz="1467"/>
            </a:lvl9pPr>
          </a:lstStyle>
          <a:p>
            <a:endParaRPr/>
          </a:p>
        </p:txBody>
      </p:sp>
      <p:sp>
        <p:nvSpPr>
          <p:cNvPr id="163" name="Google Shape;163;p3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86687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18">
  <p:cSld name="Section Header 18">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32"/>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1600"/>
              </a:spcBef>
              <a:spcAft>
                <a:spcPts val="0"/>
              </a:spcAft>
              <a:buClr>
                <a:srgbClr val="888888"/>
              </a:buClr>
              <a:buSzPts val="1500"/>
              <a:buNone/>
              <a:defRPr sz="2000">
                <a:solidFill>
                  <a:srgbClr val="888888"/>
                </a:solidFill>
              </a:defRPr>
            </a:lvl2pPr>
            <a:lvl3pPr marL="1828754" lvl="2" indent="-304792" algn="l" rtl="0">
              <a:lnSpc>
                <a:spcPct val="90000"/>
              </a:lnSpc>
              <a:spcBef>
                <a:spcPts val="1600"/>
              </a:spcBef>
              <a:spcAft>
                <a:spcPts val="0"/>
              </a:spcAft>
              <a:buClr>
                <a:srgbClr val="888888"/>
              </a:buClr>
              <a:buSzPts val="1400"/>
              <a:buNone/>
              <a:defRPr sz="1867">
                <a:solidFill>
                  <a:srgbClr val="888888"/>
                </a:solidFill>
              </a:defRPr>
            </a:lvl3pPr>
            <a:lvl4pPr marL="2438339" lvl="3" indent="-304792" algn="l" rtl="0">
              <a:lnSpc>
                <a:spcPct val="90000"/>
              </a:lnSpc>
              <a:spcBef>
                <a:spcPts val="1600"/>
              </a:spcBef>
              <a:spcAft>
                <a:spcPts val="0"/>
              </a:spcAft>
              <a:buClr>
                <a:srgbClr val="888888"/>
              </a:buClr>
              <a:buSzPts val="1200"/>
              <a:buNone/>
              <a:defRPr sz="1600">
                <a:solidFill>
                  <a:srgbClr val="888888"/>
                </a:solidFill>
              </a:defRPr>
            </a:lvl4pPr>
            <a:lvl5pPr marL="3047924" lvl="4" indent="-304792" algn="l" rtl="0">
              <a:lnSpc>
                <a:spcPct val="90000"/>
              </a:lnSpc>
              <a:spcBef>
                <a:spcPts val="1600"/>
              </a:spcBef>
              <a:spcAft>
                <a:spcPts val="0"/>
              </a:spcAft>
              <a:buClr>
                <a:srgbClr val="888888"/>
              </a:buClr>
              <a:buSzPts val="1200"/>
              <a:buNone/>
              <a:defRPr sz="1600">
                <a:solidFill>
                  <a:srgbClr val="888888"/>
                </a:solidFill>
              </a:defRPr>
            </a:lvl5pPr>
            <a:lvl6pPr marL="3657509" lvl="5" indent="-304792" algn="l" rtl="0">
              <a:lnSpc>
                <a:spcPct val="90000"/>
              </a:lnSpc>
              <a:spcBef>
                <a:spcPts val="1600"/>
              </a:spcBef>
              <a:spcAft>
                <a:spcPts val="0"/>
              </a:spcAft>
              <a:buClr>
                <a:srgbClr val="888888"/>
              </a:buClr>
              <a:buSzPts val="1200"/>
              <a:buNone/>
              <a:defRPr sz="1600">
                <a:solidFill>
                  <a:srgbClr val="888888"/>
                </a:solidFill>
              </a:defRPr>
            </a:lvl6pPr>
            <a:lvl7pPr marL="4267093" lvl="6" indent="-304792" algn="l" rtl="0">
              <a:lnSpc>
                <a:spcPct val="90000"/>
              </a:lnSpc>
              <a:spcBef>
                <a:spcPts val="1600"/>
              </a:spcBef>
              <a:spcAft>
                <a:spcPts val="0"/>
              </a:spcAft>
              <a:buClr>
                <a:srgbClr val="888888"/>
              </a:buClr>
              <a:buSzPts val="1200"/>
              <a:buNone/>
              <a:defRPr sz="1600">
                <a:solidFill>
                  <a:srgbClr val="888888"/>
                </a:solidFill>
              </a:defRPr>
            </a:lvl7pPr>
            <a:lvl8pPr marL="4876678" lvl="7" indent="-304792" algn="l" rtl="0">
              <a:lnSpc>
                <a:spcPct val="90000"/>
              </a:lnSpc>
              <a:spcBef>
                <a:spcPts val="1600"/>
              </a:spcBef>
              <a:spcAft>
                <a:spcPts val="0"/>
              </a:spcAft>
              <a:buClr>
                <a:srgbClr val="888888"/>
              </a:buClr>
              <a:buSzPts val="1200"/>
              <a:buNone/>
              <a:defRPr sz="1600">
                <a:solidFill>
                  <a:srgbClr val="888888"/>
                </a:solidFill>
              </a:defRPr>
            </a:lvl8pPr>
            <a:lvl9pPr marL="5486263" lvl="8" indent="-304792" algn="l" rtl="0">
              <a:lnSpc>
                <a:spcPct val="90000"/>
              </a:lnSpc>
              <a:spcBef>
                <a:spcPts val="1600"/>
              </a:spcBef>
              <a:spcAft>
                <a:spcPts val="1600"/>
              </a:spcAft>
              <a:buClr>
                <a:srgbClr val="888888"/>
              </a:buClr>
              <a:buSzPts val="1200"/>
              <a:buNone/>
              <a:defRPr sz="1600">
                <a:solidFill>
                  <a:srgbClr val="888888"/>
                </a:solidFill>
              </a:defRPr>
            </a:lvl9pPr>
          </a:lstStyle>
          <a:p>
            <a:endParaRPr/>
          </a:p>
        </p:txBody>
      </p:sp>
      <p:sp>
        <p:nvSpPr>
          <p:cNvPr id="167" name="Google Shape;167;p3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68" name="Google Shape;168;p3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69" name="Google Shape;169;p3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9315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19">
  <p:cSld name="Section Header 19">
    <p:spTree>
      <p:nvGrpSpPr>
        <p:cNvPr id="1" name="Shape 170"/>
        <p:cNvGrpSpPr/>
        <p:nvPr/>
      </p:nvGrpSpPr>
      <p:grpSpPr>
        <a:xfrm>
          <a:off x="0" y="0"/>
          <a:ext cx="0" cy="0"/>
          <a:chOff x="0" y="0"/>
          <a:chExt cx="0" cy="0"/>
        </a:xfrm>
      </p:grpSpPr>
      <p:sp>
        <p:nvSpPr>
          <p:cNvPr id="171" name="Google Shape;171;p33"/>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33"/>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1600"/>
              </a:spcBef>
              <a:spcAft>
                <a:spcPts val="0"/>
              </a:spcAft>
              <a:buClr>
                <a:srgbClr val="888888"/>
              </a:buClr>
              <a:buSzPts val="1500"/>
              <a:buNone/>
              <a:defRPr sz="2000">
                <a:solidFill>
                  <a:srgbClr val="888888"/>
                </a:solidFill>
              </a:defRPr>
            </a:lvl2pPr>
            <a:lvl3pPr marL="1828754" lvl="2" indent="-304792" algn="l" rtl="0">
              <a:lnSpc>
                <a:spcPct val="90000"/>
              </a:lnSpc>
              <a:spcBef>
                <a:spcPts val="1600"/>
              </a:spcBef>
              <a:spcAft>
                <a:spcPts val="0"/>
              </a:spcAft>
              <a:buClr>
                <a:srgbClr val="888888"/>
              </a:buClr>
              <a:buSzPts val="1400"/>
              <a:buNone/>
              <a:defRPr sz="1867">
                <a:solidFill>
                  <a:srgbClr val="888888"/>
                </a:solidFill>
              </a:defRPr>
            </a:lvl3pPr>
            <a:lvl4pPr marL="2438339" lvl="3" indent="-304792" algn="l" rtl="0">
              <a:lnSpc>
                <a:spcPct val="90000"/>
              </a:lnSpc>
              <a:spcBef>
                <a:spcPts val="1600"/>
              </a:spcBef>
              <a:spcAft>
                <a:spcPts val="0"/>
              </a:spcAft>
              <a:buClr>
                <a:srgbClr val="888888"/>
              </a:buClr>
              <a:buSzPts val="1200"/>
              <a:buNone/>
              <a:defRPr sz="1600">
                <a:solidFill>
                  <a:srgbClr val="888888"/>
                </a:solidFill>
              </a:defRPr>
            </a:lvl4pPr>
            <a:lvl5pPr marL="3047924" lvl="4" indent="-304792" algn="l" rtl="0">
              <a:lnSpc>
                <a:spcPct val="90000"/>
              </a:lnSpc>
              <a:spcBef>
                <a:spcPts val="1600"/>
              </a:spcBef>
              <a:spcAft>
                <a:spcPts val="0"/>
              </a:spcAft>
              <a:buClr>
                <a:srgbClr val="888888"/>
              </a:buClr>
              <a:buSzPts val="1200"/>
              <a:buNone/>
              <a:defRPr sz="1600">
                <a:solidFill>
                  <a:srgbClr val="888888"/>
                </a:solidFill>
              </a:defRPr>
            </a:lvl5pPr>
            <a:lvl6pPr marL="3657509" lvl="5" indent="-304792" algn="l" rtl="0">
              <a:lnSpc>
                <a:spcPct val="90000"/>
              </a:lnSpc>
              <a:spcBef>
                <a:spcPts val="1600"/>
              </a:spcBef>
              <a:spcAft>
                <a:spcPts val="0"/>
              </a:spcAft>
              <a:buClr>
                <a:srgbClr val="888888"/>
              </a:buClr>
              <a:buSzPts val="1200"/>
              <a:buNone/>
              <a:defRPr sz="1600">
                <a:solidFill>
                  <a:srgbClr val="888888"/>
                </a:solidFill>
              </a:defRPr>
            </a:lvl6pPr>
            <a:lvl7pPr marL="4267093" lvl="6" indent="-304792" algn="l" rtl="0">
              <a:lnSpc>
                <a:spcPct val="90000"/>
              </a:lnSpc>
              <a:spcBef>
                <a:spcPts val="1600"/>
              </a:spcBef>
              <a:spcAft>
                <a:spcPts val="0"/>
              </a:spcAft>
              <a:buClr>
                <a:srgbClr val="888888"/>
              </a:buClr>
              <a:buSzPts val="1200"/>
              <a:buNone/>
              <a:defRPr sz="1600">
                <a:solidFill>
                  <a:srgbClr val="888888"/>
                </a:solidFill>
              </a:defRPr>
            </a:lvl7pPr>
            <a:lvl8pPr marL="4876678" lvl="7" indent="-304792" algn="l" rtl="0">
              <a:lnSpc>
                <a:spcPct val="90000"/>
              </a:lnSpc>
              <a:spcBef>
                <a:spcPts val="1600"/>
              </a:spcBef>
              <a:spcAft>
                <a:spcPts val="0"/>
              </a:spcAft>
              <a:buClr>
                <a:srgbClr val="888888"/>
              </a:buClr>
              <a:buSzPts val="1200"/>
              <a:buNone/>
              <a:defRPr sz="1600">
                <a:solidFill>
                  <a:srgbClr val="888888"/>
                </a:solidFill>
              </a:defRPr>
            </a:lvl8pPr>
            <a:lvl9pPr marL="5486263" lvl="8" indent="-304792" algn="l" rtl="0">
              <a:lnSpc>
                <a:spcPct val="90000"/>
              </a:lnSpc>
              <a:spcBef>
                <a:spcPts val="1600"/>
              </a:spcBef>
              <a:spcAft>
                <a:spcPts val="1600"/>
              </a:spcAft>
              <a:buClr>
                <a:srgbClr val="888888"/>
              </a:buClr>
              <a:buSzPts val="1200"/>
              <a:buNone/>
              <a:defRPr sz="1600">
                <a:solidFill>
                  <a:srgbClr val="888888"/>
                </a:solidFill>
              </a:defRPr>
            </a:lvl9pPr>
          </a:lstStyle>
          <a:p>
            <a:endParaRPr/>
          </a:p>
        </p:txBody>
      </p:sp>
      <p:sp>
        <p:nvSpPr>
          <p:cNvPr id="173" name="Google Shape;173;p3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74" name="Google Shape;174;p3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175" name="Google Shape;175;p3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1806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37751034"/>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Y6</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Spring 1</a:t>
            </a:r>
          </a:p>
          <a:p>
            <a:r>
              <a:rPr lang="en-GB" dirty="0">
                <a:latin typeface="Twinkl Cursive Looped" panose="02000000000000000000" pitchFamily="2" charset="0"/>
              </a:rPr>
              <a:t>Week 3</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9"/>
          <p:cNvSpPr txBox="1">
            <a:spLocks noGrp="1"/>
          </p:cNvSpPr>
          <p:nvPr>
            <p:ph type="title"/>
          </p:nvPr>
        </p:nvSpPr>
        <p:spPr>
          <a:xfrm>
            <a:off x="831851" y="1709737"/>
            <a:ext cx="10515600" cy="2852800"/>
          </a:xfrm>
          <a:prstGeom prst="rect">
            <a:avLst/>
          </a:prstGeom>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Prefixes micro- and mini-</a:t>
            </a:r>
            <a:endParaRPr dirty="0">
              <a:latin typeface="Twinkl Cursive Looped" panose="02000000000000000000" pitchFamily="2" charset="0"/>
            </a:endParaRPr>
          </a:p>
        </p:txBody>
      </p:sp>
      <p:sp>
        <p:nvSpPr>
          <p:cNvPr id="320" name="Google Shape;320;p59"/>
          <p:cNvSpPr txBox="1">
            <a:spLocks noGrp="1"/>
          </p:cNvSpPr>
          <p:nvPr>
            <p:ph type="body" idx="1"/>
          </p:nvPr>
        </p:nvSpPr>
        <p:spPr>
          <a:xfrm>
            <a:off x="831851" y="4589463"/>
            <a:ext cx="10515600" cy="1500400"/>
          </a:xfrm>
          <a:prstGeom prst="rect">
            <a:avLst/>
          </a:prstGeom>
        </p:spPr>
        <p:txBody>
          <a:bodyPr spcFirstLastPara="1" vert="horz" wrap="square" lIns="91433" tIns="45700" rIns="91433" bIns="45700" rtlCol="0" anchor="t" anchorCtr="0">
            <a:normAutofit/>
          </a:bodyPr>
          <a:lstStyle/>
          <a:p>
            <a:pPr marL="0" inden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8474916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4251281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89"/>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leisure</a:t>
            </a:r>
            <a:br>
              <a:rPr lang="en-GB" dirty="0">
                <a:latin typeface="Arial"/>
                <a:ea typeface="Arial"/>
                <a:cs typeface="Arial"/>
                <a:sym typeface="Arial"/>
              </a:rPr>
            </a:br>
            <a:endParaRPr i="1" dirty="0">
              <a:latin typeface="Arial"/>
              <a:ea typeface="Arial"/>
              <a:cs typeface="Arial"/>
              <a:sym typeface="Arial"/>
            </a:endParaRPr>
          </a:p>
        </p:txBody>
      </p:sp>
      <p:sp>
        <p:nvSpPr>
          <p:cNvPr id="3" name="TextBox 2">
            <a:extLst>
              <a:ext uri="{FF2B5EF4-FFF2-40B4-BE49-F238E27FC236}">
                <a16:creationId xmlns:a16="http://schemas.microsoft.com/office/drawing/2014/main" id="{52442749-6D0E-8382-5DD6-7D7137AFE520}"/>
              </a:ext>
            </a:extLst>
          </p:cNvPr>
          <p:cNvSpPr txBox="1"/>
          <p:nvPr/>
        </p:nvSpPr>
        <p:spPr>
          <a:xfrm>
            <a:off x="583067" y="3806036"/>
            <a:ext cx="11025867"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most common leisure activity in Britain is going for a walk.</a:t>
            </a:r>
            <a:endParaRPr lang="en-GB" dirty="0">
              <a:latin typeface="Twinkl Cursive Looped" panose="02000000000000000000" pitchFamily="2" charset="0"/>
            </a:endParaRPr>
          </a:p>
        </p:txBody>
      </p:sp>
      <p:pic>
        <p:nvPicPr>
          <p:cNvPr id="4" name="Google Shape;494;p90">
            <a:extLst>
              <a:ext uri="{FF2B5EF4-FFF2-40B4-BE49-F238E27FC236}">
                <a16:creationId xmlns:a16="http://schemas.microsoft.com/office/drawing/2014/main" id="{6FA24595-ABFB-19DE-21C4-4F2C20B90178}"/>
              </a:ext>
            </a:extLst>
          </p:cNvPr>
          <p:cNvPicPr preferRelativeResize="0"/>
          <p:nvPr/>
        </p:nvPicPr>
        <p:blipFill>
          <a:blip r:embed="rId3">
            <a:alphaModFix/>
          </a:blip>
          <a:stretch>
            <a:fillRect/>
          </a:stretch>
        </p:blipFill>
        <p:spPr>
          <a:xfrm>
            <a:off x="203201" y="203201"/>
            <a:ext cx="3565900" cy="2674425"/>
          </a:xfrm>
          <a:prstGeom prst="rect">
            <a:avLst/>
          </a:prstGeom>
          <a:noFill/>
          <a:ln>
            <a:noFill/>
          </a:ln>
        </p:spPr>
      </p:pic>
    </p:spTree>
    <p:extLst>
      <p:ext uri="{BB962C8B-B14F-4D97-AF65-F5344CB8AC3E}">
        <p14:creationId xmlns:p14="http://schemas.microsoft.com/office/powerpoint/2010/main" val="39218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0"/>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94"/>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lightning</a:t>
            </a:r>
            <a:br>
              <a:rPr lang="en-GB" dirty="0">
                <a:latin typeface="Twinkl Cursive Looped" panose="02000000000000000000" pitchFamily="2" charset="0"/>
                <a:ea typeface="Arial"/>
                <a:cs typeface="Arial"/>
                <a:sym typeface="Arial"/>
              </a:rPr>
            </a:br>
            <a:endParaRPr i="1" dirty="0">
              <a:latin typeface="Twinkl Cursive Looped" panose="02000000000000000000" pitchFamily="2" charset="0"/>
              <a:ea typeface="Arial"/>
              <a:cs typeface="Arial"/>
              <a:sym typeface="Arial"/>
            </a:endParaRPr>
          </a:p>
        </p:txBody>
      </p:sp>
      <p:sp>
        <p:nvSpPr>
          <p:cNvPr id="3" name="TextBox 2">
            <a:extLst>
              <a:ext uri="{FF2B5EF4-FFF2-40B4-BE49-F238E27FC236}">
                <a16:creationId xmlns:a16="http://schemas.microsoft.com/office/drawing/2014/main" id="{8082A860-97AE-A9B8-60F5-B9734D595EA6}"/>
              </a:ext>
            </a:extLst>
          </p:cNvPr>
          <p:cNvSpPr txBox="1"/>
          <p:nvPr/>
        </p:nvSpPr>
        <p:spPr>
          <a:xfrm>
            <a:off x="831851" y="4746562"/>
            <a:ext cx="10957378" cy="1754326"/>
          </a:xfrm>
          <a:prstGeom prst="rect">
            <a:avLst/>
          </a:prstGeom>
          <a:noFill/>
        </p:spPr>
        <p:txBody>
          <a:bodyPr wrap="square">
            <a:spAutoFit/>
          </a:bodyPr>
          <a:lstStyle/>
          <a:p>
            <a:pPr algn="ctr"/>
            <a:r>
              <a:rPr lang="en-GB" sz="5400" dirty="0">
                <a:latin typeface="Twinkl Cursive Looped" panose="02000000000000000000" pitchFamily="2" charset="0"/>
              </a:rPr>
              <a:t>The tree ignited as it was struck by lightning.</a:t>
            </a:r>
          </a:p>
        </p:txBody>
      </p:sp>
      <p:pic>
        <p:nvPicPr>
          <p:cNvPr id="4" name="Google Shape;520;p95">
            <a:extLst>
              <a:ext uri="{FF2B5EF4-FFF2-40B4-BE49-F238E27FC236}">
                <a16:creationId xmlns:a16="http://schemas.microsoft.com/office/drawing/2014/main" id="{6D993B17-E2A6-4BBD-9AB5-CD66505C1C9E}"/>
              </a:ext>
            </a:extLst>
          </p:cNvPr>
          <p:cNvPicPr preferRelativeResize="0"/>
          <p:nvPr/>
        </p:nvPicPr>
        <p:blipFill>
          <a:blip r:embed="rId3">
            <a:alphaModFix/>
          </a:blip>
          <a:stretch>
            <a:fillRect/>
          </a:stretch>
        </p:blipFill>
        <p:spPr>
          <a:xfrm>
            <a:off x="203200" y="203200"/>
            <a:ext cx="4368800" cy="2446533"/>
          </a:xfrm>
          <a:prstGeom prst="rect">
            <a:avLst/>
          </a:prstGeom>
          <a:noFill/>
          <a:ln>
            <a:noFill/>
          </a:ln>
        </p:spPr>
      </p:pic>
    </p:spTree>
    <p:extLst>
      <p:ext uri="{BB962C8B-B14F-4D97-AF65-F5344CB8AC3E}">
        <p14:creationId xmlns:p14="http://schemas.microsoft.com/office/powerpoint/2010/main" val="230733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8"/>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Creating diminutives using prefixes micro- or mini- meaning small.</a:t>
            </a:r>
            <a:endParaRPr dirty="0">
              <a:latin typeface="Twinkl Cursive Looped" panose="02000000000000000000" pitchFamily="2" charset="0"/>
            </a:endParaRPr>
          </a:p>
        </p:txBody>
      </p:sp>
    </p:spTree>
    <p:extLst>
      <p:ext uri="{BB962C8B-B14F-4D97-AF65-F5344CB8AC3E}">
        <p14:creationId xmlns:p14="http://schemas.microsoft.com/office/powerpoint/2010/main" val="9866513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9"/>
          <p:cNvSpPr txBox="1">
            <a:spLocks noGrp="1"/>
          </p:cNvSpPr>
          <p:nvPr>
            <p:ph type="title"/>
          </p:nvPr>
        </p:nvSpPr>
        <p:spPr>
          <a:xfrm>
            <a:off x="831851" y="1709737"/>
            <a:ext cx="10515600" cy="2852800"/>
          </a:xfrm>
          <a:prstGeom prst="rect">
            <a:avLst/>
          </a:prstGeom>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Prefixes micro- and mini-</a:t>
            </a:r>
            <a:endParaRPr dirty="0">
              <a:latin typeface="Twinkl Cursive Looped" panose="02000000000000000000" pitchFamily="2" charset="0"/>
            </a:endParaRPr>
          </a:p>
        </p:txBody>
      </p:sp>
      <p:sp>
        <p:nvSpPr>
          <p:cNvPr id="320" name="Google Shape;320;p59"/>
          <p:cNvSpPr txBox="1">
            <a:spLocks noGrp="1"/>
          </p:cNvSpPr>
          <p:nvPr>
            <p:ph type="body" idx="1"/>
          </p:nvPr>
        </p:nvSpPr>
        <p:spPr>
          <a:xfrm>
            <a:off x="831851" y="4589463"/>
            <a:ext cx="10515600" cy="1500400"/>
          </a:xfrm>
          <a:prstGeom prst="rect">
            <a:avLst/>
          </a:prstGeom>
        </p:spPr>
        <p:txBody>
          <a:bodyPr spcFirstLastPara="1" vert="horz" wrap="square" lIns="91433" tIns="45700" rIns="91433" bIns="45700" rtlCol="0" anchor="t" anchorCtr="0">
            <a:normAutofit/>
          </a:bodyPr>
          <a:lstStyle/>
          <a:p>
            <a:pPr marL="0" indent="0"/>
            <a:endParaRPr/>
          </a:p>
        </p:txBody>
      </p:sp>
    </p:spTree>
    <p:extLst>
      <p:ext uri="{BB962C8B-B14F-4D97-AF65-F5344CB8AC3E}">
        <p14:creationId xmlns:p14="http://schemas.microsoft.com/office/powerpoint/2010/main" val="27295814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261"/>
          <p:cNvSpPr txBox="1">
            <a:spLocks noGrp="1"/>
          </p:cNvSpPr>
          <p:nvPr>
            <p:ph type="title"/>
          </p:nvPr>
        </p:nvSpPr>
        <p:spPr>
          <a:xfrm>
            <a:off x="1132113" y="2961763"/>
            <a:ext cx="10515600" cy="1481600"/>
          </a:xfrm>
          <a:prstGeom prst="rect">
            <a:avLst/>
          </a:prstGeom>
          <a:noFill/>
          <a:ln>
            <a:noFill/>
          </a:ln>
        </p:spPr>
        <p:txBody>
          <a:bodyPr spcFirstLastPara="1" wrap="square" lIns="91433" tIns="45700" rIns="91433" bIns="45700" anchor="b" anchorCtr="0">
            <a:normAutofit/>
          </a:bodyPr>
          <a:lstStyle/>
          <a:p>
            <a:pPr algn="ctr"/>
            <a:r>
              <a:rPr lang="en-GB" dirty="0">
                <a:latin typeface="Twinkl Cursive Looped" panose="02000000000000000000" pitchFamily="2" charset="0"/>
              </a:rPr>
              <a:t>microphone</a:t>
            </a:r>
            <a:endParaRPr dirty="0">
              <a:latin typeface="Twinkl Cursive Looped" panose="02000000000000000000" pitchFamily="2" charset="0"/>
            </a:endParaRPr>
          </a:p>
        </p:txBody>
      </p:sp>
      <p:sp>
        <p:nvSpPr>
          <p:cNvPr id="1429" name="Google Shape;1429;p261"/>
          <p:cNvSpPr/>
          <p:nvPr/>
        </p:nvSpPr>
        <p:spPr>
          <a:xfrm>
            <a:off x="4447300" y="3544767"/>
            <a:ext cx="1878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1400"/>
            </a:pPr>
            <a:endParaRPr sz="1867" kern="0">
              <a:solidFill>
                <a:srgbClr val="FFFFFF"/>
              </a:solidFill>
              <a:latin typeface="Calibri"/>
              <a:ea typeface="Calibri"/>
              <a:cs typeface="Calibri"/>
              <a:sym typeface="Calibri"/>
            </a:endParaRPr>
          </a:p>
        </p:txBody>
      </p:sp>
      <p:pic>
        <p:nvPicPr>
          <p:cNvPr id="1430" name="Google Shape;1430;p261"/>
          <p:cNvPicPr preferRelativeResize="0"/>
          <p:nvPr/>
        </p:nvPicPr>
        <p:blipFill>
          <a:blip r:embed="rId3">
            <a:alphaModFix/>
          </a:blip>
          <a:stretch>
            <a:fillRect/>
          </a:stretch>
        </p:blipFill>
        <p:spPr>
          <a:xfrm>
            <a:off x="203200" y="203200"/>
            <a:ext cx="2555363" cy="2555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8" grpId="0"/>
      <p:bldP spid="142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264"/>
          <p:cNvSpPr txBox="1">
            <a:spLocks noGrp="1"/>
          </p:cNvSpPr>
          <p:nvPr>
            <p:ph type="title"/>
          </p:nvPr>
        </p:nvSpPr>
        <p:spPr>
          <a:xfrm>
            <a:off x="1132113" y="2961763"/>
            <a:ext cx="10515600" cy="1481600"/>
          </a:xfrm>
          <a:prstGeom prst="rect">
            <a:avLst/>
          </a:prstGeom>
          <a:noFill/>
          <a:ln>
            <a:noFill/>
          </a:ln>
        </p:spPr>
        <p:txBody>
          <a:bodyPr spcFirstLastPara="1" wrap="square" lIns="91433" tIns="45700" rIns="91433" bIns="45700" anchor="b" anchorCtr="0">
            <a:normAutofit/>
          </a:bodyPr>
          <a:lstStyle/>
          <a:p>
            <a:pPr algn="ctr"/>
            <a:r>
              <a:rPr lang="en-GB" dirty="0">
                <a:latin typeface="Twinkl Cursive Looped" panose="02000000000000000000" pitchFamily="2" charset="0"/>
              </a:rPr>
              <a:t>microwave</a:t>
            </a:r>
            <a:endParaRPr dirty="0">
              <a:latin typeface="Twinkl Cursive Looped" panose="02000000000000000000" pitchFamily="2" charset="0"/>
            </a:endParaRPr>
          </a:p>
        </p:txBody>
      </p:sp>
      <p:sp>
        <p:nvSpPr>
          <p:cNvPr id="1447" name="Google Shape;1447;p264"/>
          <p:cNvSpPr/>
          <p:nvPr/>
        </p:nvSpPr>
        <p:spPr>
          <a:xfrm>
            <a:off x="4540833" y="3565533"/>
            <a:ext cx="1878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defTabSz="1219170">
              <a:buClr>
                <a:srgbClr val="000000"/>
              </a:buClr>
              <a:buSzPts val="1400"/>
            </a:pPr>
            <a:endParaRPr sz="1867" kern="0">
              <a:solidFill>
                <a:srgbClr val="FFFFFF"/>
              </a:solidFill>
              <a:latin typeface="Calibri"/>
              <a:ea typeface="Calibri"/>
              <a:cs typeface="Calibri"/>
              <a:sym typeface="Calibri"/>
            </a:endParaRPr>
          </a:p>
        </p:txBody>
      </p:sp>
      <p:pic>
        <p:nvPicPr>
          <p:cNvPr id="1448" name="Google Shape;1448;p264"/>
          <p:cNvPicPr preferRelativeResize="0"/>
          <p:nvPr/>
        </p:nvPicPr>
        <p:blipFill>
          <a:blip r:embed="rId3">
            <a:alphaModFix/>
          </a:blip>
          <a:stretch>
            <a:fillRect/>
          </a:stretch>
        </p:blipFill>
        <p:spPr>
          <a:xfrm>
            <a:off x="161634" y="203200"/>
            <a:ext cx="2946615" cy="2555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 grpId="0"/>
      <p:bldP spid="144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3666587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a:bodyPr>
          <a:lstStyle/>
          <a:p>
            <a:pPr algn="ctr"/>
            <a:r>
              <a:rPr lang="en-GB" dirty="0">
                <a:latin typeface="Twinkl Cursive Looped" panose="02000000000000000000" pitchFamily="2" charset="0"/>
              </a:rPr>
              <a:t>Soft c spelt </a:t>
            </a:r>
            <a:r>
              <a:rPr lang="en-GB" dirty="0" err="1">
                <a:latin typeface="Twinkl Cursive Looped" panose="02000000000000000000" pitchFamily="2" charset="0"/>
              </a:rPr>
              <a:t>ce</a:t>
            </a:r>
            <a:endParaRPr lang="en-GB" dirty="0">
              <a:latin typeface="Twinkl Cursive Looped" panose="02000000000000000000" pitchFamily="2" charset="0"/>
            </a:endParaRPr>
          </a:p>
        </p:txBody>
      </p:sp>
    </p:spTree>
    <p:extLst>
      <p:ext uri="{BB962C8B-B14F-4D97-AF65-F5344CB8AC3E}">
        <p14:creationId xmlns:p14="http://schemas.microsoft.com/office/powerpoint/2010/main" val="286594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2"/>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minibus</a:t>
            </a:r>
            <a:endParaRPr dirty="0">
              <a:latin typeface="Twinkl Cursive Looped" panose="02000000000000000000" pitchFamily="2" charset="0"/>
            </a:endParaRPr>
          </a:p>
        </p:txBody>
      </p:sp>
      <p:sp>
        <p:nvSpPr>
          <p:cNvPr id="337" name="Google Shape;337;p62"/>
          <p:cNvSpPr/>
          <p:nvPr/>
        </p:nvSpPr>
        <p:spPr>
          <a:xfrm>
            <a:off x="5070768" y="3555167"/>
            <a:ext cx="14104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338" name="Google Shape;338;p62"/>
          <p:cNvPicPr preferRelativeResize="0"/>
          <p:nvPr/>
        </p:nvPicPr>
        <p:blipFill>
          <a:blip r:embed="rId3">
            <a:alphaModFix/>
          </a:blip>
          <a:stretch>
            <a:fillRect/>
          </a:stretch>
        </p:blipFill>
        <p:spPr>
          <a:xfrm>
            <a:off x="203201" y="203201"/>
            <a:ext cx="4638967" cy="26981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ce</a:t>
            </a:r>
            <a:endParaRPr lang="en-GB" dirty="0">
              <a:latin typeface="Twinkl Cursive Looped" panose="02000000000000000000" pitchFamily="2" charset="0"/>
            </a:endParaRPr>
          </a:p>
        </p:txBody>
      </p:sp>
    </p:spTree>
    <p:extLst>
      <p:ext uri="{BB962C8B-B14F-4D97-AF65-F5344CB8AC3E}">
        <p14:creationId xmlns:p14="http://schemas.microsoft.com/office/powerpoint/2010/main" val="40261904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 nuisance    </a:t>
            </a:r>
          </a:p>
        </p:txBody>
      </p:sp>
      <p:sp>
        <p:nvSpPr>
          <p:cNvPr id="3" name="Rectangle 2">
            <a:extLst>
              <a:ext uri="{FF2B5EF4-FFF2-40B4-BE49-F238E27FC236}">
                <a16:creationId xmlns:a16="http://schemas.microsoft.com/office/drawing/2014/main" id="{13BB5EC0-7A96-4D29-A835-6FAE896C31A4}"/>
              </a:ext>
            </a:extLst>
          </p:cNvPr>
          <p:cNvSpPr/>
          <p:nvPr/>
        </p:nvSpPr>
        <p:spPr>
          <a:xfrm>
            <a:off x="7249885" y="3686259"/>
            <a:ext cx="685801"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22" name="Picture 2" descr="Image result for nuisance clipart">
            <a:extLst>
              <a:ext uri="{FF2B5EF4-FFF2-40B4-BE49-F238E27FC236}">
                <a16:creationId xmlns:a16="http://schemas.microsoft.com/office/drawing/2014/main" id="{CC6EE366-D9CC-58AA-D74C-D661C9449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01" y="359910"/>
            <a:ext cx="1190625"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prejudice</a:t>
            </a:r>
          </a:p>
        </p:txBody>
      </p:sp>
      <p:sp>
        <p:nvSpPr>
          <p:cNvPr id="3" name="Rectangle 2">
            <a:extLst>
              <a:ext uri="{FF2B5EF4-FFF2-40B4-BE49-F238E27FC236}">
                <a16:creationId xmlns:a16="http://schemas.microsoft.com/office/drawing/2014/main" id="{0366E0B6-702E-4814-82C6-08CA2D13F3C9}"/>
              </a:ext>
            </a:extLst>
          </p:cNvPr>
          <p:cNvSpPr/>
          <p:nvPr/>
        </p:nvSpPr>
        <p:spPr>
          <a:xfrm>
            <a:off x="6889750" y="3592282"/>
            <a:ext cx="734785"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898" name="Picture 2" descr="Image result for prejudice clipart">
            <a:extLst>
              <a:ext uri="{FF2B5EF4-FFF2-40B4-BE49-F238E27FC236}">
                <a16:creationId xmlns:a16="http://schemas.microsoft.com/office/drawing/2014/main" id="{DC4F27CD-1699-DD3B-B0D0-F04B02C06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10" y="530679"/>
            <a:ext cx="2676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61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nuisance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402091" y="3023665"/>
            <a:ext cx="11314340"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NOUN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person or thing causing inconvenience or annoyance </a:t>
            </a:r>
          </a:p>
        </p:txBody>
      </p:sp>
      <p:pic>
        <p:nvPicPr>
          <p:cNvPr id="4" name="Picture 2" descr="Image result for nuisance clipart">
            <a:extLst>
              <a:ext uri="{FF2B5EF4-FFF2-40B4-BE49-F238E27FC236}">
                <a16:creationId xmlns:a16="http://schemas.microsoft.com/office/drawing/2014/main" id="{A98C4968-7D6F-1011-2FC5-2529761DB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01" y="359910"/>
            <a:ext cx="1190625"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91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prejudice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01045" y="3995678"/>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preconceived opinion that is not based on reason or actual experience </a:t>
            </a:r>
            <a:endParaRPr lang="en-GB" sz="1400" i="1" dirty="0"/>
          </a:p>
        </p:txBody>
      </p:sp>
      <p:pic>
        <p:nvPicPr>
          <p:cNvPr id="4" name="Picture 2" descr="Image result for prejudice clipart">
            <a:extLst>
              <a:ext uri="{FF2B5EF4-FFF2-40B4-BE49-F238E27FC236}">
                <a16:creationId xmlns:a16="http://schemas.microsoft.com/office/drawing/2014/main" id="{D3920870-EBB3-AB9C-48E5-95EDFC3BA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10" y="530679"/>
            <a:ext cx="2676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22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It's a nuisance having all those people clomping through the house.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955925" y="2916775"/>
            <a:ext cx="2971346"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 </a:t>
            </a:r>
            <a:endParaRPr lang="en-GB" i="1" dirty="0"/>
          </a:p>
        </p:txBody>
      </p:sp>
    </p:spTree>
    <p:extLst>
      <p:ext uri="{BB962C8B-B14F-4D97-AF65-F5344CB8AC3E}">
        <p14:creationId xmlns:p14="http://schemas.microsoft.com/office/powerpoint/2010/main" val="58926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Some people are prejudice against people from different backgrounds.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090557" y="3045278"/>
            <a:ext cx="2906487" cy="767444"/>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27181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108965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sincere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93272" y="1727051"/>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free from pretence or deceit; proceeding from genuine feelings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26" name="Picture 6" descr="Image result for sincere clipart">
            <a:extLst>
              <a:ext uri="{FF2B5EF4-FFF2-40B4-BE49-F238E27FC236}">
                <a16:creationId xmlns:a16="http://schemas.microsoft.com/office/drawing/2014/main" id="{0F1C00A5-443C-7AE5-3927-C6C6FEF87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78"/>
          <a:stretch/>
        </p:blipFill>
        <p:spPr bwMode="auto">
          <a:xfrm>
            <a:off x="288812" y="247481"/>
            <a:ext cx="1295400" cy="151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3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offer their sincere thanks to their teachers for all the help they gave.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959930" y="2149332"/>
            <a:ext cx="2122714"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59806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5"/>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miniskirt</a:t>
            </a:r>
            <a:endParaRPr dirty="0">
              <a:latin typeface="Twinkl Cursive Looped" panose="02000000000000000000" pitchFamily="2" charset="0"/>
            </a:endParaRPr>
          </a:p>
        </p:txBody>
      </p:sp>
      <p:sp>
        <p:nvSpPr>
          <p:cNvPr id="355" name="Google Shape;355;p65"/>
          <p:cNvSpPr/>
          <p:nvPr/>
        </p:nvSpPr>
        <p:spPr>
          <a:xfrm>
            <a:off x="4998035" y="3565567"/>
            <a:ext cx="14104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356" name="Google Shape;356;p65"/>
          <p:cNvPicPr preferRelativeResize="0"/>
          <p:nvPr/>
        </p:nvPicPr>
        <p:blipFill>
          <a:blip r:embed="rId3">
            <a:alphaModFix/>
          </a:blip>
          <a:stretch>
            <a:fillRect/>
          </a:stretch>
        </p:blipFill>
        <p:spPr>
          <a:xfrm>
            <a:off x="226300" y="125285"/>
            <a:ext cx="2159000" cy="4737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0"/>
      <p:bldP spid="35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immediately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19991"/>
            <a:ext cx="11614375" cy="1046440"/>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at once; instantly</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6" name="Picture 6" descr="Image result for immediately clipart">
            <a:extLst>
              <a:ext uri="{FF2B5EF4-FFF2-40B4-BE49-F238E27FC236}">
                <a16:creationId xmlns:a16="http://schemas.microsoft.com/office/drawing/2014/main" id="{997378B0-5A15-FFA6-FFB6-9D48426AFC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31"/>
          <a:stretch/>
        </p:blipFill>
        <p:spPr bwMode="auto">
          <a:xfrm>
            <a:off x="593272" y="332822"/>
            <a:ext cx="1533525" cy="159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4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46"/>
                                        </p:tgtEl>
                                        <p:attrNameLst>
                                          <p:attrName>style.visibility</p:attrName>
                                        </p:attrNameLst>
                                      </p:cBhvr>
                                      <p:to>
                                        <p:strVal val="visible"/>
                                      </p:to>
                                    </p:set>
                                    <p:animEffect transition="in" filter="fade">
                                      <p:cBhvr>
                                        <p:cTn id="11" dur="500"/>
                                        <p:tgtEl>
                                          <p:spTgt spid="1024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rang immediately for an ambulance.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163785" y="3010236"/>
            <a:ext cx="3853543"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05638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242480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Living in a green house</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In towns and cities all over the world, necessary power stations, factories, homes and cars are all powered by oil and coal, known as fossil fuels. The hindrance of these fuels burning is the release of a gas called carbon dioxide which is building up in the atmosphere.  This immediately traps the sun’s heat in the atmosphere instead of allowing it to escape into space.  As a result, our planet is being sacrificed as it is getting hotter. </a:t>
            </a:r>
          </a:p>
        </p:txBody>
      </p:sp>
    </p:spTree>
    <p:extLst>
      <p:ext uri="{BB962C8B-B14F-4D97-AF65-F5344CB8AC3E}">
        <p14:creationId xmlns:p14="http://schemas.microsoft.com/office/powerpoint/2010/main" val="12677679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Living in a green house</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In towns and cities all over the world,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necessary</a:t>
            </a:r>
            <a:r>
              <a:rPr lang="en-GB" sz="3600" dirty="0">
                <a:solidFill>
                  <a:srgbClr val="000000"/>
                </a:solidFill>
                <a:effectLst/>
                <a:latin typeface="Twinkl Cursive Looped" panose="02000000000000000000" pitchFamily="2" charset="0"/>
                <a:ea typeface="Times New Roman" panose="02020603050405020304" pitchFamily="18" charset="0"/>
              </a:rPr>
              <a:t> power stations, factories, homes and cars are all powered by oil and coal, known as fossil fuels. The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hindrance</a:t>
            </a:r>
            <a:r>
              <a:rPr lang="en-GB" sz="3600" dirty="0">
                <a:solidFill>
                  <a:srgbClr val="000000"/>
                </a:solidFill>
                <a:effectLst/>
                <a:latin typeface="Twinkl Cursive Looped" panose="02000000000000000000" pitchFamily="2" charset="0"/>
                <a:ea typeface="Times New Roman" panose="02020603050405020304" pitchFamily="18" charset="0"/>
              </a:rPr>
              <a:t> of these fuels burning is the release of a gas called carbon dioxide which is building up in the atmosphere.  This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immediately</a:t>
            </a:r>
            <a:r>
              <a:rPr lang="en-GB" sz="3600" dirty="0">
                <a:solidFill>
                  <a:srgbClr val="000000"/>
                </a:solidFill>
                <a:effectLst/>
                <a:latin typeface="Twinkl Cursive Looped" panose="02000000000000000000" pitchFamily="2" charset="0"/>
                <a:ea typeface="Times New Roman" panose="02020603050405020304" pitchFamily="18" charset="0"/>
              </a:rPr>
              <a:t> traps the sun’s heat in the atmosphere instead of allowing it to escape into space.  As a result, our planet is being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sacrificed</a:t>
            </a:r>
            <a:r>
              <a:rPr lang="en-GB" sz="3600" dirty="0">
                <a:solidFill>
                  <a:srgbClr val="000000"/>
                </a:solidFill>
                <a:effectLst/>
                <a:latin typeface="Twinkl Cursive Looped" panose="02000000000000000000" pitchFamily="2" charset="0"/>
                <a:ea typeface="Times New Roman" panose="02020603050405020304" pitchFamily="18" charset="0"/>
              </a:rPr>
              <a:t> as it is getting hotter. </a:t>
            </a:r>
          </a:p>
        </p:txBody>
      </p:sp>
    </p:spTree>
    <p:extLst>
      <p:ext uri="{BB962C8B-B14F-4D97-AF65-F5344CB8AC3E}">
        <p14:creationId xmlns:p14="http://schemas.microsoft.com/office/powerpoint/2010/main" val="24813966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964547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a:solidFill>
                  <a:srgbClr val="000000"/>
                </a:solidFill>
                <a:effectLst/>
                <a:latin typeface="Twinkl Cursive Looped" panose="02000000000000000000" pitchFamily="2" charset="0"/>
                <a:ea typeface="Times New Roman" panose="02020603050405020304" pitchFamily="18" charset="0"/>
              </a:rPr>
              <a:t>As a result, our planet is being sacrificed as it is getting hotter</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4856657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3 -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6E5D97-2299-927E-EBF3-5803930CC850}"/>
              </a:ext>
            </a:extLst>
          </p:cNvPr>
          <p:cNvPicPr>
            <a:picLocks noChangeAspect="1"/>
          </p:cNvPicPr>
          <p:nvPr/>
        </p:nvPicPr>
        <p:blipFill rotWithShape="1">
          <a:blip r:embed="rId2"/>
          <a:srcRect l="11651" t="15935" r="10134" b="7838"/>
          <a:stretch/>
        </p:blipFill>
        <p:spPr>
          <a:xfrm>
            <a:off x="0" y="0"/>
            <a:ext cx="12192000" cy="6680549"/>
          </a:xfrm>
          <a:prstGeom prst="rect">
            <a:avLst/>
          </a:prstGeom>
        </p:spPr>
      </p:pic>
    </p:spTree>
    <p:extLst>
      <p:ext uri="{BB962C8B-B14F-4D97-AF65-F5344CB8AC3E}">
        <p14:creationId xmlns:p14="http://schemas.microsoft.com/office/powerpoint/2010/main" val="37413473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8"/>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minuscule</a:t>
            </a:r>
            <a:endParaRPr dirty="0">
              <a:latin typeface="Twinkl Cursive Looped" panose="02000000000000000000" pitchFamily="2" charset="0"/>
            </a:endParaRPr>
          </a:p>
        </p:txBody>
      </p:sp>
      <p:sp>
        <p:nvSpPr>
          <p:cNvPr id="373" name="Google Shape;373;p68"/>
          <p:cNvSpPr/>
          <p:nvPr/>
        </p:nvSpPr>
        <p:spPr>
          <a:xfrm>
            <a:off x="4561600" y="3596733"/>
            <a:ext cx="1774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374" name="Google Shape;374;p68"/>
          <p:cNvPicPr preferRelativeResize="0"/>
          <p:nvPr/>
        </p:nvPicPr>
        <p:blipFill>
          <a:blip r:embed="rId3">
            <a:alphaModFix/>
          </a:blip>
          <a:stretch>
            <a:fillRect/>
          </a:stretch>
        </p:blipFill>
        <p:spPr>
          <a:xfrm>
            <a:off x="203200" y="203201"/>
            <a:ext cx="3606800" cy="2247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P spid="37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758"/>
        <p:cNvGrpSpPr/>
        <p:nvPr/>
      </p:nvGrpSpPr>
      <p:grpSpPr>
        <a:xfrm>
          <a:off x="0" y="0"/>
          <a:ext cx="0" cy="0"/>
          <a:chOff x="0" y="0"/>
          <a:chExt cx="0" cy="0"/>
        </a:xfrm>
      </p:grpSpPr>
      <p:sp>
        <p:nvSpPr>
          <p:cNvPr id="1759" name="Google Shape;1759;p324"/>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leisure</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32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lightning</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sp>
        <p:nvSpPr>
          <p:cNvPr id="1704" name="Google Shape;1704;p313"/>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minibus</a:t>
            </a:r>
            <a:endParaRPr dirty="0">
              <a:latin typeface="Twinkl Cursive Looped" panose="02000000000000000000" pitchFamily="2"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p314"/>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miniskirt</a:t>
            </a:r>
            <a:endParaRPr dirty="0">
              <a:latin typeface="Twinkl Cursive Looped" panose="02000000000000000000" pitchFamily="2"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4" name="Google Shape;1714;p315"/>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minuscule</a:t>
            </a:r>
            <a:endParaRPr dirty="0">
              <a:latin typeface="Twinkl Cursive Looped" panose="02000000000000000000" pitchFamily="2"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
        <p:nvSpPr>
          <p:cNvPr id="1719" name="Google Shape;1719;p316"/>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minibeast</a:t>
            </a:r>
            <a:endParaRPr dirty="0">
              <a:latin typeface="Twinkl Cursive Looped" panose="02000000000000000000" pitchFamily="2"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317"/>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minicab</a:t>
            </a:r>
            <a:endParaRPr dirty="0">
              <a:latin typeface="Twinkl Cursive Looped" panose="02000000000000000000" pitchFamily="2"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sp>
        <p:nvSpPr>
          <p:cNvPr id="1729" name="Google Shape;1729;p318"/>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minimum</a:t>
            </a:r>
            <a:endParaRPr dirty="0">
              <a:latin typeface="Twinkl Cursive Looped" panose="02000000000000000000" pitchFamily="2"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319"/>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microscope</a:t>
            </a:r>
            <a:endParaRPr dirty="0">
              <a:latin typeface="Twinkl Cursive Looped" panose="020000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738"/>
        <p:cNvGrpSpPr/>
        <p:nvPr/>
      </p:nvGrpSpPr>
      <p:grpSpPr>
        <a:xfrm>
          <a:off x="0" y="0"/>
          <a:ext cx="0" cy="0"/>
          <a:chOff x="0" y="0"/>
          <a:chExt cx="0" cy="0"/>
        </a:xfrm>
      </p:grpSpPr>
      <p:sp>
        <p:nvSpPr>
          <p:cNvPr id="1739" name="Google Shape;1739;p320"/>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microchip</a:t>
            </a:r>
            <a:endParaRPr dirty="0">
              <a:latin typeface="Twinkl Cursive Looped" panose="02000000000000000000" pitchFamily="2"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321"/>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microphone</a:t>
            </a:r>
            <a:endParaRPr dirty="0">
              <a:latin typeface="Twinkl Cursive Looped" panose="02000000000000000000" pitchFamily="2"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1749" name="Google Shape;1749;p322"/>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microwave</a:t>
            </a:r>
            <a:endParaRPr dirty="0">
              <a:latin typeface="Twinkl Cursive Looped" panose="02000000000000000000" pitchFamily="2"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cemetery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certificate</a:t>
            </a:r>
          </a:p>
        </p:txBody>
      </p:sp>
    </p:spTree>
    <p:extLst>
      <p:ext uri="{BB962C8B-B14F-4D97-AF65-F5344CB8AC3E}">
        <p14:creationId xmlns:p14="http://schemas.microsoft.com/office/powerpoint/2010/main" val="29382723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celebrate</a:t>
            </a:r>
          </a:p>
        </p:txBody>
      </p:sp>
    </p:spTree>
    <p:extLst>
      <p:ext uri="{BB962C8B-B14F-4D97-AF65-F5344CB8AC3E}">
        <p14:creationId xmlns:p14="http://schemas.microsoft.com/office/powerpoint/2010/main" val="42138582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necessary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deceased</a:t>
            </a:r>
          </a:p>
        </p:txBody>
      </p:sp>
    </p:spTree>
    <p:extLst>
      <p:ext uri="{BB962C8B-B14F-4D97-AF65-F5344CB8AC3E}">
        <p14:creationId xmlns:p14="http://schemas.microsoft.com/office/powerpoint/2010/main" val="8057828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December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a:bodyPr>
          <a:lstStyle/>
          <a:p>
            <a:pPr algn="ctr"/>
            <a:r>
              <a:rPr lang="en-GB" dirty="0">
                <a:latin typeface="Twinkl Cursive Looped" panose="02000000000000000000" pitchFamily="2" charset="0"/>
              </a:rPr>
              <a:t>Soft c spelt </a:t>
            </a:r>
            <a:r>
              <a:rPr lang="en-GB" dirty="0" err="1">
                <a:latin typeface="Twinkl Cursive Looped" panose="02000000000000000000" pitchFamily="2" charset="0"/>
              </a:rPr>
              <a:t>ce</a:t>
            </a:r>
            <a:endParaRPr lang="en-GB" dirty="0">
              <a:latin typeface="Twinkl Cursive Looped" panose="02000000000000000000" pitchFamily="2" charset="0"/>
            </a:endParaRPr>
          </a:p>
        </p:txBody>
      </p:sp>
    </p:spTree>
    <p:extLst>
      <p:ext uri="{BB962C8B-B14F-4D97-AF65-F5344CB8AC3E}">
        <p14:creationId xmlns:p14="http://schemas.microsoft.com/office/powerpoint/2010/main" val="28173352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sacrifice </a:t>
            </a:r>
          </a:p>
        </p:txBody>
      </p:sp>
    </p:spTree>
    <p:extLst>
      <p:ext uri="{BB962C8B-B14F-4D97-AF65-F5344CB8AC3E}">
        <p14:creationId xmlns:p14="http://schemas.microsoft.com/office/powerpoint/2010/main" val="279266932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hindrance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nuisance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prejudice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sincere</a:t>
            </a:r>
          </a:p>
        </p:txBody>
      </p:sp>
    </p:spTree>
    <p:extLst>
      <p:ext uri="{BB962C8B-B14F-4D97-AF65-F5344CB8AC3E}">
        <p14:creationId xmlns:p14="http://schemas.microsoft.com/office/powerpoint/2010/main" val="23354098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immediately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6032421"/>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leisure     lightning   minuscule microwave sincere   immediately  cemetery necessary hindrance nuisance </a:t>
            </a:r>
          </a:p>
        </p:txBody>
      </p:sp>
    </p:spTree>
    <p:extLst>
      <p:ext uri="{BB962C8B-B14F-4D97-AF65-F5344CB8AC3E}">
        <p14:creationId xmlns:p14="http://schemas.microsoft.com/office/powerpoint/2010/main" val="38869918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ce</a:t>
            </a:r>
            <a:endParaRPr lang="en-GB" dirty="0">
              <a:latin typeface="Twinkl Cursive Looped" panose="02000000000000000000" pitchFamily="2" charset="0"/>
            </a:endParaRPr>
          </a:p>
        </p:txBody>
      </p:sp>
    </p:spTree>
    <p:extLst>
      <p:ext uri="{BB962C8B-B14F-4D97-AF65-F5344CB8AC3E}">
        <p14:creationId xmlns:p14="http://schemas.microsoft.com/office/powerpoint/2010/main" val="388064443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91885" y="3578540"/>
            <a:ext cx="11800115" cy="954107"/>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 pronoun verb pronoun adjective noun preposition pronoun noun preposition determiner determiner noun pronoun verb</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1323439"/>
          </a:xfrm>
          <a:prstGeom prst="rect">
            <a:avLst/>
          </a:prstGeom>
          <a:noFill/>
        </p:spPr>
        <p:txBody>
          <a:bodyPr wrap="square" rtlCol="0">
            <a:spAutoFit/>
          </a:bodyPr>
          <a:lstStyle/>
          <a:p>
            <a:r>
              <a:rPr lang="en-GB" sz="4000" dirty="0">
                <a:latin typeface="Twinkl Cursive Looped" panose="02000000000000000000" pitchFamily="2" charset="0"/>
              </a:rPr>
              <a:t>They offer their sincere thanks to their teachers for all the help they gave.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3984171" y="2094522"/>
            <a:ext cx="1779814"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3984171" y="3532374"/>
            <a:ext cx="1779814"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4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91885" y="3658304"/>
            <a:ext cx="11800115" cy="523220"/>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Pronoun verb adverb preposition 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391885" y="1990552"/>
            <a:ext cx="11517084" cy="707886"/>
          </a:xfrm>
          <a:prstGeom prst="rect">
            <a:avLst/>
          </a:prstGeom>
          <a:noFill/>
        </p:spPr>
        <p:txBody>
          <a:bodyPr wrap="square" rtlCol="0">
            <a:spAutoFit/>
          </a:bodyPr>
          <a:lstStyle/>
          <a:p>
            <a:r>
              <a:rPr lang="en-GB" sz="4000" dirty="0">
                <a:latin typeface="Twinkl Cursive Looped" panose="02000000000000000000" pitchFamily="2" charset="0"/>
              </a:rPr>
              <a:t>I rang immediately for an ambulance.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1975757" y="2036718"/>
            <a:ext cx="2808513" cy="6155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2628899" y="3658305"/>
            <a:ext cx="1126671"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54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654352"/>
            <a:ext cx="11740242" cy="3416320"/>
          </a:xfrm>
          <a:prstGeom prst="rect">
            <a:avLst/>
          </a:prstGeom>
          <a:noFill/>
        </p:spPr>
        <p:txBody>
          <a:bodyPr wrap="square" rtlCol="0">
            <a:spAutoFit/>
          </a:bodyPr>
          <a:lstStyle/>
          <a:p>
            <a:r>
              <a:rPr lang="en-GB" b="1" dirty="0">
                <a:solidFill>
                  <a:srgbClr val="83001D"/>
                </a:solidFill>
                <a:effectLst/>
              </a:rPr>
              <a:t>Sincere</a:t>
            </a:r>
          </a:p>
          <a:p>
            <a:endParaRPr lang="en-GB" b="1" dirty="0">
              <a:solidFill>
                <a:srgbClr val="83001D"/>
              </a:solidFill>
            </a:endParaRPr>
          </a:p>
          <a:p>
            <a:r>
              <a:rPr lang="en-GB" b="1" dirty="0">
                <a:solidFill>
                  <a:srgbClr val="83001D"/>
                </a:solidFill>
                <a:effectLst/>
              </a:rPr>
              <a:t>1530s, "pure, unmixed, unadulterated;" also "free from </a:t>
            </a:r>
            <a:r>
              <a:rPr lang="en-GB" b="1" dirty="0" err="1">
                <a:solidFill>
                  <a:srgbClr val="83001D"/>
                </a:solidFill>
                <a:effectLst/>
              </a:rPr>
              <a:t>pretense</a:t>
            </a:r>
            <a:r>
              <a:rPr lang="en-GB" b="1" dirty="0">
                <a:solidFill>
                  <a:srgbClr val="83001D"/>
                </a:solidFill>
                <a:effectLst/>
              </a:rPr>
              <a:t> or falsehood," from French sincere (16c.), from Latin </a:t>
            </a:r>
            <a:r>
              <a:rPr lang="en-GB" b="1" dirty="0" err="1">
                <a:solidFill>
                  <a:srgbClr val="83001D"/>
                </a:solidFill>
                <a:effectLst/>
              </a:rPr>
              <a:t>sincerus</a:t>
            </a:r>
            <a:r>
              <a:rPr lang="en-GB" b="1" dirty="0">
                <a:solidFill>
                  <a:srgbClr val="83001D"/>
                </a:solidFill>
                <a:effectLst/>
              </a:rPr>
              <a:t>, of things, "whole, clean, pure, uninjured, unmixed," figuratively "sound, genuine, pure, true, candid, truthful" (unadulterated by deceit), a word of uncertain origin.</a:t>
            </a:r>
            <a:endParaRPr lang="en-GB" b="1" dirty="0">
              <a:solidFill>
                <a:srgbClr val="83001D"/>
              </a:solidFill>
            </a:endParaRPr>
          </a:p>
          <a:p>
            <a:endParaRPr lang="en-GB" b="1" dirty="0">
              <a:solidFill>
                <a:srgbClr val="83001D"/>
              </a:solidFill>
              <a:effectLst/>
            </a:endParaRPr>
          </a:p>
          <a:p>
            <a:r>
              <a:rPr lang="en-GB" b="1" dirty="0">
                <a:solidFill>
                  <a:srgbClr val="83001D"/>
                </a:solidFill>
                <a:effectLst/>
              </a:rPr>
              <a:t>Immediately  </a:t>
            </a:r>
          </a:p>
          <a:p>
            <a:endParaRPr lang="en-GB" b="1" dirty="0">
              <a:solidFill>
                <a:srgbClr val="83001D"/>
              </a:solidFill>
              <a:effectLst/>
            </a:endParaRPr>
          </a:p>
          <a:p>
            <a:r>
              <a:rPr lang="en-GB" b="1" dirty="0">
                <a:solidFill>
                  <a:srgbClr val="83001D"/>
                </a:solidFill>
                <a:effectLst/>
              </a:rPr>
              <a:t>late 14c., "intervening, interposed;" early 15c., "with nothing interposed; direct," also with reference to time, "without delay, instant," from Old French </a:t>
            </a:r>
            <a:r>
              <a:rPr lang="en-GB" b="1" dirty="0" err="1">
                <a:solidFill>
                  <a:srgbClr val="83001D"/>
                </a:solidFill>
                <a:effectLst/>
              </a:rPr>
              <a:t>immediat</a:t>
            </a:r>
            <a:r>
              <a:rPr lang="en-GB" b="1" dirty="0">
                <a:solidFill>
                  <a:srgbClr val="83001D"/>
                </a:solidFill>
                <a:effectLst/>
              </a:rPr>
              <a:t> (14c.), from Late Latin </a:t>
            </a:r>
            <a:r>
              <a:rPr lang="en-GB" b="1" dirty="0" err="1">
                <a:solidFill>
                  <a:srgbClr val="83001D"/>
                </a:solidFill>
                <a:effectLst/>
              </a:rPr>
              <a:t>immediatus</a:t>
            </a:r>
            <a:r>
              <a:rPr lang="en-GB" b="1" dirty="0">
                <a:solidFill>
                  <a:srgbClr val="83001D"/>
                </a:solidFill>
                <a:effectLst/>
              </a:rPr>
              <a:t> "without anything between," from assimilated form of in- "not, opposite of" (see in- (1)) + </a:t>
            </a:r>
            <a:r>
              <a:rPr lang="en-GB" b="1" dirty="0" err="1">
                <a:solidFill>
                  <a:srgbClr val="83001D"/>
                </a:solidFill>
                <a:effectLst/>
              </a:rPr>
              <a:t>mediatus</a:t>
            </a:r>
            <a:r>
              <a:rPr lang="en-GB" b="1" dirty="0">
                <a:solidFill>
                  <a:srgbClr val="83001D"/>
                </a:solidFill>
                <a:effectLst/>
              </a:rPr>
              <a:t> "in the middle"</a:t>
            </a:r>
            <a:br>
              <a:rPr lang="en-GB" b="1" dirty="0">
                <a:solidFill>
                  <a:srgbClr val="83001D"/>
                </a:solidFill>
                <a:effectLst/>
                <a:hlinkClick r:id="rId3"/>
              </a:rPr>
            </a:b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355312"/>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6600" i="1" dirty="0">
                <a:latin typeface="Twinkl Cursive Looped" panose="02000000000000000000" pitchFamily="2" charset="0"/>
              </a:rPr>
              <a:t>Look at the word origin of the challenge words and find words that are linked to them. </a:t>
            </a:r>
          </a:p>
        </p:txBody>
      </p:sp>
    </p:spTree>
    <p:extLst>
      <p:ext uri="{BB962C8B-B14F-4D97-AF65-F5344CB8AC3E}">
        <p14:creationId xmlns:p14="http://schemas.microsoft.com/office/powerpoint/2010/main" val="402739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cemetery   </a:t>
            </a:r>
          </a:p>
        </p:txBody>
      </p:sp>
      <p:sp>
        <p:nvSpPr>
          <p:cNvPr id="3" name="Rectangle 2">
            <a:extLst>
              <a:ext uri="{FF2B5EF4-FFF2-40B4-BE49-F238E27FC236}">
                <a16:creationId xmlns:a16="http://schemas.microsoft.com/office/drawing/2014/main" id="{13BB5EC0-7A96-4D29-A835-6FAE896C31A4}"/>
              </a:ext>
            </a:extLst>
          </p:cNvPr>
          <p:cNvSpPr/>
          <p:nvPr/>
        </p:nvSpPr>
        <p:spPr>
          <a:xfrm>
            <a:off x="4751614" y="3567961"/>
            <a:ext cx="979715"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Image result for cemetery clipart">
            <a:extLst>
              <a:ext uri="{FF2B5EF4-FFF2-40B4-BE49-F238E27FC236}">
                <a16:creationId xmlns:a16="http://schemas.microsoft.com/office/drawing/2014/main" id="{2DD139B4-2FD2-1569-9FBA-466169A55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46" y="791936"/>
            <a:ext cx="29146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certificate</a:t>
            </a:r>
          </a:p>
        </p:txBody>
      </p:sp>
      <p:sp>
        <p:nvSpPr>
          <p:cNvPr id="3" name="Rectangle 2">
            <a:extLst>
              <a:ext uri="{FF2B5EF4-FFF2-40B4-BE49-F238E27FC236}">
                <a16:creationId xmlns:a16="http://schemas.microsoft.com/office/drawing/2014/main" id="{0366E0B6-702E-4814-82C6-08CA2D13F3C9}"/>
              </a:ext>
            </a:extLst>
          </p:cNvPr>
          <p:cNvSpPr/>
          <p:nvPr/>
        </p:nvSpPr>
        <p:spPr>
          <a:xfrm>
            <a:off x="4457699" y="3608613"/>
            <a:ext cx="734785"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descr="Image result for certificate clipart">
            <a:extLst>
              <a:ext uri="{FF2B5EF4-FFF2-40B4-BE49-F238E27FC236}">
                <a16:creationId xmlns:a16="http://schemas.microsoft.com/office/drawing/2014/main" id="{05E99FF4-AB5F-0EF0-6B83-718CEB18F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61" y="400050"/>
            <a:ext cx="16954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celebrate </a:t>
            </a:r>
          </a:p>
        </p:txBody>
      </p:sp>
      <p:sp>
        <p:nvSpPr>
          <p:cNvPr id="3" name="Rectangle 2">
            <a:extLst>
              <a:ext uri="{FF2B5EF4-FFF2-40B4-BE49-F238E27FC236}">
                <a16:creationId xmlns:a16="http://schemas.microsoft.com/office/drawing/2014/main" id="{4BCBA2DA-E95C-434C-BE81-320E182AE5EF}"/>
              </a:ext>
            </a:extLst>
          </p:cNvPr>
          <p:cNvSpPr/>
          <p:nvPr/>
        </p:nvSpPr>
        <p:spPr>
          <a:xfrm>
            <a:off x="4604657" y="3532499"/>
            <a:ext cx="734785" cy="10299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8" name="Picture 6" descr="Image result for celebrate clipart">
            <a:extLst>
              <a:ext uri="{FF2B5EF4-FFF2-40B4-BE49-F238E27FC236}">
                <a16:creationId xmlns:a16="http://schemas.microsoft.com/office/drawing/2014/main" id="{75BE705F-740B-4A10-C1BF-E8BF054F4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17" y="619125"/>
            <a:ext cx="23050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CB77-1BC6-F944-148E-7718A4A87291}"/>
              </a:ext>
            </a:extLst>
          </p:cNvPr>
          <p:cNvSpPr>
            <a:spLocks noGrp="1"/>
          </p:cNvSpPr>
          <p:nvPr>
            <p:ph type="title"/>
          </p:nvPr>
        </p:nvSpPr>
        <p:spPr/>
        <p:txBody>
          <a:bodyPr/>
          <a:lstStyle/>
          <a:p>
            <a:r>
              <a:rPr lang="en-GB" dirty="0"/>
              <a:t>These slides are slightly different - to reduce the number there are now animations used</a:t>
            </a:r>
          </a:p>
        </p:txBody>
      </p:sp>
      <p:sp>
        <p:nvSpPr>
          <p:cNvPr id="3" name="Content Placeholder 2">
            <a:extLst>
              <a:ext uri="{FF2B5EF4-FFF2-40B4-BE49-F238E27FC236}">
                <a16:creationId xmlns:a16="http://schemas.microsoft.com/office/drawing/2014/main" id="{077E62D0-33DD-9CBA-3B37-C650BF8941B5}"/>
              </a:ext>
            </a:extLst>
          </p:cNvPr>
          <p:cNvSpPr>
            <a:spLocks noGrp="1"/>
          </p:cNvSpPr>
          <p:nvPr>
            <p:ph idx="1"/>
          </p:nvPr>
        </p:nvSpPr>
        <p:spPr/>
        <p:txBody>
          <a:bodyPr/>
          <a:lstStyle/>
          <a:p>
            <a:r>
              <a:rPr lang="en-GB" dirty="0"/>
              <a:t>Please use these slides in full screen slide show mode to ensure they work how they are designed with chunks of information being shown at a time to prevent overload </a:t>
            </a:r>
          </a:p>
          <a:p>
            <a:endParaRPr lang="en-GB" dirty="0"/>
          </a:p>
          <a:p>
            <a:r>
              <a:rPr lang="en-GB" dirty="0"/>
              <a:t>Thank you</a:t>
            </a:r>
          </a:p>
        </p:txBody>
      </p:sp>
    </p:spTree>
    <p:extLst>
      <p:ext uri="{BB962C8B-B14F-4D97-AF65-F5344CB8AC3E}">
        <p14:creationId xmlns:p14="http://schemas.microsoft.com/office/powerpoint/2010/main" val="147227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cemetery </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large burial ground, especially one not in a churchyard </a:t>
            </a:r>
          </a:p>
        </p:txBody>
      </p:sp>
      <p:pic>
        <p:nvPicPr>
          <p:cNvPr id="6" name="Picture 6" descr="Image result for cemetery clipart">
            <a:extLst>
              <a:ext uri="{FF2B5EF4-FFF2-40B4-BE49-F238E27FC236}">
                <a16:creationId xmlns:a16="http://schemas.microsoft.com/office/drawing/2014/main" id="{A9AC3E8A-E236-95A2-BF47-D4223D6B2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46" y="791936"/>
            <a:ext cx="29146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certificate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01045" y="3995678"/>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an official document attesting a fact </a:t>
            </a:r>
            <a:endParaRPr lang="en-GB" sz="1400" i="1" dirty="0"/>
          </a:p>
        </p:txBody>
      </p:sp>
      <p:pic>
        <p:nvPicPr>
          <p:cNvPr id="6" name="Picture 8" descr="Image result for certificate clipart">
            <a:extLst>
              <a:ext uri="{FF2B5EF4-FFF2-40B4-BE49-F238E27FC236}">
                <a16:creationId xmlns:a16="http://schemas.microsoft.com/office/drawing/2014/main" id="{95A7730A-7D88-57BB-F2A8-2C790B98D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61" y="400050"/>
            <a:ext cx="16954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7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celebrate </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acknowledge (a significant or happy day or event) with a social gathering or enjoyable activity </a:t>
            </a:r>
            <a:endParaRPr lang="en-GB" sz="1400" i="1" dirty="0"/>
          </a:p>
        </p:txBody>
      </p:sp>
      <p:pic>
        <p:nvPicPr>
          <p:cNvPr id="6" name="Picture 6" descr="Image result for celebrate clipart">
            <a:extLst>
              <a:ext uri="{FF2B5EF4-FFF2-40B4-BE49-F238E27FC236}">
                <a16:creationId xmlns:a16="http://schemas.microsoft.com/office/drawing/2014/main" id="{6C1A9BBC-B406-F0D1-7507-4CB513A17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17" y="619125"/>
            <a:ext cx="23050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13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cemetery was large and full of ornate headstones.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155826" y="3033712"/>
            <a:ext cx="2677431"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 </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certificate was given in assembly to the writer of the week.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65513" y="3045278"/>
            <a:ext cx="3200401" cy="76744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95943" y="2867789"/>
            <a:ext cx="11560628" cy="1481650"/>
          </a:xfrm>
        </p:spPr>
        <p:txBody>
          <a:bodyPr>
            <a:normAutofit fontScale="90000"/>
          </a:bodyPr>
          <a:lstStyle/>
          <a:p>
            <a:pPr algn="ctr"/>
            <a:r>
              <a:rPr lang="en-GB" dirty="0">
                <a:latin typeface="Twinkl Cursive Looped" panose="02000000000000000000" pitchFamily="2" charset="0"/>
              </a:rPr>
              <a:t>They were celebrating their wedding anniversary at a swanky restaurant.</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853996" y="2654753"/>
            <a:ext cx="3281590" cy="95386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2034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543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sincere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93272" y="1727051"/>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free from pretence or deceit; proceeding from genuine feelings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26" name="Picture 6" descr="Image result for sincere clipart">
            <a:extLst>
              <a:ext uri="{FF2B5EF4-FFF2-40B4-BE49-F238E27FC236}">
                <a16:creationId xmlns:a16="http://schemas.microsoft.com/office/drawing/2014/main" id="{0F1C00A5-443C-7AE5-3927-C6C6FEF87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78"/>
          <a:stretch/>
        </p:blipFill>
        <p:spPr bwMode="auto">
          <a:xfrm>
            <a:off x="288812" y="247481"/>
            <a:ext cx="1295400" cy="151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offer their sincere thanks to their teachers for all the help they gave.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959930" y="2149332"/>
            <a:ext cx="2122714"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immediately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19991"/>
            <a:ext cx="11614375" cy="1046440"/>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at once; instantly</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6" name="Picture 6" descr="Image result for immediately clipart">
            <a:extLst>
              <a:ext uri="{FF2B5EF4-FFF2-40B4-BE49-F238E27FC236}">
                <a16:creationId xmlns:a16="http://schemas.microsoft.com/office/drawing/2014/main" id="{997378B0-5A15-FFA6-FFB6-9D48426AFC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31"/>
          <a:stretch/>
        </p:blipFill>
        <p:spPr bwMode="auto">
          <a:xfrm>
            <a:off x="593272" y="332822"/>
            <a:ext cx="1533525" cy="159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46"/>
                                        </p:tgtEl>
                                        <p:attrNameLst>
                                          <p:attrName>style.visibility</p:attrName>
                                        </p:attrNameLst>
                                      </p:cBhvr>
                                      <p:to>
                                        <p:strVal val="visible"/>
                                      </p:to>
                                    </p:set>
                                    <p:animEffect transition="in" filter="fade">
                                      <p:cBhvr>
                                        <p:cTn id="11" dur="500"/>
                                        <p:tgtEl>
                                          <p:spTgt spid="1024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3 -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rang immediately for an ambulance.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163785" y="3010236"/>
            <a:ext cx="3853543"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Living in a green house</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In towns and cities all over the world, necessary power stations, factories, homes and cars are all powered by oil and coal, known as fossil fuels. The hindrance of these fuels burning is the release of a gas called carbon dioxide which is building up in the atmosphere.  This immediately traps the sun’s heat in the atmosphere instead of allowing it to escape into space.  As a result, our planet is being sacrificed as it is getting hotter. </a:t>
            </a:r>
          </a:p>
        </p:txBody>
      </p:sp>
    </p:spTree>
    <p:extLst>
      <p:ext uri="{BB962C8B-B14F-4D97-AF65-F5344CB8AC3E}">
        <p14:creationId xmlns:p14="http://schemas.microsoft.com/office/powerpoint/2010/main" val="2433500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Living in a green house</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In towns and cities all over the world,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necessary</a:t>
            </a:r>
            <a:r>
              <a:rPr lang="en-GB" sz="3600" dirty="0">
                <a:solidFill>
                  <a:srgbClr val="000000"/>
                </a:solidFill>
                <a:effectLst/>
                <a:latin typeface="Twinkl Cursive Looped" panose="02000000000000000000" pitchFamily="2" charset="0"/>
                <a:ea typeface="Times New Roman" panose="02020603050405020304" pitchFamily="18" charset="0"/>
              </a:rPr>
              <a:t> power stations, factories, homes and cars are all powered by oil and coal, known as fossil fuels. The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hindrance</a:t>
            </a:r>
            <a:r>
              <a:rPr lang="en-GB" sz="3600" dirty="0">
                <a:solidFill>
                  <a:srgbClr val="000000"/>
                </a:solidFill>
                <a:effectLst/>
                <a:latin typeface="Twinkl Cursive Looped" panose="02000000000000000000" pitchFamily="2" charset="0"/>
                <a:ea typeface="Times New Roman" panose="02020603050405020304" pitchFamily="18" charset="0"/>
              </a:rPr>
              <a:t> of these fuels burning is the release of a gas called carbon dioxide which is building up in the atmosphere.  This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immediately</a:t>
            </a:r>
            <a:r>
              <a:rPr lang="en-GB" sz="3600" dirty="0">
                <a:solidFill>
                  <a:srgbClr val="000000"/>
                </a:solidFill>
                <a:effectLst/>
                <a:latin typeface="Twinkl Cursive Looped" panose="02000000000000000000" pitchFamily="2" charset="0"/>
                <a:ea typeface="Times New Roman" panose="02020603050405020304" pitchFamily="18" charset="0"/>
              </a:rPr>
              <a:t> traps the sun’s heat in the atmosphere instead of allowing it to escape into space.  As a result, our planet is being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sacrificed</a:t>
            </a:r>
            <a:r>
              <a:rPr lang="en-GB" sz="3600" dirty="0">
                <a:solidFill>
                  <a:srgbClr val="000000"/>
                </a:solidFill>
                <a:effectLst/>
                <a:latin typeface="Twinkl Cursive Looped" panose="02000000000000000000" pitchFamily="2" charset="0"/>
                <a:ea typeface="Times New Roman" panose="02020603050405020304" pitchFamily="18" charset="0"/>
              </a:rPr>
              <a:t> as it is getting hotter. </a:t>
            </a:r>
          </a:p>
        </p:txBody>
      </p:sp>
    </p:spTree>
    <p:extLst>
      <p:ext uri="{BB962C8B-B14F-4D97-AF65-F5344CB8AC3E}">
        <p14:creationId xmlns:p14="http://schemas.microsoft.com/office/powerpoint/2010/main" val="3344167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In towns and cities all over the world, necessary power stations, factories, homes and cars are all powered by oil and coal, known as fossil fuels.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3 -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6E5D97-2299-927E-EBF3-5803930CC850}"/>
              </a:ext>
            </a:extLst>
          </p:cNvPr>
          <p:cNvPicPr>
            <a:picLocks noChangeAspect="1"/>
          </p:cNvPicPr>
          <p:nvPr/>
        </p:nvPicPr>
        <p:blipFill rotWithShape="1">
          <a:blip r:embed="rId2"/>
          <a:srcRect l="11651" t="15935" r="10134" b="7838"/>
          <a:stretch/>
        </p:blipFill>
        <p:spPr>
          <a:xfrm>
            <a:off x="0" y="0"/>
            <a:ext cx="12192000" cy="6680549"/>
          </a:xfrm>
          <a:prstGeom prst="rect">
            <a:avLst/>
          </a:prstGeom>
        </p:spPr>
      </p:pic>
    </p:spTree>
    <p:extLst>
      <p:ext uri="{BB962C8B-B14F-4D97-AF65-F5344CB8AC3E}">
        <p14:creationId xmlns:p14="http://schemas.microsoft.com/office/powerpoint/2010/main" val="2327647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159853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16233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6E5D97-2299-927E-EBF3-5803930CC850}"/>
              </a:ext>
            </a:extLst>
          </p:cNvPr>
          <p:cNvPicPr>
            <a:picLocks noChangeAspect="1"/>
          </p:cNvPicPr>
          <p:nvPr/>
        </p:nvPicPr>
        <p:blipFill rotWithShape="1">
          <a:blip r:embed="rId2"/>
          <a:srcRect l="11651" t="15935" r="10134" b="7838"/>
          <a:stretch/>
        </p:blipFill>
        <p:spPr>
          <a:xfrm>
            <a:off x="0" y="0"/>
            <a:ext cx="12192000" cy="6680549"/>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89"/>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leisure</a:t>
            </a:r>
            <a:br>
              <a:rPr lang="en-GB" dirty="0">
                <a:latin typeface="Arial"/>
                <a:ea typeface="Arial"/>
                <a:cs typeface="Arial"/>
                <a:sym typeface="Arial"/>
              </a:rPr>
            </a:br>
            <a:endParaRPr i="1" dirty="0">
              <a:latin typeface="Arial"/>
              <a:ea typeface="Arial"/>
              <a:cs typeface="Arial"/>
              <a:sym typeface="Arial"/>
            </a:endParaRPr>
          </a:p>
        </p:txBody>
      </p:sp>
      <p:sp>
        <p:nvSpPr>
          <p:cNvPr id="3" name="TextBox 2">
            <a:extLst>
              <a:ext uri="{FF2B5EF4-FFF2-40B4-BE49-F238E27FC236}">
                <a16:creationId xmlns:a16="http://schemas.microsoft.com/office/drawing/2014/main" id="{52442749-6D0E-8382-5DD6-7D7137AFE520}"/>
              </a:ext>
            </a:extLst>
          </p:cNvPr>
          <p:cNvSpPr txBox="1"/>
          <p:nvPr/>
        </p:nvSpPr>
        <p:spPr>
          <a:xfrm>
            <a:off x="583067" y="3806036"/>
            <a:ext cx="11025867"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most common leisure activity in Britain is going for a walk.</a:t>
            </a:r>
            <a:endParaRPr lang="en-GB" dirty="0">
              <a:latin typeface="Twinkl Cursive Looped" panose="02000000000000000000" pitchFamily="2" charset="0"/>
            </a:endParaRPr>
          </a:p>
        </p:txBody>
      </p:sp>
      <p:pic>
        <p:nvPicPr>
          <p:cNvPr id="4" name="Google Shape;494;p90">
            <a:extLst>
              <a:ext uri="{FF2B5EF4-FFF2-40B4-BE49-F238E27FC236}">
                <a16:creationId xmlns:a16="http://schemas.microsoft.com/office/drawing/2014/main" id="{6FA24595-ABFB-19DE-21C4-4F2C20B90178}"/>
              </a:ext>
            </a:extLst>
          </p:cNvPr>
          <p:cNvPicPr preferRelativeResize="0"/>
          <p:nvPr/>
        </p:nvPicPr>
        <p:blipFill>
          <a:blip r:embed="rId3">
            <a:alphaModFix/>
          </a:blip>
          <a:stretch>
            <a:fillRect/>
          </a:stretch>
        </p:blipFill>
        <p:spPr>
          <a:xfrm>
            <a:off x="203201" y="203201"/>
            <a:ext cx="3565900" cy="2674425"/>
          </a:xfrm>
          <a:prstGeom prst="rect">
            <a:avLst/>
          </a:prstGeom>
          <a:noFill/>
          <a:ln>
            <a:noFill/>
          </a:ln>
        </p:spPr>
      </p:pic>
    </p:spTree>
    <p:extLst>
      <p:ext uri="{BB962C8B-B14F-4D97-AF65-F5344CB8AC3E}">
        <p14:creationId xmlns:p14="http://schemas.microsoft.com/office/powerpoint/2010/main" val="264010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94"/>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lightning</a:t>
            </a:r>
            <a:br>
              <a:rPr lang="en-GB" dirty="0">
                <a:latin typeface="Twinkl Cursive Looped" panose="02000000000000000000" pitchFamily="2" charset="0"/>
                <a:ea typeface="Arial"/>
                <a:cs typeface="Arial"/>
                <a:sym typeface="Arial"/>
              </a:rPr>
            </a:br>
            <a:endParaRPr i="1" dirty="0">
              <a:latin typeface="Twinkl Cursive Looped" panose="02000000000000000000" pitchFamily="2" charset="0"/>
              <a:ea typeface="Arial"/>
              <a:cs typeface="Arial"/>
              <a:sym typeface="Arial"/>
            </a:endParaRPr>
          </a:p>
        </p:txBody>
      </p:sp>
      <p:sp>
        <p:nvSpPr>
          <p:cNvPr id="3" name="TextBox 2">
            <a:extLst>
              <a:ext uri="{FF2B5EF4-FFF2-40B4-BE49-F238E27FC236}">
                <a16:creationId xmlns:a16="http://schemas.microsoft.com/office/drawing/2014/main" id="{8082A860-97AE-A9B8-60F5-B9734D595EA6}"/>
              </a:ext>
            </a:extLst>
          </p:cNvPr>
          <p:cNvSpPr txBox="1"/>
          <p:nvPr/>
        </p:nvSpPr>
        <p:spPr>
          <a:xfrm>
            <a:off x="831851" y="4746562"/>
            <a:ext cx="10957378" cy="1754326"/>
          </a:xfrm>
          <a:prstGeom prst="rect">
            <a:avLst/>
          </a:prstGeom>
          <a:noFill/>
        </p:spPr>
        <p:txBody>
          <a:bodyPr wrap="square">
            <a:spAutoFit/>
          </a:bodyPr>
          <a:lstStyle/>
          <a:p>
            <a:pPr algn="ctr"/>
            <a:r>
              <a:rPr lang="en-GB" sz="5400" dirty="0">
                <a:latin typeface="Twinkl Cursive Looped" panose="02000000000000000000" pitchFamily="2" charset="0"/>
              </a:rPr>
              <a:t>The tree ignited as it was struck by lightning.</a:t>
            </a:r>
          </a:p>
        </p:txBody>
      </p:sp>
      <p:pic>
        <p:nvPicPr>
          <p:cNvPr id="4" name="Google Shape;520;p95">
            <a:extLst>
              <a:ext uri="{FF2B5EF4-FFF2-40B4-BE49-F238E27FC236}">
                <a16:creationId xmlns:a16="http://schemas.microsoft.com/office/drawing/2014/main" id="{6D993B17-E2A6-4BBD-9AB5-CD66505C1C9E}"/>
              </a:ext>
            </a:extLst>
          </p:cNvPr>
          <p:cNvPicPr preferRelativeResize="0"/>
          <p:nvPr/>
        </p:nvPicPr>
        <p:blipFill>
          <a:blip r:embed="rId3">
            <a:alphaModFix/>
          </a:blip>
          <a:stretch>
            <a:fillRect/>
          </a:stretch>
        </p:blipFill>
        <p:spPr>
          <a:xfrm>
            <a:off x="203200" y="203200"/>
            <a:ext cx="4368800" cy="2446533"/>
          </a:xfrm>
          <a:prstGeom prst="rect">
            <a:avLst/>
          </a:prstGeom>
          <a:noFill/>
          <a:ln>
            <a:noFill/>
          </a:ln>
        </p:spPr>
      </p:pic>
    </p:spTree>
    <p:extLst>
      <p:ext uri="{BB962C8B-B14F-4D97-AF65-F5344CB8AC3E}">
        <p14:creationId xmlns:p14="http://schemas.microsoft.com/office/powerpoint/2010/main" val="49711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8"/>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Creating diminutives using prefixes micro- or mini- meaning small.</a:t>
            </a:r>
            <a:endParaRPr dirty="0">
              <a:latin typeface="Twinkl Cursive Looped" panose="02000000000000000000" pitchFamily="2" charset="0"/>
            </a:endParaRPr>
          </a:p>
        </p:txBody>
      </p:sp>
    </p:spTree>
    <p:extLst>
      <p:ext uri="{BB962C8B-B14F-4D97-AF65-F5344CB8AC3E}">
        <p14:creationId xmlns:p14="http://schemas.microsoft.com/office/powerpoint/2010/main" val="219979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9"/>
          <p:cNvSpPr txBox="1">
            <a:spLocks noGrp="1"/>
          </p:cNvSpPr>
          <p:nvPr>
            <p:ph type="title"/>
          </p:nvPr>
        </p:nvSpPr>
        <p:spPr>
          <a:xfrm>
            <a:off x="831851" y="1709737"/>
            <a:ext cx="10515600" cy="2852800"/>
          </a:xfrm>
          <a:prstGeom prst="rect">
            <a:avLst/>
          </a:prstGeom>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Prefixes micro- and mini-</a:t>
            </a:r>
            <a:endParaRPr dirty="0">
              <a:latin typeface="Twinkl Cursive Looped" panose="02000000000000000000" pitchFamily="2" charset="0"/>
            </a:endParaRPr>
          </a:p>
        </p:txBody>
      </p:sp>
      <p:sp>
        <p:nvSpPr>
          <p:cNvPr id="320" name="Google Shape;320;p59"/>
          <p:cNvSpPr txBox="1">
            <a:spLocks noGrp="1"/>
          </p:cNvSpPr>
          <p:nvPr>
            <p:ph type="body" idx="1"/>
          </p:nvPr>
        </p:nvSpPr>
        <p:spPr>
          <a:xfrm>
            <a:off x="831851" y="4589463"/>
            <a:ext cx="10515600" cy="1500400"/>
          </a:xfrm>
          <a:prstGeom prst="rect">
            <a:avLst/>
          </a:prstGeom>
        </p:spPr>
        <p:txBody>
          <a:bodyPr spcFirstLastPara="1" vert="horz" wrap="square" lIns="91433" tIns="45700" rIns="91433" bIns="45700" rtlCol="0" anchor="t" anchorCtr="0">
            <a:normAutofit/>
          </a:bodyPr>
          <a:lstStyle/>
          <a:p>
            <a:pPr marL="0" indent="0"/>
            <a:endParaRPr/>
          </a:p>
        </p:txBody>
      </p:sp>
    </p:spTree>
    <p:extLst>
      <p:ext uri="{BB962C8B-B14F-4D97-AF65-F5344CB8AC3E}">
        <p14:creationId xmlns:p14="http://schemas.microsoft.com/office/powerpoint/2010/main" val="3141755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31"/>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minibeast</a:t>
            </a:r>
            <a:endParaRPr dirty="0">
              <a:latin typeface="Twinkl Cursive Looped" panose="02000000000000000000" pitchFamily="2" charset="0"/>
            </a:endParaRPr>
          </a:p>
        </p:txBody>
      </p:sp>
      <p:sp>
        <p:nvSpPr>
          <p:cNvPr id="717" name="Google Shape;717;p131"/>
          <p:cNvSpPr/>
          <p:nvPr/>
        </p:nvSpPr>
        <p:spPr>
          <a:xfrm>
            <a:off x="4772381" y="3571496"/>
            <a:ext cx="14832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718" name="Google Shape;718;p131"/>
          <p:cNvPicPr preferRelativeResize="0"/>
          <p:nvPr/>
        </p:nvPicPr>
        <p:blipFill>
          <a:blip r:embed="rId3">
            <a:alphaModFix/>
          </a:blip>
          <a:stretch>
            <a:fillRect/>
          </a:stretch>
        </p:blipFill>
        <p:spPr>
          <a:xfrm>
            <a:off x="203201" y="203200"/>
            <a:ext cx="5035767" cy="26231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 grpId="0"/>
      <p:bldP spid="7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34"/>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minicab</a:t>
            </a:r>
            <a:endParaRPr dirty="0">
              <a:latin typeface="Twinkl Cursive Looped" panose="02000000000000000000" pitchFamily="2" charset="0"/>
            </a:endParaRPr>
          </a:p>
        </p:txBody>
      </p:sp>
      <p:sp>
        <p:nvSpPr>
          <p:cNvPr id="735" name="Google Shape;735;p134"/>
          <p:cNvSpPr/>
          <p:nvPr/>
        </p:nvSpPr>
        <p:spPr>
          <a:xfrm>
            <a:off x="4998000" y="3524000"/>
            <a:ext cx="14832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736" name="Google Shape;736;p134"/>
          <p:cNvPicPr preferRelativeResize="0"/>
          <p:nvPr/>
        </p:nvPicPr>
        <p:blipFill>
          <a:blip r:embed="rId3">
            <a:alphaModFix/>
          </a:blip>
          <a:stretch>
            <a:fillRect/>
          </a:stretch>
        </p:blipFill>
        <p:spPr>
          <a:xfrm>
            <a:off x="203200" y="203200"/>
            <a:ext cx="4285667" cy="2995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 grpId="0"/>
      <p:bldP spid="7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37"/>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minimum</a:t>
            </a:r>
            <a:endParaRPr dirty="0">
              <a:latin typeface="Twinkl Cursive Looped" panose="02000000000000000000" pitchFamily="2" charset="0"/>
            </a:endParaRPr>
          </a:p>
        </p:txBody>
      </p:sp>
      <p:sp>
        <p:nvSpPr>
          <p:cNvPr id="753" name="Google Shape;753;p137"/>
          <p:cNvSpPr/>
          <p:nvPr/>
        </p:nvSpPr>
        <p:spPr>
          <a:xfrm>
            <a:off x="4540833" y="3575933"/>
            <a:ext cx="17324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754" name="Google Shape;754;p137"/>
          <p:cNvPicPr preferRelativeResize="0"/>
          <p:nvPr/>
        </p:nvPicPr>
        <p:blipFill>
          <a:blip r:embed="rId3">
            <a:alphaModFix/>
          </a:blip>
          <a:stretch>
            <a:fillRect/>
          </a:stretch>
        </p:blipFill>
        <p:spPr>
          <a:xfrm>
            <a:off x="203200" y="203200"/>
            <a:ext cx="4625400" cy="26231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 grpId="0"/>
      <p:bldP spid="75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586641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a:bodyPr>
          <a:lstStyle/>
          <a:p>
            <a:pPr algn="ctr"/>
            <a:r>
              <a:rPr lang="en-GB" dirty="0">
                <a:latin typeface="Twinkl Cursive Looped" panose="02000000000000000000" pitchFamily="2" charset="0"/>
              </a:rPr>
              <a:t>Soft c spelt </a:t>
            </a:r>
            <a:r>
              <a:rPr lang="en-GB" dirty="0" err="1">
                <a:latin typeface="Twinkl Cursive Looped" panose="02000000000000000000" pitchFamily="2" charset="0"/>
              </a:rPr>
              <a:t>ce</a:t>
            </a:r>
            <a:endParaRPr lang="en-GB" dirty="0">
              <a:latin typeface="Twinkl Cursive Looped" panose="02000000000000000000" pitchFamily="2" charset="0"/>
            </a:endParaRPr>
          </a:p>
        </p:txBody>
      </p:sp>
    </p:spTree>
    <p:extLst>
      <p:ext uri="{BB962C8B-B14F-4D97-AF65-F5344CB8AC3E}">
        <p14:creationId xmlns:p14="http://schemas.microsoft.com/office/powerpoint/2010/main" val="3468494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ce</a:t>
            </a:r>
            <a:endParaRPr lang="en-GB" dirty="0">
              <a:latin typeface="Twinkl Cursive Looped" panose="02000000000000000000" pitchFamily="2" charset="0"/>
            </a:endParaRPr>
          </a:p>
        </p:txBody>
      </p:sp>
    </p:spTree>
    <p:extLst>
      <p:ext uri="{BB962C8B-B14F-4D97-AF65-F5344CB8AC3E}">
        <p14:creationId xmlns:p14="http://schemas.microsoft.com/office/powerpoint/2010/main" val="3004074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necessary   </a:t>
            </a:r>
          </a:p>
        </p:txBody>
      </p:sp>
      <p:sp>
        <p:nvSpPr>
          <p:cNvPr id="3" name="Rectangle 2">
            <a:extLst>
              <a:ext uri="{FF2B5EF4-FFF2-40B4-BE49-F238E27FC236}">
                <a16:creationId xmlns:a16="http://schemas.microsoft.com/office/drawing/2014/main" id="{13BB5EC0-7A96-4D29-A835-6FAE896C31A4}"/>
              </a:ext>
            </a:extLst>
          </p:cNvPr>
          <p:cNvSpPr/>
          <p:nvPr/>
        </p:nvSpPr>
        <p:spPr>
          <a:xfrm>
            <a:off x="5584371" y="3661934"/>
            <a:ext cx="685801"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730" name="Picture 2" descr="Image result for necessary clipart">
            <a:extLst>
              <a:ext uri="{FF2B5EF4-FFF2-40B4-BE49-F238E27FC236}">
                <a16:creationId xmlns:a16="http://schemas.microsoft.com/office/drawing/2014/main" id="{A34D058B-F520-24C7-1B14-E7D2A6CAF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89" y="530678"/>
            <a:ext cx="1466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1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deceased</a:t>
            </a:r>
          </a:p>
        </p:txBody>
      </p:sp>
      <p:sp>
        <p:nvSpPr>
          <p:cNvPr id="3" name="Rectangle 2">
            <a:extLst>
              <a:ext uri="{FF2B5EF4-FFF2-40B4-BE49-F238E27FC236}">
                <a16:creationId xmlns:a16="http://schemas.microsoft.com/office/drawing/2014/main" id="{0366E0B6-702E-4814-82C6-08CA2D13F3C9}"/>
              </a:ext>
            </a:extLst>
          </p:cNvPr>
          <p:cNvSpPr/>
          <p:nvPr/>
        </p:nvSpPr>
        <p:spPr>
          <a:xfrm>
            <a:off x="5354865" y="3624940"/>
            <a:ext cx="734785"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706" name="Picture 2" descr="Image result for deceased clipart">
            <a:extLst>
              <a:ext uri="{FF2B5EF4-FFF2-40B4-BE49-F238E27FC236}">
                <a16:creationId xmlns:a16="http://schemas.microsoft.com/office/drawing/2014/main" id="{3BE5327E-E584-443C-5F12-B94B930A2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4" y="465365"/>
            <a:ext cx="1600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3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December </a:t>
            </a:r>
          </a:p>
        </p:txBody>
      </p:sp>
      <p:sp>
        <p:nvSpPr>
          <p:cNvPr id="3" name="Rectangle 2">
            <a:extLst>
              <a:ext uri="{FF2B5EF4-FFF2-40B4-BE49-F238E27FC236}">
                <a16:creationId xmlns:a16="http://schemas.microsoft.com/office/drawing/2014/main" id="{4BCBA2DA-E95C-434C-BE81-320E182AE5EF}"/>
              </a:ext>
            </a:extLst>
          </p:cNvPr>
          <p:cNvSpPr/>
          <p:nvPr/>
        </p:nvSpPr>
        <p:spPr>
          <a:xfrm>
            <a:off x="5354865" y="3538027"/>
            <a:ext cx="734785" cy="10299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682" name="Picture 2" descr="Image result for december clipart">
            <a:extLst>
              <a:ext uri="{FF2B5EF4-FFF2-40B4-BE49-F238E27FC236}">
                <a16:creationId xmlns:a16="http://schemas.microsoft.com/office/drawing/2014/main" id="{09B84495-9892-0397-9CD9-588055F50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47700"/>
            <a:ext cx="31527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70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necessary</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ADJECTIVE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needed to be done, achieved, or present; essential </a:t>
            </a:r>
          </a:p>
        </p:txBody>
      </p:sp>
      <p:pic>
        <p:nvPicPr>
          <p:cNvPr id="3" name="Picture 2" descr="Image result for necessary clipart">
            <a:extLst>
              <a:ext uri="{FF2B5EF4-FFF2-40B4-BE49-F238E27FC236}">
                <a16:creationId xmlns:a16="http://schemas.microsoft.com/office/drawing/2014/main" id="{42932C89-EFF0-0989-3B4A-C8D3901C4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89" y="530678"/>
            <a:ext cx="1466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86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deceased</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01045" y="3995678"/>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the recently dead person in question </a:t>
            </a:r>
            <a:endParaRPr lang="en-GB" sz="1400" i="1" dirty="0"/>
          </a:p>
        </p:txBody>
      </p:sp>
      <p:pic>
        <p:nvPicPr>
          <p:cNvPr id="3" name="Picture 2" descr="Image result for deceased clipart">
            <a:extLst>
              <a:ext uri="{FF2B5EF4-FFF2-40B4-BE49-F238E27FC236}">
                <a16:creationId xmlns:a16="http://schemas.microsoft.com/office/drawing/2014/main" id="{6C0852E2-514F-3595-EE20-164AAD5D0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4" y="465365"/>
            <a:ext cx="16002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0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December </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the twelfth month of the year, in the northern hemisphere usually considered the first month of winter </a:t>
            </a:r>
            <a:endParaRPr lang="en-GB" sz="1400" i="1" dirty="0"/>
          </a:p>
        </p:txBody>
      </p:sp>
      <p:pic>
        <p:nvPicPr>
          <p:cNvPr id="3" name="Picture 2" descr="Image result for december clipart">
            <a:extLst>
              <a:ext uri="{FF2B5EF4-FFF2-40B4-BE49-F238E27FC236}">
                <a16:creationId xmlns:a16="http://schemas.microsoft.com/office/drawing/2014/main" id="{DB5DF5EA-5AF1-3ADC-E641-5017AE637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647700"/>
            <a:ext cx="31527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7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granted the necessary planning permission.</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895068" y="3031075"/>
            <a:ext cx="2971346"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41092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judge said that the deceased was guilty.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543799" y="2849335"/>
            <a:ext cx="2906487" cy="76744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83308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95943" y="2867789"/>
            <a:ext cx="11560628" cy="1481650"/>
          </a:xfrm>
        </p:spPr>
        <p:txBody>
          <a:bodyPr>
            <a:normAutofit fontScale="90000"/>
          </a:bodyPr>
          <a:lstStyle/>
          <a:p>
            <a:pPr algn="ctr"/>
            <a:r>
              <a:rPr lang="en-GB" dirty="0">
                <a:latin typeface="Twinkl Cursive Looped" panose="02000000000000000000" pitchFamily="2" charset="0"/>
              </a:rPr>
              <a:t>The Christmas lights went up December.</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082596" y="3395578"/>
            <a:ext cx="3281590" cy="953861"/>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19883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7680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sincere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93272" y="1727051"/>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free from pretence or deceit; proceeding from genuine feelings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26" name="Picture 6" descr="Image result for sincere clipart">
            <a:extLst>
              <a:ext uri="{FF2B5EF4-FFF2-40B4-BE49-F238E27FC236}">
                <a16:creationId xmlns:a16="http://schemas.microsoft.com/office/drawing/2014/main" id="{0F1C00A5-443C-7AE5-3927-C6C6FEF87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78"/>
          <a:stretch/>
        </p:blipFill>
        <p:spPr bwMode="auto">
          <a:xfrm>
            <a:off x="288812" y="247481"/>
            <a:ext cx="1295400" cy="151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04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offer their sincere thanks to their teachers for all the help they gave.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959930" y="2149332"/>
            <a:ext cx="2122714"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9705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immediately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19991"/>
            <a:ext cx="11614375" cy="1046440"/>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at once; instantly</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6" name="Picture 6" descr="Image result for immediately clipart">
            <a:extLst>
              <a:ext uri="{FF2B5EF4-FFF2-40B4-BE49-F238E27FC236}">
                <a16:creationId xmlns:a16="http://schemas.microsoft.com/office/drawing/2014/main" id="{997378B0-5A15-FFA6-FFB6-9D48426AFC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31"/>
          <a:stretch/>
        </p:blipFill>
        <p:spPr bwMode="auto">
          <a:xfrm>
            <a:off x="593272" y="332822"/>
            <a:ext cx="1533525" cy="159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5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46"/>
                                        </p:tgtEl>
                                        <p:attrNameLst>
                                          <p:attrName>style.visibility</p:attrName>
                                        </p:attrNameLst>
                                      </p:cBhvr>
                                      <p:to>
                                        <p:strVal val="visible"/>
                                      </p:to>
                                    </p:set>
                                    <p:animEffect transition="in" filter="fade">
                                      <p:cBhvr>
                                        <p:cTn id="11" dur="500"/>
                                        <p:tgtEl>
                                          <p:spTgt spid="1024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rang immediately for an ambulance.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163785" y="3010236"/>
            <a:ext cx="3853543"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74882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314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Living in a green house</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In towns and cities all over the world, necessary power stations, factories, homes and cars are all powered by oil and coal, known as fossil fuels. The hindrance of these fuels burning is the release of a gas called carbon dioxide which is building up in the atmosphere.  This immediately traps the sun’s heat in the atmosphere instead of allowing it to escape into space.  As a result, our planet is being sacrificed as it is getting hotter. </a:t>
            </a:r>
          </a:p>
        </p:txBody>
      </p:sp>
    </p:spTree>
    <p:extLst>
      <p:ext uri="{BB962C8B-B14F-4D97-AF65-F5344CB8AC3E}">
        <p14:creationId xmlns:p14="http://schemas.microsoft.com/office/powerpoint/2010/main" val="1921669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Living in a green house</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In towns and cities all over the world,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necessary</a:t>
            </a:r>
            <a:r>
              <a:rPr lang="en-GB" sz="3600" dirty="0">
                <a:solidFill>
                  <a:srgbClr val="000000"/>
                </a:solidFill>
                <a:effectLst/>
                <a:latin typeface="Twinkl Cursive Looped" panose="02000000000000000000" pitchFamily="2" charset="0"/>
                <a:ea typeface="Times New Roman" panose="02020603050405020304" pitchFamily="18" charset="0"/>
              </a:rPr>
              <a:t> power stations, factories, homes and cars are all powered by oil and coal, known as fossil fuels. The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hindrance</a:t>
            </a:r>
            <a:r>
              <a:rPr lang="en-GB" sz="3600" dirty="0">
                <a:solidFill>
                  <a:srgbClr val="000000"/>
                </a:solidFill>
                <a:effectLst/>
                <a:latin typeface="Twinkl Cursive Looped" panose="02000000000000000000" pitchFamily="2" charset="0"/>
                <a:ea typeface="Times New Roman" panose="02020603050405020304" pitchFamily="18" charset="0"/>
              </a:rPr>
              <a:t> of these fuels burning is the release of a gas called carbon dioxide which is building up in the atmosphere.  This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immediately</a:t>
            </a:r>
            <a:r>
              <a:rPr lang="en-GB" sz="3600" dirty="0">
                <a:solidFill>
                  <a:srgbClr val="000000"/>
                </a:solidFill>
                <a:effectLst/>
                <a:latin typeface="Twinkl Cursive Looped" panose="02000000000000000000" pitchFamily="2" charset="0"/>
                <a:ea typeface="Times New Roman" panose="02020603050405020304" pitchFamily="18" charset="0"/>
              </a:rPr>
              <a:t> traps the sun’s heat in the atmosphere instead of allowing it to escape into space.  As a result, our planet is being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sacrificed</a:t>
            </a:r>
            <a:r>
              <a:rPr lang="en-GB" sz="3600" dirty="0">
                <a:solidFill>
                  <a:srgbClr val="000000"/>
                </a:solidFill>
                <a:effectLst/>
                <a:latin typeface="Twinkl Cursive Looped" panose="02000000000000000000" pitchFamily="2" charset="0"/>
                <a:ea typeface="Times New Roman" panose="02020603050405020304" pitchFamily="18" charset="0"/>
              </a:rPr>
              <a:t> as it is getting hotter. </a:t>
            </a:r>
          </a:p>
        </p:txBody>
      </p:sp>
    </p:spTree>
    <p:extLst>
      <p:ext uri="{BB962C8B-B14F-4D97-AF65-F5344CB8AC3E}">
        <p14:creationId xmlns:p14="http://schemas.microsoft.com/office/powerpoint/2010/main" val="6433438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99390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hindrance of these fuels burning is the release of a gas called carbon dioxide which is building up in the atmosphere.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733542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3 - Wednesday</a:t>
            </a:r>
          </a:p>
          <a:p>
            <a:endParaRPr lang="en-GB" sz="7200" dirty="0"/>
          </a:p>
        </p:txBody>
      </p:sp>
    </p:spTree>
    <p:extLst>
      <p:ext uri="{BB962C8B-B14F-4D97-AF65-F5344CB8AC3E}">
        <p14:creationId xmlns:p14="http://schemas.microsoft.com/office/powerpoint/2010/main" val="2146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89"/>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leisure</a:t>
            </a:r>
            <a:br>
              <a:rPr lang="en-GB" dirty="0">
                <a:latin typeface="Arial"/>
                <a:ea typeface="Arial"/>
                <a:cs typeface="Arial"/>
                <a:sym typeface="Arial"/>
              </a:rPr>
            </a:br>
            <a:endParaRPr i="1" dirty="0">
              <a:latin typeface="Arial"/>
              <a:ea typeface="Arial"/>
              <a:cs typeface="Arial"/>
              <a:sym typeface="Arial"/>
            </a:endParaRPr>
          </a:p>
        </p:txBody>
      </p:sp>
      <p:sp>
        <p:nvSpPr>
          <p:cNvPr id="3" name="TextBox 2">
            <a:extLst>
              <a:ext uri="{FF2B5EF4-FFF2-40B4-BE49-F238E27FC236}">
                <a16:creationId xmlns:a16="http://schemas.microsoft.com/office/drawing/2014/main" id="{52442749-6D0E-8382-5DD6-7D7137AFE520}"/>
              </a:ext>
            </a:extLst>
          </p:cNvPr>
          <p:cNvSpPr txBox="1"/>
          <p:nvPr/>
        </p:nvSpPr>
        <p:spPr>
          <a:xfrm>
            <a:off x="583067" y="3806036"/>
            <a:ext cx="11025867"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most common leisure activity in Britain is going for a walk.</a:t>
            </a:r>
            <a:endParaRPr lang="en-GB" dirty="0">
              <a:latin typeface="Twinkl Cursive Looped" panose="02000000000000000000" pitchFamily="2" charset="0"/>
            </a:endParaRPr>
          </a:p>
        </p:txBody>
      </p:sp>
      <p:pic>
        <p:nvPicPr>
          <p:cNvPr id="4" name="Google Shape;494;p90">
            <a:extLst>
              <a:ext uri="{FF2B5EF4-FFF2-40B4-BE49-F238E27FC236}">
                <a16:creationId xmlns:a16="http://schemas.microsoft.com/office/drawing/2014/main" id="{6FA24595-ABFB-19DE-21C4-4F2C20B90178}"/>
              </a:ext>
            </a:extLst>
          </p:cNvPr>
          <p:cNvPicPr preferRelativeResize="0"/>
          <p:nvPr/>
        </p:nvPicPr>
        <p:blipFill>
          <a:blip r:embed="rId3">
            <a:alphaModFix/>
          </a:blip>
          <a:stretch>
            <a:fillRect/>
          </a:stretch>
        </p:blipFill>
        <p:spPr>
          <a:xfrm>
            <a:off x="203201" y="203201"/>
            <a:ext cx="3565900" cy="2674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0"/>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6E5D97-2299-927E-EBF3-5803930CC850}"/>
              </a:ext>
            </a:extLst>
          </p:cNvPr>
          <p:cNvPicPr>
            <a:picLocks noChangeAspect="1"/>
          </p:cNvPicPr>
          <p:nvPr/>
        </p:nvPicPr>
        <p:blipFill rotWithShape="1">
          <a:blip r:embed="rId2"/>
          <a:srcRect l="11651" t="15935" r="10134" b="7838"/>
          <a:stretch/>
        </p:blipFill>
        <p:spPr>
          <a:xfrm>
            <a:off x="0" y="0"/>
            <a:ext cx="12192000" cy="6680549"/>
          </a:xfrm>
          <a:prstGeom prst="rect">
            <a:avLst/>
          </a:prstGeom>
        </p:spPr>
      </p:pic>
    </p:spTree>
    <p:extLst>
      <p:ext uri="{BB962C8B-B14F-4D97-AF65-F5344CB8AC3E}">
        <p14:creationId xmlns:p14="http://schemas.microsoft.com/office/powerpoint/2010/main" val="35281097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0934504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1939732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89"/>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leisure</a:t>
            </a:r>
            <a:br>
              <a:rPr lang="en-GB" dirty="0">
                <a:latin typeface="Arial"/>
                <a:ea typeface="Arial"/>
                <a:cs typeface="Arial"/>
                <a:sym typeface="Arial"/>
              </a:rPr>
            </a:br>
            <a:endParaRPr i="1" dirty="0">
              <a:latin typeface="Arial"/>
              <a:ea typeface="Arial"/>
              <a:cs typeface="Arial"/>
              <a:sym typeface="Arial"/>
            </a:endParaRPr>
          </a:p>
        </p:txBody>
      </p:sp>
      <p:sp>
        <p:nvSpPr>
          <p:cNvPr id="3" name="TextBox 2">
            <a:extLst>
              <a:ext uri="{FF2B5EF4-FFF2-40B4-BE49-F238E27FC236}">
                <a16:creationId xmlns:a16="http://schemas.microsoft.com/office/drawing/2014/main" id="{52442749-6D0E-8382-5DD6-7D7137AFE520}"/>
              </a:ext>
            </a:extLst>
          </p:cNvPr>
          <p:cNvSpPr txBox="1"/>
          <p:nvPr/>
        </p:nvSpPr>
        <p:spPr>
          <a:xfrm>
            <a:off x="583067" y="3806036"/>
            <a:ext cx="11025867" cy="286232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The most common leisure activity in Britain is going for a walk.</a:t>
            </a:r>
            <a:endParaRPr lang="en-GB" dirty="0">
              <a:latin typeface="Twinkl Cursive Looped" panose="02000000000000000000" pitchFamily="2" charset="0"/>
            </a:endParaRPr>
          </a:p>
        </p:txBody>
      </p:sp>
      <p:pic>
        <p:nvPicPr>
          <p:cNvPr id="4" name="Google Shape;494;p90">
            <a:extLst>
              <a:ext uri="{FF2B5EF4-FFF2-40B4-BE49-F238E27FC236}">
                <a16:creationId xmlns:a16="http://schemas.microsoft.com/office/drawing/2014/main" id="{6FA24595-ABFB-19DE-21C4-4F2C20B90178}"/>
              </a:ext>
            </a:extLst>
          </p:cNvPr>
          <p:cNvPicPr preferRelativeResize="0"/>
          <p:nvPr/>
        </p:nvPicPr>
        <p:blipFill>
          <a:blip r:embed="rId3">
            <a:alphaModFix/>
          </a:blip>
          <a:stretch>
            <a:fillRect/>
          </a:stretch>
        </p:blipFill>
        <p:spPr>
          <a:xfrm>
            <a:off x="203201" y="203201"/>
            <a:ext cx="3565900" cy="2674425"/>
          </a:xfrm>
          <a:prstGeom prst="rect">
            <a:avLst/>
          </a:prstGeom>
          <a:noFill/>
          <a:ln>
            <a:noFill/>
          </a:ln>
        </p:spPr>
      </p:pic>
    </p:spTree>
    <p:extLst>
      <p:ext uri="{BB962C8B-B14F-4D97-AF65-F5344CB8AC3E}">
        <p14:creationId xmlns:p14="http://schemas.microsoft.com/office/powerpoint/2010/main" val="288164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94"/>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lightning</a:t>
            </a:r>
            <a:br>
              <a:rPr lang="en-GB" dirty="0">
                <a:latin typeface="Twinkl Cursive Looped" panose="02000000000000000000" pitchFamily="2" charset="0"/>
                <a:ea typeface="Arial"/>
                <a:cs typeface="Arial"/>
                <a:sym typeface="Arial"/>
              </a:rPr>
            </a:br>
            <a:endParaRPr i="1" dirty="0">
              <a:latin typeface="Twinkl Cursive Looped" panose="02000000000000000000" pitchFamily="2" charset="0"/>
              <a:ea typeface="Arial"/>
              <a:cs typeface="Arial"/>
              <a:sym typeface="Arial"/>
            </a:endParaRPr>
          </a:p>
        </p:txBody>
      </p:sp>
      <p:sp>
        <p:nvSpPr>
          <p:cNvPr id="3" name="TextBox 2">
            <a:extLst>
              <a:ext uri="{FF2B5EF4-FFF2-40B4-BE49-F238E27FC236}">
                <a16:creationId xmlns:a16="http://schemas.microsoft.com/office/drawing/2014/main" id="{8082A860-97AE-A9B8-60F5-B9734D595EA6}"/>
              </a:ext>
            </a:extLst>
          </p:cNvPr>
          <p:cNvSpPr txBox="1"/>
          <p:nvPr/>
        </p:nvSpPr>
        <p:spPr>
          <a:xfrm>
            <a:off x="831851" y="4746562"/>
            <a:ext cx="10957378" cy="1754326"/>
          </a:xfrm>
          <a:prstGeom prst="rect">
            <a:avLst/>
          </a:prstGeom>
          <a:noFill/>
        </p:spPr>
        <p:txBody>
          <a:bodyPr wrap="square">
            <a:spAutoFit/>
          </a:bodyPr>
          <a:lstStyle/>
          <a:p>
            <a:pPr algn="ctr"/>
            <a:r>
              <a:rPr lang="en-GB" sz="5400" dirty="0">
                <a:latin typeface="Twinkl Cursive Looped" panose="02000000000000000000" pitchFamily="2" charset="0"/>
              </a:rPr>
              <a:t>The tree ignited as it was struck by lightning.</a:t>
            </a:r>
          </a:p>
        </p:txBody>
      </p:sp>
      <p:pic>
        <p:nvPicPr>
          <p:cNvPr id="4" name="Google Shape;520;p95">
            <a:extLst>
              <a:ext uri="{FF2B5EF4-FFF2-40B4-BE49-F238E27FC236}">
                <a16:creationId xmlns:a16="http://schemas.microsoft.com/office/drawing/2014/main" id="{6D993B17-E2A6-4BBD-9AB5-CD66505C1C9E}"/>
              </a:ext>
            </a:extLst>
          </p:cNvPr>
          <p:cNvPicPr preferRelativeResize="0"/>
          <p:nvPr/>
        </p:nvPicPr>
        <p:blipFill>
          <a:blip r:embed="rId3">
            <a:alphaModFix/>
          </a:blip>
          <a:stretch>
            <a:fillRect/>
          </a:stretch>
        </p:blipFill>
        <p:spPr>
          <a:xfrm>
            <a:off x="203200" y="203200"/>
            <a:ext cx="4368800" cy="2446533"/>
          </a:xfrm>
          <a:prstGeom prst="rect">
            <a:avLst/>
          </a:prstGeom>
          <a:noFill/>
          <a:ln>
            <a:noFill/>
          </a:ln>
        </p:spPr>
      </p:pic>
    </p:spTree>
    <p:extLst>
      <p:ext uri="{BB962C8B-B14F-4D97-AF65-F5344CB8AC3E}">
        <p14:creationId xmlns:p14="http://schemas.microsoft.com/office/powerpoint/2010/main" val="225119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8"/>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Creating diminutives using prefixes micro- or mini- meaning small.</a:t>
            </a:r>
            <a:endParaRPr dirty="0">
              <a:latin typeface="Twinkl Cursive Looped" panose="02000000000000000000" pitchFamily="2" charset="0"/>
            </a:endParaRPr>
          </a:p>
        </p:txBody>
      </p:sp>
    </p:spTree>
    <p:extLst>
      <p:ext uri="{BB962C8B-B14F-4D97-AF65-F5344CB8AC3E}">
        <p14:creationId xmlns:p14="http://schemas.microsoft.com/office/powerpoint/2010/main" val="3164188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9"/>
          <p:cNvSpPr txBox="1">
            <a:spLocks noGrp="1"/>
          </p:cNvSpPr>
          <p:nvPr>
            <p:ph type="title"/>
          </p:nvPr>
        </p:nvSpPr>
        <p:spPr>
          <a:xfrm>
            <a:off x="831851" y="1709737"/>
            <a:ext cx="10515600" cy="2852800"/>
          </a:xfrm>
          <a:prstGeom prst="rect">
            <a:avLst/>
          </a:prstGeom>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Prefixes micro- and mini-</a:t>
            </a:r>
            <a:endParaRPr dirty="0">
              <a:latin typeface="Twinkl Cursive Looped" panose="02000000000000000000" pitchFamily="2" charset="0"/>
            </a:endParaRPr>
          </a:p>
        </p:txBody>
      </p:sp>
      <p:sp>
        <p:nvSpPr>
          <p:cNvPr id="320" name="Google Shape;320;p59"/>
          <p:cNvSpPr txBox="1">
            <a:spLocks noGrp="1"/>
          </p:cNvSpPr>
          <p:nvPr>
            <p:ph type="body" idx="1"/>
          </p:nvPr>
        </p:nvSpPr>
        <p:spPr>
          <a:xfrm>
            <a:off x="831851" y="4589463"/>
            <a:ext cx="10515600" cy="1500400"/>
          </a:xfrm>
          <a:prstGeom prst="rect">
            <a:avLst/>
          </a:prstGeom>
        </p:spPr>
        <p:txBody>
          <a:bodyPr spcFirstLastPara="1" vert="horz" wrap="square" lIns="91433" tIns="45700" rIns="91433" bIns="45700" rtlCol="0" anchor="t" anchorCtr="0">
            <a:normAutofit/>
          </a:bodyPr>
          <a:lstStyle/>
          <a:p>
            <a:pPr marL="0" indent="0"/>
            <a:endParaRPr/>
          </a:p>
        </p:txBody>
      </p:sp>
    </p:spTree>
    <p:extLst>
      <p:ext uri="{BB962C8B-B14F-4D97-AF65-F5344CB8AC3E}">
        <p14:creationId xmlns:p14="http://schemas.microsoft.com/office/powerpoint/2010/main" val="34655160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201"/>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microscope</a:t>
            </a:r>
            <a:endParaRPr dirty="0">
              <a:latin typeface="Twinkl Cursive Looped" panose="02000000000000000000" pitchFamily="2" charset="0"/>
            </a:endParaRPr>
          </a:p>
        </p:txBody>
      </p:sp>
      <p:sp>
        <p:nvSpPr>
          <p:cNvPr id="1102" name="Google Shape;1102;p201"/>
          <p:cNvSpPr/>
          <p:nvPr/>
        </p:nvSpPr>
        <p:spPr>
          <a:xfrm>
            <a:off x="4426533" y="3586333"/>
            <a:ext cx="18780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1103" name="Google Shape;1103;p201"/>
          <p:cNvPicPr preferRelativeResize="0"/>
          <p:nvPr/>
        </p:nvPicPr>
        <p:blipFill>
          <a:blip r:embed="rId3">
            <a:alphaModFix/>
          </a:blip>
          <a:stretch>
            <a:fillRect/>
          </a:stretch>
        </p:blipFill>
        <p:spPr>
          <a:xfrm>
            <a:off x="203200" y="203200"/>
            <a:ext cx="2903667" cy="29036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 grpId="0"/>
      <p:bldP spid="110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204"/>
          <p:cNvSpPr txBox="1">
            <a:spLocks noGrp="1"/>
          </p:cNvSpPr>
          <p:nvPr>
            <p:ph type="title"/>
          </p:nvPr>
        </p:nvSpPr>
        <p:spPr>
          <a:xfrm>
            <a:off x="1132113" y="2961763"/>
            <a:ext cx="10515600" cy="1481600"/>
          </a:xfrm>
          <a:prstGeom prst="rect">
            <a:avLst/>
          </a:prstGeom>
          <a:noFill/>
          <a:ln>
            <a:noFill/>
          </a:ln>
        </p:spPr>
        <p:txBody>
          <a:bodyPr spcFirstLastPara="1" vert="horz" wrap="square" lIns="91433" tIns="45700" rIns="91433" bIns="45700" rtlCol="0" anchor="b" anchorCtr="0">
            <a:normAutofit/>
          </a:bodyPr>
          <a:lstStyle/>
          <a:p>
            <a:pPr algn="ctr"/>
            <a:r>
              <a:rPr lang="en-GB" dirty="0">
                <a:latin typeface="Twinkl Cursive Looped" panose="02000000000000000000" pitchFamily="2" charset="0"/>
              </a:rPr>
              <a:t>microchip</a:t>
            </a:r>
            <a:endParaRPr dirty="0">
              <a:latin typeface="Twinkl Cursive Looped" panose="02000000000000000000" pitchFamily="2" charset="0"/>
            </a:endParaRPr>
          </a:p>
        </p:txBody>
      </p:sp>
      <p:sp>
        <p:nvSpPr>
          <p:cNvPr id="1120" name="Google Shape;1120;p204"/>
          <p:cNvSpPr/>
          <p:nvPr/>
        </p:nvSpPr>
        <p:spPr>
          <a:xfrm>
            <a:off x="4665533" y="3555200"/>
            <a:ext cx="1961200" cy="753200"/>
          </a:xfrm>
          <a:prstGeom prst="rect">
            <a:avLst/>
          </a:prstGeom>
          <a:noFill/>
          <a:ln w="381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1121" name="Google Shape;1121;p204"/>
          <p:cNvPicPr preferRelativeResize="0"/>
          <p:nvPr/>
        </p:nvPicPr>
        <p:blipFill>
          <a:blip r:embed="rId3">
            <a:alphaModFix/>
          </a:blip>
          <a:stretch>
            <a:fillRect/>
          </a:stretch>
        </p:blipFill>
        <p:spPr>
          <a:xfrm>
            <a:off x="203201" y="203201"/>
            <a:ext cx="3340100" cy="2425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 grpId="0"/>
      <p:bldP spid="112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490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94"/>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lightning</a:t>
            </a:r>
            <a:br>
              <a:rPr lang="en-GB" dirty="0">
                <a:latin typeface="Twinkl Cursive Looped" panose="02000000000000000000" pitchFamily="2" charset="0"/>
                <a:ea typeface="Arial"/>
                <a:cs typeface="Arial"/>
                <a:sym typeface="Arial"/>
              </a:rPr>
            </a:br>
            <a:endParaRPr i="1" dirty="0">
              <a:latin typeface="Twinkl Cursive Looped" panose="02000000000000000000" pitchFamily="2" charset="0"/>
              <a:ea typeface="Arial"/>
              <a:cs typeface="Arial"/>
              <a:sym typeface="Arial"/>
            </a:endParaRPr>
          </a:p>
        </p:txBody>
      </p:sp>
      <p:sp>
        <p:nvSpPr>
          <p:cNvPr id="3" name="TextBox 2">
            <a:extLst>
              <a:ext uri="{FF2B5EF4-FFF2-40B4-BE49-F238E27FC236}">
                <a16:creationId xmlns:a16="http://schemas.microsoft.com/office/drawing/2014/main" id="{8082A860-97AE-A9B8-60F5-B9734D595EA6}"/>
              </a:ext>
            </a:extLst>
          </p:cNvPr>
          <p:cNvSpPr txBox="1"/>
          <p:nvPr/>
        </p:nvSpPr>
        <p:spPr>
          <a:xfrm>
            <a:off x="831851" y="4746562"/>
            <a:ext cx="10957378" cy="1754326"/>
          </a:xfrm>
          <a:prstGeom prst="rect">
            <a:avLst/>
          </a:prstGeom>
          <a:noFill/>
        </p:spPr>
        <p:txBody>
          <a:bodyPr wrap="square">
            <a:spAutoFit/>
          </a:bodyPr>
          <a:lstStyle/>
          <a:p>
            <a:pPr algn="ctr"/>
            <a:r>
              <a:rPr lang="en-GB" sz="5400" dirty="0">
                <a:latin typeface="Twinkl Cursive Looped" panose="02000000000000000000" pitchFamily="2" charset="0"/>
              </a:rPr>
              <a:t>The tree ignited as it was struck by lightning.</a:t>
            </a:r>
          </a:p>
        </p:txBody>
      </p:sp>
      <p:pic>
        <p:nvPicPr>
          <p:cNvPr id="4" name="Google Shape;520;p95">
            <a:extLst>
              <a:ext uri="{FF2B5EF4-FFF2-40B4-BE49-F238E27FC236}">
                <a16:creationId xmlns:a16="http://schemas.microsoft.com/office/drawing/2014/main" id="{6D993B17-E2A6-4BBD-9AB5-CD66505C1C9E}"/>
              </a:ext>
            </a:extLst>
          </p:cNvPr>
          <p:cNvPicPr preferRelativeResize="0"/>
          <p:nvPr/>
        </p:nvPicPr>
        <p:blipFill>
          <a:blip r:embed="rId3">
            <a:alphaModFix/>
          </a:blip>
          <a:stretch>
            <a:fillRect/>
          </a:stretch>
        </p:blipFill>
        <p:spPr>
          <a:xfrm>
            <a:off x="203200" y="203200"/>
            <a:ext cx="4368800" cy="24465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a:bodyPr>
          <a:lstStyle/>
          <a:p>
            <a:pPr algn="ctr"/>
            <a:r>
              <a:rPr lang="en-GB" dirty="0">
                <a:latin typeface="Twinkl Cursive Looped" panose="02000000000000000000" pitchFamily="2" charset="0"/>
              </a:rPr>
              <a:t>Soft c spelt </a:t>
            </a:r>
            <a:r>
              <a:rPr lang="en-GB" dirty="0" err="1">
                <a:latin typeface="Twinkl Cursive Looped" panose="02000000000000000000" pitchFamily="2" charset="0"/>
              </a:rPr>
              <a:t>ce</a:t>
            </a:r>
            <a:endParaRPr lang="en-GB" dirty="0">
              <a:latin typeface="Twinkl Cursive Looped" panose="02000000000000000000" pitchFamily="2" charset="0"/>
            </a:endParaRPr>
          </a:p>
        </p:txBody>
      </p:sp>
    </p:spTree>
    <p:extLst>
      <p:ext uri="{BB962C8B-B14F-4D97-AF65-F5344CB8AC3E}">
        <p14:creationId xmlns:p14="http://schemas.microsoft.com/office/powerpoint/2010/main" val="18430980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ce</a:t>
            </a:r>
            <a:endParaRPr lang="en-GB" dirty="0">
              <a:latin typeface="Twinkl Cursive Looped" panose="02000000000000000000" pitchFamily="2" charset="0"/>
            </a:endParaRPr>
          </a:p>
        </p:txBody>
      </p:sp>
    </p:spTree>
    <p:extLst>
      <p:ext uri="{BB962C8B-B14F-4D97-AF65-F5344CB8AC3E}">
        <p14:creationId xmlns:p14="http://schemas.microsoft.com/office/powerpoint/2010/main" val="32650133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sacrifice    </a:t>
            </a:r>
          </a:p>
        </p:txBody>
      </p:sp>
      <p:sp>
        <p:nvSpPr>
          <p:cNvPr id="3" name="Rectangle 2">
            <a:extLst>
              <a:ext uri="{FF2B5EF4-FFF2-40B4-BE49-F238E27FC236}">
                <a16:creationId xmlns:a16="http://schemas.microsoft.com/office/drawing/2014/main" id="{13BB5EC0-7A96-4D29-A835-6FAE896C31A4}"/>
              </a:ext>
            </a:extLst>
          </p:cNvPr>
          <p:cNvSpPr/>
          <p:nvPr/>
        </p:nvSpPr>
        <p:spPr>
          <a:xfrm>
            <a:off x="7102928" y="3563963"/>
            <a:ext cx="685801"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0114" name="Picture 2" descr="Image result for sacrifice clipart">
            <a:extLst>
              <a:ext uri="{FF2B5EF4-FFF2-40B4-BE49-F238E27FC236}">
                <a16:creationId xmlns:a16="http://schemas.microsoft.com/office/drawing/2014/main" id="{2042B20B-81F9-4AFB-7792-6F717001D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80" y="408215"/>
            <a:ext cx="18383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4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hindrance </a:t>
            </a:r>
          </a:p>
        </p:txBody>
      </p:sp>
      <p:sp>
        <p:nvSpPr>
          <p:cNvPr id="3" name="Rectangle 2">
            <a:extLst>
              <a:ext uri="{FF2B5EF4-FFF2-40B4-BE49-F238E27FC236}">
                <a16:creationId xmlns:a16="http://schemas.microsoft.com/office/drawing/2014/main" id="{0366E0B6-702E-4814-82C6-08CA2D13F3C9}"/>
              </a:ext>
            </a:extLst>
          </p:cNvPr>
          <p:cNvSpPr/>
          <p:nvPr/>
        </p:nvSpPr>
        <p:spPr>
          <a:xfrm>
            <a:off x="7102022" y="3608613"/>
            <a:ext cx="734785"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090" name="Picture 2" descr="Image result for hindrance clipart">
            <a:extLst>
              <a:ext uri="{FF2B5EF4-FFF2-40B4-BE49-F238E27FC236}">
                <a16:creationId xmlns:a16="http://schemas.microsoft.com/office/drawing/2014/main" id="{3FB6402C-0997-E9A4-BA90-CB1D4A218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61" y="351064"/>
            <a:ext cx="28384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64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sacrifice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rPr>
              <a:t>NOUN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an act of slaughtering an animal or person or surrendering a possession as an offering to a deity </a:t>
            </a:r>
          </a:p>
        </p:txBody>
      </p:sp>
      <p:pic>
        <p:nvPicPr>
          <p:cNvPr id="4" name="Picture 2" descr="Image result for sacrifice clipart">
            <a:extLst>
              <a:ext uri="{FF2B5EF4-FFF2-40B4-BE49-F238E27FC236}">
                <a16:creationId xmlns:a16="http://schemas.microsoft.com/office/drawing/2014/main" id="{39939EF2-BE9C-EAD2-E51D-4A24EF3DE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80" y="408215"/>
            <a:ext cx="18383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7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hindrance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01045" y="3995678"/>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thing that provides resistance, delay, or obstruction to something or someone </a:t>
            </a:r>
            <a:endParaRPr lang="en-GB" sz="1400" i="1" dirty="0"/>
          </a:p>
        </p:txBody>
      </p:sp>
      <p:pic>
        <p:nvPicPr>
          <p:cNvPr id="4" name="Picture 2" descr="Image result for hindrance clipart">
            <a:extLst>
              <a:ext uri="{FF2B5EF4-FFF2-40B4-BE49-F238E27FC236}">
                <a16:creationId xmlns:a16="http://schemas.microsoft.com/office/drawing/2014/main" id="{7DCD95B3-0F1F-E8AD-0DDC-039C6E6EF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61" y="351064"/>
            <a:ext cx="28384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45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Aztecs carried out sacrifices to their gods.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740196" y="3031075"/>
            <a:ext cx="2971346"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259442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train delay was a hindrance to their journey.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527470" y="2930978"/>
            <a:ext cx="3200401" cy="767444"/>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69403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518523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sincere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93272" y="1727051"/>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4665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free from pretence or deceit; proceeding from genuine feelings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26" name="Picture 6" descr="Image result for sincere clipart">
            <a:extLst>
              <a:ext uri="{FF2B5EF4-FFF2-40B4-BE49-F238E27FC236}">
                <a16:creationId xmlns:a16="http://schemas.microsoft.com/office/drawing/2014/main" id="{0F1C00A5-443C-7AE5-3927-C6C6FEF87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78"/>
          <a:stretch/>
        </p:blipFill>
        <p:spPr bwMode="auto">
          <a:xfrm>
            <a:off x="288812" y="247481"/>
            <a:ext cx="1295400" cy="151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2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8"/>
          <p:cNvSpPr txBox="1">
            <a:spLocks noGrp="1"/>
          </p:cNvSpPr>
          <p:nvPr>
            <p:ph type="title"/>
          </p:nvPr>
        </p:nvSpPr>
        <p:spPr>
          <a:xfrm>
            <a:off x="831851" y="3080825"/>
            <a:ext cx="10515600" cy="1481600"/>
          </a:xfrm>
          <a:prstGeom prst="rect">
            <a:avLst/>
          </a:prstGeom>
          <a:noFill/>
          <a:ln>
            <a:noFill/>
          </a:ln>
        </p:spPr>
        <p:txBody>
          <a:bodyPr spcFirstLastPara="1" vert="horz" wrap="square" lIns="91433" tIns="45700" rIns="91433" bIns="45700" rtlCol="0" anchor="b" anchorCtr="0">
            <a:normAutofit fontScale="90000"/>
          </a:bodyPr>
          <a:lstStyle/>
          <a:p>
            <a:pPr algn="ctr">
              <a:buSzPct val="100000"/>
            </a:pPr>
            <a:r>
              <a:rPr lang="en-GB" dirty="0">
                <a:latin typeface="Twinkl Cursive Looped" panose="02000000000000000000" pitchFamily="2" charset="0"/>
              </a:rPr>
              <a:t>Creating diminutives using prefixes micro- or mini- meaning small.</a:t>
            </a:r>
            <a:endParaRPr dirty="0">
              <a:latin typeface="Twinkl Cursive Looped" panose="02000000000000000000" pitchFamily="2"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They offer their sincere thanks to their teachers for all the help they gave.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959930" y="2149332"/>
            <a:ext cx="2122714"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84872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immediately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ADVERB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4819991"/>
            <a:ext cx="11614375" cy="1046440"/>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at once; instantly</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6" name="Picture 6" descr="Image result for immediately clipart">
            <a:extLst>
              <a:ext uri="{FF2B5EF4-FFF2-40B4-BE49-F238E27FC236}">
                <a16:creationId xmlns:a16="http://schemas.microsoft.com/office/drawing/2014/main" id="{997378B0-5A15-FFA6-FFB6-9D48426AFC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31"/>
          <a:stretch/>
        </p:blipFill>
        <p:spPr bwMode="auto">
          <a:xfrm>
            <a:off x="593272" y="332822"/>
            <a:ext cx="1533525" cy="159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44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46"/>
                                        </p:tgtEl>
                                        <p:attrNameLst>
                                          <p:attrName>style.visibility</p:attrName>
                                        </p:attrNameLst>
                                      </p:cBhvr>
                                      <p:to>
                                        <p:strVal val="visible"/>
                                      </p:to>
                                    </p:set>
                                    <p:animEffect transition="in" filter="fade">
                                      <p:cBhvr>
                                        <p:cTn id="11" dur="500"/>
                                        <p:tgtEl>
                                          <p:spTgt spid="1024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rang immediately for an ambulance.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163785" y="3010236"/>
            <a:ext cx="3853543"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03660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934427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Living in a green house</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In towns and cities all over the world, necessary power stations, factories, homes and cars are all powered by oil and coal, known as fossil fuels. The hindrance of these fuels burning is the release of a gas called carbon dioxide which is building up in the atmosphere.  This immediately traps the sun’s heat in the atmosphere instead of allowing it to escape into space.  As a result, our planet is being sacrificed as it is getting hotter. </a:t>
            </a:r>
          </a:p>
        </p:txBody>
      </p:sp>
    </p:spTree>
    <p:extLst>
      <p:ext uri="{BB962C8B-B14F-4D97-AF65-F5344CB8AC3E}">
        <p14:creationId xmlns:p14="http://schemas.microsoft.com/office/powerpoint/2010/main" val="39562008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8793" y="938893"/>
            <a:ext cx="11650436"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Living in a green house</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In towns and cities all over the world,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necessary</a:t>
            </a:r>
            <a:r>
              <a:rPr lang="en-GB" sz="3600" dirty="0">
                <a:solidFill>
                  <a:srgbClr val="000000"/>
                </a:solidFill>
                <a:effectLst/>
                <a:latin typeface="Twinkl Cursive Looped" panose="02000000000000000000" pitchFamily="2" charset="0"/>
                <a:ea typeface="Times New Roman" panose="02020603050405020304" pitchFamily="18" charset="0"/>
              </a:rPr>
              <a:t> power stations, factories, homes and cars are all powered by oil and coal, known as fossil fuels. The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hindrance</a:t>
            </a:r>
            <a:r>
              <a:rPr lang="en-GB" sz="3600" dirty="0">
                <a:solidFill>
                  <a:srgbClr val="000000"/>
                </a:solidFill>
                <a:effectLst/>
                <a:latin typeface="Twinkl Cursive Looped" panose="02000000000000000000" pitchFamily="2" charset="0"/>
                <a:ea typeface="Times New Roman" panose="02020603050405020304" pitchFamily="18" charset="0"/>
              </a:rPr>
              <a:t> of these fuels burning is the release of a gas called carbon dioxide which is building up in the atmosphere.  This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immediately</a:t>
            </a:r>
            <a:r>
              <a:rPr lang="en-GB" sz="3600" dirty="0">
                <a:solidFill>
                  <a:srgbClr val="000000"/>
                </a:solidFill>
                <a:effectLst/>
                <a:latin typeface="Twinkl Cursive Looped" panose="02000000000000000000" pitchFamily="2" charset="0"/>
                <a:ea typeface="Times New Roman" panose="02020603050405020304" pitchFamily="18" charset="0"/>
              </a:rPr>
              <a:t> traps the sun’s heat in the atmosphere instead of allowing it to escape into space.  As a result, our planet is being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sacrificed</a:t>
            </a:r>
            <a:r>
              <a:rPr lang="en-GB" sz="3600" dirty="0">
                <a:solidFill>
                  <a:srgbClr val="000000"/>
                </a:solidFill>
                <a:effectLst/>
                <a:latin typeface="Twinkl Cursive Looped" panose="02000000000000000000" pitchFamily="2" charset="0"/>
                <a:ea typeface="Times New Roman" panose="02020603050405020304" pitchFamily="18" charset="0"/>
              </a:rPr>
              <a:t> as it is getting hotter. </a:t>
            </a:r>
          </a:p>
        </p:txBody>
      </p:sp>
    </p:spTree>
    <p:extLst>
      <p:ext uri="{BB962C8B-B14F-4D97-AF65-F5344CB8AC3E}">
        <p14:creationId xmlns:p14="http://schemas.microsoft.com/office/powerpoint/2010/main" val="42252944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154564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This immediately traps the sun’s heat in the atmosphere instead of allowing it to escape into space.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4748061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3 - Thursday</a:t>
            </a:r>
          </a:p>
          <a:p>
            <a:endParaRPr lang="en-GB" sz="7200" dirty="0"/>
          </a:p>
        </p:txBody>
      </p:sp>
    </p:spTree>
    <p:extLst>
      <p:ext uri="{BB962C8B-B14F-4D97-AF65-F5344CB8AC3E}">
        <p14:creationId xmlns:p14="http://schemas.microsoft.com/office/powerpoint/2010/main" val="40054642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6E5D97-2299-927E-EBF3-5803930CC850}"/>
              </a:ext>
            </a:extLst>
          </p:cNvPr>
          <p:cNvPicPr>
            <a:picLocks noChangeAspect="1"/>
          </p:cNvPicPr>
          <p:nvPr/>
        </p:nvPicPr>
        <p:blipFill rotWithShape="1">
          <a:blip r:embed="rId2"/>
          <a:srcRect l="11651" t="15935" r="10134" b="7838"/>
          <a:stretch/>
        </p:blipFill>
        <p:spPr>
          <a:xfrm>
            <a:off x="0" y="0"/>
            <a:ext cx="12192000" cy="6680549"/>
          </a:xfrm>
          <a:prstGeom prst="rect">
            <a:avLst/>
          </a:prstGeom>
        </p:spPr>
      </p:pic>
    </p:spTree>
    <p:extLst>
      <p:ext uri="{BB962C8B-B14F-4D97-AF65-F5344CB8AC3E}">
        <p14:creationId xmlns:p14="http://schemas.microsoft.com/office/powerpoint/2010/main" val="1926453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9727</TotalTime>
  <Words>2715</Words>
  <Application>Microsoft Office PowerPoint</Application>
  <PresentationFormat>Widescreen</PresentationFormat>
  <Paragraphs>337</Paragraphs>
  <Slides>164</Slides>
  <Notes>63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164</vt:i4>
      </vt:variant>
    </vt:vector>
  </HeadingPairs>
  <TitlesOfParts>
    <vt:vector size="171" baseType="lpstr">
      <vt:lpstr>Arial</vt:lpstr>
      <vt:lpstr>Calibri</vt:lpstr>
      <vt:lpstr>Calibri Light</vt:lpstr>
      <vt:lpstr>Times New Roman</vt:lpstr>
      <vt:lpstr>Twinkl Cursive Looped</vt:lpstr>
      <vt:lpstr>Office Theme</vt:lpstr>
      <vt:lpstr>Simple Light</vt:lpstr>
      <vt:lpstr>Spelling Y6</vt:lpstr>
      <vt:lpstr>These slides are slightly different - to reduce the number there are now animations used</vt:lpstr>
      <vt:lpstr>PowerPoint Presentation</vt:lpstr>
      <vt:lpstr>PowerPoint Presentation</vt:lpstr>
      <vt:lpstr>Let’s Revisit and Review…</vt:lpstr>
      <vt:lpstr>Do you remember this challenge word?</vt:lpstr>
      <vt:lpstr>leisure </vt:lpstr>
      <vt:lpstr>lightning </vt:lpstr>
      <vt:lpstr>Creating diminutives using prefixes micro- or mini- meaning small.</vt:lpstr>
      <vt:lpstr>Prefixes micro- and mini-</vt:lpstr>
      <vt:lpstr>minibus</vt:lpstr>
      <vt:lpstr>miniskirt</vt:lpstr>
      <vt:lpstr>minuscule</vt:lpstr>
      <vt:lpstr>Let’s Teach and Practise</vt:lpstr>
      <vt:lpstr>Soft c spelt ce</vt:lpstr>
      <vt:lpstr>ce</vt:lpstr>
      <vt:lpstr>cemetery   </vt:lpstr>
      <vt:lpstr>certificate</vt:lpstr>
      <vt:lpstr>celebrate </vt:lpstr>
      <vt:lpstr>cemetery </vt:lpstr>
      <vt:lpstr>certificate</vt:lpstr>
      <vt:lpstr>celebrate </vt:lpstr>
      <vt:lpstr>The cemetery was large and full of ornate headstones.</vt:lpstr>
      <vt:lpstr>The certificate was given in assembly to the writer of the week. </vt:lpstr>
      <vt:lpstr>They were celebrating their wedding anniversary at a swanky restaurant.</vt:lpstr>
      <vt:lpstr>New CHALLENGE words.</vt:lpstr>
      <vt:lpstr>sincere </vt:lpstr>
      <vt:lpstr>They offer their sincere thanks to their teachers for all the help they gave. </vt:lpstr>
      <vt:lpstr>immediately  </vt:lpstr>
      <vt:lpstr>I rang immediately for an ambulance. </vt:lpstr>
      <vt:lpstr>Let’s Practise and Apply.</vt:lpstr>
      <vt:lpstr>Living in a green house  In towns and cities all over the world, necessary power stations, factories, homes and cars are all powered by oil and coal, known as fossil fuels. The hindrance of these fuels burning is the release of a gas called carbon dioxide which is building up in the atmosphere.  This immediately traps the sun’s heat in the atmosphere instead of allowing it to escape into space.  As a result, our planet is being sacrificed as it is getting hotter. </vt:lpstr>
      <vt:lpstr>Living in a green house  In towns and cities all over the world, necessary power stations, factories, homes and cars are all powered by oil and coal, known as fossil fuels. The hindrance of these fuels burning is the release of a gas called carbon dioxide which is building up in the atmosphere.  This immediately traps the sun’s heat in the atmosphere instead of allowing it to escape into space.  As a result, our planet is being sacrificed as it is getting hotter. </vt:lpstr>
      <vt:lpstr>Write this sentence as I dictate it to you.</vt:lpstr>
      <vt:lpstr>In towns and cities all over the world, necessary power stations, factories, homes and cars are all powered by oil and coal, known as fossil fuels.</vt:lpstr>
      <vt:lpstr>PowerPoint Presentation</vt:lpstr>
      <vt:lpstr>PowerPoint Presentation</vt:lpstr>
      <vt:lpstr>Let’s Revisit and Review…</vt:lpstr>
      <vt:lpstr>Do you remember this challenge word?</vt:lpstr>
      <vt:lpstr>leisure </vt:lpstr>
      <vt:lpstr>lightning </vt:lpstr>
      <vt:lpstr>Creating diminutives using prefixes micro- or mini- meaning small.</vt:lpstr>
      <vt:lpstr>Prefixes micro- and mini-</vt:lpstr>
      <vt:lpstr>minibeast</vt:lpstr>
      <vt:lpstr>minicab</vt:lpstr>
      <vt:lpstr>minimum</vt:lpstr>
      <vt:lpstr>Let’s Teach and Practise</vt:lpstr>
      <vt:lpstr>Soft c spelt ce</vt:lpstr>
      <vt:lpstr>ce</vt:lpstr>
      <vt:lpstr>necessary   </vt:lpstr>
      <vt:lpstr>deceased</vt:lpstr>
      <vt:lpstr>December </vt:lpstr>
      <vt:lpstr>necessary</vt:lpstr>
      <vt:lpstr>deceased</vt:lpstr>
      <vt:lpstr>December </vt:lpstr>
      <vt:lpstr>They granted the necessary planning permission.</vt:lpstr>
      <vt:lpstr>The judge said that the deceased was guilty. </vt:lpstr>
      <vt:lpstr>The Christmas lights went up December.</vt:lpstr>
      <vt:lpstr>New CHALLENGE words.</vt:lpstr>
      <vt:lpstr>sincere </vt:lpstr>
      <vt:lpstr>They offer their sincere thanks to their teachers for all the help they gave. </vt:lpstr>
      <vt:lpstr>immediately  </vt:lpstr>
      <vt:lpstr>I rang immediately for an ambulance. </vt:lpstr>
      <vt:lpstr>Let’s Practise and Apply.</vt:lpstr>
      <vt:lpstr>Living in a green house  In towns and cities all over the world, necessary power stations, factories, homes and cars are all powered by oil and coal, known as fossil fuels. The hindrance of these fuels burning is the release of a gas called carbon dioxide which is building up in the atmosphere.  This immediately traps the sun’s heat in the atmosphere instead of allowing it to escape into space.  As a result, our planet is being sacrificed as it is getting hotter. </vt:lpstr>
      <vt:lpstr>Living in a green house  In towns and cities all over the world, necessary power stations, factories, homes and cars are all powered by oil and coal, known as fossil fuels. The hindrance of these fuels burning is the release of a gas called carbon dioxide which is building up in the atmosphere.  This immediately traps the sun’s heat in the atmosphere instead of allowing it to escape into space.  As a result, our planet is being sacrificed as it is getting hotter. </vt:lpstr>
      <vt:lpstr>Write this sentence as I dictate it to you.</vt:lpstr>
      <vt:lpstr>The hindrance of these fuels burning is the release of a gas called carbon dioxide which is building up in the atmosphere. </vt:lpstr>
      <vt:lpstr>PowerPoint Presentation</vt:lpstr>
      <vt:lpstr>PowerPoint Presentation</vt:lpstr>
      <vt:lpstr>Let’s Revisit and Review…</vt:lpstr>
      <vt:lpstr>Do you remember this challenge word?</vt:lpstr>
      <vt:lpstr>leisure </vt:lpstr>
      <vt:lpstr>lightning </vt:lpstr>
      <vt:lpstr>Creating diminutives using prefixes micro- or mini- meaning small.</vt:lpstr>
      <vt:lpstr>Prefixes micro- and mini-</vt:lpstr>
      <vt:lpstr>microscope</vt:lpstr>
      <vt:lpstr>microchip</vt:lpstr>
      <vt:lpstr>Let’s Teach and Practise</vt:lpstr>
      <vt:lpstr>Soft c spelt ce</vt:lpstr>
      <vt:lpstr>ce</vt:lpstr>
      <vt:lpstr>sacrifice    </vt:lpstr>
      <vt:lpstr>hindrance </vt:lpstr>
      <vt:lpstr>sacrifice</vt:lpstr>
      <vt:lpstr>hindrance</vt:lpstr>
      <vt:lpstr>The Aztecs carried out sacrifices to their gods. </vt:lpstr>
      <vt:lpstr>The train delay was a hindrance to their journey. </vt:lpstr>
      <vt:lpstr>New CHALLENGE words.</vt:lpstr>
      <vt:lpstr>sincere </vt:lpstr>
      <vt:lpstr>They offer their sincere thanks to their teachers for all the help they gave. </vt:lpstr>
      <vt:lpstr>immediately  </vt:lpstr>
      <vt:lpstr>I rang immediately for an ambulance. </vt:lpstr>
      <vt:lpstr>Let’s Practise and Apply.</vt:lpstr>
      <vt:lpstr>Living in a green house  In towns and cities all over the world, necessary power stations, factories, homes and cars are all powered by oil and coal, known as fossil fuels. The hindrance of these fuels burning is the release of a gas called carbon dioxide which is building up in the atmosphere.  This immediately traps the sun’s heat in the atmosphere instead of allowing it to escape into space.  As a result, our planet is being sacrificed as it is getting hotter. </vt:lpstr>
      <vt:lpstr>Living in a green house  In towns and cities all over the world, necessary power stations, factories, homes and cars are all powered by oil and coal, known as fossil fuels. The hindrance of these fuels burning is the release of a gas called carbon dioxide which is building up in the atmosphere.  This immediately traps the sun’s heat in the atmosphere instead of allowing it to escape into space.  As a result, our planet is being sacrificed as it is getting hotter. </vt:lpstr>
      <vt:lpstr>Write this sentence as I dictate it to you.</vt:lpstr>
      <vt:lpstr>This immediately traps the sun’s heat in the atmosphere instead of allowing it to escape into space. </vt:lpstr>
      <vt:lpstr>PowerPoint Presentation</vt:lpstr>
      <vt:lpstr>PowerPoint Presentation</vt:lpstr>
      <vt:lpstr>Let’s Revisit and Review…</vt:lpstr>
      <vt:lpstr>Do you remember this challenge word?</vt:lpstr>
      <vt:lpstr>leisure </vt:lpstr>
      <vt:lpstr>lightning </vt:lpstr>
      <vt:lpstr>Creating diminutives using prefixes micro- or mini- meaning small.</vt:lpstr>
      <vt:lpstr>Prefixes micro- and mini-</vt:lpstr>
      <vt:lpstr>microphone</vt:lpstr>
      <vt:lpstr>microwave</vt:lpstr>
      <vt:lpstr>Let’s Teach and Practise</vt:lpstr>
      <vt:lpstr>Soft c spelt ce</vt:lpstr>
      <vt:lpstr>ce</vt:lpstr>
      <vt:lpstr> nuisance    </vt:lpstr>
      <vt:lpstr>prejudice</vt:lpstr>
      <vt:lpstr>nuisance</vt:lpstr>
      <vt:lpstr>prejudice</vt:lpstr>
      <vt:lpstr>It's a nuisance having all those people clomping through the house. </vt:lpstr>
      <vt:lpstr>Some people are prejudice against people from different backgrounds.</vt:lpstr>
      <vt:lpstr>New CHALLENGE words.</vt:lpstr>
      <vt:lpstr>sincere </vt:lpstr>
      <vt:lpstr>They offer their sincere thanks to their teachers for all the help they gave. </vt:lpstr>
      <vt:lpstr>immediately  </vt:lpstr>
      <vt:lpstr>I rang immediately for an ambulance. </vt:lpstr>
      <vt:lpstr>Let’s Practise and Apply.</vt:lpstr>
      <vt:lpstr>Living in a green house  In towns and cities all over the world, necessary power stations, factories, homes and cars are all powered by oil and coal, known as fossil fuels. The hindrance of these fuels burning is the release of a gas called carbon dioxide which is building up in the atmosphere.  This immediately traps the sun’s heat in the atmosphere instead of allowing it to escape into space.  As a result, our planet is being sacrificed as it is getting hotter. </vt:lpstr>
      <vt:lpstr>Living in a green house  In towns and cities all over the world, necessary power stations, factories, homes and cars are all powered by oil and coal, known as fossil fuels. The hindrance of these fuels burning is the release of a gas called carbon dioxide which is building up in the atmosphere.  This immediately traps the sun’s heat in the atmosphere instead of allowing it to escape into space.  As a result, our planet is being sacrificed as it is getting hotter. </vt:lpstr>
      <vt:lpstr>Write this sentence as I dictate it to you.</vt:lpstr>
      <vt:lpstr>As a result, our planet is being sacrificed as it is getting hotter</vt:lpstr>
      <vt:lpstr>PowerPoint Presentation</vt:lpstr>
      <vt:lpstr>PowerPoint Presentation</vt:lpstr>
      <vt:lpstr>Old challenge words…</vt:lpstr>
      <vt:lpstr>leisure</vt:lpstr>
      <vt:lpstr>lightning</vt:lpstr>
      <vt:lpstr>Old spelling rule words…</vt:lpstr>
      <vt:lpstr>minibus</vt:lpstr>
      <vt:lpstr>miniskirt</vt:lpstr>
      <vt:lpstr>minuscule</vt:lpstr>
      <vt:lpstr>minibeast</vt:lpstr>
      <vt:lpstr>minicab</vt:lpstr>
      <vt:lpstr>minimum</vt:lpstr>
      <vt:lpstr>microscope</vt:lpstr>
      <vt:lpstr>microchip</vt:lpstr>
      <vt:lpstr>microphone</vt:lpstr>
      <vt:lpstr>microwave</vt:lpstr>
      <vt:lpstr>New spelling rule words…</vt:lpstr>
      <vt:lpstr>cemetery</vt:lpstr>
      <vt:lpstr>certificate</vt:lpstr>
      <vt:lpstr>celebrate</vt:lpstr>
      <vt:lpstr>necessary</vt:lpstr>
      <vt:lpstr>deceased</vt:lpstr>
      <vt:lpstr>December</vt:lpstr>
      <vt:lpstr>sacrifice </vt:lpstr>
      <vt:lpstr>hindrance</vt:lpstr>
      <vt:lpstr>nuisance</vt:lpstr>
      <vt:lpstr>prejudice</vt:lpstr>
      <vt:lpstr>New challenge words…</vt:lpstr>
      <vt:lpstr>sincere</vt:lpstr>
      <vt:lpstr>immediately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9</cp:revision>
  <cp:lastPrinted>2022-05-27T07:40:55Z</cp:lastPrinted>
  <dcterms:created xsi:type="dcterms:W3CDTF">2022-03-23T13:56:57Z</dcterms:created>
  <dcterms:modified xsi:type="dcterms:W3CDTF">2022-12-12T15:01:27Z</dcterms:modified>
</cp:coreProperties>
</file>