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1"/>
  </p:notesMasterIdLst>
  <p:sldIdLst>
    <p:sldId id="256" r:id="rId2"/>
    <p:sldId id="1633" r:id="rId3"/>
    <p:sldId id="322" r:id="rId4"/>
    <p:sldId id="604" r:id="rId5"/>
    <p:sldId id="258" r:id="rId6"/>
    <p:sldId id="333" r:id="rId7"/>
    <p:sldId id="319" r:id="rId8"/>
    <p:sldId id="324" r:id="rId9"/>
    <p:sldId id="280" r:id="rId10"/>
    <p:sldId id="283" r:id="rId11"/>
    <p:sldId id="286" r:id="rId12"/>
    <p:sldId id="289" r:id="rId13"/>
    <p:sldId id="292" r:id="rId14"/>
    <p:sldId id="267" r:id="rId15"/>
    <p:sldId id="1452" r:id="rId16"/>
    <p:sldId id="1456" r:id="rId17"/>
    <p:sldId id="1459" r:id="rId18"/>
    <p:sldId id="1466" r:id="rId19"/>
    <p:sldId id="1637" r:id="rId20"/>
    <p:sldId id="1473" r:id="rId21"/>
    <p:sldId id="1501" r:id="rId22"/>
    <p:sldId id="1482" r:id="rId23"/>
    <p:sldId id="1485" r:id="rId24"/>
    <p:sldId id="1505" r:id="rId25"/>
    <p:sldId id="1504" r:id="rId26"/>
    <p:sldId id="1506" r:id="rId27"/>
    <p:sldId id="304" r:id="rId28"/>
    <p:sldId id="316" r:id="rId29"/>
    <p:sldId id="1740" r:id="rId30"/>
    <p:sldId id="331" r:id="rId31"/>
    <p:sldId id="332" r:id="rId32"/>
    <p:sldId id="323" r:id="rId33"/>
    <p:sldId id="1752" r:id="rId34"/>
    <p:sldId id="1753" r:id="rId35"/>
    <p:sldId id="1754" r:id="rId36"/>
    <p:sldId id="1755" r:id="rId37"/>
    <p:sldId id="1756" r:id="rId38"/>
    <p:sldId id="1757" r:id="rId39"/>
    <p:sldId id="360" r:id="rId40"/>
    <p:sldId id="366" r:id="rId41"/>
    <p:sldId id="369" r:id="rId42"/>
    <p:sldId id="1762" r:id="rId43"/>
    <p:sldId id="1763" r:id="rId44"/>
    <p:sldId id="1764" r:id="rId45"/>
    <p:sldId id="1765" r:id="rId46"/>
    <p:sldId id="1766" r:id="rId47"/>
    <p:sldId id="1767" r:id="rId48"/>
    <p:sldId id="1768" r:id="rId49"/>
    <p:sldId id="1769" r:id="rId50"/>
    <p:sldId id="1770" r:id="rId51"/>
    <p:sldId id="1771" r:id="rId52"/>
    <p:sldId id="1772" r:id="rId53"/>
    <p:sldId id="1773" r:id="rId54"/>
    <p:sldId id="1774" r:id="rId55"/>
    <p:sldId id="1775" r:id="rId56"/>
    <p:sldId id="1776" r:id="rId57"/>
    <p:sldId id="1777" r:id="rId58"/>
    <p:sldId id="1778" r:id="rId59"/>
    <p:sldId id="1779" r:id="rId60"/>
    <p:sldId id="1745" r:id="rId61"/>
    <p:sldId id="1780" r:id="rId62"/>
    <p:sldId id="1781" r:id="rId63"/>
    <p:sldId id="1782" r:id="rId64"/>
    <p:sldId id="1783" r:id="rId65"/>
    <p:sldId id="1784" r:id="rId66"/>
    <p:sldId id="1785" r:id="rId67"/>
    <p:sldId id="436" r:id="rId68"/>
    <p:sldId id="438" r:id="rId69"/>
    <p:sldId id="440" r:id="rId70"/>
    <p:sldId id="442" r:id="rId71"/>
    <p:sldId id="1790" r:id="rId72"/>
    <p:sldId id="1791" r:id="rId73"/>
    <p:sldId id="1792" r:id="rId74"/>
    <p:sldId id="1793" r:id="rId75"/>
    <p:sldId id="1794" r:id="rId76"/>
    <p:sldId id="1795" r:id="rId77"/>
    <p:sldId id="1796" r:id="rId78"/>
    <p:sldId id="1797" r:id="rId79"/>
    <p:sldId id="1798" r:id="rId80"/>
    <p:sldId id="1799" r:id="rId81"/>
    <p:sldId id="1800" r:id="rId82"/>
    <p:sldId id="1801" r:id="rId83"/>
    <p:sldId id="1802" r:id="rId84"/>
    <p:sldId id="1803" r:id="rId85"/>
    <p:sldId id="1804" r:id="rId86"/>
    <p:sldId id="1805" r:id="rId87"/>
    <p:sldId id="1806" r:id="rId88"/>
    <p:sldId id="1807" r:id="rId89"/>
    <p:sldId id="1744" r:id="rId90"/>
    <p:sldId id="1808" r:id="rId91"/>
    <p:sldId id="1809" r:id="rId92"/>
    <p:sldId id="1810" r:id="rId93"/>
    <p:sldId id="1811" r:id="rId94"/>
    <p:sldId id="1812" r:id="rId95"/>
    <p:sldId id="1813" r:id="rId96"/>
    <p:sldId id="509" r:id="rId97"/>
    <p:sldId id="511" r:id="rId98"/>
    <p:sldId id="513" r:id="rId99"/>
    <p:sldId id="515" r:id="rId100"/>
    <p:sldId id="1818" r:id="rId101"/>
    <p:sldId id="1819" r:id="rId102"/>
    <p:sldId id="1820" r:id="rId103"/>
    <p:sldId id="1821" r:id="rId104"/>
    <p:sldId id="1822" r:id="rId105"/>
    <p:sldId id="1823" r:id="rId106"/>
    <p:sldId id="1824" r:id="rId107"/>
    <p:sldId id="1825" r:id="rId108"/>
    <p:sldId id="1826" r:id="rId109"/>
    <p:sldId id="1827" r:id="rId110"/>
    <p:sldId id="1828" r:id="rId111"/>
    <p:sldId id="1829" r:id="rId112"/>
    <p:sldId id="1830" r:id="rId113"/>
    <p:sldId id="1831" r:id="rId114"/>
    <p:sldId id="1832" r:id="rId115"/>
    <p:sldId id="1833" r:id="rId116"/>
    <p:sldId id="1834" r:id="rId117"/>
    <p:sldId id="1835" r:id="rId118"/>
    <p:sldId id="328" r:id="rId119"/>
    <p:sldId id="1743" r:id="rId120"/>
    <p:sldId id="595" r:id="rId121"/>
    <p:sldId id="1750" r:id="rId122"/>
    <p:sldId id="1751" r:id="rId123"/>
    <p:sldId id="596" r:id="rId124"/>
    <p:sldId id="576" r:id="rId125"/>
    <p:sldId id="577" r:id="rId126"/>
    <p:sldId id="578" r:id="rId127"/>
    <p:sldId id="579" r:id="rId128"/>
    <p:sldId id="1746" r:id="rId129"/>
    <p:sldId id="581" r:id="rId130"/>
    <p:sldId id="582" r:id="rId131"/>
    <p:sldId id="1747" r:id="rId132"/>
    <p:sldId id="584" r:id="rId133"/>
    <p:sldId id="585" r:id="rId134"/>
    <p:sldId id="586" r:id="rId135"/>
    <p:sldId id="587" r:id="rId136"/>
    <p:sldId id="588" r:id="rId137"/>
    <p:sldId id="589" r:id="rId138"/>
    <p:sldId id="1748" r:id="rId139"/>
    <p:sldId id="1749" r:id="rId140"/>
    <p:sldId id="594" r:id="rId141"/>
    <p:sldId id="558" r:id="rId142"/>
    <p:sldId id="559" r:id="rId143"/>
    <p:sldId id="555" r:id="rId144"/>
    <p:sldId id="566" r:id="rId145"/>
    <p:sldId id="567" r:id="rId146"/>
    <p:sldId id="568" r:id="rId147"/>
    <p:sldId id="573" r:id="rId148"/>
    <p:sldId id="574" r:id="rId149"/>
    <p:sldId id="560" r:id="rId150"/>
    <p:sldId id="593" r:id="rId151"/>
    <p:sldId id="561" r:id="rId152"/>
    <p:sldId id="550" r:id="rId153"/>
    <p:sldId id="597" r:id="rId154"/>
    <p:sldId id="583" r:id="rId155"/>
    <p:sldId id="1194" r:id="rId156"/>
    <p:sldId id="1631" r:id="rId157"/>
    <p:sldId id="590" r:id="rId158"/>
    <p:sldId id="591" r:id="rId159"/>
    <p:sldId id="598" r:id="rId160"/>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78955-98EF-4DB7-913E-92BE78EBCDB3}" v="364" dt="2022-12-12T15:50:44.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97C78955-98EF-4DB7-913E-92BE78EBCDB3}"/>
    <pc:docChg chg="undo redo custSel addSld delSld modSld sldOrd delMainMaster">
      <pc:chgData name="Kelly Stokes" userId="3e5c5154-569e-4d81-aa91-4f91841cdfa9" providerId="ADAL" clId="{97C78955-98EF-4DB7-913E-92BE78EBCDB3}" dt="2022-12-12T15:50:49.602" v="674"/>
      <pc:docMkLst>
        <pc:docMk/>
      </pc:docMkLst>
      <pc:sldChg chg="modSp mod">
        <pc:chgData name="Kelly Stokes" userId="3e5c5154-569e-4d81-aa91-4f91841cdfa9" providerId="ADAL" clId="{97C78955-98EF-4DB7-913E-92BE78EBCDB3}" dt="2022-12-12T15:05:06.390" v="1" actId="20577"/>
        <pc:sldMkLst>
          <pc:docMk/>
          <pc:sldMk cId="3945579917" sldId="256"/>
        </pc:sldMkLst>
        <pc:spChg chg="mod">
          <ac:chgData name="Kelly Stokes" userId="3e5c5154-569e-4d81-aa91-4f91841cdfa9" providerId="ADAL" clId="{97C78955-98EF-4DB7-913E-92BE78EBCDB3}" dt="2022-12-12T15:05:06.390" v="1" actId="20577"/>
          <ac:spMkLst>
            <pc:docMk/>
            <pc:sldMk cId="3945579917" sldId="256"/>
            <ac:spMk id="3" creationId="{9B667196-C5B4-45FC-B5E8-3B190D7A595C}"/>
          </ac:spMkLst>
        </pc:spChg>
      </pc:sldChg>
      <pc:sldChg chg="modSp del mod">
        <pc:chgData name="Kelly Stokes" userId="3e5c5154-569e-4d81-aa91-4f91841cdfa9" providerId="ADAL" clId="{97C78955-98EF-4DB7-913E-92BE78EBCDB3}" dt="2022-12-12T15:08:49.471" v="48" actId="2711"/>
        <pc:sldMkLst>
          <pc:docMk/>
          <pc:sldMk cId="0" sldId="280"/>
        </pc:sldMkLst>
        <pc:spChg chg="mod">
          <ac:chgData name="Kelly Stokes" userId="3e5c5154-569e-4d81-aa91-4f91841cdfa9" providerId="ADAL" clId="{97C78955-98EF-4DB7-913E-92BE78EBCDB3}" dt="2022-12-12T15:08:49.471" v="48" actId="2711"/>
          <ac:spMkLst>
            <pc:docMk/>
            <pc:sldMk cId="0" sldId="280"/>
            <ac:spMk id="306" creationId="{00000000-0000-0000-0000-000000000000}"/>
          </ac:spMkLst>
        </pc:spChg>
      </pc:sldChg>
      <pc:sldChg chg="del">
        <pc:chgData name="Kelly Stokes" userId="3e5c5154-569e-4d81-aa91-4f91841cdfa9" providerId="ADAL" clId="{97C78955-98EF-4DB7-913E-92BE78EBCDB3}" dt="2022-12-12T15:05:39.831" v="12" actId="2696"/>
        <pc:sldMkLst>
          <pc:docMk/>
          <pc:sldMk cId="0" sldId="281"/>
        </pc:sldMkLst>
      </pc:sldChg>
      <pc:sldChg chg="modSp mod modAnim">
        <pc:chgData name="Kelly Stokes" userId="3e5c5154-569e-4d81-aa91-4f91841cdfa9" providerId="ADAL" clId="{97C78955-98EF-4DB7-913E-92BE78EBCDB3}" dt="2022-12-12T15:09:02.617" v="52"/>
        <pc:sldMkLst>
          <pc:docMk/>
          <pc:sldMk cId="0" sldId="283"/>
        </pc:sldMkLst>
        <pc:spChg chg="mod">
          <ac:chgData name="Kelly Stokes" userId="3e5c5154-569e-4d81-aa91-4f91841cdfa9" providerId="ADAL" clId="{97C78955-98EF-4DB7-913E-92BE78EBCDB3}" dt="2022-12-12T15:08:54.616" v="49" actId="2711"/>
          <ac:spMkLst>
            <pc:docMk/>
            <pc:sldMk cId="0" sldId="283"/>
            <ac:spMk id="322" creationId="{00000000-0000-0000-0000-000000000000}"/>
          </ac:spMkLst>
        </pc:spChg>
      </pc:sldChg>
      <pc:sldChg chg="del">
        <pc:chgData name="Kelly Stokes" userId="3e5c5154-569e-4d81-aa91-4f91841cdfa9" providerId="ADAL" clId="{97C78955-98EF-4DB7-913E-92BE78EBCDB3}" dt="2022-12-12T15:05:39.831" v="12" actId="2696"/>
        <pc:sldMkLst>
          <pc:docMk/>
          <pc:sldMk cId="0" sldId="284"/>
        </pc:sldMkLst>
      </pc:sldChg>
      <pc:sldChg chg="modSp modAnim modNotes">
        <pc:chgData name="Kelly Stokes" userId="3e5c5154-569e-4d81-aa91-4f91841cdfa9" providerId="ADAL" clId="{97C78955-98EF-4DB7-913E-92BE78EBCDB3}" dt="2022-12-12T15:09:17.192" v="56" actId="2711"/>
        <pc:sldMkLst>
          <pc:docMk/>
          <pc:sldMk cId="0" sldId="286"/>
        </pc:sldMkLst>
        <pc:spChg chg="mod">
          <ac:chgData name="Kelly Stokes" userId="3e5c5154-569e-4d81-aa91-4f91841cdfa9" providerId="ADAL" clId="{97C78955-98EF-4DB7-913E-92BE78EBCDB3}" dt="2022-12-12T15:09:17.192" v="56" actId="2711"/>
          <ac:spMkLst>
            <pc:docMk/>
            <pc:sldMk cId="0" sldId="286"/>
            <ac:spMk id="340" creationId="{00000000-0000-0000-0000-000000000000}"/>
          </ac:spMkLst>
        </pc:spChg>
      </pc:sldChg>
      <pc:sldChg chg="del">
        <pc:chgData name="Kelly Stokes" userId="3e5c5154-569e-4d81-aa91-4f91841cdfa9" providerId="ADAL" clId="{97C78955-98EF-4DB7-913E-92BE78EBCDB3}" dt="2022-12-12T15:05:39.831" v="12" actId="2696"/>
        <pc:sldMkLst>
          <pc:docMk/>
          <pc:sldMk cId="0" sldId="287"/>
        </pc:sldMkLst>
      </pc:sldChg>
      <pc:sldChg chg="modSp mod modAnim">
        <pc:chgData name="Kelly Stokes" userId="3e5c5154-569e-4d81-aa91-4f91841cdfa9" providerId="ADAL" clId="{97C78955-98EF-4DB7-913E-92BE78EBCDB3}" dt="2022-12-12T15:09:32.132" v="60"/>
        <pc:sldMkLst>
          <pc:docMk/>
          <pc:sldMk cId="0" sldId="289"/>
        </pc:sldMkLst>
        <pc:spChg chg="mod">
          <ac:chgData name="Kelly Stokes" userId="3e5c5154-569e-4d81-aa91-4f91841cdfa9" providerId="ADAL" clId="{97C78955-98EF-4DB7-913E-92BE78EBCDB3}" dt="2022-12-12T15:09:23.778" v="57" actId="2711"/>
          <ac:spMkLst>
            <pc:docMk/>
            <pc:sldMk cId="0" sldId="289"/>
            <ac:spMk id="358" creationId="{00000000-0000-0000-0000-000000000000}"/>
          </ac:spMkLst>
        </pc:spChg>
      </pc:sldChg>
      <pc:sldChg chg="del">
        <pc:chgData name="Kelly Stokes" userId="3e5c5154-569e-4d81-aa91-4f91841cdfa9" providerId="ADAL" clId="{97C78955-98EF-4DB7-913E-92BE78EBCDB3}" dt="2022-12-12T15:05:39.831" v="12" actId="2696"/>
        <pc:sldMkLst>
          <pc:docMk/>
          <pc:sldMk cId="0" sldId="290"/>
        </pc:sldMkLst>
      </pc:sldChg>
      <pc:sldChg chg="modSp mod modAnim">
        <pc:chgData name="Kelly Stokes" userId="3e5c5154-569e-4d81-aa91-4f91841cdfa9" providerId="ADAL" clId="{97C78955-98EF-4DB7-913E-92BE78EBCDB3}" dt="2022-12-12T15:09:48.326" v="64"/>
        <pc:sldMkLst>
          <pc:docMk/>
          <pc:sldMk cId="0" sldId="292"/>
        </pc:sldMkLst>
        <pc:spChg chg="mod">
          <ac:chgData name="Kelly Stokes" userId="3e5c5154-569e-4d81-aa91-4f91841cdfa9" providerId="ADAL" clId="{97C78955-98EF-4DB7-913E-92BE78EBCDB3}" dt="2022-12-12T15:09:40.619" v="61" actId="2711"/>
          <ac:spMkLst>
            <pc:docMk/>
            <pc:sldMk cId="0" sldId="292"/>
            <ac:spMk id="376" creationId="{00000000-0000-0000-0000-000000000000}"/>
          </ac:spMkLst>
        </pc:spChg>
      </pc:sldChg>
      <pc:sldChg chg="del">
        <pc:chgData name="Kelly Stokes" userId="3e5c5154-569e-4d81-aa91-4f91841cdfa9" providerId="ADAL" clId="{97C78955-98EF-4DB7-913E-92BE78EBCDB3}" dt="2022-12-12T15:05:39.831" v="12" actId="2696"/>
        <pc:sldMkLst>
          <pc:docMk/>
          <pc:sldMk cId="0" sldId="311"/>
        </pc:sldMkLst>
      </pc:sldChg>
      <pc:sldChg chg="modSp mod">
        <pc:chgData name="Kelly Stokes" userId="3e5c5154-569e-4d81-aa91-4f91841cdfa9" providerId="ADAL" clId="{97C78955-98EF-4DB7-913E-92BE78EBCDB3}" dt="2022-12-12T15:17:45.055" v="233"/>
        <pc:sldMkLst>
          <pc:docMk/>
          <pc:sldMk cId="2433500145" sldId="316"/>
        </pc:sldMkLst>
        <pc:spChg chg="mod">
          <ac:chgData name="Kelly Stokes" userId="3e5c5154-569e-4d81-aa91-4f91841cdfa9" providerId="ADAL" clId="{97C78955-98EF-4DB7-913E-92BE78EBCDB3}" dt="2022-12-12T15:17:45.055" v="233"/>
          <ac:spMkLst>
            <pc:docMk/>
            <pc:sldMk cId="2433500145" sldId="316"/>
            <ac:spMk id="2" creationId="{52DA34BA-82FC-47C5-BCE1-BB65E08B92A1}"/>
          </ac:spMkLst>
        </pc:spChg>
      </pc:sldChg>
      <pc:sldChg chg="addSp modSp mod modAnim">
        <pc:chgData name="Kelly Stokes" userId="3e5c5154-569e-4d81-aa91-4f91841cdfa9" providerId="ADAL" clId="{97C78955-98EF-4DB7-913E-92BE78EBCDB3}" dt="2022-12-12T15:07:41.427" v="24"/>
        <pc:sldMkLst>
          <pc:docMk/>
          <pc:sldMk cId="0" sldId="319"/>
        </pc:sldMkLst>
        <pc:spChg chg="add mod">
          <ac:chgData name="Kelly Stokes" userId="3e5c5154-569e-4d81-aa91-4f91841cdfa9" providerId="ADAL" clId="{97C78955-98EF-4DB7-913E-92BE78EBCDB3}" dt="2022-12-12T15:07:27.351" v="19" actId="1076"/>
          <ac:spMkLst>
            <pc:docMk/>
            <pc:sldMk cId="0" sldId="319"/>
            <ac:spMk id="2" creationId="{8B0439BB-9FB7-C41E-93C5-B51E627A6D70}"/>
          </ac:spMkLst>
        </pc:spChg>
        <pc:spChg chg="mod">
          <ac:chgData name="Kelly Stokes" userId="3e5c5154-569e-4d81-aa91-4f91841cdfa9" providerId="ADAL" clId="{97C78955-98EF-4DB7-913E-92BE78EBCDB3}" dt="2022-12-12T15:07:13.729" v="14" actId="2711"/>
          <ac:spMkLst>
            <pc:docMk/>
            <pc:sldMk cId="0" sldId="319"/>
            <ac:spMk id="525" creationId="{00000000-0000-0000-0000-000000000000}"/>
          </ac:spMkLst>
        </pc:spChg>
        <pc:picChg chg="add mod">
          <ac:chgData name="Kelly Stokes" userId="3e5c5154-569e-4d81-aa91-4f91841cdfa9" providerId="ADAL" clId="{97C78955-98EF-4DB7-913E-92BE78EBCDB3}" dt="2022-12-12T15:07:32.413" v="21"/>
          <ac:picMkLst>
            <pc:docMk/>
            <pc:sldMk cId="0" sldId="319"/>
            <ac:picMk id="3" creationId="{77EC35B9-8D22-753E-5C2D-E076556CAB3F}"/>
          </ac:picMkLst>
        </pc:picChg>
      </pc:sldChg>
      <pc:sldChg chg="addSp delSp modSp del mod">
        <pc:chgData name="Kelly Stokes" userId="3e5c5154-569e-4d81-aa91-4f91841cdfa9" providerId="ADAL" clId="{97C78955-98EF-4DB7-913E-92BE78EBCDB3}" dt="2022-12-12T15:07:44.438" v="25" actId="2696"/>
        <pc:sldMkLst>
          <pc:docMk/>
          <pc:sldMk cId="0" sldId="320"/>
        </pc:sldMkLst>
        <pc:spChg chg="add mod">
          <ac:chgData name="Kelly Stokes" userId="3e5c5154-569e-4d81-aa91-4f91841cdfa9" providerId="ADAL" clId="{97C78955-98EF-4DB7-913E-92BE78EBCDB3}" dt="2022-12-12T15:07:23.183" v="16" actId="21"/>
          <ac:spMkLst>
            <pc:docMk/>
            <pc:sldMk cId="0" sldId="320"/>
            <ac:spMk id="3" creationId="{7FD40CE9-6B40-6349-E9B5-58B36387970E}"/>
          </ac:spMkLst>
        </pc:spChg>
        <pc:spChg chg="del mod">
          <ac:chgData name="Kelly Stokes" userId="3e5c5154-569e-4d81-aa91-4f91841cdfa9" providerId="ADAL" clId="{97C78955-98EF-4DB7-913E-92BE78EBCDB3}" dt="2022-12-12T15:07:23.183" v="16" actId="21"/>
          <ac:spMkLst>
            <pc:docMk/>
            <pc:sldMk cId="0" sldId="320"/>
            <ac:spMk id="530" creationId="{00000000-0000-0000-0000-000000000000}"/>
          </ac:spMkLst>
        </pc:spChg>
        <pc:picChg chg="del">
          <ac:chgData name="Kelly Stokes" userId="3e5c5154-569e-4d81-aa91-4f91841cdfa9" providerId="ADAL" clId="{97C78955-98EF-4DB7-913E-92BE78EBCDB3}" dt="2022-12-12T15:07:30.268" v="20" actId="21"/>
          <ac:picMkLst>
            <pc:docMk/>
            <pc:sldMk cId="0" sldId="320"/>
            <ac:picMk id="531" creationId="{00000000-0000-0000-0000-000000000000}"/>
          </ac:picMkLst>
        </pc:picChg>
      </pc:sldChg>
      <pc:sldChg chg="modSp mod">
        <pc:chgData name="Kelly Stokes" userId="3e5c5154-569e-4d81-aa91-4f91841cdfa9" providerId="ADAL" clId="{97C78955-98EF-4DB7-913E-92BE78EBCDB3}" dt="2022-12-12T15:05:10.480" v="5" actId="20577"/>
        <pc:sldMkLst>
          <pc:docMk/>
          <pc:sldMk cId="864376776" sldId="322"/>
        </pc:sldMkLst>
        <pc:spChg chg="mod">
          <ac:chgData name="Kelly Stokes" userId="3e5c5154-569e-4d81-aa91-4f91841cdfa9" providerId="ADAL" clId="{97C78955-98EF-4DB7-913E-92BE78EBCDB3}" dt="2022-12-12T15:05:10.480" v="5" actId="20577"/>
          <ac:spMkLst>
            <pc:docMk/>
            <pc:sldMk cId="864376776" sldId="322"/>
            <ac:spMk id="2" creationId="{02FB8773-AD3E-2543-510F-CEE32E75C793}"/>
          </ac:spMkLst>
        </pc:spChg>
      </pc:sldChg>
      <pc:sldChg chg="modSp mod">
        <pc:chgData name="Kelly Stokes" userId="3e5c5154-569e-4d81-aa91-4f91841cdfa9" providerId="ADAL" clId="{97C78955-98EF-4DB7-913E-92BE78EBCDB3}" dt="2022-12-12T15:18:33.816" v="244" actId="20577"/>
        <pc:sldMkLst>
          <pc:docMk/>
          <pc:sldMk cId="3634764576" sldId="323"/>
        </pc:sldMkLst>
        <pc:spChg chg="mod">
          <ac:chgData name="Kelly Stokes" userId="3e5c5154-569e-4d81-aa91-4f91841cdfa9" providerId="ADAL" clId="{97C78955-98EF-4DB7-913E-92BE78EBCDB3}" dt="2022-12-12T15:18:33.816" v="244" actId="20577"/>
          <ac:spMkLst>
            <pc:docMk/>
            <pc:sldMk cId="3634764576" sldId="323"/>
            <ac:spMk id="2" creationId="{02FB8773-AD3E-2543-510F-CEE32E75C793}"/>
          </ac:spMkLst>
        </pc:spChg>
      </pc:sldChg>
      <pc:sldChg chg="addSp delSp modSp mod modAnim">
        <pc:chgData name="Kelly Stokes" userId="3e5c5154-569e-4d81-aa91-4f91841cdfa9" providerId="ADAL" clId="{97C78955-98EF-4DB7-913E-92BE78EBCDB3}" dt="2022-12-12T15:08:41.075" v="47"/>
        <pc:sldMkLst>
          <pc:docMk/>
          <pc:sldMk cId="0" sldId="324"/>
        </pc:sldMkLst>
        <pc:spChg chg="add del mod">
          <ac:chgData name="Kelly Stokes" userId="3e5c5154-569e-4d81-aa91-4f91841cdfa9" providerId="ADAL" clId="{97C78955-98EF-4DB7-913E-92BE78EBCDB3}" dt="2022-12-12T15:08:09.963" v="33" actId="22"/>
          <ac:spMkLst>
            <pc:docMk/>
            <pc:sldMk cId="0" sldId="324"/>
            <ac:spMk id="3" creationId="{6C4BFA21-EC30-3A00-3F69-ADD2DD957910}"/>
          </ac:spMkLst>
        </pc:spChg>
        <pc:spChg chg="add mod">
          <ac:chgData name="Kelly Stokes" userId="3e5c5154-569e-4d81-aa91-4f91841cdfa9" providerId="ADAL" clId="{97C78955-98EF-4DB7-913E-92BE78EBCDB3}" dt="2022-12-12T15:08:23.640" v="42" actId="1076"/>
          <ac:spMkLst>
            <pc:docMk/>
            <pc:sldMk cId="0" sldId="324"/>
            <ac:spMk id="5" creationId="{D72EAEF8-A27F-C7D0-320C-4CA30862F705}"/>
          </ac:spMkLst>
        </pc:spChg>
        <pc:spChg chg="mod">
          <ac:chgData name="Kelly Stokes" userId="3e5c5154-569e-4d81-aa91-4f91841cdfa9" providerId="ADAL" clId="{97C78955-98EF-4DB7-913E-92BE78EBCDB3}" dt="2022-12-12T15:07:53.985" v="27" actId="2711"/>
          <ac:spMkLst>
            <pc:docMk/>
            <pc:sldMk cId="0" sldId="324"/>
            <ac:spMk id="551" creationId="{00000000-0000-0000-0000-000000000000}"/>
          </ac:spMkLst>
        </pc:spChg>
        <pc:picChg chg="add mod">
          <ac:chgData name="Kelly Stokes" userId="3e5c5154-569e-4d81-aa91-4f91841cdfa9" providerId="ADAL" clId="{97C78955-98EF-4DB7-913E-92BE78EBCDB3}" dt="2022-12-12T15:08:28.561" v="43"/>
          <ac:picMkLst>
            <pc:docMk/>
            <pc:sldMk cId="0" sldId="324"/>
            <ac:picMk id="6" creationId="{F0E816B5-E4AF-25E9-5253-41A949F37749}"/>
          </ac:picMkLst>
        </pc:picChg>
      </pc:sldChg>
      <pc:sldChg chg="modSp del mod">
        <pc:chgData name="Kelly Stokes" userId="3e5c5154-569e-4d81-aa91-4f91841cdfa9" providerId="ADAL" clId="{97C78955-98EF-4DB7-913E-92BE78EBCDB3}" dt="2022-12-12T15:08:31.936" v="44" actId="2696"/>
        <pc:sldMkLst>
          <pc:docMk/>
          <pc:sldMk cId="0" sldId="325"/>
        </pc:sldMkLst>
        <pc:spChg chg="mod">
          <ac:chgData name="Kelly Stokes" userId="3e5c5154-569e-4d81-aa91-4f91841cdfa9" providerId="ADAL" clId="{97C78955-98EF-4DB7-913E-92BE78EBCDB3}" dt="2022-12-12T15:08:02.341" v="29" actId="21"/>
          <ac:spMkLst>
            <pc:docMk/>
            <pc:sldMk cId="0" sldId="325"/>
            <ac:spMk id="556" creationId="{00000000-0000-0000-0000-000000000000}"/>
          </ac:spMkLst>
        </pc:spChg>
      </pc:sldChg>
      <pc:sldChg chg="modSp mod">
        <pc:chgData name="Kelly Stokes" userId="3e5c5154-569e-4d81-aa91-4f91841cdfa9" providerId="ADAL" clId="{97C78955-98EF-4DB7-913E-92BE78EBCDB3}" dt="2022-12-12T15:19:02.932" v="260" actId="20577"/>
        <pc:sldMkLst>
          <pc:docMk/>
          <pc:sldMk cId="4214164962" sldId="328"/>
        </pc:sldMkLst>
        <pc:spChg chg="mod">
          <ac:chgData name="Kelly Stokes" userId="3e5c5154-569e-4d81-aa91-4f91841cdfa9" providerId="ADAL" clId="{97C78955-98EF-4DB7-913E-92BE78EBCDB3}" dt="2022-12-12T15:19:02.932" v="260" actId="20577"/>
          <ac:spMkLst>
            <pc:docMk/>
            <pc:sldMk cId="4214164962" sldId="328"/>
            <ac:spMk id="2" creationId="{02FB8773-AD3E-2543-510F-CEE32E75C793}"/>
          </ac:spMkLst>
        </pc:spChg>
      </pc:sldChg>
      <pc:sldChg chg="modNotesTx">
        <pc:chgData name="Kelly Stokes" userId="3e5c5154-569e-4d81-aa91-4f91841cdfa9" providerId="ADAL" clId="{97C78955-98EF-4DB7-913E-92BE78EBCDB3}" dt="2022-12-12T15:18:26.207" v="242" actId="20577"/>
        <pc:sldMkLst>
          <pc:docMk/>
          <pc:sldMk cId="2534233594" sldId="331"/>
        </pc:sldMkLst>
      </pc:sldChg>
      <pc:sldChg chg="modSp mod">
        <pc:chgData name="Kelly Stokes" userId="3e5c5154-569e-4d81-aa91-4f91841cdfa9" providerId="ADAL" clId="{97C78955-98EF-4DB7-913E-92BE78EBCDB3}" dt="2022-12-12T15:18:19.434" v="239" actId="20577"/>
        <pc:sldMkLst>
          <pc:docMk/>
          <pc:sldMk cId="958288502" sldId="332"/>
        </pc:sldMkLst>
        <pc:spChg chg="mod">
          <ac:chgData name="Kelly Stokes" userId="3e5c5154-569e-4d81-aa91-4f91841cdfa9" providerId="ADAL" clId="{97C78955-98EF-4DB7-913E-92BE78EBCDB3}" dt="2022-12-12T15:18:19.434" v="239" actId="20577"/>
          <ac:spMkLst>
            <pc:docMk/>
            <pc:sldMk cId="958288502" sldId="332"/>
            <ac:spMk id="2" creationId="{77E26784-A357-92CE-B6B1-8F248D3D6650}"/>
          </ac:spMkLst>
        </pc:spChg>
      </pc:sldChg>
      <pc:sldChg chg="del">
        <pc:chgData name="Kelly Stokes" userId="3e5c5154-569e-4d81-aa91-4f91841cdfa9" providerId="ADAL" clId="{97C78955-98EF-4DB7-913E-92BE78EBCDB3}" dt="2022-12-12T15:18:44.468" v="245" actId="2696"/>
        <pc:sldMkLst>
          <pc:docMk/>
          <pc:sldMk cId="0" sldId="353"/>
        </pc:sldMkLst>
      </pc:sldChg>
      <pc:sldChg chg="del">
        <pc:chgData name="Kelly Stokes" userId="3e5c5154-569e-4d81-aa91-4f91841cdfa9" providerId="ADAL" clId="{97C78955-98EF-4DB7-913E-92BE78EBCDB3}" dt="2022-12-12T15:18:44.468" v="245" actId="2696"/>
        <pc:sldMkLst>
          <pc:docMk/>
          <pc:sldMk cId="0" sldId="356"/>
        </pc:sldMkLst>
      </pc:sldChg>
      <pc:sldChg chg="del">
        <pc:chgData name="Kelly Stokes" userId="3e5c5154-569e-4d81-aa91-4f91841cdfa9" providerId="ADAL" clId="{97C78955-98EF-4DB7-913E-92BE78EBCDB3}" dt="2022-12-12T15:18:44.468" v="245" actId="2696"/>
        <pc:sldMkLst>
          <pc:docMk/>
          <pc:sldMk cId="0" sldId="359"/>
        </pc:sldMkLst>
      </pc:sldChg>
      <pc:sldChg chg="modSp mod modAnim">
        <pc:chgData name="Kelly Stokes" userId="3e5c5154-569e-4d81-aa91-4f91841cdfa9" providerId="ADAL" clId="{97C78955-98EF-4DB7-913E-92BE78EBCDB3}" dt="2022-12-12T15:28:55.837" v="417"/>
        <pc:sldMkLst>
          <pc:docMk/>
          <pc:sldMk cId="0" sldId="360"/>
        </pc:sldMkLst>
        <pc:spChg chg="mod">
          <ac:chgData name="Kelly Stokes" userId="3e5c5154-569e-4d81-aa91-4f91841cdfa9" providerId="ADAL" clId="{97C78955-98EF-4DB7-913E-92BE78EBCDB3}" dt="2022-12-12T15:28:48.438" v="414" actId="2711"/>
          <ac:spMkLst>
            <pc:docMk/>
            <pc:sldMk cId="0" sldId="360"/>
            <ac:spMk id="745" creationId="{00000000-0000-0000-0000-000000000000}"/>
          </ac:spMkLst>
        </pc:spChg>
      </pc:sldChg>
      <pc:sldChg chg="modSp mod modAnim">
        <pc:chgData name="Kelly Stokes" userId="3e5c5154-569e-4d81-aa91-4f91841cdfa9" providerId="ADAL" clId="{97C78955-98EF-4DB7-913E-92BE78EBCDB3}" dt="2022-12-12T15:29:11.913" v="421"/>
        <pc:sldMkLst>
          <pc:docMk/>
          <pc:sldMk cId="0" sldId="366"/>
        </pc:sldMkLst>
        <pc:spChg chg="mod">
          <ac:chgData name="Kelly Stokes" userId="3e5c5154-569e-4d81-aa91-4f91841cdfa9" providerId="ADAL" clId="{97C78955-98EF-4DB7-913E-92BE78EBCDB3}" dt="2022-12-12T15:29:03.240" v="418" actId="2711"/>
          <ac:spMkLst>
            <pc:docMk/>
            <pc:sldMk cId="0" sldId="366"/>
            <ac:spMk id="781" creationId="{00000000-0000-0000-0000-000000000000}"/>
          </ac:spMkLst>
        </pc:spChg>
      </pc:sldChg>
      <pc:sldChg chg="modSp mod modAnim">
        <pc:chgData name="Kelly Stokes" userId="3e5c5154-569e-4d81-aa91-4f91841cdfa9" providerId="ADAL" clId="{97C78955-98EF-4DB7-913E-92BE78EBCDB3}" dt="2022-12-12T15:29:27.958" v="425"/>
        <pc:sldMkLst>
          <pc:docMk/>
          <pc:sldMk cId="0" sldId="369"/>
        </pc:sldMkLst>
        <pc:spChg chg="mod">
          <ac:chgData name="Kelly Stokes" userId="3e5c5154-569e-4d81-aa91-4f91841cdfa9" providerId="ADAL" clId="{97C78955-98EF-4DB7-913E-92BE78EBCDB3}" dt="2022-12-12T15:29:20.110" v="422" actId="2711"/>
          <ac:spMkLst>
            <pc:docMk/>
            <pc:sldMk cId="0" sldId="369"/>
            <ac:spMk id="799" creationId="{00000000-0000-0000-0000-000000000000}"/>
          </ac:spMkLst>
        </pc:spChg>
      </pc:sldChg>
      <pc:sldChg chg="del">
        <pc:chgData name="Kelly Stokes" userId="3e5c5154-569e-4d81-aa91-4f91841cdfa9" providerId="ADAL" clId="{97C78955-98EF-4DB7-913E-92BE78EBCDB3}" dt="2022-12-12T15:18:44.468" v="245" actId="2696"/>
        <pc:sldMkLst>
          <pc:docMk/>
          <pc:sldMk cId="0" sldId="423"/>
        </pc:sldMkLst>
      </pc:sldChg>
      <pc:sldChg chg="del">
        <pc:chgData name="Kelly Stokes" userId="3e5c5154-569e-4d81-aa91-4f91841cdfa9" providerId="ADAL" clId="{97C78955-98EF-4DB7-913E-92BE78EBCDB3}" dt="2022-12-12T15:18:44.468" v="245" actId="2696"/>
        <pc:sldMkLst>
          <pc:docMk/>
          <pc:sldMk cId="0" sldId="426"/>
        </pc:sldMkLst>
      </pc:sldChg>
      <pc:sldChg chg="modSp mod modAnim">
        <pc:chgData name="Kelly Stokes" userId="3e5c5154-569e-4d81-aa91-4f91841cdfa9" providerId="ADAL" clId="{97C78955-98EF-4DB7-913E-92BE78EBCDB3}" dt="2022-12-12T15:38:50.410" v="503"/>
        <pc:sldMkLst>
          <pc:docMk/>
          <pc:sldMk cId="0" sldId="436"/>
        </pc:sldMkLst>
        <pc:spChg chg="mod">
          <ac:chgData name="Kelly Stokes" userId="3e5c5154-569e-4d81-aa91-4f91841cdfa9" providerId="ADAL" clId="{97C78955-98EF-4DB7-913E-92BE78EBCDB3}" dt="2022-12-12T15:38:42.878" v="501" actId="2711"/>
          <ac:spMkLst>
            <pc:docMk/>
            <pc:sldMk cId="0" sldId="436"/>
            <ac:spMk id="1162" creationId="{00000000-0000-0000-0000-000000000000}"/>
          </ac:spMkLst>
        </pc:spChg>
        <pc:picChg chg="mod modCrop">
          <ac:chgData name="Kelly Stokes" userId="3e5c5154-569e-4d81-aa91-4f91841cdfa9" providerId="ADAL" clId="{97C78955-98EF-4DB7-913E-92BE78EBCDB3}" dt="2022-12-12T15:38:34.365" v="500" actId="732"/>
          <ac:picMkLst>
            <pc:docMk/>
            <pc:sldMk cId="0" sldId="436"/>
            <ac:picMk id="1163" creationId="{00000000-0000-0000-0000-000000000000}"/>
          </ac:picMkLst>
        </pc:picChg>
      </pc:sldChg>
      <pc:sldChg chg="modSp mod modAnim">
        <pc:chgData name="Kelly Stokes" userId="3e5c5154-569e-4d81-aa91-4f91841cdfa9" providerId="ADAL" clId="{97C78955-98EF-4DB7-913E-92BE78EBCDB3}" dt="2022-12-12T15:39:06.422" v="506"/>
        <pc:sldMkLst>
          <pc:docMk/>
          <pc:sldMk cId="0" sldId="438"/>
        </pc:sldMkLst>
        <pc:spChg chg="mod">
          <ac:chgData name="Kelly Stokes" userId="3e5c5154-569e-4d81-aa91-4f91841cdfa9" providerId="ADAL" clId="{97C78955-98EF-4DB7-913E-92BE78EBCDB3}" dt="2022-12-12T15:39:02.267" v="504" actId="2711"/>
          <ac:spMkLst>
            <pc:docMk/>
            <pc:sldMk cId="0" sldId="438"/>
            <ac:spMk id="1173" creationId="{00000000-0000-0000-0000-000000000000}"/>
          </ac:spMkLst>
        </pc:spChg>
      </pc:sldChg>
      <pc:sldChg chg="modSp modAnim modNotes">
        <pc:chgData name="Kelly Stokes" userId="3e5c5154-569e-4d81-aa91-4f91841cdfa9" providerId="ADAL" clId="{97C78955-98EF-4DB7-913E-92BE78EBCDB3}" dt="2022-12-12T15:39:19.025" v="509" actId="2711"/>
        <pc:sldMkLst>
          <pc:docMk/>
          <pc:sldMk cId="0" sldId="440"/>
        </pc:sldMkLst>
        <pc:spChg chg="mod">
          <ac:chgData name="Kelly Stokes" userId="3e5c5154-569e-4d81-aa91-4f91841cdfa9" providerId="ADAL" clId="{97C78955-98EF-4DB7-913E-92BE78EBCDB3}" dt="2022-12-12T15:39:19.025" v="509" actId="2711"/>
          <ac:spMkLst>
            <pc:docMk/>
            <pc:sldMk cId="0" sldId="440"/>
            <ac:spMk id="1184" creationId="{00000000-0000-0000-0000-000000000000}"/>
          </ac:spMkLst>
        </pc:spChg>
      </pc:sldChg>
      <pc:sldChg chg="modSp mod modAnim">
        <pc:chgData name="Kelly Stokes" userId="3e5c5154-569e-4d81-aa91-4f91841cdfa9" providerId="ADAL" clId="{97C78955-98EF-4DB7-913E-92BE78EBCDB3}" dt="2022-12-12T15:39:34.554" v="512"/>
        <pc:sldMkLst>
          <pc:docMk/>
          <pc:sldMk cId="0" sldId="442"/>
        </pc:sldMkLst>
        <pc:spChg chg="mod">
          <ac:chgData name="Kelly Stokes" userId="3e5c5154-569e-4d81-aa91-4f91841cdfa9" providerId="ADAL" clId="{97C78955-98EF-4DB7-913E-92BE78EBCDB3}" dt="2022-12-12T15:39:25.184" v="510" actId="2711"/>
          <ac:spMkLst>
            <pc:docMk/>
            <pc:sldMk cId="0" sldId="442"/>
            <ac:spMk id="1195" creationId="{00000000-0000-0000-0000-000000000000}"/>
          </ac:spMkLst>
        </pc:spChg>
      </pc:sldChg>
      <pc:sldChg chg="del">
        <pc:chgData name="Kelly Stokes" userId="3e5c5154-569e-4d81-aa91-4f91841cdfa9" providerId="ADAL" clId="{97C78955-98EF-4DB7-913E-92BE78EBCDB3}" dt="2022-12-12T15:18:44.468" v="245" actId="2696"/>
        <pc:sldMkLst>
          <pc:docMk/>
          <pc:sldMk cId="0" sldId="483"/>
        </pc:sldMkLst>
      </pc:sldChg>
      <pc:sldChg chg="del">
        <pc:chgData name="Kelly Stokes" userId="3e5c5154-569e-4d81-aa91-4f91841cdfa9" providerId="ADAL" clId="{97C78955-98EF-4DB7-913E-92BE78EBCDB3}" dt="2022-12-12T15:18:44.468" v="245" actId="2696"/>
        <pc:sldMkLst>
          <pc:docMk/>
          <pc:sldMk cId="0" sldId="486"/>
        </pc:sldMkLst>
      </pc:sldChg>
      <pc:sldChg chg="modSp mod modAnim">
        <pc:chgData name="Kelly Stokes" userId="3e5c5154-569e-4d81-aa91-4f91841cdfa9" providerId="ADAL" clId="{97C78955-98EF-4DB7-913E-92BE78EBCDB3}" dt="2022-12-12T15:45:51.439" v="582"/>
        <pc:sldMkLst>
          <pc:docMk/>
          <pc:sldMk cId="0" sldId="509"/>
        </pc:sldMkLst>
        <pc:spChg chg="mod">
          <ac:chgData name="Kelly Stokes" userId="3e5c5154-569e-4d81-aa91-4f91841cdfa9" providerId="ADAL" clId="{97C78955-98EF-4DB7-913E-92BE78EBCDB3}" dt="2022-12-12T15:45:45.604" v="580" actId="2711"/>
          <ac:spMkLst>
            <pc:docMk/>
            <pc:sldMk cId="0" sldId="509"/>
            <ac:spMk id="1553" creationId="{00000000-0000-0000-0000-000000000000}"/>
          </ac:spMkLst>
        </pc:spChg>
      </pc:sldChg>
      <pc:sldChg chg="modSp modAnim modNotes">
        <pc:chgData name="Kelly Stokes" userId="3e5c5154-569e-4d81-aa91-4f91841cdfa9" providerId="ADAL" clId="{97C78955-98EF-4DB7-913E-92BE78EBCDB3}" dt="2022-12-12T15:46:04.244" v="585" actId="2711"/>
        <pc:sldMkLst>
          <pc:docMk/>
          <pc:sldMk cId="0" sldId="511"/>
        </pc:sldMkLst>
        <pc:spChg chg="mod">
          <ac:chgData name="Kelly Stokes" userId="3e5c5154-569e-4d81-aa91-4f91841cdfa9" providerId="ADAL" clId="{97C78955-98EF-4DB7-913E-92BE78EBCDB3}" dt="2022-12-12T15:46:04.244" v="585" actId="2711"/>
          <ac:spMkLst>
            <pc:docMk/>
            <pc:sldMk cId="0" sldId="511"/>
            <ac:spMk id="1564" creationId="{00000000-0000-0000-0000-000000000000}"/>
          </ac:spMkLst>
        </pc:spChg>
      </pc:sldChg>
      <pc:sldChg chg="modSp mod modAnim">
        <pc:chgData name="Kelly Stokes" userId="3e5c5154-569e-4d81-aa91-4f91841cdfa9" providerId="ADAL" clId="{97C78955-98EF-4DB7-913E-92BE78EBCDB3}" dt="2022-12-12T15:46:23.506" v="591"/>
        <pc:sldMkLst>
          <pc:docMk/>
          <pc:sldMk cId="0" sldId="513"/>
        </pc:sldMkLst>
        <pc:spChg chg="mod">
          <ac:chgData name="Kelly Stokes" userId="3e5c5154-569e-4d81-aa91-4f91841cdfa9" providerId="ADAL" clId="{97C78955-98EF-4DB7-913E-92BE78EBCDB3}" dt="2022-12-12T15:46:08.751" v="586" actId="2711"/>
          <ac:spMkLst>
            <pc:docMk/>
            <pc:sldMk cId="0" sldId="513"/>
            <ac:spMk id="1575" creationId="{00000000-0000-0000-0000-000000000000}"/>
          </ac:spMkLst>
        </pc:spChg>
      </pc:sldChg>
      <pc:sldChg chg="modSp mod modAnim">
        <pc:chgData name="Kelly Stokes" userId="3e5c5154-569e-4d81-aa91-4f91841cdfa9" providerId="ADAL" clId="{97C78955-98EF-4DB7-913E-92BE78EBCDB3}" dt="2022-12-12T15:46:17.764" v="589"/>
        <pc:sldMkLst>
          <pc:docMk/>
          <pc:sldMk cId="0" sldId="515"/>
        </pc:sldMkLst>
        <pc:spChg chg="mod">
          <ac:chgData name="Kelly Stokes" userId="3e5c5154-569e-4d81-aa91-4f91841cdfa9" providerId="ADAL" clId="{97C78955-98EF-4DB7-913E-92BE78EBCDB3}" dt="2022-12-12T15:46:12.768" v="587" actId="2711"/>
          <ac:spMkLst>
            <pc:docMk/>
            <pc:sldMk cId="0" sldId="515"/>
            <ac:spMk id="1586" creationId="{00000000-0000-0000-0000-000000000000}"/>
          </ac:spMkLst>
        </pc:spChg>
      </pc:sldChg>
      <pc:sldChg chg="del">
        <pc:chgData name="Kelly Stokes" userId="3e5c5154-569e-4d81-aa91-4f91841cdfa9" providerId="ADAL" clId="{97C78955-98EF-4DB7-913E-92BE78EBCDB3}" dt="2022-12-12T15:19:35.873" v="264" actId="2696"/>
        <pc:sldMkLst>
          <pc:docMk/>
          <pc:sldMk cId="0" sldId="535"/>
        </pc:sldMkLst>
      </pc:sldChg>
      <pc:sldChg chg="del">
        <pc:chgData name="Kelly Stokes" userId="3e5c5154-569e-4d81-aa91-4f91841cdfa9" providerId="ADAL" clId="{97C78955-98EF-4DB7-913E-92BE78EBCDB3}" dt="2022-12-12T15:19:35.873" v="264" actId="2696"/>
        <pc:sldMkLst>
          <pc:docMk/>
          <pc:sldMk cId="0" sldId="536"/>
        </pc:sldMkLst>
      </pc:sldChg>
      <pc:sldChg chg="del">
        <pc:chgData name="Kelly Stokes" userId="3e5c5154-569e-4d81-aa91-4f91841cdfa9" providerId="ADAL" clId="{97C78955-98EF-4DB7-913E-92BE78EBCDB3}" dt="2022-12-12T15:19:35.873" v="264" actId="2696"/>
        <pc:sldMkLst>
          <pc:docMk/>
          <pc:sldMk cId="0" sldId="537"/>
        </pc:sldMkLst>
      </pc:sldChg>
      <pc:sldChg chg="del">
        <pc:chgData name="Kelly Stokes" userId="3e5c5154-569e-4d81-aa91-4f91841cdfa9" providerId="ADAL" clId="{97C78955-98EF-4DB7-913E-92BE78EBCDB3}" dt="2022-12-12T15:19:35.873" v="264" actId="2696"/>
        <pc:sldMkLst>
          <pc:docMk/>
          <pc:sldMk cId="0" sldId="538"/>
        </pc:sldMkLst>
      </pc:sldChg>
      <pc:sldChg chg="del">
        <pc:chgData name="Kelly Stokes" userId="3e5c5154-569e-4d81-aa91-4f91841cdfa9" providerId="ADAL" clId="{97C78955-98EF-4DB7-913E-92BE78EBCDB3}" dt="2022-12-12T15:19:35.873" v="264" actId="2696"/>
        <pc:sldMkLst>
          <pc:docMk/>
          <pc:sldMk cId="0" sldId="539"/>
        </pc:sldMkLst>
      </pc:sldChg>
      <pc:sldChg chg="del">
        <pc:chgData name="Kelly Stokes" userId="3e5c5154-569e-4d81-aa91-4f91841cdfa9" providerId="ADAL" clId="{97C78955-98EF-4DB7-913E-92BE78EBCDB3}" dt="2022-12-12T15:19:35.873" v="264" actId="2696"/>
        <pc:sldMkLst>
          <pc:docMk/>
          <pc:sldMk cId="0" sldId="540"/>
        </pc:sldMkLst>
      </pc:sldChg>
      <pc:sldChg chg="del">
        <pc:chgData name="Kelly Stokes" userId="3e5c5154-569e-4d81-aa91-4f91841cdfa9" providerId="ADAL" clId="{97C78955-98EF-4DB7-913E-92BE78EBCDB3}" dt="2022-12-12T15:19:35.873" v="264" actId="2696"/>
        <pc:sldMkLst>
          <pc:docMk/>
          <pc:sldMk cId="0" sldId="541"/>
        </pc:sldMkLst>
      </pc:sldChg>
      <pc:sldChg chg="del">
        <pc:chgData name="Kelly Stokes" userId="3e5c5154-569e-4d81-aa91-4f91841cdfa9" providerId="ADAL" clId="{97C78955-98EF-4DB7-913E-92BE78EBCDB3}" dt="2022-12-12T15:19:35.873" v="264" actId="2696"/>
        <pc:sldMkLst>
          <pc:docMk/>
          <pc:sldMk cId="0" sldId="542"/>
        </pc:sldMkLst>
      </pc:sldChg>
      <pc:sldChg chg="del">
        <pc:chgData name="Kelly Stokes" userId="3e5c5154-569e-4d81-aa91-4f91841cdfa9" providerId="ADAL" clId="{97C78955-98EF-4DB7-913E-92BE78EBCDB3}" dt="2022-12-12T15:19:35.873" v="264" actId="2696"/>
        <pc:sldMkLst>
          <pc:docMk/>
          <pc:sldMk cId="0" sldId="543"/>
        </pc:sldMkLst>
      </pc:sldChg>
      <pc:sldChg chg="del">
        <pc:chgData name="Kelly Stokes" userId="3e5c5154-569e-4d81-aa91-4f91841cdfa9" providerId="ADAL" clId="{97C78955-98EF-4DB7-913E-92BE78EBCDB3}" dt="2022-12-12T15:19:35.873" v="264" actId="2696"/>
        <pc:sldMkLst>
          <pc:docMk/>
          <pc:sldMk cId="0" sldId="544"/>
        </pc:sldMkLst>
      </pc:sldChg>
      <pc:sldChg chg="del">
        <pc:chgData name="Kelly Stokes" userId="3e5c5154-569e-4d81-aa91-4f91841cdfa9" providerId="ADAL" clId="{97C78955-98EF-4DB7-913E-92BE78EBCDB3}" dt="2022-12-12T15:19:27.165" v="263" actId="2696"/>
        <pc:sldMkLst>
          <pc:docMk/>
          <pc:sldMk cId="0" sldId="546"/>
        </pc:sldMkLst>
      </pc:sldChg>
      <pc:sldChg chg="del">
        <pc:chgData name="Kelly Stokes" userId="3e5c5154-569e-4d81-aa91-4f91841cdfa9" providerId="ADAL" clId="{97C78955-98EF-4DB7-913E-92BE78EBCDB3}" dt="2022-12-12T15:19:27.165" v="263" actId="2696"/>
        <pc:sldMkLst>
          <pc:docMk/>
          <pc:sldMk cId="0" sldId="547"/>
        </pc:sldMkLst>
      </pc:sldChg>
      <pc:sldChg chg="modNotesTx">
        <pc:chgData name="Kelly Stokes" userId="3e5c5154-569e-4d81-aa91-4f91841cdfa9" providerId="ADAL" clId="{97C78955-98EF-4DB7-913E-92BE78EBCDB3}" dt="2022-12-12T15:24:16.904" v="368"/>
        <pc:sldMkLst>
          <pc:docMk/>
          <pc:sldMk cId="3625788919" sldId="550"/>
        </pc:sldMkLst>
      </pc:sldChg>
      <pc:sldChg chg="modSp mod">
        <pc:chgData name="Kelly Stokes" userId="3e5c5154-569e-4d81-aa91-4f91841cdfa9" providerId="ADAL" clId="{97C78955-98EF-4DB7-913E-92BE78EBCDB3}" dt="2022-12-12T15:22:59.446" v="308" actId="20577"/>
        <pc:sldMkLst>
          <pc:docMk/>
          <pc:sldMk cId="4213858259" sldId="555"/>
        </pc:sldMkLst>
        <pc:spChg chg="mod">
          <ac:chgData name="Kelly Stokes" userId="3e5c5154-569e-4d81-aa91-4f91841cdfa9" providerId="ADAL" clId="{97C78955-98EF-4DB7-913E-92BE78EBCDB3}" dt="2022-12-12T15:22:59.446" v="308" actId="20577"/>
          <ac:spMkLst>
            <pc:docMk/>
            <pc:sldMk cId="4213858259" sldId="555"/>
            <ac:spMk id="2" creationId="{52DA34BA-82FC-47C5-BCE1-BB65E08B92A1}"/>
          </ac:spMkLst>
        </pc:spChg>
      </pc:sldChg>
      <pc:sldChg chg="modSp mod">
        <pc:chgData name="Kelly Stokes" userId="3e5c5154-569e-4d81-aa91-4f91841cdfa9" providerId="ADAL" clId="{97C78955-98EF-4DB7-913E-92BE78EBCDB3}" dt="2022-12-12T15:22:49.991" v="293" actId="20577"/>
        <pc:sldMkLst>
          <pc:docMk/>
          <pc:sldMk cId="1413045715" sldId="558"/>
        </pc:sldMkLst>
        <pc:spChg chg="mod">
          <ac:chgData name="Kelly Stokes" userId="3e5c5154-569e-4d81-aa91-4f91841cdfa9" providerId="ADAL" clId="{97C78955-98EF-4DB7-913E-92BE78EBCDB3}" dt="2022-12-12T15:22:49.991" v="293" actId="20577"/>
          <ac:spMkLst>
            <pc:docMk/>
            <pc:sldMk cId="1413045715" sldId="558"/>
            <ac:spMk id="2" creationId="{52DA34BA-82FC-47C5-BCE1-BB65E08B92A1}"/>
          </ac:spMkLst>
        </pc:spChg>
      </pc:sldChg>
      <pc:sldChg chg="modSp mod">
        <pc:chgData name="Kelly Stokes" userId="3e5c5154-569e-4d81-aa91-4f91841cdfa9" providerId="ADAL" clId="{97C78955-98EF-4DB7-913E-92BE78EBCDB3}" dt="2022-12-12T15:22:54.720" v="301" actId="20577"/>
        <pc:sldMkLst>
          <pc:docMk/>
          <pc:sldMk cId="2938272345" sldId="559"/>
        </pc:sldMkLst>
        <pc:spChg chg="mod">
          <ac:chgData name="Kelly Stokes" userId="3e5c5154-569e-4d81-aa91-4f91841cdfa9" providerId="ADAL" clId="{97C78955-98EF-4DB7-913E-92BE78EBCDB3}" dt="2022-12-12T15:22:54.720" v="301" actId="20577"/>
          <ac:spMkLst>
            <pc:docMk/>
            <pc:sldMk cId="2938272345" sldId="559"/>
            <ac:spMk id="2" creationId="{52DA34BA-82FC-47C5-BCE1-BB65E08B92A1}"/>
          </ac:spMkLst>
        </pc:spChg>
      </pc:sldChg>
      <pc:sldChg chg="modSp mod">
        <pc:chgData name="Kelly Stokes" userId="3e5c5154-569e-4d81-aa91-4f91841cdfa9" providerId="ADAL" clId="{97C78955-98EF-4DB7-913E-92BE78EBCDB3}" dt="2022-12-12T15:24:01.481" v="367" actId="20577"/>
        <pc:sldMkLst>
          <pc:docMk/>
          <pc:sldMk cId="2844813666" sldId="561"/>
        </pc:sldMkLst>
        <pc:spChg chg="mod">
          <ac:chgData name="Kelly Stokes" userId="3e5c5154-569e-4d81-aa91-4f91841cdfa9" providerId="ADAL" clId="{97C78955-98EF-4DB7-913E-92BE78EBCDB3}" dt="2022-12-12T15:24:01.481" v="367" actId="20577"/>
          <ac:spMkLst>
            <pc:docMk/>
            <pc:sldMk cId="2844813666" sldId="561"/>
            <ac:spMk id="2" creationId="{52DA34BA-82FC-47C5-BCE1-BB65E08B92A1}"/>
          </ac:spMkLst>
        </pc:spChg>
      </pc:sldChg>
      <pc:sldChg chg="modSp mod">
        <pc:chgData name="Kelly Stokes" userId="3e5c5154-569e-4d81-aa91-4f91841cdfa9" providerId="ADAL" clId="{97C78955-98EF-4DB7-913E-92BE78EBCDB3}" dt="2022-12-12T15:23:09.089" v="312" actId="20577"/>
        <pc:sldMkLst>
          <pc:docMk/>
          <pc:sldMk cId="2824879269" sldId="566"/>
        </pc:sldMkLst>
        <pc:spChg chg="mod">
          <ac:chgData name="Kelly Stokes" userId="3e5c5154-569e-4d81-aa91-4f91841cdfa9" providerId="ADAL" clId="{97C78955-98EF-4DB7-913E-92BE78EBCDB3}" dt="2022-12-12T15:23:09.089" v="312" actId="20577"/>
          <ac:spMkLst>
            <pc:docMk/>
            <pc:sldMk cId="2824879269" sldId="566"/>
            <ac:spMk id="2" creationId="{52DA34BA-82FC-47C5-BCE1-BB65E08B92A1}"/>
          </ac:spMkLst>
        </pc:spChg>
      </pc:sldChg>
      <pc:sldChg chg="modSp mod">
        <pc:chgData name="Kelly Stokes" userId="3e5c5154-569e-4d81-aa91-4f91841cdfa9" providerId="ADAL" clId="{97C78955-98EF-4DB7-913E-92BE78EBCDB3}" dt="2022-12-12T15:23:12.678" v="319" actId="20577"/>
        <pc:sldMkLst>
          <pc:docMk/>
          <pc:sldMk cId="805782854" sldId="567"/>
        </pc:sldMkLst>
        <pc:spChg chg="mod">
          <ac:chgData name="Kelly Stokes" userId="3e5c5154-569e-4d81-aa91-4f91841cdfa9" providerId="ADAL" clId="{97C78955-98EF-4DB7-913E-92BE78EBCDB3}" dt="2022-12-12T15:23:12.678" v="319" actId="20577"/>
          <ac:spMkLst>
            <pc:docMk/>
            <pc:sldMk cId="805782854" sldId="567"/>
            <ac:spMk id="2" creationId="{52DA34BA-82FC-47C5-BCE1-BB65E08B92A1}"/>
          </ac:spMkLst>
        </pc:spChg>
      </pc:sldChg>
      <pc:sldChg chg="modSp mod">
        <pc:chgData name="Kelly Stokes" userId="3e5c5154-569e-4d81-aa91-4f91841cdfa9" providerId="ADAL" clId="{97C78955-98EF-4DB7-913E-92BE78EBCDB3}" dt="2022-12-12T15:23:16.117" v="324" actId="20577"/>
        <pc:sldMkLst>
          <pc:docMk/>
          <pc:sldMk cId="2306067830" sldId="568"/>
        </pc:sldMkLst>
        <pc:spChg chg="mod">
          <ac:chgData name="Kelly Stokes" userId="3e5c5154-569e-4d81-aa91-4f91841cdfa9" providerId="ADAL" clId="{97C78955-98EF-4DB7-913E-92BE78EBCDB3}" dt="2022-12-12T15:23:16.117" v="324" actId="20577"/>
          <ac:spMkLst>
            <pc:docMk/>
            <pc:sldMk cId="2306067830" sldId="568"/>
            <ac:spMk id="2" creationId="{52DA34BA-82FC-47C5-BCE1-BB65E08B92A1}"/>
          </ac:spMkLst>
        </pc:spChg>
      </pc:sldChg>
      <pc:sldChg chg="modSp mod">
        <pc:chgData name="Kelly Stokes" userId="3e5c5154-569e-4d81-aa91-4f91841cdfa9" providerId="ADAL" clId="{97C78955-98EF-4DB7-913E-92BE78EBCDB3}" dt="2022-12-12T15:23:24.396" v="330" actId="20577"/>
        <pc:sldMkLst>
          <pc:docMk/>
          <pc:sldMk cId="2792669322" sldId="573"/>
        </pc:sldMkLst>
        <pc:spChg chg="mod">
          <ac:chgData name="Kelly Stokes" userId="3e5c5154-569e-4d81-aa91-4f91841cdfa9" providerId="ADAL" clId="{97C78955-98EF-4DB7-913E-92BE78EBCDB3}" dt="2022-12-12T15:23:24.396" v="330" actId="20577"/>
          <ac:spMkLst>
            <pc:docMk/>
            <pc:sldMk cId="2792669322" sldId="573"/>
            <ac:spMk id="2" creationId="{52DA34BA-82FC-47C5-BCE1-BB65E08B92A1}"/>
          </ac:spMkLst>
        </pc:spChg>
      </pc:sldChg>
      <pc:sldChg chg="modSp mod">
        <pc:chgData name="Kelly Stokes" userId="3e5c5154-569e-4d81-aa91-4f91841cdfa9" providerId="ADAL" clId="{97C78955-98EF-4DB7-913E-92BE78EBCDB3}" dt="2022-12-12T15:23:34.656" v="348" actId="20577"/>
        <pc:sldMkLst>
          <pc:docMk/>
          <pc:sldMk cId="1378953568" sldId="574"/>
        </pc:sldMkLst>
        <pc:spChg chg="mod">
          <ac:chgData name="Kelly Stokes" userId="3e5c5154-569e-4d81-aa91-4f91841cdfa9" providerId="ADAL" clId="{97C78955-98EF-4DB7-913E-92BE78EBCDB3}" dt="2022-12-12T15:23:34.656" v="348" actId="20577"/>
          <ac:spMkLst>
            <pc:docMk/>
            <pc:sldMk cId="1378953568" sldId="574"/>
            <ac:spMk id="2" creationId="{52DA34BA-82FC-47C5-BCE1-BB65E08B92A1}"/>
          </ac:spMkLst>
        </pc:spChg>
      </pc:sldChg>
      <pc:sldChg chg="del">
        <pc:chgData name="Kelly Stokes" userId="3e5c5154-569e-4d81-aa91-4f91841cdfa9" providerId="ADAL" clId="{97C78955-98EF-4DB7-913E-92BE78EBCDB3}" dt="2022-12-12T15:23:42.843" v="349" actId="2696"/>
        <pc:sldMkLst>
          <pc:docMk/>
          <pc:sldMk cId="3670349578" sldId="575"/>
        </pc:sldMkLst>
      </pc:sldChg>
      <pc:sldChg chg="modSp mod">
        <pc:chgData name="Kelly Stokes" userId="3e5c5154-569e-4d81-aa91-4f91841cdfa9" providerId="ADAL" clId="{97C78955-98EF-4DB7-913E-92BE78EBCDB3}" dt="2022-12-12T15:20:44.954" v="265" actId="2711"/>
        <pc:sldMkLst>
          <pc:docMk/>
          <pc:sldMk cId="0" sldId="576"/>
        </pc:sldMkLst>
        <pc:spChg chg="mod">
          <ac:chgData name="Kelly Stokes" userId="3e5c5154-569e-4d81-aa91-4f91841cdfa9" providerId="ADAL" clId="{97C78955-98EF-4DB7-913E-92BE78EBCDB3}" dt="2022-12-12T15:20:44.954" v="265" actId="2711"/>
          <ac:spMkLst>
            <pc:docMk/>
            <pc:sldMk cId="0" sldId="576"/>
            <ac:spMk id="1920" creationId="{00000000-0000-0000-0000-000000000000}"/>
          </ac:spMkLst>
        </pc:spChg>
      </pc:sldChg>
      <pc:sldChg chg="modSp mod">
        <pc:chgData name="Kelly Stokes" userId="3e5c5154-569e-4d81-aa91-4f91841cdfa9" providerId="ADAL" clId="{97C78955-98EF-4DB7-913E-92BE78EBCDB3}" dt="2022-12-12T15:20:50.056" v="266" actId="2711"/>
        <pc:sldMkLst>
          <pc:docMk/>
          <pc:sldMk cId="0" sldId="577"/>
        </pc:sldMkLst>
        <pc:spChg chg="mod">
          <ac:chgData name="Kelly Stokes" userId="3e5c5154-569e-4d81-aa91-4f91841cdfa9" providerId="ADAL" clId="{97C78955-98EF-4DB7-913E-92BE78EBCDB3}" dt="2022-12-12T15:20:50.056" v="266" actId="2711"/>
          <ac:spMkLst>
            <pc:docMk/>
            <pc:sldMk cId="0" sldId="577"/>
            <ac:spMk id="1926" creationId="{00000000-0000-0000-0000-000000000000}"/>
          </ac:spMkLst>
        </pc:spChg>
      </pc:sldChg>
      <pc:sldChg chg="modSp mod">
        <pc:chgData name="Kelly Stokes" userId="3e5c5154-569e-4d81-aa91-4f91841cdfa9" providerId="ADAL" clId="{97C78955-98EF-4DB7-913E-92BE78EBCDB3}" dt="2022-12-12T15:20:55.697" v="267" actId="2711"/>
        <pc:sldMkLst>
          <pc:docMk/>
          <pc:sldMk cId="0" sldId="578"/>
        </pc:sldMkLst>
        <pc:spChg chg="mod">
          <ac:chgData name="Kelly Stokes" userId="3e5c5154-569e-4d81-aa91-4f91841cdfa9" providerId="ADAL" clId="{97C78955-98EF-4DB7-913E-92BE78EBCDB3}" dt="2022-12-12T15:20:55.697" v="267" actId="2711"/>
          <ac:spMkLst>
            <pc:docMk/>
            <pc:sldMk cId="0" sldId="578"/>
            <ac:spMk id="1932" creationId="{00000000-0000-0000-0000-000000000000}"/>
          </ac:spMkLst>
        </pc:spChg>
      </pc:sldChg>
      <pc:sldChg chg="modSp mod">
        <pc:chgData name="Kelly Stokes" userId="3e5c5154-569e-4d81-aa91-4f91841cdfa9" providerId="ADAL" clId="{97C78955-98EF-4DB7-913E-92BE78EBCDB3}" dt="2022-12-12T15:21:00.068" v="268" actId="2711"/>
        <pc:sldMkLst>
          <pc:docMk/>
          <pc:sldMk cId="0" sldId="579"/>
        </pc:sldMkLst>
        <pc:spChg chg="mod">
          <ac:chgData name="Kelly Stokes" userId="3e5c5154-569e-4d81-aa91-4f91841cdfa9" providerId="ADAL" clId="{97C78955-98EF-4DB7-913E-92BE78EBCDB3}" dt="2022-12-12T15:21:00.068" v="268" actId="2711"/>
          <ac:spMkLst>
            <pc:docMk/>
            <pc:sldMk cId="0" sldId="579"/>
            <ac:spMk id="1938" creationId="{00000000-0000-0000-0000-000000000000}"/>
          </ac:spMkLst>
        </pc:spChg>
      </pc:sldChg>
      <pc:sldChg chg="del">
        <pc:chgData name="Kelly Stokes" userId="3e5c5154-569e-4d81-aa91-4f91841cdfa9" providerId="ADAL" clId="{97C78955-98EF-4DB7-913E-92BE78EBCDB3}" dt="2022-12-12T15:23:42.843" v="349" actId="2696"/>
        <pc:sldMkLst>
          <pc:docMk/>
          <pc:sldMk cId="1304861550" sldId="580"/>
        </pc:sldMkLst>
      </pc:sldChg>
      <pc:sldChg chg="modSp mod">
        <pc:chgData name="Kelly Stokes" userId="3e5c5154-569e-4d81-aa91-4f91841cdfa9" providerId="ADAL" clId="{97C78955-98EF-4DB7-913E-92BE78EBCDB3}" dt="2022-12-12T15:21:10.722" v="270" actId="2711"/>
        <pc:sldMkLst>
          <pc:docMk/>
          <pc:sldMk cId="0" sldId="581"/>
        </pc:sldMkLst>
        <pc:spChg chg="mod">
          <ac:chgData name="Kelly Stokes" userId="3e5c5154-569e-4d81-aa91-4f91841cdfa9" providerId="ADAL" clId="{97C78955-98EF-4DB7-913E-92BE78EBCDB3}" dt="2022-12-12T15:21:10.722" v="270" actId="2711"/>
          <ac:spMkLst>
            <pc:docMk/>
            <pc:sldMk cId="0" sldId="581"/>
            <ac:spMk id="1950" creationId="{00000000-0000-0000-0000-000000000000}"/>
          </ac:spMkLst>
        </pc:spChg>
      </pc:sldChg>
      <pc:sldChg chg="modSp mod">
        <pc:chgData name="Kelly Stokes" userId="3e5c5154-569e-4d81-aa91-4f91841cdfa9" providerId="ADAL" clId="{97C78955-98EF-4DB7-913E-92BE78EBCDB3}" dt="2022-12-12T15:21:15.734" v="271" actId="2711"/>
        <pc:sldMkLst>
          <pc:docMk/>
          <pc:sldMk cId="0" sldId="582"/>
        </pc:sldMkLst>
        <pc:spChg chg="mod">
          <ac:chgData name="Kelly Stokes" userId="3e5c5154-569e-4d81-aa91-4f91841cdfa9" providerId="ADAL" clId="{97C78955-98EF-4DB7-913E-92BE78EBCDB3}" dt="2022-12-12T15:21:15.734" v="271" actId="2711"/>
          <ac:spMkLst>
            <pc:docMk/>
            <pc:sldMk cId="0" sldId="582"/>
            <ac:spMk id="1956" creationId="{00000000-0000-0000-0000-000000000000}"/>
          </ac:spMkLst>
        </pc:spChg>
      </pc:sldChg>
      <pc:sldChg chg="modSp mod">
        <pc:chgData name="Kelly Stokes" userId="3e5c5154-569e-4d81-aa91-4f91841cdfa9" providerId="ADAL" clId="{97C78955-98EF-4DB7-913E-92BE78EBCDB3}" dt="2022-12-12T15:21:25.006" v="273" actId="2711"/>
        <pc:sldMkLst>
          <pc:docMk/>
          <pc:sldMk cId="0" sldId="584"/>
        </pc:sldMkLst>
        <pc:spChg chg="mod">
          <ac:chgData name="Kelly Stokes" userId="3e5c5154-569e-4d81-aa91-4f91841cdfa9" providerId="ADAL" clId="{97C78955-98EF-4DB7-913E-92BE78EBCDB3}" dt="2022-12-12T15:21:25.006" v="273" actId="2711"/>
          <ac:spMkLst>
            <pc:docMk/>
            <pc:sldMk cId="0" sldId="584"/>
            <ac:spMk id="1968" creationId="{00000000-0000-0000-0000-000000000000}"/>
          </ac:spMkLst>
        </pc:spChg>
      </pc:sldChg>
      <pc:sldChg chg="modSp mod">
        <pc:chgData name="Kelly Stokes" userId="3e5c5154-569e-4d81-aa91-4f91841cdfa9" providerId="ADAL" clId="{97C78955-98EF-4DB7-913E-92BE78EBCDB3}" dt="2022-12-12T15:21:32.159" v="274" actId="2711"/>
        <pc:sldMkLst>
          <pc:docMk/>
          <pc:sldMk cId="0" sldId="585"/>
        </pc:sldMkLst>
        <pc:spChg chg="mod">
          <ac:chgData name="Kelly Stokes" userId="3e5c5154-569e-4d81-aa91-4f91841cdfa9" providerId="ADAL" clId="{97C78955-98EF-4DB7-913E-92BE78EBCDB3}" dt="2022-12-12T15:21:32.159" v="274" actId="2711"/>
          <ac:spMkLst>
            <pc:docMk/>
            <pc:sldMk cId="0" sldId="585"/>
            <ac:spMk id="1974" creationId="{00000000-0000-0000-0000-000000000000}"/>
          </ac:spMkLst>
        </pc:spChg>
      </pc:sldChg>
      <pc:sldChg chg="modSp mod">
        <pc:chgData name="Kelly Stokes" userId="3e5c5154-569e-4d81-aa91-4f91841cdfa9" providerId="ADAL" clId="{97C78955-98EF-4DB7-913E-92BE78EBCDB3}" dt="2022-12-12T15:21:36.330" v="275" actId="2711"/>
        <pc:sldMkLst>
          <pc:docMk/>
          <pc:sldMk cId="0" sldId="586"/>
        </pc:sldMkLst>
        <pc:spChg chg="mod">
          <ac:chgData name="Kelly Stokes" userId="3e5c5154-569e-4d81-aa91-4f91841cdfa9" providerId="ADAL" clId="{97C78955-98EF-4DB7-913E-92BE78EBCDB3}" dt="2022-12-12T15:21:36.330" v="275" actId="2711"/>
          <ac:spMkLst>
            <pc:docMk/>
            <pc:sldMk cId="0" sldId="586"/>
            <ac:spMk id="1980" creationId="{00000000-0000-0000-0000-000000000000}"/>
          </ac:spMkLst>
        </pc:spChg>
      </pc:sldChg>
      <pc:sldChg chg="modSp mod">
        <pc:chgData name="Kelly Stokes" userId="3e5c5154-569e-4d81-aa91-4f91841cdfa9" providerId="ADAL" clId="{97C78955-98EF-4DB7-913E-92BE78EBCDB3}" dt="2022-12-12T15:21:42.632" v="276" actId="2711"/>
        <pc:sldMkLst>
          <pc:docMk/>
          <pc:sldMk cId="0" sldId="587"/>
        </pc:sldMkLst>
        <pc:spChg chg="mod">
          <ac:chgData name="Kelly Stokes" userId="3e5c5154-569e-4d81-aa91-4f91841cdfa9" providerId="ADAL" clId="{97C78955-98EF-4DB7-913E-92BE78EBCDB3}" dt="2022-12-12T15:21:42.632" v="276" actId="2711"/>
          <ac:spMkLst>
            <pc:docMk/>
            <pc:sldMk cId="0" sldId="587"/>
            <ac:spMk id="1986" creationId="{00000000-0000-0000-0000-000000000000}"/>
          </ac:spMkLst>
        </pc:spChg>
      </pc:sldChg>
      <pc:sldChg chg="modSp mod">
        <pc:chgData name="Kelly Stokes" userId="3e5c5154-569e-4d81-aa91-4f91841cdfa9" providerId="ADAL" clId="{97C78955-98EF-4DB7-913E-92BE78EBCDB3}" dt="2022-12-12T15:21:47.132" v="277" actId="2711"/>
        <pc:sldMkLst>
          <pc:docMk/>
          <pc:sldMk cId="0" sldId="588"/>
        </pc:sldMkLst>
        <pc:spChg chg="mod">
          <ac:chgData name="Kelly Stokes" userId="3e5c5154-569e-4d81-aa91-4f91841cdfa9" providerId="ADAL" clId="{97C78955-98EF-4DB7-913E-92BE78EBCDB3}" dt="2022-12-12T15:21:47.132" v="277" actId="2711"/>
          <ac:spMkLst>
            <pc:docMk/>
            <pc:sldMk cId="0" sldId="588"/>
            <ac:spMk id="1992" creationId="{00000000-0000-0000-0000-000000000000}"/>
          </ac:spMkLst>
        </pc:spChg>
      </pc:sldChg>
      <pc:sldChg chg="modSp mod">
        <pc:chgData name="Kelly Stokes" userId="3e5c5154-569e-4d81-aa91-4f91841cdfa9" providerId="ADAL" clId="{97C78955-98EF-4DB7-913E-92BE78EBCDB3}" dt="2022-12-12T15:22:02.592" v="278" actId="2711"/>
        <pc:sldMkLst>
          <pc:docMk/>
          <pc:sldMk cId="0" sldId="589"/>
        </pc:sldMkLst>
        <pc:spChg chg="mod">
          <ac:chgData name="Kelly Stokes" userId="3e5c5154-569e-4d81-aa91-4f91841cdfa9" providerId="ADAL" clId="{97C78955-98EF-4DB7-913E-92BE78EBCDB3}" dt="2022-12-12T15:22:02.592" v="278" actId="2711"/>
          <ac:spMkLst>
            <pc:docMk/>
            <pc:sldMk cId="0" sldId="589"/>
            <ac:spMk id="1998" creationId="{00000000-0000-0000-0000-000000000000}"/>
          </ac:spMkLst>
        </pc:spChg>
      </pc:sldChg>
      <pc:sldChg chg="modSp mod">
        <pc:chgData name="Kelly Stokes" userId="3e5c5154-569e-4d81-aa91-4f91841cdfa9" providerId="ADAL" clId="{97C78955-98EF-4DB7-913E-92BE78EBCDB3}" dt="2022-12-12T15:26:51.882" v="407" actId="20577"/>
        <pc:sldMkLst>
          <pc:docMk/>
          <pc:sldMk cId="2558172481" sldId="591"/>
        </pc:sldMkLst>
        <pc:spChg chg="mod">
          <ac:chgData name="Kelly Stokes" userId="3e5c5154-569e-4d81-aa91-4f91841cdfa9" providerId="ADAL" clId="{97C78955-98EF-4DB7-913E-92BE78EBCDB3}" dt="2022-12-12T15:26:51.882" v="407" actId="20577"/>
          <ac:spMkLst>
            <pc:docMk/>
            <pc:sldMk cId="2558172481" sldId="591"/>
            <ac:spMk id="2" creationId="{02FB8773-AD3E-2543-510F-CEE32E75C793}"/>
          </ac:spMkLst>
        </pc:spChg>
      </pc:sldChg>
      <pc:sldChg chg="del">
        <pc:chgData name="Kelly Stokes" userId="3e5c5154-569e-4d81-aa91-4f91841cdfa9" providerId="ADAL" clId="{97C78955-98EF-4DB7-913E-92BE78EBCDB3}" dt="2022-12-12T15:22:18.224" v="281" actId="2696"/>
        <pc:sldMkLst>
          <pc:docMk/>
          <pc:sldMk cId="0" sldId="592"/>
        </pc:sldMkLst>
      </pc:sldChg>
      <pc:sldChg chg="modSp mod">
        <pc:chgData name="Kelly Stokes" userId="3e5c5154-569e-4d81-aa91-4f91841cdfa9" providerId="ADAL" clId="{97C78955-98EF-4DB7-913E-92BE78EBCDB3}" dt="2022-12-12T15:23:53.954" v="358" actId="20577"/>
        <pc:sldMkLst>
          <pc:docMk/>
          <pc:sldMk cId="2335409816" sldId="593"/>
        </pc:sldMkLst>
        <pc:spChg chg="mod">
          <ac:chgData name="Kelly Stokes" userId="3e5c5154-569e-4d81-aa91-4f91841cdfa9" providerId="ADAL" clId="{97C78955-98EF-4DB7-913E-92BE78EBCDB3}" dt="2022-12-12T15:23:53.954" v="358" actId="20577"/>
          <ac:spMkLst>
            <pc:docMk/>
            <pc:sldMk cId="2335409816" sldId="593"/>
            <ac:spMk id="2" creationId="{52DA34BA-82FC-47C5-BCE1-BB65E08B92A1}"/>
          </ac:spMkLst>
        </pc:spChg>
      </pc:sldChg>
      <pc:sldChg chg="modSp mod">
        <pc:chgData name="Kelly Stokes" userId="3e5c5154-569e-4d81-aa91-4f91841cdfa9" providerId="ADAL" clId="{97C78955-98EF-4DB7-913E-92BE78EBCDB3}" dt="2022-12-12T15:24:27.054" v="373" actId="20577"/>
        <pc:sldMkLst>
          <pc:docMk/>
          <pc:sldMk cId="3886991875" sldId="597"/>
        </pc:sldMkLst>
        <pc:spChg chg="mod">
          <ac:chgData name="Kelly Stokes" userId="3e5c5154-569e-4d81-aa91-4f91841cdfa9" providerId="ADAL" clId="{97C78955-98EF-4DB7-913E-92BE78EBCDB3}" dt="2022-12-12T15:24:27.054" v="373" actId="20577"/>
          <ac:spMkLst>
            <pc:docMk/>
            <pc:sldMk cId="3886991875" sldId="597"/>
            <ac:spMk id="2" creationId="{02FB8773-AD3E-2543-510F-CEE32E75C793}"/>
          </ac:spMkLst>
        </pc:spChg>
      </pc:sldChg>
      <pc:sldChg chg="modSp mod">
        <pc:chgData name="Kelly Stokes" userId="3e5c5154-569e-4d81-aa91-4f91841cdfa9" providerId="ADAL" clId="{97C78955-98EF-4DB7-913E-92BE78EBCDB3}" dt="2022-12-12T15:27:21.885" v="411" actId="404"/>
        <pc:sldMkLst>
          <pc:docMk/>
          <pc:sldMk cId="4027390957" sldId="598"/>
        </pc:sldMkLst>
        <pc:spChg chg="mod">
          <ac:chgData name="Kelly Stokes" userId="3e5c5154-569e-4d81-aa91-4f91841cdfa9" providerId="ADAL" clId="{97C78955-98EF-4DB7-913E-92BE78EBCDB3}" dt="2022-12-12T15:27:21.885" v="411" actId="404"/>
          <ac:spMkLst>
            <pc:docMk/>
            <pc:sldMk cId="4027390957" sldId="598"/>
            <ac:spMk id="2" creationId="{02FB8773-AD3E-2543-510F-CEE32E75C793}"/>
          </ac:spMkLst>
        </pc:spChg>
      </pc:sldChg>
      <pc:sldChg chg="addSp delSp modSp mod">
        <pc:chgData name="Kelly Stokes" userId="3e5c5154-569e-4d81-aa91-4f91841cdfa9" providerId="ADAL" clId="{97C78955-98EF-4DB7-913E-92BE78EBCDB3}" dt="2022-12-12T15:05:25.657" v="11" actId="14100"/>
        <pc:sldMkLst>
          <pc:docMk/>
          <pc:sldMk cId="3955913320" sldId="604"/>
        </pc:sldMkLst>
        <pc:picChg chg="del">
          <ac:chgData name="Kelly Stokes" userId="3e5c5154-569e-4d81-aa91-4f91841cdfa9" providerId="ADAL" clId="{97C78955-98EF-4DB7-913E-92BE78EBCDB3}" dt="2022-12-12T15:05:12.358" v="6" actId="478"/>
          <ac:picMkLst>
            <pc:docMk/>
            <pc:sldMk cId="3955913320" sldId="604"/>
            <ac:picMk id="8" creationId="{636E5D97-2299-927E-EBF3-5803930CC850}"/>
          </ac:picMkLst>
        </pc:picChg>
        <pc:picChg chg="add mod modCrop">
          <ac:chgData name="Kelly Stokes" userId="3e5c5154-569e-4d81-aa91-4f91841cdfa9" providerId="ADAL" clId="{97C78955-98EF-4DB7-913E-92BE78EBCDB3}" dt="2022-12-12T15:05:25.657" v="11" actId="14100"/>
          <ac:picMkLst>
            <pc:docMk/>
            <pc:sldMk cId="3955913320" sldId="604"/>
            <ac:picMk id="10" creationId="{FE571502-98A4-073D-7F1B-6EEB35C6F846}"/>
          </ac:picMkLst>
        </pc:picChg>
      </pc:sldChg>
      <pc:sldChg chg="modSp mod">
        <pc:chgData name="Kelly Stokes" userId="3e5c5154-569e-4d81-aa91-4f91841cdfa9" providerId="ADAL" clId="{97C78955-98EF-4DB7-913E-92BE78EBCDB3}" dt="2022-12-12T15:25:19.691" v="381" actId="14100"/>
        <pc:sldMkLst>
          <pc:docMk/>
          <pc:sldMk cId="2851453709" sldId="1194"/>
        </pc:sldMkLst>
        <pc:spChg chg="mod">
          <ac:chgData name="Kelly Stokes" userId="3e5c5154-569e-4d81-aa91-4f91841cdfa9" providerId="ADAL" clId="{97C78955-98EF-4DB7-913E-92BE78EBCDB3}" dt="2022-12-12T15:25:15.513" v="379" actId="1076"/>
          <ac:spMkLst>
            <pc:docMk/>
            <pc:sldMk cId="2851453709" sldId="1194"/>
            <ac:spMk id="2" creationId="{02FB8773-AD3E-2543-510F-CEE32E75C793}"/>
          </ac:spMkLst>
        </pc:spChg>
        <pc:spChg chg="mod">
          <ac:chgData name="Kelly Stokes" userId="3e5c5154-569e-4d81-aa91-4f91841cdfa9" providerId="ADAL" clId="{97C78955-98EF-4DB7-913E-92BE78EBCDB3}" dt="2022-12-12T15:24:41.697" v="374"/>
          <ac:spMkLst>
            <pc:docMk/>
            <pc:sldMk cId="2851453709" sldId="1194"/>
            <ac:spMk id="3" creationId="{E500F0D3-C8EE-77CA-D8A5-2252D46724AA}"/>
          </ac:spMkLst>
        </pc:spChg>
        <pc:spChg chg="mod">
          <ac:chgData name="Kelly Stokes" userId="3e5c5154-569e-4d81-aa91-4f91841cdfa9" providerId="ADAL" clId="{97C78955-98EF-4DB7-913E-92BE78EBCDB3}" dt="2022-12-12T15:25:04.320" v="377" actId="1076"/>
          <ac:spMkLst>
            <pc:docMk/>
            <pc:sldMk cId="2851453709" sldId="1194"/>
            <ac:spMk id="4" creationId="{B5313488-7E4A-79E2-52CD-B230AB2EBC8A}"/>
          </ac:spMkLst>
        </pc:spChg>
        <pc:spChg chg="mod">
          <ac:chgData name="Kelly Stokes" userId="3e5c5154-569e-4d81-aa91-4f91841cdfa9" providerId="ADAL" clId="{97C78955-98EF-4DB7-913E-92BE78EBCDB3}" dt="2022-12-12T15:25:19.691" v="381" actId="14100"/>
          <ac:spMkLst>
            <pc:docMk/>
            <pc:sldMk cId="2851453709" sldId="1194"/>
            <ac:spMk id="5" creationId="{E02A7888-AA45-7396-3E3D-4AC6E69CC2E9}"/>
          </ac:spMkLst>
        </pc:spChg>
      </pc:sldChg>
      <pc:sldChg chg="addSp modSp mod">
        <pc:chgData name="Kelly Stokes" userId="3e5c5154-569e-4d81-aa91-4f91841cdfa9" providerId="ADAL" clId="{97C78955-98EF-4DB7-913E-92BE78EBCDB3}" dt="2022-12-12T15:10:22.912" v="70" actId="20577"/>
        <pc:sldMkLst>
          <pc:docMk/>
          <pc:sldMk cId="2817335207" sldId="1452"/>
        </pc:sldMkLst>
        <pc:spChg chg="mod">
          <ac:chgData name="Kelly Stokes" userId="3e5c5154-569e-4d81-aa91-4f91841cdfa9" providerId="ADAL" clId="{97C78955-98EF-4DB7-913E-92BE78EBCDB3}" dt="2022-12-12T15:10:13.189" v="66" actId="1076"/>
          <ac:spMkLst>
            <pc:docMk/>
            <pc:sldMk cId="2817335207" sldId="1452"/>
            <ac:spMk id="2" creationId="{52DA34BA-82FC-47C5-BCE1-BB65E08B92A1}"/>
          </ac:spMkLst>
        </pc:spChg>
        <pc:spChg chg="add mod">
          <ac:chgData name="Kelly Stokes" userId="3e5c5154-569e-4d81-aa91-4f91841cdfa9" providerId="ADAL" clId="{97C78955-98EF-4DB7-913E-92BE78EBCDB3}" dt="2022-12-12T15:10:22.912" v="70" actId="20577"/>
          <ac:spMkLst>
            <pc:docMk/>
            <pc:sldMk cId="2817335207" sldId="1452"/>
            <ac:spMk id="3" creationId="{C5BBA836-EA08-6CA6-F7E6-191D88960261}"/>
          </ac:spMkLst>
        </pc:spChg>
      </pc:sldChg>
      <pc:sldChg chg="addSp delSp modSp del mod">
        <pc:chgData name="Kelly Stokes" userId="3e5c5154-569e-4d81-aa91-4f91841cdfa9" providerId="ADAL" clId="{97C78955-98EF-4DB7-913E-92BE78EBCDB3}" dt="2022-12-12T15:10:29.694" v="71" actId="2696"/>
        <pc:sldMkLst>
          <pc:docMk/>
          <pc:sldMk cId="3880644436" sldId="1453"/>
        </pc:sldMkLst>
        <pc:spChg chg="del">
          <ac:chgData name="Kelly Stokes" userId="3e5c5154-569e-4d81-aa91-4f91841cdfa9" providerId="ADAL" clId="{97C78955-98EF-4DB7-913E-92BE78EBCDB3}" dt="2022-12-12T15:10:17.393" v="67" actId="21"/>
          <ac:spMkLst>
            <pc:docMk/>
            <pc:sldMk cId="3880644436" sldId="1453"/>
            <ac:spMk id="2" creationId="{52DA34BA-82FC-47C5-BCE1-BB65E08B92A1}"/>
          </ac:spMkLst>
        </pc:spChg>
        <pc:spChg chg="add mod">
          <ac:chgData name="Kelly Stokes" userId="3e5c5154-569e-4d81-aa91-4f91841cdfa9" providerId="ADAL" clId="{97C78955-98EF-4DB7-913E-92BE78EBCDB3}" dt="2022-12-12T15:10:17.393" v="67" actId="21"/>
          <ac:spMkLst>
            <pc:docMk/>
            <pc:sldMk cId="3880644436" sldId="1453"/>
            <ac:spMk id="4" creationId="{96613E5D-7E85-0431-EE1B-4A69A8A71D59}"/>
          </ac:spMkLst>
        </pc:spChg>
      </pc:sldChg>
      <pc:sldChg chg="addSp delSp modSp mod modAnim">
        <pc:chgData name="Kelly Stokes" userId="3e5c5154-569e-4d81-aa91-4f91841cdfa9" providerId="ADAL" clId="{97C78955-98EF-4DB7-913E-92BE78EBCDB3}" dt="2022-12-12T15:11:10.541" v="85"/>
        <pc:sldMkLst>
          <pc:docMk/>
          <pc:sldMk cId="1149855702" sldId="1456"/>
        </pc:sldMkLst>
        <pc:spChg chg="mod">
          <ac:chgData name="Kelly Stokes" userId="3e5c5154-569e-4d81-aa91-4f91841cdfa9" providerId="ADAL" clId="{97C78955-98EF-4DB7-913E-92BE78EBCDB3}" dt="2022-12-12T15:10:38.065" v="79" actId="20577"/>
          <ac:spMkLst>
            <pc:docMk/>
            <pc:sldMk cId="1149855702" sldId="1456"/>
            <ac:spMk id="2" creationId="{52DA34BA-82FC-47C5-BCE1-BB65E08B92A1}"/>
          </ac:spMkLst>
        </pc:spChg>
        <pc:spChg chg="mod">
          <ac:chgData name="Kelly Stokes" userId="3e5c5154-569e-4d81-aa91-4f91841cdfa9" providerId="ADAL" clId="{97C78955-98EF-4DB7-913E-92BE78EBCDB3}" dt="2022-12-12T15:10:45.030" v="81" actId="14100"/>
          <ac:spMkLst>
            <pc:docMk/>
            <pc:sldMk cId="1149855702" sldId="1456"/>
            <ac:spMk id="3" creationId="{13BB5EC0-7A96-4D29-A835-6FAE896C31A4}"/>
          </ac:spMkLst>
        </pc:spChg>
        <pc:picChg chg="del">
          <ac:chgData name="Kelly Stokes" userId="3e5c5154-569e-4d81-aa91-4f91841cdfa9" providerId="ADAL" clId="{97C78955-98EF-4DB7-913E-92BE78EBCDB3}" dt="2022-12-12T15:10:45.917" v="82" actId="478"/>
          <ac:picMkLst>
            <pc:docMk/>
            <pc:sldMk cId="1149855702" sldId="1456"/>
            <ac:picMk id="1030" creationId="{2DD139B4-2FD2-1569-9FBA-466169A551D6}"/>
          </ac:picMkLst>
        </pc:picChg>
        <pc:picChg chg="add mod">
          <ac:chgData name="Kelly Stokes" userId="3e5c5154-569e-4d81-aa91-4f91841cdfa9" providerId="ADAL" clId="{97C78955-98EF-4DB7-913E-92BE78EBCDB3}" dt="2022-12-12T15:11:06.708" v="84" actId="1076"/>
          <ac:picMkLst>
            <pc:docMk/>
            <pc:sldMk cId="1149855702" sldId="1456"/>
            <ac:picMk id="1032" creationId="{A03E20F8-8757-37AC-1896-184FDF03BFF1}"/>
          </ac:picMkLst>
        </pc:picChg>
      </pc:sldChg>
      <pc:sldChg chg="addSp delSp modSp mod modAnim">
        <pc:chgData name="Kelly Stokes" userId="3e5c5154-569e-4d81-aa91-4f91841cdfa9" providerId="ADAL" clId="{97C78955-98EF-4DB7-913E-92BE78EBCDB3}" dt="2022-12-12T15:12:17.337" v="128"/>
        <pc:sldMkLst>
          <pc:docMk/>
          <pc:sldMk cId="3292200701" sldId="1459"/>
        </pc:sldMkLst>
        <pc:spChg chg="mod">
          <ac:chgData name="Kelly Stokes" userId="3e5c5154-569e-4d81-aa91-4f91841cdfa9" providerId="ADAL" clId="{97C78955-98EF-4DB7-913E-92BE78EBCDB3}" dt="2022-12-12T15:11:20.631" v="122" actId="20577"/>
          <ac:spMkLst>
            <pc:docMk/>
            <pc:sldMk cId="3292200701" sldId="1459"/>
            <ac:spMk id="2" creationId="{52DA34BA-82FC-47C5-BCE1-BB65E08B92A1}"/>
          </ac:spMkLst>
        </pc:spChg>
        <pc:spChg chg="mod">
          <ac:chgData name="Kelly Stokes" userId="3e5c5154-569e-4d81-aa91-4f91841cdfa9" providerId="ADAL" clId="{97C78955-98EF-4DB7-913E-92BE78EBCDB3}" dt="2022-12-12T15:11:25.373" v="124" actId="14100"/>
          <ac:spMkLst>
            <pc:docMk/>
            <pc:sldMk cId="3292200701" sldId="1459"/>
            <ac:spMk id="3" creationId="{0366E0B6-702E-4814-82C6-08CA2D13F3C9}"/>
          </ac:spMkLst>
        </pc:spChg>
        <pc:picChg chg="del">
          <ac:chgData name="Kelly Stokes" userId="3e5c5154-569e-4d81-aa91-4f91841cdfa9" providerId="ADAL" clId="{97C78955-98EF-4DB7-913E-92BE78EBCDB3}" dt="2022-12-12T15:11:26.255" v="125" actId="478"/>
          <ac:picMkLst>
            <pc:docMk/>
            <pc:sldMk cId="3292200701" sldId="1459"/>
            <ac:picMk id="2056" creationId="{05E99FF4-AB5F-0EF0-6B83-718CEB18FBFD}"/>
          </ac:picMkLst>
        </pc:picChg>
        <pc:picChg chg="add mod">
          <ac:chgData name="Kelly Stokes" userId="3e5c5154-569e-4d81-aa91-4f91841cdfa9" providerId="ADAL" clId="{97C78955-98EF-4DB7-913E-92BE78EBCDB3}" dt="2022-12-12T15:12:15.703" v="127" actId="1076"/>
          <ac:picMkLst>
            <pc:docMk/>
            <pc:sldMk cId="3292200701" sldId="1459"/>
            <ac:picMk id="2058" creationId="{5ABD6D9E-9D7C-8CC1-360F-FE0C844FAB1C}"/>
          </ac:picMkLst>
        </pc:picChg>
      </pc:sldChg>
      <pc:sldChg chg="del">
        <pc:chgData name="Kelly Stokes" userId="3e5c5154-569e-4d81-aa91-4f91841cdfa9" providerId="ADAL" clId="{97C78955-98EF-4DB7-913E-92BE78EBCDB3}" dt="2022-12-12T15:12:20.756" v="129" actId="2696"/>
        <pc:sldMkLst>
          <pc:docMk/>
          <pc:sldMk cId="2099598269" sldId="1462"/>
        </pc:sldMkLst>
      </pc:sldChg>
      <pc:sldChg chg="addSp delSp modSp modAnim">
        <pc:chgData name="Kelly Stokes" userId="3e5c5154-569e-4d81-aa91-4f91841cdfa9" providerId="ADAL" clId="{97C78955-98EF-4DB7-913E-92BE78EBCDB3}" dt="2022-12-12T15:12:44.973" v="145" actId="20577"/>
        <pc:sldMkLst>
          <pc:docMk/>
          <pc:sldMk cId="498228807" sldId="1466"/>
        </pc:sldMkLst>
        <pc:spChg chg="mod">
          <ac:chgData name="Kelly Stokes" userId="3e5c5154-569e-4d81-aa91-4f91841cdfa9" providerId="ADAL" clId="{97C78955-98EF-4DB7-913E-92BE78EBCDB3}" dt="2022-12-12T15:12:29.931" v="141" actId="20577"/>
          <ac:spMkLst>
            <pc:docMk/>
            <pc:sldMk cId="498228807" sldId="1466"/>
            <ac:spMk id="2" creationId="{52DA34BA-82FC-47C5-BCE1-BB65E08B92A1}"/>
          </ac:spMkLst>
        </pc:spChg>
        <pc:spChg chg="mod">
          <ac:chgData name="Kelly Stokes" userId="3e5c5154-569e-4d81-aa91-4f91841cdfa9" providerId="ADAL" clId="{97C78955-98EF-4DB7-913E-92BE78EBCDB3}" dt="2022-12-12T15:12:44.973" v="145" actId="20577"/>
          <ac:spMkLst>
            <pc:docMk/>
            <pc:sldMk cId="498228807" sldId="1466"/>
            <ac:spMk id="12" creationId="{E384BFF7-3319-CAE2-192F-C4DCBBBBFCCA}"/>
          </ac:spMkLst>
        </pc:spChg>
        <pc:picChg chg="del">
          <ac:chgData name="Kelly Stokes" userId="3e5c5154-569e-4d81-aa91-4f91841cdfa9" providerId="ADAL" clId="{97C78955-98EF-4DB7-913E-92BE78EBCDB3}" dt="2022-12-12T15:12:24.694" v="130" actId="478"/>
          <ac:picMkLst>
            <pc:docMk/>
            <pc:sldMk cId="498228807" sldId="1466"/>
            <ac:picMk id="6" creationId="{A9AC3E8A-E236-95A2-BF47-D4223D6B299A}"/>
          </ac:picMkLst>
        </pc:picChg>
        <pc:picChg chg="add mod">
          <ac:chgData name="Kelly Stokes" userId="3e5c5154-569e-4d81-aa91-4f91841cdfa9" providerId="ADAL" clId="{97C78955-98EF-4DB7-913E-92BE78EBCDB3}" dt="2022-12-12T15:12:25.089" v="131"/>
          <ac:picMkLst>
            <pc:docMk/>
            <pc:sldMk cId="498228807" sldId="1466"/>
            <ac:picMk id="7" creationId="{36B29091-6587-E18A-FE86-137DE37B42FE}"/>
          </ac:picMkLst>
        </pc:picChg>
      </pc:sldChg>
      <pc:sldChg chg="modSp mod">
        <pc:chgData name="Kelly Stokes" userId="3e5c5154-569e-4d81-aa91-4f91841cdfa9" providerId="ADAL" clId="{97C78955-98EF-4DB7-913E-92BE78EBCDB3}" dt="2022-12-12T15:13:41.981" v="168" actId="1076"/>
        <pc:sldMkLst>
          <pc:docMk/>
          <pc:sldMk cId="2199839506" sldId="1473"/>
        </pc:sldMkLst>
        <pc:spChg chg="mod">
          <ac:chgData name="Kelly Stokes" userId="3e5c5154-569e-4d81-aa91-4f91841cdfa9" providerId="ADAL" clId="{97C78955-98EF-4DB7-913E-92BE78EBCDB3}" dt="2022-12-12T15:13:39.691" v="167"/>
          <ac:spMkLst>
            <pc:docMk/>
            <pc:sldMk cId="2199839506" sldId="1473"/>
            <ac:spMk id="2" creationId="{52DA34BA-82FC-47C5-BCE1-BB65E08B92A1}"/>
          </ac:spMkLst>
        </pc:spChg>
        <pc:spChg chg="mod">
          <ac:chgData name="Kelly Stokes" userId="3e5c5154-569e-4d81-aa91-4f91841cdfa9" providerId="ADAL" clId="{97C78955-98EF-4DB7-913E-92BE78EBCDB3}" dt="2022-12-12T15:13:41.981" v="168" actId="1076"/>
          <ac:spMkLst>
            <pc:docMk/>
            <pc:sldMk cId="2199839506" sldId="1473"/>
            <ac:spMk id="3" creationId="{847A1AC9-9EC9-E1AA-348D-958CE44F2772}"/>
          </ac:spMkLst>
        </pc:spChg>
      </pc:sldChg>
      <pc:sldChg chg="addSp delSp modSp modAnim">
        <pc:chgData name="Kelly Stokes" userId="3e5c5154-569e-4d81-aa91-4f91841cdfa9" providerId="ADAL" clId="{97C78955-98EF-4DB7-913E-92BE78EBCDB3}" dt="2022-12-12T15:15:36.978" v="199"/>
        <pc:sldMkLst>
          <pc:docMk/>
          <pc:sldMk cId="2330293709" sldId="1485"/>
        </pc:sldMkLst>
        <pc:spChg chg="mod">
          <ac:chgData name="Kelly Stokes" userId="3e5c5154-569e-4d81-aa91-4f91841cdfa9" providerId="ADAL" clId="{97C78955-98EF-4DB7-913E-92BE78EBCDB3}" dt="2022-12-12T15:14:29.755" v="188" actId="20577"/>
          <ac:spMkLst>
            <pc:docMk/>
            <pc:sldMk cId="2330293709" sldId="1485"/>
            <ac:spMk id="2" creationId="{52DA34BA-82FC-47C5-BCE1-BB65E08B92A1}"/>
          </ac:spMkLst>
        </pc:spChg>
        <pc:spChg chg="mod">
          <ac:chgData name="Kelly Stokes" userId="3e5c5154-569e-4d81-aa91-4f91841cdfa9" providerId="ADAL" clId="{97C78955-98EF-4DB7-913E-92BE78EBCDB3}" dt="2022-12-12T15:14:33.583" v="192" actId="20577"/>
          <ac:spMkLst>
            <pc:docMk/>
            <pc:sldMk cId="2330293709" sldId="1485"/>
            <ac:spMk id="4" creationId="{C424366C-8EFB-1EF9-3E80-C6EE7BE15FA3}"/>
          </ac:spMkLst>
        </pc:spChg>
        <pc:spChg chg="mod">
          <ac:chgData name="Kelly Stokes" userId="3e5c5154-569e-4d81-aa91-4f91841cdfa9" providerId="ADAL" clId="{97C78955-98EF-4DB7-913E-92BE78EBCDB3}" dt="2022-12-12T15:15:36.978" v="199"/>
          <ac:spMkLst>
            <pc:docMk/>
            <pc:sldMk cId="2330293709" sldId="1485"/>
            <ac:spMk id="8" creationId="{1FCDC8B7-0F0D-46B5-057E-579929B7D816}"/>
          </ac:spMkLst>
        </pc:spChg>
        <pc:picChg chg="del">
          <ac:chgData name="Kelly Stokes" userId="3e5c5154-569e-4d81-aa91-4f91841cdfa9" providerId="ADAL" clId="{97C78955-98EF-4DB7-913E-92BE78EBCDB3}" dt="2022-12-12T15:14:34.989" v="193" actId="478"/>
          <ac:picMkLst>
            <pc:docMk/>
            <pc:sldMk cId="2330293709" sldId="1485"/>
            <ac:picMk id="5126" creationId="{0F1C00A5-443C-7AE5-3927-C6C6FEF87D8B}"/>
          </ac:picMkLst>
        </pc:picChg>
        <pc:picChg chg="add mod">
          <ac:chgData name="Kelly Stokes" userId="3e5c5154-569e-4d81-aa91-4f91841cdfa9" providerId="ADAL" clId="{97C78955-98EF-4DB7-913E-92BE78EBCDB3}" dt="2022-12-12T15:15:15.607" v="195" actId="1076"/>
          <ac:picMkLst>
            <pc:docMk/>
            <pc:sldMk cId="2330293709" sldId="1485"/>
            <ac:picMk id="5128" creationId="{55B25AEB-ACD5-B6D5-C17F-060F058B2FE9}"/>
          </ac:picMkLst>
        </pc:picChg>
      </pc:sldChg>
      <pc:sldChg chg="modSp mod">
        <pc:chgData name="Kelly Stokes" userId="3e5c5154-569e-4d81-aa91-4f91841cdfa9" providerId="ADAL" clId="{97C78955-98EF-4DB7-913E-92BE78EBCDB3}" dt="2022-12-12T15:14:14.764" v="174" actId="27636"/>
        <pc:sldMkLst>
          <pc:docMk/>
          <pc:sldMk cId="199949674" sldId="1501"/>
        </pc:sldMkLst>
        <pc:spChg chg="mod">
          <ac:chgData name="Kelly Stokes" userId="3e5c5154-569e-4d81-aa91-4f91841cdfa9" providerId="ADAL" clId="{97C78955-98EF-4DB7-913E-92BE78EBCDB3}" dt="2022-12-12T15:14:02.608" v="169"/>
          <ac:spMkLst>
            <pc:docMk/>
            <pc:sldMk cId="199949674" sldId="1501"/>
            <ac:spMk id="2" creationId="{52DA34BA-82FC-47C5-BCE1-BB65E08B92A1}"/>
          </ac:spMkLst>
        </pc:spChg>
        <pc:spChg chg="mod">
          <ac:chgData name="Kelly Stokes" userId="3e5c5154-569e-4d81-aa91-4f91841cdfa9" providerId="ADAL" clId="{97C78955-98EF-4DB7-913E-92BE78EBCDB3}" dt="2022-12-12T15:14:14.764" v="174" actId="27636"/>
          <ac:spMkLst>
            <pc:docMk/>
            <pc:sldMk cId="199949674" sldId="1501"/>
            <ac:spMk id="3" creationId="{847A1AC9-9EC9-E1AA-348D-958CE44F2772}"/>
          </ac:spMkLst>
        </pc:spChg>
      </pc:sldChg>
      <pc:sldChg chg="del">
        <pc:chgData name="Kelly Stokes" userId="3e5c5154-569e-4d81-aa91-4f91841cdfa9" providerId="ADAL" clId="{97C78955-98EF-4DB7-913E-92BE78EBCDB3}" dt="2022-12-12T15:14:18.041" v="175" actId="2696"/>
        <pc:sldMkLst>
          <pc:docMk/>
          <pc:sldMk cId="2203475726" sldId="1502"/>
        </pc:sldMkLst>
      </pc:sldChg>
      <pc:sldChg chg="addSp delSp modSp modAnim">
        <pc:chgData name="Kelly Stokes" userId="3e5c5154-569e-4d81-aa91-4f91841cdfa9" providerId="ADAL" clId="{97C78955-98EF-4DB7-913E-92BE78EBCDB3}" dt="2022-12-12T15:16:54.269" v="220"/>
        <pc:sldMkLst>
          <pc:docMk/>
          <pc:sldMk cId="2659700584" sldId="1504"/>
        </pc:sldMkLst>
        <pc:spChg chg="mod">
          <ac:chgData name="Kelly Stokes" userId="3e5c5154-569e-4d81-aa91-4f91841cdfa9" providerId="ADAL" clId="{97C78955-98EF-4DB7-913E-92BE78EBCDB3}" dt="2022-12-12T15:16:33.931" v="215" actId="20577"/>
          <ac:spMkLst>
            <pc:docMk/>
            <pc:sldMk cId="2659700584" sldId="1504"/>
            <ac:spMk id="2" creationId="{52DA34BA-82FC-47C5-BCE1-BB65E08B92A1}"/>
          </ac:spMkLst>
        </pc:spChg>
        <pc:spChg chg="mod">
          <ac:chgData name="Kelly Stokes" userId="3e5c5154-569e-4d81-aa91-4f91841cdfa9" providerId="ADAL" clId="{97C78955-98EF-4DB7-913E-92BE78EBCDB3}" dt="2022-12-12T15:16:37.811" v="219" actId="20577"/>
          <ac:spMkLst>
            <pc:docMk/>
            <pc:sldMk cId="2659700584" sldId="1504"/>
            <ac:spMk id="4" creationId="{C424366C-8EFB-1EF9-3E80-C6EE7BE15FA3}"/>
          </ac:spMkLst>
        </pc:spChg>
        <pc:spChg chg="mod">
          <ac:chgData name="Kelly Stokes" userId="3e5c5154-569e-4d81-aa91-4f91841cdfa9" providerId="ADAL" clId="{97C78955-98EF-4DB7-913E-92BE78EBCDB3}" dt="2022-12-12T15:16:54.269" v="220"/>
          <ac:spMkLst>
            <pc:docMk/>
            <pc:sldMk cId="2659700584" sldId="1504"/>
            <ac:spMk id="8" creationId="{1FCDC8B7-0F0D-46B5-057E-579929B7D816}"/>
          </ac:spMkLst>
        </pc:spChg>
        <pc:picChg chg="del">
          <ac:chgData name="Kelly Stokes" userId="3e5c5154-569e-4d81-aa91-4f91841cdfa9" providerId="ADAL" clId="{97C78955-98EF-4DB7-913E-92BE78EBCDB3}" dt="2022-12-12T15:16:03.080" v="206" actId="478"/>
          <ac:picMkLst>
            <pc:docMk/>
            <pc:sldMk cId="2659700584" sldId="1504"/>
            <ac:picMk id="10246" creationId="{997378B0-5A15-FFA6-FFB6-9D48426AFC3D}"/>
          </ac:picMkLst>
        </pc:picChg>
        <pc:picChg chg="add mod">
          <ac:chgData name="Kelly Stokes" userId="3e5c5154-569e-4d81-aa91-4f91841cdfa9" providerId="ADAL" clId="{97C78955-98EF-4DB7-913E-92BE78EBCDB3}" dt="2022-12-12T15:16:31.111" v="208" actId="1076"/>
          <ac:picMkLst>
            <pc:docMk/>
            <pc:sldMk cId="2659700584" sldId="1504"/>
            <ac:picMk id="10248" creationId="{7CBC1877-F639-0CF3-1875-E3255F7133A0}"/>
          </ac:picMkLst>
        </pc:picChg>
      </pc:sldChg>
      <pc:sldChg chg="modSp mod">
        <pc:chgData name="Kelly Stokes" userId="3e5c5154-569e-4d81-aa91-4f91841cdfa9" providerId="ADAL" clId="{97C78955-98EF-4DB7-913E-92BE78EBCDB3}" dt="2022-12-12T15:15:59.456" v="205" actId="27636"/>
        <pc:sldMkLst>
          <pc:docMk/>
          <pc:sldMk cId="1571660563" sldId="1505"/>
        </pc:sldMkLst>
        <pc:spChg chg="mod">
          <ac:chgData name="Kelly Stokes" userId="3e5c5154-569e-4d81-aa91-4f91841cdfa9" providerId="ADAL" clId="{97C78955-98EF-4DB7-913E-92BE78EBCDB3}" dt="2022-12-12T15:15:50.982" v="200"/>
          <ac:spMkLst>
            <pc:docMk/>
            <pc:sldMk cId="1571660563" sldId="1505"/>
            <ac:spMk id="2" creationId="{52DA34BA-82FC-47C5-BCE1-BB65E08B92A1}"/>
          </ac:spMkLst>
        </pc:spChg>
        <pc:spChg chg="mod">
          <ac:chgData name="Kelly Stokes" userId="3e5c5154-569e-4d81-aa91-4f91841cdfa9" providerId="ADAL" clId="{97C78955-98EF-4DB7-913E-92BE78EBCDB3}" dt="2022-12-12T15:15:59.456" v="205" actId="27636"/>
          <ac:spMkLst>
            <pc:docMk/>
            <pc:sldMk cId="1571660563" sldId="1505"/>
            <ac:spMk id="3" creationId="{847A1AC9-9EC9-E1AA-348D-958CE44F2772}"/>
          </ac:spMkLst>
        </pc:spChg>
      </pc:sldChg>
      <pc:sldChg chg="modSp mod">
        <pc:chgData name="Kelly Stokes" userId="3e5c5154-569e-4d81-aa91-4f91841cdfa9" providerId="ADAL" clId="{97C78955-98EF-4DB7-913E-92BE78EBCDB3}" dt="2022-12-12T15:17:24.671" v="232" actId="27636"/>
        <pc:sldMkLst>
          <pc:docMk/>
          <pc:sldMk cId="2611828572" sldId="1506"/>
        </pc:sldMkLst>
        <pc:spChg chg="mod">
          <ac:chgData name="Kelly Stokes" userId="3e5c5154-569e-4d81-aa91-4f91841cdfa9" providerId="ADAL" clId="{97C78955-98EF-4DB7-913E-92BE78EBCDB3}" dt="2022-12-12T15:17:12.962" v="221"/>
          <ac:spMkLst>
            <pc:docMk/>
            <pc:sldMk cId="2611828572" sldId="1506"/>
            <ac:spMk id="2" creationId="{52DA34BA-82FC-47C5-BCE1-BB65E08B92A1}"/>
          </ac:spMkLst>
        </pc:spChg>
        <pc:spChg chg="mod">
          <ac:chgData name="Kelly Stokes" userId="3e5c5154-569e-4d81-aa91-4f91841cdfa9" providerId="ADAL" clId="{97C78955-98EF-4DB7-913E-92BE78EBCDB3}" dt="2022-12-12T15:17:24.671" v="232" actId="27636"/>
          <ac:spMkLst>
            <pc:docMk/>
            <pc:sldMk cId="2611828572" sldId="1506"/>
            <ac:spMk id="3" creationId="{847A1AC9-9EC9-E1AA-348D-958CE44F2772}"/>
          </ac:spMkLst>
        </pc:spChg>
      </pc:sldChg>
      <pc:sldChg chg="modSp mod">
        <pc:chgData name="Kelly Stokes" userId="3e5c5154-569e-4d81-aa91-4f91841cdfa9" providerId="ADAL" clId="{97C78955-98EF-4DB7-913E-92BE78EBCDB3}" dt="2022-12-12T15:26:10.126" v="389" actId="14100"/>
        <pc:sldMkLst>
          <pc:docMk/>
          <pc:sldMk cId="3605437593" sldId="1631"/>
        </pc:sldMkLst>
        <pc:spChg chg="mod">
          <ac:chgData name="Kelly Stokes" userId="3e5c5154-569e-4d81-aa91-4f91841cdfa9" providerId="ADAL" clId="{97C78955-98EF-4DB7-913E-92BE78EBCDB3}" dt="2022-12-12T15:26:04.959" v="387" actId="1076"/>
          <ac:spMkLst>
            <pc:docMk/>
            <pc:sldMk cId="3605437593" sldId="1631"/>
            <ac:spMk id="2" creationId="{02FB8773-AD3E-2543-510F-CEE32E75C793}"/>
          </ac:spMkLst>
        </pc:spChg>
        <pc:spChg chg="mod">
          <ac:chgData name="Kelly Stokes" userId="3e5c5154-569e-4d81-aa91-4f91841cdfa9" providerId="ADAL" clId="{97C78955-98EF-4DB7-913E-92BE78EBCDB3}" dt="2022-12-12T15:25:37.536" v="382"/>
          <ac:spMkLst>
            <pc:docMk/>
            <pc:sldMk cId="3605437593" sldId="1631"/>
            <ac:spMk id="3" creationId="{E500F0D3-C8EE-77CA-D8A5-2252D46724AA}"/>
          </ac:spMkLst>
        </pc:spChg>
        <pc:spChg chg="mod">
          <ac:chgData name="Kelly Stokes" userId="3e5c5154-569e-4d81-aa91-4f91841cdfa9" providerId="ADAL" clId="{97C78955-98EF-4DB7-913E-92BE78EBCDB3}" dt="2022-12-12T15:25:45.239" v="384" actId="14100"/>
          <ac:spMkLst>
            <pc:docMk/>
            <pc:sldMk cId="3605437593" sldId="1631"/>
            <ac:spMk id="4" creationId="{B5313488-7E4A-79E2-52CD-B230AB2EBC8A}"/>
          </ac:spMkLst>
        </pc:spChg>
        <pc:spChg chg="mod">
          <ac:chgData name="Kelly Stokes" userId="3e5c5154-569e-4d81-aa91-4f91841cdfa9" providerId="ADAL" clId="{97C78955-98EF-4DB7-913E-92BE78EBCDB3}" dt="2022-12-12T15:26:10.126" v="389" actId="14100"/>
          <ac:spMkLst>
            <pc:docMk/>
            <pc:sldMk cId="3605437593" sldId="1631"/>
            <ac:spMk id="5" creationId="{E02A7888-AA45-7396-3E3D-4AC6E69CC2E9}"/>
          </ac:spMkLst>
        </pc:spChg>
      </pc:sldChg>
      <pc:sldChg chg="del">
        <pc:chgData name="Kelly Stokes" userId="3e5c5154-569e-4d81-aa91-4f91841cdfa9" providerId="ADAL" clId="{97C78955-98EF-4DB7-913E-92BE78EBCDB3}" dt="2022-12-12T15:13:27.065" v="166" actId="2696"/>
        <pc:sldMkLst>
          <pc:docMk/>
          <pc:sldMk cId="3605137482" sldId="1636"/>
        </pc:sldMkLst>
      </pc:sldChg>
      <pc:sldChg chg="addSp delSp modSp mod modAnim">
        <pc:chgData name="Kelly Stokes" userId="3e5c5154-569e-4d81-aa91-4f91841cdfa9" providerId="ADAL" clId="{97C78955-98EF-4DB7-913E-92BE78EBCDB3}" dt="2022-12-12T15:13:18.469" v="165"/>
        <pc:sldMkLst>
          <pc:docMk/>
          <pc:sldMk cId="2286676948" sldId="1637"/>
        </pc:sldMkLst>
        <pc:spChg chg="mod">
          <ac:chgData name="Kelly Stokes" userId="3e5c5154-569e-4d81-aa91-4f91841cdfa9" providerId="ADAL" clId="{97C78955-98EF-4DB7-913E-92BE78EBCDB3}" dt="2022-12-12T15:12:59.807" v="157" actId="20577"/>
          <ac:spMkLst>
            <pc:docMk/>
            <pc:sldMk cId="2286676948" sldId="1637"/>
            <ac:spMk id="2" creationId="{52DA34BA-82FC-47C5-BCE1-BB65E08B92A1}"/>
          </ac:spMkLst>
        </pc:spChg>
        <pc:spChg chg="mod">
          <ac:chgData name="Kelly Stokes" userId="3e5c5154-569e-4d81-aa91-4f91841cdfa9" providerId="ADAL" clId="{97C78955-98EF-4DB7-913E-92BE78EBCDB3}" dt="2022-12-12T15:13:13.641" v="163" actId="20577"/>
          <ac:spMkLst>
            <pc:docMk/>
            <pc:sldMk cId="2286676948" sldId="1637"/>
            <ac:spMk id="10" creationId="{003D53EA-1945-744E-2DD1-0312F4DE835F}"/>
          </ac:spMkLst>
        </pc:spChg>
        <pc:spChg chg="mod">
          <ac:chgData name="Kelly Stokes" userId="3e5c5154-569e-4d81-aa91-4f91841cdfa9" providerId="ADAL" clId="{97C78955-98EF-4DB7-913E-92BE78EBCDB3}" dt="2022-12-12T15:13:18.469" v="165"/>
          <ac:spMkLst>
            <pc:docMk/>
            <pc:sldMk cId="2286676948" sldId="1637"/>
            <ac:spMk id="12" creationId="{E384BFF7-3319-CAE2-192F-C4DCBBBBFCCA}"/>
          </ac:spMkLst>
        </pc:spChg>
        <pc:picChg chg="del">
          <ac:chgData name="Kelly Stokes" userId="3e5c5154-569e-4d81-aa91-4f91841cdfa9" providerId="ADAL" clId="{97C78955-98EF-4DB7-913E-92BE78EBCDB3}" dt="2022-12-12T15:12:54.649" v="146" actId="478"/>
          <ac:picMkLst>
            <pc:docMk/>
            <pc:sldMk cId="2286676948" sldId="1637"/>
            <ac:picMk id="6" creationId="{95A7730A-7D88-57BB-F2A8-2C790B98DFEF}"/>
          </ac:picMkLst>
        </pc:picChg>
        <pc:picChg chg="add mod">
          <ac:chgData name="Kelly Stokes" userId="3e5c5154-569e-4d81-aa91-4f91841cdfa9" providerId="ADAL" clId="{97C78955-98EF-4DB7-913E-92BE78EBCDB3}" dt="2022-12-12T15:12:55.117" v="147"/>
          <ac:picMkLst>
            <pc:docMk/>
            <pc:sldMk cId="2286676948" sldId="1637"/>
            <ac:picMk id="7" creationId="{0C5EBC89-EA5C-E3CE-A094-C9D35564B640}"/>
          </ac:picMkLst>
        </pc:picChg>
      </pc:sldChg>
      <pc:sldChg chg="del">
        <pc:chgData name="Kelly Stokes" userId="3e5c5154-569e-4d81-aa91-4f91841cdfa9" providerId="ADAL" clId="{97C78955-98EF-4DB7-913E-92BE78EBCDB3}" dt="2022-12-12T15:05:39.831" v="12" actId="2696"/>
        <pc:sldMkLst>
          <pc:docMk/>
          <pc:sldMk cId="0" sldId="1739"/>
        </pc:sldMkLst>
      </pc:sldChg>
      <pc:sldChg chg="modSp mod">
        <pc:chgData name="Kelly Stokes" userId="3e5c5154-569e-4d81-aa91-4f91841cdfa9" providerId="ADAL" clId="{97C78955-98EF-4DB7-913E-92BE78EBCDB3}" dt="2022-12-12T15:34:35.243" v="495" actId="13926"/>
        <pc:sldMkLst>
          <pc:docMk/>
          <pc:sldMk cId="3344167044" sldId="1740"/>
        </pc:sldMkLst>
        <pc:spChg chg="mod">
          <ac:chgData name="Kelly Stokes" userId="3e5c5154-569e-4d81-aa91-4f91841cdfa9" providerId="ADAL" clId="{97C78955-98EF-4DB7-913E-92BE78EBCDB3}" dt="2022-12-12T15:34:35.243" v="495" actId="13926"/>
          <ac:spMkLst>
            <pc:docMk/>
            <pc:sldMk cId="3344167044" sldId="1740"/>
            <ac:spMk id="2" creationId="{52DA34BA-82FC-47C5-BCE1-BB65E08B92A1}"/>
          </ac:spMkLst>
        </pc:spChg>
      </pc:sldChg>
      <pc:sldChg chg="del">
        <pc:chgData name="Kelly Stokes" userId="3e5c5154-569e-4d81-aa91-4f91841cdfa9" providerId="ADAL" clId="{97C78955-98EF-4DB7-913E-92BE78EBCDB3}" dt="2022-12-12T15:18:44.468" v="245" actId="2696"/>
        <pc:sldMkLst>
          <pc:docMk/>
          <pc:sldMk cId="21468256" sldId="1741"/>
        </pc:sldMkLst>
      </pc:sldChg>
      <pc:sldChg chg="del">
        <pc:chgData name="Kelly Stokes" userId="3e5c5154-569e-4d81-aa91-4f91841cdfa9" providerId="ADAL" clId="{97C78955-98EF-4DB7-913E-92BE78EBCDB3}" dt="2022-12-12T15:18:44.468" v="245" actId="2696"/>
        <pc:sldMkLst>
          <pc:docMk/>
          <pc:sldMk cId="4005464220" sldId="1742"/>
        </pc:sldMkLst>
      </pc:sldChg>
      <pc:sldChg chg="addSp delSp modSp mod">
        <pc:chgData name="Kelly Stokes" userId="3e5c5154-569e-4d81-aa91-4f91841cdfa9" providerId="ADAL" clId="{97C78955-98EF-4DB7-913E-92BE78EBCDB3}" dt="2022-12-12T15:19:21.272" v="262"/>
        <pc:sldMkLst>
          <pc:docMk/>
          <pc:sldMk cId="3741347379" sldId="1743"/>
        </pc:sldMkLst>
        <pc:picChg chg="add mod">
          <ac:chgData name="Kelly Stokes" userId="3e5c5154-569e-4d81-aa91-4f91841cdfa9" providerId="ADAL" clId="{97C78955-98EF-4DB7-913E-92BE78EBCDB3}" dt="2022-12-12T15:19:21.272" v="262"/>
          <ac:picMkLst>
            <pc:docMk/>
            <pc:sldMk cId="3741347379" sldId="1743"/>
            <ac:picMk id="2" creationId="{A0F2718F-B018-2882-873A-E275ED2F00A0}"/>
          </ac:picMkLst>
        </pc:picChg>
        <pc:picChg chg="del">
          <ac:chgData name="Kelly Stokes" userId="3e5c5154-569e-4d81-aa91-4f91841cdfa9" providerId="ADAL" clId="{97C78955-98EF-4DB7-913E-92BE78EBCDB3}" dt="2022-12-12T15:19:05.788" v="261" actId="478"/>
          <ac:picMkLst>
            <pc:docMk/>
            <pc:sldMk cId="3741347379" sldId="1743"/>
            <ac:picMk id="8" creationId="{636E5D97-2299-927E-EBF3-5803930CC850}"/>
          </ac:picMkLst>
        </pc:picChg>
      </pc:sldChg>
      <pc:sldChg chg="del">
        <pc:chgData name="Kelly Stokes" userId="3e5c5154-569e-4d81-aa91-4f91841cdfa9" providerId="ADAL" clId="{97C78955-98EF-4DB7-913E-92BE78EBCDB3}" dt="2022-12-12T15:18:44.468" v="245" actId="2696"/>
        <pc:sldMkLst>
          <pc:docMk/>
          <pc:sldMk cId="2327647682" sldId="1744"/>
        </pc:sldMkLst>
      </pc:sldChg>
      <pc:sldChg chg="modSp add mod">
        <pc:chgData name="Kelly Stokes" userId="3e5c5154-569e-4d81-aa91-4f91841cdfa9" providerId="ADAL" clId="{97C78955-98EF-4DB7-913E-92BE78EBCDB3}" dt="2022-12-12T15:18:57.900" v="258" actId="20577"/>
        <pc:sldMkLst>
          <pc:docMk/>
          <pc:sldMk cId="3845184493" sldId="1744"/>
        </pc:sldMkLst>
        <pc:spChg chg="mod">
          <ac:chgData name="Kelly Stokes" userId="3e5c5154-569e-4d81-aa91-4f91841cdfa9" providerId="ADAL" clId="{97C78955-98EF-4DB7-913E-92BE78EBCDB3}" dt="2022-12-12T15:18:57.900" v="258" actId="20577"/>
          <ac:spMkLst>
            <pc:docMk/>
            <pc:sldMk cId="3845184493" sldId="1744"/>
            <ac:spMk id="2" creationId="{02FB8773-AD3E-2543-510F-CEE32E75C793}"/>
          </ac:spMkLst>
        </pc:spChg>
      </pc:sldChg>
      <pc:sldChg chg="modSp add mod">
        <pc:chgData name="Kelly Stokes" userId="3e5c5154-569e-4d81-aa91-4f91841cdfa9" providerId="ADAL" clId="{97C78955-98EF-4DB7-913E-92BE78EBCDB3}" dt="2022-12-12T15:18:53.345" v="253" actId="20577"/>
        <pc:sldMkLst>
          <pc:docMk/>
          <pc:sldMk cId="1131835329" sldId="1745"/>
        </pc:sldMkLst>
        <pc:spChg chg="mod">
          <ac:chgData name="Kelly Stokes" userId="3e5c5154-569e-4d81-aa91-4f91841cdfa9" providerId="ADAL" clId="{97C78955-98EF-4DB7-913E-92BE78EBCDB3}" dt="2022-12-12T15:18:53.345" v="253" actId="20577"/>
          <ac:spMkLst>
            <pc:docMk/>
            <pc:sldMk cId="1131835329" sldId="1745"/>
            <ac:spMk id="2" creationId="{02FB8773-AD3E-2543-510F-CEE32E75C793}"/>
          </ac:spMkLst>
        </pc:spChg>
      </pc:sldChg>
      <pc:sldChg chg="del">
        <pc:chgData name="Kelly Stokes" userId="3e5c5154-569e-4d81-aa91-4f91841cdfa9" providerId="ADAL" clId="{97C78955-98EF-4DB7-913E-92BE78EBCDB3}" dt="2022-12-12T15:18:44.468" v="245" actId="2696"/>
        <pc:sldMkLst>
          <pc:docMk/>
          <pc:sldMk cId="1159853964" sldId="1745"/>
        </pc:sldMkLst>
      </pc:sldChg>
      <pc:sldChg chg="modSp mod">
        <pc:chgData name="Kelly Stokes" userId="3e5c5154-569e-4d81-aa91-4f91841cdfa9" providerId="ADAL" clId="{97C78955-98EF-4DB7-913E-92BE78EBCDB3}" dt="2022-12-12T15:21:05.030" v="269" actId="2711"/>
        <pc:sldMkLst>
          <pc:docMk/>
          <pc:sldMk cId="0" sldId="1746"/>
        </pc:sldMkLst>
        <pc:spChg chg="mod">
          <ac:chgData name="Kelly Stokes" userId="3e5c5154-569e-4d81-aa91-4f91841cdfa9" providerId="ADAL" clId="{97C78955-98EF-4DB7-913E-92BE78EBCDB3}" dt="2022-12-12T15:21:05.030" v="269" actId="2711"/>
          <ac:spMkLst>
            <pc:docMk/>
            <pc:sldMk cId="0" sldId="1746"/>
            <ac:spMk id="1944" creationId="{00000000-0000-0000-0000-000000000000}"/>
          </ac:spMkLst>
        </pc:spChg>
      </pc:sldChg>
      <pc:sldChg chg="del">
        <pc:chgData name="Kelly Stokes" userId="3e5c5154-569e-4d81-aa91-4f91841cdfa9" providerId="ADAL" clId="{97C78955-98EF-4DB7-913E-92BE78EBCDB3}" dt="2022-12-12T15:18:44.468" v="245" actId="2696"/>
        <pc:sldMkLst>
          <pc:docMk/>
          <pc:sldMk cId="1162330538" sldId="1746"/>
        </pc:sldMkLst>
      </pc:sldChg>
      <pc:sldChg chg="modSp mod">
        <pc:chgData name="Kelly Stokes" userId="3e5c5154-569e-4d81-aa91-4f91841cdfa9" providerId="ADAL" clId="{97C78955-98EF-4DB7-913E-92BE78EBCDB3}" dt="2022-12-12T15:21:20.353" v="272" actId="2711"/>
        <pc:sldMkLst>
          <pc:docMk/>
          <pc:sldMk cId="0" sldId="1747"/>
        </pc:sldMkLst>
        <pc:spChg chg="mod">
          <ac:chgData name="Kelly Stokes" userId="3e5c5154-569e-4d81-aa91-4f91841cdfa9" providerId="ADAL" clId="{97C78955-98EF-4DB7-913E-92BE78EBCDB3}" dt="2022-12-12T15:21:20.353" v="272" actId="2711"/>
          <ac:spMkLst>
            <pc:docMk/>
            <pc:sldMk cId="0" sldId="1747"/>
            <ac:spMk id="1962" creationId="{00000000-0000-0000-0000-000000000000}"/>
          </ac:spMkLst>
        </pc:spChg>
      </pc:sldChg>
      <pc:sldChg chg="del">
        <pc:chgData name="Kelly Stokes" userId="3e5c5154-569e-4d81-aa91-4f91841cdfa9" providerId="ADAL" clId="{97C78955-98EF-4DB7-913E-92BE78EBCDB3}" dt="2022-12-12T15:18:44.468" v="245" actId="2696"/>
        <pc:sldMkLst>
          <pc:docMk/>
          <pc:sldMk cId="2640108098" sldId="1747"/>
        </pc:sldMkLst>
      </pc:sldChg>
      <pc:sldChg chg="modSp mod">
        <pc:chgData name="Kelly Stokes" userId="3e5c5154-569e-4d81-aa91-4f91841cdfa9" providerId="ADAL" clId="{97C78955-98EF-4DB7-913E-92BE78EBCDB3}" dt="2022-12-12T15:22:07.748" v="279" actId="2711"/>
        <pc:sldMkLst>
          <pc:docMk/>
          <pc:sldMk cId="0" sldId="1748"/>
        </pc:sldMkLst>
        <pc:spChg chg="mod">
          <ac:chgData name="Kelly Stokes" userId="3e5c5154-569e-4d81-aa91-4f91841cdfa9" providerId="ADAL" clId="{97C78955-98EF-4DB7-913E-92BE78EBCDB3}" dt="2022-12-12T15:22:07.748" v="279" actId="2711"/>
          <ac:spMkLst>
            <pc:docMk/>
            <pc:sldMk cId="0" sldId="1748"/>
            <ac:spMk id="2004" creationId="{00000000-0000-0000-0000-000000000000}"/>
          </ac:spMkLst>
        </pc:spChg>
      </pc:sldChg>
      <pc:sldChg chg="del">
        <pc:chgData name="Kelly Stokes" userId="3e5c5154-569e-4d81-aa91-4f91841cdfa9" providerId="ADAL" clId="{97C78955-98EF-4DB7-913E-92BE78EBCDB3}" dt="2022-12-12T15:18:44.468" v="245" actId="2696"/>
        <pc:sldMkLst>
          <pc:docMk/>
          <pc:sldMk cId="497112857" sldId="1748"/>
        </pc:sldMkLst>
      </pc:sldChg>
      <pc:sldChg chg="modSp mod">
        <pc:chgData name="Kelly Stokes" userId="3e5c5154-569e-4d81-aa91-4f91841cdfa9" providerId="ADAL" clId="{97C78955-98EF-4DB7-913E-92BE78EBCDB3}" dt="2022-12-12T15:22:15.340" v="280" actId="2711"/>
        <pc:sldMkLst>
          <pc:docMk/>
          <pc:sldMk cId="0" sldId="1749"/>
        </pc:sldMkLst>
        <pc:spChg chg="mod">
          <ac:chgData name="Kelly Stokes" userId="3e5c5154-569e-4d81-aa91-4f91841cdfa9" providerId="ADAL" clId="{97C78955-98EF-4DB7-913E-92BE78EBCDB3}" dt="2022-12-12T15:22:15.340" v="280" actId="2711"/>
          <ac:spMkLst>
            <pc:docMk/>
            <pc:sldMk cId="0" sldId="1749"/>
            <ac:spMk id="2010" creationId="{00000000-0000-0000-0000-000000000000}"/>
          </ac:spMkLst>
        </pc:spChg>
      </pc:sldChg>
      <pc:sldChg chg="del">
        <pc:chgData name="Kelly Stokes" userId="3e5c5154-569e-4d81-aa91-4f91841cdfa9" providerId="ADAL" clId="{97C78955-98EF-4DB7-913E-92BE78EBCDB3}" dt="2022-12-12T15:18:44.468" v="245" actId="2696"/>
        <pc:sldMkLst>
          <pc:docMk/>
          <pc:sldMk cId="219979776" sldId="1749"/>
        </pc:sldMkLst>
      </pc:sldChg>
      <pc:sldChg chg="modSp mod ord">
        <pc:chgData name="Kelly Stokes" userId="3e5c5154-569e-4d81-aa91-4f91841cdfa9" providerId="ADAL" clId="{97C78955-98EF-4DB7-913E-92BE78EBCDB3}" dt="2022-12-12T15:22:34.529" v="285"/>
        <pc:sldMkLst>
          <pc:docMk/>
          <pc:sldMk cId="0" sldId="1750"/>
        </pc:sldMkLst>
        <pc:spChg chg="mod">
          <ac:chgData name="Kelly Stokes" userId="3e5c5154-569e-4d81-aa91-4f91841cdfa9" providerId="ADAL" clId="{97C78955-98EF-4DB7-913E-92BE78EBCDB3}" dt="2022-12-12T15:22:22.425" v="282" actId="2711"/>
          <ac:spMkLst>
            <pc:docMk/>
            <pc:sldMk cId="0" sldId="1750"/>
            <ac:spMk id="2021" creationId="{00000000-0000-0000-0000-000000000000}"/>
          </ac:spMkLst>
        </pc:spChg>
      </pc:sldChg>
      <pc:sldChg chg="del">
        <pc:chgData name="Kelly Stokes" userId="3e5c5154-569e-4d81-aa91-4f91841cdfa9" providerId="ADAL" clId="{97C78955-98EF-4DB7-913E-92BE78EBCDB3}" dt="2022-12-12T15:18:44.468" v="245" actId="2696"/>
        <pc:sldMkLst>
          <pc:docMk/>
          <pc:sldMk cId="3141755068" sldId="1750"/>
        </pc:sldMkLst>
      </pc:sldChg>
      <pc:sldChg chg="modSp mod ord">
        <pc:chgData name="Kelly Stokes" userId="3e5c5154-569e-4d81-aa91-4f91841cdfa9" providerId="ADAL" clId="{97C78955-98EF-4DB7-913E-92BE78EBCDB3}" dt="2022-12-12T15:22:34.529" v="285"/>
        <pc:sldMkLst>
          <pc:docMk/>
          <pc:sldMk cId="0" sldId="1751"/>
        </pc:sldMkLst>
        <pc:spChg chg="mod">
          <ac:chgData name="Kelly Stokes" userId="3e5c5154-569e-4d81-aa91-4f91841cdfa9" providerId="ADAL" clId="{97C78955-98EF-4DB7-913E-92BE78EBCDB3}" dt="2022-12-12T15:22:26.805" v="283" actId="2711"/>
          <ac:spMkLst>
            <pc:docMk/>
            <pc:sldMk cId="0" sldId="1751"/>
            <ac:spMk id="2027" creationId="{00000000-0000-0000-0000-000000000000}"/>
          </ac:spMkLst>
        </pc:spChg>
      </pc:sldChg>
      <pc:sldChg chg="del">
        <pc:chgData name="Kelly Stokes" userId="3e5c5154-569e-4d81-aa91-4f91841cdfa9" providerId="ADAL" clId="{97C78955-98EF-4DB7-913E-92BE78EBCDB3}" dt="2022-12-12T15:18:44.468" v="245" actId="2696"/>
        <pc:sldMkLst>
          <pc:docMk/>
          <pc:sldMk cId="2586641717" sldId="1754"/>
        </pc:sldMkLst>
      </pc:sldChg>
      <pc:sldChg chg="del">
        <pc:chgData name="Kelly Stokes" userId="3e5c5154-569e-4d81-aa91-4f91841cdfa9" providerId="ADAL" clId="{97C78955-98EF-4DB7-913E-92BE78EBCDB3}" dt="2022-12-12T15:18:44.468" v="245" actId="2696"/>
        <pc:sldMkLst>
          <pc:docMk/>
          <pc:sldMk cId="3468494833" sldId="1755"/>
        </pc:sldMkLst>
      </pc:sldChg>
      <pc:sldChg chg="del">
        <pc:chgData name="Kelly Stokes" userId="3e5c5154-569e-4d81-aa91-4f91841cdfa9" providerId="ADAL" clId="{97C78955-98EF-4DB7-913E-92BE78EBCDB3}" dt="2022-12-12T15:18:44.468" v="245" actId="2696"/>
        <pc:sldMkLst>
          <pc:docMk/>
          <pc:sldMk cId="3004074759" sldId="1756"/>
        </pc:sldMkLst>
      </pc:sldChg>
      <pc:sldChg chg="del">
        <pc:chgData name="Kelly Stokes" userId="3e5c5154-569e-4d81-aa91-4f91841cdfa9" providerId="ADAL" clId="{97C78955-98EF-4DB7-913E-92BE78EBCDB3}" dt="2022-12-12T15:18:44.468" v="245" actId="2696"/>
        <pc:sldMkLst>
          <pc:docMk/>
          <pc:sldMk cId="1898315757" sldId="1757"/>
        </pc:sldMkLst>
      </pc:sldChg>
      <pc:sldChg chg="del">
        <pc:chgData name="Kelly Stokes" userId="3e5c5154-569e-4d81-aa91-4f91841cdfa9" providerId="ADAL" clId="{97C78955-98EF-4DB7-913E-92BE78EBCDB3}" dt="2022-12-12T15:18:44.468" v="245" actId="2696"/>
        <pc:sldMkLst>
          <pc:docMk/>
          <pc:sldMk cId="1404316822" sldId="1758"/>
        </pc:sldMkLst>
      </pc:sldChg>
      <pc:sldChg chg="del">
        <pc:chgData name="Kelly Stokes" userId="3e5c5154-569e-4d81-aa91-4f91841cdfa9" providerId="ADAL" clId="{97C78955-98EF-4DB7-913E-92BE78EBCDB3}" dt="2022-12-12T15:28:36.988" v="412" actId="2696"/>
        <pc:sldMkLst>
          <pc:docMk/>
          <pc:sldMk cId="3911471044" sldId="1758"/>
        </pc:sldMkLst>
      </pc:sldChg>
      <pc:sldChg chg="del">
        <pc:chgData name="Kelly Stokes" userId="3e5c5154-569e-4d81-aa91-4f91841cdfa9" providerId="ADAL" clId="{97C78955-98EF-4DB7-913E-92BE78EBCDB3}" dt="2022-12-12T15:28:36.988" v="412" actId="2696"/>
        <pc:sldMkLst>
          <pc:docMk/>
          <pc:sldMk cId="1528300931" sldId="1759"/>
        </pc:sldMkLst>
      </pc:sldChg>
      <pc:sldChg chg="del">
        <pc:chgData name="Kelly Stokes" userId="3e5c5154-569e-4d81-aa91-4f91841cdfa9" providerId="ADAL" clId="{97C78955-98EF-4DB7-913E-92BE78EBCDB3}" dt="2022-12-12T15:18:44.468" v="245" actId="2696"/>
        <pc:sldMkLst>
          <pc:docMk/>
          <pc:sldMk cId="3541705328" sldId="1759"/>
        </pc:sldMkLst>
      </pc:sldChg>
      <pc:sldChg chg="del">
        <pc:chgData name="Kelly Stokes" userId="3e5c5154-569e-4d81-aa91-4f91841cdfa9" providerId="ADAL" clId="{97C78955-98EF-4DB7-913E-92BE78EBCDB3}" dt="2022-12-12T15:18:44.468" v="245" actId="2696"/>
        <pc:sldMkLst>
          <pc:docMk/>
          <pc:sldMk cId="1008862691" sldId="1760"/>
        </pc:sldMkLst>
      </pc:sldChg>
      <pc:sldChg chg="del">
        <pc:chgData name="Kelly Stokes" userId="3e5c5154-569e-4d81-aa91-4f91841cdfa9" providerId="ADAL" clId="{97C78955-98EF-4DB7-913E-92BE78EBCDB3}" dt="2022-12-12T15:28:36.988" v="412" actId="2696"/>
        <pc:sldMkLst>
          <pc:docMk/>
          <pc:sldMk cId="1118772152" sldId="1760"/>
        </pc:sldMkLst>
      </pc:sldChg>
      <pc:sldChg chg="del">
        <pc:chgData name="Kelly Stokes" userId="3e5c5154-569e-4d81-aa91-4f91841cdfa9" providerId="ADAL" clId="{97C78955-98EF-4DB7-913E-92BE78EBCDB3}" dt="2022-12-12T15:18:44.468" v="245" actId="2696"/>
        <pc:sldMkLst>
          <pc:docMk/>
          <pc:sldMk cId="271200498" sldId="1761"/>
        </pc:sldMkLst>
      </pc:sldChg>
      <pc:sldChg chg="del">
        <pc:chgData name="Kelly Stokes" userId="3e5c5154-569e-4d81-aa91-4f91841cdfa9" providerId="ADAL" clId="{97C78955-98EF-4DB7-913E-92BE78EBCDB3}" dt="2022-12-12T15:28:41.293" v="413" actId="2696"/>
        <pc:sldMkLst>
          <pc:docMk/>
          <pc:sldMk cId="2473753128" sldId="1761"/>
        </pc:sldMkLst>
      </pc:sldChg>
      <pc:sldChg chg="del">
        <pc:chgData name="Kelly Stokes" userId="3e5c5154-569e-4d81-aa91-4f91841cdfa9" providerId="ADAL" clId="{97C78955-98EF-4DB7-913E-92BE78EBCDB3}" dt="2022-12-12T15:18:44.468" v="245" actId="2696"/>
        <pc:sldMkLst>
          <pc:docMk/>
          <pc:sldMk cId="1328876241" sldId="1762"/>
        </pc:sldMkLst>
      </pc:sldChg>
      <pc:sldChg chg="del">
        <pc:chgData name="Kelly Stokes" userId="3e5c5154-569e-4d81-aa91-4f91841cdfa9" providerId="ADAL" clId="{97C78955-98EF-4DB7-913E-92BE78EBCDB3}" dt="2022-12-12T15:18:44.468" v="245" actId="2696"/>
        <pc:sldMkLst>
          <pc:docMk/>
          <pc:sldMk cId="410926204" sldId="1763"/>
        </pc:sldMkLst>
      </pc:sldChg>
      <pc:sldChg chg="addSp delSp modSp mod modAnim">
        <pc:chgData name="Kelly Stokes" userId="3e5c5154-569e-4d81-aa91-4f91841cdfa9" providerId="ADAL" clId="{97C78955-98EF-4DB7-913E-92BE78EBCDB3}" dt="2022-12-12T15:30:02.351" v="437"/>
        <pc:sldMkLst>
          <pc:docMk/>
          <pc:sldMk cId="473013788" sldId="1764"/>
        </pc:sldMkLst>
        <pc:spChg chg="mod">
          <ac:chgData name="Kelly Stokes" userId="3e5c5154-569e-4d81-aa91-4f91841cdfa9" providerId="ADAL" clId="{97C78955-98EF-4DB7-913E-92BE78EBCDB3}" dt="2022-12-12T15:29:42.303" v="432" actId="20577"/>
          <ac:spMkLst>
            <pc:docMk/>
            <pc:sldMk cId="473013788" sldId="1764"/>
            <ac:spMk id="2" creationId="{52DA34BA-82FC-47C5-BCE1-BB65E08B92A1}"/>
          </ac:spMkLst>
        </pc:spChg>
        <pc:spChg chg="mod">
          <ac:chgData name="Kelly Stokes" userId="3e5c5154-569e-4d81-aa91-4f91841cdfa9" providerId="ADAL" clId="{97C78955-98EF-4DB7-913E-92BE78EBCDB3}" dt="2022-12-12T15:29:45.730" v="433" actId="1076"/>
          <ac:spMkLst>
            <pc:docMk/>
            <pc:sldMk cId="473013788" sldId="1764"/>
            <ac:spMk id="3" creationId="{13BB5EC0-7A96-4D29-A835-6FAE896C31A4}"/>
          </ac:spMkLst>
        </pc:spChg>
        <pc:picChg chg="del">
          <ac:chgData name="Kelly Stokes" userId="3e5c5154-569e-4d81-aa91-4f91841cdfa9" providerId="ADAL" clId="{97C78955-98EF-4DB7-913E-92BE78EBCDB3}" dt="2022-12-12T15:29:46.529" v="434" actId="478"/>
          <ac:picMkLst>
            <pc:docMk/>
            <pc:sldMk cId="473013788" sldId="1764"/>
            <ac:picMk id="1032" creationId="{A03E20F8-8757-37AC-1896-184FDF03BFF1}"/>
          </ac:picMkLst>
        </pc:picChg>
        <pc:picChg chg="add mod">
          <ac:chgData name="Kelly Stokes" userId="3e5c5154-569e-4d81-aa91-4f91841cdfa9" providerId="ADAL" clId="{97C78955-98EF-4DB7-913E-92BE78EBCDB3}" dt="2022-12-12T15:30:00.764" v="436" actId="1076"/>
          <ac:picMkLst>
            <pc:docMk/>
            <pc:sldMk cId="473013788" sldId="1764"/>
            <ac:picMk id="108546" creationId="{32425288-5FD3-B932-F69F-2983BA6A22C9}"/>
          </ac:picMkLst>
        </pc:picChg>
      </pc:sldChg>
      <pc:sldChg chg="del">
        <pc:chgData name="Kelly Stokes" userId="3e5c5154-569e-4d81-aa91-4f91841cdfa9" providerId="ADAL" clId="{97C78955-98EF-4DB7-913E-92BE78EBCDB3}" dt="2022-12-12T15:18:44.468" v="245" actId="2696"/>
        <pc:sldMkLst>
          <pc:docMk/>
          <pc:sldMk cId="1833083167" sldId="1764"/>
        </pc:sldMkLst>
      </pc:sldChg>
      <pc:sldChg chg="del">
        <pc:chgData name="Kelly Stokes" userId="3e5c5154-569e-4d81-aa91-4f91841cdfa9" providerId="ADAL" clId="{97C78955-98EF-4DB7-913E-92BE78EBCDB3}" dt="2022-12-12T15:18:44.468" v="245" actId="2696"/>
        <pc:sldMkLst>
          <pc:docMk/>
          <pc:sldMk cId="1198831406" sldId="1765"/>
        </pc:sldMkLst>
      </pc:sldChg>
      <pc:sldChg chg="addSp delSp modSp mod modAnim">
        <pc:chgData name="Kelly Stokes" userId="3e5c5154-569e-4d81-aa91-4f91841cdfa9" providerId="ADAL" clId="{97C78955-98EF-4DB7-913E-92BE78EBCDB3}" dt="2022-12-12T15:30:41.322" v="447"/>
        <pc:sldMkLst>
          <pc:docMk/>
          <pc:sldMk cId="1417712735" sldId="1765"/>
        </pc:sldMkLst>
        <pc:spChg chg="mod">
          <ac:chgData name="Kelly Stokes" userId="3e5c5154-569e-4d81-aa91-4f91841cdfa9" providerId="ADAL" clId="{97C78955-98EF-4DB7-913E-92BE78EBCDB3}" dt="2022-12-12T15:30:07.259" v="441" actId="20577"/>
          <ac:spMkLst>
            <pc:docMk/>
            <pc:sldMk cId="1417712735" sldId="1765"/>
            <ac:spMk id="2" creationId="{52DA34BA-82FC-47C5-BCE1-BB65E08B92A1}"/>
          </ac:spMkLst>
        </pc:spChg>
        <pc:spChg chg="mod">
          <ac:chgData name="Kelly Stokes" userId="3e5c5154-569e-4d81-aa91-4f91841cdfa9" providerId="ADAL" clId="{97C78955-98EF-4DB7-913E-92BE78EBCDB3}" dt="2022-12-12T15:30:14.520" v="443" actId="14100"/>
          <ac:spMkLst>
            <pc:docMk/>
            <pc:sldMk cId="1417712735" sldId="1765"/>
            <ac:spMk id="3" creationId="{0366E0B6-702E-4814-82C6-08CA2D13F3C9}"/>
          </ac:spMkLst>
        </pc:spChg>
        <pc:picChg chg="del">
          <ac:chgData name="Kelly Stokes" userId="3e5c5154-569e-4d81-aa91-4f91841cdfa9" providerId="ADAL" clId="{97C78955-98EF-4DB7-913E-92BE78EBCDB3}" dt="2022-12-12T15:30:15.750" v="444" actId="478"/>
          <ac:picMkLst>
            <pc:docMk/>
            <pc:sldMk cId="1417712735" sldId="1765"/>
            <ac:picMk id="2058" creationId="{5ABD6D9E-9D7C-8CC1-360F-FE0C844FAB1C}"/>
          </ac:picMkLst>
        </pc:picChg>
        <pc:picChg chg="add mod">
          <ac:chgData name="Kelly Stokes" userId="3e5c5154-569e-4d81-aa91-4f91841cdfa9" providerId="ADAL" clId="{97C78955-98EF-4DB7-913E-92BE78EBCDB3}" dt="2022-12-12T15:30:40.482" v="446" actId="1076"/>
          <ac:picMkLst>
            <pc:docMk/>
            <pc:sldMk cId="1417712735" sldId="1765"/>
            <ac:picMk id="107522" creationId="{958A3560-E4EB-FB3E-AAFA-3773EDC0486D}"/>
          </ac:picMkLst>
        </pc:picChg>
      </pc:sldChg>
      <pc:sldChg chg="del">
        <pc:chgData name="Kelly Stokes" userId="3e5c5154-569e-4d81-aa91-4f91841cdfa9" providerId="ADAL" clId="{97C78955-98EF-4DB7-913E-92BE78EBCDB3}" dt="2022-12-12T15:18:44.468" v="245" actId="2696"/>
        <pc:sldMkLst>
          <pc:docMk/>
          <pc:sldMk cId="676803751" sldId="1766"/>
        </pc:sldMkLst>
      </pc:sldChg>
      <pc:sldChg chg="addSp delSp modSp modAnim">
        <pc:chgData name="Kelly Stokes" userId="3e5c5154-569e-4d81-aa91-4f91841cdfa9" providerId="ADAL" clId="{97C78955-98EF-4DB7-913E-92BE78EBCDB3}" dt="2022-12-12T15:31:25.597" v="463"/>
        <pc:sldMkLst>
          <pc:docMk/>
          <pc:sldMk cId="4190481526" sldId="1766"/>
        </pc:sldMkLst>
        <pc:spChg chg="mod">
          <ac:chgData name="Kelly Stokes" userId="3e5c5154-569e-4d81-aa91-4f91841cdfa9" providerId="ADAL" clId="{97C78955-98EF-4DB7-913E-92BE78EBCDB3}" dt="2022-12-12T15:30:50.485" v="456" actId="20577"/>
          <ac:spMkLst>
            <pc:docMk/>
            <pc:sldMk cId="4190481526" sldId="1766"/>
            <ac:spMk id="2" creationId="{52DA34BA-82FC-47C5-BCE1-BB65E08B92A1}"/>
          </ac:spMkLst>
        </pc:spChg>
        <pc:spChg chg="mod">
          <ac:chgData name="Kelly Stokes" userId="3e5c5154-569e-4d81-aa91-4f91841cdfa9" providerId="ADAL" clId="{97C78955-98EF-4DB7-913E-92BE78EBCDB3}" dt="2022-12-12T15:31:07.449" v="457"/>
          <ac:spMkLst>
            <pc:docMk/>
            <pc:sldMk cId="4190481526" sldId="1766"/>
            <ac:spMk id="12" creationId="{E384BFF7-3319-CAE2-192F-C4DCBBBBFCCA}"/>
          </ac:spMkLst>
        </pc:spChg>
        <pc:picChg chg="add mod">
          <ac:chgData name="Kelly Stokes" userId="3e5c5154-569e-4d81-aa91-4f91841cdfa9" providerId="ADAL" clId="{97C78955-98EF-4DB7-913E-92BE78EBCDB3}" dt="2022-12-12T15:30:46.414" v="449"/>
          <ac:picMkLst>
            <pc:docMk/>
            <pc:sldMk cId="4190481526" sldId="1766"/>
            <ac:picMk id="3" creationId="{C6EC85F4-6895-BBEF-3B83-0743EC9ABE0D}"/>
          </ac:picMkLst>
        </pc:picChg>
        <pc:picChg chg="del">
          <ac:chgData name="Kelly Stokes" userId="3e5c5154-569e-4d81-aa91-4f91841cdfa9" providerId="ADAL" clId="{97C78955-98EF-4DB7-913E-92BE78EBCDB3}" dt="2022-12-12T15:30:45.916" v="448" actId="478"/>
          <ac:picMkLst>
            <pc:docMk/>
            <pc:sldMk cId="4190481526" sldId="1766"/>
            <ac:picMk id="7" creationId="{36B29091-6587-E18A-FE86-137DE37B42FE}"/>
          </ac:picMkLst>
        </pc:picChg>
      </pc:sldChg>
      <pc:sldChg chg="addSp delSp modSp mod modAnim">
        <pc:chgData name="Kelly Stokes" userId="3e5c5154-569e-4d81-aa91-4f91841cdfa9" providerId="ADAL" clId="{97C78955-98EF-4DB7-913E-92BE78EBCDB3}" dt="2022-12-12T15:32:09.702" v="474" actId="20577"/>
        <pc:sldMkLst>
          <pc:docMk/>
          <pc:sldMk cId="1663390636" sldId="1767"/>
        </pc:sldMkLst>
        <pc:spChg chg="mod">
          <ac:chgData name="Kelly Stokes" userId="3e5c5154-569e-4d81-aa91-4f91841cdfa9" providerId="ADAL" clId="{97C78955-98EF-4DB7-913E-92BE78EBCDB3}" dt="2022-12-12T15:31:35.459" v="467" actId="20577"/>
          <ac:spMkLst>
            <pc:docMk/>
            <pc:sldMk cId="1663390636" sldId="1767"/>
            <ac:spMk id="2" creationId="{52DA34BA-82FC-47C5-BCE1-BB65E08B92A1}"/>
          </ac:spMkLst>
        </pc:spChg>
        <pc:spChg chg="mod">
          <ac:chgData name="Kelly Stokes" userId="3e5c5154-569e-4d81-aa91-4f91841cdfa9" providerId="ADAL" clId="{97C78955-98EF-4DB7-913E-92BE78EBCDB3}" dt="2022-12-12T15:32:09.702" v="474" actId="20577"/>
          <ac:spMkLst>
            <pc:docMk/>
            <pc:sldMk cId="1663390636" sldId="1767"/>
            <ac:spMk id="10" creationId="{003D53EA-1945-744E-2DD1-0312F4DE835F}"/>
          </ac:spMkLst>
        </pc:spChg>
        <pc:spChg chg="mod">
          <ac:chgData name="Kelly Stokes" userId="3e5c5154-569e-4d81-aa91-4f91841cdfa9" providerId="ADAL" clId="{97C78955-98EF-4DB7-913E-92BE78EBCDB3}" dt="2022-12-12T15:31:55.542" v="470"/>
          <ac:spMkLst>
            <pc:docMk/>
            <pc:sldMk cId="1663390636" sldId="1767"/>
            <ac:spMk id="12" creationId="{E384BFF7-3319-CAE2-192F-C4DCBBBBFCCA}"/>
          </ac:spMkLst>
        </pc:spChg>
        <pc:picChg chg="add mod">
          <ac:chgData name="Kelly Stokes" userId="3e5c5154-569e-4d81-aa91-4f91841cdfa9" providerId="ADAL" clId="{97C78955-98EF-4DB7-913E-92BE78EBCDB3}" dt="2022-12-12T15:31:18.016" v="459"/>
          <ac:picMkLst>
            <pc:docMk/>
            <pc:sldMk cId="1663390636" sldId="1767"/>
            <ac:picMk id="3" creationId="{69FBF5C3-C8A1-3D92-D6B9-F5E69F2F3A0E}"/>
          </ac:picMkLst>
        </pc:picChg>
        <pc:picChg chg="add del">
          <ac:chgData name="Kelly Stokes" userId="3e5c5154-569e-4d81-aa91-4f91841cdfa9" providerId="ADAL" clId="{97C78955-98EF-4DB7-913E-92BE78EBCDB3}" dt="2022-12-12T15:31:51.436" v="469" actId="22"/>
          <ac:picMkLst>
            <pc:docMk/>
            <pc:sldMk cId="1663390636" sldId="1767"/>
            <ac:picMk id="5" creationId="{51669D73-97EA-1AA8-8743-3FBD149E0613}"/>
          </ac:picMkLst>
        </pc:picChg>
        <pc:picChg chg="del">
          <ac:chgData name="Kelly Stokes" userId="3e5c5154-569e-4d81-aa91-4f91841cdfa9" providerId="ADAL" clId="{97C78955-98EF-4DB7-913E-92BE78EBCDB3}" dt="2022-12-12T15:31:17.398" v="458" actId="478"/>
          <ac:picMkLst>
            <pc:docMk/>
            <pc:sldMk cId="1663390636" sldId="1767"/>
            <ac:picMk id="7" creationId="{0C5EBC89-EA5C-E3CE-A094-C9D35564B640}"/>
          </ac:picMkLst>
        </pc:picChg>
      </pc:sldChg>
      <pc:sldChg chg="del">
        <pc:chgData name="Kelly Stokes" userId="3e5c5154-569e-4d81-aa91-4f91841cdfa9" providerId="ADAL" clId="{97C78955-98EF-4DB7-913E-92BE78EBCDB3}" dt="2022-12-12T15:18:44.468" v="245" actId="2696"/>
        <pc:sldMkLst>
          <pc:docMk/>
          <pc:sldMk cId="2234044424" sldId="1767"/>
        </pc:sldMkLst>
      </pc:sldChg>
      <pc:sldChg chg="del">
        <pc:chgData name="Kelly Stokes" userId="3e5c5154-569e-4d81-aa91-4f91841cdfa9" providerId="ADAL" clId="{97C78955-98EF-4DB7-913E-92BE78EBCDB3}" dt="2022-12-12T15:18:44.468" v="245" actId="2696"/>
        <pc:sldMkLst>
          <pc:docMk/>
          <pc:sldMk cId="970560907" sldId="1768"/>
        </pc:sldMkLst>
      </pc:sldChg>
      <pc:sldChg chg="modSp mod">
        <pc:chgData name="Kelly Stokes" userId="3e5c5154-569e-4d81-aa91-4f91841cdfa9" providerId="ADAL" clId="{97C78955-98EF-4DB7-913E-92BE78EBCDB3}" dt="2022-12-12T15:32:36.806" v="480" actId="27636"/>
        <pc:sldMkLst>
          <pc:docMk/>
          <pc:sldMk cId="3031478974" sldId="1768"/>
        </pc:sldMkLst>
        <pc:spChg chg="mod">
          <ac:chgData name="Kelly Stokes" userId="3e5c5154-569e-4d81-aa91-4f91841cdfa9" providerId="ADAL" clId="{97C78955-98EF-4DB7-913E-92BE78EBCDB3}" dt="2022-12-12T15:32:26.874" v="475"/>
          <ac:spMkLst>
            <pc:docMk/>
            <pc:sldMk cId="3031478974" sldId="1768"/>
            <ac:spMk id="2" creationId="{52DA34BA-82FC-47C5-BCE1-BB65E08B92A1}"/>
          </ac:spMkLst>
        </pc:spChg>
        <pc:spChg chg="mod">
          <ac:chgData name="Kelly Stokes" userId="3e5c5154-569e-4d81-aa91-4f91841cdfa9" providerId="ADAL" clId="{97C78955-98EF-4DB7-913E-92BE78EBCDB3}" dt="2022-12-12T15:32:36.806" v="480" actId="27636"/>
          <ac:spMkLst>
            <pc:docMk/>
            <pc:sldMk cId="3031478974" sldId="1768"/>
            <ac:spMk id="3" creationId="{847A1AC9-9EC9-E1AA-348D-958CE44F2772}"/>
          </ac:spMkLst>
        </pc:spChg>
      </pc:sldChg>
      <pc:sldChg chg="modSp mod">
        <pc:chgData name="Kelly Stokes" userId="3e5c5154-569e-4d81-aa91-4f91841cdfa9" providerId="ADAL" clId="{97C78955-98EF-4DB7-913E-92BE78EBCDB3}" dt="2022-12-12T15:33:03.187" v="491" actId="27636"/>
        <pc:sldMkLst>
          <pc:docMk/>
          <pc:sldMk cId="2057027951" sldId="1769"/>
        </pc:sldMkLst>
        <pc:spChg chg="mod">
          <ac:chgData name="Kelly Stokes" userId="3e5c5154-569e-4d81-aa91-4f91841cdfa9" providerId="ADAL" clId="{97C78955-98EF-4DB7-913E-92BE78EBCDB3}" dt="2022-12-12T15:32:51.993" v="481"/>
          <ac:spMkLst>
            <pc:docMk/>
            <pc:sldMk cId="2057027951" sldId="1769"/>
            <ac:spMk id="2" creationId="{52DA34BA-82FC-47C5-BCE1-BB65E08B92A1}"/>
          </ac:spMkLst>
        </pc:spChg>
        <pc:spChg chg="mod">
          <ac:chgData name="Kelly Stokes" userId="3e5c5154-569e-4d81-aa91-4f91841cdfa9" providerId="ADAL" clId="{97C78955-98EF-4DB7-913E-92BE78EBCDB3}" dt="2022-12-12T15:33:03.187" v="491" actId="27636"/>
          <ac:spMkLst>
            <pc:docMk/>
            <pc:sldMk cId="2057027951" sldId="1769"/>
            <ac:spMk id="3" creationId="{847A1AC9-9EC9-E1AA-348D-958CE44F2772}"/>
          </ac:spMkLst>
        </pc:spChg>
      </pc:sldChg>
      <pc:sldChg chg="del">
        <pc:chgData name="Kelly Stokes" userId="3e5c5154-569e-4d81-aa91-4f91841cdfa9" providerId="ADAL" clId="{97C78955-98EF-4DB7-913E-92BE78EBCDB3}" dt="2022-12-12T15:18:44.468" v="245" actId="2696"/>
        <pc:sldMkLst>
          <pc:docMk/>
          <pc:sldMk cId="2366459685" sldId="1769"/>
        </pc:sldMkLst>
      </pc:sldChg>
      <pc:sldChg chg="del">
        <pc:chgData name="Kelly Stokes" userId="3e5c5154-569e-4d81-aa91-4f91841cdfa9" providerId="ADAL" clId="{97C78955-98EF-4DB7-913E-92BE78EBCDB3}" dt="2022-12-12T15:18:44.468" v="245" actId="2696"/>
        <pc:sldMkLst>
          <pc:docMk/>
          <pc:sldMk cId="748825551" sldId="1770"/>
        </pc:sldMkLst>
      </pc:sldChg>
      <pc:sldChg chg="del">
        <pc:chgData name="Kelly Stokes" userId="3e5c5154-569e-4d81-aa91-4f91841cdfa9" providerId="ADAL" clId="{97C78955-98EF-4DB7-913E-92BE78EBCDB3}" dt="2022-12-12T15:18:44.468" v="245" actId="2696"/>
        <pc:sldMkLst>
          <pc:docMk/>
          <pc:sldMk cId="2844314548" sldId="1771"/>
        </pc:sldMkLst>
      </pc:sldChg>
      <pc:sldChg chg="del">
        <pc:chgData name="Kelly Stokes" userId="3e5c5154-569e-4d81-aa91-4f91841cdfa9" providerId="ADAL" clId="{97C78955-98EF-4DB7-913E-92BE78EBCDB3}" dt="2022-12-12T15:18:44.468" v="245" actId="2696"/>
        <pc:sldMkLst>
          <pc:docMk/>
          <pc:sldMk cId="1921669511" sldId="1772"/>
        </pc:sldMkLst>
      </pc:sldChg>
      <pc:sldChg chg="del">
        <pc:chgData name="Kelly Stokes" userId="3e5c5154-569e-4d81-aa91-4f91841cdfa9" providerId="ADAL" clId="{97C78955-98EF-4DB7-913E-92BE78EBCDB3}" dt="2022-12-12T15:18:44.468" v="245" actId="2696"/>
        <pc:sldMkLst>
          <pc:docMk/>
          <pc:sldMk cId="643343822" sldId="1773"/>
        </pc:sldMkLst>
      </pc:sldChg>
      <pc:sldChg chg="del">
        <pc:chgData name="Kelly Stokes" userId="3e5c5154-569e-4d81-aa91-4f91841cdfa9" providerId="ADAL" clId="{97C78955-98EF-4DB7-913E-92BE78EBCDB3}" dt="2022-12-12T15:18:44.468" v="245" actId="2696"/>
        <pc:sldMkLst>
          <pc:docMk/>
          <pc:sldMk cId="2999390757" sldId="1774"/>
        </pc:sldMkLst>
      </pc:sldChg>
      <pc:sldChg chg="del">
        <pc:chgData name="Kelly Stokes" userId="3e5c5154-569e-4d81-aa91-4f91841cdfa9" providerId="ADAL" clId="{97C78955-98EF-4DB7-913E-92BE78EBCDB3}" dt="2022-12-12T15:18:44.468" v="245" actId="2696"/>
        <pc:sldMkLst>
          <pc:docMk/>
          <pc:sldMk cId="733542251" sldId="1775"/>
        </pc:sldMkLst>
      </pc:sldChg>
      <pc:sldChg chg="del">
        <pc:chgData name="Kelly Stokes" userId="3e5c5154-569e-4d81-aa91-4f91841cdfa9" providerId="ADAL" clId="{97C78955-98EF-4DB7-913E-92BE78EBCDB3}" dt="2022-12-12T15:18:44.468" v="245" actId="2696"/>
        <pc:sldMkLst>
          <pc:docMk/>
          <pc:sldMk cId="3528109737" sldId="1776"/>
        </pc:sldMkLst>
      </pc:sldChg>
      <pc:sldChg chg="modSp mod">
        <pc:chgData name="Kelly Stokes" userId="3e5c5154-569e-4d81-aa91-4f91841cdfa9" providerId="ADAL" clId="{97C78955-98EF-4DB7-913E-92BE78EBCDB3}" dt="2022-12-12T15:33:50.464" v="493" actId="13926"/>
        <pc:sldMkLst>
          <pc:docMk/>
          <pc:sldMk cId="1924966421" sldId="1777"/>
        </pc:sldMkLst>
        <pc:spChg chg="mod">
          <ac:chgData name="Kelly Stokes" userId="3e5c5154-569e-4d81-aa91-4f91841cdfa9" providerId="ADAL" clId="{97C78955-98EF-4DB7-913E-92BE78EBCDB3}" dt="2022-12-12T15:33:50.464" v="493" actId="13926"/>
          <ac:spMkLst>
            <pc:docMk/>
            <pc:sldMk cId="1924966421" sldId="1777"/>
            <ac:spMk id="2" creationId="{52DA34BA-82FC-47C5-BCE1-BB65E08B92A1}"/>
          </ac:spMkLst>
        </pc:spChg>
      </pc:sldChg>
      <pc:sldChg chg="del">
        <pc:chgData name="Kelly Stokes" userId="3e5c5154-569e-4d81-aa91-4f91841cdfa9" providerId="ADAL" clId="{97C78955-98EF-4DB7-913E-92BE78EBCDB3}" dt="2022-12-12T15:18:44.468" v="245" actId="2696"/>
        <pc:sldMkLst>
          <pc:docMk/>
          <pc:sldMk cId="2093450430" sldId="1777"/>
        </pc:sldMkLst>
      </pc:sldChg>
      <pc:sldChg chg="del">
        <pc:chgData name="Kelly Stokes" userId="3e5c5154-569e-4d81-aa91-4f91841cdfa9" providerId="ADAL" clId="{97C78955-98EF-4DB7-913E-92BE78EBCDB3}" dt="2022-12-12T15:18:44.468" v="245" actId="2696"/>
        <pc:sldMkLst>
          <pc:docMk/>
          <pc:sldMk cId="1193973280" sldId="1778"/>
        </pc:sldMkLst>
      </pc:sldChg>
      <pc:sldChg chg="modNotesTx">
        <pc:chgData name="Kelly Stokes" userId="3e5c5154-569e-4d81-aa91-4f91841cdfa9" providerId="ADAL" clId="{97C78955-98EF-4DB7-913E-92BE78EBCDB3}" dt="2022-12-12T15:34:54.962" v="496"/>
        <pc:sldMkLst>
          <pc:docMk/>
          <pc:sldMk cId="1453031904" sldId="1778"/>
        </pc:sldMkLst>
      </pc:sldChg>
      <pc:sldChg chg="modSp mod">
        <pc:chgData name="Kelly Stokes" userId="3e5c5154-569e-4d81-aa91-4f91841cdfa9" providerId="ADAL" clId="{97C78955-98EF-4DB7-913E-92BE78EBCDB3}" dt="2022-12-12T15:34:59.043" v="498" actId="27636"/>
        <pc:sldMkLst>
          <pc:docMk/>
          <pc:sldMk cId="591690199" sldId="1779"/>
        </pc:sldMkLst>
        <pc:spChg chg="mod">
          <ac:chgData name="Kelly Stokes" userId="3e5c5154-569e-4d81-aa91-4f91841cdfa9" providerId="ADAL" clId="{97C78955-98EF-4DB7-913E-92BE78EBCDB3}" dt="2022-12-12T15:34:59.043" v="498" actId="27636"/>
          <ac:spMkLst>
            <pc:docMk/>
            <pc:sldMk cId="591690199" sldId="1779"/>
            <ac:spMk id="2" creationId="{77E26784-A357-92CE-B6B1-8F248D3D6650}"/>
          </ac:spMkLst>
        </pc:spChg>
      </pc:sldChg>
      <pc:sldChg chg="del">
        <pc:chgData name="Kelly Stokes" userId="3e5c5154-569e-4d81-aa91-4f91841cdfa9" providerId="ADAL" clId="{97C78955-98EF-4DB7-913E-92BE78EBCDB3}" dt="2022-12-12T15:18:44.468" v="245" actId="2696"/>
        <pc:sldMkLst>
          <pc:docMk/>
          <pc:sldMk cId="2881646639" sldId="1779"/>
        </pc:sldMkLst>
      </pc:sldChg>
      <pc:sldChg chg="del">
        <pc:chgData name="Kelly Stokes" userId="3e5c5154-569e-4d81-aa91-4f91841cdfa9" providerId="ADAL" clId="{97C78955-98EF-4DB7-913E-92BE78EBCDB3}" dt="2022-12-12T15:18:44.468" v="245" actId="2696"/>
        <pc:sldMkLst>
          <pc:docMk/>
          <pc:sldMk cId="2251199044" sldId="1780"/>
        </pc:sldMkLst>
      </pc:sldChg>
      <pc:sldChg chg="del">
        <pc:chgData name="Kelly Stokes" userId="3e5c5154-569e-4d81-aa91-4f91841cdfa9" providerId="ADAL" clId="{97C78955-98EF-4DB7-913E-92BE78EBCDB3}" dt="2022-12-12T15:18:44.468" v="245" actId="2696"/>
        <pc:sldMkLst>
          <pc:docMk/>
          <pc:sldMk cId="3164188159" sldId="1781"/>
        </pc:sldMkLst>
      </pc:sldChg>
      <pc:sldChg chg="del">
        <pc:chgData name="Kelly Stokes" userId="3e5c5154-569e-4d81-aa91-4f91841cdfa9" providerId="ADAL" clId="{97C78955-98EF-4DB7-913E-92BE78EBCDB3}" dt="2022-12-12T15:18:44.468" v="245" actId="2696"/>
        <pc:sldMkLst>
          <pc:docMk/>
          <pc:sldMk cId="3465516057" sldId="1782"/>
        </pc:sldMkLst>
      </pc:sldChg>
      <pc:sldChg chg="del">
        <pc:chgData name="Kelly Stokes" userId="3e5c5154-569e-4d81-aa91-4f91841cdfa9" providerId="ADAL" clId="{97C78955-98EF-4DB7-913E-92BE78EBCDB3}" dt="2022-12-12T15:18:44.468" v="245" actId="2696"/>
        <pc:sldMkLst>
          <pc:docMk/>
          <pc:sldMk cId="3144908165" sldId="1786"/>
        </pc:sldMkLst>
      </pc:sldChg>
      <pc:sldChg chg="del">
        <pc:chgData name="Kelly Stokes" userId="3e5c5154-569e-4d81-aa91-4f91841cdfa9" providerId="ADAL" clId="{97C78955-98EF-4DB7-913E-92BE78EBCDB3}" dt="2022-12-12T15:38:26.229" v="499" actId="2696"/>
        <pc:sldMkLst>
          <pc:docMk/>
          <pc:sldMk cId="4030754121" sldId="1786"/>
        </pc:sldMkLst>
      </pc:sldChg>
      <pc:sldChg chg="del">
        <pc:chgData name="Kelly Stokes" userId="3e5c5154-569e-4d81-aa91-4f91841cdfa9" providerId="ADAL" clId="{97C78955-98EF-4DB7-913E-92BE78EBCDB3}" dt="2022-12-12T15:18:44.468" v="245" actId="2696"/>
        <pc:sldMkLst>
          <pc:docMk/>
          <pc:sldMk cId="1843098028" sldId="1787"/>
        </pc:sldMkLst>
      </pc:sldChg>
      <pc:sldChg chg="del">
        <pc:chgData name="Kelly Stokes" userId="3e5c5154-569e-4d81-aa91-4f91841cdfa9" providerId="ADAL" clId="{97C78955-98EF-4DB7-913E-92BE78EBCDB3}" dt="2022-12-12T15:38:26.229" v="499" actId="2696"/>
        <pc:sldMkLst>
          <pc:docMk/>
          <pc:sldMk cId="3241625124" sldId="1787"/>
        </pc:sldMkLst>
      </pc:sldChg>
      <pc:sldChg chg="del">
        <pc:chgData name="Kelly Stokes" userId="3e5c5154-569e-4d81-aa91-4f91841cdfa9" providerId="ADAL" clId="{97C78955-98EF-4DB7-913E-92BE78EBCDB3}" dt="2022-12-12T15:18:44.468" v="245" actId="2696"/>
        <pc:sldMkLst>
          <pc:docMk/>
          <pc:sldMk cId="3265013306" sldId="1788"/>
        </pc:sldMkLst>
      </pc:sldChg>
      <pc:sldChg chg="del">
        <pc:chgData name="Kelly Stokes" userId="3e5c5154-569e-4d81-aa91-4f91841cdfa9" providerId="ADAL" clId="{97C78955-98EF-4DB7-913E-92BE78EBCDB3}" dt="2022-12-12T15:38:26.229" v="499" actId="2696"/>
        <pc:sldMkLst>
          <pc:docMk/>
          <pc:sldMk cId="3680274229" sldId="1788"/>
        </pc:sldMkLst>
      </pc:sldChg>
      <pc:sldChg chg="del">
        <pc:chgData name="Kelly Stokes" userId="3e5c5154-569e-4d81-aa91-4f91841cdfa9" providerId="ADAL" clId="{97C78955-98EF-4DB7-913E-92BE78EBCDB3}" dt="2022-12-12T15:18:44.468" v="245" actId="2696"/>
        <pc:sldMkLst>
          <pc:docMk/>
          <pc:sldMk cId="1487479341" sldId="1789"/>
        </pc:sldMkLst>
      </pc:sldChg>
      <pc:sldChg chg="del">
        <pc:chgData name="Kelly Stokes" userId="3e5c5154-569e-4d81-aa91-4f91841cdfa9" providerId="ADAL" clId="{97C78955-98EF-4DB7-913E-92BE78EBCDB3}" dt="2022-12-12T15:38:26.229" v="499" actId="2696"/>
        <pc:sldMkLst>
          <pc:docMk/>
          <pc:sldMk cId="4137740485" sldId="1789"/>
        </pc:sldMkLst>
      </pc:sldChg>
      <pc:sldChg chg="del">
        <pc:chgData name="Kelly Stokes" userId="3e5c5154-569e-4d81-aa91-4f91841cdfa9" providerId="ADAL" clId="{97C78955-98EF-4DB7-913E-92BE78EBCDB3}" dt="2022-12-12T15:18:44.468" v="245" actId="2696"/>
        <pc:sldMkLst>
          <pc:docMk/>
          <pc:sldMk cId="2553645117" sldId="1790"/>
        </pc:sldMkLst>
      </pc:sldChg>
      <pc:sldChg chg="del">
        <pc:chgData name="Kelly Stokes" userId="3e5c5154-569e-4d81-aa91-4f91841cdfa9" providerId="ADAL" clId="{97C78955-98EF-4DB7-913E-92BE78EBCDB3}" dt="2022-12-12T15:18:44.468" v="245" actId="2696"/>
        <pc:sldMkLst>
          <pc:docMk/>
          <pc:sldMk cId="333078090" sldId="1792"/>
        </pc:sldMkLst>
      </pc:sldChg>
      <pc:sldChg chg="addSp delSp modSp mod modAnim">
        <pc:chgData name="Kelly Stokes" userId="3e5c5154-569e-4d81-aa91-4f91841cdfa9" providerId="ADAL" clId="{97C78955-98EF-4DB7-913E-92BE78EBCDB3}" dt="2022-12-12T15:40:14.177" v="520"/>
        <pc:sldMkLst>
          <pc:docMk/>
          <pc:sldMk cId="1055915666" sldId="1792"/>
        </pc:sldMkLst>
        <pc:spChg chg="mod">
          <ac:chgData name="Kelly Stokes" userId="3e5c5154-569e-4d81-aa91-4f91841cdfa9" providerId="ADAL" clId="{97C78955-98EF-4DB7-913E-92BE78EBCDB3}" dt="2022-12-12T15:39:52.665" v="515" actId="20577"/>
          <ac:spMkLst>
            <pc:docMk/>
            <pc:sldMk cId="1055915666" sldId="1792"/>
            <ac:spMk id="2" creationId="{52DA34BA-82FC-47C5-BCE1-BB65E08B92A1}"/>
          </ac:spMkLst>
        </pc:spChg>
        <pc:spChg chg="mod">
          <ac:chgData name="Kelly Stokes" userId="3e5c5154-569e-4d81-aa91-4f91841cdfa9" providerId="ADAL" clId="{97C78955-98EF-4DB7-913E-92BE78EBCDB3}" dt="2022-12-12T15:39:55.234" v="516" actId="1076"/>
          <ac:spMkLst>
            <pc:docMk/>
            <pc:sldMk cId="1055915666" sldId="1792"/>
            <ac:spMk id="3" creationId="{13BB5EC0-7A96-4D29-A835-6FAE896C31A4}"/>
          </ac:spMkLst>
        </pc:spChg>
        <pc:picChg chg="del">
          <ac:chgData name="Kelly Stokes" userId="3e5c5154-569e-4d81-aa91-4f91841cdfa9" providerId="ADAL" clId="{97C78955-98EF-4DB7-913E-92BE78EBCDB3}" dt="2022-12-12T15:39:55.883" v="517" actId="478"/>
          <ac:picMkLst>
            <pc:docMk/>
            <pc:sldMk cId="1055915666" sldId="1792"/>
            <ac:picMk id="1032" creationId="{A03E20F8-8757-37AC-1896-184FDF03BFF1}"/>
          </ac:picMkLst>
        </pc:picChg>
        <pc:picChg chg="add mod">
          <ac:chgData name="Kelly Stokes" userId="3e5c5154-569e-4d81-aa91-4f91841cdfa9" providerId="ADAL" clId="{97C78955-98EF-4DB7-913E-92BE78EBCDB3}" dt="2022-12-12T15:40:12.981" v="519" actId="1076"/>
          <ac:picMkLst>
            <pc:docMk/>
            <pc:sldMk cId="1055915666" sldId="1792"/>
            <ac:picMk id="102402" creationId="{980023CA-8EAE-172B-5015-E8739B8E914C}"/>
          </ac:picMkLst>
        </pc:picChg>
      </pc:sldChg>
      <pc:sldChg chg="del">
        <pc:chgData name="Kelly Stokes" userId="3e5c5154-569e-4d81-aa91-4f91841cdfa9" providerId="ADAL" clId="{97C78955-98EF-4DB7-913E-92BE78EBCDB3}" dt="2022-12-12T15:18:44.468" v="245" actId="2696"/>
        <pc:sldMkLst>
          <pc:docMk/>
          <pc:sldMk cId="859459888" sldId="1793"/>
        </pc:sldMkLst>
      </pc:sldChg>
      <pc:sldChg chg="addSp delSp modSp mod modAnim">
        <pc:chgData name="Kelly Stokes" userId="3e5c5154-569e-4d81-aa91-4f91841cdfa9" providerId="ADAL" clId="{97C78955-98EF-4DB7-913E-92BE78EBCDB3}" dt="2022-12-12T15:42:59.803" v="546" actId="1076"/>
        <pc:sldMkLst>
          <pc:docMk/>
          <pc:sldMk cId="893753138" sldId="1793"/>
        </pc:sldMkLst>
        <pc:spChg chg="mod">
          <ac:chgData name="Kelly Stokes" userId="3e5c5154-569e-4d81-aa91-4f91841cdfa9" providerId="ADAL" clId="{97C78955-98EF-4DB7-913E-92BE78EBCDB3}" dt="2022-12-12T15:40:19.495" v="523" actId="20577"/>
          <ac:spMkLst>
            <pc:docMk/>
            <pc:sldMk cId="893753138" sldId="1793"/>
            <ac:spMk id="2" creationId="{52DA34BA-82FC-47C5-BCE1-BB65E08B92A1}"/>
          </ac:spMkLst>
        </pc:spChg>
        <pc:spChg chg="mod">
          <ac:chgData name="Kelly Stokes" userId="3e5c5154-569e-4d81-aa91-4f91841cdfa9" providerId="ADAL" clId="{97C78955-98EF-4DB7-913E-92BE78EBCDB3}" dt="2022-12-12T15:40:23.988" v="524" actId="1076"/>
          <ac:spMkLst>
            <pc:docMk/>
            <pc:sldMk cId="893753138" sldId="1793"/>
            <ac:spMk id="3" creationId="{0366E0B6-702E-4814-82C6-08CA2D13F3C9}"/>
          </ac:spMkLst>
        </pc:spChg>
        <pc:picChg chg="del">
          <ac:chgData name="Kelly Stokes" userId="3e5c5154-569e-4d81-aa91-4f91841cdfa9" providerId="ADAL" clId="{97C78955-98EF-4DB7-913E-92BE78EBCDB3}" dt="2022-12-12T15:40:24.768" v="525" actId="478"/>
          <ac:picMkLst>
            <pc:docMk/>
            <pc:sldMk cId="893753138" sldId="1793"/>
            <ac:picMk id="2058" creationId="{5ABD6D9E-9D7C-8CC1-360F-FE0C844FAB1C}"/>
          </ac:picMkLst>
        </pc:picChg>
        <pc:picChg chg="add del mod">
          <ac:chgData name="Kelly Stokes" userId="3e5c5154-569e-4d81-aa91-4f91841cdfa9" providerId="ADAL" clId="{97C78955-98EF-4DB7-913E-92BE78EBCDB3}" dt="2022-12-12T15:42:15.512" v="544" actId="478"/>
          <ac:picMkLst>
            <pc:docMk/>
            <pc:sldMk cId="893753138" sldId="1793"/>
            <ac:picMk id="101378" creationId="{C587AC1E-3948-7EB5-6E80-97DF9917238D}"/>
          </ac:picMkLst>
        </pc:picChg>
        <pc:picChg chg="add mod">
          <ac:chgData name="Kelly Stokes" userId="3e5c5154-569e-4d81-aa91-4f91841cdfa9" providerId="ADAL" clId="{97C78955-98EF-4DB7-913E-92BE78EBCDB3}" dt="2022-12-12T15:42:59.803" v="546" actId="1076"/>
          <ac:picMkLst>
            <pc:docMk/>
            <pc:sldMk cId="893753138" sldId="1793"/>
            <ac:picMk id="101380" creationId="{17BDACC1-DC09-4D1C-F602-4BFEA9FDA347}"/>
          </ac:picMkLst>
        </pc:picChg>
      </pc:sldChg>
      <pc:sldChg chg="addSp delSp modSp modAnim">
        <pc:chgData name="Kelly Stokes" userId="3e5c5154-569e-4d81-aa91-4f91841cdfa9" providerId="ADAL" clId="{97C78955-98EF-4DB7-913E-92BE78EBCDB3}" dt="2022-12-12T15:41:34.975" v="538" actId="20577"/>
        <pc:sldMkLst>
          <pc:docMk/>
          <pc:sldMk cId="1197311964" sldId="1794"/>
        </pc:sldMkLst>
        <pc:spChg chg="mod">
          <ac:chgData name="Kelly Stokes" userId="3e5c5154-569e-4d81-aa91-4f91841cdfa9" providerId="ADAL" clId="{97C78955-98EF-4DB7-913E-92BE78EBCDB3}" dt="2022-12-12T15:41:18.079" v="535" actId="20577"/>
          <ac:spMkLst>
            <pc:docMk/>
            <pc:sldMk cId="1197311964" sldId="1794"/>
            <ac:spMk id="2" creationId="{52DA34BA-82FC-47C5-BCE1-BB65E08B92A1}"/>
          </ac:spMkLst>
        </pc:spChg>
        <pc:spChg chg="mod">
          <ac:chgData name="Kelly Stokes" userId="3e5c5154-569e-4d81-aa91-4f91841cdfa9" providerId="ADAL" clId="{97C78955-98EF-4DB7-913E-92BE78EBCDB3}" dt="2022-12-12T15:41:34.975" v="538" actId="20577"/>
          <ac:spMkLst>
            <pc:docMk/>
            <pc:sldMk cId="1197311964" sldId="1794"/>
            <ac:spMk id="12" creationId="{E384BFF7-3319-CAE2-192F-C4DCBBBBFCCA}"/>
          </ac:spMkLst>
        </pc:spChg>
        <pc:picChg chg="add mod">
          <ac:chgData name="Kelly Stokes" userId="3e5c5154-569e-4d81-aa91-4f91841cdfa9" providerId="ADAL" clId="{97C78955-98EF-4DB7-913E-92BE78EBCDB3}" dt="2022-12-12T15:41:11.318" v="532"/>
          <ac:picMkLst>
            <pc:docMk/>
            <pc:sldMk cId="1197311964" sldId="1794"/>
            <ac:picMk id="3" creationId="{8245CBC9-7395-FA73-99DF-702D3249530E}"/>
          </ac:picMkLst>
        </pc:picChg>
        <pc:picChg chg="del">
          <ac:chgData name="Kelly Stokes" userId="3e5c5154-569e-4d81-aa91-4f91841cdfa9" providerId="ADAL" clId="{97C78955-98EF-4DB7-913E-92BE78EBCDB3}" dt="2022-12-12T15:41:05.238" v="531" actId="478"/>
          <ac:picMkLst>
            <pc:docMk/>
            <pc:sldMk cId="1197311964" sldId="1794"/>
            <ac:picMk id="7" creationId="{36B29091-6587-E18A-FE86-137DE37B42FE}"/>
          </ac:picMkLst>
        </pc:picChg>
      </pc:sldChg>
      <pc:sldChg chg="addSp delSp modSp modAnim">
        <pc:chgData name="Kelly Stokes" userId="3e5c5154-569e-4d81-aa91-4f91841cdfa9" providerId="ADAL" clId="{97C78955-98EF-4DB7-913E-92BE78EBCDB3}" dt="2022-12-12T15:43:25.922" v="556"/>
        <pc:sldMkLst>
          <pc:docMk/>
          <pc:sldMk cId="2529314810" sldId="1795"/>
        </pc:sldMkLst>
        <pc:spChg chg="mod">
          <ac:chgData name="Kelly Stokes" userId="3e5c5154-569e-4d81-aa91-4f91841cdfa9" providerId="ADAL" clId="{97C78955-98EF-4DB7-913E-92BE78EBCDB3}" dt="2022-12-12T15:43:07.346" v="551" actId="20577"/>
          <ac:spMkLst>
            <pc:docMk/>
            <pc:sldMk cId="2529314810" sldId="1795"/>
            <ac:spMk id="2" creationId="{52DA34BA-82FC-47C5-BCE1-BB65E08B92A1}"/>
          </ac:spMkLst>
        </pc:spChg>
        <pc:spChg chg="mod">
          <ac:chgData name="Kelly Stokes" userId="3e5c5154-569e-4d81-aa91-4f91841cdfa9" providerId="ADAL" clId="{97C78955-98EF-4DB7-913E-92BE78EBCDB3}" dt="2022-12-12T15:43:10.331" v="555" actId="20577"/>
          <ac:spMkLst>
            <pc:docMk/>
            <pc:sldMk cId="2529314810" sldId="1795"/>
            <ac:spMk id="10" creationId="{003D53EA-1945-744E-2DD1-0312F4DE835F}"/>
          </ac:spMkLst>
        </pc:spChg>
        <pc:spChg chg="mod">
          <ac:chgData name="Kelly Stokes" userId="3e5c5154-569e-4d81-aa91-4f91841cdfa9" providerId="ADAL" clId="{97C78955-98EF-4DB7-913E-92BE78EBCDB3}" dt="2022-12-12T15:43:25.922" v="556"/>
          <ac:spMkLst>
            <pc:docMk/>
            <pc:sldMk cId="2529314810" sldId="1795"/>
            <ac:spMk id="12" creationId="{E384BFF7-3319-CAE2-192F-C4DCBBBBFCCA}"/>
          </ac:spMkLst>
        </pc:spChg>
        <pc:picChg chg="add del mod">
          <ac:chgData name="Kelly Stokes" userId="3e5c5154-569e-4d81-aa91-4f91841cdfa9" providerId="ADAL" clId="{97C78955-98EF-4DB7-913E-92BE78EBCDB3}" dt="2022-12-12T15:42:13.616" v="543" actId="478"/>
          <ac:picMkLst>
            <pc:docMk/>
            <pc:sldMk cId="2529314810" sldId="1795"/>
            <ac:picMk id="3" creationId="{518BC240-CA1D-DEAC-FF78-70D0A226166C}"/>
          </ac:picMkLst>
        </pc:picChg>
        <pc:picChg chg="del">
          <ac:chgData name="Kelly Stokes" userId="3e5c5154-569e-4d81-aa91-4f91841cdfa9" providerId="ADAL" clId="{97C78955-98EF-4DB7-913E-92BE78EBCDB3}" dt="2022-12-12T15:41:41.015" v="539" actId="478"/>
          <ac:picMkLst>
            <pc:docMk/>
            <pc:sldMk cId="2529314810" sldId="1795"/>
            <ac:picMk id="7" creationId="{0C5EBC89-EA5C-E3CE-A094-C9D35564B640}"/>
          </ac:picMkLst>
        </pc:picChg>
        <pc:picChg chg="add mod">
          <ac:chgData name="Kelly Stokes" userId="3e5c5154-569e-4d81-aa91-4f91841cdfa9" providerId="ADAL" clId="{97C78955-98EF-4DB7-913E-92BE78EBCDB3}" dt="2022-12-12T15:43:04.296" v="548" actId="1076"/>
          <ac:picMkLst>
            <pc:docMk/>
            <pc:sldMk cId="2529314810" sldId="1795"/>
            <ac:picMk id="99330" creationId="{8F2DFAC4-06FF-0333-0AA9-915A6F67465A}"/>
          </ac:picMkLst>
        </pc:picChg>
      </pc:sldChg>
      <pc:sldChg chg="del">
        <pc:chgData name="Kelly Stokes" userId="3e5c5154-569e-4d81-aa91-4f91841cdfa9" providerId="ADAL" clId="{97C78955-98EF-4DB7-913E-92BE78EBCDB3}" dt="2022-12-12T15:18:44.468" v="245" actId="2696"/>
        <pc:sldMkLst>
          <pc:docMk/>
          <pc:sldMk cId="2594427866" sldId="1795"/>
        </pc:sldMkLst>
      </pc:sldChg>
      <pc:sldChg chg="modSp mod">
        <pc:chgData name="Kelly Stokes" userId="3e5c5154-569e-4d81-aa91-4f91841cdfa9" providerId="ADAL" clId="{97C78955-98EF-4DB7-913E-92BE78EBCDB3}" dt="2022-12-12T15:43:48.687" v="562" actId="27636"/>
        <pc:sldMkLst>
          <pc:docMk/>
          <pc:sldMk cId="1005577997" sldId="1796"/>
        </pc:sldMkLst>
        <pc:spChg chg="mod">
          <ac:chgData name="Kelly Stokes" userId="3e5c5154-569e-4d81-aa91-4f91841cdfa9" providerId="ADAL" clId="{97C78955-98EF-4DB7-913E-92BE78EBCDB3}" dt="2022-12-12T15:43:39.883" v="557"/>
          <ac:spMkLst>
            <pc:docMk/>
            <pc:sldMk cId="1005577997" sldId="1796"/>
            <ac:spMk id="2" creationId="{52DA34BA-82FC-47C5-BCE1-BB65E08B92A1}"/>
          </ac:spMkLst>
        </pc:spChg>
        <pc:spChg chg="mod">
          <ac:chgData name="Kelly Stokes" userId="3e5c5154-569e-4d81-aa91-4f91841cdfa9" providerId="ADAL" clId="{97C78955-98EF-4DB7-913E-92BE78EBCDB3}" dt="2022-12-12T15:43:48.687" v="562" actId="27636"/>
          <ac:spMkLst>
            <pc:docMk/>
            <pc:sldMk cId="1005577997" sldId="1796"/>
            <ac:spMk id="3" creationId="{847A1AC9-9EC9-E1AA-348D-958CE44F2772}"/>
          </ac:spMkLst>
        </pc:spChg>
      </pc:sldChg>
      <pc:sldChg chg="del">
        <pc:chgData name="Kelly Stokes" userId="3e5c5154-569e-4d81-aa91-4f91841cdfa9" providerId="ADAL" clId="{97C78955-98EF-4DB7-913E-92BE78EBCDB3}" dt="2022-12-12T15:18:44.468" v="245" actId="2696"/>
        <pc:sldMkLst>
          <pc:docMk/>
          <pc:sldMk cId="2694030157" sldId="1796"/>
        </pc:sldMkLst>
      </pc:sldChg>
      <pc:sldChg chg="modSp mod">
        <pc:chgData name="Kelly Stokes" userId="3e5c5154-569e-4d81-aa91-4f91841cdfa9" providerId="ADAL" clId="{97C78955-98EF-4DB7-913E-92BE78EBCDB3}" dt="2022-12-12T15:44:17.314" v="574" actId="27636"/>
        <pc:sldMkLst>
          <pc:docMk/>
          <pc:sldMk cId="2799640548" sldId="1797"/>
        </pc:sldMkLst>
        <pc:spChg chg="mod">
          <ac:chgData name="Kelly Stokes" userId="3e5c5154-569e-4d81-aa91-4f91841cdfa9" providerId="ADAL" clId="{97C78955-98EF-4DB7-913E-92BE78EBCDB3}" dt="2022-12-12T15:44:05.590" v="563"/>
          <ac:spMkLst>
            <pc:docMk/>
            <pc:sldMk cId="2799640548" sldId="1797"/>
            <ac:spMk id="2" creationId="{52DA34BA-82FC-47C5-BCE1-BB65E08B92A1}"/>
          </ac:spMkLst>
        </pc:spChg>
        <pc:spChg chg="mod">
          <ac:chgData name="Kelly Stokes" userId="3e5c5154-569e-4d81-aa91-4f91841cdfa9" providerId="ADAL" clId="{97C78955-98EF-4DB7-913E-92BE78EBCDB3}" dt="2022-12-12T15:44:17.314" v="574" actId="27636"/>
          <ac:spMkLst>
            <pc:docMk/>
            <pc:sldMk cId="2799640548" sldId="1797"/>
            <ac:spMk id="3" creationId="{847A1AC9-9EC9-E1AA-348D-958CE44F2772}"/>
          </ac:spMkLst>
        </pc:spChg>
      </pc:sldChg>
      <pc:sldChg chg="del">
        <pc:chgData name="Kelly Stokes" userId="3e5c5154-569e-4d81-aa91-4f91841cdfa9" providerId="ADAL" clId="{97C78955-98EF-4DB7-913E-92BE78EBCDB3}" dt="2022-12-12T15:18:44.468" v="245" actId="2696"/>
        <pc:sldMkLst>
          <pc:docMk/>
          <pc:sldMk cId="1951852329" sldId="1798"/>
        </pc:sldMkLst>
      </pc:sldChg>
      <pc:sldChg chg="del">
        <pc:chgData name="Kelly Stokes" userId="3e5c5154-569e-4d81-aa91-4f91841cdfa9" providerId="ADAL" clId="{97C78955-98EF-4DB7-913E-92BE78EBCDB3}" dt="2022-12-12T15:18:44.468" v="245" actId="2696"/>
        <pc:sldMkLst>
          <pc:docMk/>
          <pc:sldMk cId="3109023351" sldId="1799"/>
        </pc:sldMkLst>
      </pc:sldChg>
      <pc:sldChg chg="del">
        <pc:chgData name="Kelly Stokes" userId="3e5c5154-569e-4d81-aa91-4f91841cdfa9" providerId="ADAL" clId="{97C78955-98EF-4DB7-913E-92BE78EBCDB3}" dt="2022-12-12T15:18:44.468" v="245" actId="2696"/>
        <pc:sldMkLst>
          <pc:docMk/>
          <pc:sldMk cId="848726566" sldId="1800"/>
        </pc:sldMkLst>
      </pc:sldChg>
      <pc:sldChg chg="del">
        <pc:chgData name="Kelly Stokes" userId="3e5c5154-569e-4d81-aa91-4f91841cdfa9" providerId="ADAL" clId="{97C78955-98EF-4DB7-913E-92BE78EBCDB3}" dt="2022-12-12T15:18:44.468" v="245" actId="2696"/>
        <pc:sldMkLst>
          <pc:docMk/>
          <pc:sldMk cId="4226448835" sldId="1801"/>
        </pc:sldMkLst>
      </pc:sldChg>
      <pc:sldChg chg="del">
        <pc:chgData name="Kelly Stokes" userId="3e5c5154-569e-4d81-aa91-4f91841cdfa9" providerId="ADAL" clId="{97C78955-98EF-4DB7-913E-92BE78EBCDB3}" dt="2022-12-12T15:18:44.468" v="245" actId="2696"/>
        <pc:sldMkLst>
          <pc:docMk/>
          <pc:sldMk cId="2036608056" sldId="1802"/>
        </pc:sldMkLst>
      </pc:sldChg>
      <pc:sldChg chg="del">
        <pc:chgData name="Kelly Stokes" userId="3e5c5154-569e-4d81-aa91-4f91841cdfa9" providerId="ADAL" clId="{97C78955-98EF-4DB7-913E-92BE78EBCDB3}" dt="2022-12-12T15:18:44.468" v="245" actId="2696"/>
        <pc:sldMkLst>
          <pc:docMk/>
          <pc:sldMk cId="993442711" sldId="1803"/>
        </pc:sldMkLst>
      </pc:sldChg>
      <pc:sldChg chg="del">
        <pc:chgData name="Kelly Stokes" userId="3e5c5154-569e-4d81-aa91-4f91841cdfa9" providerId="ADAL" clId="{97C78955-98EF-4DB7-913E-92BE78EBCDB3}" dt="2022-12-12T15:18:44.468" v="245" actId="2696"/>
        <pc:sldMkLst>
          <pc:docMk/>
          <pc:sldMk cId="3956200893" sldId="1804"/>
        </pc:sldMkLst>
      </pc:sldChg>
      <pc:sldChg chg="modSp mod">
        <pc:chgData name="Kelly Stokes" userId="3e5c5154-569e-4d81-aa91-4f91841cdfa9" providerId="ADAL" clId="{97C78955-98EF-4DB7-913E-92BE78EBCDB3}" dt="2022-12-12T15:44:33.747" v="576" actId="13926"/>
        <pc:sldMkLst>
          <pc:docMk/>
          <pc:sldMk cId="3823967774" sldId="1805"/>
        </pc:sldMkLst>
        <pc:spChg chg="mod">
          <ac:chgData name="Kelly Stokes" userId="3e5c5154-569e-4d81-aa91-4f91841cdfa9" providerId="ADAL" clId="{97C78955-98EF-4DB7-913E-92BE78EBCDB3}" dt="2022-12-12T15:44:33.747" v="576" actId="13926"/>
          <ac:spMkLst>
            <pc:docMk/>
            <pc:sldMk cId="3823967774" sldId="1805"/>
            <ac:spMk id="2" creationId="{52DA34BA-82FC-47C5-BCE1-BB65E08B92A1}"/>
          </ac:spMkLst>
        </pc:spChg>
      </pc:sldChg>
      <pc:sldChg chg="del">
        <pc:chgData name="Kelly Stokes" userId="3e5c5154-569e-4d81-aa91-4f91841cdfa9" providerId="ADAL" clId="{97C78955-98EF-4DB7-913E-92BE78EBCDB3}" dt="2022-12-12T15:18:44.468" v="245" actId="2696"/>
        <pc:sldMkLst>
          <pc:docMk/>
          <pc:sldMk cId="4225294480" sldId="1805"/>
        </pc:sldMkLst>
      </pc:sldChg>
      <pc:sldChg chg="del">
        <pc:chgData name="Kelly Stokes" userId="3e5c5154-569e-4d81-aa91-4f91841cdfa9" providerId="ADAL" clId="{97C78955-98EF-4DB7-913E-92BE78EBCDB3}" dt="2022-12-12T15:18:44.468" v="245" actId="2696"/>
        <pc:sldMkLst>
          <pc:docMk/>
          <pc:sldMk cId="1115456414" sldId="1806"/>
        </pc:sldMkLst>
      </pc:sldChg>
      <pc:sldChg chg="modNotesTx">
        <pc:chgData name="Kelly Stokes" userId="3e5c5154-569e-4d81-aa91-4f91841cdfa9" providerId="ADAL" clId="{97C78955-98EF-4DB7-913E-92BE78EBCDB3}" dt="2022-12-12T15:44:51.186" v="577"/>
        <pc:sldMkLst>
          <pc:docMk/>
          <pc:sldMk cId="2350804933" sldId="1806"/>
        </pc:sldMkLst>
      </pc:sldChg>
      <pc:sldChg chg="del">
        <pc:chgData name="Kelly Stokes" userId="3e5c5154-569e-4d81-aa91-4f91841cdfa9" providerId="ADAL" clId="{97C78955-98EF-4DB7-913E-92BE78EBCDB3}" dt="2022-12-12T15:18:44.468" v="245" actId="2696"/>
        <pc:sldMkLst>
          <pc:docMk/>
          <pc:sldMk cId="474806178" sldId="1807"/>
        </pc:sldMkLst>
      </pc:sldChg>
      <pc:sldChg chg="modSp mod">
        <pc:chgData name="Kelly Stokes" userId="3e5c5154-569e-4d81-aa91-4f91841cdfa9" providerId="ADAL" clId="{97C78955-98EF-4DB7-913E-92BE78EBCDB3}" dt="2022-12-12T15:44:54.702" v="578"/>
        <pc:sldMkLst>
          <pc:docMk/>
          <pc:sldMk cId="1354827595" sldId="1807"/>
        </pc:sldMkLst>
        <pc:spChg chg="mod">
          <ac:chgData name="Kelly Stokes" userId="3e5c5154-569e-4d81-aa91-4f91841cdfa9" providerId="ADAL" clId="{97C78955-98EF-4DB7-913E-92BE78EBCDB3}" dt="2022-12-12T15:44:54.702" v="578"/>
          <ac:spMkLst>
            <pc:docMk/>
            <pc:sldMk cId="1354827595" sldId="1807"/>
            <ac:spMk id="2" creationId="{77E26784-A357-92CE-B6B1-8F248D3D6650}"/>
          </ac:spMkLst>
        </pc:spChg>
      </pc:sldChg>
      <pc:sldChg chg="del">
        <pc:chgData name="Kelly Stokes" userId="3e5c5154-569e-4d81-aa91-4f91841cdfa9" providerId="ADAL" clId="{97C78955-98EF-4DB7-913E-92BE78EBCDB3}" dt="2022-12-12T15:18:44.468" v="245" actId="2696"/>
        <pc:sldMkLst>
          <pc:docMk/>
          <pc:sldMk cId="1926453021" sldId="1808"/>
        </pc:sldMkLst>
      </pc:sldChg>
      <pc:sldChg chg="del">
        <pc:chgData name="Kelly Stokes" userId="3e5c5154-569e-4d81-aa91-4f91841cdfa9" providerId="ADAL" clId="{97C78955-98EF-4DB7-913E-92BE78EBCDB3}" dt="2022-12-12T15:18:44.468" v="245" actId="2696"/>
        <pc:sldMkLst>
          <pc:docMk/>
          <pc:sldMk cId="3847491677" sldId="1809"/>
        </pc:sldMkLst>
      </pc:sldChg>
      <pc:sldChg chg="del">
        <pc:chgData name="Kelly Stokes" userId="3e5c5154-569e-4d81-aa91-4f91841cdfa9" providerId="ADAL" clId="{97C78955-98EF-4DB7-913E-92BE78EBCDB3}" dt="2022-12-12T15:18:44.468" v="245" actId="2696"/>
        <pc:sldMkLst>
          <pc:docMk/>
          <pc:sldMk cId="3425128114" sldId="1810"/>
        </pc:sldMkLst>
      </pc:sldChg>
      <pc:sldChg chg="del">
        <pc:chgData name="Kelly Stokes" userId="3e5c5154-569e-4d81-aa91-4f91841cdfa9" providerId="ADAL" clId="{97C78955-98EF-4DB7-913E-92BE78EBCDB3}" dt="2022-12-12T15:18:44.468" v="245" actId="2696"/>
        <pc:sldMkLst>
          <pc:docMk/>
          <pc:sldMk cId="3921813062" sldId="1811"/>
        </pc:sldMkLst>
      </pc:sldChg>
      <pc:sldChg chg="del">
        <pc:chgData name="Kelly Stokes" userId="3e5c5154-569e-4d81-aa91-4f91841cdfa9" providerId="ADAL" clId="{97C78955-98EF-4DB7-913E-92BE78EBCDB3}" dt="2022-12-12T15:18:44.468" v="245" actId="2696"/>
        <pc:sldMkLst>
          <pc:docMk/>
          <pc:sldMk cId="2307336176" sldId="1812"/>
        </pc:sldMkLst>
      </pc:sldChg>
      <pc:sldChg chg="del">
        <pc:chgData name="Kelly Stokes" userId="3e5c5154-569e-4d81-aa91-4f91841cdfa9" providerId="ADAL" clId="{97C78955-98EF-4DB7-913E-92BE78EBCDB3}" dt="2022-12-12T15:18:44.468" v="245" actId="2696"/>
        <pc:sldMkLst>
          <pc:docMk/>
          <pc:sldMk cId="986651340" sldId="1813"/>
        </pc:sldMkLst>
      </pc:sldChg>
      <pc:sldChg chg="del">
        <pc:chgData name="Kelly Stokes" userId="3e5c5154-569e-4d81-aa91-4f91841cdfa9" providerId="ADAL" clId="{97C78955-98EF-4DB7-913E-92BE78EBCDB3}" dt="2022-12-12T15:18:44.468" v="245" actId="2696"/>
        <pc:sldMkLst>
          <pc:docMk/>
          <pc:sldMk cId="2729581428" sldId="1814"/>
        </pc:sldMkLst>
      </pc:sldChg>
      <pc:sldChg chg="del">
        <pc:chgData name="Kelly Stokes" userId="3e5c5154-569e-4d81-aa91-4f91841cdfa9" providerId="ADAL" clId="{97C78955-98EF-4DB7-913E-92BE78EBCDB3}" dt="2022-12-12T15:45:12.804" v="579" actId="2696"/>
        <pc:sldMkLst>
          <pc:docMk/>
          <pc:sldMk cId="3154951964" sldId="1814"/>
        </pc:sldMkLst>
      </pc:sldChg>
      <pc:sldChg chg="del">
        <pc:chgData name="Kelly Stokes" userId="3e5c5154-569e-4d81-aa91-4f91841cdfa9" providerId="ADAL" clId="{97C78955-98EF-4DB7-913E-92BE78EBCDB3}" dt="2022-12-12T15:45:12.804" v="579" actId="2696"/>
        <pc:sldMkLst>
          <pc:docMk/>
          <pc:sldMk cId="3473781182" sldId="1815"/>
        </pc:sldMkLst>
      </pc:sldChg>
      <pc:sldChg chg="del">
        <pc:chgData name="Kelly Stokes" userId="3e5c5154-569e-4d81-aa91-4f91841cdfa9" providerId="ADAL" clId="{97C78955-98EF-4DB7-913E-92BE78EBCDB3}" dt="2022-12-12T15:45:12.804" v="579" actId="2696"/>
        <pc:sldMkLst>
          <pc:docMk/>
          <pc:sldMk cId="3183428047" sldId="1816"/>
        </pc:sldMkLst>
      </pc:sldChg>
      <pc:sldChg chg="del">
        <pc:chgData name="Kelly Stokes" userId="3e5c5154-569e-4d81-aa91-4f91841cdfa9" providerId="ADAL" clId="{97C78955-98EF-4DB7-913E-92BE78EBCDB3}" dt="2022-12-12T15:45:12.804" v="579" actId="2696"/>
        <pc:sldMkLst>
          <pc:docMk/>
          <pc:sldMk cId="106521751" sldId="1817"/>
        </pc:sldMkLst>
      </pc:sldChg>
      <pc:sldChg chg="del">
        <pc:chgData name="Kelly Stokes" userId="3e5c5154-569e-4d81-aa91-4f91841cdfa9" providerId="ADAL" clId="{97C78955-98EF-4DB7-913E-92BE78EBCDB3}" dt="2022-12-12T15:18:44.468" v="245" actId="2696"/>
        <pc:sldMkLst>
          <pc:docMk/>
          <pc:sldMk cId="2366658760" sldId="1818"/>
        </pc:sldMkLst>
      </pc:sldChg>
      <pc:sldChg chg="del">
        <pc:chgData name="Kelly Stokes" userId="3e5c5154-569e-4d81-aa91-4f91841cdfa9" providerId="ADAL" clId="{97C78955-98EF-4DB7-913E-92BE78EBCDB3}" dt="2022-12-12T15:18:44.468" v="245" actId="2696"/>
        <pc:sldMkLst>
          <pc:docMk/>
          <pc:sldMk cId="2865947733" sldId="1819"/>
        </pc:sldMkLst>
      </pc:sldChg>
      <pc:sldChg chg="addSp delSp modSp modAnim">
        <pc:chgData name="Kelly Stokes" userId="3e5c5154-569e-4d81-aa91-4f91841cdfa9" providerId="ADAL" clId="{97C78955-98EF-4DB7-913E-92BE78EBCDB3}" dt="2022-12-12T15:47:43.163" v="620"/>
        <pc:sldMkLst>
          <pc:docMk/>
          <pc:sldMk cId="1082018014" sldId="1820"/>
        </pc:sldMkLst>
        <pc:spChg chg="mod">
          <ac:chgData name="Kelly Stokes" userId="3e5c5154-569e-4d81-aa91-4f91841cdfa9" providerId="ADAL" clId="{97C78955-98EF-4DB7-913E-92BE78EBCDB3}" dt="2022-12-12T15:46:33.829" v="597" actId="20577"/>
          <ac:spMkLst>
            <pc:docMk/>
            <pc:sldMk cId="1082018014" sldId="1820"/>
            <ac:spMk id="2" creationId="{52DA34BA-82FC-47C5-BCE1-BB65E08B92A1}"/>
          </ac:spMkLst>
        </pc:spChg>
        <pc:picChg chg="add mod">
          <ac:chgData name="Kelly Stokes" userId="3e5c5154-569e-4d81-aa91-4f91841cdfa9" providerId="ADAL" clId="{97C78955-98EF-4DB7-913E-92BE78EBCDB3}" dt="2022-12-12T15:47:43.163" v="620"/>
          <ac:picMkLst>
            <pc:docMk/>
            <pc:sldMk cId="1082018014" sldId="1820"/>
            <ac:picMk id="4" creationId="{3C854FE9-1C76-E3CF-4306-90F51A45D4BD}"/>
          </ac:picMkLst>
        </pc:picChg>
        <pc:picChg chg="del">
          <ac:chgData name="Kelly Stokes" userId="3e5c5154-569e-4d81-aa91-4f91841cdfa9" providerId="ADAL" clId="{97C78955-98EF-4DB7-913E-92BE78EBCDB3}" dt="2022-12-12T15:46:35.362" v="598" actId="478"/>
          <ac:picMkLst>
            <pc:docMk/>
            <pc:sldMk cId="1082018014" sldId="1820"/>
            <ac:picMk id="1032" creationId="{A03E20F8-8757-37AC-1896-184FDF03BFF1}"/>
          </ac:picMkLst>
        </pc:picChg>
      </pc:sldChg>
      <pc:sldChg chg="del">
        <pc:chgData name="Kelly Stokes" userId="3e5c5154-569e-4d81-aa91-4f91841cdfa9" providerId="ADAL" clId="{97C78955-98EF-4DB7-913E-92BE78EBCDB3}" dt="2022-12-12T15:18:44.468" v="245" actId="2696"/>
        <pc:sldMkLst>
          <pc:docMk/>
          <pc:sldMk cId="4026190449" sldId="1820"/>
        </pc:sldMkLst>
      </pc:sldChg>
      <pc:sldChg chg="addSp delSp modSp mod modAnim">
        <pc:chgData name="Kelly Stokes" userId="3e5c5154-569e-4d81-aa91-4f91841cdfa9" providerId="ADAL" clId="{97C78955-98EF-4DB7-913E-92BE78EBCDB3}" dt="2022-12-12T15:48:37.525" v="633"/>
        <pc:sldMkLst>
          <pc:docMk/>
          <pc:sldMk cId="1666965564" sldId="1821"/>
        </pc:sldMkLst>
        <pc:spChg chg="mod">
          <ac:chgData name="Kelly Stokes" userId="3e5c5154-569e-4d81-aa91-4f91841cdfa9" providerId="ADAL" clId="{97C78955-98EF-4DB7-913E-92BE78EBCDB3}" dt="2022-12-12T15:47:48.857" v="628" actId="20577"/>
          <ac:spMkLst>
            <pc:docMk/>
            <pc:sldMk cId="1666965564" sldId="1821"/>
            <ac:spMk id="2" creationId="{52DA34BA-82FC-47C5-BCE1-BB65E08B92A1}"/>
          </ac:spMkLst>
        </pc:spChg>
        <pc:spChg chg="mod">
          <ac:chgData name="Kelly Stokes" userId="3e5c5154-569e-4d81-aa91-4f91841cdfa9" providerId="ADAL" clId="{97C78955-98EF-4DB7-913E-92BE78EBCDB3}" dt="2022-12-12T15:47:52.148" v="629" actId="1076"/>
          <ac:spMkLst>
            <pc:docMk/>
            <pc:sldMk cId="1666965564" sldId="1821"/>
            <ac:spMk id="3" creationId="{0366E0B6-702E-4814-82C6-08CA2D13F3C9}"/>
          </ac:spMkLst>
        </pc:spChg>
        <pc:picChg chg="del">
          <ac:chgData name="Kelly Stokes" userId="3e5c5154-569e-4d81-aa91-4f91841cdfa9" providerId="ADAL" clId="{97C78955-98EF-4DB7-913E-92BE78EBCDB3}" dt="2022-12-12T15:47:53.045" v="630" actId="478"/>
          <ac:picMkLst>
            <pc:docMk/>
            <pc:sldMk cId="1666965564" sldId="1821"/>
            <ac:picMk id="2058" creationId="{5ABD6D9E-9D7C-8CC1-360F-FE0C844FAB1C}"/>
          </ac:picMkLst>
        </pc:picChg>
        <pc:picChg chg="add mod">
          <ac:chgData name="Kelly Stokes" userId="3e5c5154-569e-4d81-aa91-4f91841cdfa9" providerId="ADAL" clId="{97C78955-98EF-4DB7-913E-92BE78EBCDB3}" dt="2022-12-12T15:48:36.582" v="632" actId="1076"/>
          <ac:picMkLst>
            <pc:docMk/>
            <pc:sldMk cId="1666965564" sldId="1821"/>
            <ac:picMk id="95234" creationId="{FC04FA85-DE98-0C45-0E2F-E60D989037FF}"/>
          </ac:picMkLst>
        </pc:picChg>
      </pc:sldChg>
      <pc:sldChg chg="del">
        <pc:chgData name="Kelly Stokes" userId="3e5c5154-569e-4d81-aa91-4f91841cdfa9" providerId="ADAL" clId="{97C78955-98EF-4DB7-913E-92BE78EBCDB3}" dt="2022-12-12T15:18:44.468" v="245" actId="2696"/>
        <pc:sldMkLst>
          <pc:docMk/>
          <pc:sldMk cId="3550983140" sldId="1821"/>
        </pc:sldMkLst>
      </pc:sldChg>
      <pc:sldChg chg="addSp delSp modSp modAnim">
        <pc:chgData name="Kelly Stokes" userId="3e5c5154-569e-4d81-aa91-4f91841cdfa9" providerId="ADAL" clId="{97C78955-98EF-4DB7-913E-92BE78EBCDB3}" dt="2022-12-12T15:47:38.054" v="619"/>
        <pc:sldMkLst>
          <pc:docMk/>
          <pc:sldMk cId="2084086581" sldId="1822"/>
        </pc:sldMkLst>
        <pc:spChg chg="mod">
          <ac:chgData name="Kelly Stokes" userId="3e5c5154-569e-4d81-aa91-4f91841cdfa9" providerId="ADAL" clId="{97C78955-98EF-4DB7-913E-92BE78EBCDB3}" dt="2022-12-12T15:47:01.811" v="605" actId="20577"/>
          <ac:spMkLst>
            <pc:docMk/>
            <pc:sldMk cId="2084086581" sldId="1822"/>
            <ac:spMk id="2" creationId="{52DA34BA-82FC-47C5-BCE1-BB65E08B92A1}"/>
          </ac:spMkLst>
        </pc:spChg>
        <pc:spChg chg="mod">
          <ac:chgData name="Kelly Stokes" userId="3e5c5154-569e-4d81-aa91-4f91841cdfa9" providerId="ADAL" clId="{97C78955-98EF-4DB7-913E-92BE78EBCDB3}" dt="2022-12-12T15:47:10.820" v="614" actId="20577"/>
          <ac:spMkLst>
            <pc:docMk/>
            <pc:sldMk cId="2084086581" sldId="1822"/>
            <ac:spMk id="10" creationId="{003D53EA-1945-744E-2DD1-0312F4DE835F}"/>
          </ac:spMkLst>
        </pc:spChg>
        <pc:spChg chg="mod">
          <ac:chgData name="Kelly Stokes" userId="3e5c5154-569e-4d81-aa91-4f91841cdfa9" providerId="ADAL" clId="{97C78955-98EF-4DB7-913E-92BE78EBCDB3}" dt="2022-12-12T15:46:57.669" v="599"/>
          <ac:spMkLst>
            <pc:docMk/>
            <pc:sldMk cId="2084086581" sldId="1822"/>
            <ac:spMk id="12" creationId="{E384BFF7-3319-CAE2-192F-C4DCBBBBFCCA}"/>
          </ac:spMkLst>
        </pc:spChg>
        <pc:picChg chg="del">
          <ac:chgData name="Kelly Stokes" userId="3e5c5154-569e-4d81-aa91-4f91841cdfa9" providerId="ADAL" clId="{97C78955-98EF-4DB7-913E-92BE78EBCDB3}" dt="2022-12-12T15:47:12.133" v="615" actId="478"/>
          <ac:picMkLst>
            <pc:docMk/>
            <pc:sldMk cId="2084086581" sldId="1822"/>
            <ac:picMk id="7" creationId="{36B29091-6587-E18A-FE86-137DE37B42FE}"/>
          </ac:picMkLst>
        </pc:picChg>
        <pc:picChg chg="add mod">
          <ac:chgData name="Kelly Stokes" userId="3e5c5154-569e-4d81-aa91-4f91841cdfa9" providerId="ADAL" clId="{97C78955-98EF-4DB7-913E-92BE78EBCDB3}" dt="2022-12-12T15:47:32.113" v="618" actId="732"/>
          <ac:picMkLst>
            <pc:docMk/>
            <pc:sldMk cId="2084086581" sldId="1822"/>
            <ac:picMk id="94210" creationId="{76DE243E-D7F5-7077-A6B3-1AA55830FEDA}"/>
          </ac:picMkLst>
        </pc:picChg>
      </pc:sldChg>
      <pc:sldChg chg="del">
        <pc:chgData name="Kelly Stokes" userId="3e5c5154-569e-4d81-aa91-4f91841cdfa9" providerId="ADAL" clId="{97C78955-98EF-4DB7-913E-92BE78EBCDB3}" dt="2022-12-12T15:18:44.468" v="245" actId="2696"/>
        <pc:sldMkLst>
          <pc:docMk/>
          <pc:sldMk cId="3640613274" sldId="1822"/>
        </pc:sldMkLst>
      </pc:sldChg>
      <pc:sldChg chg="addSp delSp modSp mod modAnim">
        <pc:chgData name="Kelly Stokes" userId="3e5c5154-569e-4d81-aa91-4f91841cdfa9" providerId="ADAL" clId="{97C78955-98EF-4DB7-913E-92BE78EBCDB3}" dt="2022-12-12T15:49:33.980" v="654" actId="20577"/>
        <pc:sldMkLst>
          <pc:docMk/>
          <pc:sldMk cId="3680730547" sldId="1823"/>
        </pc:sldMkLst>
        <pc:spChg chg="mod">
          <ac:chgData name="Kelly Stokes" userId="3e5c5154-569e-4d81-aa91-4f91841cdfa9" providerId="ADAL" clId="{97C78955-98EF-4DB7-913E-92BE78EBCDB3}" dt="2022-12-12T15:48:48.344" v="645" actId="20577"/>
          <ac:spMkLst>
            <pc:docMk/>
            <pc:sldMk cId="3680730547" sldId="1823"/>
            <ac:spMk id="2" creationId="{52DA34BA-82FC-47C5-BCE1-BB65E08B92A1}"/>
          </ac:spMkLst>
        </pc:spChg>
        <pc:spChg chg="mod">
          <ac:chgData name="Kelly Stokes" userId="3e5c5154-569e-4d81-aa91-4f91841cdfa9" providerId="ADAL" clId="{97C78955-98EF-4DB7-913E-92BE78EBCDB3}" dt="2022-12-12T15:49:33.980" v="654" actId="20577"/>
          <ac:spMkLst>
            <pc:docMk/>
            <pc:sldMk cId="3680730547" sldId="1823"/>
            <ac:spMk id="10" creationId="{003D53EA-1945-744E-2DD1-0312F4DE835F}"/>
          </ac:spMkLst>
        </pc:spChg>
        <pc:spChg chg="mod">
          <ac:chgData name="Kelly Stokes" userId="3e5c5154-569e-4d81-aa91-4f91841cdfa9" providerId="ADAL" clId="{97C78955-98EF-4DB7-913E-92BE78EBCDB3}" dt="2022-12-12T15:49:28.006" v="650" actId="1076"/>
          <ac:spMkLst>
            <pc:docMk/>
            <pc:sldMk cId="3680730547" sldId="1823"/>
            <ac:spMk id="12" creationId="{E384BFF7-3319-CAE2-192F-C4DCBBBBFCCA}"/>
          </ac:spMkLst>
        </pc:spChg>
        <pc:picChg chg="add mod">
          <ac:chgData name="Kelly Stokes" userId="3e5c5154-569e-4d81-aa91-4f91841cdfa9" providerId="ADAL" clId="{97C78955-98EF-4DB7-913E-92BE78EBCDB3}" dt="2022-12-12T15:48:43.815" v="635"/>
          <ac:picMkLst>
            <pc:docMk/>
            <pc:sldMk cId="3680730547" sldId="1823"/>
            <ac:picMk id="3" creationId="{EC85A87B-718C-6559-1C82-EE8B854030E1}"/>
          </ac:picMkLst>
        </pc:picChg>
        <pc:picChg chg="add del">
          <ac:chgData name="Kelly Stokes" userId="3e5c5154-569e-4d81-aa91-4f91841cdfa9" providerId="ADAL" clId="{97C78955-98EF-4DB7-913E-92BE78EBCDB3}" dt="2022-12-12T15:49:18.726" v="647" actId="22"/>
          <ac:picMkLst>
            <pc:docMk/>
            <pc:sldMk cId="3680730547" sldId="1823"/>
            <ac:picMk id="5" creationId="{03F512FB-0F42-31F3-188E-95E93B5EF928}"/>
          </ac:picMkLst>
        </pc:picChg>
        <pc:picChg chg="del">
          <ac:chgData name="Kelly Stokes" userId="3e5c5154-569e-4d81-aa91-4f91841cdfa9" providerId="ADAL" clId="{97C78955-98EF-4DB7-913E-92BE78EBCDB3}" dt="2022-12-12T15:48:43.395" v="634" actId="478"/>
          <ac:picMkLst>
            <pc:docMk/>
            <pc:sldMk cId="3680730547" sldId="1823"/>
            <ac:picMk id="7" creationId="{0C5EBC89-EA5C-E3CE-A094-C9D35564B640}"/>
          </ac:picMkLst>
        </pc:picChg>
      </pc:sldChg>
      <pc:sldChg chg="del">
        <pc:chgData name="Kelly Stokes" userId="3e5c5154-569e-4d81-aa91-4f91841cdfa9" providerId="ADAL" clId="{97C78955-98EF-4DB7-913E-92BE78EBCDB3}" dt="2022-12-12T15:18:44.468" v="245" actId="2696"/>
        <pc:sldMkLst>
          <pc:docMk/>
          <pc:sldMk cId="879912812" sldId="1824"/>
        </pc:sldMkLst>
      </pc:sldChg>
      <pc:sldChg chg="modSp mod">
        <pc:chgData name="Kelly Stokes" userId="3e5c5154-569e-4d81-aa91-4f91841cdfa9" providerId="ADAL" clId="{97C78955-98EF-4DB7-913E-92BE78EBCDB3}" dt="2022-12-12T15:49:54.563" v="662" actId="27636"/>
        <pc:sldMkLst>
          <pc:docMk/>
          <pc:sldMk cId="4144535989" sldId="1824"/>
        </pc:sldMkLst>
        <pc:spChg chg="mod">
          <ac:chgData name="Kelly Stokes" userId="3e5c5154-569e-4d81-aa91-4f91841cdfa9" providerId="ADAL" clId="{97C78955-98EF-4DB7-913E-92BE78EBCDB3}" dt="2022-12-12T15:49:46.597" v="655"/>
          <ac:spMkLst>
            <pc:docMk/>
            <pc:sldMk cId="4144535989" sldId="1824"/>
            <ac:spMk id="2" creationId="{52DA34BA-82FC-47C5-BCE1-BB65E08B92A1}"/>
          </ac:spMkLst>
        </pc:spChg>
        <pc:spChg chg="mod">
          <ac:chgData name="Kelly Stokes" userId="3e5c5154-569e-4d81-aa91-4f91841cdfa9" providerId="ADAL" clId="{97C78955-98EF-4DB7-913E-92BE78EBCDB3}" dt="2022-12-12T15:49:54.563" v="662" actId="27636"/>
          <ac:spMkLst>
            <pc:docMk/>
            <pc:sldMk cId="4144535989" sldId="1824"/>
            <ac:spMk id="3" creationId="{847A1AC9-9EC9-E1AA-348D-958CE44F2772}"/>
          </ac:spMkLst>
        </pc:spChg>
      </pc:sldChg>
      <pc:sldChg chg="del">
        <pc:chgData name="Kelly Stokes" userId="3e5c5154-569e-4d81-aa91-4f91841cdfa9" providerId="ADAL" clId="{97C78955-98EF-4DB7-913E-92BE78EBCDB3}" dt="2022-12-12T15:18:44.468" v="245" actId="2696"/>
        <pc:sldMkLst>
          <pc:docMk/>
          <pc:sldMk cId="2058220856" sldId="1825"/>
        </pc:sldMkLst>
      </pc:sldChg>
      <pc:sldChg chg="modSp mod">
        <pc:chgData name="Kelly Stokes" userId="3e5c5154-569e-4d81-aa91-4f91841cdfa9" providerId="ADAL" clId="{97C78955-98EF-4DB7-913E-92BE78EBCDB3}" dt="2022-12-12T15:50:20.452" v="670" actId="27636"/>
        <pc:sldMkLst>
          <pc:docMk/>
          <pc:sldMk cId="3005828379" sldId="1825"/>
        </pc:sldMkLst>
        <pc:spChg chg="mod">
          <ac:chgData name="Kelly Stokes" userId="3e5c5154-569e-4d81-aa91-4f91841cdfa9" providerId="ADAL" clId="{97C78955-98EF-4DB7-913E-92BE78EBCDB3}" dt="2022-12-12T15:50:09.927" v="663"/>
          <ac:spMkLst>
            <pc:docMk/>
            <pc:sldMk cId="3005828379" sldId="1825"/>
            <ac:spMk id="2" creationId="{52DA34BA-82FC-47C5-BCE1-BB65E08B92A1}"/>
          </ac:spMkLst>
        </pc:spChg>
        <pc:spChg chg="mod">
          <ac:chgData name="Kelly Stokes" userId="3e5c5154-569e-4d81-aa91-4f91841cdfa9" providerId="ADAL" clId="{97C78955-98EF-4DB7-913E-92BE78EBCDB3}" dt="2022-12-12T15:50:20.452" v="670" actId="27636"/>
          <ac:spMkLst>
            <pc:docMk/>
            <pc:sldMk cId="3005828379" sldId="1825"/>
            <ac:spMk id="3" creationId="{847A1AC9-9EC9-E1AA-348D-958CE44F2772}"/>
          </ac:spMkLst>
        </pc:spChg>
      </pc:sldChg>
      <pc:sldChg chg="del">
        <pc:chgData name="Kelly Stokes" userId="3e5c5154-569e-4d81-aa91-4f91841cdfa9" providerId="ADAL" clId="{97C78955-98EF-4DB7-913E-92BE78EBCDB3}" dt="2022-12-12T15:18:44.468" v="245" actId="2696"/>
        <pc:sldMkLst>
          <pc:docMk/>
          <pc:sldMk cId="589266449" sldId="1827"/>
        </pc:sldMkLst>
      </pc:sldChg>
      <pc:sldChg chg="del">
        <pc:chgData name="Kelly Stokes" userId="3e5c5154-569e-4d81-aa91-4f91841cdfa9" providerId="ADAL" clId="{97C78955-98EF-4DB7-913E-92BE78EBCDB3}" dt="2022-12-12T15:18:44.468" v="245" actId="2696"/>
        <pc:sldMkLst>
          <pc:docMk/>
          <pc:sldMk cId="3271815814" sldId="1828"/>
        </pc:sldMkLst>
      </pc:sldChg>
      <pc:sldChg chg="del">
        <pc:chgData name="Kelly Stokes" userId="3e5c5154-569e-4d81-aa91-4f91841cdfa9" providerId="ADAL" clId="{97C78955-98EF-4DB7-913E-92BE78EBCDB3}" dt="2022-12-12T15:18:44.468" v="245" actId="2696"/>
        <pc:sldMkLst>
          <pc:docMk/>
          <pc:sldMk cId="2510896539" sldId="1830"/>
        </pc:sldMkLst>
      </pc:sldChg>
      <pc:sldChg chg="del">
        <pc:chgData name="Kelly Stokes" userId="3e5c5154-569e-4d81-aa91-4f91841cdfa9" providerId="ADAL" clId="{97C78955-98EF-4DB7-913E-92BE78EBCDB3}" dt="2022-12-12T15:18:44.468" v="245" actId="2696"/>
        <pc:sldMkLst>
          <pc:docMk/>
          <pc:sldMk cId="1506368407" sldId="1831"/>
        </pc:sldMkLst>
      </pc:sldChg>
      <pc:sldChg chg="del">
        <pc:chgData name="Kelly Stokes" userId="3e5c5154-569e-4d81-aa91-4f91841cdfa9" providerId="ADAL" clId="{97C78955-98EF-4DB7-913E-92BE78EBCDB3}" dt="2022-12-12T15:18:44.468" v="245" actId="2696"/>
        <pc:sldMkLst>
          <pc:docMk/>
          <pc:sldMk cId="2598063150" sldId="1832"/>
        </pc:sldMkLst>
      </pc:sldChg>
      <pc:sldChg chg="del">
        <pc:chgData name="Kelly Stokes" userId="3e5c5154-569e-4d81-aa91-4f91841cdfa9" providerId="ADAL" clId="{97C78955-98EF-4DB7-913E-92BE78EBCDB3}" dt="2022-12-12T15:18:44.468" v="245" actId="2696"/>
        <pc:sldMkLst>
          <pc:docMk/>
          <pc:sldMk cId="870471627" sldId="1833"/>
        </pc:sldMkLst>
      </pc:sldChg>
      <pc:sldChg chg="modSp mod">
        <pc:chgData name="Kelly Stokes" userId="3e5c5154-569e-4d81-aa91-4f91841cdfa9" providerId="ADAL" clId="{97C78955-98EF-4DB7-913E-92BE78EBCDB3}" dt="2022-12-12T15:50:34.217" v="672" actId="13926"/>
        <pc:sldMkLst>
          <pc:docMk/>
          <pc:sldMk cId="3179930497" sldId="1833"/>
        </pc:sldMkLst>
        <pc:spChg chg="mod">
          <ac:chgData name="Kelly Stokes" userId="3e5c5154-569e-4d81-aa91-4f91841cdfa9" providerId="ADAL" clId="{97C78955-98EF-4DB7-913E-92BE78EBCDB3}" dt="2022-12-12T15:50:34.217" v="672" actId="13926"/>
          <ac:spMkLst>
            <pc:docMk/>
            <pc:sldMk cId="3179930497" sldId="1833"/>
            <ac:spMk id="2" creationId="{52DA34BA-82FC-47C5-BCE1-BB65E08B92A1}"/>
          </ac:spMkLst>
        </pc:spChg>
      </pc:sldChg>
      <pc:sldChg chg="del">
        <pc:chgData name="Kelly Stokes" userId="3e5c5154-569e-4d81-aa91-4f91841cdfa9" providerId="ADAL" clId="{97C78955-98EF-4DB7-913E-92BE78EBCDB3}" dt="2022-12-12T15:18:44.468" v="245" actId="2696"/>
        <pc:sldMkLst>
          <pc:docMk/>
          <pc:sldMk cId="2056381731" sldId="1834"/>
        </pc:sldMkLst>
      </pc:sldChg>
      <pc:sldChg chg="modNotesTx">
        <pc:chgData name="Kelly Stokes" userId="3e5c5154-569e-4d81-aa91-4f91841cdfa9" providerId="ADAL" clId="{97C78955-98EF-4DB7-913E-92BE78EBCDB3}" dt="2022-12-12T15:50:45.981" v="673"/>
        <pc:sldMkLst>
          <pc:docMk/>
          <pc:sldMk cId="3685414188" sldId="1834"/>
        </pc:sldMkLst>
      </pc:sldChg>
      <pc:sldChg chg="modSp mod">
        <pc:chgData name="Kelly Stokes" userId="3e5c5154-569e-4d81-aa91-4f91841cdfa9" providerId="ADAL" clId="{97C78955-98EF-4DB7-913E-92BE78EBCDB3}" dt="2022-12-12T15:50:49.602" v="674"/>
        <pc:sldMkLst>
          <pc:docMk/>
          <pc:sldMk cId="3980110329" sldId="1835"/>
        </pc:sldMkLst>
        <pc:spChg chg="mod">
          <ac:chgData name="Kelly Stokes" userId="3e5c5154-569e-4d81-aa91-4f91841cdfa9" providerId="ADAL" clId="{97C78955-98EF-4DB7-913E-92BE78EBCDB3}" dt="2022-12-12T15:50:49.602" v="674"/>
          <ac:spMkLst>
            <pc:docMk/>
            <pc:sldMk cId="3980110329" sldId="1835"/>
            <ac:spMk id="2" creationId="{77E26784-A357-92CE-B6B1-8F248D3D6650}"/>
          </ac:spMkLst>
        </pc:spChg>
      </pc:sldChg>
      <pc:sldChg chg="del">
        <pc:chgData name="Kelly Stokes" userId="3e5c5154-569e-4d81-aa91-4f91841cdfa9" providerId="ADAL" clId="{97C78955-98EF-4DB7-913E-92BE78EBCDB3}" dt="2022-12-12T15:18:44.468" v="245" actId="2696"/>
        <pc:sldMkLst>
          <pc:docMk/>
          <pc:sldMk cId="4024248009" sldId="1835"/>
        </pc:sldMkLst>
      </pc:sldChg>
      <pc:sldChg chg="del">
        <pc:chgData name="Kelly Stokes" userId="3e5c5154-569e-4d81-aa91-4f91841cdfa9" providerId="ADAL" clId="{97C78955-98EF-4DB7-913E-92BE78EBCDB3}" dt="2022-12-12T15:18:44.468" v="245" actId="2696"/>
        <pc:sldMkLst>
          <pc:docMk/>
          <pc:sldMk cId="1267767983" sldId="1836"/>
        </pc:sldMkLst>
      </pc:sldChg>
      <pc:sldChg chg="del">
        <pc:chgData name="Kelly Stokes" userId="3e5c5154-569e-4d81-aa91-4f91841cdfa9" providerId="ADAL" clId="{97C78955-98EF-4DB7-913E-92BE78EBCDB3}" dt="2022-12-12T15:18:44.468" v="245" actId="2696"/>
        <pc:sldMkLst>
          <pc:docMk/>
          <pc:sldMk cId="2481396692" sldId="1837"/>
        </pc:sldMkLst>
      </pc:sldChg>
      <pc:sldChg chg="del">
        <pc:chgData name="Kelly Stokes" userId="3e5c5154-569e-4d81-aa91-4f91841cdfa9" providerId="ADAL" clId="{97C78955-98EF-4DB7-913E-92BE78EBCDB3}" dt="2022-12-12T15:18:44.468" v="245" actId="2696"/>
        <pc:sldMkLst>
          <pc:docMk/>
          <pc:sldMk cId="2996454772" sldId="1838"/>
        </pc:sldMkLst>
      </pc:sldChg>
      <pc:sldChg chg="del">
        <pc:chgData name="Kelly Stokes" userId="3e5c5154-569e-4d81-aa91-4f91841cdfa9" providerId="ADAL" clId="{97C78955-98EF-4DB7-913E-92BE78EBCDB3}" dt="2022-12-12T15:18:44.468" v="245" actId="2696"/>
        <pc:sldMkLst>
          <pc:docMk/>
          <pc:sldMk cId="2485665745" sldId="1839"/>
        </pc:sldMkLst>
      </pc:sldChg>
      <pc:sldMasterChg chg="delSldLayout">
        <pc:chgData name="Kelly Stokes" userId="3e5c5154-569e-4d81-aa91-4f91841cdfa9" providerId="ADAL" clId="{97C78955-98EF-4DB7-913E-92BE78EBCDB3}" dt="2022-12-12T15:19:35.873" v="264" actId="2696"/>
        <pc:sldMasterMkLst>
          <pc:docMk/>
          <pc:sldMasterMk cId="2402229012" sldId="2147483648"/>
        </pc:sldMasterMkLst>
        <pc:sldLayoutChg chg="del">
          <pc:chgData name="Kelly Stokes" userId="3e5c5154-569e-4d81-aa91-4f91841cdfa9" providerId="ADAL" clId="{97C78955-98EF-4DB7-913E-92BE78EBCDB3}" dt="2022-12-12T15:19:35.873" v="264" actId="2696"/>
          <pc:sldLayoutMkLst>
            <pc:docMk/>
            <pc:sldMasterMk cId="2402229012" sldId="2147483648"/>
            <pc:sldLayoutMk cId="2656954980" sldId="2147483663"/>
          </pc:sldLayoutMkLst>
        </pc:sldLayoutChg>
      </pc:sldMasterChg>
      <pc:sldMasterChg chg="del delSldLayout">
        <pc:chgData name="Kelly Stokes" userId="3e5c5154-569e-4d81-aa91-4f91841cdfa9" providerId="ADAL" clId="{97C78955-98EF-4DB7-913E-92BE78EBCDB3}" dt="2022-12-12T15:18:44.468" v="245" actId="2696"/>
        <pc:sldMasterMkLst>
          <pc:docMk/>
          <pc:sldMasterMk cId="4237751034" sldId="2147483664"/>
        </pc:sldMasterMkLst>
        <pc:sldLayoutChg chg="del">
          <pc:chgData name="Kelly Stokes" userId="3e5c5154-569e-4d81-aa91-4f91841cdfa9" providerId="ADAL" clId="{97C78955-98EF-4DB7-913E-92BE78EBCDB3}" dt="2022-12-12T15:18:44.468" v="245" actId="2696"/>
          <pc:sldLayoutMkLst>
            <pc:docMk/>
            <pc:sldMasterMk cId="4237751034" sldId="2147483664"/>
            <pc:sldLayoutMk cId="401270349" sldId="2147483665"/>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431827049" sldId="2147483666"/>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1898748306" sldId="2147483667"/>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417694744" sldId="2147483668"/>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121272212" sldId="2147483669"/>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737740511" sldId="2147483670"/>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1134998853" sldId="2147483671"/>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364770938" sldId="2147483672"/>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312741660" sldId="2147483673"/>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7771745" sldId="2147483674"/>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1194226358" sldId="2147483675"/>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4098789199" sldId="2147483676"/>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679179569" sldId="2147483677"/>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094724071" sldId="2147483678"/>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88860972" sldId="2147483679"/>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015491623" sldId="2147483680"/>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1663749" sldId="2147483681"/>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956827570" sldId="2147483682"/>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1396857912" sldId="2147483683"/>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150422600" sldId="2147483684"/>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784615903" sldId="2147483685"/>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116650727" sldId="2147483686"/>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997931447" sldId="2147483687"/>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187262364" sldId="2147483688"/>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1164399024" sldId="2147483689"/>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4103121311" sldId="2147483690"/>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788919764" sldId="2147483691"/>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171348702" sldId="2147483692"/>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77516085" sldId="2147483693"/>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1386687420" sldId="2147483694"/>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269315369" sldId="2147483695"/>
          </pc:sldLayoutMkLst>
        </pc:sldLayoutChg>
        <pc:sldLayoutChg chg="del">
          <pc:chgData name="Kelly Stokes" userId="3e5c5154-569e-4d81-aa91-4f91841cdfa9" providerId="ADAL" clId="{97C78955-98EF-4DB7-913E-92BE78EBCDB3}" dt="2022-12-12T15:18:44.468" v="245" actId="2696"/>
          <pc:sldLayoutMkLst>
            <pc:docMk/>
            <pc:sldMasterMk cId="4237751034" sldId="2147483664"/>
            <pc:sldLayoutMk cId="3218060967"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12/12/2022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6c65e218c9_0_1160: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16c65e218c9_0_116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When re-examining the weather around the world, it is becoming clear that it is becoming more extreme.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35</a:t>
            </a:fld>
            <a:endParaRPr lang="en-GB" dirty="0"/>
          </a:p>
        </p:txBody>
      </p:sp>
    </p:spTree>
    <p:extLst>
      <p:ext uri="{BB962C8B-B14F-4D97-AF65-F5344CB8AC3E}">
        <p14:creationId xmlns:p14="http://schemas.microsoft.com/office/powerpoint/2010/main" val="424654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6c65e218c9_0_165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16c65e218c9_0_165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980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6c65e218c9_0_1852: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16c65e218c9_0_185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057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6c65e218c9_0_7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6c65e218c9_0_7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28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6c65e218c9_0_2446: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16c65e218c9_0_2446: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6c65e218c9_0_247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g16c65e218c9_0_247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6c65e218c9_0_249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g16c65e218c9_0_249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There are more storms and heavy downpours which cause flooding and other damage.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2793961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60</a:t>
            </a:fld>
            <a:endParaRPr lang="en-GB"/>
          </a:p>
        </p:txBody>
      </p:sp>
    </p:spTree>
    <p:extLst>
      <p:ext uri="{BB962C8B-B14F-4D97-AF65-F5344CB8AC3E}">
        <p14:creationId xmlns:p14="http://schemas.microsoft.com/office/powerpoint/2010/main" val="4041054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63</a:t>
            </a:fld>
            <a:endParaRPr lang="en-GB" dirty="0"/>
          </a:p>
        </p:txBody>
      </p:sp>
    </p:spTree>
    <p:extLst>
      <p:ext uri="{BB962C8B-B14F-4D97-AF65-F5344CB8AC3E}">
        <p14:creationId xmlns:p14="http://schemas.microsoft.com/office/powerpoint/2010/main" val="173631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6c65e218c9_0_165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16c65e218c9_0_165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979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6c65e218c9_0_1852: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16c65e218c9_0_185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7936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6c65e218c9_0_7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6c65e218c9_0_7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057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16c65e218c9_0_3260: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0" name="Google Shape;1160;g16c65e218c9_0_3260: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16c65e218c9_0_327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g16c65e218c9_0_327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16c65e218c9_0_328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2" name="Google Shape;1182;g16c65e218c9_0_328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16c65e218c9_0_329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3" name="Google Shape;1193;g16c65e218c9_0_329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There are more heatwaves and periods of drought, which dry up lakes and turn land into desert.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1627770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1893181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92</a:t>
            </a:fld>
            <a:endParaRPr lang="en-GB" dirty="0"/>
          </a:p>
        </p:txBody>
      </p:sp>
    </p:spTree>
    <p:extLst>
      <p:ext uri="{BB962C8B-B14F-4D97-AF65-F5344CB8AC3E}">
        <p14:creationId xmlns:p14="http://schemas.microsoft.com/office/powerpoint/2010/main" val="2445717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6c65e218c9_0_165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16c65e218c9_0_165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0741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6c65e218c9_0_1852: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16c65e218c9_0_185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8184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6c65e218c9_0_7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6c65e218c9_0_7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9097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16c65e218c9_0_402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1" name="Google Shape;1551;g16c65e218c9_0_402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16c65e218c9_0_403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2" name="Google Shape;1562;g16c65e218c9_0_403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6c65e218c9_0_404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3" name="Google Shape;1573;g16c65e218c9_0_404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16c65e218c9_0_405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4" name="Google Shape;1584;g16c65e218c9_0_405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6c65e218c9_0_165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16c65e218c9_0_165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Soldiers are being used to support in countries where extreme weather has destroyed central emergency services.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539660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6c65e218c9_0_496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8" name="Google Shape;2018;g16c65e218c9_0_496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9" name="Google Shape;2019;g16c65e218c9_0_496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16c65e218c9_0_497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4" name="Google Shape;2024;g16c65e218c9_0_497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5" name="Google Shape;2025;g16c65e218c9_0_497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16c65e218c9_0_488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7" name="Google Shape;1917;g16c65e218c9_0_488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8" name="Google Shape;1918;g16c65e218c9_0_488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16c65e218c9_0_489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g16c65e218c9_0_489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4" name="Google Shape;1924;g16c65e218c9_0_489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6c65e218c9_0_489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9" name="Google Shape;1929;g16c65e218c9_0_489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0" name="Google Shape;1930;g16c65e218c9_0_489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6c65e218c9_0_490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5" name="Google Shape;1935;g16c65e218c9_0_490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6" name="Google Shape;1936;g16c65e218c9_0_490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16c65e218c9_0_490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1" name="Google Shape;1941;g16c65e218c9_0_490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2" name="Google Shape;1942;g16c65e218c9_0_490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16c65e218c9_0_491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7" name="Google Shape;1947;g16c65e218c9_0_491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8" name="Google Shape;1948;g16c65e218c9_0_491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6c65e218c9_0_1852: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16c65e218c9_0_185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16c65e218c9_0_491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3" name="Google Shape;1953;g16c65e218c9_0_491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4" name="Google Shape;1954;g16c65e218c9_0_491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g16c65e218c9_0_492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g16c65e218c9_0_492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0" name="Google Shape;1960;g16c65e218c9_0_492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16c65e218c9_0_492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5" name="Google Shape;1965;g16c65e218c9_0_492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6" name="Google Shape;1966;g16c65e218c9_0_492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16c65e218c9_0_493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1" name="Google Shape;1971;g16c65e218c9_0_493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2" name="Google Shape;1972;g16c65e218c9_0_493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16c65e218c9_0_493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7" name="Google Shape;1977;g16c65e218c9_0_493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8" name="Google Shape;1978;g16c65e218c9_0_493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16c65e218c9_0_49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3" name="Google Shape;1983;g16c65e218c9_0_49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4" name="Google Shape;1984;g16c65e218c9_0_494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16c65e218c9_0_494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9" name="Google Shape;1989;g16c65e218c9_0_494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0" name="Google Shape;1990;g16c65e218c9_0_494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16c65e218c9_0_495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5" name="Google Shape;1995;g16c65e218c9_0_495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6" name="Google Shape;1996;g16c65e218c9_0_495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16c65e218c9_0_495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1" name="Google Shape;2001;g16c65e218c9_0_4959: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2" name="Google Shape;2002;g16c65e218c9_0_4959: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6c65e218c9_0_496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7" name="Google Shape;2007;g16c65e218c9_0_496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8" name="Google Shape;2008;g16c65e218c9_0_4964:notes"/>
          <p:cNvSpPr txBox="1">
            <a:spLocks noGrp="1"/>
          </p:cNvSpPr>
          <p:nvPr>
            <p:ph type="sldNum" idx="12"/>
          </p:nvPr>
        </p:nvSpPr>
        <p:spPr>
          <a:xfrm>
            <a:off x="3884621" y="8685225"/>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6c65e218c9_0_7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6c65e218c9_0_7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Marvellous   mischievous  co-author short-tempered   Soldier  stomach smoulder poultry boulder mouldy </a:t>
            </a:r>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6c65e218c9_0_93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16c65e218c9_0_93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6c65e218c9_0_112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16c65e218c9_0_112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6c65e218c9_0_114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16c65e218c9_0_114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89" name="Google Shape;89;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0" name="Google Shape;90;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1" name="Google Shape;91;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5083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95" name="Google Shape;9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6" name="Google Shape;9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7" name="Google Shape;97;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98011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9">
  <p:cSld name="Section Header 9">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13" name="Google Shape;113;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4" name="Google Shape;114;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5" name="Google Shape;115;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7120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9">
  <p:cSld name="Section Header 19">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32"/>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67" name="Google Shape;167;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68" name="Google Shape;168;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69" name="Google Shape;169;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737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0"/>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co-operate</a:t>
            </a:r>
            <a:endParaRPr dirty="0">
              <a:latin typeface="Twinkl Cursive Looped" panose="02000000000000000000" pitchFamily="2" charset="0"/>
            </a:endParaRPr>
          </a:p>
        </p:txBody>
      </p:sp>
      <p:sp>
        <p:nvSpPr>
          <p:cNvPr id="323" name="Google Shape;323;p60"/>
          <p:cNvSpPr/>
          <p:nvPr/>
        </p:nvSpPr>
        <p:spPr>
          <a:xfrm>
            <a:off x="4416133" y="3565533"/>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24" name="Google Shape;324;p60"/>
          <p:cNvPicPr preferRelativeResize="0"/>
          <p:nvPr/>
        </p:nvPicPr>
        <p:blipFill>
          <a:blip r:embed="rId3">
            <a:alphaModFix/>
          </a:blip>
          <a:stretch>
            <a:fillRect/>
          </a:stretch>
        </p:blipFill>
        <p:spPr>
          <a:xfrm>
            <a:off x="203201" y="203201"/>
            <a:ext cx="2882900" cy="2882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p:bldP spid="32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9662977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a:t>
            </a:r>
            <a:r>
              <a:rPr lang="en-GB" dirty="0" err="1">
                <a:latin typeface="Twinkl Cursive Looped" panose="02000000000000000000" pitchFamily="2" charset="0"/>
              </a:rPr>
              <a:t>ou</a:t>
            </a:r>
            <a:endParaRPr lang="en-GB" dirty="0">
              <a:latin typeface="Twinkl Cursive Looped" panose="02000000000000000000" pitchFamily="2" charset="0"/>
            </a:endParaRP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err="1">
                <a:latin typeface="Twinkl Cursive Looped" panose="02000000000000000000" pitchFamily="2" charset="0"/>
              </a:rPr>
              <a:t>ou</a:t>
            </a:r>
            <a:endParaRPr lang="en-GB" dirty="0">
              <a:latin typeface="Twinkl Cursive Looped" panose="02000000000000000000" pitchFamily="2" charset="0"/>
            </a:endParaRPr>
          </a:p>
        </p:txBody>
      </p:sp>
    </p:spTree>
    <p:extLst>
      <p:ext uri="{BB962C8B-B14F-4D97-AF65-F5344CB8AC3E}">
        <p14:creationId xmlns:p14="http://schemas.microsoft.com/office/powerpoint/2010/main" val="14951390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mouldy   </a:t>
            </a:r>
          </a:p>
        </p:txBody>
      </p:sp>
      <p:sp>
        <p:nvSpPr>
          <p:cNvPr id="3" name="Rectangle 2">
            <a:extLst>
              <a:ext uri="{FF2B5EF4-FFF2-40B4-BE49-F238E27FC236}">
                <a16:creationId xmlns:a16="http://schemas.microsoft.com/office/drawing/2014/main" id="{13BB5EC0-7A96-4D29-A835-6FAE896C31A4}"/>
              </a:ext>
            </a:extLst>
          </p:cNvPr>
          <p:cNvSpPr/>
          <p:nvPr/>
        </p:nvSpPr>
        <p:spPr>
          <a:xfrm>
            <a:off x="5731328" y="3551633"/>
            <a:ext cx="865415"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mouldy clipart">
            <a:extLst>
              <a:ext uri="{FF2B5EF4-FFF2-40B4-BE49-F238E27FC236}">
                <a16:creationId xmlns:a16="http://schemas.microsoft.com/office/drawing/2014/main" id="{3C854FE9-1C76-E3CF-4306-90F51A45D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89"/>
          <a:stretch/>
        </p:blipFill>
        <p:spPr bwMode="auto">
          <a:xfrm>
            <a:off x="402091" y="424725"/>
            <a:ext cx="2457450" cy="160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0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poultice</a:t>
            </a:r>
          </a:p>
        </p:txBody>
      </p:sp>
      <p:sp>
        <p:nvSpPr>
          <p:cNvPr id="3" name="Rectangle 2">
            <a:extLst>
              <a:ext uri="{FF2B5EF4-FFF2-40B4-BE49-F238E27FC236}">
                <a16:creationId xmlns:a16="http://schemas.microsoft.com/office/drawing/2014/main" id="{0366E0B6-702E-4814-82C6-08CA2D13F3C9}"/>
              </a:ext>
            </a:extLst>
          </p:cNvPr>
          <p:cNvSpPr/>
          <p:nvPr/>
        </p:nvSpPr>
        <p:spPr>
          <a:xfrm>
            <a:off x="5246913" y="3608613"/>
            <a:ext cx="849087"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5234" name="Picture 2" descr="Image result for poultice for medicine clipart">
            <a:extLst>
              <a:ext uri="{FF2B5EF4-FFF2-40B4-BE49-F238E27FC236}">
                <a16:creationId xmlns:a16="http://schemas.microsoft.com/office/drawing/2014/main" id="{FC04FA85-DE98-0C45-0E2F-E60D98903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5" y="334056"/>
            <a:ext cx="267652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9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mouldy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covered with a fungal growth which causes decay, due to age or damp conditions </a:t>
            </a:r>
          </a:p>
        </p:txBody>
      </p:sp>
      <p:pic>
        <p:nvPicPr>
          <p:cNvPr id="94210" name="Picture 2" descr="Image result for mouldy clipart">
            <a:extLst>
              <a:ext uri="{FF2B5EF4-FFF2-40B4-BE49-F238E27FC236}">
                <a16:creationId xmlns:a16="http://schemas.microsoft.com/office/drawing/2014/main" id="{76DE243E-D7F5-7077-A6B3-1AA55830FE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89"/>
          <a:stretch/>
        </p:blipFill>
        <p:spPr bwMode="auto">
          <a:xfrm>
            <a:off x="402091" y="424725"/>
            <a:ext cx="2457450" cy="160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poultice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535751"/>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806539"/>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soft, moist mass of material, typically consisting of bran, flour, herbs, etc., applied to the body to relieve soreness and inflammation and kept in place with a cloth </a:t>
            </a:r>
            <a:endParaRPr lang="en-GB" sz="1400" i="1" dirty="0"/>
          </a:p>
        </p:txBody>
      </p:sp>
      <p:pic>
        <p:nvPicPr>
          <p:cNvPr id="3" name="Picture 2" descr="Image result for poultice for medicine clipart">
            <a:extLst>
              <a:ext uri="{FF2B5EF4-FFF2-40B4-BE49-F238E27FC236}">
                <a16:creationId xmlns:a16="http://schemas.microsoft.com/office/drawing/2014/main" id="{EC85A87B-718C-6559-1C82-EE8B85403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5" y="334056"/>
            <a:ext cx="267652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mouldy bread was thrown in the bin.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942" y="3031075"/>
            <a:ext cx="244883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 </a:t>
            </a:r>
            <a:endParaRPr lang="en-GB" i="1" dirty="0"/>
          </a:p>
        </p:txBody>
      </p:sp>
    </p:spTree>
    <p:extLst>
      <p:ext uri="{BB962C8B-B14F-4D97-AF65-F5344CB8AC3E}">
        <p14:creationId xmlns:p14="http://schemas.microsoft.com/office/powerpoint/2010/main" val="41445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poultice was placed on the wound and stung but a little.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824842" y="3045278"/>
            <a:ext cx="2465615" cy="76744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0058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318456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soldier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person who serves in an army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8" name="Picture 8" descr="Image result for soldierr clipart">
            <a:extLst>
              <a:ext uri="{FF2B5EF4-FFF2-40B4-BE49-F238E27FC236}">
                <a16:creationId xmlns:a16="http://schemas.microsoft.com/office/drawing/2014/main" id="{55B25AEB-ACD5-B6D5-C17F-060F058B2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65" y="64938"/>
            <a:ext cx="160972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3"/>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co-ordinate</a:t>
            </a:r>
            <a:endParaRPr dirty="0">
              <a:latin typeface="Twinkl Cursive Looped" panose="02000000000000000000" pitchFamily="2" charset="0"/>
            </a:endParaRPr>
          </a:p>
        </p:txBody>
      </p:sp>
      <p:sp>
        <p:nvSpPr>
          <p:cNvPr id="341" name="Google Shape;341;p63"/>
          <p:cNvSpPr/>
          <p:nvPr/>
        </p:nvSpPr>
        <p:spPr>
          <a:xfrm>
            <a:off x="4333000" y="3565533"/>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42" name="Google Shape;342;p63"/>
          <p:cNvPicPr preferRelativeResize="0"/>
          <p:nvPr/>
        </p:nvPicPr>
        <p:blipFill>
          <a:blip r:embed="rId3">
            <a:alphaModFix/>
          </a:blip>
          <a:stretch>
            <a:fillRect/>
          </a:stretch>
        </p:blipFill>
        <p:spPr>
          <a:xfrm>
            <a:off x="203200" y="203201"/>
            <a:ext cx="3754467" cy="24984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P spid="34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soldiers came home from the war victorious.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98172" y="3031075"/>
            <a:ext cx="2416627"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2058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stomach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saclike expansion of the digestive system, between the </a:t>
            </a:r>
            <a:r>
              <a:rPr lang="en-GB" sz="4400" dirty="0" err="1">
                <a:solidFill>
                  <a:prstClr val="black"/>
                </a:solidFill>
                <a:latin typeface="Twinkl Cursive Looped" panose="02000000000000000000" pitchFamily="2" charset="0"/>
              </a:rPr>
              <a:t>esophagus</a:t>
            </a:r>
            <a:r>
              <a:rPr lang="en-GB" sz="4400" dirty="0">
                <a:solidFill>
                  <a:prstClr val="black"/>
                </a:solidFill>
                <a:latin typeface="Twinkl Cursive Looped" panose="02000000000000000000" pitchFamily="2" charset="0"/>
              </a:rPr>
              <a:t> and the small intestine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8" name="Picture 8" descr="Image result for stomach clipart">
            <a:extLst>
              <a:ext uri="{FF2B5EF4-FFF2-40B4-BE49-F238E27FC236}">
                <a16:creationId xmlns:a16="http://schemas.microsoft.com/office/drawing/2014/main" id="{7CBC1877-F639-0CF3-1875-E3255F713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29241"/>
            <a:ext cx="14097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8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Their stomach was full from a delightful lunch.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33057" y="3033712"/>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479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232137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a:t>
            </a:r>
          </a:p>
        </p:txBody>
      </p:sp>
    </p:spTree>
    <p:extLst>
      <p:ext uri="{BB962C8B-B14F-4D97-AF65-F5344CB8AC3E}">
        <p14:creationId xmlns:p14="http://schemas.microsoft.com/office/powerpoint/2010/main" val="29206197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re-examining</a:t>
            </a:r>
            <a:r>
              <a:rPr lang="en-GB" sz="3600" dirty="0">
                <a:solidFill>
                  <a:srgbClr val="000000"/>
                </a:solidFill>
                <a:effectLst/>
                <a:latin typeface="Twinkl Cursive Looped" panose="02000000000000000000" pitchFamily="2" charset="0"/>
                <a:ea typeface="Times New Roman" panose="02020603050405020304" pitchFamily="18" charset="0"/>
              </a:rPr>
              <a:t> the weather around the world, it is becoming clear that is becoming more extreme.  There are more storms and heavy downpours which cause flooding and other damage.  There are more heatwaves and periods of drought, which dry up lakes and turn land into desert.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Soldiers</a:t>
            </a:r>
            <a:r>
              <a:rPr lang="en-GB" sz="3600" dirty="0">
                <a:solidFill>
                  <a:srgbClr val="000000"/>
                </a:solidFill>
                <a:effectLst/>
                <a:latin typeface="Twinkl Cursive Looped" panose="02000000000000000000" pitchFamily="2" charset="0"/>
                <a:ea typeface="Times New Roman" panose="02020603050405020304" pitchFamily="18" charset="0"/>
              </a:rPr>
              <a:t> are being used to support in countries where extreme weather has destroyed central emergency services. </a:t>
            </a:r>
          </a:p>
        </p:txBody>
      </p:sp>
    </p:spTree>
    <p:extLst>
      <p:ext uri="{BB962C8B-B14F-4D97-AF65-F5344CB8AC3E}">
        <p14:creationId xmlns:p14="http://schemas.microsoft.com/office/powerpoint/2010/main" val="31799304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854141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a:solidFill>
                  <a:srgbClr val="000000"/>
                </a:solidFill>
                <a:effectLst/>
                <a:latin typeface="Twinkl Cursive Looped" panose="02000000000000000000" pitchFamily="2" charset="0"/>
                <a:ea typeface="Times New Roman" panose="02020603050405020304" pitchFamily="18" charset="0"/>
              </a:rPr>
              <a:t>Soldiers are being used to support in countries where extreme weather has destroyed central emergency services.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9801103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F2718F-B018-2882-873A-E275ED2F00A0}"/>
              </a:ext>
            </a:extLst>
          </p:cNvPr>
          <p:cNvPicPr>
            <a:picLocks noChangeAspect="1"/>
          </p:cNvPicPr>
          <p:nvPr/>
        </p:nvPicPr>
        <p:blipFill rotWithShape="1">
          <a:blip r:embed="rId2"/>
          <a:srcRect l="11651" t="14983" r="10134" b="9266"/>
          <a:stretch/>
        </p:blipFill>
        <p:spPr>
          <a:xfrm>
            <a:off x="179615" y="310241"/>
            <a:ext cx="12012385" cy="6540991"/>
          </a:xfrm>
          <a:prstGeom prst="rect">
            <a:avLst/>
          </a:prstGeom>
        </p:spPr>
      </p:pic>
    </p:spTree>
    <p:extLst>
      <p:ext uri="{BB962C8B-B14F-4D97-AF65-F5344CB8AC3E}">
        <p14:creationId xmlns:p14="http://schemas.microsoft.com/office/powerpoint/2010/main" val="374134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6"/>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co-own</a:t>
            </a:r>
            <a:endParaRPr dirty="0">
              <a:latin typeface="Twinkl Cursive Looped" panose="02000000000000000000" pitchFamily="2" charset="0"/>
            </a:endParaRPr>
          </a:p>
        </p:txBody>
      </p:sp>
      <p:sp>
        <p:nvSpPr>
          <p:cNvPr id="359" name="Google Shape;359;p66"/>
          <p:cNvSpPr/>
          <p:nvPr/>
        </p:nvSpPr>
        <p:spPr>
          <a:xfrm>
            <a:off x="5039567" y="3565533"/>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60" name="Google Shape;360;p66"/>
          <p:cNvPicPr preferRelativeResize="0"/>
          <p:nvPr/>
        </p:nvPicPr>
        <p:blipFill>
          <a:blip r:embed="rId3">
            <a:alphaModFix/>
          </a:blip>
          <a:stretch>
            <a:fillRect/>
          </a:stretch>
        </p:blipFill>
        <p:spPr>
          <a:xfrm>
            <a:off x="203200" y="203200"/>
            <a:ext cx="4554933" cy="2145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p:bldP spid="35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021" name="Google Shape;2021;p37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marvellous</a:t>
            </a:r>
            <a:endParaRPr dirty="0">
              <a:latin typeface="Twinkl Cursive Looped" panose="02000000000000000000" pitchFamily="2"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37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mischievous</a:t>
            </a:r>
            <a:endParaRPr dirty="0">
              <a:latin typeface="Twinkl Cursive Looped" panose="02000000000000000000" pitchFamily="2"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353"/>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co-operate</a:t>
            </a:r>
            <a:endParaRPr dirty="0">
              <a:latin typeface="Twinkl Cursive Looped" panose="02000000000000000000" pitchFamily="2"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35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co-ordinat</a:t>
            </a:r>
            <a:r>
              <a:rPr lang="en-GB" dirty="0"/>
              <a:t>e</a:t>
            </a:r>
            <a:endParaRP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35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co-own</a:t>
            </a:r>
            <a:endParaRPr dirty="0">
              <a:latin typeface="Twinkl Cursive Looped" panose="02000000000000000000" pitchFamily="2"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sp>
        <p:nvSpPr>
          <p:cNvPr id="1938" name="Google Shape;1938;p35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co-author</a:t>
            </a:r>
            <a:endParaRPr dirty="0">
              <a:latin typeface="Twinkl Cursive Looped" panose="02000000000000000000" pitchFamily="2"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35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re-enter</a:t>
            </a:r>
            <a:endParaRPr dirty="0">
              <a:latin typeface="Twinkl Cursive Looped" panose="02000000000000000000" pitchFamily="2"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35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re-educate</a:t>
            </a:r>
            <a:endParaRPr dirty="0">
              <a:latin typeface="Twinkl Cursive Looped" panose="020000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9"/>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co-author</a:t>
            </a:r>
            <a:endParaRPr dirty="0">
              <a:latin typeface="Twinkl Cursive Looped" panose="02000000000000000000" pitchFamily="2" charset="0"/>
            </a:endParaRPr>
          </a:p>
        </p:txBody>
      </p:sp>
      <p:sp>
        <p:nvSpPr>
          <p:cNvPr id="377" name="Google Shape;377;p69"/>
          <p:cNvSpPr/>
          <p:nvPr/>
        </p:nvSpPr>
        <p:spPr>
          <a:xfrm>
            <a:off x="4655100" y="3575900"/>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78" name="Google Shape;378;p69"/>
          <p:cNvPicPr preferRelativeResize="0"/>
          <p:nvPr/>
        </p:nvPicPr>
        <p:blipFill>
          <a:blip r:embed="rId3">
            <a:alphaModFix/>
          </a:blip>
          <a:stretch>
            <a:fillRect/>
          </a:stretch>
        </p:blipFill>
        <p:spPr>
          <a:xfrm>
            <a:off x="203200" y="203201"/>
            <a:ext cx="2896411" cy="337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P spid="37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35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re-examine</a:t>
            </a:r>
            <a:endParaRPr dirty="0">
              <a:latin typeface="Twinkl Cursive Looped" panose="02000000000000000000" pitchFamily="2"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36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re-evaluate</a:t>
            </a:r>
            <a:endParaRPr dirty="0">
              <a:latin typeface="Twinkl Cursive Looped" panose="02000000000000000000" pitchFamily="2"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36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man-eating</a:t>
            </a:r>
            <a:endParaRPr dirty="0">
              <a:latin typeface="Twinkl Cursive Looped" panose="02000000000000000000" pitchFamily="2"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362"/>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little-used</a:t>
            </a:r>
            <a:endParaRPr dirty="0">
              <a:latin typeface="Twinkl Cursive Looped" panose="02000000000000000000" pitchFamily="2"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363"/>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rock-bottom</a:t>
            </a:r>
            <a:endParaRPr dirty="0">
              <a:latin typeface="Twinkl Cursive Looped" panose="02000000000000000000" pitchFamily="2"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Google Shape;1986;p36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wide-eyed</a:t>
            </a:r>
            <a:endParaRPr dirty="0">
              <a:latin typeface="Twinkl Cursive Looped" panose="02000000000000000000" pitchFamily="2"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36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cold-hearted</a:t>
            </a:r>
            <a:endParaRPr dirty="0">
              <a:latin typeface="Twinkl Cursive Looped" panose="02000000000000000000" pitchFamily="2"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997"/>
        <p:cNvGrpSpPr/>
        <p:nvPr/>
      </p:nvGrpSpPr>
      <p:grpSpPr>
        <a:xfrm>
          <a:off x="0" y="0"/>
          <a:ext cx="0" cy="0"/>
          <a:chOff x="0" y="0"/>
          <a:chExt cx="0" cy="0"/>
        </a:xfrm>
      </p:grpSpPr>
      <p:sp>
        <p:nvSpPr>
          <p:cNvPr id="1998" name="Google Shape;1998;p36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stone-faced</a:t>
            </a:r>
            <a:endParaRPr dirty="0">
              <a:latin typeface="Twinkl Cursive Looped" panose="02000000000000000000" pitchFamily="2"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03"/>
        <p:cNvGrpSpPr/>
        <p:nvPr/>
      </p:nvGrpSpPr>
      <p:grpSpPr>
        <a:xfrm>
          <a:off x="0" y="0"/>
          <a:ext cx="0" cy="0"/>
          <a:chOff x="0" y="0"/>
          <a:chExt cx="0" cy="0"/>
        </a:xfrm>
      </p:grpSpPr>
      <p:sp>
        <p:nvSpPr>
          <p:cNvPr id="2004" name="Google Shape;2004;p36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green-eyed</a:t>
            </a:r>
            <a:endParaRPr dirty="0">
              <a:latin typeface="Twinkl Cursive Looped" panose="02000000000000000000" pitchFamily="2"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009"/>
        <p:cNvGrpSpPr/>
        <p:nvPr/>
      </p:nvGrpSpPr>
      <p:grpSpPr>
        <a:xfrm>
          <a:off x="0" y="0"/>
          <a:ext cx="0" cy="0"/>
          <a:chOff x="0" y="0"/>
          <a:chExt cx="0" cy="0"/>
        </a:xfrm>
      </p:grpSpPr>
      <p:sp>
        <p:nvSpPr>
          <p:cNvPr id="2010" name="Google Shape;2010;p36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short-tempered</a:t>
            </a:r>
            <a:endParaRPr dirty="0">
              <a:latin typeface="Twinkl Cursive Looped"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shoulder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smoulder</a:t>
            </a:r>
          </a:p>
        </p:txBody>
      </p:sp>
    </p:spTree>
    <p:extLst>
      <p:ext uri="{BB962C8B-B14F-4D97-AF65-F5344CB8AC3E}">
        <p14:creationId xmlns:p14="http://schemas.microsoft.com/office/powerpoint/2010/main" val="29382723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poultry</a:t>
            </a:r>
          </a:p>
        </p:txBody>
      </p:sp>
    </p:spTree>
    <p:extLst>
      <p:ext uri="{BB962C8B-B14F-4D97-AF65-F5344CB8AC3E}">
        <p14:creationId xmlns:p14="http://schemas.microsoft.com/office/powerpoint/2010/main" val="42138582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soul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boulder</a:t>
            </a:r>
          </a:p>
        </p:txBody>
      </p:sp>
    </p:spTree>
    <p:extLst>
      <p:ext uri="{BB962C8B-B14F-4D97-AF65-F5344CB8AC3E}">
        <p14:creationId xmlns:p14="http://schemas.microsoft.com/office/powerpoint/2010/main" val="8057828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mould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mouldy</a:t>
            </a:r>
          </a:p>
        </p:txBody>
      </p:sp>
    </p:spTree>
    <p:extLst>
      <p:ext uri="{BB962C8B-B14F-4D97-AF65-F5344CB8AC3E}">
        <p14:creationId xmlns:p14="http://schemas.microsoft.com/office/powerpoint/2010/main" val="27926693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poultice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a:t>
            </a:r>
            <a:r>
              <a:rPr lang="en-GB" dirty="0" err="1">
                <a:latin typeface="Twinkl Cursive Looped" panose="02000000000000000000" pitchFamily="2" charset="0"/>
              </a:rPr>
              <a:t>ou</a:t>
            </a:r>
            <a:endParaRPr lang="en-GB" dirty="0">
              <a:latin typeface="Twinkl Cursive Looped" panose="02000000000000000000" pitchFamily="2" charset="0"/>
            </a:endParaRP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err="1">
                <a:latin typeface="Twinkl Cursive Looped" panose="02000000000000000000" pitchFamily="2" charset="0"/>
              </a:rPr>
              <a:t>ou</a:t>
            </a:r>
            <a:endParaRPr lang="en-GB" dirty="0">
              <a:latin typeface="Twinkl Cursive Looped" panose="02000000000000000000" pitchFamily="2" charset="0"/>
            </a:endParaRPr>
          </a:p>
        </p:txBody>
      </p:sp>
    </p:spTree>
    <p:extLst>
      <p:ext uri="{BB962C8B-B14F-4D97-AF65-F5344CB8AC3E}">
        <p14:creationId xmlns:p14="http://schemas.microsoft.com/office/powerpoint/2010/main" val="2817335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soldier</a:t>
            </a:r>
          </a:p>
        </p:txBody>
      </p:sp>
    </p:spTree>
    <p:extLst>
      <p:ext uri="{BB962C8B-B14F-4D97-AF65-F5344CB8AC3E}">
        <p14:creationId xmlns:p14="http://schemas.microsoft.com/office/powerpoint/2010/main" val="23354098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stomach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marvellous   mischievous  co-author short-tempered   soldier  stomach smoulder poultry boulder mouldy </a:t>
            </a:r>
          </a:p>
        </p:txBody>
      </p:sp>
    </p:spTree>
    <p:extLst>
      <p:ext uri="{BB962C8B-B14F-4D97-AF65-F5344CB8AC3E}">
        <p14:creationId xmlns:p14="http://schemas.microsoft.com/office/powerpoint/2010/main" val="38869918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1" y="3670873"/>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 Determiner noun verb noun proposition determiner noun adverb</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The soldiers came home from the war victorious.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453243" y="2048355"/>
            <a:ext cx="1779814"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612571" y="3578539"/>
            <a:ext cx="898072"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571499" y="3659010"/>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Determiner noun verb adjective preposition determiner adjective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91885" y="1990552"/>
            <a:ext cx="11517084" cy="707886"/>
          </a:xfrm>
          <a:prstGeom prst="rect">
            <a:avLst/>
          </a:prstGeom>
          <a:noFill/>
        </p:spPr>
        <p:txBody>
          <a:bodyPr wrap="square" rtlCol="0">
            <a:spAutoFit/>
          </a:bodyPr>
          <a:lstStyle/>
          <a:p>
            <a:r>
              <a:rPr lang="en-GB" sz="4000" dirty="0">
                <a:latin typeface="Twinkl Cursive Looped" panose="02000000000000000000" pitchFamily="2" charset="0"/>
              </a:rPr>
              <a:t>Their stomach was full from a delightful lunch.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649186" y="2062203"/>
            <a:ext cx="1975757"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383970" y="3659010"/>
            <a:ext cx="914401"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3693319"/>
          </a:xfrm>
          <a:prstGeom prst="rect">
            <a:avLst/>
          </a:prstGeom>
          <a:noFill/>
        </p:spPr>
        <p:txBody>
          <a:bodyPr wrap="square" rtlCol="0">
            <a:spAutoFit/>
          </a:bodyPr>
          <a:lstStyle/>
          <a:p>
            <a:r>
              <a:rPr lang="en-GB" b="1" dirty="0">
                <a:solidFill>
                  <a:srgbClr val="83001D"/>
                </a:solidFill>
                <a:effectLst/>
              </a:rPr>
              <a:t>Soldier</a:t>
            </a:r>
          </a:p>
          <a:p>
            <a:endParaRPr lang="en-GB" b="1" dirty="0">
              <a:solidFill>
                <a:srgbClr val="83001D"/>
              </a:solidFill>
            </a:endParaRPr>
          </a:p>
          <a:p>
            <a:r>
              <a:rPr lang="en-GB" b="1" dirty="0">
                <a:solidFill>
                  <a:srgbClr val="83001D"/>
                </a:solidFill>
                <a:effectLst/>
              </a:rPr>
              <a:t>Middle English: from Old French soldier, from </a:t>
            </a:r>
            <a:r>
              <a:rPr lang="en-GB" b="1" dirty="0" err="1">
                <a:solidFill>
                  <a:srgbClr val="83001D"/>
                </a:solidFill>
                <a:effectLst/>
              </a:rPr>
              <a:t>soulde</a:t>
            </a:r>
            <a:r>
              <a:rPr lang="en-GB" b="1" dirty="0">
                <a:solidFill>
                  <a:srgbClr val="83001D"/>
                </a:solidFill>
                <a:effectLst/>
              </a:rPr>
              <a:t> ‘(soldier's) pay’, from Latin solidus (see solidus). The verb dates from the early 17th century.</a:t>
            </a:r>
          </a:p>
          <a:p>
            <a:endParaRPr lang="en-GB" b="1" dirty="0">
              <a:solidFill>
                <a:srgbClr val="83001D"/>
              </a:solidFill>
            </a:endParaRPr>
          </a:p>
          <a:p>
            <a:endParaRPr lang="en-GB" b="1" dirty="0">
              <a:solidFill>
                <a:srgbClr val="83001D"/>
              </a:solidFill>
              <a:effectLst/>
            </a:endParaRPr>
          </a:p>
          <a:p>
            <a:r>
              <a:rPr lang="en-GB" b="1" dirty="0">
                <a:solidFill>
                  <a:srgbClr val="83001D"/>
                </a:solidFill>
                <a:effectLst/>
              </a:rPr>
              <a:t>Stomach</a:t>
            </a:r>
          </a:p>
          <a:p>
            <a:endParaRPr lang="en-GB" b="1" dirty="0">
              <a:solidFill>
                <a:srgbClr val="83001D"/>
              </a:solidFill>
              <a:effectLst/>
            </a:endParaRPr>
          </a:p>
          <a:p>
            <a:r>
              <a:rPr lang="en-GB" b="1" dirty="0">
                <a:solidFill>
                  <a:srgbClr val="83001D"/>
                </a:solidFill>
                <a:effectLst/>
              </a:rPr>
              <a:t>late 14c. variant of earlier </a:t>
            </a:r>
            <a:r>
              <a:rPr lang="en-GB" b="1" dirty="0" err="1">
                <a:solidFill>
                  <a:srgbClr val="83001D"/>
                </a:solidFill>
                <a:effectLst/>
              </a:rPr>
              <a:t>stomake</a:t>
            </a:r>
            <a:r>
              <a:rPr lang="en-GB" b="1" dirty="0">
                <a:solidFill>
                  <a:srgbClr val="83001D"/>
                </a:solidFill>
                <a:effectLst/>
              </a:rPr>
              <a:t> (early 14c.), "internal pouch into which food is digested," from Old French </a:t>
            </a:r>
            <a:r>
              <a:rPr lang="en-GB" b="1" dirty="0" err="1">
                <a:solidFill>
                  <a:srgbClr val="83001D"/>
                </a:solidFill>
                <a:effectLst/>
              </a:rPr>
              <a:t>stomaque</a:t>
            </a:r>
            <a:r>
              <a:rPr lang="en-GB" b="1" dirty="0">
                <a:solidFill>
                  <a:srgbClr val="83001D"/>
                </a:solidFill>
                <a:effectLst/>
              </a:rPr>
              <a:t>, </a:t>
            </a:r>
            <a:r>
              <a:rPr lang="en-GB" b="1" dirty="0" err="1">
                <a:solidFill>
                  <a:srgbClr val="83001D"/>
                </a:solidFill>
                <a:effectLst/>
              </a:rPr>
              <a:t>estomac</a:t>
            </a:r>
            <a:r>
              <a:rPr lang="en-GB" b="1" dirty="0">
                <a:solidFill>
                  <a:srgbClr val="83001D"/>
                </a:solidFill>
                <a:effectLst/>
              </a:rPr>
              <a:t> "stomach," from Latin </a:t>
            </a:r>
            <a:r>
              <a:rPr lang="en-GB" b="1" dirty="0" err="1">
                <a:solidFill>
                  <a:srgbClr val="83001D"/>
                </a:solidFill>
                <a:effectLst/>
              </a:rPr>
              <a:t>stomachus</a:t>
            </a:r>
            <a:r>
              <a:rPr lang="en-GB" b="1" dirty="0">
                <a:solidFill>
                  <a:srgbClr val="83001D"/>
                </a:solidFill>
                <a:effectLst/>
              </a:rPr>
              <a:t> "throat, gullet; stomach," also "taste, inclination, liking; distaste, dislike;" also "pride, indignation," which were thought to have their origin in that organ (source also of Spanish </a:t>
            </a:r>
            <a:r>
              <a:rPr lang="en-GB" b="1" dirty="0" err="1">
                <a:solidFill>
                  <a:srgbClr val="83001D"/>
                </a:solidFill>
                <a:effectLst/>
              </a:rPr>
              <a:t>estómago</a:t>
            </a:r>
            <a:r>
              <a:rPr lang="en-GB" b="1" dirty="0">
                <a:solidFill>
                  <a:srgbClr val="83001D"/>
                </a:solidFill>
                <a:effectLst/>
              </a:rPr>
              <a:t>, Italian </a:t>
            </a:r>
            <a:r>
              <a:rPr lang="en-GB" b="1" dirty="0" err="1">
                <a:solidFill>
                  <a:srgbClr val="83001D"/>
                </a:solidFill>
                <a:effectLst/>
              </a:rPr>
              <a:t>stomaco</a:t>
            </a:r>
            <a:r>
              <a:rPr lang="en-GB" b="1" dirty="0">
                <a:solidFill>
                  <a:srgbClr val="83001D"/>
                </a:solidFill>
                <a:effectLst/>
              </a:rPr>
              <a:t>), from Greek </a:t>
            </a:r>
            <a:r>
              <a:rPr lang="en-GB" b="1" dirty="0" err="1">
                <a:solidFill>
                  <a:srgbClr val="83001D"/>
                </a:solidFill>
                <a:effectLst/>
              </a:rPr>
              <a:t>stomachos</a:t>
            </a:r>
            <a:r>
              <a:rPr lang="en-GB" b="1" dirty="0">
                <a:solidFill>
                  <a:srgbClr val="83001D"/>
                </a:solidFill>
                <a:effectLst/>
              </a:rPr>
              <a:t> "throat, gullet, </a:t>
            </a:r>
            <a:r>
              <a:rPr lang="en-GB" b="1" dirty="0" err="1">
                <a:solidFill>
                  <a:srgbClr val="83001D"/>
                </a:solidFill>
                <a:effectLst/>
              </a:rPr>
              <a:t>esophagus</a:t>
            </a:r>
            <a:r>
              <a:rPr lang="en-GB" b="1" dirty="0">
                <a:solidFill>
                  <a:srgbClr val="83001D"/>
                </a:solidFill>
                <a:effectLst/>
              </a:rPr>
              <a:t>," literally "mouth, opening," from stoma "mouth"</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4800" i="1" dirty="0">
                <a:latin typeface="Twinkl Cursive Looped" panose="02000000000000000000" pitchFamily="2" charset="0"/>
              </a:rPr>
              <a:t>Write spelling questions for the challenge words and then a mark scheme to show where children may go wrong. </a:t>
            </a:r>
          </a:p>
        </p:txBody>
      </p:sp>
    </p:spTree>
    <p:extLst>
      <p:ext uri="{BB962C8B-B14F-4D97-AF65-F5344CB8AC3E}">
        <p14:creationId xmlns:p14="http://schemas.microsoft.com/office/powerpoint/2010/main" val="402739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shoulder   </a:t>
            </a:r>
          </a:p>
        </p:txBody>
      </p:sp>
      <p:sp>
        <p:nvSpPr>
          <p:cNvPr id="3" name="Rectangle 2">
            <a:extLst>
              <a:ext uri="{FF2B5EF4-FFF2-40B4-BE49-F238E27FC236}">
                <a16:creationId xmlns:a16="http://schemas.microsoft.com/office/drawing/2014/main" id="{13BB5EC0-7A96-4D29-A835-6FAE896C31A4}"/>
              </a:ext>
            </a:extLst>
          </p:cNvPr>
          <p:cNvSpPr/>
          <p:nvPr/>
        </p:nvSpPr>
        <p:spPr>
          <a:xfrm>
            <a:off x="5731328" y="3551633"/>
            <a:ext cx="865415"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shoulder clipart">
            <a:extLst>
              <a:ext uri="{FF2B5EF4-FFF2-40B4-BE49-F238E27FC236}">
                <a16:creationId xmlns:a16="http://schemas.microsoft.com/office/drawing/2014/main" id="{A03E20F8-8757-37AC-1896-184FDF03B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41" y="468767"/>
            <a:ext cx="23145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smoulder</a:t>
            </a:r>
          </a:p>
        </p:txBody>
      </p:sp>
      <p:sp>
        <p:nvSpPr>
          <p:cNvPr id="3" name="Rectangle 2">
            <a:extLst>
              <a:ext uri="{FF2B5EF4-FFF2-40B4-BE49-F238E27FC236}">
                <a16:creationId xmlns:a16="http://schemas.microsoft.com/office/drawing/2014/main" id="{0366E0B6-702E-4814-82C6-08CA2D13F3C9}"/>
              </a:ext>
            </a:extLst>
          </p:cNvPr>
          <p:cNvSpPr/>
          <p:nvPr/>
        </p:nvSpPr>
        <p:spPr>
          <a:xfrm>
            <a:off x="5551713" y="3608613"/>
            <a:ext cx="849087"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8" name="Picture 10" descr="Image result for smoulder clipart">
            <a:extLst>
              <a:ext uri="{FF2B5EF4-FFF2-40B4-BE49-F238E27FC236}">
                <a16:creationId xmlns:a16="http://schemas.microsoft.com/office/drawing/2014/main" id="{5ABD6D9E-9D7C-8CC1-360F-FE0C844F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91218"/>
            <a:ext cx="27241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shoulder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joint in the body</a:t>
            </a:r>
          </a:p>
        </p:txBody>
      </p:sp>
      <p:pic>
        <p:nvPicPr>
          <p:cNvPr id="7" name="Picture 8" descr="Image result for shoulder clipart">
            <a:extLst>
              <a:ext uri="{FF2B5EF4-FFF2-40B4-BE49-F238E27FC236}">
                <a16:creationId xmlns:a16="http://schemas.microsoft.com/office/drawing/2014/main" id="{36B29091-6587-E18A-FE86-137DE37B4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41" y="468767"/>
            <a:ext cx="23145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smoulder</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burn slowly with smoke but no flame </a:t>
            </a:r>
            <a:endParaRPr lang="en-GB" sz="1400" i="1" dirty="0"/>
          </a:p>
        </p:txBody>
      </p:sp>
      <p:pic>
        <p:nvPicPr>
          <p:cNvPr id="7" name="Picture 10" descr="Image result for smoulder clipart">
            <a:extLst>
              <a:ext uri="{FF2B5EF4-FFF2-40B4-BE49-F238E27FC236}">
                <a16:creationId xmlns:a16="http://schemas.microsoft.com/office/drawing/2014/main" id="{0C5EBC89-EA5C-E3CE-A094-C9D35564B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91218"/>
            <a:ext cx="27241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shoulder raised on the teacher as she looked doubtfully at the child’s explanation.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47612" y="2102984"/>
            <a:ext cx="267743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bonfire still smouldered, the smoke drifting over the paddock.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37513" y="2816678"/>
            <a:ext cx="3494316"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soldier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person who serves in an army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8" name="Picture 8" descr="Image result for soldierr clipart">
            <a:extLst>
              <a:ext uri="{FF2B5EF4-FFF2-40B4-BE49-F238E27FC236}">
                <a16:creationId xmlns:a16="http://schemas.microsoft.com/office/drawing/2014/main" id="{55B25AEB-ACD5-B6D5-C17F-060F058B2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65" y="64938"/>
            <a:ext cx="160972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soldiers came home from the war victorious.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98172" y="3031075"/>
            <a:ext cx="2416627"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stomach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saclike expansion of the digestive system, between the </a:t>
            </a:r>
            <a:r>
              <a:rPr lang="en-GB" sz="4400" dirty="0" err="1">
                <a:solidFill>
                  <a:prstClr val="black"/>
                </a:solidFill>
                <a:latin typeface="Twinkl Cursive Looped" panose="02000000000000000000" pitchFamily="2" charset="0"/>
              </a:rPr>
              <a:t>esophagus</a:t>
            </a:r>
            <a:r>
              <a:rPr lang="en-GB" sz="4400" dirty="0">
                <a:solidFill>
                  <a:prstClr val="black"/>
                </a:solidFill>
                <a:latin typeface="Twinkl Cursive Looped" panose="02000000000000000000" pitchFamily="2" charset="0"/>
              </a:rPr>
              <a:t> and the small intestine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8" name="Picture 8" descr="Image result for stomach clipart">
            <a:extLst>
              <a:ext uri="{FF2B5EF4-FFF2-40B4-BE49-F238E27FC236}">
                <a16:creationId xmlns:a16="http://schemas.microsoft.com/office/drawing/2014/main" id="{7CBC1877-F639-0CF3-1875-E3255F713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29241"/>
            <a:ext cx="14097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Their stomach was full from a delightful lunch.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33057" y="3033712"/>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a:t>
            </a:r>
          </a:p>
        </p:txBody>
      </p:sp>
    </p:spTree>
    <p:extLst>
      <p:ext uri="{BB962C8B-B14F-4D97-AF65-F5344CB8AC3E}">
        <p14:creationId xmlns:p14="http://schemas.microsoft.com/office/powerpoint/2010/main" val="2433500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re-examining</a:t>
            </a:r>
            <a:r>
              <a:rPr lang="en-GB" sz="3600" dirty="0">
                <a:solidFill>
                  <a:srgbClr val="000000"/>
                </a:solidFill>
                <a:effectLst/>
                <a:latin typeface="Twinkl Cursive Looped" panose="02000000000000000000" pitchFamily="2" charset="0"/>
                <a:ea typeface="Times New Roman" panose="02020603050405020304" pitchFamily="18" charset="0"/>
              </a:rPr>
              <a:t> the weather around the world, it is becoming clear that is becoming more extreme.  There are more storms and heavy downpours which cause flooding and other damage.  There are more heatwaves and periods of drought, which dry up lakes and turn land into desert.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Soldiers</a:t>
            </a:r>
            <a:r>
              <a:rPr lang="en-GB" sz="3600" dirty="0">
                <a:solidFill>
                  <a:srgbClr val="000000"/>
                </a:solidFill>
                <a:effectLst/>
                <a:latin typeface="Twinkl Cursive Looped" panose="02000000000000000000" pitchFamily="2" charset="0"/>
                <a:ea typeface="Times New Roman" panose="02020603050405020304" pitchFamily="18" charset="0"/>
              </a:rPr>
              <a:t> are being used to support in countries where extreme weather has destroyed central emergency services. </a:t>
            </a:r>
          </a:p>
        </p:txBody>
      </p:sp>
    </p:spTree>
    <p:extLst>
      <p:ext uri="{BB962C8B-B14F-4D97-AF65-F5344CB8AC3E}">
        <p14:creationId xmlns:p14="http://schemas.microsoft.com/office/powerpoint/2010/main" val="334416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When re-examining the weather around the world, it is becoming clear that it is becoming more extreme.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571502-98A4-073D-7F1B-6EEB35C6F846}"/>
              </a:ext>
            </a:extLst>
          </p:cNvPr>
          <p:cNvPicPr>
            <a:picLocks noChangeAspect="1"/>
          </p:cNvPicPr>
          <p:nvPr/>
        </p:nvPicPr>
        <p:blipFill rotWithShape="1">
          <a:blip r:embed="rId2"/>
          <a:srcRect l="11651" t="14983" r="10134" b="9266"/>
          <a:stretch/>
        </p:blipFill>
        <p:spPr>
          <a:xfrm>
            <a:off x="179615" y="310241"/>
            <a:ext cx="12012385" cy="6540991"/>
          </a:xfrm>
          <a:prstGeom prst="rect">
            <a:avLst/>
          </a:prstGeom>
        </p:spPr>
      </p:pic>
    </p:spTree>
    <p:extLst>
      <p:ext uri="{BB962C8B-B14F-4D97-AF65-F5344CB8AC3E}">
        <p14:creationId xmlns:p14="http://schemas.microsoft.com/office/powerpoint/2010/main" val="90833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49389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79348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marvellous</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2" name="Google Shape;530;p97">
            <a:extLst>
              <a:ext uri="{FF2B5EF4-FFF2-40B4-BE49-F238E27FC236}">
                <a16:creationId xmlns:a16="http://schemas.microsoft.com/office/drawing/2014/main" id="{8B0439BB-9FB7-C41E-93C5-B51E627A6D70}"/>
              </a:ext>
            </a:extLst>
          </p:cNvPr>
          <p:cNvSpPr txBox="1">
            <a:spLocks/>
          </p:cNvSpPr>
          <p:nvPr/>
        </p:nvSpPr>
        <p:spPr>
          <a:xfrm>
            <a:off x="844549" y="4408882"/>
            <a:ext cx="10515600" cy="1481600"/>
          </a:xfrm>
          <a:prstGeom prst="rect">
            <a:avLst/>
          </a:prstGeom>
          <a:noFill/>
          <a:ln>
            <a:noFill/>
          </a:ln>
        </p:spPr>
        <p:txBody>
          <a:bodyPr spcFirstLastPara="1" vert="horz" wrap="square" lIns="91433" tIns="45700" rIns="91433" bIns="45700" rtlCol="0" anchor="b" anchorCtr="0">
            <a:normAutofit fontScale="90000" lnSpcReduction="10000"/>
          </a:bodyPr>
          <a:lstStyle>
            <a:lvl1pPr lvl="0" algn="l" defTabSz="914400" rtl="0" eaLnBrk="1" latinLnBrk="0" hangingPunct="1">
              <a:lnSpc>
                <a:spcPct val="90000"/>
              </a:lnSpc>
              <a:spcBef>
                <a:spcPts val="0"/>
              </a:spcBef>
              <a:spcAft>
                <a:spcPts val="0"/>
              </a:spcAft>
              <a:buClr>
                <a:schemeClr val="dk1"/>
              </a:buClr>
              <a:buSzPts val="4500"/>
              <a:buFont typeface="Calibri"/>
              <a:buNone/>
              <a:defRPr sz="6000" kern="1200">
                <a:solidFill>
                  <a:schemeClr val="tx1"/>
                </a:solidFill>
                <a:latin typeface="+mj-lt"/>
                <a:ea typeface="+mj-ea"/>
                <a:cs typeface="+mj-c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pPr algn="ctr">
              <a:buSzPct val="100000"/>
            </a:pPr>
            <a:r>
              <a:rPr lang="en-GB" dirty="0">
                <a:latin typeface="Twinkl Cursive Looped" panose="02000000000000000000" pitchFamily="2" charset="0"/>
              </a:rPr>
              <a:t>We saw the most marvellous firework display.</a:t>
            </a:r>
            <a:endParaRPr lang="en-GB" i="1" dirty="0">
              <a:latin typeface="Twinkl Cursive Looped" panose="02000000000000000000" pitchFamily="2" charset="0"/>
              <a:ea typeface="Arial"/>
              <a:cs typeface="Arial"/>
              <a:sym typeface="Arial"/>
            </a:endParaRPr>
          </a:p>
        </p:txBody>
      </p:sp>
      <p:pic>
        <p:nvPicPr>
          <p:cNvPr id="3" name="Google Shape;531;p97">
            <a:extLst>
              <a:ext uri="{FF2B5EF4-FFF2-40B4-BE49-F238E27FC236}">
                <a16:creationId xmlns:a16="http://schemas.microsoft.com/office/drawing/2014/main" id="{77EC35B9-8D22-753E-5C2D-E076556CAB3F}"/>
              </a:ext>
            </a:extLst>
          </p:cNvPr>
          <p:cNvPicPr preferRelativeResize="0"/>
          <p:nvPr/>
        </p:nvPicPr>
        <p:blipFill>
          <a:blip r:embed="rId3">
            <a:alphaModFix/>
          </a:blip>
          <a:stretch>
            <a:fillRect/>
          </a:stretch>
        </p:blipFill>
        <p:spPr>
          <a:xfrm>
            <a:off x="203200" y="203200"/>
            <a:ext cx="3673549" cy="2674424"/>
          </a:xfrm>
          <a:prstGeom prst="rect">
            <a:avLst/>
          </a:prstGeom>
          <a:noFill/>
          <a:ln>
            <a:noFill/>
          </a:ln>
        </p:spPr>
      </p:pic>
    </p:spTree>
    <p:extLst>
      <p:ext uri="{BB962C8B-B14F-4D97-AF65-F5344CB8AC3E}">
        <p14:creationId xmlns:p14="http://schemas.microsoft.com/office/powerpoint/2010/main" val="6905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mischievous </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5" name="TextBox 4">
            <a:extLst>
              <a:ext uri="{FF2B5EF4-FFF2-40B4-BE49-F238E27FC236}">
                <a16:creationId xmlns:a16="http://schemas.microsoft.com/office/drawing/2014/main" id="{D72EAEF8-A27F-C7D0-320C-4CA30862F705}"/>
              </a:ext>
            </a:extLst>
          </p:cNvPr>
          <p:cNvSpPr txBox="1"/>
          <p:nvPr/>
        </p:nvSpPr>
        <p:spPr>
          <a:xfrm>
            <a:off x="831851" y="4095296"/>
            <a:ext cx="11021785" cy="1446550"/>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Dave, the mischievous kitten, hid in the basket of clean washing.</a:t>
            </a:r>
            <a:endParaRPr lang="en-GB" sz="1200" dirty="0"/>
          </a:p>
        </p:txBody>
      </p:sp>
      <p:pic>
        <p:nvPicPr>
          <p:cNvPr id="6" name="Google Shape;557;p102">
            <a:extLst>
              <a:ext uri="{FF2B5EF4-FFF2-40B4-BE49-F238E27FC236}">
                <a16:creationId xmlns:a16="http://schemas.microsoft.com/office/drawing/2014/main" id="{F0E816B5-E4AF-25E9-5253-41A949F37749}"/>
              </a:ext>
            </a:extLst>
          </p:cNvPr>
          <p:cNvPicPr preferRelativeResize="0"/>
          <p:nvPr/>
        </p:nvPicPr>
        <p:blipFill>
          <a:blip r:embed="rId3">
            <a:alphaModFix/>
          </a:blip>
          <a:stretch>
            <a:fillRect/>
          </a:stretch>
        </p:blipFill>
        <p:spPr>
          <a:xfrm>
            <a:off x="203201" y="203201"/>
            <a:ext cx="2674425" cy="2674425"/>
          </a:xfrm>
          <a:prstGeom prst="rect">
            <a:avLst/>
          </a:prstGeom>
          <a:noFill/>
          <a:ln>
            <a:noFill/>
          </a:ln>
        </p:spPr>
      </p:pic>
    </p:spTree>
    <p:extLst>
      <p:ext uri="{BB962C8B-B14F-4D97-AF65-F5344CB8AC3E}">
        <p14:creationId xmlns:p14="http://schemas.microsoft.com/office/powerpoint/2010/main" val="20922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To join a prefix ending in a vowel to a root word beginning with a vowel</a:t>
            </a:r>
            <a:r>
              <a:rPr lang="en-GB" dirty="0"/>
              <a:t>.</a:t>
            </a:r>
            <a:endParaRPr dirty="0"/>
          </a:p>
        </p:txBody>
      </p:sp>
    </p:spTree>
    <p:extLst>
      <p:ext uri="{BB962C8B-B14F-4D97-AF65-F5344CB8AC3E}">
        <p14:creationId xmlns:p14="http://schemas.microsoft.com/office/powerpoint/2010/main" val="2313353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37"/>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re-enter</a:t>
            </a:r>
            <a:endParaRPr dirty="0">
              <a:latin typeface="Twinkl Cursive Looped" panose="02000000000000000000" pitchFamily="2" charset="0"/>
            </a:endParaRPr>
          </a:p>
        </p:txBody>
      </p:sp>
      <p:sp>
        <p:nvSpPr>
          <p:cNvPr id="746" name="Google Shape;746;p137"/>
          <p:cNvSpPr/>
          <p:nvPr/>
        </p:nvSpPr>
        <p:spPr>
          <a:xfrm>
            <a:off x="4811000" y="3586333"/>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747" name="Google Shape;747;p137"/>
          <p:cNvPicPr preferRelativeResize="0"/>
          <p:nvPr/>
        </p:nvPicPr>
        <p:blipFill>
          <a:blip r:embed="rId3">
            <a:alphaModFix/>
          </a:blip>
          <a:stretch>
            <a:fillRect/>
          </a:stretch>
        </p:blipFill>
        <p:spPr>
          <a:xfrm>
            <a:off x="203201" y="203200"/>
            <a:ext cx="3213100" cy="254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 grpId="0"/>
      <p:bldP spid="7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571502-98A4-073D-7F1B-6EEB35C6F846}"/>
              </a:ext>
            </a:extLst>
          </p:cNvPr>
          <p:cNvPicPr>
            <a:picLocks noChangeAspect="1"/>
          </p:cNvPicPr>
          <p:nvPr/>
        </p:nvPicPr>
        <p:blipFill rotWithShape="1">
          <a:blip r:embed="rId2"/>
          <a:srcRect l="11651" t="14983" r="10134" b="9266"/>
          <a:stretch/>
        </p:blipFill>
        <p:spPr>
          <a:xfrm>
            <a:off x="179615" y="310241"/>
            <a:ext cx="12012385" cy="6540991"/>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43"/>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re-examine</a:t>
            </a:r>
            <a:endParaRPr dirty="0">
              <a:latin typeface="Twinkl Cursive Looped" panose="02000000000000000000" pitchFamily="2" charset="0"/>
            </a:endParaRPr>
          </a:p>
        </p:txBody>
      </p:sp>
      <p:sp>
        <p:nvSpPr>
          <p:cNvPr id="782" name="Google Shape;782;p143"/>
          <p:cNvSpPr/>
          <p:nvPr/>
        </p:nvSpPr>
        <p:spPr>
          <a:xfrm>
            <a:off x="4236867" y="3586333"/>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783" name="Google Shape;783;p143"/>
          <p:cNvPicPr preferRelativeResize="0"/>
          <p:nvPr/>
        </p:nvPicPr>
        <p:blipFill>
          <a:blip r:embed="rId3">
            <a:alphaModFix/>
          </a:blip>
          <a:stretch>
            <a:fillRect/>
          </a:stretch>
        </p:blipFill>
        <p:spPr>
          <a:xfrm>
            <a:off x="262618" y="248100"/>
            <a:ext cx="2501900" cy="325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 grpId="0"/>
      <p:bldP spid="78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46"/>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re-evaluate</a:t>
            </a:r>
            <a:endParaRPr dirty="0">
              <a:latin typeface="Twinkl Cursive Looped" panose="02000000000000000000" pitchFamily="2" charset="0"/>
            </a:endParaRPr>
          </a:p>
        </p:txBody>
      </p:sp>
      <p:sp>
        <p:nvSpPr>
          <p:cNvPr id="800" name="Google Shape;800;p146"/>
          <p:cNvSpPr/>
          <p:nvPr/>
        </p:nvSpPr>
        <p:spPr>
          <a:xfrm>
            <a:off x="4236867" y="3586333"/>
            <a:ext cx="1628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801" name="Google Shape;801;p146"/>
          <p:cNvPicPr preferRelativeResize="0"/>
          <p:nvPr/>
        </p:nvPicPr>
        <p:blipFill>
          <a:blip r:embed="rId3">
            <a:alphaModFix/>
          </a:blip>
          <a:stretch>
            <a:fillRect/>
          </a:stretch>
        </p:blipFill>
        <p:spPr>
          <a:xfrm>
            <a:off x="203201" y="203200"/>
            <a:ext cx="2946615" cy="2555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 grpId="0"/>
      <p:bldP spid="8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581102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a:t>
            </a:r>
            <a:r>
              <a:rPr lang="en-GB" dirty="0" err="1">
                <a:latin typeface="Twinkl Cursive Looped" panose="02000000000000000000" pitchFamily="2" charset="0"/>
              </a:rPr>
              <a:t>ou</a:t>
            </a:r>
            <a:endParaRPr lang="en-GB" dirty="0">
              <a:latin typeface="Twinkl Cursive Looped" panose="02000000000000000000" pitchFamily="2" charset="0"/>
            </a:endParaRP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err="1">
                <a:latin typeface="Twinkl Cursive Looped" panose="02000000000000000000" pitchFamily="2" charset="0"/>
              </a:rPr>
              <a:t>ou</a:t>
            </a:r>
            <a:endParaRPr lang="en-GB" dirty="0">
              <a:latin typeface="Twinkl Cursive Looped" panose="02000000000000000000" pitchFamily="2" charset="0"/>
            </a:endParaRPr>
          </a:p>
        </p:txBody>
      </p:sp>
    </p:spTree>
    <p:extLst>
      <p:ext uri="{BB962C8B-B14F-4D97-AF65-F5344CB8AC3E}">
        <p14:creationId xmlns:p14="http://schemas.microsoft.com/office/powerpoint/2010/main" val="275413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poultry   </a:t>
            </a:r>
          </a:p>
        </p:txBody>
      </p:sp>
      <p:sp>
        <p:nvSpPr>
          <p:cNvPr id="3" name="Rectangle 2">
            <a:extLst>
              <a:ext uri="{FF2B5EF4-FFF2-40B4-BE49-F238E27FC236}">
                <a16:creationId xmlns:a16="http://schemas.microsoft.com/office/drawing/2014/main" id="{13BB5EC0-7A96-4D29-A835-6FAE896C31A4}"/>
              </a:ext>
            </a:extLst>
          </p:cNvPr>
          <p:cNvSpPr/>
          <p:nvPr/>
        </p:nvSpPr>
        <p:spPr>
          <a:xfrm>
            <a:off x="5663292" y="3551633"/>
            <a:ext cx="865415"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546" name="Picture 2" descr="Image result for poultry clipart">
            <a:extLst>
              <a:ext uri="{FF2B5EF4-FFF2-40B4-BE49-F238E27FC236}">
                <a16:creationId xmlns:a16="http://schemas.microsoft.com/office/drawing/2014/main" id="{32425288-5FD3-B932-F69F-2983BA6A2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20" y="263979"/>
            <a:ext cx="189547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soul</a:t>
            </a:r>
          </a:p>
        </p:txBody>
      </p:sp>
      <p:sp>
        <p:nvSpPr>
          <p:cNvPr id="3" name="Rectangle 2">
            <a:extLst>
              <a:ext uri="{FF2B5EF4-FFF2-40B4-BE49-F238E27FC236}">
                <a16:creationId xmlns:a16="http://schemas.microsoft.com/office/drawing/2014/main" id="{0366E0B6-702E-4814-82C6-08CA2D13F3C9}"/>
              </a:ext>
            </a:extLst>
          </p:cNvPr>
          <p:cNvSpPr/>
          <p:nvPr/>
        </p:nvSpPr>
        <p:spPr>
          <a:xfrm>
            <a:off x="5796642" y="3608613"/>
            <a:ext cx="800102"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7522" name="Picture 2" descr="Image result for soul clipart">
            <a:extLst>
              <a:ext uri="{FF2B5EF4-FFF2-40B4-BE49-F238E27FC236}">
                <a16:creationId xmlns:a16="http://schemas.microsoft.com/office/drawing/2014/main" id="{958A3560-E4EB-FB3E-AAFA-3773EDC04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579665"/>
            <a:ext cx="14954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1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poultry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domestic fowl, such as chickens, turkeys, ducks, and geese</a:t>
            </a:r>
          </a:p>
        </p:txBody>
      </p:sp>
      <p:pic>
        <p:nvPicPr>
          <p:cNvPr id="3" name="Picture 2" descr="Image result for poultry clipart">
            <a:extLst>
              <a:ext uri="{FF2B5EF4-FFF2-40B4-BE49-F238E27FC236}">
                <a16:creationId xmlns:a16="http://schemas.microsoft.com/office/drawing/2014/main" id="{C6EC85F4-6895-BBEF-3B83-0743EC9AB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20" y="263979"/>
            <a:ext cx="189547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8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soul</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the spiritual or immaterial part of a human being or animal, regarded as immortal </a:t>
            </a:r>
            <a:endParaRPr lang="en-GB" sz="1400" i="1" dirty="0"/>
          </a:p>
        </p:txBody>
      </p:sp>
      <p:pic>
        <p:nvPicPr>
          <p:cNvPr id="3" name="Picture 2" descr="Image result for soul clipart">
            <a:extLst>
              <a:ext uri="{FF2B5EF4-FFF2-40B4-BE49-F238E27FC236}">
                <a16:creationId xmlns:a16="http://schemas.microsoft.com/office/drawing/2014/main" id="{69FBF5C3-C8A1-3D92-D6B9-F5E69F2F3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579665"/>
            <a:ext cx="14954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haven’t eaten poultry for years as I am vegetarian.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274129" y="3031075"/>
            <a:ext cx="23839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30314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souls of two people came together as they fell in love.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971799" y="2881992"/>
            <a:ext cx="1828801"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0570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96901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soldier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person who serves in an army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8" name="Picture 8" descr="Image result for soldierr clipart">
            <a:extLst>
              <a:ext uri="{FF2B5EF4-FFF2-40B4-BE49-F238E27FC236}">
                <a16:creationId xmlns:a16="http://schemas.microsoft.com/office/drawing/2014/main" id="{55B25AEB-ACD5-B6D5-C17F-060F058B2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65" y="64938"/>
            <a:ext cx="160972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1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soldiers came home from the war victorious.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98172" y="3031075"/>
            <a:ext cx="2416627"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8412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stomach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saclike expansion of the digestive system, between the </a:t>
            </a:r>
            <a:r>
              <a:rPr lang="en-GB" sz="4400" dirty="0" err="1">
                <a:solidFill>
                  <a:prstClr val="black"/>
                </a:solidFill>
                <a:latin typeface="Twinkl Cursive Looped" panose="02000000000000000000" pitchFamily="2" charset="0"/>
              </a:rPr>
              <a:t>esophagus</a:t>
            </a:r>
            <a:r>
              <a:rPr lang="en-GB" sz="4400" dirty="0">
                <a:solidFill>
                  <a:prstClr val="black"/>
                </a:solidFill>
                <a:latin typeface="Twinkl Cursive Looped" panose="02000000000000000000" pitchFamily="2" charset="0"/>
              </a:rPr>
              <a:t> and the small intestine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8" name="Picture 8" descr="Image result for stomach clipart">
            <a:extLst>
              <a:ext uri="{FF2B5EF4-FFF2-40B4-BE49-F238E27FC236}">
                <a16:creationId xmlns:a16="http://schemas.microsoft.com/office/drawing/2014/main" id="{7CBC1877-F639-0CF3-1875-E3255F713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29241"/>
            <a:ext cx="14097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Their stomach was full from a delightful lunch.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33057" y="3033712"/>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5874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3594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a:t>
            </a:r>
          </a:p>
        </p:txBody>
      </p:sp>
    </p:spTree>
    <p:extLst>
      <p:ext uri="{BB962C8B-B14F-4D97-AF65-F5344CB8AC3E}">
        <p14:creationId xmlns:p14="http://schemas.microsoft.com/office/powerpoint/2010/main" val="2081448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re-examining</a:t>
            </a:r>
            <a:r>
              <a:rPr lang="en-GB" sz="3600" dirty="0">
                <a:solidFill>
                  <a:srgbClr val="000000"/>
                </a:solidFill>
                <a:effectLst/>
                <a:latin typeface="Twinkl Cursive Looped" panose="02000000000000000000" pitchFamily="2" charset="0"/>
                <a:ea typeface="Times New Roman" panose="02020603050405020304" pitchFamily="18" charset="0"/>
              </a:rPr>
              <a:t> the weather around the world, it is becoming clear that is becoming more extreme.  There are more storms and heavy downpours which cause flooding and other damage.  There are more heatwaves and periods of drought, which dry up lakes and turn land into desert.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Soldiers</a:t>
            </a:r>
            <a:r>
              <a:rPr lang="en-GB" sz="3600" dirty="0">
                <a:solidFill>
                  <a:srgbClr val="000000"/>
                </a:solidFill>
                <a:effectLst/>
                <a:latin typeface="Twinkl Cursive Looped" panose="02000000000000000000" pitchFamily="2" charset="0"/>
                <a:ea typeface="Times New Roman" panose="02020603050405020304" pitchFamily="18" charset="0"/>
              </a:rPr>
              <a:t> are being used to support in countries where extreme weather has destroyed central emergency services. </a:t>
            </a:r>
          </a:p>
        </p:txBody>
      </p:sp>
    </p:spTree>
    <p:extLst>
      <p:ext uri="{BB962C8B-B14F-4D97-AF65-F5344CB8AC3E}">
        <p14:creationId xmlns:p14="http://schemas.microsoft.com/office/powerpoint/2010/main" val="1924966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53031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There are more storms and heavy downpours which cause flooding and other damage.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59169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1131835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571502-98A4-073D-7F1B-6EEB35C6F846}"/>
              </a:ext>
            </a:extLst>
          </p:cNvPr>
          <p:cNvPicPr>
            <a:picLocks noChangeAspect="1"/>
          </p:cNvPicPr>
          <p:nvPr/>
        </p:nvPicPr>
        <p:blipFill rotWithShape="1">
          <a:blip r:embed="rId2"/>
          <a:srcRect l="11651" t="14983" r="10134" b="9266"/>
          <a:stretch/>
        </p:blipFill>
        <p:spPr>
          <a:xfrm>
            <a:off x="179615" y="310241"/>
            <a:ext cx="12012385" cy="6540991"/>
          </a:xfrm>
          <a:prstGeom prst="rect">
            <a:avLst/>
          </a:prstGeom>
        </p:spPr>
      </p:pic>
    </p:spTree>
    <p:extLst>
      <p:ext uri="{BB962C8B-B14F-4D97-AF65-F5344CB8AC3E}">
        <p14:creationId xmlns:p14="http://schemas.microsoft.com/office/powerpoint/2010/main" val="2899689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53641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883209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marvellous</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2" name="Google Shape;530;p97">
            <a:extLst>
              <a:ext uri="{FF2B5EF4-FFF2-40B4-BE49-F238E27FC236}">
                <a16:creationId xmlns:a16="http://schemas.microsoft.com/office/drawing/2014/main" id="{8B0439BB-9FB7-C41E-93C5-B51E627A6D70}"/>
              </a:ext>
            </a:extLst>
          </p:cNvPr>
          <p:cNvSpPr txBox="1">
            <a:spLocks/>
          </p:cNvSpPr>
          <p:nvPr/>
        </p:nvSpPr>
        <p:spPr>
          <a:xfrm>
            <a:off x="844549" y="4408882"/>
            <a:ext cx="10515600" cy="1481600"/>
          </a:xfrm>
          <a:prstGeom prst="rect">
            <a:avLst/>
          </a:prstGeom>
          <a:noFill/>
          <a:ln>
            <a:noFill/>
          </a:ln>
        </p:spPr>
        <p:txBody>
          <a:bodyPr spcFirstLastPara="1" vert="horz" wrap="square" lIns="91433" tIns="45700" rIns="91433" bIns="45700" rtlCol="0" anchor="b" anchorCtr="0">
            <a:normAutofit fontScale="90000" lnSpcReduction="10000"/>
          </a:bodyPr>
          <a:lstStyle>
            <a:lvl1pPr lvl="0" algn="l" defTabSz="914400" rtl="0" eaLnBrk="1" latinLnBrk="0" hangingPunct="1">
              <a:lnSpc>
                <a:spcPct val="90000"/>
              </a:lnSpc>
              <a:spcBef>
                <a:spcPts val="0"/>
              </a:spcBef>
              <a:spcAft>
                <a:spcPts val="0"/>
              </a:spcAft>
              <a:buClr>
                <a:schemeClr val="dk1"/>
              </a:buClr>
              <a:buSzPts val="4500"/>
              <a:buFont typeface="Calibri"/>
              <a:buNone/>
              <a:defRPr sz="6000" kern="1200">
                <a:solidFill>
                  <a:schemeClr val="tx1"/>
                </a:solidFill>
                <a:latin typeface="+mj-lt"/>
                <a:ea typeface="+mj-ea"/>
                <a:cs typeface="+mj-c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pPr algn="ctr">
              <a:buSzPct val="100000"/>
            </a:pPr>
            <a:r>
              <a:rPr lang="en-GB" dirty="0">
                <a:latin typeface="Twinkl Cursive Looped" panose="02000000000000000000" pitchFamily="2" charset="0"/>
              </a:rPr>
              <a:t>We saw the most marvellous firework display.</a:t>
            </a:r>
            <a:endParaRPr lang="en-GB" i="1" dirty="0">
              <a:latin typeface="Twinkl Cursive Looped" panose="02000000000000000000" pitchFamily="2" charset="0"/>
              <a:ea typeface="Arial"/>
              <a:cs typeface="Arial"/>
              <a:sym typeface="Arial"/>
            </a:endParaRPr>
          </a:p>
        </p:txBody>
      </p:sp>
      <p:pic>
        <p:nvPicPr>
          <p:cNvPr id="3" name="Google Shape;531;p97">
            <a:extLst>
              <a:ext uri="{FF2B5EF4-FFF2-40B4-BE49-F238E27FC236}">
                <a16:creationId xmlns:a16="http://schemas.microsoft.com/office/drawing/2014/main" id="{77EC35B9-8D22-753E-5C2D-E076556CAB3F}"/>
              </a:ext>
            </a:extLst>
          </p:cNvPr>
          <p:cNvPicPr preferRelativeResize="0"/>
          <p:nvPr/>
        </p:nvPicPr>
        <p:blipFill>
          <a:blip r:embed="rId3">
            <a:alphaModFix/>
          </a:blip>
          <a:stretch>
            <a:fillRect/>
          </a:stretch>
        </p:blipFill>
        <p:spPr>
          <a:xfrm>
            <a:off x="203200" y="203200"/>
            <a:ext cx="3673549" cy="2674424"/>
          </a:xfrm>
          <a:prstGeom prst="rect">
            <a:avLst/>
          </a:prstGeom>
          <a:noFill/>
          <a:ln>
            <a:noFill/>
          </a:ln>
        </p:spPr>
      </p:pic>
    </p:spTree>
    <p:extLst>
      <p:ext uri="{BB962C8B-B14F-4D97-AF65-F5344CB8AC3E}">
        <p14:creationId xmlns:p14="http://schemas.microsoft.com/office/powerpoint/2010/main" val="136685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mischievous </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5" name="TextBox 4">
            <a:extLst>
              <a:ext uri="{FF2B5EF4-FFF2-40B4-BE49-F238E27FC236}">
                <a16:creationId xmlns:a16="http://schemas.microsoft.com/office/drawing/2014/main" id="{D72EAEF8-A27F-C7D0-320C-4CA30862F705}"/>
              </a:ext>
            </a:extLst>
          </p:cNvPr>
          <p:cNvSpPr txBox="1"/>
          <p:nvPr/>
        </p:nvSpPr>
        <p:spPr>
          <a:xfrm>
            <a:off x="831851" y="4095296"/>
            <a:ext cx="11021785" cy="1446550"/>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Dave, the mischievous kitten, hid in the basket of clean washing.</a:t>
            </a:r>
            <a:endParaRPr lang="en-GB" sz="1200" dirty="0"/>
          </a:p>
        </p:txBody>
      </p:sp>
      <p:pic>
        <p:nvPicPr>
          <p:cNvPr id="6" name="Google Shape;557;p102">
            <a:extLst>
              <a:ext uri="{FF2B5EF4-FFF2-40B4-BE49-F238E27FC236}">
                <a16:creationId xmlns:a16="http://schemas.microsoft.com/office/drawing/2014/main" id="{F0E816B5-E4AF-25E9-5253-41A949F37749}"/>
              </a:ext>
            </a:extLst>
          </p:cNvPr>
          <p:cNvPicPr preferRelativeResize="0"/>
          <p:nvPr/>
        </p:nvPicPr>
        <p:blipFill>
          <a:blip r:embed="rId3">
            <a:alphaModFix/>
          </a:blip>
          <a:stretch>
            <a:fillRect/>
          </a:stretch>
        </p:blipFill>
        <p:spPr>
          <a:xfrm>
            <a:off x="203201" y="203201"/>
            <a:ext cx="2674425" cy="2674425"/>
          </a:xfrm>
          <a:prstGeom prst="rect">
            <a:avLst/>
          </a:prstGeom>
          <a:noFill/>
          <a:ln>
            <a:noFill/>
          </a:ln>
        </p:spPr>
      </p:pic>
    </p:spTree>
    <p:extLst>
      <p:ext uri="{BB962C8B-B14F-4D97-AF65-F5344CB8AC3E}">
        <p14:creationId xmlns:p14="http://schemas.microsoft.com/office/powerpoint/2010/main" val="108322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To join a prefix ending in a vowel to a root word beginning with a vowel</a:t>
            </a:r>
            <a:r>
              <a:rPr lang="en-GB" dirty="0"/>
              <a:t>.</a:t>
            </a:r>
            <a:endParaRPr dirty="0"/>
          </a:p>
        </p:txBody>
      </p:sp>
    </p:spTree>
    <p:extLst>
      <p:ext uri="{BB962C8B-B14F-4D97-AF65-F5344CB8AC3E}">
        <p14:creationId xmlns:p14="http://schemas.microsoft.com/office/powerpoint/2010/main" val="2310161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213"/>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man-eating</a:t>
            </a:r>
            <a:endParaRPr dirty="0">
              <a:latin typeface="Twinkl Cursive Looped" panose="02000000000000000000" pitchFamily="2" charset="0"/>
            </a:endParaRPr>
          </a:p>
        </p:txBody>
      </p:sp>
      <p:pic>
        <p:nvPicPr>
          <p:cNvPr id="1163" name="Google Shape;1163;p213"/>
          <p:cNvPicPr preferRelativeResize="0"/>
          <p:nvPr/>
        </p:nvPicPr>
        <p:blipFill rotWithShape="1">
          <a:blip r:embed="rId3">
            <a:alphaModFix/>
          </a:blip>
          <a:srcRect b="8090"/>
          <a:stretch/>
        </p:blipFill>
        <p:spPr>
          <a:xfrm>
            <a:off x="203201" y="203202"/>
            <a:ext cx="2602833" cy="27585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215"/>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little-used</a:t>
            </a:r>
            <a:endParaRPr dirty="0">
              <a:latin typeface="Twinkl Cursive Looped" panose="02000000000000000000" pitchFamily="2" charset="0"/>
            </a:endParaRPr>
          </a:p>
        </p:txBody>
      </p:sp>
      <p:pic>
        <p:nvPicPr>
          <p:cNvPr id="1174" name="Google Shape;1174;p215"/>
          <p:cNvPicPr preferRelativeResize="0"/>
          <p:nvPr/>
        </p:nvPicPr>
        <p:blipFill>
          <a:blip r:embed="rId3">
            <a:alphaModFix/>
          </a:blip>
          <a:stretch>
            <a:fillRect/>
          </a:stretch>
        </p:blipFill>
        <p:spPr>
          <a:xfrm>
            <a:off x="203201" y="203201"/>
            <a:ext cx="3940833" cy="27047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217"/>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rock-bottom</a:t>
            </a:r>
            <a:endParaRPr dirty="0">
              <a:latin typeface="Twinkl Cursive Looped" panose="02000000000000000000" pitchFamily="2" charset="0"/>
            </a:endParaRPr>
          </a:p>
        </p:txBody>
      </p:sp>
      <p:pic>
        <p:nvPicPr>
          <p:cNvPr id="1185" name="Google Shape;1185;p217"/>
          <p:cNvPicPr preferRelativeResize="0"/>
          <p:nvPr/>
        </p:nvPicPr>
        <p:blipFill>
          <a:blip r:embed="rId3">
            <a:alphaModFix/>
          </a:blip>
          <a:stretch>
            <a:fillRect/>
          </a:stretch>
        </p:blipFill>
        <p:spPr>
          <a:xfrm>
            <a:off x="203201" y="203200"/>
            <a:ext cx="4034767" cy="2709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marvellous</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2" name="Google Shape;530;p97">
            <a:extLst>
              <a:ext uri="{FF2B5EF4-FFF2-40B4-BE49-F238E27FC236}">
                <a16:creationId xmlns:a16="http://schemas.microsoft.com/office/drawing/2014/main" id="{8B0439BB-9FB7-C41E-93C5-B51E627A6D70}"/>
              </a:ext>
            </a:extLst>
          </p:cNvPr>
          <p:cNvSpPr txBox="1">
            <a:spLocks/>
          </p:cNvSpPr>
          <p:nvPr/>
        </p:nvSpPr>
        <p:spPr>
          <a:xfrm>
            <a:off x="844549" y="4408882"/>
            <a:ext cx="10515600" cy="1481600"/>
          </a:xfrm>
          <a:prstGeom prst="rect">
            <a:avLst/>
          </a:prstGeom>
          <a:noFill/>
          <a:ln>
            <a:noFill/>
          </a:ln>
        </p:spPr>
        <p:txBody>
          <a:bodyPr spcFirstLastPara="1" vert="horz" wrap="square" lIns="91433" tIns="45700" rIns="91433" bIns="45700" rtlCol="0" anchor="b" anchorCtr="0">
            <a:normAutofit fontScale="90000" lnSpcReduction="10000"/>
          </a:bodyPr>
          <a:lstStyle>
            <a:lvl1pPr lvl="0" algn="l" defTabSz="914400" rtl="0" eaLnBrk="1" latinLnBrk="0" hangingPunct="1">
              <a:lnSpc>
                <a:spcPct val="90000"/>
              </a:lnSpc>
              <a:spcBef>
                <a:spcPts val="0"/>
              </a:spcBef>
              <a:spcAft>
                <a:spcPts val="0"/>
              </a:spcAft>
              <a:buClr>
                <a:schemeClr val="dk1"/>
              </a:buClr>
              <a:buSzPts val="4500"/>
              <a:buFont typeface="Calibri"/>
              <a:buNone/>
              <a:defRPr sz="6000" kern="1200">
                <a:solidFill>
                  <a:schemeClr val="tx1"/>
                </a:solidFill>
                <a:latin typeface="+mj-lt"/>
                <a:ea typeface="+mj-ea"/>
                <a:cs typeface="+mj-c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pPr algn="ctr">
              <a:buSzPct val="100000"/>
            </a:pPr>
            <a:r>
              <a:rPr lang="en-GB" dirty="0">
                <a:latin typeface="Twinkl Cursive Looped" panose="02000000000000000000" pitchFamily="2" charset="0"/>
              </a:rPr>
              <a:t>We saw the most marvellous firework display.</a:t>
            </a:r>
            <a:endParaRPr lang="en-GB" i="1" dirty="0">
              <a:latin typeface="Twinkl Cursive Looped" panose="02000000000000000000" pitchFamily="2" charset="0"/>
              <a:ea typeface="Arial"/>
              <a:cs typeface="Arial"/>
              <a:sym typeface="Arial"/>
            </a:endParaRPr>
          </a:p>
        </p:txBody>
      </p:sp>
      <p:pic>
        <p:nvPicPr>
          <p:cNvPr id="3" name="Google Shape;531;p97">
            <a:extLst>
              <a:ext uri="{FF2B5EF4-FFF2-40B4-BE49-F238E27FC236}">
                <a16:creationId xmlns:a16="http://schemas.microsoft.com/office/drawing/2014/main" id="{77EC35B9-8D22-753E-5C2D-E076556CAB3F}"/>
              </a:ext>
            </a:extLst>
          </p:cNvPr>
          <p:cNvPicPr preferRelativeResize="0"/>
          <p:nvPr/>
        </p:nvPicPr>
        <p:blipFill>
          <a:blip r:embed="rId3">
            <a:alphaModFix/>
          </a:blip>
          <a:stretch>
            <a:fillRect/>
          </a:stretch>
        </p:blipFill>
        <p:spPr>
          <a:xfrm>
            <a:off x="203200" y="203200"/>
            <a:ext cx="3673549" cy="2674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219"/>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wide-eyed</a:t>
            </a:r>
            <a:endParaRPr dirty="0">
              <a:latin typeface="Twinkl Cursive Looped" panose="02000000000000000000" pitchFamily="2" charset="0"/>
            </a:endParaRPr>
          </a:p>
        </p:txBody>
      </p:sp>
      <p:pic>
        <p:nvPicPr>
          <p:cNvPr id="1196" name="Google Shape;1196;p219"/>
          <p:cNvPicPr preferRelativeResize="0"/>
          <p:nvPr/>
        </p:nvPicPr>
        <p:blipFill>
          <a:blip r:embed="rId3">
            <a:alphaModFix/>
          </a:blip>
          <a:stretch>
            <a:fillRect/>
          </a:stretch>
        </p:blipFill>
        <p:spPr>
          <a:xfrm>
            <a:off x="203200" y="203201"/>
            <a:ext cx="4819379" cy="2758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363595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4915" y="1398981"/>
            <a:ext cx="10515600" cy="1481650"/>
          </a:xfrm>
        </p:spPr>
        <p:txBody>
          <a:bodyPr>
            <a:normAutofit/>
          </a:bodyPr>
          <a:lstStyle/>
          <a:p>
            <a:pPr algn="ctr"/>
            <a:r>
              <a:rPr lang="en-GB" dirty="0">
                <a:latin typeface="Twinkl Cursive Looped" panose="02000000000000000000" pitchFamily="2" charset="0"/>
              </a:rPr>
              <a:t>Sound </a:t>
            </a:r>
            <a:r>
              <a:rPr lang="en-GB" dirty="0" err="1">
                <a:latin typeface="Twinkl Cursive Looped" panose="02000000000000000000" pitchFamily="2" charset="0"/>
              </a:rPr>
              <a:t>ou</a:t>
            </a:r>
            <a:endParaRPr lang="en-GB" dirty="0">
              <a:latin typeface="Twinkl Cursive Looped" panose="02000000000000000000" pitchFamily="2" charset="0"/>
            </a:endParaRPr>
          </a:p>
        </p:txBody>
      </p:sp>
      <p:sp>
        <p:nvSpPr>
          <p:cNvPr id="3" name="Title 1">
            <a:extLst>
              <a:ext uri="{FF2B5EF4-FFF2-40B4-BE49-F238E27FC236}">
                <a16:creationId xmlns:a16="http://schemas.microsoft.com/office/drawing/2014/main" id="{C5BBA836-EA08-6CA6-F7E6-191D88960261}"/>
              </a:ext>
            </a:extLst>
          </p:cNvPr>
          <p:cNvSpPr txBox="1">
            <a:spLocks/>
          </p:cNvSpPr>
          <p:nvPr/>
        </p:nvSpPr>
        <p:spPr>
          <a:xfrm>
            <a:off x="831850" y="3080825"/>
            <a:ext cx="10515600" cy="1481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err="1">
                <a:latin typeface="Twinkl Cursive Looped" panose="02000000000000000000" pitchFamily="2" charset="0"/>
              </a:rPr>
              <a:t>ou</a:t>
            </a:r>
            <a:endParaRPr lang="en-GB" dirty="0">
              <a:latin typeface="Twinkl Cursive Looped" panose="02000000000000000000" pitchFamily="2" charset="0"/>
            </a:endParaRPr>
          </a:p>
        </p:txBody>
      </p:sp>
    </p:spTree>
    <p:extLst>
      <p:ext uri="{BB962C8B-B14F-4D97-AF65-F5344CB8AC3E}">
        <p14:creationId xmlns:p14="http://schemas.microsoft.com/office/powerpoint/2010/main" val="407667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boulder   </a:t>
            </a:r>
          </a:p>
        </p:txBody>
      </p:sp>
      <p:sp>
        <p:nvSpPr>
          <p:cNvPr id="3" name="Rectangle 2">
            <a:extLst>
              <a:ext uri="{FF2B5EF4-FFF2-40B4-BE49-F238E27FC236}">
                <a16:creationId xmlns:a16="http://schemas.microsoft.com/office/drawing/2014/main" id="{13BB5EC0-7A96-4D29-A835-6FAE896C31A4}"/>
              </a:ext>
            </a:extLst>
          </p:cNvPr>
          <p:cNvSpPr/>
          <p:nvPr/>
        </p:nvSpPr>
        <p:spPr>
          <a:xfrm>
            <a:off x="5524499" y="3551633"/>
            <a:ext cx="865415"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02" name="Picture 2" descr="Image result for boulder clipart">
            <a:extLst>
              <a:ext uri="{FF2B5EF4-FFF2-40B4-BE49-F238E27FC236}">
                <a16:creationId xmlns:a16="http://schemas.microsoft.com/office/drawing/2014/main" id="{980023CA-8EAE-172B-5015-E8739B8E9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11" y="138793"/>
            <a:ext cx="2419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mould</a:t>
            </a:r>
          </a:p>
        </p:txBody>
      </p:sp>
      <p:sp>
        <p:nvSpPr>
          <p:cNvPr id="3" name="Rectangle 2">
            <a:extLst>
              <a:ext uri="{FF2B5EF4-FFF2-40B4-BE49-F238E27FC236}">
                <a16:creationId xmlns:a16="http://schemas.microsoft.com/office/drawing/2014/main" id="{0366E0B6-702E-4814-82C6-08CA2D13F3C9}"/>
              </a:ext>
            </a:extLst>
          </p:cNvPr>
          <p:cNvSpPr/>
          <p:nvPr/>
        </p:nvSpPr>
        <p:spPr>
          <a:xfrm>
            <a:off x="5665106" y="3608613"/>
            <a:ext cx="849087"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380" name="Picture 4" descr="Image result for mould clipart">
            <a:extLst>
              <a:ext uri="{FF2B5EF4-FFF2-40B4-BE49-F238E27FC236}">
                <a16:creationId xmlns:a16="http://schemas.microsoft.com/office/drawing/2014/main" id="{17BDACC1-DC09-4D1C-F602-4BFEA9FDA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36" y="666750"/>
            <a:ext cx="21336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boulder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large rock, typically one that has been worn smooth by erosion </a:t>
            </a:r>
          </a:p>
        </p:txBody>
      </p:sp>
      <p:pic>
        <p:nvPicPr>
          <p:cNvPr id="3" name="Picture 2" descr="Image result for boulder clipart">
            <a:extLst>
              <a:ext uri="{FF2B5EF4-FFF2-40B4-BE49-F238E27FC236}">
                <a16:creationId xmlns:a16="http://schemas.microsoft.com/office/drawing/2014/main" id="{8245CBC9-7395-FA73-99DF-702D32495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11" y="138793"/>
            <a:ext cx="2419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mould</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142875" y="4322249"/>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hollow container used to give shape to molten or hot liquid material when it cools and hardens </a:t>
            </a:r>
            <a:endParaRPr lang="en-GB" sz="1400" i="1" dirty="0"/>
          </a:p>
        </p:txBody>
      </p:sp>
      <p:pic>
        <p:nvPicPr>
          <p:cNvPr id="99330" name="Picture 2" descr="Image result for mould clipart">
            <a:extLst>
              <a:ext uri="{FF2B5EF4-FFF2-40B4-BE49-F238E27FC236}">
                <a16:creationId xmlns:a16="http://schemas.microsoft.com/office/drawing/2014/main" id="{8F2DFAC4-06FF-0333-0AA9-915A6F674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37339"/>
            <a:ext cx="21336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boulder came crashing down the hill towards the village.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941" y="2870427"/>
            <a:ext cx="2465159"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10055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smith would pour the molten metal into the shaped mould.</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09214" y="3795031"/>
            <a:ext cx="1943100"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7996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4644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mischievous </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5" name="TextBox 4">
            <a:extLst>
              <a:ext uri="{FF2B5EF4-FFF2-40B4-BE49-F238E27FC236}">
                <a16:creationId xmlns:a16="http://schemas.microsoft.com/office/drawing/2014/main" id="{D72EAEF8-A27F-C7D0-320C-4CA30862F705}"/>
              </a:ext>
            </a:extLst>
          </p:cNvPr>
          <p:cNvSpPr txBox="1"/>
          <p:nvPr/>
        </p:nvSpPr>
        <p:spPr>
          <a:xfrm>
            <a:off x="831851" y="4095296"/>
            <a:ext cx="11021785" cy="1446550"/>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Dave, the mischievous kitten, hid in the basket of clean washing.</a:t>
            </a:r>
            <a:endParaRPr lang="en-GB" sz="1200" dirty="0"/>
          </a:p>
        </p:txBody>
      </p:sp>
      <p:pic>
        <p:nvPicPr>
          <p:cNvPr id="6" name="Google Shape;557;p102">
            <a:extLst>
              <a:ext uri="{FF2B5EF4-FFF2-40B4-BE49-F238E27FC236}">
                <a16:creationId xmlns:a16="http://schemas.microsoft.com/office/drawing/2014/main" id="{F0E816B5-E4AF-25E9-5253-41A949F37749}"/>
              </a:ext>
            </a:extLst>
          </p:cNvPr>
          <p:cNvPicPr preferRelativeResize="0"/>
          <p:nvPr/>
        </p:nvPicPr>
        <p:blipFill>
          <a:blip r:embed="rId3">
            <a:alphaModFix/>
          </a:blip>
          <a:stretch>
            <a:fillRect/>
          </a:stretch>
        </p:blipFill>
        <p:spPr>
          <a:xfrm>
            <a:off x="203201" y="203201"/>
            <a:ext cx="2674425" cy="2674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soldier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person who serves in an army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8" name="Picture 8" descr="Image result for soldierr clipart">
            <a:extLst>
              <a:ext uri="{FF2B5EF4-FFF2-40B4-BE49-F238E27FC236}">
                <a16:creationId xmlns:a16="http://schemas.microsoft.com/office/drawing/2014/main" id="{55B25AEB-ACD5-B6D5-C17F-060F058B2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65" y="64938"/>
            <a:ext cx="160972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soldiers came home from the war victorious.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98172" y="3031075"/>
            <a:ext cx="2416627"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1462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stomach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saclike expansion of the digestive system, between the </a:t>
            </a:r>
            <a:r>
              <a:rPr lang="en-GB" sz="4400" dirty="0" err="1">
                <a:solidFill>
                  <a:prstClr val="black"/>
                </a:solidFill>
                <a:latin typeface="Twinkl Cursive Looped" panose="02000000000000000000" pitchFamily="2" charset="0"/>
              </a:rPr>
              <a:t>esophagus</a:t>
            </a:r>
            <a:r>
              <a:rPr lang="en-GB" sz="4400" dirty="0">
                <a:solidFill>
                  <a:prstClr val="black"/>
                </a:solidFill>
                <a:latin typeface="Twinkl Cursive Looped" panose="02000000000000000000" pitchFamily="2" charset="0"/>
              </a:rPr>
              <a:t> and the small intestine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8" name="Picture 8" descr="Image result for stomach clipart">
            <a:extLst>
              <a:ext uri="{FF2B5EF4-FFF2-40B4-BE49-F238E27FC236}">
                <a16:creationId xmlns:a16="http://schemas.microsoft.com/office/drawing/2014/main" id="{7CBC1877-F639-0CF3-1875-E3255F713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29241"/>
            <a:ext cx="14097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Their stomach was full from a delightful lunch.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233057" y="3033712"/>
            <a:ext cx="2710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7404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10677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a:t>
            </a:r>
          </a:p>
        </p:txBody>
      </p:sp>
    </p:spTree>
    <p:extLst>
      <p:ext uri="{BB962C8B-B14F-4D97-AF65-F5344CB8AC3E}">
        <p14:creationId xmlns:p14="http://schemas.microsoft.com/office/powerpoint/2010/main" val="30144200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Extreme Weather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When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re-examining</a:t>
            </a:r>
            <a:r>
              <a:rPr lang="en-GB" sz="3600" dirty="0">
                <a:solidFill>
                  <a:srgbClr val="000000"/>
                </a:solidFill>
                <a:effectLst/>
                <a:latin typeface="Twinkl Cursive Looped" panose="02000000000000000000" pitchFamily="2" charset="0"/>
                <a:ea typeface="Times New Roman" panose="02020603050405020304" pitchFamily="18" charset="0"/>
              </a:rPr>
              <a:t> the weather around the world, it is becoming clear that is becoming more extreme.  There are more storms and heavy downpours which cause flooding and other damage.  There are more heatwaves and periods of drought, which dry up lakes and turn land into desert.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Soldiers</a:t>
            </a:r>
            <a:r>
              <a:rPr lang="en-GB" sz="3600" dirty="0">
                <a:solidFill>
                  <a:srgbClr val="000000"/>
                </a:solidFill>
                <a:effectLst/>
                <a:latin typeface="Twinkl Cursive Looped" panose="02000000000000000000" pitchFamily="2" charset="0"/>
                <a:ea typeface="Times New Roman" panose="02020603050405020304" pitchFamily="18" charset="0"/>
              </a:rPr>
              <a:t> are being used to support in countries where extreme weather has destroyed central emergency services. </a:t>
            </a:r>
          </a:p>
        </p:txBody>
      </p:sp>
    </p:spTree>
    <p:extLst>
      <p:ext uri="{BB962C8B-B14F-4D97-AF65-F5344CB8AC3E}">
        <p14:creationId xmlns:p14="http://schemas.microsoft.com/office/powerpoint/2010/main" val="3823967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50804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There are more heatwaves and periods of drought, which dry up lakes and turn land into desert.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3548275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384518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To join a prefix ending in a vowel to a root word beginning with a vowel</a:t>
            </a:r>
            <a:r>
              <a:rPr lang="en-GB" dirty="0"/>
              <a:t>.</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571502-98A4-073D-7F1B-6EEB35C6F846}"/>
              </a:ext>
            </a:extLst>
          </p:cNvPr>
          <p:cNvPicPr>
            <a:picLocks noChangeAspect="1"/>
          </p:cNvPicPr>
          <p:nvPr/>
        </p:nvPicPr>
        <p:blipFill rotWithShape="1">
          <a:blip r:embed="rId2"/>
          <a:srcRect l="11651" t="14983" r="10134" b="9266"/>
          <a:stretch/>
        </p:blipFill>
        <p:spPr>
          <a:xfrm>
            <a:off x="179615" y="310241"/>
            <a:ext cx="12012385" cy="6540991"/>
          </a:xfrm>
          <a:prstGeom prst="rect">
            <a:avLst/>
          </a:prstGeom>
        </p:spPr>
      </p:pic>
    </p:spTree>
    <p:extLst>
      <p:ext uri="{BB962C8B-B14F-4D97-AF65-F5344CB8AC3E}">
        <p14:creationId xmlns:p14="http://schemas.microsoft.com/office/powerpoint/2010/main" val="16626783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136965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8234041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marvellous</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2" name="Google Shape;530;p97">
            <a:extLst>
              <a:ext uri="{FF2B5EF4-FFF2-40B4-BE49-F238E27FC236}">
                <a16:creationId xmlns:a16="http://schemas.microsoft.com/office/drawing/2014/main" id="{8B0439BB-9FB7-C41E-93C5-B51E627A6D70}"/>
              </a:ext>
            </a:extLst>
          </p:cNvPr>
          <p:cNvSpPr txBox="1">
            <a:spLocks/>
          </p:cNvSpPr>
          <p:nvPr/>
        </p:nvSpPr>
        <p:spPr>
          <a:xfrm>
            <a:off x="844549" y="4408882"/>
            <a:ext cx="10515600" cy="1481600"/>
          </a:xfrm>
          <a:prstGeom prst="rect">
            <a:avLst/>
          </a:prstGeom>
          <a:noFill/>
          <a:ln>
            <a:noFill/>
          </a:ln>
        </p:spPr>
        <p:txBody>
          <a:bodyPr spcFirstLastPara="1" vert="horz" wrap="square" lIns="91433" tIns="45700" rIns="91433" bIns="45700" rtlCol="0" anchor="b" anchorCtr="0">
            <a:normAutofit fontScale="90000" lnSpcReduction="10000"/>
          </a:bodyPr>
          <a:lstStyle>
            <a:lvl1pPr lvl="0" algn="l" defTabSz="914400" rtl="0" eaLnBrk="1" latinLnBrk="0" hangingPunct="1">
              <a:lnSpc>
                <a:spcPct val="90000"/>
              </a:lnSpc>
              <a:spcBef>
                <a:spcPts val="0"/>
              </a:spcBef>
              <a:spcAft>
                <a:spcPts val="0"/>
              </a:spcAft>
              <a:buClr>
                <a:schemeClr val="dk1"/>
              </a:buClr>
              <a:buSzPts val="4500"/>
              <a:buFont typeface="Calibri"/>
              <a:buNone/>
              <a:defRPr sz="6000" kern="1200">
                <a:solidFill>
                  <a:schemeClr val="tx1"/>
                </a:solidFill>
                <a:latin typeface="+mj-lt"/>
                <a:ea typeface="+mj-ea"/>
                <a:cs typeface="+mj-c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pPr algn="ctr">
              <a:buSzPct val="100000"/>
            </a:pPr>
            <a:r>
              <a:rPr lang="en-GB" dirty="0">
                <a:latin typeface="Twinkl Cursive Looped" panose="02000000000000000000" pitchFamily="2" charset="0"/>
              </a:rPr>
              <a:t>We saw the most marvellous firework display.</a:t>
            </a:r>
            <a:endParaRPr lang="en-GB" i="1" dirty="0">
              <a:latin typeface="Twinkl Cursive Looped" panose="02000000000000000000" pitchFamily="2" charset="0"/>
              <a:ea typeface="Arial"/>
              <a:cs typeface="Arial"/>
              <a:sym typeface="Arial"/>
            </a:endParaRPr>
          </a:p>
        </p:txBody>
      </p:sp>
      <p:pic>
        <p:nvPicPr>
          <p:cNvPr id="3" name="Google Shape;531;p97">
            <a:extLst>
              <a:ext uri="{FF2B5EF4-FFF2-40B4-BE49-F238E27FC236}">
                <a16:creationId xmlns:a16="http://schemas.microsoft.com/office/drawing/2014/main" id="{77EC35B9-8D22-753E-5C2D-E076556CAB3F}"/>
              </a:ext>
            </a:extLst>
          </p:cNvPr>
          <p:cNvPicPr preferRelativeResize="0"/>
          <p:nvPr/>
        </p:nvPicPr>
        <p:blipFill>
          <a:blip r:embed="rId3">
            <a:alphaModFix/>
          </a:blip>
          <a:stretch>
            <a:fillRect/>
          </a:stretch>
        </p:blipFill>
        <p:spPr>
          <a:xfrm>
            <a:off x="203200" y="203200"/>
            <a:ext cx="3673549" cy="2674424"/>
          </a:xfrm>
          <a:prstGeom prst="rect">
            <a:avLst/>
          </a:prstGeom>
          <a:noFill/>
          <a:ln>
            <a:noFill/>
          </a:ln>
        </p:spPr>
      </p:pic>
    </p:spTree>
    <p:extLst>
      <p:ext uri="{BB962C8B-B14F-4D97-AF65-F5344CB8AC3E}">
        <p14:creationId xmlns:p14="http://schemas.microsoft.com/office/powerpoint/2010/main" val="22508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mischievous </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5" name="TextBox 4">
            <a:extLst>
              <a:ext uri="{FF2B5EF4-FFF2-40B4-BE49-F238E27FC236}">
                <a16:creationId xmlns:a16="http://schemas.microsoft.com/office/drawing/2014/main" id="{D72EAEF8-A27F-C7D0-320C-4CA30862F705}"/>
              </a:ext>
            </a:extLst>
          </p:cNvPr>
          <p:cNvSpPr txBox="1"/>
          <p:nvPr/>
        </p:nvSpPr>
        <p:spPr>
          <a:xfrm>
            <a:off x="831851" y="4095296"/>
            <a:ext cx="11021785" cy="1446550"/>
          </a:xfrm>
          <a:prstGeom prst="rect">
            <a:avLst/>
          </a:prstGeom>
          <a:noFill/>
        </p:spPr>
        <p:txBody>
          <a:bodyPr wrap="square">
            <a:spAutoFit/>
          </a:bodyPr>
          <a:lstStyle/>
          <a:p>
            <a:pPr algn="ct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Dave, the mischievous kitten, hid in the basket of clean washing.</a:t>
            </a:r>
            <a:endParaRPr lang="en-GB" sz="1200" dirty="0"/>
          </a:p>
        </p:txBody>
      </p:sp>
      <p:pic>
        <p:nvPicPr>
          <p:cNvPr id="6" name="Google Shape;557;p102">
            <a:extLst>
              <a:ext uri="{FF2B5EF4-FFF2-40B4-BE49-F238E27FC236}">
                <a16:creationId xmlns:a16="http://schemas.microsoft.com/office/drawing/2014/main" id="{F0E816B5-E4AF-25E9-5253-41A949F37749}"/>
              </a:ext>
            </a:extLst>
          </p:cNvPr>
          <p:cNvPicPr preferRelativeResize="0"/>
          <p:nvPr/>
        </p:nvPicPr>
        <p:blipFill>
          <a:blip r:embed="rId3">
            <a:alphaModFix/>
          </a:blip>
          <a:stretch>
            <a:fillRect/>
          </a:stretch>
        </p:blipFill>
        <p:spPr>
          <a:xfrm>
            <a:off x="203201" y="203201"/>
            <a:ext cx="2674425" cy="2674425"/>
          </a:xfrm>
          <a:prstGeom prst="rect">
            <a:avLst/>
          </a:prstGeom>
          <a:noFill/>
          <a:ln>
            <a:noFill/>
          </a:ln>
        </p:spPr>
      </p:pic>
    </p:spTree>
    <p:extLst>
      <p:ext uri="{BB962C8B-B14F-4D97-AF65-F5344CB8AC3E}">
        <p14:creationId xmlns:p14="http://schemas.microsoft.com/office/powerpoint/2010/main" val="306664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To join a prefix ending in a vowel to a root word beginning with a vowel</a:t>
            </a:r>
            <a:r>
              <a:rPr lang="en-GB" dirty="0"/>
              <a:t>.</a:t>
            </a:r>
            <a:endParaRPr dirty="0"/>
          </a:p>
        </p:txBody>
      </p:sp>
    </p:spTree>
    <p:extLst>
      <p:ext uri="{BB962C8B-B14F-4D97-AF65-F5344CB8AC3E}">
        <p14:creationId xmlns:p14="http://schemas.microsoft.com/office/powerpoint/2010/main" val="40282828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286"/>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cold-hearted</a:t>
            </a:r>
            <a:endParaRPr dirty="0">
              <a:latin typeface="Twinkl Cursive Looped" panose="02000000000000000000" pitchFamily="2" charset="0"/>
            </a:endParaRPr>
          </a:p>
        </p:txBody>
      </p:sp>
      <p:pic>
        <p:nvPicPr>
          <p:cNvPr id="1554" name="Google Shape;1554;p286"/>
          <p:cNvPicPr preferRelativeResize="0"/>
          <p:nvPr/>
        </p:nvPicPr>
        <p:blipFill>
          <a:blip r:embed="rId3">
            <a:alphaModFix/>
          </a:blip>
          <a:stretch>
            <a:fillRect/>
          </a:stretch>
        </p:blipFill>
        <p:spPr>
          <a:xfrm>
            <a:off x="203201" y="203201"/>
            <a:ext cx="4066100" cy="26473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88"/>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stone-faced</a:t>
            </a:r>
            <a:endParaRPr dirty="0">
              <a:latin typeface="Twinkl Cursive Looped" panose="02000000000000000000" pitchFamily="2" charset="0"/>
            </a:endParaRPr>
          </a:p>
        </p:txBody>
      </p:sp>
      <p:pic>
        <p:nvPicPr>
          <p:cNvPr id="1565" name="Google Shape;1565;p288"/>
          <p:cNvPicPr preferRelativeResize="0"/>
          <p:nvPr/>
        </p:nvPicPr>
        <p:blipFill>
          <a:blip r:embed="rId3">
            <a:alphaModFix/>
          </a:blip>
          <a:stretch>
            <a:fillRect/>
          </a:stretch>
        </p:blipFill>
        <p:spPr>
          <a:xfrm>
            <a:off x="203200" y="203201"/>
            <a:ext cx="5036867" cy="26484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290"/>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green-eyed</a:t>
            </a:r>
            <a:endParaRPr dirty="0">
              <a:latin typeface="Twinkl Cursive Looped" panose="02000000000000000000" pitchFamily="2" charset="0"/>
            </a:endParaRPr>
          </a:p>
        </p:txBody>
      </p:sp>
      <p:pic>
        <p:nvPicPr>
          <p:cNvPr id="1576" name="Google Shape;1576;p290"/>
          <p:cNvPicPr preferRelativeResize="0"/>
          <p:nvPr/>
        </p:nvPicPr>
        <p:blipFill>
          <a:blip r:embed="rId3">
            <a:alphaModFix/>
          </a:blip>
          <a:stretch>
            <a:fillRect/>
          </a:stretch>
        </p:blipFill>
        <p:spPr>
          <a:xfrm>
            <a:off x="203201" y="203201"/>
            <a:ext cx="3001367" cy="30147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292"/>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short-tempered</a:t>
            </a:r>
            <a:endParaRPr dirty="0">
              <a:latin typeface="Twinkl Cursive Looped" panose="02000000000000000000" pitchFamily="2" charset="0"/>
            </a:endParaRPr>
          </a:p>
        </p:txBody>
      </p:sp>
      <p:pic>
        <p:nvPicPr>
          <p:cNvPr id="1587" name="Google Shape;1587;p292"/>
          <p:cNvPicPr preferRelativeResize="0"/>
          <p:nvPr/>
        </p:nvPicPr>
        <p:blipFill>
          <a:blip r:embed="rId3">
            <a:alphaModFix/>
          </a:blip>
          <a:stretch>
            <a:fillRect/>
          </a:stretch>
        </p:blipFill>
        <p:spPr>
          <a:xfrm>
            <a:off x="203200" y="203201"/>
            <a:ext cx="2917867" cy="2930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9776</TotalTime>
  <Words>2520</Words>
  <Application>Microsoft Office PowerPoint</Application>
  <PresentationFormat>Widescreen</PresentationFormat>
  <Paragraphs>346</Paragraphs>
  <Slides>159</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159</vt:i4>
      </vt:variant>
    </vt:vector>
  </HeadingPairs>
  <TitlesOfParts>
    <vt:vector size="165" baseType="lpstr">
      <vt:lpstr>Arial</vt:lpstr>
      <vt:lpstr>Calibri</vt:lpstr>
      <vt:lpstr>Calibri Light</vt:lpstr>
      <vt:lpstr>Times New Roman</vt:lpstr>
      <vt:lpstr>Twinkl Cursive Looped</vt:lpstr>
      <vt:lpstr>Office Theme</vt:lpstr>
      <vt:lpstr>Spelling Y6</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marvellous </vt:lpstr>
      <vt:lpstr>mischievous  </vt:lpstr>
      <vt:lpstr>To join a prefix ending in a vowel to a root word beginning with a vowel.</vt:lpstr>
      <vt:lpstr>co-operate</vt:lpstr>
      <vt:lpstr>co-ordinate</vt:lpstr>
      <vt:lpstr>co-own</vt:lpstr>
      <vt:lpstr>co-author</vt:lpstr>
      <vt:lpstr>Let’s Teach and Practise</vt:lpstr>
      <vt:lpstr>Sound ou</vt:lpstr>
      <vt:lpstr>shoulder   </vt:lpstr>
      <vt:lpstr>smoulder</vt:lpstr>
      <vt:lpstr>shoulder </vt:lpstr>
      <vt:lpstr>smoulder</vt:lpstr>
      <vt:lpstr>The shoulder raised on the teacher as she looked doubtfully at the child’s explanation. </vt:lpstr>
      <vt:lpstr> The bonfire still smouldered, the smoke drifting over the paddock. </vt:lpstr>
      <vt:lpstr>New CHALLENGE words.</vt:lpstr>
      <vt:lpstr>soldier </vt:lpstr>
      <vt:lpstr>The soldiers came home from the war victorious. </vt:lpstr>
      <vt:lpstr>stomach</vt:lpstr>
      <vt:lpstr>Their stomach was full from a delightful lunch. </vt:lpstr>
      <vt:lpstr>Let’s Practise and Apply.</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Write this sentence as I dictate it to you.</vt:lpstr>
      <vt:lpstr>When re-examining the weather around the world, it is becoming clear that it is becoming more extreme. </vt:lpstr>
      <vt:lpstr>PowerPoint Presentation</vt:lpstr>
      <vt:lpstr>PowerPoint Presentation</vt:lpstr>
      <vt:lpstr>Let’s Revisit and Review…</vt:lpstr>
      <vt:lpstr>Do you remember this challenge word?</vt:lpstr>
      <vt:lpstr>marvellous </vt:lpstr>
      <vt:lpstr>mischievous  </vt:lpstr>
      <vt:lpstr>To join a prefix ending in a vowel to a root word beginning with a vowel.</vt:lpstr>
      <vt:lpstr>re-enter</vt:lpstr>
      <vt:lpstr>re-examine</vt:lpstr>
      <vt:lpstr>re-evaluate</vt:lpstr>
      <vt:lpstr>Let’s Teach and Practise</vt:lpstr>
      <vt:lpstr>Sound ou</vt:lpstr>
      <vt:lpstr>poultry   </vt:lpstr>
      <vt:lpstr>soul</vt:lpstr>
      <vt:lpstr>poultry </vt:lpstr>
      <vt:lpstr>soul</vt:lpstr>
      <vt:lpstr>I haven’t eaten poultry for years as I am vegetarian. </vt:lpstr>
      <vt:lpstr> The souls of two people came together as they fell in love. </vt:lpstr>
      <vt:lpstr>New CHALLENGE words.</vt:lpstr>
      <vt:lpstr>soldier </vt:lpstr>
      <vt:lpstr>The soldiers came home from the war victorious. </vt:lpstr>
      <vt:lpstr>stomach</vt:lpstr>
      <vt:lpstr>Their stomach was full from a delightful lunch. </vt:lpstr>
      <vt:lpstr>Let’s Practise and Apply.</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Write this sentence as I dictate it to you.</vt:lpstr>
      <vt:lpstr>There are more storms and heavy downpours which cause flooding and other damage. </vt:lpstr>
      <vt:lpstr>PowerPoint Presentation</vt:lpstr>
      <vt:lpstr>PowerPoint Presentation</vt:lpstr>
      <vt:lpstr>Let’s Revisit and Review…</vt:lpstr>
      <vt:lpstr>Do you remember this challenge word?</vt:lpstr>
      <vt:lpstr>marvellous </vt:lpstr>
      <vt:lpstr>mischievous  </vt:lpstr>
      <vt:lpstr>To join a prefix ending in a vowel to a root word beginning with a vowel.</vt:lpstr>
      <vt:lpstr>man-eating</vt:lpstr>
      <vt:lpstr>little-used</vt:lpstr>
      <vt:lpstr>rock-bottom</vt:lpstr>
      <vt:lpstr>wide-eyed</vt:lpstr>
      <vt:lpstr>Let’s Teach and Practise</vt:lpstr>
      <vt:lpstr>Sound ou</vt:lpstr>
      <vt:lpstr>boulder   </vt:lpstr>
      <vt:lpstr>mould</vt:lpstr>
      <vt:lpstr>boulder </vt:lpstr>
      <vt:lpstr>mould</vt:lpstr>
      <vt:lpstr>The boulder came crashing down the hill towards the village. </vt:lpstr>
      <vt:lpstr> The smith would pour the molten metal into the shaped mould.</vt:lpstr>
      <vt:lpstr>New CHALLENGE words.</vt:lpstr>
      <vt:lpstr>soldier </vt:lpstr>
      <vt:lpstr>The soldiers came home from the war victorious. </vt:lpstr>
      <vt:lpstr>stomach</vt:lpstr>
      <vt:lpstr>Their stomach was full from a delightful lunch. </vt:lpstr>
      <vt:lpstr>Let’s Practise and Apply.</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Write this sentence as I dictate it to you.</vt:lpstr>
      <vt:lpstr>There are more heatwaves and periods of drought, which dry up lakes and turn land into desert. </vt:lpstr>
      <vt:lpstr>PowerPoint Presentation</vt:lpstr>
      <vt:lpstr>PowerPoint Presentation</vt:lpstr>
      <vt:lpstr>Let’s Revisit and Review…</vt:lpstr>
      <vt:lpstr>Do you remember this challenge word?</vt:lpstr>
      <vt:lpstr>marvellous </vt:lpstr>
      <vt:lpstr>mischievous  </vt:lpstr>
      <vt:lpstr>To join a prefix ending in a vowel to a root word beginning with a vowel.</vt:lpstr>
      <vt:lpstr>cold-hearted</vt:lpstr>
      <vt:lpstr>stone-faced</vt:lpstr>
      <vt:lpstr>green-eyed</vt:lpstr>
      <vt:lpstr>short-tempered</vt:lpstr>
      <vt:lpstr>Let’s Teach and Practise</vt:lpstr>
      <vt:lpstr>Sound ou</vt:lpstr>
      <vt:lpstr>mouldy   </vt:lpstr>
      <vt:lpstr>poultice</vt:lpstr>
      <vt:lpstr>mouldy </vt:lpstr>
      <vt:lpstr>poultice</vt:lpstr>
      <vt:lpstr>The mouldy bread was thrown in the bin. </vt:lpstr>
      <vt:lpstr> The poultice was placed on the wound and stung but a little. </vt:lpstr>
      <vt:lpstr>New CHALLENGE words.</vt:lpstr>
      <vt:lpstr>soldier </vt:lpstr>
      <vt:lpstr>The soldiers came home from the war victorious. </vt:lpstr>
      <vt:lpstr>stomach</vt:lpstr>
      <vt:lpstr>Their stomach was full from a delightful lunch. </vt:lpstr>
      <vt:lpstr>Let’s Practise and Apply.</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Extreme Weather  When re-examining the weather around the world, it is becoming clear that is becoming more extreme.  There are more storms and heavy downpours which cause flooding and other damage.  There are more heatwaves and periods of drought, which dry up lakes and turn land into desert.  Soldiers are being used to support in countries where extreme weather has destroyed central emergency services. </vt:lpstr>
      <vt:lpstr>Write this sentence as I dictate it to you.</vt:lpstr>
      <vt:lpstr>Soldiers are being used to support in countries where extreme weather has destroyed central emergency services.</vt:lpstr>
      <vt:lpstr>PowerPoint Presentation</vt:lpstr>
      <vt:lpstr>PowerPoint Presentation</vt:lpstr>
      <vt:lpstr>Old challenge words…</vt:lpstr>
      <vt:lpstr>marvellous</vt:lpstr>
      <vt:lpstr>mischievous</vt:lpstr>
      <vt:lpstr>Old spelling rule words…</vt:lpstr>
      <vt:lpstr>co-operate</vt:lpstr>
      <vt:lpstr>co-ordinate</vt:lpstr>
      <vt:lpstr>co-own</vt:lpstr>
      <vt:lpstr>co-author</vt:lpstr>
      <vt:lpstr>re-enter</vt:lpstr>
      <vt:lpstr>re-educate</vt:lpstr>
      <vt:lpstr>re-examine</vt:lpstr>
      <vt:lpstr>re-evaluate</vt:lpstr>
      <vt:lpstr>man-eating</vt:lpstr>
      <vt:lpstr>little-used</vt:lpstr>
      <vt:lpstr>rock-bottom</vt:lpstr>
      <vt:lpstr>wide-eyed</vt:lpstr>
      <vt:lpstr>cold-hearted</vt:lpstr>
      <vt:lpstr>stone-faced</vt:lpstr>
      <vt:lpstr>green-eyed</vt:lpstr>
      <vt:lpstr>short-tempered</vt:lpstr>
      <vt:lpstr>New spelling rule words…</vt:lpstr>
      <vt:lpstr>shoulder</vt:lpstr>
      <vt:lpstr>smoulder</vt:lpstr>
      <vt:lpstr>poultry</vt:lpstr>
      <vt:lpstr>soul</vt:lpstr>
      <vt:lpstr>boulder</vt:lpstr>
      <vt:lpstr>mould</vt:lpstr>
      <vt:lpstr>mouldy</vt:lpstr>
      <vt:lpstr>poultice </vt:lpstr>
      <vt:lpstr>New challenge words…</vt:lpstr>
      <vt:lpstr>soldier</vt:lpstr>
      <vt:lpstr>stomach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10</cp:revision>
  <cp:lastPrinted>2022-05-27T07:40:55Z</cp:lastPrinted>
  <dcterms:created xsi:type="dcterms:W3CDTF">2022-03-23T13:56:57Z</dcterms:created>
  <dcterms:modified xsi:type="dcterms:W3CDTF">2022-12-12T15:50:49Z</dcterms:modified>
</cp:coreProperties>
</file>