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8"/>
  </p:notesMasterIdLst>
  <p:sldIdLst>
    <p:sldId id="256" r:id="rId2"/>
    <p:sldId id="1633" r:id="rId3"/>
    <p:sldId id="322" r:id="rId4"/>
    <p:sldId id="604" r:id="rId5"/>
    <p:sldId id="258" r:id="rId6"/>
    <p:sldId id="333" r:id="rId7"/>
    <p:sldId id="330" r:id="rId8"/>
    <p:sldId id="335" r:id="rId9"/>
    <p:sldId id="1838" r:id="rId10"/>
    <p:sldId id="1836" r:id="rId11"/>
    <p:sldId id="307" r:id="rId12"/>
    <p:sldId id="310" r:id="rId13"/>
    <p:sldId id="267" r:id="rId14"/>
    <p:sldId id="1452" r:id="rId15"/>
    <p:sldId id="1456" r:id="rId16"/>
    <p:sldId id="1459" r:id="rId17"/>
    <p:sldId id="1839" r:id="rId18"/>
    <p:sldId id="1466" r:id="rId19"/>
    <p:sldId id="1637" r:id="rId20"/>
    <p:sldId id="1840" r:id="rId21"/>
    <p:sldId id="1473" r:id="rId22"/>
    <p:sldId id="1501" r:id="rId23"/>
    <p:sldId id="1841" r:id="rId24"/>
    <p:sldId id="1482" r:id="rId25"/>
    <p:sldId id="1485" r:id="rId26"/>
    <p:sldId id="1505" r:id="rId27"/>
    <p:sldId id="1504" r:id="rId28"/>
    <p:sldId id="1506" r:id="rId29"/>
    <p:sldId id="1842" r:id="rId30"/>
    <p:sldId id="1843" r:id="rId31"/>
    <p:sldId id="304" r:id="rId32"/>
    <p:sldId id="316" r:id="rId33"/>
    <p:sldId id="1740" r:id="rId34"/>
    <p:sldId id="331" r:id="rId35"/>
    <p:sldId id="332" r:id="rId36"/>
    <p:sldId id="323" r:id="rId37"/>
    <p:sldId id="1855" r:id="rId38"/>
    <p:sldId id="1856" r:id="rId39"/>
    <p:sldId id="1857" r:id="rId40"/>
    <p:sldId id="1858" r:id="rId41"/>
    <p:sldId id="1859" r:id="rId42"/>
    <p:sldId id="1860" r:id="rId43"/>
    <p:sldId id="375" r:id="rId44"/>
    <p:sldId id="378" r:id="rId45"/>
    <p:sldId id="381" r:id="rId46"/>
    <p:sldId id="1864" r:id="rId47"/>
    <p:sldId id="1865" r:id="rId48"/>
    <p:sldId id="1866" r:id="rId49"/>
    <p:sldId id="1867" r:id="rId50"/>
    <p:sldId id="1868" r:id="rId51"/>
    <p:sldId id="1869" r:id="rId52"/>
    <p:sldId id="1870" r:id="rId53"/>
    <p:sldId id="1871" r:id="rId54"/>
    <p:sldId id="1872" r:id="rId55"/>
    <p:sldId id="1873" r:id="rId56"/>
    <p:sldId id="1874" r:id="rId57"/>
    <p:sldId id="1875" r:id="rId58"/>
    <p:sldId id="1876" r:id="rId59"/>
    <p:sldId id="1877" r:id="rId60"/>
    <p:sldId id="1878" r:id="rId61"/>
    <p:sldId id="1879" r:id="rId62"/>
    <p:sldId id="1880" r:id="rId63"/>
    <p:sldId id="1881" r:id="rId64"/>
    <p:sldId id="1882" r:id="rId65"/>
    <p:sldId id="1883" r:id="rId66"/>
    <p:sldId id="1884" r:id="rId67"/>
    <p:sldId id="1885" r:id="rId68"/>
    <p:sldId id="1886" r:id="rId69"/>
    <p:sldId id="1844" r:id="rId70"/>
    <p:sldId id="1887" r:id="rId71"/>
    <p:sldId id="1888" r:id="rId72"/>
    <p:sldId id="1889" r:id="rId73"/>
    <p:sldId id="1890" r:id="rId74"/>
    <p:sldId id="1891" r:id="rId75"/>
    <p:sldId id="1892" r:id="rId76"/>
    <p:sldId id="441" r:id="rId77"/>
    <p:sldId id="444" r:id="rId78"/>
    <p:sldId id="1896" r:id="rId79"/>
    <p:sldId id="1897" r:id="rId80"/>
    <p:sldId id="1898" r:id="rId81"/>
    <p:sldId id="1899" r:id="rId82"/>
    <p:sldId id="1901" r:id="rId83"/>
    <p:sldId id="1902" r:id="rId84"/>
    <p:sldId id="1904" r:id="rId85"/>
    <p:sldId id="1905" r:id="rId86"/>
    <p:sldId id="1907" r:id="rId87"/>
    <p:sldId id="1908" r:id="rId88"/>
    <p:sldId id="1909" r:id="rId89"/>
    <p:sldId id="1910" r:id="rId90"/>
    <p:sldId id="1911" r:id="rId91"/>
    <p:sldId id="1912" r:id="rId92"/>
    <p:sldId id="1913" r:id="rId93"/>
    <p:sldId id="1914" r:id="rId94"/>
    <p:sldId id="1915" r:id="rId95"/>
    <p:sldId id="1916" r:id="rId96"/>
    <p:sldId id="1917" r:id="rId97"/>
    <p:sldId id="1918" r:id="rId98"/>
    <p:sldId id="1845" r:id="rId99"/>
    <p:sldId id="1919" r:id="rId100"/>
    <p:sldId id="1920" r:id="rId101"/>
    <p:sldId id="1921" r:id="rId102"/>
    <p:sldId id="1922" r:id="rId103"/>
    <p:sldId id="1923" r:id="rId104"/>
    <p:sldId id="1924" r:id="rId105"/>
    <p:sldId id="498" r:id="rId106"/>
    <p:sldId id="501" r:id="rId107"/>
    <p:sldId id="1928" r:id="rId108"/>
    <p:sldId id="1929" r:id="rId109"/>
    <p:sldId id="1930" r:id="rId110"/>
    <p:sldId id="1931" r:id="rId111"/>
    <p:sldId id="1933" r:id="rId112"/>
    <p:sldId id="1934" r:id="rId113"/>
    <p:sldId id="1936" r:id="rId114"/>
    <p:sldId id="1937" r:id="rId115"/>
    <p:sldId id="1939" r:id="rId116"/>
    <p:sldId id="1940" r:id="rId117"/>
    <p:sldId id="1941" r:id="rId118"/>
    <p:sldId id="1942" r:id="rId119"/>
    <p:sldId id="1943" r:id="rId120"/>
    <p:sldId id="1944" r:id="rId121"/>
    <p:sldId id="1945" r:id="rId122"/>
    <p:sldId id="1946" r:id="rId123"/>
    <p:sldId id="1947" r:id="rId124"/>
    <p:sldId id="1948" r:id="rId125"/>
    <p:sldId id="1949" r:id="rId126"/>
    <p:sldId id="1950" r:id="rId127"/>
    <p:sldId id="328" r:id="rId128"/>
    <p:sldId id="1743" r:id="rId129"/>
    <p:sldId id="595" r:id="rId130"/>
    <p:sldId id="564" r:id="rId131"/>
    <p:sldId id="565" r:id="rId132"/>
    <p:sldId id="596" r:id="rId133"/>
    <p:sldId id="553" r:id="rId134"/>
    <p:sldId id="554" r:id="rId135"/>
    <p:sldId id="1846" r:id="rId136"/>
    <p:sldId id="556" r:id="rId137"/>
    <p:sldId id="557" r:id="rId138"/>
    <p:sldId id="1847" r:id="rId139"/>
    <p:sldId id="1848" r:id="rId140"/>
    <p:sldId id="1849" r:id="rId141"/>
    <p:sldId id="1850" r:id="rId142"/>
    <p:sldId id="562" r:id="rId143"/>
    <p:sldId id="594" r:id="rId144"/>
    <p:sldId id="558" r:id="rId145"/>
    <p:sldId id="559" r:id="rId146"/>
    <p:sldId id="555" r:id="rId147"/>
    <p:sldId id="566" r:id="rId148"/>
    <p:sldId id="567" r:id="rId149"/>
    <p:sldId id="568" r:id="rId150"/>
    <p:sldId id="573" r:id="rId151"/>
    <p:sldId id="574" r:id="rId152"/>
    <p:sldId id="1852" r:id="rId153"/>
    <p:sldId id="1851" r:id="rId154"/>
    <p:sldId id="560" r:id="rId155"/>
    <p:sldId id="593" r:id="rId156"/>
    <p:sldId id="561" r:id="rId157"/>
    <p:sldId id="1853" r:id="rId158"/>
    <p:sldId id="550" r:id="rId159"/>
    <p:sldId id="597" r:id="rId160"/>
    <p:sldId id="583" r:id="rId161"/>
    <p:sldId id="1194" r:id="rId162"/>
    <p:sldId id="1631" r:id="rId163"/>
    <p:sldId id="1854" r:id="rId164"/>
    <p:sldId id="590" r:id="rId165"/>
    <p:sldId id="591" r:id="rId166"/>
    <p:sldId id="598" r:id="rId16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402E4-F2A4-4CCA-9AB0-AB0A61F9A919}" v="473" dt="2022-12-12T16:37:4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1447" autoAdjust="0"/>
  </p:normalViewPr>
  <p:slideViewPr>
    <p:cSldViewPr snapToGrid="0">
      <p:cViewPr varScale="1">
        <p:scale>
          <a:sx n="59" d="100"/>
          <a:sy n="59" d="100"/>
        </p:scale>
        <p:origin x="11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152402E4-F2A4-4CCA-9AB0-AB0A61F9A919}"/>
    <pc:docChg chg="undo custSel addSld delSld modSld sldOrd">
      <pc:chgData name="Kelly Stokes" userId="3e5c5154-569e-4d81-aa91-4f91841cdfa9" providerId="ADAL" clId="{152402E4-F2A4-4CCA-9AB0-AB0A61F9A919}" dt="2022-12-12T16:37:50.814" v="851"/>
      <pc:docMkLst>
        <pc:docMk/>
      </pc:docMkLst>
      <pc:sldChg chg="modSp mod">
        <pc:chgData name="Kelly Stokes" userId="3e5c5154-569e-4d81-aa91-4f91841cdfa9" providerId="ADAL" clId="{152402E4-F2A4-4CCA-9AB0-AB0A61F9A919}" dt="2022-12-12T15:52:07.845" v="1" actId="20577"/>
        <pc:sldMkLst>
          <pc:docMk/>
          <pc:sldMk cId="3945579917" sldId="256"/>
        </pc:sldMkLst>
        <pc:spChg chg="mod">
          <ac:chgData name="Kelly Stokes" userId="3e5c5154-569e-4d81-aa91-4f91841cdfa9" providerId="ADAL" clId="{152402E4-F2A4-4CCA-9AB0-AB0A61F9A919}" dt="2022-12-12T15:52:07.845" v="1" actId="20577"/>
          <ac:spMkLst>
            <pc:docMk/>
            <pc:sldMk cId="3945579917" sldId="256"/>
            <ac:spMk id="3" creationId="{9B667196-C5B4-45FC-B5E8-3B190D7A595C}"/>
          </ac:spMkLst>
        </pc:spChg>
      </pc:sldChg>
      <pc:sldChg chg="del">
        <pc:chgData name="Kelly Stokes" userId="3e5c5154-569e-4d81-aa91-4f91841cdfa9" providerId="ADAL" clId="{152402E4-F2A4-4CCA-9AB0-AB0A61F9A919}" dt="2022-12-12T15:52:38.657" v="10" actId="2696"/>
        <pc:sldMkLst>
          <pc:docMk/>
          <pc:sldMk cId="0" sldId="280"/>
        </pc:sldMkLst>
      </pc:sldChg>
      <pc:sldChg chg="del">
        <pc:chgData name="Kelly Stokes" userId="3e5c5154-569e-4d81-aa91-4f91841cdfa9" providerId="ADAL" clId="{152402E4-F2A4-4CCA-9AB0-AB0A61F9A919}" dt="2022-12-12T15:52:38.657" v="10" actId="2696"/>
        <pc:sldMkLst>
          <pc:docMk/>
          <pc:sldMk cId="0" sldId="283"/>
        </pc:sldMkLst>
      </pc:sldChg>
      <pc:sldChg chg="del">
        <pc:chgData name="Kelly Stokes" userId="3e5c5154-569e-4d81-aa91-4f91841cdfa9" providerId="ADAL" clId="{152402E4-F2A4-4CCA-9AB0-AB0A61F9A919}" dt="2022-12-12T15:52:38.657" v="10" actId="2696"/>
        <pc:sldMkLst>
          <pc:docMk/>
          <pc:sldMk cId="0" sldId="286"/>
        </pc:sldMkLst>
      </pc:sldChg>
      <pc:sldChg chg="del">
        <pc:chgData name="Kelly Stokes" userId="3e5c5154-569e-4d81-aa91-4f91841cdfa9" providerId="ADAL" clId="{152402E4-F2A4-4CCA-9AB0-AB0A61F9A919}" dt="2022-12-12T15:52:38.657" v="10" actId="2696"/>
        <pc:sldMkLst>
          <pc:docMk/>
          <pc:sldMk cId="0" sldId="289"/>
        </pc:sldMkLst>
      </pc:sldChg>
      <pc:sldChg chg="del">
        <pc:chgData name="Kelly Stokes" userId="3e5c5154-569e-4d81-aa91-4f91841cdfa9" providerId="ADAL" clId="{152402E4-F2A4-4CCA-9AB0-AB0A61F9A919}" dt="2022-12-12T15:52:38.657" v="10" actId="2696"/>
        <pc:sldMkLst>
          <pc:docMk/>
          <pc:sldMk cId="0" sldId="292"/>
        </pc:sldMkLst>
      </pc:sldChg>
      <pc:sldChg chg="modSp mod modAnim">
        <pc:chgData name="Kelly Stokes" userId="3e5c5154-569e-4d81-aa91-4f91841cdfa9" providerId="ADAL" clId="{152402E4-F2A4-4CCA-9AB0-AB0A61F9A919}" dt="2022-12-12T15:56:04.499" v="51"/>
        <pc:sldMkLst>
          <pc:docMk/>
          <pc:sldMk cId="0" sldId="307"/>
        </pc:sldMkLst>
        <pc:spChg chg="mod">
          <ac:chgData name="Kelly Stokes" userId="3e5c5154-569e-4d81-aa91-4f91841cdfa9" providerId="ADAL" clId="{152402E4-F2A4-4CCA-9AB0-AB0A61F9A919}" dt="2022-12-12T15:55:40.420" v="44" actId="2711"/>
          <ac:spMkLst>
            <pc:docMk/>
            <pc:sldMk cId="0" sldId="307"/>
            <ac:spMk id="450" creationId="{00000000-0000-0000-0000-000000000000}"/>
          </ac:spMkLst>
        </pc:spChg>
      </pc:sldChg>
      <pc:sldChg chg="modSp mod modAnim">
        <pc:chgData name="Kelly Stokes" userId="3e5c5154-569e-4d81-aa91-4f91841cdfa9" providerId="ADAL" clId="{152402E4-F2A4-4CCA-9AB0-AB0A61F9A919}" dt="2022-12-12T15:56:12.928" v="54"/>
        <pc:sldMkLst>
          <pc:docMk/>
          <pc:sldMk cId="0" sldId="310"/>
        </pc:sldMkLst>
        <pc:spChg chg="mod">
          <ac:chgData name="Kelly Stokes" userId="3e5c5154-569e-4d81-aa91-4f91841cdfa9" providerId="ADAL" clId="{152402E4-F2A4-4CCA-9AB0-AB0A61F9A919}" dt="2022-12-12T15:55:45.315" v="45" actId="2711"/>
          <ac:spMkLst>
            <pc:docMk/>
            <pc:sldMk cId="0" sldId="310"/>
            <ac:spMk id="468" creationId="{00000000-0000-0000-0000-000000000000}"/>
          </ac:spMkLst>
        </pc:spChg>
      </pc:sldChg>
      <pc:sldChg chg="modSp mod">
        <pc:chgData name="Kelly Stokes" userId="3e5c5154-569e-4d81-aa91-4f91841cdfa9" providerId="ADAL" clId="{152402E4-F2A4-4CCA-9AB0-AB0A61F9A919}" dt="2022-12-12T16:09:15.063" v="357" actId="20577"/>
        <pc:sldMkLst>
          <pc:docMk/>
          <pc:sldMk cId="2433500145" sldId="316"/>
        </pc:sldMkLst>
        <pc:spChg chg="mod">
          <ac:chgData name="Kelly Stokes" userId="3e5c5154-569e-4d81-aa91-4f91841cdfa9" providerId="ADAL" clId="{152402E4-F2A4-4CCA-9AB0-AB0A61F9A919}" dt="2022-12-12T16:09:15.063" v="357" actId="20577"/>
          <ac:spMkLst>
            <pc:docMk/>
            <pc:sldMk cId="2433500145" sldId="316"/>
            <ac:spMk id="2" creationId="{52DA34BA-82FC-47C5-BCE1-BB65E08B92A1}"/>
          </ac:spMkLst>
        </pc:spChg>
      </pc:sldChg>
      <pc:sldChg chg="del">
        <pc:chgData name="Kelly Stokes" userId="3e5c5154-569e-4d81-aa91-4f91841cdfa9" providerId="ADAL" clId="{152402E4-F2A4-4CCA-9AB0-AB0A61F9A919}" dt="2022-12-12T15:52:38.657" v="10" actId="2696"/>
        <pc:sldMkLst>
          <pc:docMk/>
          <pc:sldMk cId="0" sldId="319"/>
        </pc:sldMkLst>
      </pc:sldChg>
      <pc:sldChg chg="modSp mod">
        <pc:chgData name="Kelly Stokes" userId="3e5c5154-569e-4d81-aa91-4f91841cdfa9" providerId="ADAL" clId="{152402E4-F2A4-4CCA-9AB0-AB0A61F9A919}" dt="2022-12-12T15:52:11.461" v="3" actId="20577"/>
        <pc:sldMkLst>
          <pc:docMk/>
          <pc:sldMk cId="864376776" sldId="322"/>
        </pc:sldMkLst>
        <pc:spChg chg="mod">
          <ac:chgData name="Kelly Stokes" userId="3e5c5154-569e-4d81-aa91-4f91841cdfa9" providerId="ADAL" clId="{152402E4-F2A4-4CCA-9AB0-AB0A61F9A919}" dt="2022-12-12T15:52:11.461" v="3" actId="20577"/>
          <ac:spMkLst>
            <pc:docMk/>
            <pc:sldMk cId="864376776" sldId="322"/>
            <ac:spMk id="2" creationId="{02FB8773-AD3E-2543-510F-CEE32E75C793}"/>
          </ac:spMkLst>
        </pc:spChg>
      </pc:sldChg>
      <pc:sldChg chg="modSp mod">
        <pc:chgData name="Kelly Stokes" userId="3e5c5154-569e-4d81-aa91-4f91841cdfa9" providerId="ADAL" clId="{152402E4-F2A4-4CCA-9AB0-AB0A61F9A919}" dt="2022-12-12T16:09:59.916" v="363" actId="20577"/>
        <pc:sldMkLst>
          <pc:docMk/>
          <pc:sldMk cId="3634764576" sldId="323"/>
        </pc:sldMkLst>
        <pc:spChg chg="mod">
          <ac:chgData name="Kelly Stokes" userId="3e5c5154-569e-4d81-aa91-4f91841cdfa9" providerId="ADAL" clId="{152402E4-F2A4-4CCA-9AB0-AB0A61F9A919}" dt="2022-12-12T16:09:59.916" v="363" actId="20577"/>
          <ac:spMkLst>
            <pc:docMk/>
            <pc:sldMk cId="3634764576" sldId="323"/>
            <ac:spMk id="2" creationId="{02FB8773-AD3E-2543-510F-CEE32E75C793}"/>
          </ac:spMkLst>
        </pc:spChg>
      </pc:sldChg>
      <pc:sldChg chg="del">
        <pc:chgData name="Kelly Stokes" userId="3e5c5154-569e-4d81-aa91-4f91841cdfa9" providerId="ADAL" clId="{152402E4-F2A4-4CCA-9AB0-AB0A61F9A919}" dt="2022-12-12T15:52:38.657" v="10" actId="2696"/>
        <pc:sldMkLst>
          <pc:docMk/>
          <pc:sldMk cId="0" sldId="324"/>
        </pc:sldMkLst>
      </pc:sldChg>
      <pc:sldChg chg="modSp mod">
        <pc:chgData name="Kelly Stokes" userId="3e5c5154-569e-4d81-aa91-4f91841cdfa9" providerId="ADAL" clId="{152402E4-F2A4-4CCA-9AB0-AB0A61F9A919}" dt="2022-12-12T16:10:30.385" v="385" actId="20577"/>
        <pc:sldMkLst>
          <pc:docMk/>
          <pc:sldMk cId="4214164962" sldId="328"/>
        </pc:sldMkLst>
        <pc:spChg chg="mod">
          <ac:chgData name="Kelly Stokes" userId="3e5c5154-569e-4d81-aa91-4f91841cdfa9" providerId="ADAL" clId="{152402E4-F2A4-4CCA-9AB0-AB0A61F9A919}" dt="2022-12-12T16:10:30.385" v="385" actId="20577"/>
          <ac:spMkLst>
            <pc:docMk/>
            <pc:sldMk cId="4214164962" sldId="328"/>
            <ac:spMk id="2" creationId="{02FB8773-AD3E-2543-510F-CEE32E75C793}"/>
          </ac:spMkLst>
        </pc:spChg>
      </pc:sldChg>
      <pc:sldChg chg="addSp modSp mod modAnim">
        <pc:chgData name="Kelly Stokes" userId="3e5c5154-569e-4d81-aa91-4f91841cdfa9" providerId="ADAL" clId="{152402E4-F2A4-4CCA-9AB0-AB0A61F9A919}" dt="2022-12-12T15:56:57.313" v="70"/>
        <pc:sldMkLst>
          <pc:docMk/>
          <pc:sldMk cId="0" sldId="330"/>
        </pc:sldMkLst>
        <pc:spChg chg="add mod">
          <ac:chgData name="Kelly Stokes" userId="3e5c5154-569e-4d81-aa91-4f91841cdfa9" providerId="ADAL" clId="{152402E4-F2A4-4CCA-9AB0-AB0A61F9A919}" dt="2022-12-12T15:56:45.157" v="65" actId="1076"/>
          <ac:spMkLst>
            <pc:docMk/>
            <pc:sldMk cId="0" sldId="330"/>
            <ac:spMk id="3" creationId="{217ABCBD-0F9E-96D3-949C-90F93461A31F}"/>
          </ac:spMkLst>
        </pc:spChg>
        <pc:spChg chg="mod">
          <ac:chgData name="Kelly Stokes" userId="3e5c5154-569e-4d81-aa91-4f91841cdfa9" providerId="ADAL" clId="{152402E4-F2A4-4CCA-9AB0-AB0A61F9A919}" dt="2022-12-12T15:56:23.970" v="56" actId="2711"/>
          <ac:spMkLst>
            <pc:docMk/>
            <pc:sldMk cId="0" sldId="330"/>
            <ac:spMk id="578" creationId="{00000000-0000-0000-0000-000000000000}"/>
          </ac:spMkLst>
        </pc:spChg>
        <pc:picChg chg="add mod">
          <ac:chgData name="Kelly Stokes" userId="3e5c5154-569e-4d81-aa91-4f91841cdfa9" providerId="ADAL" clId="{152402E4-F2A4-4CCA-9AB0-AB0A61F9A919}" dt="2022-12-12T15:56:49.383" v="67"/>
          <ac:picMkLst>
            <pc:docMk/>
            <pc:sldMk cId="0" sldId="330"/>
            <ac:picMk id="4" creationId="{BF2509E3-F9DE-339A-2C9F-5A308E1C71C2}"/>
          </ac:picMkLst>
        </pc:picChg>
      </pc:sldChg>
      <pc:sldChg chg="modNotesTx">
        <pc:chgData name="Kelly Stokes" userId="3e5c5154-569e-4d81-aa91-4f91841cdfa9" providerId="ADAL" clId="{152402E4-F2A4-4CCA-9AB0-AB0A61F9A919}" dt="2022-12-12T16:09:52.330" v="360"/>
        <pc:sldMkLst>
          <pc:docMk/>
          <pc:sldMk cId="2534233594" sldId="331"/>
        </pc:sldMkLst>
      </pc:sldChg>
      <pc:sldChg chg="modSp mod">
        <pc:chgData name="Kelly Stokes" userId="3e5c5154-569e-4d81-aa91-4f91841cdfa9" providerId="ADAL" clId="{152402E4-F2A4-4CCA-9AB0-AB0A61F9A919}" dt="2022-12-12T16:09:55.991" v="361"/>
        <pc:sldMkLst>
          <pc:docMk/>
          <pc:sldMk cId="958288502" sldId="332"/>
        </pc:sldMkLst>
        <pc:spChg chg="mod">
          <ac:chgData name="Kelly Stokes" userId="3e5c5154-569e-4d81-aa91-4f91841cdfa9" providerId="ADAL" clId="{152402E4-F2A4-4CCA-9AB0-AB0A61F9A919}" dt="2022-12-12T16:09:55.991" v="361"/>
          <ac:spMkLst>
            <pc:docMk/>
            <pc:sldMk cId="958288502" sldId="332"/>
            <ac:spMk id="2" creationId="{77E26784-A357-92CE-B6B1-8F248D3D6650}"/>
          </ac:spMkLst>
        </pc:spChg>
      </pc:sldChg>
      <pc:sldChg chg="addSp delSp modSp mod modAnim">
        <pc:chgData name="Kelly Stokes" userId="3e5c5154-569e-4d81-aa91-4f91841cdfa9" providerId="ADAL" clId="{152402E4-F2A4-4CCA-9AB0-AB0A61F9A919}" dt="2022-12-12T15:57:57.928" v="95"/>
        <pc:sldMkLst>
          <pc:docMk/>
          <pc:sldMk cId="0" sldId="335"/>
        </pc:sldMkLst>
        <pc:spChg chg="add del mod">
          <ac:chgData name="Kelly Stokes" userId="3e5c5154-569e-4d81-aa91-4f91841cdfa9" providerId="ADAL" clId="{152402E4-F2A4-4CCA-9AB0-AB0A61F9A919}" dt="2022-12-12T15:57:32.369" v="80" actId="22"/>
          <ac:spMkLst>
            <pc:docMk/>
            <pc:sldMk cId="0" sldId="335"/>
            <ac:spMk id="3" creationId="{1A4321A5-B946-9516-8CD6-C13DDCADED2A}"/>
          </ac:spMkLst>
        </pc:spChg>
        <pc:spChg chg="add mod">
          <ac:chgData name="Kelly Stokes" userId="3e5c5154-569e-4d81-aa91-4f91841cdfa9" providerId="ADAL" clId="{152402E4-F2A4-4CCA-9AB0-AB0A61F9A919}" dt="2022-12-12T15:57:43.882" v="90" actId="122"/>
          <ac:spMkLst>
            <pc:docMk/>
            <pc:sldMk cId="0" sldId="335"/>
            <ac:spMk id="5" creationId="{BF3EFE75-8D0A-D607-2B27-211C74E51F1A}"/>
          </ac:spMkLst>
        </pc:spChg>
        <pc:spChg chg="mod">
          <ac:chgData name="Kelly Stokes" userId="3e5c5154-569e-4d81-aa91-4f91841cdfa9" providerId="ADAL" clId="{152402E4-F2A4-4CCA-9AB0-AB0A61F9A919}" dt="2022-12-12T15:57:11.525" v="73" actId="2711"/>
          <ac:spMkLst>
            <pc:docMk/>
            <pc:sldMk cId="0" sldId="335"/>
            <ac:spMk id="604" creationId="{00000000-0000-0000-0000-000000000000}"/>
          </ac:spMkLst>
        </pc:spChg>
        <pc:picChg chg="add mod">
          <ac:chgData name="Kelly Stokes" userId="3e5c5154-569e-4d81-aa91-4f91841cdfa9" providerId="ADAL" clId="{152402E4-F2A4-4CCA-9AB0-AB0A61F9A919}" dt="2022-12-12T15:57:49.821" v="92"/>
          <ac:picMkLst>
            <pc:docMk/>
            <pc:sldMk cId="0" sldId="335"/>
            <ac:picMk id="6" creationId="{2BEE438E-7D15-38CE-F61D-50166BECF039}"/>
          </ac:picMkLst>
        </pc:picChg>
      </pc:sldChg>
      <pc:sldChg chg="delSp modSp del mod">
        <pc:chgData name="Kelly Stokes" userId="3e5c5154-569e-4d81-aa91-4f91841cdfa9" providerId="ADAL" clId="{152402E4-F2A4-4CCA-9AB0-AB0A61F9A919}" dt="2022-12-12T15:58:00.642" v="96" actId="2696"/>
        <pc:sldMkLst>
          <pc:docMk/>
          <pc:sldMk cId="0" sldId="336"/>
        </pc:sldMkLst>
        <pc:spChg chg="mod">
          <ac:chgData name="Kelly Stokes" userId="3e5c5154-569e-4d81-aa91-4f91841cdfa9" providerId="ADAL" clId="{152402E4-F2A4-4CCA-9AB0-AB0A61F9A919}" dt="2022-12-12T15:57:18.520" v="76" actId="27636"/>
          <ac:spMkLst>
            <pc:docMk/>
            <pc:sldMk cId="0" sldId="336"/>
            <ac:spMk id="609" creationId="{00000000-0000-0000-0000-000000000000}"/>
          </ac:spMkLst>
        </pc:spChg>
        <pc:picChg chg="del">
          <ac:chgData name="Kelly Stokes" userId="3e5c5154-569e-4d81-aa91-4f91841cdfa9" providerId="ADAL" clId="{152402E4-F2A4-4CCA-9AB0-AB0A61F9A919}" dt="2022-12-12T15:57:46.908" v="91" actId="21"/>
          <ac:picMkLst>
            <pc:docMk/>
            <pc:sldMk cId="0" sldId="336"/>
            <ac:picMk id="610" creationId="{00000000-0000-0000-0000-000000000000}"/>
          </ac:picMkLst>
        </pc:picChg>
      </pc:sldChg>
      <pc:sldChg chg="del">
        <pc:chgData name="Kelly Stokes" userId="3e5c5154-569e-4d81-aa91-4f91841cdfa9" providerId="ADAL" clId="{152402E4-F2A4-4CCA-9AB0-AB0A61F9A919}" dt="2022-12-12T16:10:27.114" v="383" actId="2696"/>
        <pc:sldMkLst>
          <pc:docMk/>
          <pc:sldMk cId="0" sldId="360"/>
        </pc:sldMkLst>
      </pc:sldChg>
      <pc:sldChg chg="del">
        <pc:chgData name="Kelly Stokes" userId="3e5c5154-569e-4d81-aa91-4f91841cdfa9" providerId="ADAL" clId="{152402E4-F2A4-4CCA-9AB0-AB0A61F9A919}" dt="2022-12-12T16:10:27.114" v="383" actId="2696"/>
        <pc:sldMkLst>
          <pc:docMk/>
          <pc:sldMk cId="0" sldId="366"/>
        </pc:sldMkLst>
      </pc:sldChg>
      <pc:sldChg chg="del">
        <pc:chgData name="Kelly Stokes" userId="3e5c5154-569e-4d81-aa91-4f91841cdfa9" providerId="ADAL" clId="{152402E4-F2A4-4CCA-9AB0-AB0A61F9A919}" dt="2022-12-12T16:10:27.114" v="383" actId="2696"/>
        <pc:sldMkLst>
          <pc:docMk/>
          <pc:sldMk cId="0" sldId="369"/>
        </pc:sldMkLst>
      </pc:sldChg>
      <pc:sldChg chg="modSp mod modAnim">
        <pc:chgData name="Kelly Stokes" userId="3e5c5154-569e-4d81-aa91-4f91841cdfa9" providerId="ADAL" clId="{152402E4-F2A4-4CCA-9AB0-AB0A61F9A919}" dt="2022-12-12T16:20:26.944" v="582"/>
        <pc:sldMkLst>
          <pc:docMk/>
          <pc:sldMk cId="0" sldId="375"/>
        </pc:sldMkLst>
        <pc:spChg chg="mod">
          <ac:chgData name="Kelly Stokes" userId="3e5c5154-569e-4d81-aa91-4f91841cdfa9" providerId="ADAL" clId="{152402E4-F2A4-4CCA-9AB0-AB0A61F9A919}" dt="2022-12-12T16:20:07.404" v="577" actId="2711"/>
          <ac:spMkLst>
            <pc:docMk/>
            <pc:sldMk cId="0" sldId="375"/>
            <ac:spMk id="822" creationId="{00000000-0000-0000-0000-000000000000}"/>
          </ac:spMkLst>
        </pc:spChg>
        <pc:picChg chg="mod modCrop">
          <ac:chgData name="Kelly Stokes" userId="3e5c5154-569e-4d81-aa91-4f91841cdfa9" providerId="ADAL" clId="{152402E4-F2A4-4CCA-9AB0-AB0A61F9A919}" dt="2022-12-12T16:20:02.720" v="576" actId="732"/>
          <ac:picMkLst>
            <pc:docMk/>
            <pc:sldMk cId="0" sldId="375"/>
            <ac:picMk id="824" creationId="{00000000-0000-0000-0000-000000000000}"/>
          </ac:picMkLst>
        </pc:picChg>
      </pc:sldChg>
      <pc:sldChg chg="modSp mod modAnim">
        <pc:chgData name="Kelly Stokes" userId="3e5c5154-569e-4d81-aa91-4f91841cdfa9" providerId="ADAL" clId="{152402E4-F2A4-4CCA-9AB0-AB0A61F9A919}" dt="2022-12-12T16:20:40.919" v="586"/>
        <pc:sldMkLst>
          <pc:docMk/>
          <pc:sldMk cId="0" sldId="378"/>
        </pc:sldMkLst>
        <pc:spChg chg="mod">
          <ac:chgData name="Kelly Stokes" userId="3e5c5154-569e-4d81-aa91-4f91841cdfa9" providerId="ADAL" clId="{152402E4-F2A4-4CCA-9AB0-AB0A61F9A919}" dt="2022-12-12T16:20:11.248" v="578" actId="2711"/>
          <ac:spMkLst>
            <pc:docMk/>
            <pc:sldMk cId="0" sldId="378"/>
            <ac:spMk id="840" creationId="{00000000-0000-0000-0000-000000000000}"/>
          </ac:spMkLst>
        </pc:spChg>
      </pc:sldChg>
      <pc:sldChg chg="modSp mod modAnim">
        <pc:chgData name="Kelly Stokes" userId="3e5c5154-569e-4d81-aa91-4f91841cdfa9" providerId="ADAL" clId="{152402E4-F2A4-4CCA-9AB0-AB0A61F9A919}" dt="2022-12-12T16:20:50.498" v="589"/>
        <pc:sldMkLst>
          <pc:docMk/>
          <pc:sldMk cId="0" sldId="381"/>
        </pc:sldMkLst>
        <pc:spChg chg="mod">
          <ac:chgData name="Kelly Stokes" userId="3e5c5154-569e-4d81-aa91-4f91841cdfa9" providerId="ADAL" clId="{152402E4-F2A4-4CCA-9AB0-AB0A61F9A919}" dt="2022-12-12T16:20:15.754" v="579" actId="2711"/>
          <ac:spMkLst>
            <pc:docMk/>
            <pc:sldMk cId="0" sldId="381"/>
            <ac:spMk id="858" creationId="{00000000-0000-0000-0000-000000000000}"/>
          </ac:spMkLst>
        </pc:spChg>
      </pc:sldChg>
      <pc:sldChg chg="del">
        <pc:chgData name="Kelly Stokes" userId="3e5c5154-569e-4d81-aa91-4f91841cdfa9" providerId="ADAL" clId="{152402E4-F2A4-4CCA-9AB0-AB0A61F9A919}" dt="2022-12-12T16:10:27.114" v="383" actId="2696"/>
        <pc:sldMkLst>
          <pc:docMk/>
          <pc:sldMk cId="0" sldId="436"/>
        </pc:sldMkLst>
      </pc:sldChg>
      <pc:sldChg chg="del">
        <pc:chgData name="Kelly Stokes" userId="3e5c5154-569e-4d81-aa91-4f91841cdfa9" providerId="ADAL" clId="{152402E4-F2A4-4CCA-9AB0-AB0A61F9A919}" dt="2022-12-12T16:10:27.114" v="383" actId="2696"/>
        <pc:sldMkLst>
          <pc:docMk/>
          <pc:sldMk cId="0" sldId="438"/>
        </pc:sldMkLst>
      </pc:sldChg>
      <pc:sldChg chg="del">
        <pc:chgData name="Kelly Stokes" userId="3e5c5154-569e-4d81-aa91-4f91841cdfa9" providerId="ADAL" clId="{152402E4-F2A4-4CCA-9AB0-AB0A61F9A919}" dt="2022-12-12T16:10:27.114" v="383" actId="2696"/>
        <pc:sldMkLst>
          <pc:docMk/>
          <pc:sldMk cId="0" sldId="440"/>
        </pc:sldMkLst>
      </pc:sldChg>
      <pc:sldChg chg="modSp mod modAnim">
        <pc:chgData name="Kelly Stokes" userId="3e5c5154-569e-4d81-aa91-4f91841cdfa9" providerId="ADAL" clId="{152402E4-F2A4-4CCA-9AB0-AB0A61F9A919}" dt="2022-12-12T16:29:12.687" v="695"/>
        <pc:sldMkLst>
          <pc:docMk/>
          <pc:sldMk cId="0" sldId="441"/>
        </pc:sldMkLst>
        <pc:spChg chg="mod">
          <ac:chgData name="Kelly Stokes" userId="3e5c5154-569e-4d81-aa91-4f91841cdfa9" providerId="ADAL" clId="{152402E4-F2A4-4CCA-9AB0-AB0A61F9A919}" dt="2022-12-12T16:28:58.346" v="691" actId="2711"/>
          <ac:spMkLst>
            <pc:docMk/>
            <pc:sldMk cId="0" sldId="441"/>
            <ac:spMk id="1180" creationId="{00000000-0000-0000-0000-000000000000}"/>
          </ac:spMkLst>
        </pc:spChg>
      </pc:sldChg>
      <pc:sldChg chg="del">
        <pc:chgData name="Kelly Stokes" userId="3e5c5154-569e-4d81-aa91-4f91841cdfa9" providerId="ADAL" clId="{152402E4-F2A4-4CCA-9AB0-AB0A61F9A919}" dt="2022-12-12T16:10:27.114" v="383" actId="2696"/>
        <pc:sldMkLst>
          <pc:docMk/>
          <pc:sldMk cId="0" sldId="442"/>
        </pc:sldMkLst>
      </pc:sldChg>
      <pc:sldChg chg="modSp mod modAnim">
        <pc:chgData name="Kelly Stokes" userId="3e5c5154-569e-4d81-aa91-4f91841cdfa9" providerId="ADAL" clId="{152402E4-F2A4-4CCA-9AB0-AB0A61F9A919}" dt="2022-12-12T16:29:21.068" v="698"/>
        <pc:sldMkLst>
          <pc:docMk/>
          <pc:sldMk cId="0" sldId="444"/>
        </pc:sldMkLst>
        <pc:spChg chg="mod">
          <ac:chgData name="Kelly Stokes" userId="3e5c5154-569e-4d81-aa91-4f91841cdfa9" providerId="ADAL" clId="{152402E4-F2A4-4CCA-9AB0-AB0A61F9A919}" dt="2022-12-12T16:29:04.603" v="692" actId="2711"/>
          <ac:spMkLst>
            <pc:docMk/>
            <pc:sldMk cId="0" sldId="444"/>
            <ac:spMk id="1198" creationId="{00000000-0000-0000-0000-000000000000}"/>
          </ac:spMkLst>
        </pc:spChg>
      </pc:sldChg>
      <pc:sldChg chg="modSp mod modAnim">
        <pc:chgData name="Kelly Stokes" userId="3e5c5154-569e-4d81-aa91-4f91841cdfa9" providerId="ADAL" clId="{152402E4-F2A4-4CCA-9AB0-AB0A61F9A919}" dt="2022-12-12T16:33:55.540" v="767"/>
        <pc:sldMkLst>
          <pc:docMk/>
          <pc:sldMk cId="0" sldId="498"/>
        </pc:sldMkLst>
        <pc:spChg chg="mod">
          <ac:chgData name="Kelly Stokes" userId="3e5c5154-569e-4d81-aa91-4f91841cdfa9" providerId="ADAL" clId="{152402E4-F2A4-4CCA-9AB0-AB0A61F9A919}" dt="2022-12-12T16:33:35.473" v="763" actId="2711"/>
          <ac:spMkLst>
            <pc:docMk/>
            <pc:sldMk cId="0" sldId="498"/>
            <ac:spMk id="1488" creationId="{00000000-0000-0000-0000-000000000000}"/>
          </ac:spMkLst>
        </pc:spChg>
      </pc:sldChg>
      <pc:sldChg chg="modSp mod modAnim">
        <pc:chgData name="Kelly Stokes" userId="3e5c5154-569e-4d81-aa91-4f91841cdfa9" providerId="ADAL" clId="{152402E4-F2A4-4CCA-9AB0-AB0A61F9A919}" dt="2022-12-12T16:34:03.510" v="770"/>
        <pc:sldMkLst>
          <pc:docMk/>
          <pc:sldMk cId="0" sldId="501"/>
        </pc:sldMkLst>
        <pc:spChg chg="mod">
          <ac:chgData name="Kelly Stokes" userId="3e5c5154-569e-4d81-aa91-4f91841cdfa9" providerId="ADAL" clId="{152402E4-F2A4-4CCA-9AB0-AB0A61F9A919}" dt="2022-12-12T16:33:39.926" v="764" actId="2711"/>
          <ac:spMkLst>
            <pc:docMk/>
            <pc:sldMk cId="0" sldId="501"/>
            <ac:spMk id="1506" creationId="{00000000-0000-0000-0000-000000000000}"/>
          </ac:spMkLst>
        </pc:spChg>
      </pc:sldChg>
      <pc:sldChg chg="del">
        <pc:chgData name="Kelly Stokes" userId="3e5c5154-569e-4d81-aa91-4f91841cdfa9" providerId="ADAL" clId="{152402E4-F2A4-4CCA-9AB0-AB0A61F9A919}" dt="2022-12-12T16:10:27.114" v="383" actId="2696"/>
        <pc:sldMkLst>
          <pc:docMk/>
          <pc:sldMk cId="0" sldId="509"/>
        </pc:sldMkLst>
      </pc:sldChg>
      <pc:sldChg chg="del">
        <pc:chgData name="Kelly Stokes" userId="3e5c5154-569e-4d81-aa91-4f91841cdfa9" providerId="ADAL" clId="{152402E4-F2A4-4CCA-9AB0-AB0A61F9A919}" dt="2022-12-12T16:10:27.114" v="383" actId="2696"/>
        <pc:sldMkLst>
          <pc:docMk/>
          <pc:sldMk cId="0" sldId="511"/>
        </pc:sldMkLst>
      </pc:sldChg>
      <pc:sldChg chg="del">
        <pc:chgData name="Kelly Stokes" userId="3e5c5154-569e-4d81-aa91-4f91841cdfa9" providerId="ADAL" clId="{152402E4-F2A4-4CCA-9AB0-AB0A61F9A919}" dt="2022-12-12T16:10:27.114" v="383" actId="2696"/>
        <pc:sldMkLst>
          <pc:docMk/>
          <pc:sldMk cId="0" sldId="513"/>
        </pc:sldMkLst>
      </pc:sldChg>
      <pc:sldChg chg="del">
        <pc:chgData name="Kelly Stokes" userId="3e5c5154-569e-4d81-aa91-4f91841cdfa9" providerId="ADAL" clId="{152402E4-F2A4-4CCA-9AB0-AB0A61F9A919}" dt="2022-12-12T16:10:27.114" v="383" actId="2696"/>
        <pc:sldMkLst>
          <pc:docMk/>
          <pc:sldMk cId="0" sldId="515"/>
        </pc:sldMkLst>
      </pc:sldChg>
      <pc:sldChg chg="modNotesTx">
        <pc:chgData name="Kelly Stokes" userId="3e5c5154-569e-4d81-aa91-4f91841cdfa9" providerId="ADAL" clId="{152402E4-F2A4-4CCA-9AB0-AB0A61F9A919}" dt="2022-12-12T16:14:25.373" v="490"/>
        <pc:sldMkLst>
          <pc:docMk/>
          <pc:sldMk cId="3625788919" sldId="550"/>
        </pc:sldMkLst>
      </pc:sldChg>
      <pc:sldChg chg="modSp mod">
        <pc:chgData name="Kelly Stokes" userId="3e5c5154-569e-4d81-aa91-4f91841cdfa9" providerId="ADAL" clId="{152402E4-F2A4-4CCA-9AB0-AB0A61F9A919}" dt="2022-12-12T16:11:27.705" v="390" actId="2711"/>
        <pc:sldMkLst>
          <pc:docMk/>
          <pc:sldMk cId="0" sldId="553"/>
        </pc:sldMkLst>
        <pc:spChg chg="mod">
          <ac:chgData name="Kelly Stokes" userId="3e5c5154-569e-4d81-aa91-4f91841cdfa9" providerId="ADAL" clId="{152402E4-F2A4-4CCA-9AB0-AB0A61F9A919}" dt="2022-12-12T16:11:27.705" v="390" actId="2711"/>
          <ac:spMkLst>
            <pc:docMk/>
            <pc:sldMk cId="0" sldId="553"/>
            <ac:spMk id="1778" creationId="{00000000-0000-0000-0000-000000000000}"/>
          </ac:spMkLst>
        </pc:spChg>
      </pc:sldChg>
      <pc:sldChg chg="modSp mod">
        <pc:chgData name="Kelly Stokes" userId="3e5c5154-569e-4d81-aa91-4f91841cdfa9" providerId="ADAL" clId="{152402E4-F2A4-4CCA-9AB0-AB0A61F9A919}" dt="2022-12-12T16:11:31.440" v="391" actId="2711"/>
        <pc:sldMkLst>
          <pc:docMk/>
          <pc:sldMk cId="0" sldId="554"/>
        </pc:sldMkLst>
        <pc:spChg chg="mod">
          <ac:chgData name="Kelly Stokes" userId="3e5c5154-569e-4d81-aa91-4f91841cdfa9" providerId="ADAL" clId="{152402E4-F2A4-4CCA-9AB0-AB0A61F9A919}" dt="2022-12-12T16:11:31.440" v="391" actId="2711"/>
          <ac:spMkLst>
            <pc:docMk/>
            <pc:sldMk cId="0" sldId="554"/>
            <ac:spMk id="1783" creationId="{00000000-0000-0000-0000-000000000000}"/>
          </ac:spMkLst>
        </pc:spChg>
      </pc:sldChg>
      <pc:sldChg chg="modSp mod">
        <pc:chgData name="Kelly Stokes" userId="3e5c5154-569e-4d81-aa91-4f91841cdfa9" providerId="ADAL" clId="{152402E4-F2A4-4CCA-9AB0-AB0A61F9A919}" dt="2022-12-12T16:12:57.338" v="421" actId="20577"/>
        <pc:sldMkLst>
          <pc:docMk/>
          <pc:sldMk cId="4213858259" sldId="555"/>
        </pc:sldMkLst>
        <pc:spChg chg="mod">
          <ac:chgData name="Kelly Stokes" userId="3e5c5154-569e-4d81-aa91-4f91841cdfa9" providerId="ADAL" clId="{152402E4-F2A4-4CCA-9AB0-AB0A61F9A919}" dt="2022-12-12T16:12:57.338" v="421" actId="20577"/>
          <ac:spMkLst>
            <pc:docMk/>
            <pc:sldMk cId="4213858259" sldId="555"/>
            <ac:spMk id="2" creationId="{52DA34BA-82FC-47C5-BCE1-BB65E08B92A1}"/>
          </ac:spMkLst>
        </pc:spChg>
      </pc:sldChg>
      <pc:sldChg chg="modSp mod">
        <pc:chgData name="Kelly Stokes" userId="3e5c5154-569e-4d81-aa91-4f91841cdfa9" providerId="ADAL" clId="{152402E4-F2A4-4CCA-9AB0-AB0A61F9A919}" dt="2022-12-12T16:11:40.257" v="393" actId="2711"/>
        <pc:sldMkLst>
          <pc:docMk/>
          <pc:sldMk cId="0" sldId="556"/>
        </pc:sldMkLst>
        <pc:spChg chg="mod">
          <ac:chgData name="Kelly Stokes" userId="3e5c5154-569e-4d81-aa91-4f91841cdfa9" providerId="ADAL" clId="{152402E4-F2A4-4CCA-9AB0-AB0A61F9A919}" dt="2022-12-12T16:11:40.257" v="393" actId="2711"/>
          <ac:spMkLst>
            <pc:docMk/>
            <pc:sldMk cId="0" sldId="556"/>
            <ac:spMk id="1793" creationId="{00000000-0000-0000-0000-000000000000}"/>
          </ac:spMkLst>
        </pc:spChg>
      </pc:sldChg>
      <pc:sldChg chg="modSp mod">
        <pc:chgData name="Kelly Stokes" userId="3e5c5154-569e-4d81-aa91-4f91841cdfa9" providerId="ADAL" clId="{152402E4-F2A4-4CCA-9AB0-AB0A61F9A919}" dt="2022-12-12T16:11:44.779" v="394" actId="2711"/>
        <pc:sldMkLst>
          <pc:docMk/>
          <pc:sldMk cId="0" sldId="557"/>
        </pc:sldMkLst>
        <pc:spChg chg="mod">
          <ac:chgData name="Kelly Stokes" userId="3e5c5154-569e-4d81-aa91-4f91841cdfa9" providerId="ADAL" clId="{152402E4-F2A4-4CCA-9AB0-AB0A61F9A919}" dt="2022-12-12T16:11:44.779" v="394" actId="2711"/>
          <ac:spMkLst>
            <pc:docMk/>
            <pc:sldMk cId="0" sldId="557"/>
            <ac:spMk id="1798" creationId="{00000000-0000-0000-0000-000000000000}"/>
          </ac:spMkLst>
        </pc:spChg>
      </pc:sldChg>
      <pc:sldChg chg="modSp mod">
        <pc:chgData name="Kelly Stokes" userId="3e5c5154-569e-4d81-aa91-4f91841cdfa9" providerId="ADAL" clId="{152402E4-F2A4-4CCA-9AB0-AB0A61F9A919}" dt="2022-12-12T16:12:48.085" v="410" actId="20577"/>
        <pc:sldMkLst>
          <pc:docMk/>
          <pc:sldMk cId="1413045715" sldId="558"/>
        </pc:sldMkLst>
        <pc:spChg chg="mod">
          <ac:chgData name="Kelly Stokes" userId="3e5c5154-569e-4d81-aa91-4f91841cdfa9" providerId="ADAL" clId="{152402E4-F2A4-4CCA-9AB0-AB0A61F9A919}" dt="2022-12-12T16:12:48.085" v="410" actId="20577"/>
          <ac:spMkLst>
            <pc:docMk/>
            <pc:sldMk cId="1413045715" sldId="558"/>
            <ac:spMk id="2" creationId="{52DA34BA-82FC-47C5-BCE1-BB65E08B92A1}"/>
          </ac:spMkLst>
        </pc:spChg>
      </pc:sldChg>
      <pc:sldChg chg="modSp mod">
        <pc:chgData name="Kelly Stokes" userId="3e5c5154-569e-4d81-aa91-4f91841cdfa9" providerId="ADAL" clId="{152402E4-F2A4-4CCA-9AB0-AB0A61F9A919}" dt="2022-12-12T16:12:52.166" v="416" actId="20577"/>
        <pc:sldMkLst>
          <pc:docMk/>
          <pc:sldMk cId="2938272345" sldId="559"/>
        </pc:sldMkLst>
        <pc:spChg chg="mod">
          <ac:chgData name="Kelly Stokes" userId="3e5c5154-569e-4d81-aa91-4f91841cdfa9" providerId="ADAL" clId="{152402E4-F2A4-4CCA-9AB0-AB0A61F9A919}" dt="2022-12-12T16:12:52.166" v="416" actId="20577"/>
          <ac:spMkLst>
            <pc:docMk/>
            <pc:sldMk cId="2938272345" sldId="559"/>
            <ac:spMk id="2" creationId="{52DA34BA-82FC-47C5-BCE1-BB65E08B92A1}"/>
          </ac:spMkLst>
        </pc:spChg>
      </pc:sldChg>
      <pc:sldChg chg="modSp mod">
        <pc:chgData name="Kelly Stokes" userId="3e5c5154-569e-4d81-aa91-4f91841cdfa9" providerId="ADAL" clId="{152402E4-F2A4-4CCA-9AB0-AB0A61F9A919}" dt="2022-12-12T16:14:03.280" v="483" actId="20577"/>
        <pc:sldMkLst>
          <pc:docMk/>
          <pc:sldMk cId="2844813666" sldId="561"/>
        </pc:sldMkLst>
        <pc:spChg chg="mod">
          <ac:chgData name="Kelly Stokes" userId="3e5c5154-569e-4d81-aa91-4f91841cdfa9" providerId="ADAL" clId="{152402E4-F2A4-4CCA-9AB0-AB0A61F9A919}" dt="2022-12-12T16:14:03.280" v="483" actId="20577"/>
          <ac:spMkLst>
            <pc:docMk/>
            <pc:sldMk cId="2844813666" sldId="561"/>
            <ac:spMk id="2" creationId="{52DA34BA-82FC-47C5-BCE1-BB65E08B92A1}"/>
          </ac:spMkLst>
        </pc:spChg>
      </pc:sldChg>
      <pc:sldChg chg="modSp mod">
        <pc:chgData name="Kelly Stokes" userId="3e5c5154-569e-4d81-aa91-4f91841cdfa9" providerId="ADAL" clId="{152402E4-F2A4-4CCA-9AB0-AB0A61F9A919}" dt="2022-12-12T16:12:11.969" v="399" actId="2711"/>
        <pc:sldMkLst>
          <pc:docMk/>
          <pc:sldMk cId="0" sldId="562"/>
        </pc:sldMkLst>
        <pc:spChg chg="mod">
          <ac:chgData name="Kelly Stokes" userId="3e5c5154-569e-4d81-aa91-4f91841cdfa9" providerId="ADAL" clId="{152402E4-F2A4-4CCA-9AB0-AB0A61F9A919}" dt="2022-12-12T16:12:11.969" v="399" actId="2711"/>
          <ac:spMkLst>
            <pc:docMk/>
            <pc:sldMk cId="0" sldId="562"/>
            <ac:spMk id="1823" creationId="{00000000-0000-0000-0000-000000000000}"/>
          </ac:spMkLst>
        </pc:spChg>
      </pc:sldChg>
      <pc:sldChg chg="del">
        <pc:chgData name="Kelly Stokes" userId="3e5c5154-569e-4d81-aa91-4f91841cdfa9" providerId="ADAL" clId="{152402E4-F2A4-4CCA-9AB0-AB0A61F9A919}" dt="2022-12-12T16:12:15.278" v="400" actId="2696"/>
        <pc:sldMkLst>
          <pc:docMk/>
          <pc:sldMk cId="0" sldId="563"/>
        </pc:sldMkLst>
      </pc:sldChg>
      <pc:sldChg chg="del">
        <pc:chgData name="Kelly Stokes" userId="3e5c5154-569e-4d81-aa91-4f91841cdfa9" providerId="ADAL" clId="{152402E4-F2A4-4CCA-9AB0-AB0A61F9A919}" dt="2022-12-12T16:12:20.551" v="401" actId="2696"/>
        <pc:sldMkLst>
          <pc:docMk/>
          <pc:sldMk cId="0" sldId="564"/>
        </pc:sldMkLst>
      </pc:sldChg>
      <pc:sldChg chg="modSp mod">
        <pc:chgData name="Kelly Stokes" userId="3e5c5154-569e-4d81-aa91-4f91841cdfa9" providerId="ADAL" clId="{152402E4-F2A4-4CCA-9AB0-AB0A61F9A919}" dt="2022-12-12T16:12:32.154" v="402" actId="2711"/>
        <pc:sldMkLst>
          <pc:docMk/>
          <pc:sldMk cId="1876258135" sldId="564"/>
        </pc:sldMkLst>
        <pc:spChg chg="mod">
          <ac:chgData name="Kelly Stokes" userId="3e5c5154-569e-4d81-aa91-4f91841cdfa9" providerId="ADAL" clId="{152402E4-F2A4-4CCA-9AB0-AB0A61F9A919}" dt="2022-12-12T16:12:32.154" v="402" actId="2711"/>
          <ac:spMkLst>
            <pc:docMk/>
            <pc:sldMk cId="1876258135" sldId="564"/>
            <ac:spMk id="1833" creationId="{00000000-0000-0000-0000-000000000000}"/>
          </ac:spMkLst>
        </pc:spChg>
      </pc:sldChg>
      <pc:sldChg chg="del">
        <pc:chgData name="Kelly Stokes" userId="3e5c5154-569e-4d81-aa91-4f91841cdfa9" providerId="ADAL" clId="{152402E4-F2A4-4CCA-9AB0-AB0A61F9A919}" dt="2022-12-12T16:12:20.551" v="401" actId="2696"/>
        <pc:sldMkLst>
          <pc:docMk/>
          <pc:sldMk cId="0" sldId="565"/>
        </pc:sldMkLst>
      </pc:sldChg>
      <pc:sldChg chg="modSp mod">
        <pc:chgData name="Kelly Stokes" userId="3e5c5154-569e-4d81-aa91-4f91841cdfa9" providerId="ADAL" clId="{152402E4-F2A4-4CCA-9AB0-AB0A61F9A919}" dt="2022-12-12T16:12:37.112" v="403" actId="2711"/>
        <pc:sldMkLst>
          <pc:docMk/>
          <pc:sldMk cId="2574974759" sldId="565"/>
        </pc:sldMkLst>
        <pc:spChg chg="mod">
          <ac:chgData name="Kelly Stokes" userId="3e5c5154-569e-4d81-aa91-4f91841cdfa9" providerId="ADAL" clId="{152402E4-F2A4-4CCA-9AB0-AB0A61F9A919}" dt="2022-12-12T16:12:37.112" v="403" actId="2711"/>
          <ac:spMkLst>
            <pc:docMk/>
            <pc:sldMk cId="2574974759" sldId="565"/>
            <ac:spMk id="1838" creationId="{00000000-0000-0000-0000-000000000000}"/>
          </ac:spMkLst>
        </pc:spChg>
      </pc:sldChg>
      <pc:sldChg chg="modSp mod">
        <pc:chgData name="Kelly Stokes" userId="3e5c5154-569e-4d81-aa91-4f91841cdfa9" providerId="ADAL" clId="{152402E4-F2A4-4CCA-9AB0-AB0A61F9A919}" dt="2022-12-12T16:13:04.586" v="426" actId="20577"/>
        <pc:sldMkLst>
          <pc:docMk/>
          <pc:sldMk cId="2824879269" sldId="566"/>
        </pc:sldMkLst>
        <pc:spChg chg="mod">
          <ac:chgData name="Kelly Stokes" userId="3e5c5154-569e-4d81-aa91-4f91841cdfa9" providerId="ADAL" clId="{152402E4-F2A4-4CCA-9AB0-AB0A61F9A919}" dt="2022-12-12T16:13:04.586" v="426" actId="20577"/>
          <ac:spMkLst>
            <pc:docMk/>
            <pc:sldMk cId="2824879269" sldId="566"/>
            <ac:spMk id="2" creationId="{52DA34BA-82FC-47C5-BCE1-BB65E08B92A1}"/>
          </ac:spMkLst>
        </pc:spChg>
      </pc:sldChg>
      <pc:sldChg chg="modSp mod">
        <pc:chgData name="Kelly Stokes" userId="3e5c5154-569e-4d81-aa91-4f91841cdfa9" providerId="ADAL" clId="{152402E4-F2A4-4CCA-9AB0-AB0A61F9A919}" dt="2022-12-12T16:13:08.334" v="432" actId="20577"/>
        <pc:sldMkLst>
          <pc:docMk/>
          <pc:sldMk cId="805782854" sldId="567"/>
        </pc:sldMkLst>
        <pc:spChg chg="mod">
          <ac:chgData name="Kelly Stokes" userId="3e5c5154-569e-4d81-aa91-4f91841cdfa9" providerId="ADAL" clId="{152402E4-F2A4-4CCA-9AB0-AB0A61F9A919}" dt="2022-12-12T16:13:08.334" v="432" actId="20577"/>
          <ac:spMkLst>
            <pc:docMk/>
            <pc:sldMk cId="805782854" sldId="567"/>
            <ac:spMk id="2" creationId="{52DA34BA-82FC-47C5-BCE1-BB65E08B92A1}"/>
          </ac:spMkLst>
        </pc:spChg>
      </pc:sldChg>
      <pc:sldChg chg="modSp mod">
        <pc:chgData name="Kelly Stokes" userId="3e5c5154-569e-4d81-aa91-4f91841cdfa9" providerId="ADAL" clId="{152402E4-F2A4-4CCA-9AB0-AB0A61F9A919}" dt="2022-12-12T16:13:12.730" v="437" actId="20577"/>
        <pc:sldMkLst>
          <pc:docMk/>
          <pc:sldMk cId="2306067830" sldId="568"/>
        </pc:sldMkLst>
        <pc:spChg chg="mod">
          <ac:chgData name="Kelly Stokes" userId="3e5c5154-569e-4d81-aa91-4f91841cdfa9" providerId="ADAL" clId="{152402E4-F2A4-4CCA-9AB0-AB0A61F9A919}" dt="2022-12-12T16:13:12.730" v="437" actId="20577"/>
          <ac:spMkLst>
            <pc:docMk/>
            <pc:sldMk cId="2306067830" sldId="568"/>
            <ac:spMk id="2" creationId="{52DA34BA-82FC-47C5-BCE1-BB65E08B92A1}"/>
          </ac:spMkLst>
        </pc:spChg>
      </pc:sldChg>
      <pc:sldChg chg="modSp mod">
        <pc:chgData name="Kelly Stokes" userId="3e5c5154-569e-4d81-aa91-4f91841cdfa9" providerId="ADAL" clId="{152402E4-F2A4-4CCA-9AB0-AB0A61F9A919}" dt="2022-12-12T16:13:20.429" v="443" actId="20577"/>
        <pc:sldMkLst>
          <pc:docMk/>
          <pc:sldMk cId="2792669322" sldId="573"/>
        </pc:sldMkLst>
        <pc:spChg chg="mod">
          <ac:chgData name="Kelly Stokes" userId="3e5c5154-569e-4d81-aa91-4f91841cdfa9" providerId="ADAL" clId="{152402E4-F2A4-4CCA-9AB0-AB0A61F9A919}" dt="2022-12-12T16:13:20.429" v="443" actId="20577"/>
          <ac:spMkLst>
            <pc:docMk/>
            <pc:sldMk cId="2792669322" sldId="573"/>
            <ac:spMk id="2" creationId="{52DA34BA-82FC-47C5-BCE1-BB65E08B92A1}"/>
          </ac:spMkLst>
        </pc:spChg>
      </pc:sldChg>
      <pc:sldChg chg="modSp mod">
        <pc:chgData name="Kelly Stokes" userId="3e5c5154-569e-4d81-aa91-4f91841cdfa9" providerId="ADAL" clId="{152402E4-F2A4-4CCA-9AB0-AB0A61F9A919}" dt="2022-12-12T16:13:24" v="448" actId="20577"/>
        <pc:sldMkLst>
          <pc:docMk/>
          <pc:sldMk cId="1378953568" sldId="574"/>
        </pc:sldMkLst>
        <pc:spChg chg="mod">
          <ac:chgData name="Kelly Stokes" userId="3e5c5154-569e-4d81-aa91-4f91841cdfa9" providerId="ADAL" clId="{152402E4-F2A4-4CCA-9AB0-AB0A61F9A919}" dt="2022-12-12T16:13:24" v="448" actId="20577"/>
          <ac:spMkLst>
            <pc:docMk/>
            <pc:sldMk cId="1378953568" sldId="574"/>
            <ac:spMk id="2" creationId="{52DA34BA-82FC-47C5-BCE1-BB65E08B92A1}"/>
          </ac:spMkLst>
        </pc:spChg>
      </pc:sldChg>
      <pc:sldChg chg="del">
        <pc:chgData name="Kelly Stokes" userId="3e5c5154-569e-4d81-aa91-4f91841cdfa9" providerId="ADAL" clId="{152402E4-F2A4-4CCA-9AB0-AB0A61F9A919}" dt="2022-12-12T16:10:59.537" v="389" actId="2696"/>
        <pc:sldMkLst>
          <pc:docMk/>
          <pc:sldMk cId="0" sldId="576"/>
        </pc:sldMkLst>
      </pc:sldChg>
      <pc:sldChg chg="del">
        <pc:chgData name="Kelly Stokes" userId="3e5c5154-569e-4d81-aa91-4f91841cdfa9" providerId="ADAL" clId="{152402E4-F2A4-4CCA-9AB0-AB0A61F9A919}" dt="2022-12-12T16:10:59.537" v="389" actId="2696"/>
        <pc:sldMkLst>
          <pc:docMk/>
          <pc:sldMk cId="0" sldId="577"/>
        </pc:sldMkLst>
      </pc:sldChg>
      <pc:sldChg chg="del">
        <pc:chgData name="Kelly Stokes" userId="3e5c5154-569e-4d81-aa91-4f91841cdfa9" providerId="ADAL" clId="{152402E4-F2A4-4CCA-9AB0-AB0A61F9A919}" dt="2022-12-12T16:10:59.537" v="389" actId="2696"/>
        <pc:sldMkLst>
          <pc:docMk/>
          <pc:sldMk cId="0" sldId="578"/>
        </pc:sldMkLst>
      </pc:sldChg>
      <pc:sldChg chg="del">
        <pc:chgData name="Kelly Stokes" userId="3e5c5154-569e-4d81-aa91-4f91841cdfa9" providerId="ADAL" clId="{152402E4-F2A4-4CCA-9AB0-AB0A61F9A919}" dt="2022-12-12T16:10:59.537" v="389" actId="2696"/>
        <pc:sldMkLst>
          <pc:docMk/>
          <pc:sldMk cId="0" sldId="579"/>
        </pc:sldMkLst>
      </pc:sldChg>
      <pc:sldChg chg="del">
        <pc:chgData name="Kelly Stokes" userId="3e5c5154-569e-4d81-aa91-4f91841cdfa9" providerId="ADAL" clId="{152402E4-F2A4-4CCA-9AB0-AB0A61F9A919}" dt="2022-12-12T16:10:59.537" v="389" actId="2696"/>
        <pc:sldMkLst>
          <pc:docMk/>
          <pc:sldMk cId="0" sldId="581"/>
        </pc:sldMkLst>
      </pc:sldChg>
      <pc:sldChg chg="del">
        <pc:chgData name="Kelly Stokes" userId="3e5c5154-569e-4d81-aa91-4f91841cdfa9" providerId="ADAL" clId="{152402E4-F2A4-4CCA-9AB0-AB0A61F9A919}" dt="2022-12-12T16:10:59.537" v="389" actId="2696"/>
        <pc:sldMkLst>
          <pc:docMk/>
          <pc:sldMk cId="0" sldId="582"/>
        </pc:sldMkLst>
      </pc:sldChg>
      <pc:sldChg chg="del">
        <pc:chgData name="Kelly Stokes" userId="3e5c5154-569e-4d81-aa91-4f91841cdfa9" providerId="ADAL" clId="{152402E4-F2A4-4CCA-9AB0-AB0A61F9A919}" dt="2022-12-12T16:10:59.537" v="389" actId="2696"/>
        <pc:sldMkLst>
          <pc:docMk/>
          <pc:sldMk cId="0" sldId="584"/>
        </pc:sldMkLst>
      </pc:sldChg>
      <pc:sldChg chg="del">
        <pc:chgData name="Kelly Stokes" userId="3e5c5154-569e-4d81-aa91-4f91841cdfa9" providerId="ADAL" clId="{152402E4-F2A4-4CCA-9AB0-AB0A61F9A919}" dt="2022-12-12T16:10:59.537" v="389" actId="2696"/>
        <pc:sldMkLst>
          <pc:docMk/>
          <pc:sldMk cId="0" sldId="585"/>
        </pc:sldMkLst>
      </pc:sldChg>
      <pc:sldChg chg="del">
        <pc:chgData name="Kelly Stokes" userId="3e5c5154-569e-4d81-aa91-4f91841cdfa9" providerId="ADAL" clId="{152402E4-F2A4-4CCA-9AB0-AB0A61F9A919}" dt="2022-12-12T16:10:59.537" v="389" actId="2696"/>
        <pc:sldMkLst>
          <pc:docMk/>
          <pc:sldMk cId="0" sldId="586"/>
        </pc:sldMkLst>
      </pc:sldChg>
      <pc:sldChg chg="del">
        <pc:chgData name="Kelly Stokes" userId="3e5c5154-569e-4d81-aa91-4f91841cdfa9" providerId="ADAL" clId="{152402E4-F2A4-4CCA-9AB0-AB0A61F9A919}" dt="2022-12-12T16:10:59.537" v="389" actId="2696"/>
        <pc:sldMkLst>
          <pc:docMk/>
          <pc:sldMk cId="0" sldId="587"/>
        </pc:sldMkLst>
      </pc:sldChg>
      <pc:sldChg chg="del">
        <pc:chgData name="Kelly Stokes" userId="3e5c5154-569e-4d81-aa91-4f91841cdfa9" providerId="ADAL" clId="{152402E4-F2A4-4CCA-9AB0-AB0A61F9A919}" dt="2022-12-12T16:10:59.537" v="389" actId="2696"/>
        <pc:sldMkLst>
          <pc:docMk/>
          <pc:sldMk cId="0" sldId="588"/>
        </pc:sldMkLst>
      </pc:sldChg>
      <pc:sldChg chg="del">
        <pc:chgData name="Kelly Stokes" userId="3e5c5154-569e-4d81-aa91-4f91841cdfa9" providerId="ADAL" clId="{152402E4-F2A4-4CCA-9AB0-AB0A61F9A919}" dt="2022-12-12T16:10:59.537" v="389" actId="2696"/>
        <pc:sldMkLst>
          <pc:docMk/>
          <pc:sldMk cId="0" sldId="589"/>
        </pc:sldMkLst>
      </pc:sldChg>
      <pc:sldChg chg="modSp mod">
        <pc:chgData name="Kelly Stokes" userId="3e5c5154-569e-4d81-aa91-4f91841cdfa9" providerId="ADAL" clId="{152402E4-F2A4-4CCA-9AB0-AB0A61F9A919}" dt="2022-12-12T16:18:08.363" v="573"/>
        <pc:sldMkLst>
          <pc:docMk/>
          <pc:sldMk cId="2558172481" sldId="591"/>
        </pc:sldMkLst>
        <pc:spChg chg="mod">
          <ac:chgData name="Kelly Stokes" userId="3e5c5154-569e-4d81-aa91-4f91841cdfa9" providerId="ADAL" clId="{152402E4-F2A4-4CCA-9AB0-AB0A61F9A919}" dt="2022-12-12T16:18:08.363" v="573"/>
          <ac:spMkLst>
            <pc:docMk/>
            <pc:sldMk cId="2558172481" sldId="591"/>
            <ac:spMk id="2" creationId="{02FB8773-AD3E-2543-510F-CEE32E75C793}"/>
          </ac:spMkLst>
        </pc:spChg>
      </pc:sldChg>
      <pc:sldChg chg="modSp mod">
        <pc:chgData name="Kelly Stokes" userId="3e5c5154-569e-4d81-aa91-4f91841cdfa9" providerId="ADAL" clId="{152402E4-F2A4-4CCA-9AB0-AB0A61F9A919}" dt="2022-12-12T16:13:59.443" v="476" actId="20577"/>
        <pc:sldMkLst>
          <pc:docMk/>
          <pc:sldMk cId="2335409816" sldId="593"/>
        </pc:sldMkLst>
        <pc:spChg chg="mod">
          <ac:chgData name="Kelly Stokes" userId="3e5c5154-569e-4d81-aa91-4f91841cdfa9" providerId="ADAL" clId="{152402E4-F2A4-4CCA-9AB0-AB0A61F9A919}" dt="2022-12-12T16:13:59.443" v="476" actId="20577"/>
          <ac:spMkLst>
            <pc:docMk/>
            <pc:sldMk cId="2335409816" sldId="593"/>
            <ac:spMk id="2" creationId="{52DA34BA-82FC-47C5-BCE1-BB65E08B92A1}"/>
          </ac:spMkLst>
        </pc:spChg>
      </pc:sldChg>
      <pc:sldChg chg="modSp mod">
        <pc:chgData name="Kelly Stokes" userId="3e5c5154-569e-4d81-aa91-4f91841cdfa9" providerId="ADAL" clId="{152402E4-F2A4-4CCA-9AB0-AB0A61F9A919}" dt="2022-12-12T16:14:34.559" v="497" actId="20577"/>
        <pc:sldMkLst>
          <pc:docMk/>
          <pc:sldMk cId="3886991875" sldId="597"/>
        </pc:sldMkLst>
        <pc:spChg chg="mod">
          <ac:chgData name="Kelly Stokes" userId="3e5c5154-569e-4d81-aa91-4f91841cdfa9" providerId="ADAL" clId="{152402E4-F2A4-4CCA-9AB0-AB0A61F9A919}" dt="2022-12-12T16:14:34.559" v="497" actId="20577"/>
          <ac:spMkLst>
            <pc:docMk/>
            <pc:sldMk cId="3886991875" sldId="597"/>
            <ac:spMk id="2" creationId="{02FB8773-AD3E-2543-510F-CEE32E75C793}"/>
          </ac:spMkLst>
        </pc:spChg>
      </pc:sldChg>
      <pc:sldChg chg="modSp mod">
        <pc:chgData name="Kelly Stokes" userId="3e5c5154-569e-4d81-aa91-4f91841cdfa9" providerId="ADAL" clId="{152402E4-F2A4-4CCA-9AB0-AB0A61F9A919}" dt="2022-12-12T16:18:22.008" v="574"/>
        <pc:sldMkLst>
          <pc:docMk/>
          <pc:sldMk cId="4027390957" sldId="598"/>
        </pc:sldMkLst>
        <pc:spChg chg="mod">
          <ac:chgData name="Kelly Stokes" userId="3e5c5154-569e-4d81-aa91-4f91841cdfa9" providerId="ADAL" clId="{152402E4-F2A4-4CCA-9AB0-AB0A61F9A919}" dt="2022-12-12T16:18:22.008" v="574"/>
          <ac:spMkLst>
            <pc:docMk/>
            <pc:sldMk cId="4027390957" sldId="598"/>
            <ac:spMk id="2" creationId="{02FB8773-AD3E-2543-510F-CEE32E75C793}"/>
          </ac:spMkLst>
        </pc:spChg>
      </pc:sldChg>
      <pc:sldChg chg="addSp delSp modSp mod">
        <pc:chgData name="Kelly Stokes" userId="3e5c5154-569e-4d81-aa91-4f91841cdfa9" providerId="ADAL" clId="{152402E4-F2A4-4CCA-9AB0-AB0A61F9A919}" dt="2022-12-12T15:52:25.326" v="9" actId="14100"/>
        <pc:sldMkLst>
          <pc:docMk/>
          <pc:sldMk cId="3955913320" sldId="604"/>
        </pc:sldMkLst>
        <pc:picChg chg="del">
          <ac:chgData name="Kelly Stokes" userId="3e5c5154-569e-4d81-aa91-4f91841cdfa9" providerId="ADAL" clId="{152402E4-F2A4-4CCA-9AB0-AB0A61F9A919}" dt="2022-12-12T15:52:13.191" v="4" actId="478"/>
          <ac:picMkLst>
            <pc:docMk/>
            <pc:sldMk cId="3955913320" sldId="604"/>
            <ac:picMk id="10" creationId="{FE571502-98A4-073D-7F1B-6EEB35C6F846}"/>
          </ac:picMkLst>
        </pc:picChg>
        <pc:picChg chg="add mod modCrop">
          <ac:chgData name="Kelly Stokes" userId="3e5c5154-569e-4d81-aa91-4f91841cdfa9" providerId="ADAL" clId="{152402E4-F2A4-4CCA-9AB0-AB0A61F9A919}" dt="2022-12-12T15:52:25.326" v="9" actId="14100"/>
          <ac:picMkLst>
            <pc:docMk/>
            <pc:sldMk cId="3955913320" sldId="604"/>
            <ac:picMk id="12" creationId="{AC099B9A-BDB2-9CDA-5B56-913A6A72B42C}"/>
          </ac:picMkLst>
        </pc:picChg>
      </pc:sldChg>
      <pc:sldChg chg="modSp mod">
        <pc:chgData name="Kelly Stokes" userId="3e5c5154-569e-4d81-aa91-4f91841cdfa9" providerId="ADAL" clId="{152402E4-F2A4-4CCA-9AB0-AB0A61F9A919}" dt="2022-12-12T16:15:27.652" v="503" actId="14100"/>
        <pc:sldMkLst>
          <pc:docMk/>
          <pc:sldMk cId="2851453709" sldId="1194"/>
        </pc:sldMkLst>
        <pc:spChg chg="mod">
          <ac:chgData name="Kelly Stokes" userId="3e5c5154-569e-4d81-aa91-4f91841cdfa9" providerId="ADAL" clId="{152402E4-F2A4-4CCA-9AB0-AB0A61F9A919}" dt="2022-12-12T16:15:16.170" v="501"/>
          <ac:spMkLst>
            <pc:docMk/>
            <pc:sldMk cId="2851453709" sldId="1194"/>
            <ac:spMk id="2" creationId="{02FB8773-AD3E-2543-510F-CEE32E75C793}"/>
          </ac:spMkLst>
        </pc:spChg>
        <pc:spChg chg="mod">
          <ac:chgData name="Kelly Stokes" userId="3e5c5154-569e-4d81-aa91-4f91841cdfa9" providerId="ADAL" clId="{152402E4-F2A4-4CCA-9AB0-AB0A61F9A919}" dt="2022-12-12T16:14:57.548" v="498"/>
          <ac:spMkLst>
            <pc:docMk/>
            <pc:sldMk cId="2851453709" sldId="1194"/>
            <ac:spMk id="3" creationId="{E500F0D3-C8EE-77CA-D8A5-2252D46724AA}"/>
          </ac:spMkLst>
        </pc:spChg>
        <pc:spChg chg="mod">
          <ac:chgData name="Kelly Stokes" userId="3e5c5154-569e-4d81-aa91-4f91841cdfa9" providerId="ADAL" clId="{152402E4-F2A4-4CCA-9AB0-AB0A61F9A919}" dt="2022-12-12T16:15:03.348" v="500" actId="14100"/>
          <ac:spMkLst>
            <pc:docMk/>
            <pc:sldMk cId="2851453709" sldId="1194"/>
            <ac:spMk id="4" creationId="{B5313488-7E4A-79E2-52CD-B230AB2EBC8A}"/>
          </ac:spMkLst>
        </pc:spChg>
        <pc:spChg chg="mod">
          <ac:chgData name="Kelly Stokes" userId="3e5c5154-569e-4d81-aa91-4f91841cdfa9" providerId="ADAL" clId="{152402E4-F2A4-4CCA-9AB0-AB0A61F9A919}" dt="2022-12-12T16:15:27.652" v="503" actId="14100"/>
          <ac:spMkLst>
            <pc:docMk/>
            <pc:sldMk cId="2851453709" sldId="1194"/>
            <ac:spMk id="5" creationId="{E02A7888-AA45-7396-3E3D-4AC6E69CC2E9}"/>
          </ac:spMkLst>
        </pc:spChg>
      </pc:sldChg>
      <pc:sldChg chg="modSp mod">
        <pc:chgData name="Kelly Stokes" userId="3e5c5154-569e-4d81-aa91-4f91841cdfa9" providerId="ADAL" clId="{152402E4-F2A4-4CCA-9AB0-AB0A61F9A919}" dt="2022-12-12T15:58:18.902" v="100" actId="20577"/>
        <pc:sldMkLst>
          <pc:docMk/>
          <pc:sldMk cId="2817335207" sldId="1452"/>
        </pc:sldMkLst>
        <pc:spChg chg="mod">
          <ac:chgData name="Kelly Stokes" userId="3e5c5154-569e-4d81-aa91-4f91841cdfa9" providerId="ADAL" clId="{152402E4-F2A4-4CCA-9AB0-AB0A61F9A919}" dt="2022-12-12T15:58:16.373" v="98" actId="20577"/>
          <ac:spMkLst>
            <pc:docMk/>
            <pc:sldMk cId="2817335207" sldId="1452"/>
            <ac:spMk id="2" creationId="{52DA34BA-82FC-47C5-BCE1-BB65E08B92A1}"/>
          </ac:spMkLst>
        </pc:spChg>
        <pc:spChg chg="mod">
          <ac:chgData name="Kelly Stokes" userId="3e5c5154-569e-4d81-aa91-4f91841cdfa9" providerId="ADAL" clId="{152402E4-F2A4-4CCA-9AB0-AB0A61F9A919}" dt="2022-12-12T15:58:18.902" v="100" actId="20577"/>
          <ac:spMkLst>
            <pc:docMk/>
            <pc:sldMk cId="2817335207" sldId="1452"/>
            <ac:spMk id="3" creationId="{C5BBA836-EA08-6CA6-F7E6-191D88960261}"/>
          </ac:spMkLst>
        </pc:spChg>
      </pc:sldChg>
      <pc:sldChg chg="addSp delSp modSp mod modAnim">
        <pc:chgData name="Kelly Stokes" userId="3e5c5154-569e-4d81-aa91-4f91841cdfa9" providerId="ADAL" clId="{152402E4-F2A4-4CCA-9AB0-AB0A61F9A919}" dt="2022-12-12T15:58:52.944" v="111"/>
        <pc:sldMkLst>
          <pc:docMk/>
          <pc:sldMk cId="1149855702" sldId="1456"/>
        </pc:sldMkLst>
        <pc:spChg chg="mod">
          <ac:chgData name="Kelly Stokes" userId="3e5c5154-569e-4d81-aa91-4f91841cdfa9" providerId="ADAL" clId="{152402E4-F2A4-4CCA-9AB0-AB0A61F9A919}" dt="2022-12-12T15:58:27.648" v="105" actId="20577"/>
          <ac:spMkLst>
            <pc:docMk/>
            <pc:sldMk cId="1149855702" sldId="1456"/>
            <ac:spMk id="2" creationId="{52DA34BA-82FC-47C5-BCE1-BB65E08B92A1}"/>
          </ac:spMkLst>
        </pc:spChg>
        <pc:spChg chg="mod">
          <ac:chgData name="Kelly Stokes" userId="3e5c5154-569e-4d81-aa91-4f91841cdfa9" providerId="ADAL" clId="{152402E4-F2A4-4CCA-9AB0-AB0A61F9A919}" dt="2022-12-12T15:58:33.521" v="107" actId="14100"/>
          <ac:spMkLst>
            <pc:docMk/>
            <pc:sldMk cId="1149855702" sldId="1456"/>
            <ac:spMk id="3" creationId="{13BB5EC0-7A96-4D29-A835-6FAE896C31A4}"/>
          </ac:spMkLst>
        </pc:spChg>
        <pc:picChg chg="del">
          <ac:chgData name="Kelly Stokes" userId="3e5c5154-569e-4d81-aa91-4f91841cdfa9" providerId="ADAL" clId="{152402E4-F2A4-4CCA-9AB0-AB0A61F9A919}" dt="2022-12-12T15:58:35.918" v="108" actId="478"/>
          <ac:picMkLst>
            <pc:docMk/>
            <pc:sldMk cId="1149855702" sldId="1456"/>
            <ac:picMk id="1032" creationId="{A03E20F8-8757-37AC-1896-184FDF03BFF1}"/>
          </ac:picMkLst>
        </pc:picChg>
        <pc:picChg chg="add mod">
          <ac:chgData name="Kelly Stokes" userId="3e5c5154-569e-4d81-aa91-4f91841cdfa9" providerId="ADAL" clId="{152402E4-F2A4-4CCA-9AB0-AB0A61F9A919}" dt="2022-12-12T15:58:49.781" v="110" actId="1076"/>
          <ac:picMkLst>
            <pc:docMk/>
            <pc:sldMk cId="1149855702" sldId="1456"/>
            <ac:picMk id="1034" creationId="{586409F0-CB3F-9361-068D-DC34213AB260}"/>
          </ac:picMkLst>
        </pc:picChg>
      </pc:sldChg>
      <pc:sldChg chg="addSp delSp modSp mod modAnim">
        <pc:chgData name="Kelly Stokes" userId="3e5c5154-569e-4d81-aa91-4f91841cdfa9" providerId="ADAL" clId="{152402E4-F2A4-4CCA-9AB0-AB0A61F9A919}" dt="2022-12-12T15:59:21.733" v="123"/>
        <pc:sldMkLst>
          <pc:docMk/>
          <pc:sldMk cId="3292200701" sldId="1459"/>
        </pc:sldMkLst>
        <pc:spChg chg="mod">
          <ac:chgData name="Kelly Stokes" userId="3e5c5154-569e-4d81-aa91-4f91841cdfa9" providerId="ADAL" clId="{152402E4-F2A4-4CCA-9AB0-AB0A61F9A919}" dt="2022-12-12T15:58:58.184" v="117" actId="20577"/>
          <ac:spMkLst>
            <pc:docMk/>
            <pc:sldMk cId="3292200701" sldId="1459"/>
            <ac:spMk id="2" creationId="{52DA34BA-82FC-47C5-BCE1-BB65E08B92A1}"/>
          </ac:spMkLst>
        </pc:spChg>
        <pc:spChg chg="mod">
          <ac:chgData name="Kelly Stokes" userId="3e5c5154-569e-4d81-aa91-4f91841cdfa9" providerId="ADAL" clId="{152402E4-F2A4-4CCA-9AB0-AB0A61F9A919}" dt="2022-12-12T15:59:02.456" v="119" actId="14100"/>
          <ac:spMkLst>
            <pc:docMk/>
            <pc:sldMk cId="3292200701" sldId="1459"/>
            <ac:spMk id="3" creationId="{0366E0B6-702E-4814-82C6-08CA2D13F3C9}"/>
          </ac:spMkLst>
        </pc:spChg>
        <pc:picChg chg="del">
          <ac:chgData name="Kelly Stokes" userId="3e5c5154-569e-4d81-aa91-4f91841cdfa9" providerId="ADAL" clId="{152402E4-F2A4-4CCA-9AB0-AB0A61F9A919}" dt="2022-12-12T15:59:03.598" v="120" actId="478"/>
          <ac:picMkLst>
            <pc:docMk/>
            <pc:sldMk cId="3292200701" sldId="1459"/>
            <ac:picMk id="2058" creationId="{5ABD6D9E-9D7C-8CC1-360F-FE0C844FAB1C}"/>
          </ac:picMkLst>
        </pc:picChg>
        <pc:picChg chg="add mod">
          <ac:chgData name="Kelly Stokes" userId="3e5c5154-569e-4d81-aa91-4f91841cdfa9" providerId="ADAL" clId="{152402E4-F2A4-4CCA-9AB0-AB0A61F9A919}" dt="2022-12-12T15:59:17.328" v="122" actId="1076"/>
          <ac:picMkLst>
            <pc:docMk/>
            <pc:sldMk cId="3292200701" sldId="1459"/>
            <ac:picMk id="2060" creationId="{804EFFF7-CE46-F74C-008E-0A3C91138F33}"/>
          </ac:picMkLst>
        </pc:picChg>
      </pc:sldChg>
      <pc:sldChg chg="addSp delSp modSp modAnim">
        <pc:chgData name="Kelly Stokes" userId="3e5c5154-569e-4d81-aa91-4f91841cdfa9" providerId="ADAL" clId="{152402E4-F2A4-4CCA-9AB0-AB0A61F9A919}" dt="2022-12-12T16:00:21.712" v="155" actId="20577"/>
        <pc:sldMkLst>
          <pc:docMk/>
          <pc:sldMk cId="498228807" sldId="1466"/>
        </pc:sldMkLst>
        <pc:spChg chg="mod">
          <ac:chgData name="Kelly Stokes" userId="3e5c5154-569e-4d81-aa91-4f91841cdfa9" providerId="ADAL" clId="{152402E4-F2A4-4CCA-9AB0-AB0A61F9A919}" dt="2022-12-12T16:00:06.195" v="145" actId="20577"/>
          <ac:spMkLst>
            <pc:docMk/>
            <pc:sldMk cId="498228807" sldId="1466"/>
            <ac:spMk id="2" creationId="{52DA34BA-82FC-47C5-BCE1-BB65E08B92A1}"/>
          </ac:spMkLst>
        </pc:spChg>
        <pc:spChg chg="mod">
          <ac:chgData name="Kelly Stokes" userId="3e5c5154-569e-4d81-aa91-4f91841cdfa9" providerId="ADAL" clId="{152402E4-F2A4-4CCA-9AB0-AB0A61F9A919}" dt="2022-12-12T16:00:21.712" v="155" actId="20577"/>
          <ac:spMkLst>
            <pc:docMk/>
            <pc:sldMk cId="498228807" sldId="1466"/>
            <ac:spMk id="10" creationId="{003D53EA-1945-744E-2DD1-0312F4DE835F}"/>
          </ac:spMkLst>
        </pc:spChg>
        <pc:spChg chg="mod">
          <ac:chgData name="Kelly Stokes" userId="3e5c5154-569e-4d81-aa91-4f91841cdfa9" providerId="ADAL" clId="{152402E4-F2A4-4CCA-9AB0-AB0A61F9A919}" dt="2022-12-12T16:00:17.147" v="146"/>
          <ac:spMkLst>
            <pc:docMk/>
            <pc:sldMk cId="498228807" sldId="1466"/>
            <ac:spMk id="12" creationId="{E384BFF7-3319-CAE2-192F-C4DCBBBBFCCA}"/>
          </ac:spMkLst>
        </pc:spChg>
        <pc:picChg chg="del">
          <ac:chgData name="Kelly Stokes" userId="3e5c5154-569e-4d81-aa91-4f91841cdfa9" providerId="ADAL" clId="{152402E4-F2A4-4CCA-9AB0-AB0A61F9A919}" dt="2022-12-12T15:59:59.653" v="135" actId="478"/>
          <ac:picMkLst>
            <pc:docMk/>
            <pc:sldMk cId="498228807" sldId="1466"/>
            <ac:picMk id="7" creationId="{36B29091-6587-E18A-FE86-137DE37B42FE}"/>
          </ac:picMkLst>
        </pc:picChg>
        <pc:picChg chg="add mod">
          <ac:chgData name="Kelly Stokes" userId="3e5c5154-569e-4d81-aa91-4f91841cdfa9" providerId="ADAL" clId="{152402E4-F2A4-4CCA-9AB0-AB0A61F9A919}" dt="2022-12-12T16:00:00.009" v="136"/>
          <ac:picMkLst>
            <pc:docMk/>
            <pc:sldMk cId="498228807" sldId="1466"/>
            <ac:picMk id="9" creationId="{98C08231-E9B1-C0C4-2B1D-EDA733486179}"/>
          </ac:picMkLst>
        </pc:picChg>
      </pc:sldChg>
      <pc:sldChg chg="modSp mod">
        <pc:chgData name="Kelly Stokes" userId="3e5c5154-569e-4d81-aa91-4f91841cdfa9" providerId="ADAL" clId="{152402E4-F2A4-4CCA-9AB0-AB0A61F9A919}" dt="2022-12-12T16:02:35.007" v="241" actId="27636"/>
        <pc:sldMkLst>
          <pc:docMk/>
          <pc:sldMk cId="2199839506" sldId="1473"/>
        </pc:sldMkLst>
        <pc:spChg chg="mod">
          <ac:chgData name="Kelly Stokes" userId="3e5c5154-569e-4d81-aa91-4f91841cdfa9" providerId="ADAL" clId="{152402E4-F2A4-4CCA-9AB0-AB0A61F9A919}" dt="2022-12-12T16:02:27.862" v="238"/>
          <ac:spMkLst>
            <pc:docMk/>
            <pc:sldMk cId="2199839506" sldId="1473"/>
            <ac:spMk id="2" creationId="{52DA34BA-82FC-47C5-BCE1-BB65E08B92A1}"/>
          </ac:spMkLst>
        </pc:spChg>
        <pc:spChg chg="mod">
          <ac:chgData name="Kelly Stokes" userId="3e5c5154-569e-4d81-aa91-4f91841cdfa9" providerId="ADAL" clId="{152402E4-F2A4-4CCA-9AB0-AB0A61F9A919}" dt="2022-12-12T16:02:35.007" v="241" actId="27636"/>
          <ac:spMkLst>
            <pc:docMk/>
            <pc:sldMk cId="2199839506" sldId="1473"/>
            <ac:spMk id="3" creationId="{847A1AC9-9EC9-E1AA-348D-958CE44F2772}"/>
          </ac:spMkLst>
        </pc:spChg>
      </pc:sldChg>
      <pc:sldChg chg="addSp delSp modSp modAnim">
        <pc:chgData name="Kelly Stokes" userId="3e5c5154-569e-4d81-aa91-4f91841cdfa9" providerId="ADAL" clId="{152402E4-F2A4-4CCA-9AB0-AB0A61F9A919}" dt="2022-12-12T16:05:20.754" v="301" actId="20577"/>
        <pc:sldMkLst>
          <pc:docMk/>
          <pc:sldMk cId="2330293709" sldId="1485"/>
        </pc:sldMkLst>
        <pc:spChg chg="mod">
          <ac:chgData name="Kelly Stokes" userId="3e5c5154-569e-4d81-aa91-4f91841cdfa9" providerId="ADAL" clId="{152402E4-F2A4-4CCA-9AB0-AB0A61F9A919}" dt="2022-12-12T16:03:46.071" v="270" actId="20577"/>
          <ac:spMkLst>
            <pc:docMk/>
            <pc:sldMk cId="2330293709" sldId="1485"/>
            <ac:spMk id="2" creationId="{52DA34BA-82FC-47C5-BCE1-BB65E08B92A1}"/>
          </ac:spMkLst>
        </pc:spChg>
        <pc:spChg chg="mod">
          <ac:chgData name="Kelly Stokes" userId="3e5c5154-569e-4d81-aa91-4f91841cdfa9" providerId="ADAL" clId="{152402E4-F2A4-4CCA-9AB0-AB0A61F9A919}" dt="2022-12-12T16:05:20.754" v="301" actId="20577"/>
          <ac:spMkLst>
            <pc:docMk/>
            <pc:sldMk cId="2330293709" sldId="1485"/>
            <ac:spMk id="4" creationId="{C424366C-8EFB-1EF9-3E80-C6EE7BE15FA3}"/>
          </ac:spMkLst>
        </pc:spChg>
        <pc:spChg chg="mod">
          <ac:chgData name="Kelly Stokes" userId="3e5c5154-569e-4d81-aa91-4f91841cdfa9" providerId="ADAL" clId="{152402E4-F2A4-4CCA-9AB0-AB0A61F9A919}" dt="2022-12-12T16:05:07.007" v="292"/>
          <ac:spMkLst>
            <pc:docMk/>
            <pc:sldMk cId="2330293709" sldId="1485"/>
            <ac:spMk id="8" creationId="{1FCDC8B7-0F0D-46B5-057E-579929B7D816}"/>
          </ac:spMkLst>
        </pc:spChg>
        <pc:picChg chg="del">
          <ac:chgData name="Kelly Stokes" userId="3e5c5154-569e-4d81-aa91-4f91841cdfa9" providerId="ADAL" clId="{152402E4-F2A4-4CCA-9AB0-AB0A61F9A919}" dt="2022-12-12T16:04:07.327" v="284" actId="478"/>
          <ac:picMkLst>
            <pc:docMk/>
            <pc:sldMk cId="2330293709" sldId="1485"/>
            <ac:picMk id="5128" creationId="{55B25AEB-ACD5-B6D5-C17F-060F058B2FE9}"/>
          </ac:picMkLst>
        </pc:picChg>
        <pc:picChg chg="add mod">
          <ac:chgData name="Kelly Stokes" userId="3e5c5154-569e-4d81-aa91-4f91841cdfa9" providerId="ADAL" clId="{152402E4-F2A4-4CCA-9AB0-AB0A61F9A919}" dt="2022-12-12T16:04:46.311" v="288" actId="14100"/>
          <ac:picMkLst>
            <pc:docMk/>
            <pc:sldMk cId="2330293709" sldId="1485"/>
            <ac:picMk id="5130" creationId="{1A0D48DF-54AB-AFC2-C58F-7B35A8BC06C7}"/>
          </ac:picMkLst>
        </pc:picChg>
      </pc:sldChg>
      <pc:sldChg chg="modSp mod">
        <pc:chgData name="Kelly Stokes" userId="3e5c5154-569e-4d81-aa91-4f91841cdfa9" providerId="ADAL" clId="{152402E4-F2A4-4CCA-9AB0-AB0A61F9A919}" dt="2022-12-12T16:03:04.796" v="253" actId="27636"/>
        <pc:sldMkLst>
          <pc:docMk/>
          <pc:sldMk cId="199949674" sldId="1501"/>
        </pc:sldMkLst>
        <pc:spChg chg="mod">
          <ac:chgData name="Kelly Stokes" userId="3e5c5154-569e-4d81-aa91-4f91841cdfa9" providerId="ADAL" clId="{152402E4-F2A4-4CCA-9AB0-AB0A61F9A919}" dt="2022-12-12T16:02:49.470" v="242"/>
          <ac:spMkLst>
            <pc:docMk/>
            <pc:sldMk cId="199949674" sldId="1501"/>
            <ac:spMk id="2" creationId="{52DA34BA-82FC-47C5-BCE1-BB65E08B92A1}"/>
          </ac:spMkLst>
        </pc:spChg>
        <pc:spChg chg="mod">
          <ac:chgData name="Kelly Stokes" userId="3e5c5154-569e-4d81-aa91-4f91841cdfa9" providerId="ADAL" clId="{152402E4-F2A4-4CCA-9AB0-AB0A61F9A919}" dt="2022-12-12T16:03:04.796" v="253" actId="27636"/>
          <ac:spMkLst>
            <pc:docMk/>
            <pc:sldMk cId="199949674" sldId="1501"/>
            <ac:spMk id="3" creationId="{847A1AC9-9EC9-E1AA-348D-958CE44F2772}"/>
          </ac:spMkLst>
        </pc:spChg>
      </pc:sldChg>
      <pc:sldChg chg="addSp delSp modSp modAnim">
        <pc:chgData name="Kelly Stokes" userId="3e5c5154-569e-4d81-aa91-4f91841cdfa9" providerId="ADAL" clId="{152402E4-F2A4-4CCA-9AB0-AB0A61F9A919}" dt="2022-12-12T16:06:50.823" v="326" actId="20577"/>
        <pc:sldMkLst>
          <pc:docMk/>
          <pc:sldMk cId="2659700584" sldId="1504"/>
        </pc:sldMkLst>
        <pc:spChg chg="mod">
          <ac:chgData name="Kelly Stokes" userId="3e5c5154-569e-4d81-aa91-4f91841cdfa9" providerId="ADAL" clId="{152402E4-F2A4-4CCA-9AB0-AB0A61F9A919}" dt="2022-12-12T16:03:53.562" v="277" actId="20577"/>
          <ac:spMkLst>
            <pc:docMk/>
            <pc:sldMk cId="2659700584" sldId="1504"/>
            <ac:spMk id="2" creationId="{52DA34BA-82FC-47C5-BCE1-BB65E08B92A1}"/>
          </ac:spMkLst>
        </pc:spChg>
        <pc:spChg chg="mod">
          <ac:chgData name="Kelly Stokes" userId="3e5c5154-569e-4d81-aa91-4f91841cdfa9" providerId="ADAL" clId="{152402E4-F2A4-4CCA-9AB0-AB0A61F9A919}" dt="2022-12-12T16:06:50.823" v="326" actId="20577"/>
          <ac:spMkLst>
            <pc:docMk/>
            <pc:sldMk cId="2659700584" sldId="1504"/>
            <ac:spMk id="4" creationId="{C424366C-8EFB-1EF9-3E80-C6EE7BE15FA3}"/>
          </ac:spMkLst>
        </pc:spChg>
        <pc:spChg chg="mod">
          <ac:chgData name="Kelly Stokes" userId="3e5c5154-569e-4d81-aa91-4f91841cdfa9" providerId="ADAL" clId="{152402E4-F2A4-4CCA-9AB0-AB0A61F9A919}" dt="2022-12-12T16:06:46.657" v="320" actId="20577"/>
          <ac:spMkLst>
            <pc:docMk/>
            <pc:sldMk cId="2659700584" sldId="1504"/>
            <ac:spMk id="8" creationId="{1FCDC8B7-0F0D-46B5-057E-579929B7D816}"/>
          </ac:spMkLst>
        </pc:spChg>
        <pc:picChg chg="del">
          <ac:chgData name="Kelly Stokes" userId="3e5c5154-569e-4d81-aa91-4f91841cdfa9" providerId="ADAL" clId="{152402E4-F2A4-4CCA-9AB0-AB0A61F9A919}" dt="2022-12-12T16:06:08.021" v="311" actId="478"/>
          <ac:picMkLst>
            <pc:docMk/>
            <pc:sldMk cId="2659700584" sldId="1504"/>
            <ac:picMk id="10248" creationId="{7CBC1877-F639-0CF3-1875-E3255F7133A0}"/>
          </ac:picMkLst>
        </pc:picChg>
        <pc:picChg chg="add mod">
          <ac:chgData name="Kelly Stokes" userId="3e5c5154-569e-4d81-aa91-4f91841cdfa9" providerId="ADAL" clId="{152402E4-F2A4-4CCA-9AB0-AB0A61F9A919}" dt="2022-12-12T16:06:25.256" v="313" actId="1076"/>
          <ac:picMkLst>
            <pc:docMk/>
            <pc:sldMk cId="2659700584" sldId="1504"/>
            <ac:picMk id="10250" creationId="{AD1A632B-BCCD-3A1E-978D-01491699E407}"/>
          </ac:picMkLst>
        </pc:picChg>
      </pc:sldChg>
      <pc:sldChg chg="modSp mod">
        <pc:chgData name="Kelly Stokes" userId="3e5c5154-569e-4d81-aa91-4f91841cdfa9" providerId="ADAL" clId="{152402E4-F2A4-4CCA-9AB0-AB0A61F9A919}" dt="2022-12-12T16:06:00.508" v="310" actId="1076"/>
        <pc:sldMkLst>
          <pc:docMk/>
          <pc:sldMk cId="1571660563" sldId="1505"/>
        </pc:sldMkLst>
        <pc:spChg chg="mod">
          <ac:chgData name="Kelly Stokes" userId="3e5c5154-569e-4d81-aa91-4f91841cdfa9" providerId="ADAL" clId="{152402E4-F2A4-4CCA-9AB0-AB0A61F9A919}" dt="2022-12-12T16:05:33.569" v="302"/>
          <ac:spMkLst>
            <pc:docMk/>
            <pc:sldMk cId="1571660563" sldId="1505"/>
            <ac:spMk id="2" creationId="{52DA34BA-82FC-47C5-BCE1-BB65E08B92A1}"/>
          </ac:spMkLst>
        </pc:spChg>
        <pc:spChg chg="mod">
          <ac:chgData name="Kelly Stokes" userId="3e5c5154-569e-4d81-aa91-4f91841cdfa9" providerId="ADAL" clId="{152402E4-F2A4-4CCA-9AB0-AB0A61F9A919}" dt="2022-12-12T16:06:00.508" v="310" actId="1076"/>
          <ac:spMkLst>
            <pc:docMk/>
            <pc:sldMk cId="1571660563" sldId="1505"/>
            <ac:spMk id="3" creationId="{847A1AC9-9EC9-E1AA-348D-958CE44F2772}"/>
          </ac:spMkLst>
        </pc:spChg>
      </pc:sldChg>
      <pc:sldChg chg="modSp mod">
        <pc:chgData name="Kelly Stokes" userId="3e5c5154-569e-4d81-aa91-4f91841cdfa9" providerId="ADAL" clId="{152402E4-F2A4-4CCA-9AB0-AB0A61F9A919}" dt="2022-12-12T16:07:12.026" v="330" actId="1076"/>
        <pc:sldMkLst>
          <pc:docMk/>
          <pc:sldMk cId="2611828572" sldId="1506"/>
        </pc:sldMkLst>
        <pc:spChg chg="mod">
          <ac:chgData name="Kelly Stokes" userId="3e5c5154-569e-4d81-aa91-4f91841cdfa9" providerId="ADAL" clId="{152402E4-F2A4-4CCA-9AB0-AB0A61F9A919}" dt="2022-12-12T16:07:06.678" v="329" actId="6549"/>
          <ac:spMkLst>
            <pc:docMk/>
            <pc:sldMk cId="2611828572" sldId="1506"/>
            <ac:spMk id="2" creationId="{52DA34BA-82FC-47C5-BCE1-BB65E08B92A1}"/>
          </ac:spMkLst>
        </pc:spChg>
        <pc:spChg chg="mod">
          <ac:chgData name="Kelly Stokes" userId="3e5c5154-569e-4d81-aa91-4f91841cdfa9" providerId="ADAL" clId="{152402E4-F2A4-4CCA-9AB0-AB0A61F9A919}" dt="2022-12-12T16:07:12.026" v="330" actId="1076"/>
          <ac:spMkLst>
            <pc:docMk/>
            <pc:sldMk cId="2611828572" sldId="1506"/>
            <ac:spMk id="3" creationId="{847A1AC9-9EC9-E1AA-348D-958CE44F2772}"/>
          </ac:spMkLst>
        </pc:spChg>
      </pc:sldChg>
      <pc:sldChg chg="modSp mod">
        <pc:chgData name="Kelly Stokes" userId="3e5c5154-569e-4d81-aa91-4f91841cdfa9" providerId="ADAL" clId="{152402E4-F2A4-4CCA-9AB0-AB0A61F9A919}" dt="2022-12-12T16:16:04.327" v="508" actId="1076"/>
        <pc:sldMkLst>
          <pc:docMk/>
          <pc:sldMk cId="3605437593" sldId="1631"/>
        </pc:sldMkLst>
        <pc:spChg chg="mod">
          <ac:chgData name="Kelly Stokes" userId="3e5c5154-569e-4d81-aa91-4f91841cdfa9" providerId="ADAL" clId="{152402E4-F2A4-4CCA-9AB0-AB0A61F9A919}" dt="2022-12-12T16:16:01.574" v="507" actId="1076"/>
          <ac:spMkLst>
            <pc:docMk/>
            <pc:sldMk cId="3605437593" sldId="1631"/>
            <ac:spMk id="2" creationId="{02FB8773-AD3E-2543-510F-CEE32E75C793}"/>
          </ac:spMkLst>
        </pc:spChg>
        <pc:spChg chg="mod">
          <ac:chgData name="Kelly Stokes" userId="3e5c5154-569e-4d81-aa91-4f91841cdfa9" providerId="ADAL" clId="{152402E4-F2A4-4CCA-9AB0-AB0A61F9A919}" dt="2022-12-12T16:15:43.276" v="504"/>
          <ac:spMkLst>
            <pc:docMk/>
            <pc:sldMk cId="3605437593" sldId="1631"/>
            <ac:spMk id="3" creationId="{E500F0D3-C8EE-77CA-D8A5-2252D46724AA}"/>
          </ac:spMkLst>
        </pc:spChg>
        <pc:spChg chg="mod">
          <ac:chgData name="Kelly Stokes" userId="3e5c5154-569e-4d81-aa91-4f91841cdfa9" providerId="ADAL" clId="{152402E4-F2A4-4CCA-9AB0-AB0A61F9A919}" dt="2022-12-12T16:15:45.663" v="505" actId="1076"/>
          <ac:spMkLst>
            <pc:docMk/>
            <pc:sldMk cId="3605437593" sldId="1631"/>
            <ac:spMk id="4" creationId="{B5313488-7E4A-79E2-52CD-B230AB2EBC8A}"/>
          </ac:spMkLst>
        </pc:spChg>
        <pc:spChg chg="mod">
          <ac:chgData name="Kelly Stokes" userId="3e5c5154-569e-4d81-aa91-4f91841cdfa9" providerId="ADAL" clId="{152402E4-F2A4-4CCA-9AB0-AB0A61F9A919}" dt="2022-12-12T16:16:04.327" v="508" actId="1076"/>
          <ac:spMkLst>
            <pc:docMk/>
            <pc:sldMk cId="3605437593" sldId="1631"/>
            <ac:spMk id="5" creationId="{E02A7888-AA45-7396-3E3D-4AC6E69CC2E9}"/>
          </ac:spMkLst>
        </pc:spChg>
      </pc:sldChg>
      <pc:sldChg chg="addSp delSp modSp mod modAnim">
        <pc:chgData name="Kelly Stokes" userId="3e5c5154-569e-4d81-aa91-4f91841cdfa9" providerId="ADAL" clId="{152402E4-F2A4-4CCA-9AB0-AB0A61F9A919}" dt="2022-12-12T16:01:10.143" v="173" actId="404"/>
        <pc:sldMkLst>
          <pc:docMk/>
          <pc:sldMk cId="2286676948" sldId="1637"/>
        </pc:sldMkLst>
        <pc:spChg chg="mod">
          <ac:chgData name="Kelly Stokes" userId="3e5c5154-569e-4d81-aa91-4f91841cdfa9" providerId="ADAL" clId="{152402E4-F2A4-4CCA-9AB0-AB0A61F9A919}" dt="2022-12-12T16:00:29.334" v="161" actId="20577"/>
          <ac:spMkLst>
            <pc:docMk/>
            <pc:sldMk cId="2286676948" sldId="1637"/>
            <ac:spMk id="2" creationId="{52DA34BA-82FC-47C5-BCE1-BB65E08B92A1}"/>
          </ac:spMkLst>
        </pc:spChg>
        <pc:spChg chg="mod">
          <ac:chgData name="Kelly Stokes" userId="3e5c5154-569e-4d81-aa91-4f91841cdfa9" providerId="ADAL" clId="{152402E4-F2A4-4CCA-9AB0-AB0A61F9A919}" dt="2022-12-12T16:00:32.549" v="165" actId="20577"/>
          <ac:spMkLst>
            <pc:docMk/>
            <pc:sldMk cId="2286676948" sldId="1637"/>
            <ac:spMk id="10" creationId="{003D53EA-1945-744E-2DD1-0312F4DE835F}"/>
          </ac:spMkLst>
        </pc:spChg>
        <pc:spChg chg="mod">
          <ac:chgData name="Kelly Stokes" userId="3e5c5154-569e-4d81-aa91-4f91841cdfa9" providerId="ADAL" clId="{152402E4-F2A4-4CCA-9AB0-AB0A61F9A919}" dt="2022-12-12T16:01:10.143" v="173" actId="404"/>
          <ac:spMkLst>
            <pc:docMk/>
            <pc:sldMk cId="2286676948" sldId="1637"/>
            <ac:spMk id="12" creationId="{E384BFF7-3319-CAE2-192F-C4DCBBBBFCCA}"/>
          </ac:spMkLst>
        </pc:spChg>
        <pc:picChg chg="del">
          <ac:chgData name="Kelly Stokes" userId="3e5c5154-569e-4d81-aa91-4f91841cdfa9" providerId="ADAL" clId="{152402E4-F2A4-4CCA-9AB0-AB0A61F9A919}" dt="2022-12-12T16:00:34.197" v="166" actId="478"/>
          <ac:picMkLst>
            <pc:docMk/>
            <pc:sldMk cId="2286676948" sldId="1637"/>
            <ac:picMk id="7" creationId="{0C5EBC89-EA5C-E3CE-A094-C9D35564B640}"/>
          </ac:picMkLst>
        </pc:picChg>
        <pc:picChg chg="add mod">
          <ac:chgData name="Kelly Stokes" userId="3e5c5154-569e-4d81-aa91-4f91841cdfa9" providerId="ADAL" clId="{152402E4-F2A4-4CCA-9AB0-AB0A61F9A919}" dt="2022-12-12T16:00:40.236" v="167"/>
          <ac:picMkLst>
            <pc:docMk/>
            <pc:sldMk cId="2286676948" sldId="1637"/>
            <ac:picMk id="9" creationId="{3A4E1CFA-5B2B-4C78-2A9E-39002D947353}"/>
          </ac:picMkLst>
        </pc:picChg>
        <pc:picChg chg="add del">
          <ac:chgData name="Kelly Stokes" userId="3e5c5154-569e-4d81-aa91-4f91841cdfa9" providerId="ADAL" clId="{152402E4-F2A4-4CCA-9AB0-AB0A61F9A919}" dt="2022-12-12T16:01:03.234" v="171" actId="22"/>
          <ac:picMkLst>
            <pc:docMk/>
            <pc:sldMk cId="2286676948" sldId="1637"/>
            <ac:picMk id="13" creationId="{C33E1605-2333-D1C3-2B26-62C709E8078D}"/>
          </ac:picMkLst>
        </pc:picChg>
      </pc:sldChg>
      <pc:sldChg chg="modSp mod">
        <pc:chgData name="Kelly Stokes" userId="3e5c5154-569e-4d81-aa91-4f91841cdfa9" providerId="ADAL" clId="{152402E4-F2A4-4CCA-9AB0-AB0A61F9A919}" dt="2022-12-12T16:09:37.238" v="359" actId="13926"/>
        <pc:sldMkLst>
          <pc:docMk/>
          <pc:sldMk cId="3344167044" sldId="1740"/>
        </pc:sldMkLst>
        <pc:spChg chg="mod">
          <ac:chgData name="Kelly Stokes" userId="3e5c5154-569e-4d81-aa91-4f91841cdfa9" providerId="ADAL" clId="{152402E4-F2A4-4CCA-9AB0-AB0A61F9A919}" dt="2022-12-12T16:09:37.238" v="359" actId="13926"/>
          <ac:spMkLst>
            <pc:docMk/>
            <pc:sldMk cId="3344167044" sldId="1740"/>
            <ac:spMk id="2" creationId="{52DA34BA-82FC-47C5-BCE1-BB65E08B92A1}"/>
          </ac:spMkLst>
        </pc:spChg>
      </pc:sldChg>
      <pc:sldChg chg="addSp delSp modSp mod">
        <pc:chgData name="Kelly Stokes" userId="3e5c5154-569e-4d81-aa91-4f91841cdfa9" providerId="ADAL" clId="{152402E4-F2A4-4CCA-9AB0-AB0A61F9A919}" dt="2022-12-12T16:10:46.464" v="387"/>
        <pc:sldMkLst>
          <pc:docMk/>
          <pc:sldMk cId="3741347379" sldId="1743"/>
        </pc:sldMkLst>
        <pc:picChg chg="del">
          <ac:chgData name="Kelly Stokes" userId="3e5c5154-569e-4d81-aa91-4f91841cdfa9" providerId="ADAL" clId="{152402E4-F2A4-4CCA-9AB0-AB0A61F9A919}" dt="2022-12-12T16:10:32.840" v="386" actId="478"/>
          <ac:picMkLst>
            <pc:docMk/>
            <pc:sldMk cId="3741347379" sldId="1743"/>
            <ac:picMk id="2" creationId="{A0F2718F-B018-2882-873A-E275ED2F00A0}"/>
          </ac:picMkLst>
        </pc:picChg>
        <pc:picChg chg="add mod">
          <ac:chgData name="Kelly Stokes" userId="3e5c5154-569e-4d81-aa91-4f91841cdfa9" providerId="ADAL" clId="{152402E4-F2A4-4CCA-9AB0-AB0A61F9A919}" dt="2022-12-12T16:10:46.464" v="387"/>
          <ac:picMkLst>
            <pc:docMk/>
            <pc:sldMk cId="3741347379" sldId="1743"/>
            <ac:picMk id="3" creationId="{39EE138D-4212-8369-2A4D-43718DF24E2F}"/>
          </ac:picMkLst>
        </pc:picChg>
      </pc:sldChg>
      <pc:sldChg chg="del">
        <pc:chgData name="Kelly Stokes" userId="3e5c5154-569e-4d81-aa91-4f91841cdfa9" providerId="ADAL" clId="{152402E4-F2A4-4CCA-9AB0-AB0A61F9A919}" dt="2022-12-12T16:10:27.114" v="383" actId="2696"/>
        <pc:sldMkLst>
          <pc:docMk/>
          <pc:sldMk cId="3845184493" sldId="1744"/>
        </pc:sldMkLst>
      </pc:sldChg>
      <pc:sldChg chg="del">
        <pc:chgData name="Kelly Stokes" userId="3e5c5154-569e-4d81-aa91-4f91841cdfa9" providerId="ADAL" clId="{152402E4-F2A4-4CCA-9AB0-AB0A61F9A919}" dt="2022-12-12T16:10:27.114" v="383" actId="2696"/>
        <pc:sldMkLst>
          <pc:docMk/>
          <pc:sldMk cId="1131835329" sldId="1745"/>
        </pc:sldMkLst>
      </pc:sldChg>
      <pc:sldChg chg="del">
        <pc:chgData name="Kelly Stokes" userId="3e5c5154-569e-4d81-aa91-4f91841cdfa9" providerId="ADAL" clId="{152402E4-F2A4-4CCA-9AB0-AB0A61F9A919}" dt="2022-12-12T16:10:59.537" v="389" actId="2696"/>
        <pc:sldMkLst>
          <pc:docMk/>
          <pc:sldMk cId="0" sldId="1746"/>
        </pc:sldMkLst>
      </pc:sldChg>
      <pc:sldChg chg="del">
        <pc:chgData name="Kelly Stokes" userId="3e5c5154-569e-4d81-aa91-4f91841cdfa9" providerId="ADAL" clId="{152402E4-F2A4-4CCA-9AB0-AB0A61F9A919}" dt="2022-12-12T16:10:59.537" v="389" actId="2696"/>
        <pc:sldMkLst>
          <pc:docMk/>
          <pc:sldMk cId="0" sldId="1747"/>
        </pc:sldMkLst>
      </pc:sldChg>
      <pc:sldChg chg="del">
        <pc:chgData name="Kelly Stokes" userId="3e5c5154-569e-4d81-aa91-4f91841cdfa9" providerId="ADAL" clId="{152402E4-F2A4-4CCA-9AB0-AB0A61F9A919}" dt="2022-12-12T16:10:59.537" v="389" actId="2696"/>
        <pc:sldMkLst>
          <pc:docMk/>
          <pc:sldMk cId="0" sldId="1748"/>
        </pc:sldMkLst>
      </pc:sldChg>
      <pc:sldChg chg="del">
        <pc:chgData name="Kelly Stokes" userId="3e5c5154-569e-4d81-aa91-4f91841cdfa9" providerId="ADAL" clId="{152402E4-F2A4-4CCA-9AB0-AB0A61F9A919}" dt="2022-12-12T16:10:59.537" v="389" actId="2696"/>
        <pc:sldMkLst>
          <pc:docMk/>
          <pc:sldMk cId="0" sldId="1749"/>
        </pc:sldMkLst>
      </pc:sldChg>
      <pc:sldChg chg="del">
        <pc:chgData name="Kelly Stokes" userId="3e5c5154-569e-4d81-aa91-4f91841cdfa9" providerId="ADAL" clId="{152402E4-F2A4-4CCA-9AB0-AB0A61F9A919}" dt="2022-12-12T16:10:51.383" v="388" actId="2696"/>
        <pc:sldMkLst>
          <pc:docMk/>
          <pc:sldMk cId="0" sldId="1750"/>
        </pc:sldMkLst>
      </pc:sldChg>
      <pc:sldChg chg="del">
        <pc:chgData name="Kelly Stokes" userId="3e5c5154-569e-4d81-aa91-4f91841cdfa9" providerId="ADAL" clId="{152402E4-F2A4-4CCA-9AB0-AB0A61F9A919}" dt="2022-12-12T16:10:51.383" v="388" actId="2696"/>
        <pc:sldMkLst>
          <pc:docMk/>
          <pc:sldMk cId="0" sldId="1751"/>
        </pc:sldMkLst>
      </pc:sldChg>
      <pc:sldChg chg="del">
        <pc:chgData name="Kelly Stokes" userId="3e5c5154-569e-4d81-aa91-4f91841cdfa9" providerId="ADAL" clId="{152402E4-F2A4-4CCA-9AB0-AB0A61F9A919}" dt="2022-12-12T16:10:27.114" v="383" actId="2696"/>
        <pc:sldMkLst>
          <pc:docMk/>
          <pc:sldMk cId="908338891" sldId="1752"/>
        </pc:sldMkLst>
      </pc:sldChg>
      <pc:sldChg chg="del">
        <pc:chgData name="Kelly Stokes" userId="3e5c5154-569e-4d81-aa91-4f91841cdfa9" providerId="ADAL" clId="{152402E4-F2A4-4CCA-9AB0-AB0A61F9A919}" dt="2022-12-12T16:10:27.114" v="383" actId="2696"/>
        <pc:sldMkLst>
          <pc:docMk/>
          <pc:sldMk cId="249389342" sldId="1753"/>
        </pc:sldMkLst>
      </pc:sldChg>
      <pc:sldChg chg="del">
        <pc:chgData name="Kelly Stokes" userId="3e5c5154-569e-4d81-aa91-4f91841cdfa9" providerId="ADAL" clId="{152402E4-F2A4-4CCA-9AB0-AB0A61F9A919}" dt="2022-12-12T16:10:27.114" v="383" actId="2696"/>
        <pc:sldMkLst>
          <pc:docMk/>
          <pc:sldMk cId="3279348345" sldId="1754"/>
        </pc:sldMkLst>
      </pc:sldChg>
      <pc:sldChg chg="del">
        <pc:chgData name="Kelly Stokes" userId="3e5c5154-569e-4d81-aa91-4f91841cdfa9" providerId="ADAL" clId="{152402E4-F2A4-4CCA-9AB0-AB0A61F9A919}" dt="2022-12-12T16:10:27.114" v="383" actId="2696"/>
        <pc:sldMkLst>
          <pc:docMk/>
          <pc:sldMk cId="690524547" sldId="1755"/>
        </pc:sldMkLst>
      </pc:sldChg>
      <pc:sldChg chg="del">
        <pc:chgData name="Kelly Stokes" userId="3e5c5154-569e-4d81-aa91-4f91841cdfa9" providerId="ADAL" clId="{152402E4-F2A4-4CCA-9AB0-AB0A61F9A919}" dt="2022-12-12T16:10:27.114" v="383" actId="2696"/>
        <pc:sldMkLst>
          <pc:docMk/>
          <pc:sldMk cId="2092233239" sldId="1756"/>
        </pc:sldMkLst>
      </pc:sldChg>
      <pc:sldChg chg="del">
        <pc:chgData name="Kelly Stokes" userId="3e5c5154-569e-4d81-aa91-4f91841cdfa9" providerId="ADAL" clId="{152402E4-F2A4-4CCA-9AB0-AB0A61F9A919}" dt="2022-12-12T16:10:27.114" v="383" actId="2696"/>
        <pc:sldMkLst>
          <pc:docMk/>
          <pc:sldMk cId="2313353976" sldId="1757"/>
        </pc:sldMkLst>
      </pc:sldChg>
      <pc:sldChg chg="del">
        <pc:chgData name="Kelly Stokes" userId="3e5c5154-569e-4d81-aa91-4f91841cdfa9" providerId="ADAL" clId="{152402E4-F2A4-4CCA-9AB0-AB0A61F9A919}" dt="2022-12-12T16:10:27.114" v="383" actId="2696"/>
        <pc:sldMkLst>
          <pc:docMk/>
          <pc:sldMk cId="581102536" sldId="1762"/>
        </pc:sldMkLst>
      </pc:sldChg>
      <pc:sldChg chg="del">
        <pc:chgData name="Kelly Stokes" userId="3e5c5154-569e-4d81-aa91-4f91841cdfa9" providerId="ADAL" clId="{152402E4-F2A4-4CCA-9AB0-AB0A61F9A919}" dt="2022-12-12T16:10:27.114" v="383" actId="2696"/>
        <pc:sldMkLst>
          <pc:docMk/>
          <pc:sldMk cId="2754130007" sldId="1763"/>
        </pc:sldMkLst>
      </pc:sldChg>
      <pc:sldChg chg="del">
        <pc:chgData name="Kelly Stokes" userId="3e5c5154-569e-4d81-aa91-4f91841cdfa9" providerId="ADAL" clId="{152402E4-F2A4-4CCA-9AB0-AB0A61F9A919}" dt="2022-12-12T16:10:27.114" v="383" actId="2696"/>
        <pc:sldMkLst>
          <pc:docMk/>
          <pc:sldMk cId="473013788" sldId="1764"/>
        </pc:sldMkLst>
      </pc:sldChg>
      <pc:sldChg chg="del">
        <pc:chgData name="Kelly Stokes" userId="3e5c5154-569e-4d81-aa91-4f91841cdfa9" providerId="ADAL" clId="{152402E4-F2A4-4CCA-9AB0-AB0A61F9A919}" dt="2022-12-12T16:10:27.114" v="383" actId="2696"/>
        <pc:sldMkLst>
          <pc:docMk/>
          <pc:sldMk cId="1417712735" sldId="1765"/>
        </pc:sldMkLst>
      </pc:sldChg>
      <pc:sldChg chg="del">
        <pc:chgData name="Kelly Stokes" userId="3e5c5154-569e-4d81-aa91-4f91841cdfa9" providerId="ADAL" clId="{152402E4-F2A4-4CCA-9AB0-AB0A61F9A919}" dt="2022-12-12T16:10:27.114" v="383" actId="2696"/>
        <pc:sldMkLst>
          <pc:docMk/>
          <pc:sldMk cId="4190481526" sldId="1766"/>
        </pc:sldMkLst>
      </pc:sldChg>
      <pc:sldChg chg="del">
        <pc:chgData name="Kelly Stokes" userId="3e5c5154-569e-4d81-aa91-4f91841cdfa9" providerId="ADAL" clId="{152402E4-F2A4-4CCA-9AB0-AB0A61F9A919}" dt="2022-12-12T16:10:27.114" v="383" actId="2696"/>
        <pc:sldMkLst>
          <pc:docMk/>
          <pc:sldMk cId="1663390636" sldId="1767"/>
        </pc:sldMkLst>
      </pc:sldChg>
      <pc:sldChg chg="del">
        <pc:chgData name="Kelly Stokes" userId="3e5c5154-569e-4d81-aa91-4f91841cdfa9" providerId="ADAL" clId="{152402E4-F2A4-4CCA-9AB0-AB0A61F9A919}" dt="2022-12-12T16:10:27.114" v="383" actId="2696"/>
        <pc:sldMkLst>
          <pc:docMk/>
          <pc:sldMk cId="3031478974" sldId="1768"/>
        </pc:sldMkLst>
      </pc:sldChg>
      <pc:sldChg chg="del">
        <pc:chgData name="Kelly Stokes" userId="3e5c5154-569e-4d81-aa91-4f91841cdfa9" providerId="ADAL" clId="{152402E4-F2A4-4CCA-9AB0-AB0A61F9A919}" dt="2022-12-12T16:10:27.114" v="383" actId="2696"/>
        <pc:sldMkLst>
          <pc:docMk/>
          <pc:sldMk cId="2057027951" sldId="1769"/>
        </pc:sldMkLst>
      </pc:sldChg>
      <pc:sldChg chg="del">
        <pc:chgData name="Kelly Stokes" userId="3e5c5154-569e-4d81-aa91-4f91841cdfa9" providerId="ADAL" clId="{152402E4-F2A4-4CCA-9AB0-AB0A61F9A919}" dt="2022-12-12T16:10:27.114" v="383" actId="2696"/>
        <pc:sldMkLst>
          <pc:docMk/>
          <pc:sldMk cId="3196901183" sldId="1770"/>
        </pc:sldMkLst>
      </pc:sldChg>
      <pc:sldChg chg="del">
        <pc:chgData name="Kelly Stokes" userId="3e5c5154-569e-4d81-aa91-4f91841cdfa9" providerId="ADAL" clId="{152402E4-F2A4-4CCA-9AB0-AB0A61F9A919}" dt="2022-12-12T16:10:27.114" v="383" actId="2696"/>
        <pc:sldMkLst>
          <pc:docMk/>
          <pc:sldMk cId="2554712664" sldId="1771"/>
        </pc:sldMkLst>
      </pc:sldChg>
      <pc:sldChg chg="del">
        <pc:chgData name="Kelly Stokes" userId="3e5c5154-569e-4d81-aa91-4f91841cdfa9" providerId="ADAL" clId="{152402E4-F2A4-4CCA-9AB0-AB0A61F9A919}" dt="2022-12-12T16:10:27.114" v="383" actId="2696"/>
        <pc:sldMkLst>
          <pc:docMk/>
          <pc:sldMk cId="2841245603" sldId="1772"/>
        </pc:sldMkLst>
      </pc:sldChg>
      <pc:sldChg chg="del">
        <pc:chgData name="Kelly Stokes" userId="3e5c5154-569e-4d81-aa91-4f91841cdfa9" providerId="ADAL" clId="{152402E4-F2A4-4CCA-9AB0-AB0A61F9A919}" dt="2022-12-12T16:10:27.114" v="383" actId="2696"/>
        <pc:sldMkLst>
          <pc:docMk/>
          <pc:sldMk cId="659822931" sldId="1773"/>
        </pc:sldMkLst>
      </pc:sldChg>
      <pc:sldChg chg="del">
        <pc:chgData name="Kelly Stokes" userId="3e5c5154-569e-4d81-aa91-4f91841cdfa9" providerId="ADAL" clId="{152402E4-F2A4-4CCA-9AB0-AB0A61F9A919}" dt="2022-12-12T16:10:27.114" v="383" actId="2696"/>
        <pc:sldMkLst>
          <pc:docMk/>
          <pc:sldMk cId="3587403361" sldId="1774"/>
        </pc:sldMkLst>
      </pc:sldChg>
      <pc:sldChg chg="del">
        <pc:chgData name="Kelly Stokes" userId="3e5c5154-569e-4d81-aa91-4f91841cdfa9" providerId="ADAL" clId="{152402E4-F2A4-4CCA-9AB0-AB0A61F9A919}" dt="2022-12-12T16:10:27.114" v="383" actId="2696"/>
        <pc:sldMkLst>
          <pc:docMk/>
          <pc:sldMk cId="803594914" sldId="1775"/>
        </pc:sldMkLst>
      </pc:sldChg>
      <pc:sldChg chg="del">
        <pc:chgData name="Kelly Stokes" userId="3e5c5154-569e-4d81-aa91-4f91841cdfa9" providerId="ADAL" clId="{152402E4-F2A4-4CCA-9AB0-AB0A61F9A919}" dt="2022-12-12T16:10:27.114" v="383" actId="2696"/>
        <pc:sldMkLst>
          <pc:docMk/>
          <pc:sldMk cId="2081448901" sldId="1776"/>
        </pc:sldMkLst>
      </pc:sldChg>
      <pc:sldChg chg="del">
        <pc:chgData name="Kelly Stokes" userId="3e5c5154-569e-4d81-aa91-4f91841cdfa9" providerId="ADAL" clId="{152402E4-F2A4-4CCA-9AB0-AB0A61F9A919}" dt="2022-12-12T16:10:27.114" v="383" actId="2696"/>
        <pc:sldMkLst>
          <pc:docMk/>
          <pc:sldMk cId="1924966421" sldId="1777"/>
        </pc:sldMkLst>
      </pc:sldChg>
      <pc:sldChg chg="del">
        <pc:chgData name="Kelly Stokes" userId="3e5c5154-569e-4d81-aa91-4f91841cdfa9" providerId="ADAL" clId="{152402E4-F2A4-4CCA-9AB0-AB0A61F9A919}" dt="2022-12-12T16:10:27.114" v="383" actId="2696"/>
        <pc:sldMkLst>
          <pc:docMk/>
          <pc:sldMk cId="1453031904" sldId="1778"/>
        </pc:sldMkLst>
      </pc:sldChg>
      <pc:sldChg chg="del">
        <pc:chgData name="Kelly Stokes" userId="3e5c5154-569e-4d81-aa91-4f91841cdfa9" providerId="ADAL" clId="{152402E4-F2A4-4CCA-9AB0-AB0A61F9A919}" dt="2022-12-12T16:10:27.114" v="383" actId="2696"/>
        <pc:sldMkLst>
          <pc:docMk/>
          <pc:sldMk cId="591690199" sldId="1779"/>
        </pc:sldMkLst>
      </pc:sldChg>
      <pc:sldChg chg="del">
        <pc:chgData name="Kelly Stokes" userId="3e5c5154-569e-4d81-aa91-4f91841cdfa9" providerId="ADAL" clId="{152402E4-F2A4-4CCA-9AB0-AB0A61F9A919}" dt="2022-12-12T16:10:27.114" v="383" actId="2696"/>
        <pc:sldMkLst>
          <pc:docMk/>
          <pc:sldMk cId="2899689785" sldId="1780"/>
        </pc:sldMkLst>
      </pc:sldChg>
      <pc:sldChg chg="del">
        <pc:chgData name="Kelly Stokes" userId="3e5c5154-569e-4d81-aa91-4f91841cdfa9" providerId="ADAL" clId="{152402E4-F2A4-4CCA-9AB0-AB0A61F9A919}" dt="2022-12-12T16:10:27.114" v="383" actId="2696"/>
        <pc:sldMkLst>
          <pc:docMk/>
          <pc:sldMk cId="253641184" sldId="1781"/>
        </pc:sldMkLst>
      </pc:sldChg>
      <pc:sldChg chg="del">
        <pc:chgData name="Kelly Stokes" userId="3e5c5154-569e-4d81-aa91-4f91841cdfa9" providerId="ADAL" clId="{152402E4-F2A4-4CCA-9AB0-AB0A61F9A919}" dt="2022-12-12T16:10:27.114" v="383" actId="2696"/>
        <pc:sldMkLst>
          <pc:docMk/>
          <pc:sldMk cId="3883209725" sldId="1782"/>
        </pc:sldMkLst>
      </pc:sldChg>
      <pc:sldChg chg="del">
        <pc:chgData name="Kelly Stokes" userId="3e5c5154-569e-4d81-aa91-4f91841cdfa9" providerId="ADAL" clId="{152402E4-F2A4-4CCA-9AB0-AB0A61F9A919}" dt="2022-12-12T16:10:27.114" v="383" actId="2696"/>
        <pc:sldMkLst>
          <pc:docMk/>
          <pc:sldMk cId="1366855165" sldId="1783"/>
        </pc:sldMkLst>
      </pc:sldChg>
      <pc:sldChg chg="del">
        <pc:chgData name="Kelly Stokes" userId="3e5c5154-569e-4d81-aa91-4f91841cdfa9" providerId="ADAL" clId="{152402E4-F2A4-4CCA-9AB0-AB0A61F9A919}" dt="2022-12-12T16:10:27.114" v="383" actId="2696"/>
        <pc:sldMkLst>
          <pc:docMk/>
          <pc:sldMk cId="1083229909" sldId="1784"/>
        </pc:sldMkLst>
      </pc:sldChg>
      <pc:sldChg chg="del">
        <pc:chgData name="Kelly Stokes" userId="3e5c5154-569e-4d81-aa91-4f91841cdfa9" providerId="ADAL" clId="{152402E4-F2A4-4CCA-9AB0-AB0A61F9A919}" dt="2022-12-12T16:10:27.114" v="383" actId="2696"/>
        <pc:sldMkLst>
          <pc:docMk/>
          <pc:sldMk cId="2310161389" sldId="1785"/>
        </pc:sldMkLst>
      </pc:sldChg>
      <pc:sldChg chg="del">
        <pc:chgData name="Kelly Stokes" userId="3e5c5154-569e-4d81-aa91-4f91841cdfa9" providerId="ADAL" clId="{152402E4-F2A4-4CCA-9AB0-AB0A61F9A919}" dt="2022-12-12T16:10:27.114" v="383" actId="2696"/>
        <pc:sldMkLst>
          <pc:docMk/>
          <pc:sldMk cId="3363595326" sldId="1790"/>
        </pc:sldMkLst>
      </pc:sldChg>
      <pc:sldChg chg="del">
        <pc:chgData name="Kelly Stokes" userId="3e5c5154-569e-4d81-aa91-4f91841cdfa9" providerId="ADAL" clId="{152402E4-F2A4-4CCA-9AB0-AB0A61F9A919}" dt="2022-12-12T16:10:27.114" v="383" actId="2696"/>
        <pc:sldMkLst>
          <pc:docMk/>
          <pc:sldMk cId="407667767" sldId="1791"/>
        </pc:sldMkLst>
      </pc:sldChg>
      <pc:sldChg chg="del">
        <pc:chgData name="Kelly Stokes" userId="3e5c5154-569e-4d81-aa91-4f91841cdfa9" providerId="ADAL" clId="{152402E4-F2A4-4CCA-9AB0-AB0A61F9A919}" dt="2022-12-12T16:10:27.114" v="383" actId="2696"/>
        <pc:sldMkLst>
          <pc:docMk/>
          <pc:sldMk cId="1055915666" sldId="1792"/>
        </pc:sldMkLst>
      </pc:sldChg>
      <pc:sldChg chg="del">
        <pc:chgData name="Kelly Stokes" userId="3e5c5154-569e-4d81-aa91-4f91841cdfa9" providerId="ADAL" clId="{152402E4-F2A4-4CCA-9AB0-AB0A61F9A919}" dt="2022-12-12T16:10:27.114" v="383" actId="2696"/>
        <pc:sldMkLst>
          <pc:docMk/>
          <pc:sldMk cId="893753138" sldId="1793"/>
        </pc:sldMkLst>
      </pc:sldChg>
      <pc:sldChg chg="del">
        <pc:chgData name="Kelly Stokes" userId="3e5c5154-569e-4d81-aa91-4f91841cdfa9" providerId="ADAL" clId="{152402E4-F2A4-4CCA-9AB0-AB0A61F9A919}" dt="2022-12-12T16:10:27.114" v="383" actId="2696"/>
        <pc:sldMkLst>
          <pc:docMk/>
          <pc:sldMk cId="1197311964" sldId="1794"/>
        </pc:sldMkLst>
      </pc:sldChg>
      <pc:sldChg chg="del">
        <pc:chgData name="Kelly Stokes" userId="3e5c5154-569e-4d81-aa91-4f91841cdfa9" providerId="ADAL" clId="{152402E4-F2A4-4CCA-9AB0-AB0A61F9A919}" dt="2022-12-12T16:10:27.114" v="383" actId="2696"/>
        <pc:sldMkLst>
          <pc:docMk/>
          <pc:sldMk cId="2529314810" sldId="1795"/>
        </pc:sldMkLst>
      </pc:sldChg>
      <pc:sldChg chg="del">
        <pc:chgData name="Kelly Stokes" userId="3e5c5154-569e-4d81-aa91-4f91841cdfa9" providerId="ADAL" clId="{152402E4-F2A4-4CCA-9AB0-AB0A61F9A919}" dt="2022-12-12T16:10:27.114" v="383" actId="2696"/>
        <pc:sldMkLst>
          <pc:docMk/>
          <pc:sldMk cId="1005577997" sldId="1796"/>
        </pc:sldMkLst>
      </pc:sldChg>
      <pc:sldChg chg="del">
        <pc:chgData name="Kelly Stokes" userId="3e5c5154-569e-4d81-aa91-4f91841cdfa9" providerId="ADAL" clId="{152402E4-F2A4-4CCA-9AB0-AB0A61F9A919}" dt="2022-12-12T16:10:27.114" v="383" actId="2696"/>
        <pc:sldMkLst>
          <pc:docMk/>
          <pc:sldMk cId="2799640548" sldId="1797"/>
        </pc:sldMkLst>
      </pc:sldChg>
      <pc:sldChg chg="del">
        <pc:chgData name="Kelly Stokes" userId="3e5c5154-569e-4d81-aa91-4f91841cdfa9" providerId="ADAL" clId="{152402E4-F2A4-4CCA-9AB0-AB0A61F9A919}" dt="2022-12-12T16:10:27.114" v="383" actId="2696"/>
        <pc:sldMkLst>
          <pc:docMk/>
          <pc:sldMk cId="1546446925" sldId="1798"/>
        </pc:sldMkLst>
      </pc:sldChg>
      <pc:sldChg chg="del">
        <pc:chgData name="Kelly Stokes" userId="3e5c5154-569e-4d81-aa91-4f91841cdfa9" providerId="ADAL" clId="{152402E4-F2A4-4CCA-9AB0-AB0A61F9A919}" dt="2022-12-12T16:10:27.114" v="383" actId="2696"/>
        <pc:sldMkLst>
          <pc:docMk/>
          <pc:sldMk cId="3949627750" sldId="1799"/>
        </pc:sldMkLst>
      </pc:sldChg>
      <pc:sldChg chg="del">
        <pc:chgData name="Kelly Stokes" userId="3e5c5154-569e-4d81-aa91-4f91841cdfa9" providerId="ADAL" clId="{152402E4-F2A4-4CCA-9AB0-AB0A61F9A919}" dt="2022-12-12T16:10:27.114" v="383" actId="2696"/>
        <pc:sldMkLst>
          <pc:docMk/>
          <pc:sldMk cId="3146232543" sldId="1800"/>
        </pc:sldMkLst>
      </pc:sldChg>
      <pc:sldChg chg="del">
        <pc:chgData name="Kelly Stokes" userId="3e5c5154-569e-4d81-aa91-4f91841cdfa9" providerId="ADAL" clId="{152402E4-F2A4-4CCA-9AB0-AB0A61F9A919}" dt="2022-12-12T16:10:27.114" v="383" actId="2696"/>
        <pc:sldMkLst>
          <pc:docMk/>
          <pc:sldMk cId="1352461034" sldId="1801"/>
        </pc:sldMkLst>
      </pc:sldChg>
      <pc:sldChg chg="del">
        <pc:chgData name="Kelly Stokes" userId="3e5c5154-569e-4d81-aa91-4f91841cdfa9" providerId="ADAL" clId="{152402E4-F2A4-4CCA-9AB0-AB0A61F9A919}" dt="2022-12-12T16:10:27.114" v="383" actId="2696"/>
        <pc:sldMkLst>
          <pc:docMk/>
          <pc:sldMk cId="740459333" sldId="1802"/>
        </pc:sldMkLst>
      </pc:sldChg>
      <pc:sldChg chg="del">
        <pc:chgData name="Kelly Stokes" userId="3e5c5154-569e-4d81-aa91-4f91841cdfa9" providerId="ADAL" clId="{152402E4-F2A4-4CCA-9AB0-AB0A61F9A919}" dt="2022-12-12T16:10:27.114" v="383" actId="2696"/>
        <pc:sldMkLst>
          <pc:docMk/>
          <pc:sldMk cId="321067710" sldId="1803"/>
        </pc:sldMkLst>
      </pc:sldChg>
      <pc:sldChg chg="del">
        <pc:chgData name="Kelly Stokes" userId="3e5c5154-569e-4d81-aa91-4f91841cdfa9" providerId="ADAL" clId="{152402E4-F2A4-4CCA-9AB0-AB0A61F9A919}" dt="2022-12-12T16:10:27.114" v="383" actId="2696"/>
        <pc:sldMkLst>
          <pc:docMk/>
          <pc:sldMk cId="3014420037" sldId="1804"/>
        </pc:sldMkLst>
      </pc:sldChg>
      <pc:sldChg chg="del">
        <pc:chgData name="Kelly Stokes" userId="3e5c5154-569e-4d81-aa91-4f91841cdfa9" providerId="ADAL" clId="{152402E4-F2A4-4CCA-9AB0-AB0A61F9A919}" dt="2022-12-12T16:10:27.114" v="383" actId="2696"/>
        <pc:sldMkLst>
          <pc:docMk/>
          <pc:sldMk cId="3823967774" sldId="1805"/>
        </pc:sldMkLst>
      </pc:sldChg>
      <pc:sldChg chg="del">
        <pc:chgData name="Kelly Stokes" userId="3e5c5154-569e-4d81-aa91-4f91841cdfa9" providerId="ADAL" clId="{152402E4-F2A4-4CCA-9AB0-AB0A61F9A919}" dt="2022-12-12T16:10:27.114" v="383" actId="2696"/>
        <pc:sldMkLst>
          <pc:docMk/>
          <pc:sldMk cId="2350804933" sldId="1806"/>
        </pc:sldMkLst>
      </pc:sldChg>
      <pc:sldChg chg="del">
        <pc:chgData name="Kelly Stokes" userId="3e5c5154-569e-4d81-aa91-4f91841cdfa9" providerId="ADAL" clId="{152402E4-F2A4-4CCA-9AB0-AB0A61F9A919}" dt="2022-12-12T16:10:27.114" v="383" actId="2696"/>
        <pc:sldMkLst>
          <pc:docMk/>
          <pc:sldMk cId="1354827595" sldId="1807"/>
        </pc:sldMkLst>
      </pc:sldChg>
      <pc:sldChg chg="del">
        <pc:chgData name="Kelly Stokes" userId="3e5c5154-569e-4d81-aa91-4f91841cdfa9" providerId="ADAL" clId="{152402E4-F2A4-4CCA-9AB0-AB0A61F9A919}" dt="2022-12-12T16:10:27.114" v="383" actId="2696"/>
        <pc:sldMkLst>
          <pc:docMk/>
          <pc:sldMk cId="1662678368" sldId="1808"/>
        </pc:sldMkLst>
      </pc:sldChg>
      <pc:sldChg chg="del">
        <pc:chgData name="Kelly Stokes" userId="3e5c5154-569e-4d81-aa91-4f91841cdfa9" providerId="ADAL" clId="{152402E4-F2A4-4CCA-9AB0-AB0A61F9A919}" dt="2022-12-12T16:10:27.114" v="383" actId="2696"/>
        <pc:sldMkLst>
          <pc:docMk/>
          <pc:sldMk cId="113696580" sldId="1809"/>
        </pc:sldMkLst>
      </pc:sldChg>
      <pc:sldChg chg="del">
        <pc:chgData name="Kelly Stokes" userId="3e5c5154-569e-4d81-aa91-4f91841cdfa9" providerId="ADAL" clId="{152402E4-F2A4-4CCA-9AB0-AB0A61F9A919}" dt="2022-12-12T16:10:27.114" v="383" actId="2696"/>
        <pc:sldMkLst>
          <pc:docMk/>
          <pc:sldMk cId="823404154" sldId="1810"/>
        </pc:sldMkLst>
      </pc:sldChg>
      <pc:sldChg chg="del">
        <pc:chgData name="Kelly Stokes" userId="3e5c5154-569e-4d81-aa91-4f91841cdfa9" providerId="ADAL" clId="{152402E4-F2A4-4CCA-9AB0-AB0A61F9A919}" dt="2022-12-12T16:10:27.114" v="383" actId="2696"/>
        <pc:sldMkLst>
          <pc:docMk/>
          <pc:sldMk cId="2250844828" sldId="1811"/>
        </pc:sldMkLst>
      </pc:sldChg>
      <pc:sldChg chg="del">
        <pc:chgData name="Kelly Stokes" userId="3e5c5154-569e-4d81-aa91-4f91841cdfa9" providerId="ADAL" clId="{152402E4-F2A4-4CCA-9AB0-AB0A61F9A919}" dt="2022-12-12T16:10:27.114" v="383" actId="2696"/>
        <pc:sldMkLst>
          <pc:docMk/>
          <pc:sldMk cId="3066645528" sldId="1812"/>
        </pc:sldMkLst>
      </pc:sldChg>
      <pc:sldChg chg="del">
        <pc:chgData name="Kelly Stokes" userId="3e5c5154-569e-4d81-aa91-4f91841cdfa9" providerId="ADAL" clId="{152402E4-F2A4-4CCA-9AB0-AB0A61F9A919}" dt="2022-12-12T16:10:27.114" v="383" actId="2696"/>
        <pc:sldMkLst>
          <pc:docMk/>
          <pc:sldMk cId="4028282860" sldId="1813"/>
        </pc:sldMkLst>
      </pc:sldChg>
      <pc:sldChg chg="del">
        <pc:chgData name="Kelly Stokes" userId="3e5c5154-569e-4d81-aa91-4f91841cdfa9" providerId="ADAL" clId="{152402E4-F2A4-4CCA-9AB0-AB0A61F9A919}" dt="2022-12-12T16:10:27.114" v="383" actId="2696"/>
        <pc:sldMkLst>
          <pc:docMk/>
          <pc:sldMk cId="966297720" sldId="1818"/>
        </pc:sldMkLst>
      </pc:sldChg>
      <pc:sldChg chg="del">
        <pc:chgData name="Kelly Stokes" userId="3e5c5154-569e-4d81-aa91-4f91841cdfa9" providerId="ADAL" clId="{152402E4-F2A4-4CCA-9AB0-AB0A61F9A919}" dt="2022-12-12T16:10:27.114" v="383" actId="2696"/>
        <pc:sldMkLst>
          <pc:docMk/>
          <pc:sldMk cId="1495139024" sldId="1819"/>
        </pc:sldMkLst>
      </pc:sldChg>
      <pc:sldChg chg="del">
        <pc:chgData name="Kelly Stokes" userId="3e5c5154-569e-4d81-aa91-4f91841cdfa9" providerId="ADAL" clId="{152402E4-F2A4-4CCA-9AB0-AB0A61F9A919}" dt="2022-12-12T16:10:27.114" v="383" actId="2696"/>
        <pc:sldMkLst>
          <pc:docMk/>
          <pc:sldMk cId="1082018014" sldId="1820"/>
        </pc:sldMkLst>
      </pc:sldChg>
      <pc:sldChg chg="del">
        <pc:chgData name="Kelly Stokes" userId="3e5c5154-569e-4d81-aa91-4f91841cdfa9" providerId="ADAL" clId="{152402E4-F2A4-4CCA-9AB0-AB0A61F9A919}" dt="2022-12-12T16:10:27.114" v="383" actId="2696"/>
        <pc:sldMkLst>
          <pc:docMk/>
          <pc:sldMk cId="1666965564" sldId="1821"/>
        </pc:sldMkLst>
      </pc:sldChg>
      <pc:sldChg chg="del">
        <pc:chgData name="Kelly Stokes" userId="3e5c5154-569e-4d81-aa91-4f91841cdfa9" providerId="ADAL" clId="{152402E4-F2A4-4CCA-9AB0-AB0A61F9A919}" dt="2022-12-12T16:10:27.114" v="383" actId="2696"/>
        <pc:sldMkLst>
          <pc:docMk/>
          <pc:sldMk cId="2084086581" sldId="1822"/>
        </pc:sldMkLst>
      </pc:sldChg>
      <pc:sldChg chg="del">
        <pc:chgData name="Kelly Stokes" userId="3e5c5154-569e-4d81-aa91-4f91841cdfa9" providerId="ADAL" clId="{152402E4-F2A4-4CCA-9AB0-AB0A61F9A919}" dt="2022-12-12T16:10:27.114" v="383" actId="2696"/>
        <pc:sldMkLst>
          <pc:docMk/>
          <pc:sldMk cId="3680730547" sldId="1823"/>
        </pc:sldMkLst>
      </pc:sldChg>
      <pc:sldChg chg="del">
        <pc:chgData name="Kelly Stokes" userId="3e5c5154-569e-4d81-aa91-4f91841cdfa9" providerId="ADAL" clId="{152402E4-F2A4-4CCA-9AB0-AB0A61F9A919}" dt="2022-12-12T16:10:27.114" v="383" actId="2696"/>
        <pc:sldMkLst>
          <pc:docMk/>
          <pc:sldMk cId="4144535989" sldId="1824"/>
        </pc:sldMkLst>
      </pc:sldChg>
      <pc:sldChg chg="del">
        <pc:chgData name="Kelly Stokes" userId="3e5c5154-569e-4d81-aa91-4f91841cdfa9" providerId="ADAL" clId="{152402E4-F2A4-4CCA-9AB0-AB0A61F9A919}" dt="2022-12-12T16:10:27.114" v="383" actId="2696"/>
        <pc:sldMkLst>
          <pc:docMk/>
          <pc:sldMk cId="3005828379" sldId="1825"/>
        </pc:sldMkLst>
      </pc:sldChg>
      <pc:sldChg chg="del">
        <pc:chgData name="Kelly Stokes" userId="3e5c5154-569e-4d81-aa91-4f91841cdfa9" providerId="ADAL" clId="{152402E4-F2A4-4CCA-9AB0-AB0A61F9A919}" dt="2022-12-12T16:10:27.114" v="383" actId="2696"/>
        <pc:sldMkLst>
          <pc:docMk/>
          <pc:sldMk cId="1231845625" sldId="1826"/>
        </pc:sldMkLst>
      </pc:sldChg>
      <pc:sldChg chg="del">
        <pc:chgData name="Kelly Stokes" userId="3e5c5154-569e-4d81-aa91-4f91841cdfa9" providerId="ADAL" clId="{152402E4-F2A4-4CCA-9AB0-AB0A61F9A919}" dt="2022-12-12T16:10:27.114" v="383" actId="2696"/>
        <pc:sldMkLst>
          <pc:docMk/>
          <pc:sldMk cId="1404134180" sldId="1827"/>
        </pc:sldMkLst>
      </pc:sldChg>
      <pc:sldChg chg="del">
        <pc:chgData name="Kelly Stokes" userId="3e5c5154-569e-4d81-aa91-4f91841cdfa9" providerId="ADAL" clId="{152402E4-F2A4-4CCA-9AB0-AB0A61F9A919}" dt="2022-12-12T16:10:27.114" v="383" actId="2696"/>
        <pc:sldMkLst>
          <pc:docMk/>
          <pc:sldMk cId="4205838125" sldId="1828"/>
        </pc:sldMkLst>
      </pc:sldChg>
      <pc:sldChg chg="del">
        <pc:chgData name="Kelly Stokes" userId="3e5c5154-569e-4d81-aa91-4f91841cdfa9" providerId="ADAL" clId="{152402E4-F2A4-4CCA-9AB0-AB0A61F9A919}" dt="2022-12-12T16:10:27.114" v="383" actId="2696"/>
        <pc:sldMkLst>
          <pc:docMk/>
          <pc:sldMk cId="545589764" sldId="1829"/>
        </pc:sldMkLst>
      </pc:sldChg>
      <pc:sldChg chg="del">
        <pc:chgData name="Kelly Stokes" userId="3e5c5154-569e-4d81-aa91-4f91841cdfa9" providerId="ADAL" clId="{152402E4-F2A4-4CCA-9AB0-AB0A61F9A919}" dt="2022-12-12T16:10:27.114" v="383" actId="2696"/>
        <pc:sldMkLst>
          <pc:docMk/>
          <pc:sldMk cId="247939169" sldId="1830"/>
        </pc:sldMkLst>
      </pc:sldChg>
      <pc:sldChg chg="del">
        <pc:chgData name="Kelly Stokes" userId="3e5c5154-569e-4d81-aa91-4f91841cdfa9" providerId="ADAL" clId="{152402E4-F2A4-4CCA-9AB0-AB0A61F9A919}" dt="2022-12-12T16:10:27.114" v="383" actId="2696"/>
        <pc:sldMkLst>
          <pc:docMk/>
          <pc:sldMk cId="4223213710" sldId="1831"/>
        </pc:sldMkLst>
      </pc:sldChg>
      <pc:sldChg chg="del">
        <pc:chgData name="Kelly Stokes" userId="3e5c5154-569e-4d81-aa91-4f91841cdfa9" providerId="ADAL" clId="{152402E4-F2A4-4CCA-9AB0-AB0A61F9A919}" dt="2022-12-12T16:10:27.114" v="383" actId="2696"/>
        <pc:sldMkLst>
          <pc:docMk/>
          <pc:sldMk cId="2920619756" sldId="1832"/>
        </pc:sldMkLst>
      </pc:sldChg>
      <pc:sldChg chg="del">
        <pc:chgData name="Kelly Stokes" userId="3e5c5154-569e-4d81-aa91-4f91841cdfa9" providerId="ADAL" clId="{152402E4-F2A4-4CCA-9AB0-AB0A61F9A919}" dt="2022-12-12T16:10:27.114" v="383" actId="2696"/>
        <pc:sldMkLst>
          <pc:docMk/>
          <pc:sldMk cId="3179930497" sldId="1833"/>
        </pc:sldMkLst>
      </pc:sldChg>
      <pc:sldChg chg="del">
        <pc:chgData name="Kelly Stokes" userId="3e5c5154-569e-4d81-aa91-4f91841cdfa9" providerId="ADAL" clId="{152402E4-F2A4-4CCA-9AB0-AB0A61F9A919}" dt="2022-12-12T16:10:27.114" v="383" actId="2696"/>
        <pc:sldMkLst>
          <pc:docMk/>
          <pc:sldMk cId="3685414188" sldId="1834"/>
        </pc:sldMkLst>
      </pc:sldChg>
      <pc:sldChg chg="del">
        <pc:chgData name="Kelly Stokes" userId="3e5c5154-569e-4d81-aa91-4f91841cdfa9" providerId="ADAL" clId="{152402E4-F2A4-4CCA-9AB0-AB0A61F9A919}" dt="2022-12-12T16:10:27.114" v="383" actId="2696"/>
        <pc:sldMkLst>
          <pc:docMk/>
          <pc:sldMk cId="3980110329" sldId="1835"/>
        </pc:sldMkLst>
      </pc:sldChg>
      <pc:sldChg chg="modSp mod modAnim">
        <pc:chgData name="Kelly Stokes" userId="3e5c5154-569e-4d81-aa91-4f91841cdfa9" providerId="ADAL" clId="{152402E4-F2A4-4CCA-9AB0-AB0A61F9A919}" dt="2022-12-12T15:55:55.916" v="48"/>
        <pc:sldMkLst>
          <pc:docMk/>
          <pc:sldMk cId="0" sldId="1836"/>
        </pc:sldMkLst>
        <pc:spChg chg="mod">
          <ac:chgData name="Kelly Stokes" userId="3e5c5154-569e-4d81-aa91-4f91841cdfa9" providerId="ADAL" clId="{152402E4-F2A4-4CCA-9AB0-AB0A61F9A919}" dt="2022-12-12T15:55:34.997" v="43" actId="2711"/>
          <ac:spMkLst>
            <pc:docMk/>
            <pc:sldMk cId="0" sldId="1836"/>
            <ac:spMk id="432" creationId="{00000000-0000-0000-0000-000000000000}"/>
          </ac:spMkLst>
        </pc:spChg>
      </pc:sldChg>
      <pc:sldChg chg="delSp modSp del mod">
        <pc:chgData name="Kelly Stokes" userId="3e5c5154-569e-4d81-aa91-4f91841cdfa9" providerId="ADAL" clId="{152402E4-F2A4-4CCA-9AB0-AB0A61F9A919}" dt="2022-12-12T15:57:00.787" v="71" actId="2696"/>
        <pc:sldMkLst>
          <pc:docMk/>
          <pc:sldMk cId="0" sldId="1837"/>
        </pc:sldMkLst>
        <pc:spChg chg="mod">
          <ac:chgData name="Kelly Stokes" userId="3e5c5154-569e-4d81-aa91-4f91841cdfa9" providerId="ADAL" clId="{152402E4-F2A4-4CCA-9AB0-AB0A61F9A919}" dt="2022-12-12T15:56:28.391" v="58" actId="27636"/>
          <ac:spMkLst>
            <pc:docMk/>
            <pc:sldMk cId="0" sldId="1837"/>
            <ac:spMk id="583" creationId="{00000000-0000-0000-0000-000000000000}"/>
          </ac:spMkLst>
        </pc:spChg>
        <pc:picChg chg="del">
          <ac:chgData name="Kelly Stokes" userId="3e5c5154-569e-4d81-aa91-4f91841cdfa9" providerId="ADAL" clId="{152402E4-F2A4-4CCA-9AB0-AB0A61F9A919}" dt="2022-12-12T15:56:47.349" v="66" actId="21"/>
          <ac:picMkLst>
            <pc:docMk/>
            <pc:sldMk cId="0" sldId="1837"/>
            <ac:picMk id="584" creationId="{00000000-0000-0000-0000-000000000000}"/>
          </ac:picMkLst>
        </pc:picChg>
      </pc:sldChg>
      <pc:sldChg chg="modSp add mod ord">
        <pc:chgData name="Kelly Stokes" userId="3e5c5154-569e-4d81-aa91-4f91841cdfa9" providerId="ADAL" clId="{152402E4-F2A4-4CCA-9AB0-AB0A61F9A919}" dt="2022-12-12T15:55:28.564" v="42" actId="2711"/>
        <pc:sldMkLst>
          <pc:docMk/>
          <pc:sldMk cId="175420649" sldId="1838"/>
        </pc:sldMkLst>
        <pc:spChg chg="mod">
          <ac:chgData name="Kelly Stokes" userId="3e5c5154-569e-4d81-aa91-4f91841cdfa9" providerId="ADAL" clId="{152402E4-F2A4-4CCA-9AB0-AB0A61F9A919}" dt="2022-12-12T15:55:28.564" v="42" actId="2711"/>
          <ac:spMkLst>
            <pc:docMk/>
            <pc:sldMk cId="175420649" sldId="1838"/>
            <ac:spMk id="578" creationId="{00000000-0000-0000-0000-000000000000}"/>
          </ac:spMkLst>
        </pc:spChg>
      </pc:sldChg>
      <pc:sldChg chg="addSp delSp modSp add mod modAnim">
        <pc:chgData name="Kelly Stokes" userId="3e5c5154-569e-4d81-aa91-4f91841cdfa9" providerId="ADAL" clId="{152402E4-F2A4-4CCA-9AB0-AB0A61F9A919}" dt="2022-12-12T15:59:52.996" v="134"/>
        <pc:sldMkLst>
          <pc:docMk/>
          <pc:sldMk cId="3979714008" sldId="1839"/>
        </pc:sldMkLst>
        <pc:spChg chg="mod">
          <ac:chgData name="Kelly Stokes" userId="3e5c5154-569e-4d81-aa91-4f91841cdfa9" providerId="ADAL" clId="{152402E4-F2A4-4CCA-9AB0-AB0A61F9A919}" dt="2022-12-12T15:59:31.442" v="129" actId="20577"/>
          <ac:spMkLst>
            <pc:docMk/>
            <pc:sldMk cId="3979714008" sldId="1839"/>
            <ac:spMk id="2" creationId="{52DA34BA-82FC-47C5-BCE1-BB65E08B92A1}"/>
          </ac:spMkLst>
        </pc:spChg>
        <pc:spChg chg="mod">
          <ac:chgData name="Kelly Stokes" userId="3e5c5154-569e-4d81-aa91-4f91841cdfa9" providerId="ADAL" clId="{152402E4-F2A4-4CCA-9AB0-AB0A61F9A919}" dt="2022-12-12T15:59:34.755" v="130" actId="1076"/>
          <ac:spMkLst>
            <pc:docMk/>
            <pc:sldMk cId="3979714008" sldId="1839"/>
            <ac:spMk id="3" creationId="{0366E0B6-702E-4814-82C6-08CA2D13F3C9}"/>
          </ac:spMkLst>
        </pc:spChg>
        <pc:picChg chg="del">
          <ac:chgData name="Kelly Stokes" userId="3e5c5154-569e-4d81-aa91-4f91841cdfa9" providerId="ADAL" clId="{152402E4-F2A4-4CCA-9AB0-AB0A61F9A919}" dt="2022-12-12T15:59:36.071" v="131" actId="478"/>
          <ac:picMkLst>
            <pc:docMk/>
            <pc:sldMk cId="3979714008" sldId="1839"/>
            <ac:picMk id="2060" creationId="{804EFFF7-CE46-F74C-008E-0A3C91138F33}"/>
          </ac:picMkLst>
        </pc:picChg>
        <pc:picChg chg="add mod">
          <ac:chgData name="Kelly Stokes" userId="3e5c5154-569e-4d81-aa91-4f91841cdfa9" providerId="ADAL" clId="{152402E4-F2A4-4CCA-9AB0-AB0A61F9A919}" dt="2022-12-12T15:59:51.934" v="133" actId="1076"/>
          <ac:picMkLst>
            <pc:docMk/>
            <pc:sldMk cId="3979714008" sldId="1839"/>
            <ac:picMk id="109570" creationId="{004DFA6D-2253-AEDA-D7AA-FA547B8EC188}"/>
          </ac:picMkLst>
        </pc:picChg>
      </pc:sldChg>
      <pc:sldChg chg="addSp delSp modSp add modAnim">
        <pc:chgData name="Kelly Stokes" userId="3e5c5154-569e-4d81-aa91-4f91841cdfa9" providerId="ADAL" clId="{152402E4-F2A4-4CCA-9AB0-AB0A61F9A919}" dt="2022-12-12T16:02:10.286" v="237" actId="20577"/>
        <pc:sldMkLst>
          <pc:docMk/>
          <pc:sldMk cId="416946525" sldId="1840"/>
        </pc:sldMkLst>
        <pc:spChg chg="mod">
          <ac:chgData name="Kelly Stokes" userId="3e5c5154-569e-4d81-aa91-4f91841cdfa9" providerId="ADAL" clId="{152402E4-F2A4-4CCA-9AB0-AB0A61F9A919}" dt="2022-12-12T16:01:30.191" v="183" actId="20577"/>
          <ac:spMkLst>
            <pc:docMk/>
            <pc:sldMk cId="416946525" sldId="1840"/>
            <ac:spMk id="2" creationId="{52DA34BA-82FC-47C5-BCE1-BB65E08B92A1}"/>
          </ac:spMkLst>
        </pc:spChg>
        <pc:spChg chg="mod">
          <ac:chgData name="Kelly Stokes" userId="3e5c5154-569e-4d81-aa91-4f91841cdfa9" providerId="ADAL" clId="{152402E4-F2A4-4CCA-9AB0-AB0A61F9A919}" dt="2022-12-12T16:02:10.286" v="237" actId="20577"/>
          <ac:spMkLst>
            <pc:docMk/>
            <pc:sldMk cId="416946525" sldId="1840"/>
            <ac:spMk id="10" creationId="{003D53EA-1945-744E-2DD1-0312F4DE835F}"/>
          </ac:spMkLst>
        </pc:spChg>
        <pc:spChg chg="mod">
          <ac:chgData name="Kelly Stokes" userId="3e5c5154-569e-4d81-aa91-4f91841cdfa9" providerId="ADAL" clId="{152402E4-F2A4-4CCA-9AB0-AB0A61F9A919}" dt="2022-12-12T16:01:54.851" v="221" actId="20577"/>
          <ac:spMkLst>
            <pc:docMk/>
            <pc:sldMk cId="416946525" sldId="1840"/>
            <ac:spMk id="12" creationId="{E384BFF7-3319-CAE2-192F-C4DCBBBBFCCA}"/>
          </ac:spMkLst>
        </pc:spChg>
        <pc:picChg chg="add mod">
          <ac:chgData name="Kelly Stokes" userId="3e5c5154-569e-4d81-aa91-4f91841cdfa9" providerId="ADAL" clId="{152402E4-F2A4-4CCA-9AB0-AB0A61F9A919}" dt="2022-12-12T16:01:23.895" v="176"/>
          <ac:picMkLst>
            <pc:docMk/>
            <pc:sldMk cId="416946525" sldId="1840"/>
            <ac:picMk id="3" creationId="{C827AA91-2767-C7BC-8573-19FE91C4A20A}"/>
          </ac:picMkLst>
        </pc:picChg>
        <pc:picChg chg="del">
          <ac:chgData name="Kelly Stokes" userId="3e5c5154-569e-4d81-aa91-4f91841cdfa9" providerId="ADAL" clId="{152402E4-F2A4-4CCA-9AB0-AB0A61F9A919}" dt="2022-12-12T16:01:16.775" v="175" actId="478"/>
          <ac:picMkLst>
            <pc:docMk/>
            <pc:sldMk cId="416946525" sldId="1840"/>
            <ac:picMk id="9" creationId="{3A4E1CFA-5B2B-4C78-2A9E-39002D947353}"/>
          </ac:picMkLst>
        </pc:picChg>
      </pc:sldChg>
      <pc:sldChg chg="modSp add mod">
        <pc:chgData name="Kelly Stokes" userId="3e5c5154-569e-4d81-aa91-4f91841cdfa9" providerId="ADAL" clId="{152402E4-F2A4-4CCA-9AB0-AB0A61F9A919}" dt="2022-12-12T16:03:31.908" v="260" actId="27636"/>
        <pc:sldMkLst>
          <pc:docMk/>
          <pc:sldMk cId="435007916" sldId="1841"/>
        </pc:sldMkLst>
        <pc:spChg chg="mod">
          <ac:chgData name="Kelly Stokes" userId="3e5c5154-569e-4d81-aa91-4f91841cdfa9" providerId="ADAL" clId="{152402E4-F2A4-4CCA-9AB0-AB0A61F9A919}" dt="2022-12-12T16:03:23.109" v="255"/>
          <ac:spMkLst>
            <pc:docMk/>
            <pc:sldMk cId="435007916" sldId="1841"/>
            <ac:spMk id="2" creationId="{52DA34BA-82FC-47C5-BCE1-BB65E08B92A1}"/>
          </ac:spMkLst>
        </pc:spChg>
        <pc:spChg chg="mod">
          <ac:chgData name="Kelly Stokes" userId="3e5c5154-569e-4d81-aa91-4f91841cdfa9" providerId="ADAL" clId="{152402E4-F2A4-4CCA-9AB0-AB0A61F9A919}" dt="2022-12-12T16:03:31.908" v="260" actId="27636"/>
          <ac:spMkLst>
            <pc:docMk/>
            <pc:sldMk cId="435007916" sldId="1841"/>
            <ac:spMk id="3" creationId="{847A1AC9-9EC9-E1AA-348D-958CE44F2772}"/>
          </ac:spMkLst>
        </pc:spChg>
      </pc:sldChg>
      <pc:sldChg chg="addSp delSp modSp add mod modAnim">
        <pc:chgData name="Kelly Stokes" userId="3e5c5154-569e-4d81-aa91-4f91841cdfa9" providerId="ADAL" clId="{152402E4-F2A4-4CCA-9AB0-AB0A61F9A919}" dt="2022-12-12T16:08:02.510" v="338"/>
        <pc:sldMkLst>
          <pc:docMk/>
          <pc:sldMk cId="786942294" sldId="1842"/>
        </pc:sldMkLst>
        <pc:spChg chg="mod">
          <ac:chgData name="Kelly Stokes" userId="3e5c5154-569e-4d81-aa91-4f91841cdfa9" providerId="ADAL" clId="{152402E4-F2A4-4CCA-9AB0-AB0A61F9A919}" dt="2022-12-12T16:04:01.703" v="283" actId="20577"/>
          <ac:spMkLst>
            <pc:docMk/>
            <pc:sldMk cId="786942294" sldId="1842"/>
            <ac:spMk id="2" creationId="{52DA34BA-82FC-47C5-BCE1-BB65E08B92A1}"/>
          </ac:spMkLst>
        </pc:spChg>
        <pc:spChg chg="mod">
          <ac:chgData name="Kelly Stokes" userId="3e5c5154-569e-4d81-aa91-4f91841cdfa9" providerId="ADAL" clId="{152402E4-F2A4-4CCA-9AB0-AB0A61F9A919}" dt="2022-12-12T16:07:32.280" v="332" actId="1076"/>
          <ac:spMkLst>
            <pc:docMk/>
            <pc:sldMk cId="786942294" sldId="1842"/>
            <ac:spMk id="8" creationId="{1FCDC8B7-0F0D-46B5-057E-579929B7D816}"/>
          </ac:spMkLst>
        </pc:spChg>
        <pc:picChg chg="del">
          <ac:chgData name="Kelly Stokes" userId="3e5c5154-569e-4d81-aa91-4f91841cdfa9" providerId="ADAL" clId="{152402E4-F2A4-4CCA-9AB0-AB0A61F9A919}" dt="2022-12-12T16:07:56.065" v="333" actId="478"/>
          <ac:picMkLst>
            <pc:docMk/>
            <pc:sldMk cId="786942294" sldId="1842"/>
            <ac:picMk id="10248" creationId="{7CBC1877-F639-0CF3-1875-E3255F7133A0}"/>
          </ac:picMkLst>
        </pc:picChg>
        <pc:picChg chg="add mod">
          <ac:chgData name="Kelly Stokes" userId="3e5c5154-569e-4d81-aa91-4f91841cdfa9" providerId="ADAL" clId="{152402E4-F2A4-4CCA-9AB0-AB0A61F9A919}" dt="2022-12-12T16:07:58.300" v="335" actId="1076"/>
          <ac:picMkLst>
            <pc:docMk/>
            <pc:sldMk cId="786942294" sldId="1842"/>
            <ac:picMk id="111618" creationId="{F62C30E8-031D-ECDF-2919-2560AD49F5B8}"/>
          </ac:picMkLst>
        </pc:picChg>
      </pc:sldChg>
      <pc:sldChg chg="modSp add mod replId">
        <pc:chgData name="Kelly Stokes" userId="3e5c5154-569e-4d81-aa91-4f91841cdfa9" providerId="ADAL" clId="{152402E4-F2A4-4CCA-9AB0-AB0A61F9A919}" dt="2022-12-12T16:08:29.257" v="343" actId="6549"/>
        <pc:sldMkLst>
          <pc:docMk/>
          <pc:sldMk cId="2506706819" sldId="1843"/>
        </pc:sldMkLst>
        <pc:spChg chg="mod">
          <ac:chgData name="Kelly Stokes" userId="3e5c5154-569e-4d81-aa91-4f91841cdfa9" providerId="ADAL" clId="{152402E4-F2A4-4CCA-9AB0-AB0A61F9A919}" dt="2022-12-12T16:08:21.150" v="339"/>
          <ac:spMkLst>
            <pc:docMk/>
            <pc:sldMk cId="2506706819" sldId="1843"/>
            <ac:spMk id="2" creationId="{52DA34BA-82FC-47C5-BCE1-BB65E08B92A1}"/>
          </ac:spMkLst>
        </pc:spChg>
        <pc:spChg chg="mod">
          <ac:chgData name="Kelly Stokes" userId="3e5c5154-569e-4d81-aa91-4f91841cdfa9" providerId="ADAL" clId="{152402E4-F2A4-4CCA-9AB0-AB0A61F9A919}" dt="2022-12-12T16:08:29.257" v="343" actId="6549"/>
          <ac:spMkLst>
            <pc:docMk/>
            <pc:sldMk cId="2506706819" sldId="1843"/>
            <ac:spMk id="3" creationId="{847A1AC9-9EC9-E1AA-348D-958CE44F2772}"/>
          </ac:spMkLst>
        </pc:spChg>
      </pc:sldChg>
      <pc:sldChg chg="modSp add mod">
        <pc:chgData name="Kelly Stokes" userId="3e5c5154-569e-4d81-aa91-4f91841cdfa9" providerId="ADAL" clId="{152402E4-F2A4-4CCA-9AB0-AB0A61F9A919}" dt="2022-12-12T16:10:07.612" v="370" actId="20577"/>
        <pc:sldMkLst>
          <pc:docMk/>
          <pc:sldMk cId="3035069229" sldId="1844"/>
        </pc:sldMkLst>
        <pc:spChg chg="mod">
          <ac:chgData name="Kelly Stokes" userId="3e5c5154-569e-4d81-aa91-4f91841cdfa9" providerId="ADAL" clId="{152402E4-F2A4-4CCA-9AB0-AB0A61F9A919}" dt="2022-12-12T16:10:07.612" v="370" actId="20577"/>
          <ac:spMkLst>
            <pc:docMk/>
            <pc:sldMk cId="3035069229" sldId="1844"/>
            <ac:spMk id="2" creationId="{02FB8773-AD3E-2543-510F-CEE32E75C793}"/>
          </ac:spMkLst>
        </pc:spChg>
      </pc:sldChg>
      <pc:sldChg chg="modSp add mod">
        <pc:chgData name="Kelly Stokes" userId="3e5c5154-569e-4d81-aa91-4f91841cdfa9" providerId="ADAL" clId="{152402E4-F2A4-4CCA-9AB0-AB0A61F9A919}" dt="2022-12-12T16:10:14.733" v="382" actId="20577"/>
        <pc:sldMkLst>
          <pc:docMk/>
          <pc:sldMk cId="2311088529" sldId="1845"/>
        </pc:sldMkLst>
        <pc:spChg chg="mod">
          <ac:chgData name="Kelly Stokes" userId="3e5c5154-569e-4d81-aa91-4f91841cdfa9" providerId="ADAL" clId="{152402E4-F2A4-4CCA-9AB0-AB0A61F9A919}" dt="2022-12-12T16:10:14.733" v="382" actId="20577"/>
          <ac:spMkLst>
            <pc:docMk/>
            <pc:sldMk cId="2311088529" sldId="1845"/>
            <ac:spMk id="2" creationId="{02FB8773-AD3E-2543-510F-CEE32E75C793}"/>
          </ac:spMkLst>
        </pc:spChg>
      </pc:sldChg>
      <pc:sldChg chg="modSp mod">
        <pc:chgData name="Kelly Stokes" userId="3e5c5154-569e-4d81-aa91-4f91841cdfa9" providerId="ADAL" clId="{152402E4-F2A4-4CCA-9AB0-AB0A61F9A919}" dt="2022-12-12T16:11:36.268" v="392" actId="2711"/>
        <pc:sldMkLst>
          <pc:docMk/>
          <pc:sldMk cId="0" sldId="1846"/>
        </pc:sldMkLst>
        <pc:spChg chg="mod">
          <ac:chgData name="Kelly Stokes" userId="3e5c5154-569e-4d81-aa91-4f91841cdfa9" providerId="ADAL" clId="{152402E4-F2A4-4CCA-9AB0-AB0A61F9A919}" dt="2022-12-12T16:11:36.268" v="392" actId="2711"/>
          <ac:spMkLst>
            <pc:docMk/>
            <pc:sldMk cId="0" sldId="1846"/>
            <ac:spMk id="1788" creationId="{00000000-0000-0000-0000-000000000000}"/>
          </ac:spMkLst>
        </pc:spChg>
      </pc:sldChg>
      <pc:sldChg chg="modSp mod">
        <pc:chgData name="Kelly Stokes" userId="3e5c5154-569e-4d81-aa91-4f91841cdfa9" providerId="ADAL" clId="{152402E4-F2A4-4CCA-9AB0-AB0A61F9A919}" dt="2022-12-12T16:11:52.437" v="395" actId="2711"/>
        <pc:sldMkLst>
          <pc:docMk/>
          <pc:sldMk cId="0" sldId="1847"/>
        </pc:sldMkLst>
        <pc:spChg chg="mod">
          <ac:chgData name="Kelly Stokes" userId="3e5c5154-569e-4d81-aa91-4f91841cdfa9" providerId="ADAL" clId="{152402E4-F2A4-4CCA-9AB0-AB0A61F9A919}" dt="2022-12-12T16:11:52.437" v="395" actId="2711"/>
          <ac:spMkLst>
            <pc:docMk/>
            <pc:sldMk cId="0" sldId="1847"/>
            <ac:spMk id="1803" creationId="{00000000-0000-0000-0000-000000000000}"/>
          </ac:spMkLst>
        </pc:spChg>
      </pc:sldChg>
      <pc:sldChg chg="modSp mod">
        <pc:chgData name="Kelly Stokes" userId="3e5c5154-569e-4d81-aa91-4f91841cdfa9" providerId="ADAL" clId="{152402E4-F2A4-4CCA-9AB0-AB0A61F9A919}" dt="2022-12-12T16:11:57.052" v="396" actId="2711"/>
        <pc:sldMkLst>
          <pc:docMk/>
          <pc:sldMk cId="0" sldId="1848"/>
        </pc:sldMkLst>
        <pc:spChg chg="mod">
          <ac:chgData name="Kelly Stokes" userId="3e5c5154-569e-4d81-aa91-4f91841cdfa9" providerId="ADAL" clId="{152402E4-F2A4-4CCA-9AB0-AB0A61F9A919}" dt="2022-12-12T16:11:57.052" v="396" actId="2711"/>
          <ac:spMkLst>
            <pc:docMk/>
            <pc:sldMk cId="0" sldId="1848"/>
            <ac:spMk id="1808" creationId="{00000000-0000-0000-0000-000000000000}"/>
          </ac:spMkLst>
        </pc:spChg>
      </pc:sldChg>
      <pc:sldChg chg="modSp mod">
        <pc:chgData name="Kelly Stokes" userId="3e5c5154-569e-4d81-aa91-4f91841cdfa9" providerId="ADAL" clId="{152402E4-F2A4-4CCA-9AB0-AB0A61F9A919}" dt="2022-12-12T16:12:01.338" v="397" actId="2711"/>
        <pc:sldMkLst>
          <pc:docMk/>
          <pc:sldMk cId="0" sldId="1849"/>
        </pc:sldMkLst>
        <pc:spChg chg="mod">
          <ac:chgData name="Kelly Stokes" userId="3e5c5154-569e-4d81-aa91-4f91841cdfa9" providerId="ADAL" clId="{152402E4-F2A4-4CCA-9AB0-AB0A61F9A919}" dt="2022-12-12T16:12:01.338" v="397" actId="2711"/>
          <ac:spMkLst>
            <pc:docMk/>
            <pc:sldMk cId="0" sldId="1849"/>
            <ac:spMk id="1813" creationId="{00000000-0000-0000-0000-000000000000}"/>
          </ac:spMkLst>
        </pc:spChg>
      </pc:sldChg>
      <pc:sldChg chg="modSp mod">
        <pc:chgData name="Kelly Stokes" userId="3e5c5154-569e-4d81-aa91-4f91841cdfa9" providerId="ADAL" clId="{152402E4-F2A4-4CCA-9AB0-AB0A61F9A919}" dt="2022-12-12T16:12:07.151" v="398" actId="2711"/>
        <pc:sldMkLst>
          <pc:docMk/>
          <pc:sldMk cId="0" sldId="1850"/>
        </pc:sldMkLst>
        <pc:spChg chg="mod">
          <ac:chgData name="Kelly Stokes" userId="3e5c5154-569e-4d81-aa91-4f91841cdfa9" providerId="ADAL" clId="{152402E4-F2A4-4CCA-9AB0-AB0A61F9A919}" dt="2022-12-12T16:12:07.151" v="398" actId="2711"/>
          <ac:spMkLst>
            <pc:docMk/>
            <pc:sldMk cId="0" sldId="1850"/>
            <ac:spMk id="1818" creationId="{00000000-0000-0000-0000-000000000000}"/>
          </ac:spMkLst>
        </pc:spChg>
      </pc:sldChg>
      <pc:sldChg chg="modSp add mod">
        <pc:chgData name="Kelly Stokes" userId="3e5c5154-569e-4d81-aa91-4f91841cdfa9" providerId="ADAL" clId="{152402E4-F2A4-4CCA-9AB0-AB0A61F9A919}" dt="2022-12-12T16:13:44.472" v="466" actId="20577"/>
        <pc:sldMkLst>
          <pc:docMk/>
          <pc:sldMk cId="860660302" sldId="1851"/>
        </pc:sldMkLst>
        <pc:spChg chg="mod">
          <ac:chgData name="Kelly Stokes" userId="3e5c5154-569e-4d81-aa91-4f91841cdfa9" providerId="ADAL" clId="{152402E4-F2A4-4CCA-9AB0-AB0A61F9A919}" dt="2022-12-12T16:13:44.472" v="466" actId="20577"/>
          <ac:spMkLst>
            <pc:docMk/>
            <pc:sldMk cId="860660302" sldId="1851"/>
            <ac:spMk id="2" creationId="{52DA34BA-82FC-47C5-BCE1-BB65E08B92A1}"/>
          </ac:spMkLst>
        </pc:spChg>
      </pc:sldChg>
      <pc:sldChg chg="modSp add mod">
        <pc:chgData name="Kelly Stokes" userId="3e5c5154-569e-4d81-aa91-4f91841cdfa9" providerId="ADAL" clId="{152402E4-F2A4-4CCA-9AB0-AB0A61F9A919}" dt="2022-12-12T16:13:39.870" v="465" actId="20577"/>
        <pc:sldMkLst>
          <pc:docMk/>
          <pc:sldMk cId="1134155953" sldId="1852"/>
        </pc:sldMkLst>
        <pc:spChg chg="mod">
          <ac:chgData name="Kelly Stokes" userId="3e5c5154-569e-4d81-aa91-4f91841cdfa9" providerId="ADAL" clId="{152402E4-F2A4-4CCA-9AB0-AB0A61F9A919}" dt="2022-12-12T16:13:39.870" v="465" actId="20577"/>
          <ac:spMkLst>
            <pc:docMk/>
            <pc:sldMk cId="1134155953" sldId="1852"/>
            <ac:spMk id="2" creationId="{52DA34BA-82FC-47C5-BCE1-BB65E08B92A1}"/>
          </ac:spMkLst>
        </pc:spChg>
      </pc:sldChg>
      <pc:sldChg chg="modSp add mod">
        <pc:chgData name="Kelly Stokes" userId="3e5c5154-569e-4d81-aa91-4f91841cdfa9" providerId="ADAL" clId="{152402E4-F2A4-4CCA-9AB0-AB0A61F9A919}" dt="2022-12-12T16:14:08.914" v="489" actId="20577"/>
        <pc:sldMkLst>
          <pc:docMk/>
          <pc:sldMk cId="3818244379" sldId="1853"/>
        </pc:sldMkLst>
        <pc:spChg chg="mod">
          <ac:chgData name="Kelly Stokes" userId="3e5c5154-569e-4d81-aa91-4f91841cdfa9" providerId="ADAL" clId="{152402E4-F2A4-4CCA-9AB0-AB0A61F9A919}" dt="2022-12-12T16:14:08.914" v="489" actId="20577"/>
          <ac:spMkLst>
            <pc:docMk/>
            <pc:sldMk cId="3818244379" sldId="1853"/>
            <ac:spMk id="2" creationId="{52DA34BA-82FC-47C5-BCE1-BB65E08B92A1}"/>
          </ac:spMkLst>
        </pc:spChg>
      </pc:sldChg>
      <pc:sldChg chg="modSp add mod">
        <pc:chgData name="Kelly Stokes" userId="3e5c5154-569e-4d81-aa91-4f91841cdfa9" providerId="ADAL" clId="{152402E4-F2A4-4CCA-9AB0-AB0A61F9A919}" dt="2022-12-12T16:17:01.852" v="538" actId="20577"/>
        <pc:sldMkLst>
          <pc:docMk/>
          <pc:sldMk cId="2428790736" sldId="1854"/>
        </pc:sldMkLst>
        <pc:spChg chg="mod">
          <ac:chgData name="Kelly Stokes" userId="3e5c5154-569e-4d81-aa91-4f91841cdfa9" providerId="ADAL" clId="{152402E4-F2A4-4CCA-9AB0-AB0A61F9A919}" dt="2022-12-12T16:17:01.852" v="538" actId="20577"/>
          <ac:spMkLst>
            <pc:docMk/>
            <pc:sldMk cId="2428790736" sldId="1854"/>
            <ac:spMk id="2" creationId="{02FB8773-AD3E-2543-510F-CEE32E75C793}"/>
          </ac:spMkLst>
        </pc:spChg>
        <pc:spChg chg="mod">
          <ac:chgData name="Kelly Stokes" userId="3e5c5154-569e-4d81-aa91-4f91841cdfa9" providerId="ADAL" clId="{152402E4-F2A4-4CCA-9AB0-AB0A61F9A919}" dt="2022-12-12T16:16:32.346" v="513" actId="20577"/>
          <ac:spMkLst>
            <pc:docMk/>
            <pc:sldMk cId="2428790736" sldId="1854"/>
            <ac:spMk id="3" creationId="{E500F0D3-C8EE-77CA-D8A5-2252D46724AA}"/>
          </ac:spMkLst>
        </pc:spChg>
        <pc:spChg chg="mod">
          <ac:chgData name="Kelly Stokes" userId="3e5c5154-569e-4d81-aa91-4f91841cdfa9" providerId="ADAL" clId="{152402E4-F2A4-4CCA-9AB0-AB0A61F9A919}" dt="2022-12-12T16:16:38.605" v="515" actId="14100"/>
          <ac:spMkLst>
            <pc:docMk/>
            <pc:sldMk cId="2428790736" sldId="1854"/>
            <ac:spMk id="4" creationId="{B5313488-7E4A-79E2-52CD-B230AB2EBC8A}"/>
          </ac:spMkLst>
        </pc:spChg>
        <pc:spChg chg="mod">
          <ac:chgData name="Kelly Stokes" userId="3e5c5154-569e-4d81-aa91-4f91841cdfa9" providerId="ADAL" clId="{152402E4-F2A4-4CCA-9AB0-AB0A61F9A919}" dt="2022-12-12T16:16:56.634" v="518" actId="1076"/>
          <ac:spMkLst>
            <pc:docMk/>
            <pc:sldMk cId="2428790736" sldId="1854"/>
            <ac:spMk id="5" creationId="{E02A7888-AA45-7396-3E3D-4AC6E69CC2E9}"/>
          </ac:spMkLst>
        </pc:spChg>
      </pc:sldChg>
      <pc:sldChg chg="del">
        <pc:chgData name="Kelly Stokes" userId="3e5c5154-569e-4d81-aa91-4f91841cdfa9" providerId="ADAL" clId="{152402E4-F2A4-4CCA-9AB0-AB0A61F9A919}" dt="2022-12-12T16:19:53.423" v="575" actId="2696"/>
        <pc:sldMkLst>
          <pc:docMk/>
          <pc:sldMk cId="2054536759" sldId="1861"/>
        </pc:sldMkLst>
      </pc:sldChg>
      <pc:sldChg chg="del">
        <pc:chgData name="Kelly Stokes" userId="3e5c5154-569e-4d81-aa91-4f91841cdfa9" providerId="ADAL" clId="{152402E4-F2A4-4CCA-9AB0-AB0A61F9A919}" dt="2022-12-12T16:19:53.423" v="575" actId="2696"/>
        <pc:sldMkLst>
          <pc:docMk/>
          <pc:sldMk cId="3618037732" sldId="1862"/>
        </pc:sldMkLst>
      </pc:sldChg>
      <pc:sldChg chg="del">
        <pc:chgData name="Kelly Stokes" userId="3e5c5154-569e-4d81-aa91-4f91841cdfa9" providerId="ADAL" clId="{152402E4-F2A4-4CCA-9AB0-AB0A61F9A919}" dt="2022-12-12T16:19:53.423" v="575" actId="2696"/>
        <pc:sldMkLst>
          <pc:docMk/>
          <pc:sldMk cId="2767217788" sldId="1863"/>
        </pc:sldMkLst>
      </pc:sldChg>
      <pc:sldChg chg="addSp delSp modSp mod modAnim">
        <pc:chgData name="Kelly Stokes" userId="3e5c5154-569e-4d81-aa91-4f91841cdfa9" providerId="ADAL" clId="{152402E4-F2A4-4CCA-9AB0-AB0A61F9A919}" dt="2022-12-12T16:21:34.444" v="602"/>
        <pc:sldMkLst>
          <pc:docMk/>
          <pc:sldMk cId="2970014150" sldId="1866"/>
        </pc:sldMkLst>
        <pc:spChg chg="mod">
          <ac:chgData name="Kelly Stokes" userId="3e5c5154-569e-4d81-aa91-4f91841cdfa9" providerId="ADAL" clId="{152402E4-F2A4-4CCA-9AB0-AB0A61F9A919}" dt="2022-12-12T16:21:09.628" v="596" actId="20577"/>
          <ac:spMkLst>
            <pc:docMk/>
            <pc:sldMk cId="2970014150" sldId="1866"/>
            <ac:spMk id="2" creationId="{52DA34BA-82FC-47C5-BCE1-BB65E08B92A1}"/>
          </ac:spMkLst>
        </pc:spChg>
        <pc:spChg chg="mod">
          <ac:chgData name="Kelly Stokes" userId="3e5c5154-569e-4d81-aa91-4f91841cdfa9" providerId="ADAL" clId="{152402E4-F2A4-4CCA-9AB0-AB0A61F9A919}" dt="2022-12-12T16:21:15.557" v="598" actId="14100"/>
          <ac:spMkLst>
            <pc:docMk/>
            <pc:sldMk cId="2970014150" sldId="1866"/>
            <ac:spMk id="3" creationId="{13BB5EC0-7A96-4D29-A835-6FAE896C31A4}"/>
          </ac:spMkLst>
        </pc:spChg>
        <pc:picChg chg="del">
          <ac:chgData name="Kelly Stokes" userId="3e5c5154-569e-4d81-aa91-4f91841cdfa9" providerId="ADAL" clId="{152402E4-F2A4-4CCA-9AB0-AB0A61F9A919}" dt="2022-12-12T16:21:16.743" v="599" actId="478"/>
          <ac:picMkLst>
            <pc:docMk/>
            <pc:sldMk cId="2970014150" sldId="1866"/>
            <ac:picMk id="1034" creationId="{586409F0-CB3F-9361-068D-DC34213AB260}"/>
          </ac:picMkLst>
        </pc:picChg>
        <pc:picChg chg="add mod">
          <ac:chgData name="Kelly Stokes" userId="3e5c5154-569e-4d81-aa91-4f91841cdfa9" providerId="ADAL" clId="{152402E4-F2A4-4CCA-9AB0-AB0A61F9A919}" dt="2022-12-12T16:21:32.658" v="601" actId="1076"/>
          <ac:picMkLst>
            <pc:docMk/>
            <pc:sldMk cId="2970014150" sldId="1866"/>
            <ac:picMk id="139266" creationId="{CA34A3E4-CFF0-B2C9-EF30-1EEFCE8C25DF}"/>
          </ac:picMkLst>
        </pc:picChg>
      </pc:sldChg>
      <pc:sldChg chg="addSp delSp modSp mod modAnim">
        <pc:chgData name="Kelly Stokes" userId="3e5c5154-569e-4d81-aa91-4f91841cdfa9" providerId="ADAL" clId="{152402E4-F2A4-4CCA-9AB0-AB0A61F9A919}" dt="2022-12-12T16:22:31.919" v="614"/>
        <pc:sldMkLst>
          <pc:docMk/>
          <pc:sldMk cId="2895698984" sldId="1867"/>
        </pc:sldMkLst>
        <pc:spChg chg="mod">
          <ac:chgData name="Kelly Stokes" userId="3e5c5154-569e-4d81-aa91-4f91841cdfa9" providerId="ADAL" clId="{152402E4-F2A4-4CCA-9AB0-AB0A61F9A919}" dt="2022-12-12T16:21:57.067" v="609" actId="20577"/>
          <ac:spMkLst>
            <pc:docMk/>
            <pc:sldMk cId="2895698984" sldId="1867"/>
            <ac:spMk id="2" creationId="{52DA34BA-82FC-47C5-BCE1-BB65E08B92A1}"/>
          </ac:spMkLst>
        </pc:spChg>
        <pc:spChg chg="mod">
          <ac:chgData name="Kelly Stokes" userId="3e5c5154-569e-4d81-aa91-4f91841cdfa9" providerId="ADAL" clId="{152402E4-F2A4-4CCA-9AB0-AB0A61F9A919}" dt="2022-12-12T16:22:01.977" v="611" actId="14100"/>
          <ac:spMkLst>
            <pc:docMk/>
            <pc:sldMk cId="2895698984" sldId="1867"/>
            <ac:spMk id="3" creationId="{0366E0B6-702E-4814-82C6-08CA2D13F3C9}"/>
          </ac:spMkLst>
        </pc:spChg>
        <pc:picChg chg="del">
          <ac:chgData name="Kelly Stokes" userId="3e5c5154-569e-4d81-aa91-4f91841cdfa9" providerId="ADAL" clId="{152402E4-F2A4-4CCA-9AB0-AB0A61F9A919}" dt="2022-12-12T16:21:48.453" v="603" actId="478"/>
          <ac:picMkLst>
            <pc:docMk/>
            <pc:sldMk cId="2895698984" sldId="1867"/>
            <ac:picMk id="2060" creationId="{804EFFF7-CE46-F74C-008E-0A3C91138F33}"/>
          </ac:picMkLst>
        </pc:picChg>
        <pc:picChg chg="add mod">
          <ac:chgData name="Kelly Stokes" userId="3e5c5154-569e-4d81-aa91-4f91841cdfa9" providerId="ADAL" clId="{152402E4-F2A4-4CCA-9AB0-AB0A61F9A919}" dt="2022-12-12T16:22:30.964" v="613" actId="1076"/>
          <ac:picMkLst>
            <pc:docMk/>
            <pc:sldMk cId="2895698984" sldId="1867"/>
            <ac:picMk id="138242" creationId="{1D247DFC-A1AD-1C96-912C-D3AE02EA0AB0}"/>
          </ac:picMkLst>
        </pc:picChg>
      </pc:sldChg>
      <pc:sldChg chg="addSp delSp modSp mod modAnim">
        <pc:chgData name="Kelly Stokes" userId="3e5c5154-569e-4d81-aa91-4f91841cdfa9" providerId="ADAL" clId="{152402E4-F2A4-4CCA-9AB0-AB0A61F9A919}" dt="2022-12-12T16:23:35.692" v="625"/>
        <pc:sldMkLst>
          <pc:docMk/>
          <pc:sldMk cId="3184140835" sldId="1868"/>
        </pc:sldMkLst>
        <pc:spChg chg="mod">
          <ac:chgData name="Kelly Stokes" userId="3e5c5154-569e-4d81-aa91-4f91841cdfa9" providerId="ADAL" clId="{152402E4-F2A4-4CCA-9AB0-AB0A61F9A919}" dt="2022-12-12T16:22:37.977" v="620" actId="20577"/>
          <ac:spMkLst>
            <pc:docMk/>
            <pc:sldMk cId="3184140835" sldId="1868"/>
            <ac:spMk id="2" creationId="{52DA34BA-82FC-47C5-BCE1-BB65E08B92A1}"/>
          </ac:spMkLst>
        </pc:spChg>
        <pc:spChg chg="mod">
          <ac:chgData name="Kelly Stokes" userId="3e5c5154-569e-4d81-aa91-4f91841cdfa9" providerId="ADAL" clId="{152402E4-F2A4-4CCA-9AB0-AB0A61F9A919}" dt="2022-12-12T16:22:46.979" v="621" actId="1076"/>
          <ac:spMkLst>
            <pc:docMk/>
            <pc:sldMk cId="3184140835" sldId="1868"/>
            <ac:spMk id="3" creationId="{0366E0B6-702E-4814-82C6-08CA2D13F3C9}"/>
          </ac:spMkLst>
        </pc:spChg>
        <pc:picChg chg="del">
          <ac:chgData name="Kelly Stokes" userId="3e5c5154-569e-4d81-aa91-4f91841cdfa9" providerId="ADAL" clId="{152402E4-F2A4-4CCA-9AB0-AB0A61F9A919}" dt="2022-12-12T16:22:47.678" v="622" actId="478"/>
          <ac:picMkLst>
            <pc:docMk/>
            <pc:sldMk cId="3184140835" sldId="1868"/>
            <ac:picMk id="109570" creationId="{004DFA6D-2253-AEDA-D7AA-FA547B8EC188}"/>
          </ac:picMkLst>
        </pc:picChg>
        <pc:picChg chg="add mod">
          <ac:chgData name="Kelly Stokes" userId="3e5c5154-569e-4d81-aa91-4f91841cdfa9" providerId="ADAL" clId="{152402E4-F2A4-4CCA-9AB0-AB0A61F9A919}" dt="2022-12-12T16:23:33.459" v="624" actId="1076"/>
          <ac:picMkLst>
            <pc:docMk/>
            <pc:sldMk cId="3184140835" sldId="1868"/>
            <ac:picMk id="137218" creationId="{5A78A488-7541-CAA6-2DB8-DB10E3A31AA0}"/>
          </ac:picMkLst>
        </pc:picChg>
      </pc:sldChg>
      <pc:sldChg chg="addSp delSp modSp modAnim">
        <pc:chgData name="Kelly Stokes" userId="3e5c5154-569e-4d81-aa91-4f91841cdfa9" providerId="ADAL" clId="{152402E4-F2A4-4CCA-9AB0-AB0A61F9A919}" dt="2022-12-12T16:24:15.546" v="639"/>
        <pc:sldMkLst>
          <pc:docMk/>
          <pc:sldMk cId="461006548" sldId="1869"/>
        </pc:sldMkLst>
        <pc:spChg chg="mod">
          <ac:chgData name="Kelly Stokes" userId="3e5c5154-569e-4d81-aa91-4f91841cdfa9" providerId="ADAL" clId="{152402E4-F2A4-4CCA-9AB0-AB0A61F9A919}" dt="2022-12-12T16:23:49.157" v="634" actId="20577"/>
          <ac:spMkLst>
            <pc:docMk/>
            <pc:sldMk cId="461006548" sldId="1869"/>
            <ac:spMk id="2" creationId="{52DA34BA-82FC-47C5-BCE1-BB65E08B92A1}"/>
          </ac:spMkLst>
        </pc:spChg>
        <pc:spChg chg="mod">
          <ac:chgData name="Kelly Stokes" userId="3e5c5154-569e-4d81-aa91-4f91841cdfa9" providerId="ADAL" clId="{152402E4-F2A4-4CCA-9AB0-AB0A61F9A919}" dt="2022-12-12T16:24:01.528" v="638" actId="20577"/>
          <ac:spMkLst>
            <pc:docMk/>
            <pc:sldMk cId="461006548" sldId="1869"/>
            <ac:spMk id="10" creationId="{003D53EA-1945-744E-2DD1-0312F4DE835F}"/>
          </ac:spMkLst>
        </pc:spChg>
        <pc:spChg chg="mod">
          <ac:chgData name="Kelly Stokes" userId="3e5c5154-569e-4d81-aa91-4f91841cdfa9" providerId="ADAL" clId="{152402E4-F2A4-4CCA-9AB0-AB0A61F9A919}" dt="2022-12-12T16:24:15.546" v="639"/>
          <ac:spMkLst>
            <pc:docMk/>
            <pc:sldMk cId="461006548" sldId="1869"/>
            <ac:spMk id="12" creationId="{E384BFF7-3319-CAE2-192F-C4DCBBBBFCCA}"/>
          </ac:spMkLst>
        </pc:spChg>
        <pc:picChg chg="add mod">
          <ac:chgData name="Kelly Stokes" userId="3e5c5154-569e-4d81-aa91-4f91841cdfa9" providerId="ADAL" clId="{152402E4-F2A4-4CCA-9AB0-AB0A61F9A919}" dt="2022-12-12T16:23:43.017" v="627"/>
          <ac:picMkLst>
            <pc:docMk/>
            <pc:sldMk cId="461006548" sldId="1869"/>
            <ac:picMk id="3" creationId="{208E4C49-F408-94B8-853C-456A56D63008}"/>
          </ac:picMkLst>
        </pc:picChg>
        <pc:picChg chg="del">
          <ac:chgData name="Kelly Stokes" userId="3e5c5154-569e-4d81-aa91-4f91841cdfa9" providerId="ADAL" clId="{152402E4-F2A4-4CCA-9AB0-AB0A61F9A919}" dt="2022-12-12T16:23:42.644" v="626" actId="478"/>
          <ac:picMkLst>
            <pc:docMk/>
            <pc:sldMk cId="461006548" sldId="1869"/>
            <ac:picMk id="9" creationId="{98C08231-E9B1-C0C4-2B1D-EDA733486179}"/>
          </ac:picMkLst>
        </pc:picChg>
      </pc:sldChg>
      <pc:sldChg chg="addSp delSp modSp modAnim">
        <pc:chgData name="Kelly Stokes" userId="3e5c5154-569e-4d81-aa91-4f91841cdfa9" providerId="ADAL" clId="{152402E4-F2A4-4CCA-9AB0-AB0A61F9A919}" dt="2022-12-12T16:24:43.439" v="653"/>
        <pc:sldMkLst>
          <pc:docMk/>
          <pc:sldMk cId="138324188" sldId="1870"/>
        </pc:sldMkLst>
        <pc:spChg chg="mod">
          <ac:chgData name="Kelly Stokes" userId="3e5c5154-569e-4d81-aa91-4f91841cdfa9" providerId="ADAL" clId="{152402E4-F2A4-4CCA-9AB0-AB0A61F9A919}" dt="2022-12-12T16:24:28.335" v="648" actId="20577"/>
          <ac:spMkLst>
            <pc:docMk/>
            <pc:sldMk cId="138324188" sldId="1870"/>
            <ac:spMk id="2" creationId="{52DA34BA-82FC-47C5-BCE1-BB65E08B92A1}"/>
          </ac:spMkLst>
        </pc:spChg>
        <pc:spChg chg="mod">
          <ac:chgData name="Kelly Stokes" userId="3e5c5154-569e-4d81-aa91-4f91841cdfa9" providerId="ADAL" clId="{152402E4-F2A4-4CCA-9AB0-AB0A61F9A919}" dt="2022-12-12T16:24:39.793" v="652" actId="20577"/>
          <ac:spMkLst>
            <pc:docMk/>
            <pc:sldMk cId="138324188" sldId="1870"/>
            <ac:spMk id="10" creationId="{003D53EA-1945-744E-2DD1-0312F4DE835F}"/>
          </ac:spMkLst>
        </pc:spChg>
        <pc:spChg chg="mod">
          <ac:chgData name="Kelly Stokes" userId="3e5c5154-569e-4d81-aa91-4f91841cdfa9" providerId="ADAL" clId="{152402E4-F2A4-4CCA-9AB0-AB0A61F9A919}" dt="2022-12-12T16:24:43.439" v="653"/>
          <ac:spMkLst>
            <pc:docMk/>
            <pc:sldMk cId="138324188" sldId="1870"/>
            <ac:spMk id="12" creationId="{E384BFF7-3319-CAE2-192F-C4DCBBBBFCCA}"/>
          </ac:spMkLst>
        </pc:spChg>
        <pc:picChg chg="add mod">
          <ac:chgData name="Kelly Stokes" userId="3e5c5154-569e-4d81-aa91-4f91841cdfa9" providerId="ADAL" clId="{152402E4-F2A4-4CCA-9AB0-AB0A61F9A919}" dt="2022-12-12T16:24:24.696" v="641"/>
          <ac:picMkLst>
            <pc:docMk/>
            <pc:sldMk cId="138324188" sldId="1870"/>
            <ac:picMk id="3" creationId="{5D817087-80C7-6D37-0219-F292F9A36BEF}"/>
          </ac:picMkLst>
        </pc:picChg>
        <pc:picChg chg="del">
          <ac:chgData name="Kelly Stokes" userId="3e5c5154-569e-4d81-aa91-4f91841cdfa9" providerId="ADAL" clId="{152402E4-F2A4-4CCA-9AB0-AB0A61F9A919}" dt="2022-12-12T16:24:20.014" v="640" actId="478"/>
          <ac:picMkLst>
            <pc:docMk/>
            <pc:sldMk cId="138324188" sldId="1870"/>
            <ac:picMk id="9" creationId="{3A4E1CFA-5B2B-4C78-2A9E-39002D947353}"/>
          </ac:picMkLst>
        </pc:picChg>
      </pc:sldChg>
      <pc:sldChg chg="addSp delSp modSp modAnim">
        <pc:chgData name="Kelly Stokes" userId="3e5c5154-569e-4d81-aa91-4f91841cdfa9" providerId="ADAL" clId="{152402E4-F2A4-4CCA-9AB0-AB0A61F9A919}" dt="2022-12-12T16:25:12.788" v="663"/>
        <pc:sldMkLst>
          <pc:docMk/>
          <pc:sldMk cId="1111919931" sldId="1871"/>
        </pc:sldMkLst>
        <pc:spChg chg="mod">
          <ac:chgData name="Kelly Stokes" userId="3e5c5154-569e-4d81-aa91-4f91841cdfa9" providerId="ADAL" clId="{152402E4-F2A4-4CCA-9AB0-AB0A61F9A919}" dt="2022-12-12T16:24:53.853" v="661" actId="20577"/>
          <ac:spMkLst>
            <pc:docMk/>
            <pc:sldMk cId="1111919931" sldId="1871"/>
            <ac:spMk id="2" creationId="{52DA34BA-82FC-47C5-BCE1-BB65E08B92A1}"/>
          </ac:spMkLst>
        </pc:spChg>
        <pc:spChg chg="mod">
          <ac:chgData name="Kelly Stokes" userId="3e5c5154-569e-4d81-aa91-4f91841cdfa9" providerId="ADAL" clId="{152402E4-F2A4-4CCA-9AB0-AB0A61F9A919}" dt="2022-12-12T16:25:09.767" v="662" actId="20577"/>
          <ac:spMkLst>
            <pc:docMk/>
            <pc:sldMk cId="1111919931" sldId="1871"/>
            <ac:spMk id="10" creationId="{003D53EA-1945-744E-2DD1-0312F4DE835F}"/>
          </ac:spMkLst>
        </pc:spChg>
        <pc:spChg chg="mod">
          <ac:chgData name="Kelly Stokes" userId="3e5c5154-569e-4d81-aa91-4f91841cdfa9" providerId="ADAL" clId="{152402E4-F2A4-4CCA-9AB0-AB0A61F9A919}" dt="2022-12-12T16:25:12.788" v="663"/>
          <ac:spMkLst>
            <pc:docMk/>
            <pc:sldMk cId="1111919931" sldId="1871"/>
            <ac:spMk id="12" creationId="{E384BFF7-3319-CAE2-192F-C4DCBBBBFCCA}"/>
          </ac:spMkLst>
        </pc:spChg>
        <pc:picChg chg="del">
          <ac:chgData name="Kelly Stokes" userId="3e5c5154-569e-4d81-aa91-4f91841cdfa9" providerId="ADAL" clId="{152402E4-F2A4-4CCA-9AB0-AB0A61F9A919}" dt="2022-12-12T16:24:49.858" v="654" actId="478"/>
          <ac:picMkLst>
            <pc:docMk/>
            <pc:sldMk cId="1111919931" sldId="1871"/>
            <ac:picMk id="3" creationId="{C827AA91-2767-C7BC-8573-19FE91C4A20A}"/>
          </ac:picMkLst>
        </pc:picChg>
        <pc:picChg chg="add mod">
          <ac:chgData name="Kelly Stokes" userId="3e5c5154-569e-4d81-aa91-4f91841cdfa9" providerId="ADAL" clId="{152402E4-F2A4-4CCA-9AB0-AB0A61F9A919}" dt="2022-12-12T16:24:50.329" v="655"/>
          <ac:picMkLst>
            <pc:docMk/>
            <pc:sldMk cId="1111919931" sldId="1871"/>
            <ac:picMk id="4" creationId="{723B2956-A260-5A77-9F96-AB39808B91F8}"/>
          </ac:picMkLst>
        </pc:picChg>
      </pc:sldChg>
      <pc:sldChg chg="modSp mod">
        <pc:chgData name="Kelly Stokes" userId="3e5c5154-569e-4d81-aa91-4f91841cdfa9" providerId="ADAL" clId="{152402E4-F2A4-4CCA-9AB0-AB0A61F9A919}" dt="2022-12-12T16:25:45.413" v="672" actId="1076"/>
        <pc:sldMkLst>
          <pc:docMk/>
          <pc:sldMk cId="1741841715" sldId="1872"/>
        </pc:sldMkLst>
        <pc:spChg chg="mod">
          <ac:chgData name="Kelly Stokes" userId="3e5c5154-569e-4d81-aa91-4f91841cdfa9" providerId="ADAL" clId="{152402E4-F2A4-4CCA-9AB0-AB0A61F9A919}" dt="2022-12-12T16:25:27.399" v="664"/>
          <ac:spMkLst>
            <pc:docMk/>
            <pc:sldMk cId="1741841715" sldId="1872"/>
            <ac:spMk id="2" creationId="{52DA34BA-82FC-47C5-BCE1-BB65E08B92A1}"/>
          </ac:spMkLst>
        </pc:spChg>
        <pc:spChg chg="mod">
          <ac:chgData name="Kelly Stokes" userId="3e5c5154-569e-4d81-aa91-4f91841cdfa9" providerId="ADAL" clId="{152402E4-F2A4-4CCA-9AB0-AB0A61F9A919}" dt="2022-12-12T16:25:45.413" v="672" actId="1076"/>
          <ac:spMkLst>
            <pc:docMk/>
            <pc:sldMk cId="1741841715" sldId="1872"/>
            <ac:spMk id="3" creationId="{847A1AC9-9EC9-E1AA-348D-958CE44F2772}"/>
          </ac:spMkLst>
        </pc:spChg>
      </pc:sldChg>
      <pc:sldChg chg="modSp mod">
        <pc:chgData name="Kelly Stokes" userId="3e5c5154-569e-4d81-aa91-4f91841cdfa9" providerId="ADAL" clId="{152402E4-F2A4-4CCA-9AB0-AB0A61F9A919}" dt="2022-12-12T16:26:05.216" v="674" actId="1076"/>
        <pc:sldMkLst>
          <pc:docMk/>
          <pc:sldMk cId="1881052910" sldId="1873"/>
        </pc:sldMkLst>
        <pc:spChg chg="mod">
          <ac:chgData name="Kelly Stokes" userId="3e5c5154-569e-4d81-aa91-4f91841cdfa9" providerId="ADAL" clId="{152402E4-F2A4-4CCA-9AB0-AB0A61F9A919}" dt="2022-12-12T16:26:01.858" v="673"/>
          <ac:spMkLst>
            <pc:docMk/>
            <pc:sldMk cId="1881052910" sldId="1873"/>
            <ac:spMk id="2" creationId="{52DA34BA-82FC-47C5-BCE1-BB65E08B92A1}"/>
          </ac:spMkLst>
        </pc:spChg>
        <pc:spChg chg="mod">
          <ac:chgData name="Kelly Stokes" userId="3e5c5154-569e-4d81-aa91-4f91841cdfa9" providerId="ADAL" clId="{152402E4-F2A4-4CCA-9AB0-AB0A61F9A919}" dt="2022-12-12T16:26:05.216" v="674" actId="1076"/>
          <ac:spMkLst>
            <pc:docMk/>
            <pc:sldMk cId="1881052910" sldId="1873"/>
            <ac:spMk id="3" creationId="{847A1AC9-9EC9-E1AA-348D-958CE44F2772}"/>
          </ac:spMkLst>
        </pc:spChg>
      </pc:sldChg>
      <pc:sldChg chg="modSp mod">
        <pc:chgData name="Kelly Stokes" userId="3e5c5154-569e-4d81-aa91-4f91841cdfa9" providerId="ADAL" clId="{152402E4-F2A4-4CCA-9AB0-AB0A61F9A919}" dt="2022-12-12T16:26:31.079" v="684" actId="27636"/>
        <pc:sldMkLst>
          <pc:docMk/>
          <pc:sldMk cId="3748001869" sldId="1874"/>
        </pc:sldMkLst>
        <pc:spChg chg="mod">
          <ac:chgData name="Kelly Stokes" userId="3e5c5154-569e-4d81-aa91-4f91841cdfa9" providerId="ADAL" clId="{152402E4-F2A4-4CCA-9AB0-AB0A61F9A919}" dt="2022-12-12T16:26:21.873" v="676" actId="27636"/>
          <ac:spMkLst>
            <pc:docMk/>
            <pc:sldMk cId="3748001869" sldId="1874"/>
            <ac:spMk id="2" creationId="{52DA34BA-82FC-47C5-BCE1-BB65E08B92A1}"/>
          </ac:spMkLst>
        </pc:spChg>
        <pc:spChg chg="mod">
          <ac:chgData name="Kelly Stokes" userId="3e5c5154-569e-4d81-aa91-4f91841cdfa9" providerId="ADAL" clId="{152402E4-F2A4-4CCA-9AB0-AB0A61F9A919}" dt="2022-12-12T16:26:31.079" v="684" actId="27636"/>
          <ac:spMkLst>
            <pc:docMk/>
            <pc:sldMk cId="3748001869" sldId="1874"/>
            <ac:spMk id="3" creationId="{847A1AC9-9EC9-E1AA-348D-958CE44F2772}"/>
          </ac:spMkLst>
        </pc:spChg>
      </pc:sldChg>
      <pc:sldChg chg="modNotesTx">
        <pc:chgData name="Kelly Stokes" userId="3e5c5154-569e-4d81-aa91-4f91841cdfa9" providerId="ADAL" clId="{152402E4-F2A4-4CCA-9AB0-AB0A61F9A919}" dt="2022-12-12T16:27:29.401" v="686" actId="20577"/>
        <pc:sldMkLst>
          <pc:docMk/>
          <pc:sldMk cId="1958143995" sldId="1885"/>
        </pc:sldMkLst>
      </pc:sldChg>
      <pc:sldChg chg="modSp mod">
        <pc:chgData name="Kelly Stokes" userId="3e5c5154-569e-4d81-aa91-4f91841cdfa9" providerId="ADAL" clId="{152402E4-F2A4-4CCA-9AB0-AB0A61F9A919}" dt="2022-12-12T16:27:40.441" v="689" actId="20577"/>
        <pc:sldMkLst>
          <pc:docMk/>
          <pc:sldMk cId="931190236" sldId="1886"/>
        </pc:sldMkLst>
        <pc:spChg chg="mod">
          <ac:chgData name="Kelly Stokes" userId="3e5c5154-569e-4d81-aa91-4f91841cdfa9" providerId="ADAL" clId="{152402E4-F2A4-4CCA-9AB0-AB0A61F9A919}" dt="2022-12-12T16:27:40.441" v="689" actId="20577"/>
          <ac:spMkLst>
            <pc:docMk/>
            <pc:sldMk cId="931190236" sldId="1886"/>
            <ac:spMk id="2" creationId="{77E26784-A357-92CE-B6B1-8F248D3D6650}"/>
          </ac:spMkLst>
        </pc:spChg>
      </pc:sldChg>
      <pc:sldChg chg="del">
        <pc:chgData name="Kelly Stokes" userId="3e5c5154-569e-4d81-aa91-4f91841cdfa9" providerId="ADAL" clId="{152402E4-F2A4-4CCA-9AB0-AB0A61F9A919}" dt="2022-12-12T16:28:17.741" v="690" actId="2696"/>
        <pc:sldMkLst>
          <pc:docMk/>
          <pc:sldMk cId="2551842010" sldId="1893"/>
        </pc:sldMkLst>
      </pc:sldChg>
      <pc:sldChg chg="del">
        <pc:chgData name="Kelly Stokes" userId="3e5c5154-569e-4d81-aa91-4f91841cdfa9" providerId="ADAL" clId="{152402E4-F2A4-4CCA-9AB0-AB0A61F9A919}" dt="2022-12-12T16:28:17.741" v="690" actId="2696"/>
        <pc:sldMkLst>
          <pc:docMk/>
          <pc:sldMk cId="2173508776" sldId="1894"/>
        </pc:sldMkLst>
      </pc:sldChg>
      <pc:sldChg chg="del">
        <pc:chgData name="Kelly Stokes" userId="3e5c5154-569e-4d81-aa91-4f91841cdfa9" providerId="ADAL" clId="{152402E4-F2A4-4CCA-9AB0-AB0A61F9A919}" dt="2022-12-12T16:28:17.741" v="690" actId="2696"/>
        <pc:sldMkLst>
          <pc:docMk/>
          <pc:sldMk cId="3045256795" sldId="1895"/>
        </pc:sldMkLst>
      </pc:sldChg>
      <pc:sldChg chg="addSp delSp modSp mod modAnim">
        <pc:chgData name="Kelly Stokes" userId="3e5c5154-569e-4d81-aa91-4f91841cdfa9" providerId="ADAL" clId="{152402E4-F2A4-4CCA-9AB0-AB0A61F9A919}" dt="2022-12-12T16:30:02.594" v="709"/>
        <pc:sldMkLst>
          <pc:docMk/>
          <pc:sldMk cId="2174937017" sldId="1898"/>
        </pc:sldMkLst>
        <pc:spChg chg="mod">
          <ac:chgData name="Kelly Stokes" userId="3e5c5154-569e-4d81-aa91-4f91841cdfa9" providerId="ADAL" clId="{152402E4-F2A4-4CCA-9AB0-AB0A61F9A919}" dt="2022-12-12T16:29:42.150" v="704" actId="20577"/>
          <ac:spMkLst>
            <pc:docMk/>
            <pc:sldMk cId="2174937017" sldId="1898"/>
            <ac:spMk id="2" creationId="{52DA34BA-82FC-47C5-BCE1-BB65E08B92A1}"/>
          </ac:spMkLst>
        </pc:spChg>
        <pc:spChg chg="mod">
          <ac:chgData name="Kelly Stokes" userId="3e5c5154-569e-4d81-aa91-4f91841cdfa9" providerId="ADAL" clId="{152402E4-F2A4-4CCA-9AB0-AB0A61F9A919}" dt="2022-12-12T16:29:47.261" v="705" actId="1076"/>
          <ac:spMkLst>
            <pc:docMk/>
            <pc:sldMk cId="2174937017" sldId="1898"/>
            <ac:spMk id="3" creationId="{13BB5EC0-7A96-4D29-A835-6FAE896C31A4}"/>
          </ac:spMkLst>
        </pc:spChg>
        <pc:picChg chg="del">
          <ac:chgData name="Kelly Stokes" userId="3e5c5154-569e-4d81-aa91-4f91841cdfa9" providerId="ADAL" clId="{152402E4-F2A4-4CCA-9AB0-AB0A61F9A919}" dt="2022-12-12T16:29:48.096" v="706" actId="478"/>
          <ac:picMkLst>
            <pc:docMk/>
            <pc:sldMk cId="2174937017" sldId="1898"/>
            <ac:picMk id="1034" creationId="{586409F0-CB3F-9361-068D-DC34213AB260}"/>
          </ac:picMkLst>
        </pc:picChg>
        <pc:picChg chg="add mod">
          <ac:chgData name="Kelly Stokes" userId="3e5c5154-569e-4d81-aa91-4f91841cdfa9" providerId="ADAL" clId="{152402E4-F2A4-4CCA-9AB0-AB0A61F9A919}" dt="2022-12-12T16:30:01.862" v="708" actId="1076"/>
          <ac:picMkLst>
            <pc:docMk/>
            <pc:sldMk cId="2174937017" sldId="1898"/>
            <ac:picMk id="130050" creationId="{0A3F088D-3AE5-50C9-83AA-52BCDA1F5B85}"/>
          </ac:picMkLst>
        </pc:picChg>
      </pc:sldChg>
      <pc:sldChg chg="addSp delSp modSp mod modAnim">
        <pc:chgData name="Kelly Stokes" userId="3e5c5154-569e-4d81-aa91-4f91841cdfa9" providerId="ADAL" clId="{152402E4-F2A4-4CCA-9AB0-AB0A61F9A919}" dt="2022-12-12T16:30:43.849" v="720"/>
        <pc:sldMkLst>
          <pc:docMk/>
          <pc:sldMk cId="3849138648" sldId="1899"/>
        </pc:sldMkLst>
        <pc:spChg chg="mod">
          <ac:chgData name="Kelly Stokes" userId="3e5c5154-569e-4d81-aa91-4f91841cdfa9" providerId="ADAL" clId="{152402E4-F2A4-4CCA-9AB0-AB0A61F9A919}" dt="2022-12-12T16:30:19.806" v="715" actId="20577"/>
          <ac:spMkLst>
            <pc:docMk/>
            <pc:sldMk cId="3849138648" sldId="1899"/>
            <ac:spMk id="2" creationId="{52DA34BA-82FC-47C5-BCE1-BB65E08B92A1}"/>
          </ac:spMkLst>
        </pc:spChg>
        <pc:spChg chg="mod">
          <ac:chgData name="Kelly Stokes" userId="3e5c5154-569e-4d81-aa91-4f91841cdfa9" providerId="ADAL" clId="{152402E4-F2A4-4CCA-9AB0-AB0A61F9A919}" dt="2022-12-12T16:30:23.269" v="716" actId="1076"/>
          <ac:spMkLst>
            <pc:docMk/>
            <pc:sldMk cId="3849138648" sldId="1899"/>
            <ac:spMk id="3" creationId="{0366E0B6-702E-4814-82C6-08CA2D13F3C9}"/>
          </ac:spMkLst>
        </pc:spChg>
        <pc:picChg chg="del">
          <ac:chgData name="Kelly Stokes" userId="3e5c5154-569e-4d81-aa91-4f91841cdfa9" providerId="ADAL" clId="{152402E4-F2A4-4CCA-9AB0-AB0A61F9A919}" dt="2022-12-12T16:30:24.016" v="717" actId="478"/>
          <ac:picMkLst>
            <pc:docMk/>
            <pc:sldMk cId="3849138648" sldId="1899"/>
            <ac:picMk id="2060" creationId="{804EFFF7-CE46-F74C-008E-0A3C91138F33}"/>
          </ac:picMkLst>
        </pc:picChg>
        <pc:picChg chg="add mod">
          <ac:chgData name="Kelly Stokes" userId="3e5c5154-569e-4d81-aa91-4f91841cdfa9" providerId="ADAL" clId="{152402E4-F2A4-4CCA-9AB0-AB0A61F9A919}" dt="2022-12-12T16:30:42.542" v="719" actId="1076"/>
          <ac:picMkLst>
            <pc:docMk/>
            <pc:sldMk cId="3849138648" sldId="1899"/>
            <ac:picMk id="129026" creationId="{AB165108-5069-E60D-F0C6-6E594A23649A}"/>
          </ac:picMkLst>
        </pc:picChg>
      </pc:sldChg>
      <pc:sldChg chg="del">
        <pc:chgData name="Kelly Stokes" userId="3e5c5154-569e-4d81-aa91-4f91841cdfa9" providerId="ADAL" clId="{152402E4-F2A4-4CCA-9AB0-AB0A61F9A919}" dt="2022-12-12T16:30:46.439" v="721" actId="2696"/>
        <pc:sldMkLst>
          <pc:docMk/>
          <pc:sldMk cId="2052488546" sldId="1900"/>
        </pc:sldMkLst>
      </pc:sldChg>
      <pc:sldChg chg="addSp delSp modSp modAnim">
        <pc:chgData name="Kelly Stokes" userId="3e5c5154-569e-4d81-aa91-4f91841cdfa9" providerId="ADAL" clId="{152402E4-F2A4-4CCA-9AB0-AB0A61F9A919}" dt="2022-12-12T16:31:12.878" v="735" actId="20577"/>
        <pc:sldMkLst>
          <pc:docMk/>
          <pc:sldMk cId="2608916825" sldId="1901"/>
        </pc:sldMkLst>
        <pc:spChg chg="mod">
          <ac:chgData name="Kelly Stokes" userId="3e5c5154-569e-4d81-aa91-4f91841cdfa9" providerId="ADAL" clId="{152402E4-F2A4-4CCA-9AB0-AB0A61F9A919}" dt="2022-12-12T16:30:54.696" v="730" actId="20577"/>
          <ac:spMkLst>
            <pc:docMk/>
            <pc:sldMk cId="2608916825" sldId="1901"/>
            <ac:spMk id="2" creationId="{52DA34BA-82FC-47C5-BCE1-BB65E08B92A1}"/>
          </ac:spMkLst>
        </pc:spChg>
        <pc:spChg chg="mod">
          <ac:chgData name="Kelly Stokes" userId="3e5c5154-569e-4d81-aa91-4f91841cdfa9" providerId="ADAL" clId="{152402E4-F2A4-4CCA-9AB0-AB0A61F9A919}" dt="2022-12-12T16:31:12.878" v="735" actId="20577"/>
          <ac:spMkLst>
            <pc:docMk/>
            <pc:sldMk cId="2608916825" sldId="1901"/>
            <ac:spMk id="10" creationId="{003D53EA-1945-744E-2DD1-0312F4DE835F}"/>
          </ac:spMkLst>
        </pc:spChg>
        <pc:spChg chg="mod">
          <ac:chgData name="Kelly Stokes" userId="3e5c5154-569e-4d81-aa91-4f91841cdfa9" providerId="ADAL" clId="{152402E4-F2A4-4CCA-9AB0-AB0A61F9A919}" dt="2022-12-12T16:31:09.849" v="731"/>
          <ac:spMkLst>
            <pc:docMk/>
            <pc:sldMk cId="2608916825" sldId="1901"/>
            <ac:spMk id="12" creationId="{E384BFF7-3319-CAE2-192F-C4DCBBBBFCCA}"/>
          </ac:spMkLst>
        </pc:spChg>
        <pc:picChg chg="add mod">
          <ac:chgData name="Kelly Stokes" userId="3e5c5154-569e-4d81-aa91-4f91841cdfa9" providerId="ADAL" clId="{152402E4-F2A4-4CCA-9AB0-AB0A61F9A919}" dt="2022-12-12T16:30:50.597" v="723"/>
          <ac:picMkLst>
            <pc:docMk/>
            <pc:sldMk cId="2608916825" sldId="1901"/>
            <ac:picMk id="3" creationId="{FBB0AD07-AD17-427C-74DA-24B565272997}"/>
          </ac:picMkLst>
        </pc:picChg>
        <pc:picChg chg="del">
          <ac:chgData name="Kelly Stokes" userId="3e5c5154-569e-4d81-aa91-4f91841cdfa9" providerId="ADAL" clId="{152402E4-F2A4-4CCA-9AB0-AB0A61F9A919}" dt="2022-12-12T16:30:50.245" v="722" actId="478"/>
          <ac:picMkLst>
            <pc:docMk/>
            <pc:sldMk cId="2608916825" sldId="1901"/>
            <ac:picMk id="9" creationId="{98C08231-E9B1-C0C4-2B1D-EDA733486179}"/>
          </ac:picMkLst>
        </pc:picChg>
      </pc:sldChg>
      <pc:sldChg chg="addSp delSp modSp modAnim">
        <pc:chgData name="Kelly Stokes" userId="3e5c5154-569e-4d81-aa91-4f91841cdfa9" providerId="ADAL" clId="{152402E4-F2A4-4CCA-9AB0-AB0A61F9A919}" dt="2022-12-12T16:31:33.767" v="744" actId="20577"/>
        <pc:sldMkLst>
          <pc:docMk/>
          <pc:sldMk cId="4189170969" sldId="1902"/>
        </pc:sldMkLst>
        <pc:spChg chg="mod">
          <ac:chgData name="Kelly Stokes" userId="3e5c5154-569e-4d81-aa91-4f91841cdfa9" providerId="ADAL" clId="{152402E4-F2A4-4CCA-9AB0-AB0A61F9A919}" dt="2022-12-12T16:31:33.767" v="744" actId="20577"/>
          <ac:spMkLst>
            <pc:docMk/>
            <pc:sldMk cId="4189170969" sldId="1902"/>
            <ac:spMk id="10" creationId="{003D53EA-1945-744E-2DD1-0312F4DE835F}"/>
          </ac:spMkLst>
        </pc:spChg>
        <pc:spChg chg="mod">
          <ac:chgData name="Kelly Stokes" userId="3e5c5154-569e-4d81-aa91-4f91841cdfa9" providerId="ADAL" clId="{152402E4-F2A4-4CCA-9AB0-AB0A61F9A919}" dt="2022-12-12T16:31:31.400" v="740"/>
          <ac:spMkLst>
            <pc:docMk/>
            <pc:sldMk cId="4189170969" sldId="1902"/>
            <ac:spMk id="12" creationId="{E384BFF7-3319-CAE2-192F-C4DCBBBBFCCA}"/>
          </ac:spMkLst>
        </pc:spChg>
        <pc:picChg chg="add mod">
          <ac:chgData name="Kelly Stokes" userId="3e5c5154-569e-4d81-aa91-4f91841cdfa9" providerId="ADAL" clId="{152402E4-F2A4-4CCA-9AB0-AB0A61F9A919}" dt="2022-12-12T16:31:19.364" v="737"/>
          <ac:picMkLst>
            <pc:docMk/>
            <pc:sldMk cId="4189170969" sldId="1902"/>
            <ac:picMk id="3" creationId="{F3CA4913-462F-5DD9-B5DC-3A370D09127D}"/>
          </ac:picMkLst>
        </pc:picChg>
        <pc:picChg chg="del">
          <ac:chgData name="Kelly Stokes" userId="3e5c5154-569e-4d81-aa91-4f91841cdfa9" providerId="ADAL" clId="{152402E4-F2A4-4CCA-9AB0-AB0A61F9A919}" dt="2022-12-12T16:31:18.977" v="736" actId="478"/>
          <ac:picMkLst>
            <pc:docMk/>
            <pc:sldMk cId="4189170969" sldId="1902"/>
            <ac:picMk id="9" creationId="{3A4E1CFA-5B2B-4C78-2A9E-39002D947353}"/>
          </ac:picMkLst>
        </pc:picChg>
      </pc:sldChg>
      <pc:sldChg chg="del">
        <pc:chgData name="Kelly Stokes" userId="3e5c5154-569e-4d81-aa91-4f91841cdfa9" providerId="ADAL" clId="{152402E4-F2A4-4CCA-9AB0-AB0A61F9A919}" dt="2022-12-12T16:31:37.384" v="745" actId="2696"/>
        <pc:sldMkLst>
          <pc:docMk/>
          <pc:sldMk cId="1074991344" sldId="1903"/>
        </pc:sldMkLst>
      </pc:sldChg>
      <pc:sldChg chg="modSp mod">
        <pc:chgData name="Kelly Stokes" userId="3e5c5154-569e-4d81-aa91-4f91841cdfa9" providerId="ADAL" clId="{152402E4-F2A4-4CCA-9AB0-AB0A61F9A919}" dt="2022-12-12T16:31:58.349" v="751" actId="27636"/>
        <pc:sldMkLst>
          <pc:docMk/>
          <pc:sldMk cId="63135209" sldId="1904"/>
        </pc:sldMkLst>
        <pc:spChg chg="mod">
          <ac:chgData name="Kelly Stokes" userId="3e5c5154-569e-4d81-aa91-4f91841cdfa9" providerId="ADAL" clId="{152402E4-F2A4-4CCA-9AB0-AB0A61F9A919}" dt="2022-12-12T16:31:49.402" v="746"/>
          <ac:spMkLst>
            <pc:docMk/>
            <pc:sldMk cId="63135209" sldId="1904"/>
            <ac:spMk id="2" creationId="{52DA34BA-82FC-47C5-BCE1-BB65E08B92A1}"/>
          </ac:spMkLst>
        </pc:spChg>
        <pc:spChg chg="mod">
          <ac:chgData name="Kelly Stokes" userId="3e5c5154-569e-4d81-aa91-4f91841cdfa9" providerId="ADAL" clId="{152402E4-F2A4-4CCA-9AB0-AB0A61F9A919}" dt="2022-12-12T16:31:58.349" v="751" actId="27636"/>
          <ac:spMkLst>
            <pc:docMk/>
            <pc:sldMk cId="63135209" sldId="1904"/>
            <ac:spMk id="3" creationId="{847A1AC9-9EC9-E1AA-348D-958CE44F2772}"/>
          </ac:spMkLst>
        </pc:spChg>
      </pc:sldChg>
      <pc:sldChg chg="modSp mod">
        <pc:chgData name="Kelly Stokes" userId="3e5c5154-569e-4d81-aa91-4f91841cdfa9" providerId="ADAL" clId="{152402E4-F2A4-4CCA-9AB0-AB0A61F9A919}" dt="2022-12-12T16:32:30.311" v="758" actId="1076"/>
        <pc:sldMkLst>
          <pc:docMk/>
          <pc:sldMk cId="3974240023" sldId="1905"/>
        </pc:sldMkLst>
        <pc:spChg chg="mod">
          <ac:chgData name="Kelly Stokes" userId="3e5c5154-569e-4d81-aa91-4f91841cdfa9" providerId="ADAL" clId="{152402E4-F2A4-4CCA-9AB0-AB0A61F9A919}" dt="2022-12-12T16:32:12.314" v="752"/>
          <ac:spMkLst>
            <pc:docMk/>
            <pc:sldMk cId="3974240023" sldId="1905"/>
            <ac:spMk id="2" creationId="{52DA34BA-82FC-47C5-BCE1-BB65E08B92A1}"/>
          </ac:spMkLst>
        </pc:spChg>
        <pc:spChg chg="mod">
          <ac:chgData name="Kelly Stokes" userId="3e5c5154-569e-4d81-aa91-4f91841cdfa9" providerId="ADAL" clId="{152402E4-F2A4-4CCA-9AB0-AB0A61F9A919}" dt="2022-12-12T16:32:30.311" v="758" actId="1076"/>
          <ac:spMkLst>
            <pc:docMk/>
            <pc:sldMk cId="3974240023" sldId="1905"/>
            <ac:spMk id="3" creationId="{847A1AC9-9EC9-E1AA-348D-958CE44F2772}"/>
          </ac:spMkLst>
        </pc:spChg>
      </pc:sldChg>
      <pc:sldChg chg="del">
        <pc:chgData name="Kelly Stokes" userId="3e5c5154-569e-4d81-aa91-4f91841cdfa9" providerId="ADAL" clId="{152402E4-F2A4-4CCA-9AB0-AB0A61F9A919}" dt="2022-12-12T16:32:32.892" v="759" actId="2696"/>
        <pc:sldMkLst>
          <pc:docMk/>
          <pc:sldMk cId="42162825" sldId="1906"/>
        </pc:sldMkLst>
      </pc:sldChg>
      <pc:sldChg chg="modNotesTx">
        <pc:chgData name="Kelly Stokes" userId="3e5c5154-569e-4d81-aa91-4f91841cdfa9" providerId="ADAL" clId="{152402E4-F2A4-4CCA-9AB0-AB0A61F9A919}" dt="2022-12-12T16:32:51.277" v="760"/>
        <pc:sldMkLst>
          <pc:docMk/>
          <pc:sldMk cId="2841323277" sldId="1917"/>
        </pc:sldMkLst>
      </pc:sldChg>
      <pc:sldChg chg="modSp mod">
        <pc:chgData name="Kelly Stokes" userId="3e5c5154-569e-4d81-aa91-4f91841cdfa9" providerId="ADAL" clId="{152402E4-F2A4-4CCA-9AB0-AB0A61F9A919}" dt="2022-12-12T16:32:55.871" v="761"/>
        <pc:sldMkLst>
          <pc:docMk/>
          <pc:sldMk cId="1377006510" sldId="1918"/>
        </pc:sldMkLst>
        <pc:spChg chg="mod">
          <ac:chgData name="Kelly Stokes" userId="3e5c5154-569e-4d81-aa91-4f91841cdfa9" providerId="ADAL" clId="{152402E4-F2A4-4CCA-9AB0-AB0A61F9A919}" dt="2022-12-12T16:32:55.871" v="761"/>
          <ac:spMkLst>
            <pc:docMk/>
            <pc:sldMk cId="1377006510" sldId="1918"/>
            <ac:spMk id="2" creationId="{77E26784-A357-92CE-B6B1-8F248D3D6650}"/>
          </ac:spMkLst>
        </pc:spChg>
      </pc:sldChg>
      <pc:sldChg chg="del">
        <pc:chgData name="Kelly Stokes" userId="3e5c5154-569e-4d81-aa91-4f91841cdfa9" providerId="ADAL" clId="{152402E4-F2A4-4CCA-9AB0-AB0A61F9A919}" dt="2022-12-12T16:33:04.734" v="762" actId="2696"/>
        <pc:sldMkLst>
          <pc:docMk/>
          <pc:sldMk cId="4089085316" sldId="1925"/>
        </pc:sldMkLst>
      </pc:sldChg>
      <pc:sldChg chg="del">
        <pc:chgData name="Kelly Stokes" userId="3e5c5154-569e-4d81-aa91-4f91841cdfa9" providerId="ADAL" clId="{152402E4-F2A4-4CCA-9AB0-AB0A61F9A919}" dt="2022-12-12T16:33:04.734" v="762" actId="2696"/>
        <pc:sldMkLst>
          <pc:docMk/>
          <pc:sldMk cId="2810530256" sldId="1926"/>
        </pc:sldMkLst>
      </pc:sldChg>
      <pc:sldChg chg="del">
        <pc:chgData name="Kelly Stokes" userId="3e5c5154-569e-4d81-aa91-4f91841cdfa9" providerId="ADAL" clId="{152402E4-F2A4-4CCA-9AB0-AB0A61F9A919}" dt="2022-12-12T16:33:04.734" v="762" actId="2696"/>
        <pc:sldMkLst>
          <pc:docMk/>
          <pc:sldMk cId="1550787814" sldId="1927"/>
        </pc:sldMkLst>
      </pc:sldChg>
      <pc:sldChg chg="addSp delSp modSp mod modAnim">
        <pc:chgData name="Kelly Stokes" userId="3e5c5154-569e-4d81-aa91-4f91841cdfa9" providerId="ADAL" clId="{152402E4-F2A4-4CCA-9AB0-AB0A61F9A919}" dt="2022-12-12T16:34:39.071" v="784"/>
        <pc:sldMkLst>
          <pc:docMk/>
          <pc:sldMk cId="3061777309" sldId="1930"/>
        </pc:sldMkLst>
        <pc:spChg chg="mod">
          <ac:chgData name="Kelly Stokes" userId="3e5c5154-569e-4d81-aa91-4f91841cdfa9" providerId="ADAL" clId="{152402E4-F2A4-4CCA-9AB0-AB0A61F9A919}" dt="2022-12-12T16:34:18.987" v="779" actId="20577"/>
          <ac:spMkLst>
            <pc:docMk/>
            <pc:sldMk cId="3061777309" sldId="1930"/>
            <ac:spMk id="2" creationId="{52DA34BA-82FC-47C5-BCE1-BB65E08B92A1}"/>
          </ac:spMkLst>
        </pc:spChg>
        <pc:spChg chg="mod">
          <ac:chgData name="Kelly Stokes" userId="3e5c5154-569e-4d81-aa91-4f91841cdfa9" providerId="ADAL" clId="{152402E4-F2A4-4CCA-9AB0-AB0A61F9A919}" dt="2022-12-12T16:34:23.850" v="780" actId="1076"/>
          <ac:spMkLst>
            <pc:docMk/>
            <pc:sldMk cId="3061777309" sldId="1930"/>
            <ac:spMk id="3" creationId="{13BB5EC0-7A96-4D29-A835-6FAE896C31A4}"/>
          </ac:spMkLst>
        </pc:spChg>
        <pc:picChg chg="del">
          <ac:chgData name="Kelly Stokes" userId="3e5c5154-569e-4d81-aa91-4f91841cdfa9" providerId="ADAL" clId="{152402E4-F2A4-4CCA-9AB0-AB0A61F9A919}" dt="2022-12-12T16:34:24.921" v="781" actId="478"/>
          <ac:picMkLst>
            <pc:docMk/>
            <pc:sldMk cId="3061777309" sldId="1930"/>
            <ac:picMk id="1034" creationId="{586409F0-CB3F-9361-068D-DC34213AB260}"/>
          </ac:picMkLst>
        </pc:picChg>
        <pc:picChg chg="add mod">
          <ac:chgData name="Kelly Stokes" userId="3e5c5154-569e-4d81-aa91-4f91841cdfa9" providerId="ADAL" clId="{152402E4-F2A4-4CCA-9AB0-AB0A61F9A919}" dt="2022-12-12T16:34:38.364" v="783" actId="1076"/>
          <ac:picMkLst>
            <pc:docMk/>
            <pc:sldMk cId="3061777309" sldId="1930"/>
            <ac:picMk id="120834" creationId="{00F2F033-C036-8351-AB68-A87ACE7B6147}"/>
          </ac:picMkLst>
        </pc:picChg>
      </pc:sldChg>
      <pc:sldChg chg="addSp delSp modSp mod modAnim">
        <pc:chgData name="Kelly Stokes" userId="3e5c5154-569e-4d81-aa91-4f91841cdfa9" providerId="ADAL" clId="{152402E4-F2A4-4CCA-9AB0-AB0A61F9A919}" dt="2022-12-12T16:35:14.311" v="799" actId="14100"/>
        <pc:sldMkLst>
          <pc:docMk/>
          <pc:sldMk cId="740104610" sldId="1931"/>
        </pc:sldMkLst>
        <pc:spChg chg="mod">
          <ac:chgData name="Kelly Stokes" userId="3e5c5154-569e-4d81-aa91-4f91841cdfa9" providerId="ADAL" clId="{152402E4-F2A4-4CCA-9AB0-AB0A61F9A919}" dt="2022-12-12T16:34:47.682" v="794" actId="20577"/>
          <ac:spMkLst>
            <pc:docMk/>
            <pc:sldMk cId="740104610" sldId="1931"/>
            <ac:spMk id="2" creationId="{52DA34BA-82FC-47C5-BCE1-BB65E08B92A1}"/>
          </ac:spMkLst>
        </pc:spChg>
        <pc:spChg chg="mod">
          <ac:chgData name="Kelly Stokes" userId="3e5c5154-569e-4d81-aa91-4f91841cdfa9" providerId="ADAL" clId="{152402E4-F2A4-4CCA-9AB0-AB0A61F9A919}" dt="2022-12-12T16:34:51.096" v="795" actId="1076"/>
          <ac:spMkLst>
            <pc:docMk/>
            <pc:sldMk cId="740104610" sldId="1931"/>
            <ac:spMk id="3" creationId="{0366E0B6-702E-4814-82C6-08CA2D13F3C9}"/>
          </ac:spMkLst>
        </pc:spChg>
        <pc:picChg chg="del">
          <ac:chgData name="Kelly Stokes" userId="3e5c5154-569e-4d81-aa91-4f91841cdfa9" providerId="ADAL" clId="{152402E4-F2A4-4CCA-9AB0-AB0A61F9A919}" dt="2022-12-12T16:34:41.157" v="785" actId="478"/>
          <ac:picMkLst>
            <pc:docMk/>
            <pc:sldMk cId="740104610" sldId="1931"/>
            <ac:picMk id="2060" creationId="{804EFFF7-CE46-F74C-008E-0A3C91138F33}"/>
          </ac:picMkLst>
        </pc:picChg>
        <pc:picChg chg="add mod">
          <ac:chgData name="Kelly Stokes" userId="3e5c5154-569e-4d81-aa91-4f91841cdfa9" providerId="ADAL" clId="{152402E4-F2A4-4CCA-9AB0-AB0A61F9A919}" dt="2022-12-12T16:35:14.311" v="799" actId="14100"/>
          <ac:picMkLst>
            <pc:docMk/>
            <pc:sldMk cId="740104610" sldId="1931"/>
            <ac:picMk id="119810" creationId="{9AF87FFD-C148-4614-72EC-26CCFA3D9793}"/>
          </ac:picMkLst>
        </pc:picChg>
      </pc:sldChg>
      <pc:sldChg chg="del">
        <pc:chgData name="Kelly Stokes" userId="3e5c5154-569e-4d81-aa91-4f91841cdfa9" providerId="ADAL" clId="{152402E4-F2A4-4CCA-9AB0-AB0A61F9A919}" dt="2022-12-12T16:35:17.937" v="800" actId="2696"/>
        <pc:sldMkLst>
          <pc:docMk/>
          <pc:sldMk cId="1962515890" sldId="1932"/>
        </pc:sldMkLst>
      </pc:sldChg>
      <pc:sldChg chg="addSp delSp modSp modAnim">
        <pc:chgData name="Kelly Stokes" userId="3e5c5154-569e-4d81-aa91-4f91841cdfa9" providerId="ADAL" clId="{152402E4-F2A4-4CCA-9AB0-AB0A61F9A919}" dt="2022-12-12T16:35:45.188" v="812"/>
        <pc:sldMkLst>
          <pc:docMk/>
          <pc:sldMk cId="1766987581" sldId="1933"/>
        </pc:sldMkLst>
        <pc:spChg chg="mod">
          <ac:chgData name="Kelly Stokes" userId="3e5c5154-569e-4d81-aa91-4f91841cdfa9" providerId="ADAL" clId="{152402E4-F2A4-4CCA-9AB0-AB0A61F9A919}" dt="2022-12-12T16:35:30.834" v="811" actId="20577"/>
          <ac:spMkLst>
            <pc:docMk/>
            <pc:sldMk cId="1766987581" sldId="1933"/>
            <ac:spMk id="2" creationId="{52DA34BA-82FC-47C5-BCE1-BB65E08B92A1}"/>
          </ac:spMkLst>
        </pc:spChg>
        <pc:spChg chg="mod">
          <ac:chgData name="Kelly Stokes" userId="3e5c5154-569e-4d81-aa91-4f91841cdfa9" providerId="ADAL" clId="{152402E4-F2A4-4CCA-9AB0-AB0A61F9A919}" dt="2022-12-12T16:35:45.188" v="812"/>
          <ac:spMkLst>
            <pc:docMk/>
            <pc:sldMk cId="1766987581" sldId="1933"/>
            <ac:spMk id="12" creationId="{E384BFF7-3319-CAE2-192F-C4DCBBBBFCCA}"/>
          </ac:spMkLst>
        </pc:spChg>
        <pc:picChg chg="add mod">
          <ac:chgData name="Kelly Stokes" userId="3e5c5154-569e-4d81-aa91-4f91841cdfa9" providerId="ADAL" clId="{152402E4-F2A4-4CCA-9AB0-AB0A61F9A919}" dt="2022-12-12T16:35:23.506" v="802"/>
          <ac:picMkLst>
            <pc:docMk/>
            <pc:sldMk cId="1766987581" sldId="1933"/>
            <ac:picMk id="3" creationId="{7125C7BA-6CB1-4277-B206-D2E003A891E0}"/>
          </ac:picMkLst>
        </pc:picChg>
        <pc:picChg chg="del">
          <ac:chgData name="Kelly Stokes" userId="3e5c5154-569e-4d81-aa91-4f91841cdfa9" providerId="ADAL" clId="{152402E4-F2A4-4CCA-9AB0-AB0A61F9A919}" dt="2022-12-12T16:35:23.169" v="801" actId="478"/>
          <ac:picMkLst>
            <pc:docMk/>
            <pc:sldMk cId="1766987581" sldId="1933"/>
            <ac:picMk id="9" creationId="{98C08231-E9B1-C0C4-2B1D-EDA733486179}"/>
          </ac:picMkLst>
        </pc:picChg>
      </pc:sldChg>
      <pc:sldChg chg="addSp delSp modSp modAnim">
        <pc:chgData name="Kelly Stokes" userId="3e5c5154-569e-4d81-aa91-4f91841cdfa9" providerId="ADAL" clId="{152402E4-F2A4-4CCA-9AB0-AB0A61F9A919}" dt="2022-12-12T16:36:21.237" v="833" actId="6549"/>
        <pc:sldMkLst>
          <pc:docMk/>
          <pc:sldMk cId="1632370039" sldId="1934"/>
        </pc:sldMkLst>
        <pc:spChg chg="mod">
          <ac:chgData name="Kelly Stokes" userId="3e5c5154-569e-4d81-aa91-4f91841cdfa9" providerId="ADAL" clId="{152402E4-F2A4-4CCA-9AB0-AB0A61F9A919}" dt="2022-12-12T16:35:59.221" v="821" actId="20577"/>
          <ac:spMkLst>
            <pc:docMk/>
            <pc:sldMk cId="1632370039" sldId="1934"/>
            <ac:spMk id="2" creationId="{52DA34BA-82FC-47C5-BCE1-BB65E08B92A1}"/>
          </ac:spMkLst>
        </pc:spChg>
        <pc:spChg chg="mod">
          <ac:chgData name="Kelly Stokes" userId="3e5c5154-569e-4d81-aa91-4f91841cdfa9" providerId="ADAL" clId="{152402E4-F2A4-4CCA-9AB0-AB0A61F9A919}" dt="2022-12-12T16:36:14.579" v="825" actId="20577"/>
          <ac:spMkLst>
            <pc:docMk/>
            <pc:sldMk cId="1632370039" sldId="1934"/>
            <ac:spMk id="10" creationId="{003D53EA-1945-744E-2DD1-0312F4DE835F}"/>
          </ac:spMkLst>
        </pc:spChg>
        <pc:spChg chg="mod">
          <ac:chgData name="Kelly Stokes" userId="3e5c5154-569e-4d81-aa91-4f91841cdfa9" providerId="ADAL" clId="{152402E4-F2A4-4CCA-9AB0-AB0A61F9A919}" dt="2022-12-12T16:36:21.237" v="833" actId="6549"/>
          <ac:spMkLst>
            <pc:docMk/>
            <pc:sldMk cId="1632370039" sldId="1934"/>
            <ac:spMk id="12" creationId="{E384BFF7-3319-CAE2-192F-C4DCBBBBFCCA}"/>
          </ac:spMkLst>
        </pc:spChg>
        <pc:picChg chg="add mod">
          <ac:chgData name="Kelly Stokes" userId="3e5c5154-569e-4d81-aa91-4f91841cdfa9" providerId="ADAL" clId="{152402E4-F2A4-4CCA-9AB0-AB0A61F9A919}" dt="2022-12-12T16:35:52.783" v="814"/>
          <ac:picMkLst>
            <pc:docMk/>
            <pc:sldMk cId="1632370039" sldId="1934"/>
            <ac:picMk id="3" creationId="{0CC21FFE-66A8-DF73-6C04-F6B71C1B6BCB}"/>
          </ac:picMkLst>
        </pc:picChg>
        <pc:picChg chg="del">
          <ac:chgData name="Kelly Stokes" userId="3e5c5154-569e-4d81-aa91-4f91841cdfa9" providerId="ADAL" clId="{152402E4-F2A4-4CCA-9AB0-AB0A61F9A919}" dt="2022-12-12T16:35:47.482" v="813" actId="478"/>
          <ac:picMkLst>
            <pc:docMk/>
            <pc:sldMk cId="1632370039" sldId="1934"/>
            <ac:picMk id="9" creationId="{3A4E1CFA-5B2B-4C78-2A9E-39002D947353}"/>
          </ac:picMkLst>
        </pc:picChg>
      </pc:sldChg>
      <pc:sldChg chg="del">
        <pc:chgData name="Kelly Stokes" userId="3e5c5154-569e-4d81-aa91-4f91841cdfa9" providerId="ADAL" clId="{152402E4-F2A4-4CCA-9AB0-AB0A61F9A919}" dt="2022-12-12T16:36:27.600" v="834" actId="2696"/>
        <pc:sldMkLst>
          <pc:docMk/>
          <pc:sldMk cId="3313195561" sldId="1935"/>
        </pc:sldMkLst>
      </pc:sldChg>
      <pc:sldChg chg="modSp mod">
        <pc:chgData name="Kelly Stokes" userId="3e5c5154-569e-4d81-aa91-4f91841cdfa9" providerId="ADAL" clId="{152402E4-F2A4-4CCA-9AB0-AB0A61F9A919}" dt="2022-12-12T16:36:46.659" v="838" actId="27636"/>
        <pc:sldMkLst>
          <pc:docMk/>
          <pc:sldMk cId="2766274615" sldId="1936"/>
        </pc:sldMkLst>
        <pc:spChg chg="mod">
          <ac:chgData name="Kelly Stokes" userId="3e5c5154-569e-4d81-aa91-4f91841cdfa9" providerId="ADAL" clId="{152402E4-F2A4-4CCA-9AB0-AB0A61F9A919}" dt="2022-12-12T16:36:41.311" v="835"/>
          <ac:spMkLst>
            <pc:docMk/>
            <pc:sldMk cId="2766274615" sldId="1936"/>
            <ac:spMk id="2" creationId="{52DA34BA-82FC-47C5-BCE1-BB65E08B92A1}"/>
          </ac:spMkLst>
        </pc:spChg>
        <pc:spChg chg="mod">
          <ac:chgData name="Kelly Stokes" userId="3e5c5154-569e-4d81-aa91-4f91841cdfa9" providerId="ADAL" clId="{152402E4-F2A4-4CCA-9AB0-AB0A61F9A919}" dt="2022-12-12T16:36:46.659" v="838" actId="27636"/>
          <ac:spMkLst>
            <pc:docMk/>
            <pc:sldMk cId="2766274615" sldId="1936"/>
            <ac:spMk id="3" creationId="{847A1AC9-9EC9-E1AA-348D-958CE44F2772}"/>
          </ac:spMkLst>
        </pc:spChg>
      </pc:sldChg>
      <pc:sldChg chg="modSp mod">
        <pc:chgData name="Kelly Stokes" userId="3e5c5154-569e-4d81-aa91-4f91841cdfa9" providerId="ADAL" clId="{152402E4-F2A4-4CCA-9AB0-AB0A61F9A919}" dt="2022-12-12T16:37:14.863" v="848" actId="27636"/>
        <pc:sldMkLst>
          <pc:docMk/>
          <pc:sldMk cId="1538319174" sldId="1937"/>
        </pc:sldMkLst>
        <pc:spChg chg="mod">
          <ac:chgData name="Kelly Stokes" userId="3e5c5154-569e-4d81-aa91-4f91841cdfa9" providerId="ADAL" clId="{152402E4-F2A4-4CCA-9AB0-AB0A61F9A919}" dt="2022-12-12T16:37:02.905" v="839"/>
          <ac:spMkLst>
            <pc:docMk/>
            <pc:sldMk cId="1538319174" sldId="1937"/>
            <ac:spMk id="2" creationId="{52DA34BA-82FC-47C5-BCE1-BB65E08B92A1}"/>
          </ac:spMkLst>
        </pc:spChg>
        <pc:spChg chg="mod">
          <ac:chgData name="Kelly Stokes" userId="3e5c5154-569e-4d81-aa91-4f91841cdfa9" providerId="ADAL" clId="{152402E4-F2A4-4CCA-9AB0-AB0A61F9A919}" dt="2022-12-12T16:37:14.863" v="848" actId="27636"/>
          <ac:spMkLst>
            <pc:docMk/>
            <pc:sldMk cId="1538319174" sldId="1937"/>
            <ac:spMk id="3" creationId="{847A1AC9-9EC9-E1AA-348D-958CE44F2772}"/>
          </ac:spMkLst>
        </pc:spChg>
      </pc:sldChg>
      <pc:sldChg chg="del">
        <pc:chgData name="Kelly Stokes" userId="3e5c5154-569e-4d81-aa91-4f91841cdfa9" providerId="ADAL" clId="{152402E4-F2A4-4CCA-9AB0-AB0A61F9A919}" dt="2022-12-12T16:37:30.397" v="849" actId="2696"/>
        <pc:sldMkLst>
          <pc:docMk/>
          <pc:sldMk cId="2993469432" sldId="1938"/>
        </pc:sldMkLst>
      </pc:sldChg>
      <pc:sldChg chg="modNotesTx">
        <pc:chgData name="Kelly Stokes" userId="3e5c5154-569e-4d81-aa91-4f91841cdfa9" providerId="ADAL" clId="{152402E4-F2A4-4CCA-9AB0-AB0A61F9A919}" dt="2022-12-12T16:37:46.490" v="850"/>
        <pc:sldMkLst>
          <pc:docMk/>
          <pc:sldMk cId="41479188" sldId="1949"/>
        </pc:sldMkLst>
      </pc:sldChg>
      <pc:sldChg chg="modSp mod">
        <pc:chgData name="Kelly Stokes" userId="3e5c5154-569e-4d81-aa91-4f91841cdfa9" providerId="ADAL" clId="{152402E4-F2A4-4CCA-9AB0-AB0A61F9A919}" dt="2022-12-12T16:37:50.814" v="851"/>
        <pc:sldMkLst>
          <pc:docMk/>
          <pc:sldMk cId="1061018958" sldId="1950"/>
        </pc:sldMkLst>
        <pc:spChg chg="mod">
          <ac:chgData name="Kelly Stokes" userId="3e5c5154-569e-4d81-aa91-4f91841cdfa9" providerId="ADAL" clId="{152402E4-F2A4-4CCA-9AB0-AB0A61F9A919}" dt="2022-12-12T16:37:50.814" v="851"/>
          <ac:spMkLst>
            <pc:docMk/>
            <pc:sldMk cId="1061018958" sldId="1950"/>
            <ac:spMk id="2" creationId="{77E26784-A357-92CE-B6B1-8F248D3D6650}"/>
          </ac:spMkLst>
        </pc:spChg>
      </pc:sldChg>
      <pc:sldMasterChg chg="delSldLayout">
        <pc:chgData name="Kelly Stokes" userId="3e5c5154-569e-4d81-aa91-4f91841cdfa9" providerId="ADAL" clId="{152402E4-F2A4-4CCA-9AB0-AB0A61F9A919}" dt="2022-12-12T16:10:59.537" v="389" actId="2696"/>
        <pc:sldMasterMkLst>
          <pc:docMk/>
          <pc:sldMasterMk cId="2402229012" sldId="2147483648"/>
        </pc:sldMasterMkLst>
        <pc:sldLayoutChg chg="del">
          <pc:chgData name="Kelly Stokes" userId="3e5c5154-569e-4d81-aa91-4f91841cdfa9" providerId="ADAL" clId="{152402E4-F2A4-4CCA-9AB0-AB0A61F9A919}" dt="2022-12-12T16:10:27.114" v="383" actId="2696"/>
          <pc:sldLayoutMkLst>
            <pc:docMk/>
            <pc:sldMasterMk cId="2402229012" sldId="2147483648"/>
            <pc:sldLayoutMk cId="1050831737" sldId="2147483660"/>
          </pc:sldLayoutMkLst>
        </pc:sldLayoutChg>
        <pc:sldLayoutChg chg="del">
          <pc:chgData name="Kelly Stokes" userId="3e5c5154-569e-4d81-aa91-4f91841cdfa9" providerId="ADAL" clId="{152402E4-F2A4-4CCA-9AB0-AB0A61F9A919}" dt="2022-12-12T16:10:59.537" v="389" actId="2696"/>
          <pc:sldLayoutMkLst>
            <pc:docMk/>
            <pc:sldMasterMk cId="2402229012" sldId="2147483648"/>
            <pc:sldLayoutMk cId="3673728648"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12/12/2022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Scientists suggest that global warming is felt most keenly at both the north and south poles, where temperatures are rising much faster than elsewhere.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36</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dirty="0"/>
          </a:p>
        </p:txBody>
      </p:sp>
    </p:spTree>
    <p:extLst>
      <p:ext uri="{BB962C8B-B14F-4D97-AF65-F5344CB8AC3E}">
        <p14:creationId xmlns:p14="http://schemas.microsoft.com/office/powerpoint/2010/main" val="107676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348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4bb68aea8c_0_173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4bb68aea8c_0_173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65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416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6dc7c5b719_0_140: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g16dc7c5b719_0_14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6dc7c5b719_0_15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g16dc7c5b719_0_15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6dc7c5b719_0_170: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g16dc7c5b719_0_17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Here the currently sufficient ice-caps are slowing melting.</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22271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a:p>
        </p:txBody>
      </p:sp>
    </p:spTree>
    <p:extLst>
      <p:ext uri="{BB962C8B-B14F-4D97-AF65-F5344CB8AC3E}">
        <p14:creationId xmlns:p14="http://schemas.microsoft.com/office/powerpoint/2010/main" val="262278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dirty="0"/>
          </a:p>
        </p:txBody>
      </p:sp>
    </p:spTree>
    <p:extLst>
      <p:ext uri="{BB962C8B-B14F-4D97-AF65-F5344CB8AC3E}">
        <p14:creationId xmlns:p14="http://schemas.microsoft.com/office/powerpoint/2010/main" val="2412797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7960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4bb68aea8c_0_173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4bb68aea8c_0_173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464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039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6edc9f18a4_0_32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8" name="Google Shape;1178;g16edc9f18a4_0_32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16edc9f18a4_0_3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6" name="Google Shape;1196;g16edc9f18a4_0_3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In other known cold regions around the world, glaciers – vast rivers of ice - are melting too.</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96</a:t>
            </a:fld>
            <a:endParaRPr lang="en-GB"/>
          </a:p>
        </p:txBody>
      </p:sp>
    </p:spTree>
    <p:extLst>
      <p:ext uri="{BB962C8B-B14F-4D97-AF65-F5344CB8AC3E}">
        <p14:creationId xmlns:p14="http://schemas.microsoft.com/office/powerpoint/2010/main" val="337916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98</a:t>
            </a:fld>
            <a:endParaRPr lang="en-GB"/>
          </a:p>
        </p:txBody>
      </p:sp>
    </p:spTree>
    <p:extLst>
      <p:ext uri="{BB962C8B-B14F-4D97-AF65-F5344CB8AC3E}">
        <p14:creationId xmlns:p14="http://schemas.microsoft.com/office/powerpoint/2010/main" val="1039286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101</a:t>
            </a:fld>
            <a:endParaRPr lang="en-GB" dirty="0"/>
          </a:p>
        </p:txBody>
      </p:sp>
    </p:spTree>
    <p:extLst>
      <p:ext uri="{BB962C8B-B14F-4D97-AF65-F5344CB8AC3E}">
        <p14:creationId xmlns:p14="http://schemas.microsoft.com/office/powerpoint/2010/main" val="28862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6414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4bb68aea8c_0_173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4bb68aea8c_0_173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5221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5341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g16edc9f18a4_0_66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6" name="Google Shape;1486;g16edc9f18a4_0_66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6edc9f18a4_0_692: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4" name="Google Shape;1504;g16edc9f18a4_0_69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All the extra water is causing shallow sea levels to rise threatening to flood coasts and low-lying islands.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2915064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16edc9f18a4_0_855: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1" name="Google Shape;1831;g16edc9f18a4_0_85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742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6edc9f18a4_0_1076: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6" name="Google Shape;1836;g16edc9f18a4_0_1076: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36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16edc9f18a4_0_847: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6" name="Google Shape;1776;g16edc9f18a4_0_847: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16edc9f18a4_0_1040: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g16edc9f18a4_0_104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16edc9f18a4_0_1044: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6" name="Google Shape;1786;g16edc9f18a4_0_10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16edc9f18a4_0_1048: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1" name="Google Shape;1791;g16edc9f18a4_0_104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16edc9f18a4_0_1052: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6" name="Google Shape;1796;g16edc9f18a4_0_105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6edc9f18a4_0_1056: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1" name="Google Shape;1801;g16edc9f18a4_0_1056: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16edc9f18a4_0_1060: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6" name="Google Shape;1806;g16edc9f18a4_0_106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6edc9f18a4_0_1064: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1" name="Google Shape;1811;g16edc9f18a4_0_106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16edc9f18a4_0_1068: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6" name="Google Shape;1816;g16edc9f18a4_0_106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16edc9f18a4_0_1072: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1" name="Google Shape;1821;g16edc9f18a4_0_107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Muscle necessary secretary delicious atrocious  Sufficient suggest      rhyme blown known bestow sown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4bb68aea8c_0_173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4bb68aea8c_0_173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2263467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166</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bb68aea8c_0_15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4bb68aea8c_0_15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05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4bb68aea8c_0_903: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g14bb68aea8c_0_90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4bb68aea8c_0_108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14bb68aea8c_0_108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4bb68aea8c_0_1100: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14bb68aea8c_0_110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95" name="Google Shape;9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6" name="Google Shape;9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7" name="Google Shape;97;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9801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9">
  <p:cSld name="Section Header 9">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13" name="Google Shape;113;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4" name="Google Shape;114;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5" name="Google Shape;115;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7120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6">
  <p:cSld name="Section Header 16">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3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55" name="Google Shape;155;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56" name="Google Shape;156;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57" name="Google Shape;157;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3004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9"/>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vicious</a:t>
            </a:r>
            <a:endParaRPr dirty="0">
              <a:latin typeface="Twinkl Cursive Looped" panose="02000000000000000000" pitchFamily="2" charset="0"/>
            </a:endParaRPr>
          </a:p>
        </p:txBody>
      </p:sp>
      <p:sp>
        <p:nvSpPr>
          <p:cNvPr id="433" name="Google Shape;433;p79"/>
          <p:cNvSpPr/>
          <p:nvPr/>
        </p:nvSpPr>
        <p:spPr>
          <a:xfrm>
            <a:off x="5789300" y="3604767"/>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434" name="Google Shape;434;p79"/>
          <p:cNvPicPr preferRelativeResize="0"/>
          <p:nvPr/>
        </p:nvPicPr>
        <p:blipFill>
          <a:blip r:embed="rId3">
            <a:alphaModFix/>
          </a:blip>
          <a:stretch>
            <a:fillRect/>
          </a:stretch>
        </p:blipFill>
        <p:spPr>
          <a:xfrm>
            <a:off x="203201" y="203200"/>
            <a:ext cx="4220967" cy="2987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p:bldP spid="4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6618495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80584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muscle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217ABCBD-0F9E-96D3-949C-90F93461A31F}"/>
              </a:ext>
            </a:extLst>
          </p:cNvPr>
          <p:cNvSpPr txBox="1"/>
          <p:nvPr/>
        </p:nvSpPr>
        <p:spPr>
          <a:xfrm>
            <a:off x="1207408" y="3821625"/>
            <a:ext cx="9454243"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athlete was going to the gym to build up muscle.</a:t>
            </a:r>
            <a:endParaRPr lang="en-GB" dirty="0">
              <a:latin typeface="Twinkl Cursive Looped" panose="02000000000000000000" pitchFamily="2" charset="0"/>
            </a:endParaRPr>
          </a:p>
        </p:txBody>
      </p:sp>
      <p:pic>
        <p:nvPicPr>
          <p:cNvPr id="4" name="Google Shape;584;p106">
            <a:extLst>
              <a:ext uri="{FF2B5EF4-FFF2-40B4-BE49-F238E27FC236}">
                <a16:creationId xmlns:a16="http://schemas.microsoft.com/office/drawing/2014/main" id="{BF2509E3-F9DE-339A-2C9F-5A308E1C71C2}"/>
              </a:ext>
            </a:extLst>
          </p:cNvPr>
          <p:cNvPicPr preferRelativeResize="0"/>
          <p:nvPr/>
        </p:nvPicPr>
        <p:blipFill>
          <a:blip r:embed="rId3">
            <a:alphaModFix/>
          </a:blip>
          <a:stretch>
            <a:fillRect/>
          </a:stretch>
        </p:blipFill>
        <p:spPr>
          <a:xfrm>
            <a:off x="203201" y="203201"/>
            <a:ext cx="3822700" cy="2120900"/>
          </a:xfrm>
          <a:prstGeom prst="rect">
            <a:avLst/>
          </a:prstGeom>
          <a:noFill/>
          <a:ln>
            <a:noFill/>
          </a:ln>
        </p:spPr>
      </p:pic>
    </p:spTree>
    <p:extLst>
      <p:ext uri="{BB962C8B-B14F-4D97-AF65-F5344CB8AC3E}">
        <p14:creationId xmlns:p14="http://schemas.microsoft.com/office/powerpoint/2010/main" val="21521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1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necessary</a:t>
            </a:r>
            <a:br>
              <a:rPr lang="en-GB" dirty="0">
                <a:latin typeface="Arial"/>
                <a:ea typeface="Arial"/>
                <a:cs typeface="Arial"/>
                <a:sym typeface="Arial"/>
              </a:rPr>
            </a:br>
            <a:endParaRPr i="1" dirty="0">
              <a:latin typeface="Arial"/>
              <a:ea typeface="Arial"/>
              <a:cs typeface="Arial"/>
              <a:sym typeface="Arial"/>
            </a:endParaRPr>
          </a:p>
        </p:txBody>
      </p:sp>
      <p:sp>
        <p:nvSpPr>
          <p:cNvPr id="5" name="TextBox 4">
            <a:extLst>
              <a:ext uri="{FF2B5EF4-FFF2-40B4-BE49-F238E27FC236}">
                <a16:creationId xmlns:a16="http://schemas.microsoft.com/office/drawing/2014/main" id="{BF3EFE75-8D0A-D607-2B27-211C74E51F1A}"/>
              </a:ext>
            </a:extLst>
          </p:cNvPr>
          <p:cNvSpPr txBox="1"/>
          <p:nvPr/>
        </p:nvSpPr>
        <p:spPr>
          <a:xfrm>
            <a:off x="2085976" y="4193093"/>
            <a:ext cx="8266338" cy="1323439"/>
          </a:xfrm>
          <a:prstGeom prst="rect">
            <a:avLst/>
          </a:prstGeom>
          <a:noFill/>
        </p:spPr>
        <p:txBody>
          <a:bodyPr wrap="square">
            <a:spAutoFit/>
          </a:bodyPr>
          <a:lstStyle/>
          <a:p>
            <a:pPr algn="ctr"/>
            <a:r>
              <a:rPr lang="en-GB" sz="4000" dirty="0">
                <a:latin typeface="Twinkl Cursive Looped" panose="02000000000000000000" pitchFamily="2" charset="0"/>
              </a:rPr>
              <a:t>Builders require the necessary tools for the job.</a:t>
            </a:r>
            <a:endParaRPr lang="en-GB" sz="4000" dirty="0"/>
          </a:p>
        </p:txBody>
      </p:sp>
      <p:pic>
        <p:nvPicPr>
          <p:cNvPr id="6" name="Google Shape;610;p111">
            <a:extLst>
              <a:ext uri="{FF2B5EF4-FFF2-40B4-BE49-F238E27FC236}">
                <a16:creationId xmlns:a16="http://schemas.microsoft.com/office/drawing/2014/main" id="{2BEE438E-7D15-38CE-F61D-50166BECF039}"/>
              </a:ext>
            </a:extLst>
          </p:cNvPr>
          <p:cNvPicPr preferRelativeResize="0"/>
          <p:nvPr/>
        </p:nvPicPr>
        <p:blipFill>
          <a:blip r:embed="rId3">
            <a:alphaModFix/>
          </a:blip>
          <a:stretch>
            <a:fillRect/>
          </a:stretch>
        </p:blipFill>
        <p:spPr>
          <a:xfrm>
            <a:off x="203200" y="203200"/>
            <a:ext cx="3403600" cy="2387600"/>
          </a:xfrm>
          <a:prstGeom prst="rect">
            <a:avLst/>
          </a:prstGeom>
          <a:noFill/>
          <a:ln>
            <a:noFill/>
          </a:ln>
        </p:spPr>
      </p:pic>
    </p:spTree>
    <p:extLst>
      <p:ext uri="{BB962C8B-B14F-4D97-AF65-F5344CB8AC3E}">
        <p14:creationId xmlns:p14="http://schemas.microsoft.com/office/powerpoint/2010/main" val="42265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t> </a:t>
            </a:r>
            <a:r>
              <a:rPr lang="en-GB" dirty="0">
                <a:latin typeface="Twinkl Cursive Looped" panose="02000000000000000000" pitchFamily="2" charset="0"/>
              </a:rPr>
              <a:t>the 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cious</a:t>
            </a:r>
            <a:endParaRPr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5132084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273"/>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atrocious</a:t>
            </a:r>
            <a:endParaRPr dirty="0">
              <a:latin typeface="Twinkl Cursive Looped" panose="02000000000000000000" pitchFamily="2" charset="0"/>
            </a:endParaRPr>
          </a:p>
        </p:txBody>
      </p:sp>
      <p:sp>
        <p:nvSpPr>
          <p:cNvPr id="1489" name="Google Shape;1489;p273"/>
          <p:cNvSpPr/>
          <p:nvPr/>
        </p:nvSpPr>
        <p:spPr>
          <a:xfrm>
            <a:off x="6175433" y="3588400"/>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1490" name="Google Shape;1490;p273"/>
          <p:cNvPicPr preferRelativeResize="0"/>
          <p:nvPr/>
        </p:nvPicPr>
        <p:blipFill>
          <a:blip r:embed="rId3">
            <a:alphaModFix/>
          </a:blip>
          <a:stretch>
            <a:fillRect/>
          </a:stretch>
        </p:blipFill>
        <p:spPr>
          <a:xfrm>
            <a:off x="203200" y="203201"/>
            <a:ext cx="4140200" cy="196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 grpId="0"/>
      <p:bldP spid="148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76"/>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ferocious</a:t>
            </a:r>
            <a:endParaRPr dirty="0">
              <a:latin typeface="Twinkl Cursive Looped" panose="02000000000000000000" pitchFamily="2" charset="0"/>
            </a:endParaRPr>
          </a:p>
        </p:txBody>
      </p:sp>
      <p:sp>
        <p:nvSpPr>
          <p:cNvPr id="1507" name="Google Shape;1507;p276"/>
          <p:cNvSpPr/>
          <p:nvPr/>
        </p:nvSpPr>
        <p:spPr>
          <a:xfrm>
            <a:off x="6175433" y="3588400"/>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1508" name="Google Shape;1508;p276"/>
          <p:cNvPicPr preferRelativeResize="0"/>
          <p:nvPr/>
        </p:nvPicPr>
        <p:blipFill>
          <a:blip r:embed="rId3">
            <a:alphaModFix/>
          </a:blip>
          <a:stretch>
            <a:fillRect/>
          </a:stretch>
        </p:blipFill>
        <p:spPr>
          <a:xfrm>
            <a:off x="203201" y="203200"/>
            <a:ext cx="2707748" cy="2555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 grpId="0"/>
      <p:bldP spid="150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800510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ow</a:t>
            </a: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ow</a:t>
            </a:r>
          </a:p>
        </p:txBody>
      </p:sp>
    </p:spTree>
    <p:extLst>
      <p:ext uri="{BB962C8B-B14F-4D97-AF65-F5344CB8AC3E}">
        <p14:creationId xmlns:p14="http://schemas.microsoft.com/office/powerpoint/2010/main" val="32988575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unknown</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78263"/>
            <a:ext cx="1077686"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0834" name="Picture 2" descr="Image result for unknown clipart">
            <a:extLst>
              <a:ext uri="{FF2B5EF4-FFF2-40B4-BE49-F238E27FC236}">
                <a16:creationId xmlns:a16="http://schemas.microsoft.com/office/drawing/2014/main" id="{00F2F033-C036-8351-AB68-A87ACE7B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64" y="587149"/>
            <a:ext cx="14097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2"/>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gracious</a:t>
            </a:r>
            <a:endParaRPr dirty="0">
              <a:latin typeface="Twinkl Cursive Looped" panose="02000000000000000000" pitchFamily="2" charset="0"/>
            </a:endParaRPr>
          </a:p>
        </p:txBody>
      </p:sp>
      <p:sp>
        <p:nvSpPr>
          <p:cNvPr id="451" name="Google Shape;451;p82"/>
          <p:cNvSpPr/>
          <p:nvPr/>
        </p:nvSpPr>
        <p:spPr>
          <a:xfrm>
            <a:off x="6032533" y="3604767"/>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452" name="Google Shape;452;p82"/>
          <p:cNvPicPr preferRelativeResize="0"/>
          <p:nvPr/>
        </p:nvPicPr>
        <p:blipFill>
          <a:blip r:embed="rId3">
            <a:alphaModFix/>
          </a:blip>
          <a:stretch>
            <a:fillRect/>
          </a:stretch>
        </p:blipFill>
        <p:spPr>
          <a:xfrm>
            <a:off x="203200" y="203200"/>
            <a:ext cx="2555363" cy="2555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p:bldP spid="45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sown</a:t>
            </a:r>
          </a:p>
        </p:txBody>
      </p:sp>
      <p:sp>
        <p:nvSpPr>
          <p:cNvPr id="3" name="Rectangle 2">
            <a:extLst>
              <a:ext uri="{FF2B5EF4-FFF2-40B4-BE49-F238E27FC236}">
                <a16:creationId xmlns:a16="http://schemas.microsoft.com/office/drawing/2014/main" id="{0366E0B6-702E-4814-82C6-08CA2D13F3C9}"/>
              </a:ext>
            </a:extLst>
          </p:cNvPr>
          <p:cNvSpPr/>
          <p:nvPr/>
        </p:nvSpPr>
        <p:spPr>
          <a:xfrm>
            <a:off x="5565321" y="3608613"/>
            <a:ext cx="106135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9810" name="Picture 2" descr="Image result for sown clipart">
            <a:extLst>
              <a:ext uri="{FF2B5EF4-FFF2-40B4-BE49-F238E27FC236}">
                <a16:creationId xmlns:a16="http://schemas.microsoft.com/office/drawing/2014/main" id="{9AF87FFD-C148-4614-72EC-26CCFA3D97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70"/>
          <a:stretch/>
        </p:blipFill>
        <p:spPr bwMode="auto">
          <a:xfrm>
            <a:off x="405493" y="423182"/>
            <a:ext cx="2141764" cy="244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0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unknown</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not known or familiar </a:t>
            </a:r>
          </a:p>
        </p:txBody>
      </p:sp>
      <p:pic>
        <p:nvPicPr>
          <p:cNvPr id="3" name="Picture 2" descr="Image result for unknown clipart">
            <a:extLst>
              <a:ext uri="{FF2B5EF4-FFF2-40B4-BE49-F238E27FC236}">
                <a16:creationId xmlns:a16="http://schemas.microsoft.com/office/drawing/2014/main" id="{7125C7BA-6CB1-4277-B206-D2E003A89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64" y="587149"/>
            <a:ext cx="14097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sown</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1446550"/>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r>
              <a:rPr lang="en-GB" sz="4000" dirty="0">
                <a:solidFill>
                  <a:prstClr val="black"/>
                </a:solidFill>
                <a:latin typeface="Twinkl Cursive Looped" panose="02000000000000000000" pitchFamily="2" charset="0"/>
              </a:rPr>
              <a:t> (past participle) plant (seed) by scattering it on or in the earth </a:t>
            </a:r>
            <a:endParaRPr lang="en-GB" sz="1200" i="1" dirty="0"/>
          </a:p>
        </p:txBody>
      </p:sp>
      <p:pic>
        <p:nvPicPr>
          <p:cNvPr id="3" name="Picture 2" descr="Image result for sown clipart">
            <a:extLst>
              <a:ext uri="{FF2B5EF4-FFF2-40B4-BE49-F238E27FC236}">
                <a16:creationId xmlns:a16="http://schemas.microsoft.com/office/drawing/2014/main" id="{0CC21FFE-66A8-DF73-6C04-F6B71C1B6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70"/>
          <a:stretch/>
        </p:blipFill>
        <p:spPr bwMode="auto">
          <a:xfrm>
            <a:off x="405493" y="423182"/>
            <a:ext cx="2141764" cy="244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There was an exploration into unknown territory due to start in a week.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35240" y="3080825"/>
            <a:ext cx="2955017"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27662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A pot was sown with a thin layer of seeds on top of compost.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555670" y="2898321"/>
            <a:ext cx="1894115" cy="767444"/>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53831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373267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sufficient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107996"/>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enough; adequate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30" name="Picture 10" descr="Image result for sufficient clipart">
            <a:extLst>
              <a:ext uri="{FF2B5EF4-FFF2-40B4-BE49-F238E27FC236}">
                <a16:creationId xmlns:a16="http://schemas.microsoft.com/office/drawing/2014/main" id="{1A0D48DF-54AB-AFC2-C58F-7B35A8BC0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1"/>
          <a:stretch/>
        </p:blipFill>
        <p:spPr bwMode="auto">
          <a:xfrm>
            <a:off x="288811" y="0"/>
            <a:ext cx="2372745" cy="24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4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had sufficient resources to survive.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16" y="3014746"/>
            <a:ext cx="2743199"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9931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suggest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put forward for consideration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50" name="Picture 10" descr="Image result for suggest clipart">
            <a:extLst>
              <a:ext uri="{FF2B5EF4-FFF2-40B4-BE49-F238E27FC236}">
                <a16:creationId xmlns:a16="http://schemas.microsoft.com/office/drawing/2014/main" id="{AD1A632B-BCCD-3A1E-978D-01491699E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0" y="310243"/>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suggest that we wait a day or two.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6429" y="3771900"/>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00565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5"/>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spacious</a:t>
            </a:r>
            <a:endParaRPr dirty="0">
              <a:latin typeface="Twinkl Cursive Looped" panose="02000000000000000000" pitchFamily="2" charset="0"/>
            </a:endParaRPr>
          </a:p>
        </p:txBody>
      </p:sp>
      <p:sp>
        <p:nvSpPr>
          <p:cNvPr id="469" name="Google Shape;469;p85"/>
          <p:cNvSpPr/>
          <p:nvPr/>
        </p:nvSpPr>
        <p:spPr>
          <a:xfrm>
            <a:off x="6096000" y="3636167"/>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470" name="Google Shape;470;p85"/>
          <p:cNvPicPr preferRelativeResize="0"/>
          <p:nvPr/>
        </p:nvPicPr>
        <p:blipFill>
          <a:blip r:embed="rId3">
            <a:alphaModFix/>
          </a:blip>
          <a:stretch>
            <a:fillRect/>
          </a:stretch>
        </p:blipFill>
        <p:spPr>
          <a:xfrm>
            <a:off x="203201" y="203200"/>
            <a:ext cx="4613300" cy="30699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46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rhyme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1" y="3646778"/>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correspondence of sound between words or the endings of words, especially when these are used at the ends of lines of poetry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11618" name="Picture 2" descr="Image result for rhyem clipart">
            <a:extLst>
              <a:ext uri="{FF2B5EF4-FFF2-40B4-BE49-F238E27FC236}">
                <a16:creationId xmlns:a16="http://schemas.microsoft.com/office/drawing/2014/main" id="{F62C30E8-031D-ECDF-2919-2560AD49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508"/>
            <a:ext cx="12668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Poetic features include rhythm, rhyme, and alliteration.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485" y="3771900"/>
            <a:ext cx="2710543"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82629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602372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a:t>
            </a:r>
          </a:p>
        </p:txBody>
      </p:sp>
    </p:spTree>
    <p:extLst>
      <p:ext uri="{BB962C8B-B14F-4D97-AF65-F5344CB8AC3E}">
        <p14:creationId xmlns:p14="http://schemas.microsoft.com/office/powerpoint/2010/main" val="23640946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suggest</a:t>
            </a:r>
            <a:r>
              <a:rPr lang="en-GB" sz="3600" dirty="0">
                <a:solidFill>
                  <a:srgbClr val="000000"/>
                </a:solidFill>
                <a:effectLst/>
                <a:latin typeface="Twinkl Cursive Looped" panose="02000000000000000000" pitchFamily="2" charset="0"/>
                <a:ea typeface="Times New Roman" panose="02020603050405020304" pitchFamily="18" charset="0"/>
              </a:rPr>
              <a:t> that global warming is felt most keenly at both the north and south poles, where temperatures are rising much faster than elsewhere.  Here the currently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sufficient</a:t>
            </a:r>
            <a:r>
              <a:rPr lang="en-GB" sz="3600" dirty="0">
                <a:solidFill>
                  <a:srgbClr val="000000"/>
                </a:solidFill>
                <a:effectLst/>
                <a:latin typeface="Twinkl Cursive Looped" panose="02000000000000000000" pitchFamily="2" charset="0"/>
                <a:ea typeface="Times New Roman" panose="02020603050405020304" pitchFamily="18" charset="0"/>
              </a:rPr>
              <a:t> ice-caps are slowly melting.  In other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known</a:t>
            </a:r>
            <a:r>
              <a:rPr lang="en-GB" sz="3600" dirty="0">
                <a:solidFill>
                  <a:srgbClr val="000000"/>
                </a:solidFill>
                <a:effectLst/>
                <a:latin typeface="Twinkl Cursive Looped" panose="02000000000000000000" pitchFamily="2" charset="0"/>
                <a:ea typeface="Times New Roman" panose="02020603050405020304" pitchFamily="18" charset="0"/>
              </a:rPr>
              <a:t> cold regions around the world, glaciers – vast rivers of ice - are melting too. All the extra water is causing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shallow</a:t>
            </a:r>
            <a:r>
              <a:rPr lang="en-GB" sz="3600" dirty="0">
                <a:solidFill>
                  <a:srgbClr val="000000"/>
                </a:solidFill>
                <a:effectLst/>
                <a:latin typeface="Twinkl Cursive Looped" panose="02000000000000000000" pitchFamily="2" charset="0"/>
                <a:ea typeface="Times New Roman" panose="02020603050405020304" pitchFamily="18" charset="0"/>
              </a:rPr>
              <a:t> sea levels to rise threatening to flood coasts and low-lying islands.</a:t>
            </a:r>
          </a:p>
        </p:txBody>
      </p:sp>
    </p:spTree>
    <p:extLst>
      <p:ext uri="{BB962C8B-B14F-4D97-AF65-F5344CB8AC3E}">
        <p14:creationId xmlns:p14="http://schemas.microsoft.com/office/powerpoint/2010/main" val="13870145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4791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All the extra water is causing shallow sea levels to rise threatening to flood coasts and low-lying islands.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0610189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E138D-4212-8369-2A4D-43718DF24E2F}"/>
              </a:ext>
            </a:extLst>
          </p:cNvPr>
          <p:cNvPicPr>
            <a:picLocks noChangeAspect="1"/>
          </p:cNvPicPr>
          <p:nvPr/>
        </p:nvPicPr>
        <p:blipFill rotWithShape="1">
          <a:blip r:embed="rId2"/>
          <a:srcRect l="11651" t="17127" r="11339" b="8790"/>
          <a:stretch/>
        </p:blipFill>
        <p:spPr>
          <a:xfrm>
            <a:off x="114301" y="97970"/>
            <a:ext cx="12075792" cy="6531429"/>
          </a:xfrm>
          <a:prstGeom prst="rect">
            <a:avLst/>
          </a:prstGeom>
        </p:spPr>
      </p:pic>
    </p:spTree>
    <p:extLst>
      <p:ext uri="{BB962C8B-B14F-4D97-AF65-F5344CB8AC3E}">
        <p14:creationId xmlns:p14="http://schemas.microsoft.com/office/powerpoint/2010/main" val="37413473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33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muscle</a:t>
            </a:r>
            <a:endParaRPr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18762581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34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necessary</a:t>
            </a:r>
            <a:endParaRPr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5749747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32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vicious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32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gracious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33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spacious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33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malicious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332"/>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precious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33"/>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conscious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33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delicious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ow</a:t>
            </a: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ow</a:t>
            </a:r>
          </a:p>
        </p:txBody>
      </p:sp>
    </p:spTree>
    <p:extLst>
      <p:ext uri="{BB962C8B-B14F-4D97-AF65-F5344CB8AC3E}">
        <p14:creationId xmlns:p14="http://schemas.microsoft.com/office/powerpoint/2010/main" val="28173352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p33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suspicious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33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atrocious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33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ferocious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shallow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window</a:t>
            </a:r>
          </a:p>
        </p:txBody>
      </p:sp>
    </p:spTree>
    <p:extLst>
      <p:ext uri="{BB962C8B-B14F-4D97-AF65-F5344CB8AC3E}">
        <p14:creationId xmlns:p14="http://schemas.microsoft.com/office/powerpoint/2010/main" val="29382723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blown</a:t>
            </a:r>
          </a:p>
        </p:txBody>
      </p:sp>
    </p:spTree>
    <p:extLst>
      <p:ext uri="{BB962C8B-B14F-4D97-AF65-F5344CB8AC3E}">
        <p14:creationId xmlns:p14="http://schemas.microsoft.com/office/powerpoint/2010/main" val="42138582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thrown</a:t>
            </a:r>
          </a:p>
        </p:txBody>
      </p:sp>
    </p:spTree>
    <p:extLst>
      <p:ext uri="{BB962C8B-B14F-4D97-AF65-F5344CB8AC3E}">
        <p14:creationId xmlns:p14="http://schemas.microsoft.com/office/powerpoint/2010/main" val="8057828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below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shallow   </a:t>
            </a:r>
          </a:p>
        </p:txBody>
      </p:sp>
      <p:sp>
        <p:nvSpPr>
          <p:cNvPr id="3" name="Rectangle 2">
            <a:extLst>
              <a:ext uri="{FF2B5EF4-FFF2-40B4-BE49-F238E27FC236}">
                <a16:creationId xmlns:a16="http://schemas.microsoft.com/office/drawing/2014/main" id="{13BB5EC0-7A96-4D29-A835-6FAE896C31A4}"/>
              </a:ext>
            </a:extLst>
          </p:cNvPr>
          <p:cNvSpPr/>
          <p:nvPr/>
        </p:nvSpPr>
        <p:spPr>
          <a:xfrm>
            <a:off x="6760028" y="3551633"/>
            <a:ext cx="1077686"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Image result for shallow clipart">
            <a:extLst>
              <a:ext uri="{FF2B5EF4-FFF2-40B4-BE49-F238E27FC236}">
                <a16:creationId xmlns:a16="http://schemas.microsoft.com/office/drawing/2014/main" id="{586409F0-CB3F-9361-068D-DC34213AB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400050"/>
            <a:ext cx="2114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bestow</a:t>
            </a:r>
          </a:p>
        </p:txBody>
      </p:sp>
    </p:spTree>
    <p:extLst>
      <p:ext uri="{BB962C8B-B14F-4D97-AF65-F5344CB8AC3E}">
        <p14:creationId xmlns:p14="http://schemas.microsoft.com/office/powerpoint/2010/main" val="27926693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unknown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341559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606603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sufficient</a:t>
            </a:r>
          </a:p>
        </p:txBody>
      </p:sp>
    </p:spTree>
    <p:extLst>
      <p:ext uri="{BB962C8B-B14F-4D97-AF65-F5344CB8AC3E}">
        <p14:creationId xmlns:p14="http://schemas.microsoft.com/office/powerpoint/2010/main" val="23354098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suggest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rhyme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182443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muscle necessary secretary delicious atrocious  sufficient suggest      rhyme blown known bestow sown </a:t>
            </a:r>
          </a:p>
        </p:txBody>
      </p:sp>
    </p:spTree>
    <p:extLst>
      <p:ext uri="{BB962C8B-B14F-4D97-AF65-F5344CB8AC3E}">
        <p14:creationId xmlns:p14="http://schemas.microsoft.com/office/powerpoint/2010/main" val="388699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window</a:t>
            </a:r>
          </a:p>
        </p:txBody>
      </p:sp>
      <p:sp>
        <p:nvSpPr>
          <p:cNvPr id="3" name="Rectangle 2">
            <a:extLst>
              <a:ext uri="{FF2B5EF4-FFF2-40B4-BE49-F238E27FC236}">
                <a16:creationId xmlns:a16="http://schemas.microsoft.com/office/drawing/2014/main" id="{0366E0B6-702E-4814-82C6-08CA2D13F3C9}"/>
              </a:ext>
            </a:extLst>
          </p:cNvPr>
          <p:cNvSpPr/>
          <p:nvPr/>
        </p:nvSpPr>
        <p:spPr>
          <a:xfrm>
            <a:off x="6498771" y="3608613"/>
            <a:ext cx="106135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60" name="Picture 12" descr="Image result for window clipart">
            <a:extLst>
              <a:ext uri="{FF2B5EF4-FFF2-40B4-BE49-F238E27FC236}">
                <a16:creationId xmlns:a16="http://schemas.microsoft.com/office/drawing/2014/main" id="{804EFFF7-CE46-F74C-008E-0A3C91138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47007"/>
            <a:ext cx="21240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1" y="3670873"/>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 Pronoun verb adjective noun verb</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They had sufficient resources to survive.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2620735" y="2048355"/>
            <a:ext cx="2261507"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3004456" y="3670874"/>
            <a:ext cx="1453243"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2" y="3659010"/>
            <a:ext cx="11800115" cy="954107"/>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Pronoun verb preposition pronoun verb determiner noun conjunction number </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91885" y="1990552"/>
            <a:ext cx="11517084" cy="707886"/>
          </a:xfrm>
          <a:prstGeom prst="rect">
            <a:avLst/>
          </a:prstGeom>
          <a:noFill/>
        </p:spPr>
        <p:txBody>
          <a:bodyPr wrap="square" rtlCol="0">
            <a:spAutoFit/>
          </a:bodyPr>
          <a:lstStyle/>
          <a:p>
            <a:r>
              <a:rPr lang="en-GB" sz="4000" dirty="0">
                <a:latin typeface="Twinkl Cursive Looped" panose="02000000000000000000" pitchFamily="2" charset="0"/>
              </a:rPr>
              <a:t>I suggest that we wait a day or two.</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653141" y="2082885"/>
            <a:ext cx="1975757"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1608360" y="3624950"/>
            <a:ext cx="914401"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935908"/>
            <a:ext cx="11800115" cy="523220"/>
          </a:xfrm>
          <a:prstGeom prst="rect">
            <a:avLst/>
          </a:prstGeom>
          <a:noFill/>
        </p:spPr>
        <p:txBody>
          <a:bodyPr wrap="square" rtlCol="0">
            <a:spAutoFit/>
          </a:bodyPr>
          <a:lstStyle/>
          <a:p>
            <a:r>
              <a:rPr lang="fr-FR" sz="2800" dirty="0">
                <a:solidFill>
                  <a:schemeClr val="accent2"/>
                </a:solidFill>
                <a:latin typeface="Twinkl Cursive Looped" panose="02000000000000000000" pitchFamily="2" charset="0"/>
              </a:rPr>
              <a:t>Adjective </a:t>
            </a:r>
            <a:r>
              <a:rPr lang="fr-FR" sz="2800" dirty="0" err="1">
                <a:solidFill>
                  <a:schemeClr val="accent2"/>
                </a:solidFill>
                <a:latin typeface="Twinkl Cursive Looped" panose="02000000000000000000" pitchFamily="2" charset="0"/>
              </a:rPr>
              <a:t>nouns</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conjunction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37457" y="1990552"/>
            <a:ext cx="11517084" cy="1323439"/>
          </a:xfrm>
          <a:prstGeom prst="rect">
            <a:avLst/>
          </a:prstGeom>
          <a:noFill/>
        </p:spPr>
        <p:txBody>
          <a:bodyPr wrap="square" rtlCol="0">
            <a:spAutoFit/>
          </a:bodyPr>
          <a:lstStyle/>
          <a:p>
            <a:r>
              <a:rPr lang="en-GB" sz="4000" dirty="0">
                <a:latin typeface="Twinkl Cursive Looped" panose="02000000000000000000" pitchFamily="2" charset="0"/>
              </a:rPr>
              <a:t>Poetic features include rhythm, rhyme, and alliteration.</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7331529" y="2036718"/>
            <a:ext cx="1730826"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4547503" y="3935909"/>
            <a:ext cx="914401"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7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889843"/>
            <a:ext cx="11740242" cy="4247317"/>
          </a:xfrm>
          <a:prstGeom prst="rect">
            <a:avLst/>
          </a:prstGeom>
          <a:noFill/>
        </p:spPr>
        <p:txBody>
          <a:bodyPr wrap="square" rtlCol="0">
            <a:spAutoFit/>
          </a:bodyPr>
          <a:lstStyle/>
          <a:p>
            <a:r>
              <a:rPr lang="en-GB" b="1" dirty="0">
                <a:solidFill>
                  <a:srgbClr val="83001D"/>
                </a:solidFill>
                <a:effectLst/>
              </a:rPr>
              <a:t>Sufficient </a:t>
            </a:r>
          </a:p>
          <a:p>
            <a:endParaRPr lang="en-GB" b="1" dirty="0">
              <a:solidFill>
                <a:srgbClr val="83001D"/>
              </a:solidFill>
              <a:effectLst/>
            </a:endParaRPr>
          </a:p>
          <a:p>
            <a:r>
              <a:rPr lang="en-GB" b="1" dirty="0">
                <a:solidFill>
                  <a:srgbClr val="83001D"/>
                </a:solidFill>
                <a:effectLst/>
              </a:rPr>
              <a:t>Middle English (in the sense ‘legally satisfactory’): from Old French, or from Latin sufficient- ‘meeting the need of’ (see suffice).</a:t>
            </a:r>
          </a:p>
          <a:p>
            <a:endParaRPr lang="en-GB" b="1" dirty="0">
              <a:solidFill>
                <a:srgbClr val="83001D"/>
              </a:solidFill>
            </a:endParaRPr>
          </a:p>
          <a:p>
            <a:r>
              <a:rPr lang="en-GB" b="1" dirty="0">
                <a:solidFill>
                  <a:srgbClr val="83001D"/>
                </a:solidFill>
                <a:effectLst/>
              </a:rPr>
              <a:t>Suggest </a:t>
            </a:r>
          </a:p>
          <a:p>
            <a:endParaRPr lang="en-GB" b="1" dirty="0">
              <a:solidFill>
                <a:srgbClr val="83001D"/>
              </a:solidFill>
            </a:endParaRPr>
          </a:p>
          <a:p>
            <a:r>
              <a:rPr lang="en-GB" b="1" dirty="0">
                <a:solidFill>
                  <a:srgbClr val="83001D"/>
                </a:solidFill>
                <a:effectLst/>
              </a:rPr>
              <a:t>early 16th century: from Latin suggest- ‘suggested, prompted’, from the verb </a:t>
            </a:r>
            <a:r>
              <a:rPr lang="en-GB" b="1" dirty="0" err="1">
                <a:solidFill>
                  <a:srgbClr val="83001D"/>
                </a:solidFill>
                <a:effectLst/>
              </a:rPr>
              <a:t>suggerere</a:t>
            </a:r>
            <a:r>
              <a:rPr lang="en-GB" b="1" dirty="0">
                <a:solidFill>
                  <a:srgbClr val="83001D"/>
                </a:solidFill>
                <a:effectLst/>
              </a:rPr>
              <a:t>, from sub- ‘from below’ + </a:t>
            </a:r>
            <a:r>
              <a:rPr lang="en-GB" b="1" dirty="0" err="1">
                <a:solidFill>
                  <a:srgbClr val="83001D"/>
                </a:solidFill>
                <a:effectLst/>
              </a:rPr>
              <a:t>gerere</a:t>
            </a:r>
            <a:r>
              <a:rPr lang="en-GB" b="1" dirty="0">
                <a:solidFill>
                  <a:srgbClr val="83001D"/>
                </a:solidFill>
                <a:effectLst/>
              </a:rPr>
              <a:t> ‘bring’.</a:t>
            </a:r>
            <a:endParaRPr lang="en-GB" b="1" dirty="0">
              <a:solidFill>
                <a:srgbClr val="83001D"/>
              </a:solidFill>
            </a:endParaRPr>
          </a:p>
          <a:p>
            <a:endParaRPr lang="en-GB" b="1" dirty="0">
              <a:solidFill>
                <a:srgbClr val="83001D"/>
              </a:solidFill>
              <a:effectLst/>
            </a:endParaRPr>
          </a:p>
          <a:p>
            <a:r>
              <a:rPr lang="en-GB" b="1" dirty="0">
                <a:solidFill>
                  <a:srgbClr val="83001D"/>
                </a:solidFill>
                <a:effectLst/>
              </a:rPr>
              <a:t>Rhyme </a:t>
            </a:r>
          </a:p>
          <a:p>
            <a:endParaRPr lang="en-GB" b="1" dirty="0">
              <a:solidFill>
                <a:srgbClr val="83001D"/>
              </a:solidFill>
              <a:effectLst/>
            </a:endParaRPr>
          </a:p>
          <a:p>
            <a:r>
              <a:rPr lang="en-GB" b="1" dirty="0">
                <a:solidFill>
                  <a:srgbClr val="83001D"/>
                </a:solidFill>
                <a:effectLst/>
              </a:rPr>
              <a:t>Middle English rime, from Old French, from medieval Latin </a:t>
            </a:r>
            <a:r>
              <a:rPr lang="en-GB" b="1" dirty="0" err="1">
                <a:solidFill>
                  <a:srgbClr val="83001D"/>
                </a:solidFill>
                <a:effectLst/>
              </a:rPr>
              <a:t>rithmus</a:t>
            </a:r>
            <a:r>
              <a:rPr lang="en-GB" b="1" dirty="0">
                <a:solidFill>
                  <a:srgbClr val="83001D"/>
                </a:solidFill>
                <a:effectLst/>
              </a:rPr>
              <a:t>, via Latin from Greek </a:t>
            </a:r>
            <a:r>
              <a:rPr lang="en-GB" b="1" dirty="0" err="1">
                <a:solidFill>
                  <a:srgbClr val="83001D"/>
                </a:solidFill>
                <a:effectLst/>
              </a:rPr>
              <a:t>rhuthmos</a:t>
            </a:r>
            <a:r>
              <a:rPr lang="en-GB" b="1" dirty="0">
                <a:solidFill>
                  <a:srgbClr val="83001D"/>
                </a:solidFill>
                <a:effectLst/>
              </a:rPr>
              <a:t> (see rhythm). The current spelling was introduced in the early 17th century under the influence of rhythm.</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785652"/>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4800" i="1" dirty="0">
                <a:latin typeface="Twinkl Cursive Looped" panose="02000000000000000000" pitchFamily="2" charset="0"/>
              </a:rPr>
              <a:t>Find synonyms and antonyms of the challenge words. </a:t>
            </a:r>
          </a:p>
        </p:txBody>
      </p:sp>
    </p:spTree>
    <p:extLst>
      <p:ext uri="{BB962C8B-B14F-4D97-AF65-F5344CB8AC3E}">
        <p14:creationId xmlns:p14="http://schemas.microsoft.com/office/powerpoint/2010/main" val="402739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blown</a:t>
            </a:r>
          </a:p>
        </p:txBody>
      </p:sp>
      <p:sp>
        <p:nvSpPr>
          <p:cNvPr id="3" name="Rectangle 2">
            <a:extLst>
              <a:ext uri="{FF2B5EF4-FFF2-40B4-BE49-F238E27FC236}">
                <a16:creationId xmlns:a16="http://schemas.microsoft.com/office/drawing/2014/main" id="{0366E0B6-702E-4814-82C6-08CA2D13F3C9}"/>
              </a:ext>
            </a:extLst>
          </p:cNvPr>
          <p:cNvSpPr/>
          <p:nvPr/>
        </p:nvSpPr>
        <p:spPr>
          <a:xfrm>
            <a:off x="5682342" y="3608613"/>
            <a:ext cx="106135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570" name="Picture 2" descr="Image result for blown clipart">
            <a:extLst>
              <a:ext uri="{FF2B5EF4-FFF2-40B4-BE49-F238E27FC236}">
                <a16:creationId xmlns:a16="http://schemas.microsoft.com/office/drawing/2014/main" id="{004DFA6D-2253-AEDA-D7AA-FA547B8EC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49036"/>
            <a:ext cx="2628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shallow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of little depth </a:t>
            </a:r>
          </a:p>
        </p:txBody>
      </p:sp>
      <p:pic>
        <p:nvPicPr>
          <p:cNvPr id="9" name="Picture 10" descr="Image result for shallow clipart">
            <a:extLst>
              <a:ext uri="{FF2B5EF4-FFF2-40B4-BE49-F238E27FC236}">
                <a16:creationId xmlns:a16="http://schemas.microsoft.com/office/drawing/2014/main" id="{98C08231-E9B1-C0C4-2B1D-EDA733486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400050"/>
            <a:ext cx="2114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window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2062103"/>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r>
              <a:rPr lang="en-GB" sz="4000" dirty="0">
                <a:solidFill>
                  <a:prstClr val="black"/>
                </a:solidFill>
                <a:latin typeface="Twinkl Cursive Looped" panose="02000000000000000000" pitchFamily="2" charset="0"/>
              </a:rPr>
              <a:t> an opening in the wall or roof of a building or vehicle, fitted with glass in a frame to admit light or air and allow people to see out</a:t>
            </a:r>
            <a:endParaRPr lang="en-GB" sz="1200" i="1" dirty="0"/>
          </a:p>
        </p:txBody>
      </p:sp>
      <p:pic>
        <p:nvPicPr>
          <p:cNvPr id="9" name="Picture 12" descr="Image result for window clipart">
            <a:extLst>
              <a:ext uri="{FF2B5EF4-FFF2-40B4-BE49-F238E27FC236}">
                <a16:creationId xmlns:a16="http://schemas.microsoft.com/office/drawing/2014/main" id="{3A4E1CFA-5B2B-4C78-2A9E-39002D947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47007"/>
            <a:ext cx="21240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blown</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 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2062103"/>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r>
              <a:rPr lang="en-GB" sz="4000" dirty="0">
                <a:solidFill>
                  <a:prstClr val="black"/>
                </a:solidFill>
                <a:latin typeface="Twinkl Cursive Looped" panose="02000000000000000000" pitchFamily="2" charset="0"/>
              </a:rPr>
              <a:t> denoting a type of glassware made by forcing air through molten glass  OR past tense of to blow</a:t>
            </a:r>
            <a:endParaRPr lang="en-GB" sz="1200" i="1" dirty="0"/>
          </a:p>
        </p:txBody>
      </p:sp>
      <p:pic>
        <p:nvPicPr>
          <p:cNvPr id="3" name="Picture 2" descr="Image result for blown clipart">
            <a:extLst>
              <a:ext uri="{FF2B5EF4-FFF2-40B4-BE49-F238E27FC236}">
                <a16:creationId xmlns:a16="http://schemas.microsoft.com/office/drawing/2014/main" id="{C827AA91-2767-C7BC-8573-19FE91C4A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49036"/>
            <a:ext cx="2628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restaurant serves the noodles in a shallow bowl.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772355" y="3821650"/>
            <a:ext cx="2677431"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window was framing the most beautiful of views across the meadows.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318656" y="2163535"/>
            <a:ext cx="2432958"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A stunning collection of blown glass figurines were on display.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31629" y="2930978"/>
            <a:ext cx="2073728"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43500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sufficient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107996"/>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enough; adequate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30" name="Picture 10" descr="Image result for sufficient clipart">
            <a:extLst>
              <a:ext uri="{FF2B5EF4-FFF2-40B4-BE49-F238E27FC236}">
                <a16:creationId xmlns:a16="http://schemas.microsoft.com/office/drawing/2014/main" id="{1A0D48DF-54AB-AFC2-C58F-7B35A8BC0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1"/>
          <a:stretch/>
        </p:blipFill>
        <p:spPr bwMode="auto">
          <a:xfrm>
            <a:off x="288811" y="0"/>
            <a:ext cx="2372745" cy="24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had sufficient resources to survive.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16" y="3014746"/>
            <a:ext cx="2743199"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suggest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put forward for consideration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50" name="Picture 10" descr="Image result for suggest clipart">
            <a:extLst>
              <a:ext uri="{FF2B5EF4-FFF2-40B4-BE49-F238E27FC236}">
                <a16:creationId xmlns:a16="http://schemas.microsoft.com/office/drawing/2014/main" id="{AD1A632B-BCCD-3A1E-978D-01491699E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0" y="310243"/>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suggest that we wait a day or two.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6429" y="3771900"/>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rhyme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1" y="3646778"/>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correspondence of sound between words or the endings of words, especially when these are used at the ends of lines of poetry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11618" name="Picture 2" descr="Image result for rhyem clipart">
            <a:extLst>
              <a:ext uri="{FF2B5EF4-FFF2-40B4-BE49-F238E27FC236}">
                <a16:creationId xmlns:a16="http://schemas.microsoft.com/office/drawing/2014/main" id="{F62C30E8-031D-ECDF-2919-2560AD49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508"/>
            <a:ext cx="12668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Poetic features include rhythm, rhyme, and alliteration.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485" y="3771900"/>
            <a:ext cx="2710543"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50670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a:t>
            </a:r>
          </a:p>
        </p:txBody>
      </p:sp>
    </p:spTree>
    <p:extLst>
      <p:ext uri="{BB962C8B-B14F-4D97-AF65-F5344CB8AC3E}">
        <p14:creationId xmlns:p14="http://schemas.microsoft.com/office/powerpoint/2010/main" val="2433500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suggest</a:t>
            </a:r>
            <a:r>
              <a:rPr lang="en-GB" sz="3600" dirty="0">
                <a:solidFill>
                  <a:srgbClr val="000000"/>
                </a:solidFill>
                <a:effectLst/>
                <a:latin typeface="Twinkl Cursive Looped" panose="02000000000000000000" pitchFamily="2" charset="0"/>
                <a:ea typeface="Times New Roman" panose="02020603050405020304" pitchFamily="18" charset="0"/>
              </a:rPr>
              <a:t> that global warming is felt most keenly at both the north and south poles, where temperatures are rising much faster than elsewhere.  Here the currently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sufficient</a:t>
            </a:r>
            <a:r>
              <a:rPr lang="en-GB" sz="3600" dirty="0">
                <a:solidFill>
                  <a:srgbClr val="000000"/>
                </a:solidFill>
                <a:effectLst/>
                <a:latin typeface="Twinkl Cursive Looped" panose="02000000000000000000" pitchFamily="2" charset="0"/>
                <a:ea typeface="Times New Roman" panose="02020603050405020304" pitchFamily="18" charset="0"/>
              </a:rPr>
              <a:t> ice-caps are slowly melting.  In other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known</a:t>
            </a:r>
            <a:r>
              <a:rPr lang="en-GB" sz="3600" dirty="0">
                <a:solidFill>
                  <a:srgbClr val="000000"/>
                </a:solidFill>
                <a:effectLst/>
                <a:latin typeface="Twinkl Cursive Looped" panose="02000000000000000000" pitchFamily="2" charset="0"/>
                <a:ea typeface="Times New Roman" panose="02020603050405020304" pitchFamily="18" charset="0"/>
              </a:rPr>
              <a:t> cold regions around the world, glaciers – vast rivers of ice - are melting too. All the extra water is causing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shallow</a:t>
            </a:r>
            <a:r>
              <a:rPr lang="en-GB" sz="3600" dirty="0">
                <a:solidFill>
                  <a:srgbClr val="000000"/>
                </a:solidFill>
                <a:effectLst/>
                <a:latin typeface="Twinkl Cursive Looped" panose="02000000000000000000" pitchFamily="2" charset="0"/>
                <a:ea typeface="Times New Roman" panose="02020603050405020304" pitchFamily="18" charset="0"/>
              </a:rPr>
              <a:t> sea levels to rise threatening to flood coasts and low-lying islands.</a:t>
            </a:r>
          </a:p>
        </p:txBody>
      </p:sp>
    </p:spTree>
    <p:extLst>
      <p:ext uri="{BB962C8B-B14F-4D97-AF65-F5344CB8AC3E}">
        <p14:creationId xmlns:p14="http://schemas.microsoft.com/office/powerpoint/2010/main" val="334416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Scientists suggest that global warming is felt most keenly at both the north and south poles, where temperatures are rising much faster than elsewhere.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099B9A-BDB2-9CDA-5B56-913A6A72B42C}"/>
              </a:ext>
            </a:extLst>
          </p:cNvPr>
          <p:cNvPicPr>
            <a:picLocks noChangeAspect="1"/>
          </p:cNvPicPr>
          <p:nvPr/>
        </p:nvPicPr>
        <p:blipFill rotWithShape="1">
          <a:blip r:embed="rId2"/>
          <a:srcRect l="11651" t="17127" r="11339" b="8790"/>
          <a:stretch/>
        </p:blipFill>
        <p:spPr>
          <a:xfrm>
            <a:off x="114301" y="97970"/>
            <a:ext cx="12075792" cy="6531429"/>
          </a:xfrm>
          <a:prstGeom prst="rect">
            <a:avLst/>
          </a:prstGeom>
        </p:spPr>
      </p:pic>
    </p:spTree>
    <p:extLst>
      <p:ext uri="{BB962C8B-B14F-4D97-AF65-F5344CB8AC3E}">
        <p14:creationId xmlns:p14="http://schemas.microsoft.com/office/powerpoint/2010/main" val="3703441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85683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41646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099B9A-BDB2-9CDA-5B56-913A6A72B42C}"/>
              </a:ext>
            </a:extLst>
          </p:cNvPr>
          <p:cNvPicPr>
            <a:picLocks noChangeAspect="1"/>
          </p:cNvPicPr>
          <p:nvPr/>
        </p:nvPicPr>
        <p:blipFill rotWithShape="1">
          <a:blip r:embed="rId2"/>
          <a:srcRect l="11651" t="17127" r="11339" b="8790"/>
          <a:stretch/>
        </p:blipFill>
        <p:spPr>
          <a:xfrm>
            <a:off x="114301" y="97970"/>
            <a:ext cx="12075792" cy="6531429"/>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muscle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217ABCBD-0F9E-96D3-949C-90F93461A31F}"/>
              </a:ext>
            </a:extLst>
          </p:cNvPr>
          <p:cNvSpPr txBox="1"/>
          <p:nvPr/>
        </p:nvSpPr>
        <p:spPr>
          <a:xfrm>
            <a:off x="1207408" y="3821625"/>
            <a:ext cx="9454243"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athlete was going to the gym to build up muscle.</a:t>
            </a:r>
            <a:endParaRPr lang="en-GB" dirty="0">
              <a:latin typeface="Twinkl Cursive Looped" panose="02000000000000000000" pitchFamily="2" charset="0"/>
            </a:endParaRPr>
          </a:p>
        </p:txBody>
      </p:sp>
      <p:pic>
        <p:nvPicPr>
          <p:cNvPr id="4" name="Google Shape;584;p106">
            <a:extLst>
              <a:ext uri="{FF2B5EF4-FFF2-40B4-BE49-F238E27FC236}">
                <a16:creationId xmlns:a16="http://schemas.microsoft.com/office/drawing/2014/main" id="{BF2509E3-F9DE-339A-2C9F-5A308E1C71C2}"/>
              </a:ext>
            </a:extLst>
          </p:cNvPr>
          <p:cNvPicPr preferRelativeResize="0"/>
          <p:nvPr/>
        </p:nvPicPr>
        <p:blipFill>
          <a:blip r:embed="rId3">
            <a:alphaModFix/>
          </a:blip>
          <a:stretch>
            <a:fillRect/>
          </a:stretch>
        </p:blipFill>
        <p:spPr>
          <a:xfrm>
            <a:off x="203201" y="203201"/>
            <a:ext cx="3822700" cy="2120900"/>
          </a:xfrm>
          <a:prstGeom prst="rect">
            <a:avLst/>
          </a:prstGeom>
          <a:noFill/>
          <a:ln>
            <a:noFill/>
          </a:ln>
        </p:spPr>
      </p:pic>
    </p:spTree>
    <p:extLst>
      <p:ext uri="{BB962C8B-B14F-4D97-AF65-F5344CB8AC3E}">
        <p14:creationId xmlns:p14="http://schemas.microsoft.com/office/powerpoint/2010/main" val="1950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1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necessary</a:t>
            </a:r>
            <a:br>
              <a:rPr lang="en-GB" dirty="0">
                <a:latin typeface="Arial"/>
                <a:ea typeface="Arial"/>
                <a:cs typeface="Arial"/>
                <a:sym typeface="Arial"/>
              </a:rPr>
            </a:br>
            <a:endParaRPr i="1" dirty="0">
              <a:latin typeface="Arial"/>
              <a:ea typeface="Arial"/>
              <a:cs typeface="Arial"/>
              <a:sym typeface="Arial"/>
            </a:endParaRPr>
          </a:p>
        </p:txBody>
      </p:sp>
      <p:sp>
        <p:nvSpPr>
          <p:cNvPr id="5" name="TextBox 4">
            <a:extLst>
              <a:ext uri="{FF2B5EF4-FFF2-40B4-BE49-F238E27FC236}">
                <a16:creationId xmlns:a16="http://schemas.microsoft.com/office/drawing/2014/main" id="{BF3EFE75-8D0A-D607-2B27-211C74E51F1A}"/>
              </a:ext>
            </a:extLst>
          </p:cNvPr>
          <p:cNvSpPr txBox="1"/>
          <p:nvPr/>
        </p:nvSpPr>
        <p:spPr>
          <a:xfrm>
            <a:off x="2085976" y="4193093"/>
            <a:ext cx="8266338" cy="1323439"/>
          </a:xfrm>
          <a:prstGeom prst="rect">
            <a:avLst/>
          </a:prstGeom>
          <a:noFill/>
        </p:spPr>
        <p:txBody>
          <a:bodyPr wrap="square">
            <a:spAutoFit/>
          </a:bodyPr>
          <a:lstStyle/>
          <a:p>
            <a:pPr algn="ctr"/>
            <a:r>
              <a:rPr lang="en-GB" sz="4000" dirty="0">
                <a:latin typeface="Twinkl Cursive Looped" panose="02000000000000000000" pitchFamily="2" charset="0"/>
              </a:rPr>
              <a:t>Builders require the necessary tools for the job.</a:t>
            </a:r>
            <a:endParaRPr lang="en-GB" sz="4000" dirty="0"/>
          </a:p>
        </p:txBody>
      </p:sp>
      <p:pic>
        <p:nvPicPr>
          <p:cNvPr id="6" name="Google Shape;610;p111">
            <a:extLst>
              <a:ext uri="{FF2B5EF4-FFF2-40B4-BE49-F238E27FC236}">
                <a16:creationId xmlns:a16="http://schemas.microsoft.com/office/drawing/2014/main" id="{2BEE438E-7D15-38CE-F61D-50166BECF039}"/>
              </a:ext>
            </a:extLst>
          </p:cNvPr>
          <p:cNvPicPr preferRelativeResize="0"/>
          <p:nvPr/>
        </p:nvPicPr>
        <p:blipFill>
          <a:blip r:embed="rId3">
            <a:alphaModFix/>
          </a:blip>
          <a:stretch>
            <a:fillRect/>
          </a:stretch>
        </p:blipFill>
        <p:spPr>
          <a:xfrm>
            <a:off x="203200" y="203200"/>
            <a:ext cx="3403600" cy="2387600"/>
          </a:xfrm>
          <a:prstGeom prst="rect">
            <a:avLst/>
          </a:prstGeom>
          <a:noFill/>
          <a:ln>
            <a:noFill/>
          </a:ln>
        </p:spPr>
      </p:pic>
    </p:spTree>
    <p:extLst>
      <p:ext uri="{BB962C8B-B14F-4D97-AF65-F5344CB8AC3E}">
        <p14:creationId xmlns:p14="http://schemas.microsoft.com/office/powerpoint/2010/main" val="5594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t> </a:t>
            </a:r>
            <a:r>
              <a:rPr lang="en-GB" dirty="0">
                <a:latin typeface="Twinkl Cursive Looped" panose="02000000000000000000" pitchFamily="2" charset="0"/>
              </a:rPr>
              <a:t>the 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cious</a:t>
            </a:r>
            <a:endParaRPr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31147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50"/>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malicious</a:t>
            </a:r>
            <a:endParaRPr dirty="0">
              <a:latin typeface="Twinkl Cursive Looped" panose="02000000000000000000" pitchFamily="2" charset="0"/>
            </a:endParaRPr>
          </a:p>
        </p:txBody>
      </p:sp>
      <p:sp>
        <p:nvSpPr>
          <p:cNvPr id="823" name="Google Shape;823;p150"/>
          <p:cNvSpPr/>
          <p:nvPr/>
        </p:nvSpPr>
        <p:spPr>
          <a:xfrm>
            <a:off x="6160767" y="3561900"/>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824" name="Google Shape;824;p150"/>
          <p:cNvPicPr preferRelativeResize="0"/>
          <p:nvPr/>
        </p:nvPicPr>
        <p:blipFill rotWithShape="1">
          <a:blip r:embed="rId3">
            <a:alphaModFix/>
          </a:blip>
          <a:srcRect b="7199"/>
          <a:stretch/>
        </p:blipFill>
        <p:spPr>
          <a:xfrm>
            <a:off x="203201" y="203202"/>
            <a:ext cx="3940167" cy="26216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 grpId="0"/>
      <p:bldP spid="8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53"/>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precious</a:t>
            </a:r>
            <a:endParaRPr dirty="0">
              <a:latin typeface="Twinkl Cursive Looped" panose="02000000000000000000" pitchFamily="2" charset="0"/>
            </a:endParaRPr>
          </a:p>
        </p:txBody>
      </p:sp>
      <p:sp>
        <p:nvSpPr>
          <p:cNvPr id="841" name="Google Shape;841;p153"/>
          <p:cNvSpPr/>
          <p:nvPr/>
        </p:nvSpPr>
        <p:spPr>
          <a:xfrm>
            <a:off x="6017900" y="3690167"/>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842" name="Google Shape;842;p153"/>
          <p:cNvPicPr preferRelativeResize="0"/>
          <p:nvPr/>
        </p:nvPicPr>
        <p:blipFill>
          <a:blip r:embed="rId3">
            <a:alphaModFix/>
          </a:blip>
          <a:stretch>
            <a:fillRect/>
          </a:stretch>
        </p:blipFill>
        <p:spPr>
          <a:xfrm>
            <a:off x="203200" y="203201"/>
            <a:ext cx="3124632" cy="2758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 grpId="0"/>
      <p:bldP spid="8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56"/>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conscious</a:t>
            </a:r>
            <a:endParaRPr dirty="0">
              <a:latin typeface="Twinkl Cursive Looped" panose="02000000000000000000" pitchFamily="2" charset="0"/>
            </a:endParaRPr>
          </a:p>
        </p:txBody>
      </p:sp>
      <p:sp>
        <p:nvSpPr>
          <p:cNvPr id="859" name="Google Shape;859;p156"/>
          <p:cNvSpPr/>
          <p:nvPr/>
        </p:nvSpPr>
        <p:spPr>
          <a:xfrm>
            <a:off x="6289367" y="3619033"/>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860" name="Google Shape;860;p156"/>
          <p:cNvPicPr preferRelativeResize="0"/>
          <p:nvPr/>
        </p:nvPicPr>
        <p:blipFill>
          <a:blip r:embed="rId3">
            <a:alphaModFix/>
          </a:blip>
          <a:stretch>
            <a:fillRect/>
          </a:stretch>
        </p:blipFill>
        <p:spPr>
          <a:xfrm>
            <a:off x="347685" y="247667"/>
            <a:ext cx="2324100" cy="350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0"/>
      <p:bldP spid="85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42128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ow</a:t>
            </a: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ow</a:t>
            </a:r>
          </a:p>
        </p:txBody>
      </p:sp>
    </p:spTree>
    <p:extLst>
      <p:ext uri="{BB962C8B-B14F-4D97-AF65-F5344CB8AC3E}">
        <p14:creationId xmlns:p14="http://schemas.microsoft.com/office/powerpoint/2010/main" val="460869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known</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661935"/>
            <a:ext cx="990600"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9266" name="Picture 2" descr="Image result for lknown clipart">
            <a:extLst>
              <a:ext uri="{FF2B5EF4-FFF2-40B4-BE49-F238E27FC236}">
                <a16:creationId xmlns:a16="http://schemas.microsoft.com/office/drawing/2014/main" id="{CA34A3E4-CFF0-B2C9-EF30-1EEFCE8C2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2" y="262618"/>
            <a:ext cx="2286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1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thrown</a:t>
            </a:r>
          </a:p>
        </p:txBody>
      </p:sp>
      <p:sp>
        <p:nvSpPr>
          <p:cNvPr id="3" name="Rectangle 2">
            <a:extLst>
              <a:ext uri="{FF2B5EF4-FFF2-40B4-BE49-F238E27FC236}">
                <a16:creationId xmlns:a16="http://schemas.microsoft.com/office/drawing/2014/main" id="{0366E0B6-702E-4814-82C6-08CA2D13F3C9}"/>
              </a:ext>
            </a:extLst>
          </p:cNvPr>
          <p:cNvSpPr/>
          <p:nvPr/>
        </p:nvSpPr>
        <p:spPr>
          <a:xfrm>
            <a:off x="5861957" y="3608613"/>
            <a:ext cx="1012372"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242" name="Picture 2" descr="Image result for thrown clipart">
            <a:extLst>
              <a:ext uri="{FF2B5EF4-FFF2-40B4-BE49-F238E27FC236}">
                <a16:creationId xmlns:a16="http://schemas.microsoft.com/office/drawing/2014/main" id="{1D247DFC-A1AD-1C96-912C-D3AE02EA0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94595"/>
            <a:ext cx="19907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bellow</a:t>
            </a:r>
          </a:p>
        </p:txBody>
      </p:sp>
      <p:sp>
        <p:nvSpPr>
          <p:cNvPr id="3" name="Rectangle 2">
            <a:extLst>
              <a:ext uri="{FF2B5EF4-FFF2-40B4-BE49-F238E27FC236}">
                <a16:creationId xmlns:a16="http://schemas.microsoft.com/office/drawing/2014/main" id="{0366E0B6-702E-4814-82C6-08CA2D13F3C9}"/>
              </a:ext>
            </a:extLst>
          </p:cNvPr>
          <p:cNvSpPr/>
          <p:nvPr/>
        </p:nvSpPr>
        <p:spPr>
          <a:xfrm>
            <a:off x="6221185" y="3608612"/>
            <a:ext cx="106135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218" name="Picture 2" descr="Image result for bellow shout clipart">
            <a:extLst>
              <a:ext uri="{FF2B5EF4-FFF2-40B4-BE49-F238E27FC236}">
                <a16:creationId xmlns:a16="http://schemas.microsoft.com/office/drawing/2014/main" id="{5A78A488-7541-CAA6-2DB8-DB10E3A31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7" y="432707"/>
            <a:ext cx="20478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known</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past participle of know </a:t>
            </a:r>
          </a:p>
        </p:txBody>
      </p:sp>
      <p:pic>
        <p:nvPicPr>
          <p:cNvPr id="3" name="Picture 2" descr="Image result for lknown clipart">
            <a:extLst>
              <a:ext uri="{FF2B5EF4-FFF2-40B4-BE49-F238E27FC236}">
                <a16:creationId xmlns:a16="http://schemas.microsoft.com/office/drawing/2014/main" id="{208E4C49-F408-94B8-853C-456A56D63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2" y="262618"/>
            <a:ext cx="2286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0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throw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2062103"/>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r>
              <a:rPr lang="en-GB" sz="4000" dirty="0">
                <a:solidFill>
                  <a:prstClr val="black"/>
                </a:solidFill>
                <a:latin typeface="Twinkl Cursive Looped" panose="02000000000000000000" pitchFamily="2" charset="0"/>
              </a:rPr>
              <a:t> propel (something) with force through the air by a movement of the arm and hand</a:t>
            </a:r>
            <a:endParaRPr lang="en-GB" sz="1200" i="1" dirty="0"/>
          </a:p>
        </p:txBody>
      </p:sp>
      <p:pic>
        <p:nvPicPr>
          <p:cNvPr id="3" name="Picture 2" descr="Image result for thrown clipart">
            <a:extLst>
              <a:ext uri="{FF2B5EF4-FFF2-40B4-BE49-F238E27FC236}">
                <a16:creationId xmlns:a16="http://schemas.microsoft.com/office/drawing/2014/main" id="{5D817087-80C7-6D37-0219-F292F9A36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94595"/>
            <a:ext cx="19907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bellow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1446550"/>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r>
              <a:rPr lang="en-GB" sz="4000" dirty="0">
                <a:solidFill>
                  <a:prstClr val="black"/>
                </a:solidFill>
                <a:latin typeface="Twinkl Cursive Looped" panose="02000000000000000000" pitchFamily="2" charset="0"/>
              </a:rPr>
              <a:t> (of a person or animal) emit a deep loud roar, typically in pain or anger </a:t>
            </a:r>
            <a:endParaRPr lang="en-GB" sz="1200" i="1" dirty="0"/>
          </a:p>
        </p:txBody>
      </p:sp>
      <p:pic>
        <p:nvPicPr>
          <p:cNvPr id="4" name="Picture 2" descr="Image result for bellow shout clipart">
            <a:extLst>
              <a:ext uri="{FF2B5EF4-FFF2-40B4-BE49-F238E27FC236}">
                <a16:creationId xmlns:a16="http://schemas.microsoft.com/office/drawing/2014/main" id="{723B2956-A260-5A77-9F96-AB39808B9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7" y="432707"/>
            <a:ext cx="20478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9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Most artists have at least one piece of work that they are known for.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331528" y="3641271"/>
            <a:ext cx="2090057"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 </a:t>
            </a:r>
            <a:endParaRPr lang="en-GB" i="1" dirty="0"/>
          </a:p>
        </p:txBody>
      </p:sp>
    </p:spTree>
    <p:extLst>
      <p:ext uri="{BB962C8B-B14F-4D97-AF65-F5344CB8AC3E}">
        <p14:creationId xmlns:p14="http://schemas.microsoft.com/office/powerpoint/2010/main" val="17418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A brick was thrown through the window by accident.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10841" y="3045278"/>
            <a:ext cx="2432958"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8810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  He bellowed in agony.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90258" y="3616778"/>
            <a:ext cx="3004456"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7480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260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sufficient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107996"/>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enough; adequate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30" name="Picture 10" descr="Image result for sufficient clipart">
            <a:extLst>
              <a:ext uri="{FF2B5EF4-FFF2-40B4-BE49-F238E27FC236}">
                <a16:creationId xmlns:a16="http://schemas.microsoft.com/office/drawing/2014/main" id="{1A0D48DF-54AB-AFC2-C58F-7B35A8BC0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1"/>
          <a:stretch/>
        </p:blipFill>
        <p:spPr bwMode="auto">
          <a:xfrm>
            <a:off x="288811" y="0"/>
            <a:ext cx="2372745" cy="24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1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had sufficient resources to survive.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16" y="3014746"/>
            <a:ext cx="2743199"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7873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suggest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put forward for consideration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50" name="Picture 10" descr="Image result for suggest clipart">
            <a:extLst>
              <a:ext uri="{FF2B5EF4-FFF2-40B4-BE49-F238E27FC236}">
                <a16:creationId xmlns:a16="http://schemas.microsoft.com/office/drawing/2014/main" id="{AD1A632B-BCCD-3A1E-978D-01491699E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0" y="310243"/>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suggest that we wait a day or two.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6429" y="3771900"/>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431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rhyme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1" y="3646778"/>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correspondence of sound between words or the endings of words, especially when these are used at the ends of lines of poetry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11618" name="Picture 2" descr="Image result for rhyem clipart">
            <a:extLst>
              <a:ext uri="{FF2B5EF4-FFF2-40B4-BE49-F238E27FC236}">
                <a16:creationId xmlns:a16="http://schemas.microsoft.com/office/drawing/2014/main" id="{F62C30E8-031D-ECDF-2919-2560AD49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508"/>
            <a:ext cx="12668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Poetic features include rhythm, rhyme, and alliteration.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485" y="3771900"/>
            <a:ext cx="2710543"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0960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87723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a:t>
            </a:r>
          </a:p>
        </p:txBody>
      </p:sp>
    </p:spTree>
    <p:extLst>
      <p:ext uri="{BB962C8B-B14F-4D97-AF65-F5344CB8AC3E}">
        <p14:creationId xmlns:p14="http://schemas.microsoft.com/office/powerpoint/2010/main" val="121815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suggest</a:t>
            </a:r>
            <a:r>
              <a:rPr lang="en-GB" sz="3600" dirty="0">
                <a:solidFill>
                  <a:srgbClr val="000000"/>
                </a:solidFill>
                <a:effectLst/>
                <a:latin typeface="Twinkl Cursive Looped" panose="02000000000000000000" pitchFamily="2" charset="0"/>
                <a:ea typeface="Times New Roman" panose="02020603050405020304" pitchFamily="18" charset="0"/>
              </a:rPr>
              <a:t> that global warming is felt most keenly at both the north and south poles, where temperatures are rising much faster than elsewhere.  Here the currently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sufficient</a:t>
            </a:r>
            <a:r>
              <a:rPr lang="en-GB" sz="3600" dirty="0">
                <a:solidFill>
                  <a:srgbClr val="000000"/>
                </a:solidFill>
                <a:effectLst/>
                <a:latin typeface="Twinkl Cursive Looped" panose="02000000000000000000" pitchFamily="2" charset="0"/>
                <a:ea typeface="Times New Roman" panose="02020603050405020304" pitchFamily="18" charset="0"/>
              </a:rPr>
              <a:t> ice-caps are slowly melting.  In other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known</a:t>
            </a:r>
            <a:r>
              <a:rPr lang="en-GB" sz="3600" dirty="0">
                <a:solidFill>
                  <a:srgbClr val="000000"/>
                </a:solidFill>
                <a:effectLst/>
                <a:latin typeface="Twinkl Cursive Looped" panose="02000000000000000000" pitchFamily="2" charset="0"/>
                <a:ea typeface="Times New Roman" panose="02020603050405020304" pitchFamily="18" charset="0"/>
              </a:rPr>
              <a:t> cold regions around the world, glaciers – vast rivers of ice - are melting too. All the extra water is causing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shallow</a:t>
            </a:r>
            <a:r>
              <a:rPr lang="en-GB" sz="3600" dirty="0">
                <a:solidFill>
                  <a:srgbClr val="000000"/>
                </a:solidFill>
                <a:effectLst/>
                <a:latin typeface="Twinkl Cursive Looped" panose="02000000000000000000" pitchFamily="2" charset="0"/>
                <a:ea typeface="Times New Roman" panose="02020603050405020304" pitchFamily="18" charset="0"/>
              </a:rPr>
              <a:t> sea levels to rise threatening to flood coasts and low-lying islands.</a:t>
            </a:r>
          </a:p>
        </p:txBody>
      </p:sp>
    </p:spTree>
    <p:extLst>
      <p:ext uri="{BB962C8B-B14F-4D97-AF65-F5344CB8AC3E}">
        <p14:creationId xmlns:p14="http://schemas.microsoft.com/office/powerpoint/2010/main" val="1081727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8143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Here the currently sufficient ice-caps are slowing melting.</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31190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303506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muscle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217ABCBD-0F9E-96D3-949C-90F93461A31F}"/>
              </a:ext>
            </a:extLst>
          </p:cNvPr>
          <p:cNvSpPr txBox="1"/>
          <p:nvPr/>
        </p:nvSpPr>
        <p:spPr>
          <a:xfrm>
            <a:off x="1207408" y="3821625"/>
            <a:ext cx="9454243"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athlete was going to the gym to build up muscle.</a:t>
            </a:r>
            <a:endParaRPr lang="en-GB" dirty="0">
              <a:latin typeface="Twinkl Cursive Looped" panose="02000000000000000000" pitchFamily="2" charset="0"/>
            </a:endParaRPr>
          </a:p>
        </p:txBody>
      </p:sp>
      <p:pic>
        <p:nvPicPr>
          <p:cNvPr id="4" name="Google Shape;584;p106">
            <a:extLst>
              <a:ext uri="{FF2B5EF4-FFF2-40B4-BE49-F238E27FC236}">
                <a16:creationId xmlns:a16="http://schemas.microsoft.com/office/drawing/2014/main" id="{BF2509E3-F9DE-339A-2C9F-5A308E1C71C2}"/>
              </a:ext>
            </a:extLst>
          </p:cNvPr>
          <p:cNvPicPr preferRelativeResize="0"/>
          <p:nvPr/>
        </p:nvPicPr>
        <p:blipFill>
          <a:blip r:embed="rId3">
            <a:alphaModFix/>
          </a:blip>
          <a:stretch>
            <a:fillRect/>
          </a:stretch>
        </p:blipFill>
        <p:spPr>
          <a:xfrm>
            <a:off x="203201" y="203201"/>
            <a:ext cx="3822700" cy="2120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099B9A-BDB2-9CDA-5B56-913A6A72B42C}"/>
              </a:ext>
            </a:extLst>
          </p:cNvPr>
          <p:cNvPicPr>
            <a:picLocks noChangeAspect="1"/>
          </p:cNvPicPr>
          <p:nvPr/>
        </p:nvPicPr>
        <p:blipFill rotWithShape="1">
          <a:blip r:embed="rId2"/>
          <a:srcRect l="11651" t="17127" r="11339" b="8790"/>
          <a:stretch/>
        </p:blipFill>
        <p:spPr>
          <a:xfrm>
            <a:off x="114301" y="97970"/>
            <a:ext cx="12075792" cy="6531429"/>
          </a:xfrm>
          <a:prstGeom prst="rect">
            <a:avLst/>
          </a:prstGeom>
        </p:spPr>
      </p:pic>
    </p:spTree>
    <p:extLst>
      <p:ext uri="{BB962C8B-B14F-4D97-AF65-F5344CB8AC3E}">
        <p14:creationId xmlns:p14="http://schemas.microsoft.com/office/powerpoint/2010/main" val="1603010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08340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2364518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muscle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217ABCBD-0F9E-96D3-949C-90F93461A31F}"/>
              </a:ext>
            </a:extLst>
          </p:cNvPr>
          <p:cNvSpPr txBox="1"/>
          <p:nvPr/>
        </p:nvSpPr>
        <p:spPr>
          <a:xfrm>
            <a:off x="1207408" y="3821625"/>
            <a:ext cx="9454243"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athlete was going to the gym to build up muscle.</a:t>
            </a:r>
            <a:endParaRPr lang="en-GB" dirty="0">
              <a:latin typeface="Twinkl Cursive Looped" panose="02000000000000000000" pitchFamily="2" charset="0"/>
            </a:endParaRPr>
          </a:p>
        </p:txBody>
      </p:sp>
      <p:pic>
        <p:nvPicPr>
          <p:cNvPr id="4" name="Google Shape;584;p106">
            <a:extLst>
              <a:ext uri="{FF2B5EF4-FFF2-40B4-BE49-F238E27FC236}">
                <a16:creationId xmlns:a16="http://schemas.microsoft.com/office/drawing/2014/main" id="{BF2509E3-F9DE-339A-2C9F-5A308E1C71C2}"/>
              </a:ext>
            </a:extLst>
          </p:cNvPr>
          <p:cNvPicPr preferRelativeResize="0"/>
          <p:nvPr/>
        </p:nvPicPr>
        <p:blipFill>
          <a:blip r:embed="rId3">
            <a:alphaModFix/>
          </a:blip>
          <a:stretch>
            <a:fillRect/>
          </a:stretch>
        </p:blipFill>
        <p:spPr>
          <a:xfrm>
            <a:off x="203201" y="203201"/>
            <a:ext cx="3822700" cy="2120900"/>
          </a:xfrm>
          <a:prstGeom prst="rect">
            <a:avLst/>
          </a:prstGeom>
          <a:noFill/>
          <a:ln>
            <a:noFill/>
          </a:ln>
        </p:spPr>
      </p:pic>
    </p:spTree>
    <p:extLst>
      <p:ext uri="{BB962C8B-B14F-4D97-AF65-F5344CB8AC3E}">
        <p14:creationId xmlns:p14="http://schemas.microsoft.com/office/powerpoint/2010/main" val="11619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1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necessary</a:t>
            </a:r>
            <a:br>
              <a:rPr lang="en-GB" dirty="0">
                <a:latin typeface="Arial"/>
                <a:ea typeface="Arial"/>
                <a:cs typeface="Arial"/>
                <a:sym typeface="Arial"/>
              </a:rPr>
            </a:br>
            <a:endParaRPr i="1" dirty="0">
              <a:latin typeface="Arial"/>
              <a:ea typeface="Arial"/>
              <a:cs typeface="Arial"/>
              <a:sym typeface="Arial"/>
            </a:endParaRPr>
          </a:p>
        </p:txBody>
      </p:sp>
      <p:sp>
        <p:nvSpPr>
          <p:cNvPr id="5" name="TextBox 4">
            <a:extLst>
              <a:ext uri="{FF2B5EF4-FFF2-40B4-BE49-F238E27FC236}">
                <a16:creationId xmlns:a16="http://schemas.microsoft.com/office/drawing/2014/main" id="{BF3EFE75-8D0A-D607-2B27-211C74E51F1A}"/>
              </a:ext>
            </a:extLst>
          </p:cNvPr>
          <p:cNvSpPr txBox="1"/>
          <p:nvPr/>
        </p:nvSpPr>
        <p:spPr>
          <a:xfrm>
            <a:off x="2085976" y="4193093"/>
            <a:ext cx="8266338" cy="1323439"/>
          </a:xfrm>
          <a:prstGeom prst="rect">
            <a:avLst/>
          </a:prstGeom>
          <a:noFill/>
        </p:spPr>
        <p:txBody>
          <a:bodyPr wrap="square">
            <a:spAutoFit/>
          </a:bodyPr>
          <a:lstStyle/>
          <a:p>
            <a:pPr algn="ctr"/>
            <a:r>
              <a:rPr lang="en-GB" sz="4000" dirty="0">
                <a:latin typeface="Twinkl Cursive Looped" panose="02000000000000000000" pitchFamily="2" charset="0"/>
              </a:rPr>
              <a:t>Builders require the necessary tools for the job.</a:t>
            </a:r>
            <a:endParaRPr lang="en-GB" sz="4000" dirty="0"/>
          </a:p>
        </p:txBody>
      </p:sp>
      <p:pic>
        <p:nvPicPr>
          <p:cNvPr id="6" name="Google Shape;610;p111">
            <a:extLst>
              <a:ext uri="{FF2B5EF4-FFF2-40B4-BE49-F238E27FC236}">
                <a16:creationId xmlns:a16="http://schemas.microsoft.com/office/drawing/2014/main" id="{2BEE438E-7D15-38CE-F61D-50166BECF039}"/>
              </a:ext>
            </a:extLst>
          </p:cNvPr>
          <p:cNvPicPr preferRelativeResize="0"/>
          <p:nvPr/>
        </p:nvPicPr>
        <p:blipFill>
          <a:blip r:embed="rId3">
            <a:alphaModFix/>
          </a:blip>
          <a:stretch>
            <a:fillRect/>
          </a:stretch>
        </p:blipFill>
        <p:spPr>
          <a:xfrm>
            <a:off x="203200" y="203200"/>
            <a:ext cx="3403600" cy="2387600"/>
          </a:xfrm>
          <a:prstGeom prst="rect">
            <a:avLst/>
          </a:prstGeom>
          <a:noFill/>
          <a:ln>
            <a:noFill/>
          </a:ln>
        </p:spPr>
      </p:pic>
    </p:spTree>
    <p:extLst>
      <p:ext uri="{BB962C8B-B14F-4D97-AF65-F5344CB8AC3E}">
        <p14:creationId xmlns:p14="http://schemas.microsoft.com/office/powerpoint/2010/main" val="27654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t> </a:t>
            </a:r>
            <a:r>
              <a:rPr lang="en-GB" dirty="0">
                <a:latin typeface="Twinkl Cursive Looped" panose="02000000000000000000" pitchFamily="2" charset="0"/>
              </a:rPr>
              <a:t>the 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cious</a:t>
            </a:r>
            <a:endParaRPr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4881129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216"/>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delicious</a:t>
            </a:r>
            <a:endParaRPr dirty="0">
              <a:latin typeface="Twinkl Cursive Looped" panose="02000000000000000000" pitchFamily="2" charset="0"/>
            </a:endParaRPr>
          </a:p>
        </p:txBody>
      </p:sp>
      <p:sp>
        <p:nvSpPr>
          <p:cNvPr id="1181" name="Google Shape;1181;p216"/>
          <p:cNvSpPr/>
          <p:nvPr/>
        </p:nvSpPr>
        <p:spPr>
          <a:xfrm>
            <a:off x="6096000" y="3561900"/>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1182" name="Google Shape;1182;p216"/>
          <p:cNvPicPr preferRelativeResize="0"/>
          <p:nvPr/>
        </p:nvPicPr>
        <p:blipFill>
          <a:blip r:embed="rId3">
            <a:alphaModFix/>
          </a:blip>
          <a:stretch>
            <a:fillRect/>
          </a:stretch>
        </p:blipFill>
        <p:spPr>
          <a:xfrm>
            <a:off x="203201" y="203201"/>
            <a:ext cx="3289300" cy="2476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 grpId="0"/>
      <p:bldP spid="118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219"/>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suspicious</a:t>
            </a:r>
            <a:endParaRPr dirty="0">
              <a:latin typeface="Twinkl Cursive Looped" panose="02000000000000000000" pitchFamily="2" charset="0"/>
            </a:endParaRPr>
          </a:p>
        </p:txBody>
      </p:sp>
      <p:sp>
        <p:nvSpPr>
          <p:cNvPr id="1199" name="Google Shape;1199;p219"/>
          <p:cNvSpPr/>
          <p:nvPr/>
        </p:nvSpPr>
        <p:spPr>
          <a:xfrm>
            <a:off x="6387267" y="3561900"/>
            <a:ext cx="184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1200" name="Google Shape;1200;p219"/>
          <p:cNvPicPr preferRelativeResize="0"/>
          <p:nvPr/>
        </p:nvPicPr>
        <p:blipFill>
          <a:blip r:embed="rId3">
            <a:alphaModFix/>
          </a:blip>
          <a:stretch>
            <a:fillRect/>
          </a:stretch>
        </p:blipFill>
        <p:spPr>
          <a:xfrm>
            <a:off x="203200" y="203200"/>
            <a:ext cx="2555363" cy="2555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P spid="119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994480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ow</a:t>
            </a: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ow</a:t>
            </a:r>
          </a:p>
        </p:txBody>
      </p:sp>
    </p:spTree>
    <p:extLst>
      <p:ext uri="{BB962C8B-B14F-4D97-AF65-F5344CB8AC3E}">
        <p14:creationId xmlns:p14="http://schemas.microsoft.com/office/powerpoint/2010/main" val="169666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1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necessary</a:t>
            </a:r>
            <a:br>
              <a:rPr lang="en-GB" dirty="0">
                <a:latin typeface="Arial"/>
                <a:ea typeface="Arial"/>
                <a:cs typeface="Arial"/>
                <a:sym typeface="Arial"/>
              </a:rPr>
            </a:br>
            <a:endParaRPr i="1" dirty="0">
              <a:latin typeface="Arial"/>
              <a:ea typeface="Arial"/>
              <a:cs typeface="Arial"/>
              <a:sym typeface="Arial"/>
            </a:endParaRPr>
          </a:p>
        </p:txBody>
      </p:sp>
      <p:sp>
        <p:nvSpPr>
          <p:cNvPr id="5" name="TextBox 4">
            <a:extLst>
              <a:ext uri="{FF2B5EF4-FFF2-40B4-BE49-F238E27FC236}">
                <a16:creationId xmlns:a16="http://schemas.microsoft.com/office/drawing/2014/main" id="{BF3EFE75-8D0A-D607-2B27-211C74E51F1A}"/>
              </a:ext>
            </a:extLst>
          </p:cNvPr>
          <p:cNvSpPr txBox="1"/>
          <p:nvPr/>
        </p:nvSpPr>
        <p:spPr>
          <a:xfrm>
            <a:off x="2085976" y="4193093"/>
            <a:ext cx="8266338" cy="1323439"/>
          </a:xfrm>
          <a:prstGeom prst="rect">
            <a:avLst/>
          </a:prstGeom>
          <a:noFill/>
        </p:spPr>
        <p:txBody>
          <a:bodyPr wrap="square">
            <a:spAutoFit/>
          </a:bodyPr>
          <a:lstStyle/>
          <a:p>
            <a:pPr algn="ctr"/>
            <a:r>
              <a:rPr lang="en-GB" sz="4000" dirty="0">
                <a:latin typeface="Twinkl Cursive Looped" panose="02000000000000000000" pitchFamily="2" charset="0"/>
              </a:rPr>
              <a:t>Builders require the necessary tools for the job.</a:t>
            </a:r>
            <a:endParaRPr lang="en-GB" sz="4000" dirty="0"/>
          </a:p>
        </p:txBody>
      </p:sp>
      <p:pic>
        <p:nvPicPr>
          <p:cNvPr id="6" name="Google Shape;610;p111">
            <a:extLst>
              <a:ext uri="{FF2B5EF4-FFF2-40B4-BE49-F238E27FC236}">
                <a16:creationId xmlns:a16="http://schemas.microsoft.com/office/drawing/2014/main" id="{2BEE438E-7D15-38CE-F61D-50166BECF039}"/>
              </a:ext>
            </a:extLst>
          </p:cNvPr>
          <p:cNvPicPr preferRelativeResize="0"/>
          <p:nvPr/>
        </p:nvPicPr>
        <p:blipFill>
          <a:blip r:embed="rId3">
            <a:alphaModFix/>
          </a:blip>
          <a:stretch>
            <a:fillRect/>
          </a:stretch>
        </p:blipFill>
        <p:spPr>
          <a:xfrm>
            <a:off x="203200" y="203200"/>
            <a:ext cx="3403600" cy="238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bestow   </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551633"/>
            <a:ext cx="1077686"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0050" name="Picture 2" descr="Image result for bestow clipart">
            <a:extLst>
              <a:ext uri="{FF2B5EF4-FFF2-40B4-BE49-F238E27FC236}">
                <a16:creationId xmlns:a16="http://schemas.microsoft.com/office/drawing/2014/main" id="{0A3F088D-3AE5-50C9-83AA-52BCDA1F5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5" y="710293"/>
            <a:ext cx="1552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shown</a:t>
            </a:r>
          </a:p>
        </p:txBody>
      </p:sp>
      <p:sp>
        <p:nvSpPr>
          <p:cNvPr id="3" name="Rectangle 2">
            <a:extLst>
              <a:ext uri="{FF2B5EF4-FFF2-40B4-BE49-F238E27FC236}">
                <a16:creationId xmlns:a16="http://schemas.microsoft.com/office/drawing/2014/main" id="{0366E0B6-702E-4814-82C6-08CA2D13F3C9}"/>
              </a:ext>
            </a:extLst>
          </p:cNvPr>
          <p:cNvSpPr/>
          <p:nvPr/>
        </p:nvSpPr>
        <p:spPr>
          <a:xfrm>
            <a:off x="5780314" y="3624940"/>
            <a:ext cx="106135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9026" name="Picture 2" descr="Image result for shown clipart">
            <a:extLst>
              <a:ext uri="{FF2B5EF4-FFF2-40B4-BE49-F238E27FC236}">
                <a16:creationId xmlns:a16="http://schemas.microsoft.com/office/drawing/2014/main" id="{AB165108-5069-E60D-F0C6-6E594A236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1" y="530679"/>
            <a:ext cx="10953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bestow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confer or present (an honour, right, or gift) </a:t>
            </a:r>
          </a:p>
        </p:txBody>
      </p:sp>
      <p:pic>
        <p:nvPicPr>
          <p:cNvPr id="3" name="Picture 2" descr="Image result for bestow clipart">
            <a:extLst>
              <a:ext uri="{FF2B5EF4-FFF2-40B4-BE49-F238E27FC236}">
                <a16:creationId xmlns:a16="http://schemas.microsoft.com/office/drawing/2014/main" id="{FBB0AD07-AD17-427C-74DA-24B565272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5" y="710293"/>
            <a:ext cx="1552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1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window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1446550"/>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r>
              <a:rPr lang="en-GB" sz="4000" dirty="0">
                <a:solidFill>
                  <a:prstClr val="black"/>
                </a:solidFill>
                <a:latin typeface="Twinkl Cursive Looped" panose="02000000000000000000" pitchFamily="2" charset="0"/>
              </a:rPr>
              <a:t> allow or cause (something) to be visible </a:t>
            </a:r>
            <a:endParaRPr lang="en-GB" sz="1200" i="1" dirty="0"/>
          </a:p>
        </p:txBody>
      </p:sp>
      <p:pic>
        <p:nvPicPr>
          <p:cNvPr id="3" name="Picture 2" descr="Image result for shown clipart">
            <a:extLst>
              <a:ext uri="{FF2B5EF4-FFF2-40B4-BE49-F238E27FC236}">
                <a16:creationId xmlns:a16="http://schemas.microsoft.com/office/drawing/2014/main" id="{F3CA4913-462F-5DD9-B5DC-3A370D091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1" y="530679"/>
            <a:ext cx="10953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office was bestowed on him by the monarch of this realm.</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339898" y="2982854"/>
            <a:ext cx="2971345"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6313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There was a large stain shown on the white shirt of the pupil after the art lesson.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690756" y="2313381"/>
            <a:ext cx="2122713"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9742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38696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sufficient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107996"/>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enough; adequate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30" name="Picture 10" descr="Image result for sufficient clipart">
            <a:extLst>
              <a:ext uri="{FF2B5EF4-FFF2-40B4-BE49-F238E27FC236}">
                <a16:creationId xmlns:a16="http://schemas.microsoft.com/office/drawing/2014/main" id="{1A0D48DF-54AB-AFC2-C58F-7B35A8BC0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1"/>
          <a:stretch/>
        </p:blipFill>
        <p:spPr bwMode="auto">
          <a:xfrm>
            <a:off x="288811" y="0"/>
            <a:ext cx="2372745" cy="24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had sufficient resources to survive.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16" y="3014746"/>
            <a:ext cx="2743199"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47699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suggest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put forward for consideration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50" name="Picture 10" descr="Image result for suggest clipart">
            <a:extLst>
              <a:ext uri="{FF2B5EF4-FFF2-40B4-BE49-F238E27FC236}">
                <a16:creationId xmlns:a16="http://schemas.microsoft.com/office/drawing/2014/main" id="{AD1A632B-BCCD-3A1E-978D-01491699E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0" y="310243"/>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6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t> </a:t>
            </a:r>
            <a:r>
              <a:rPr lang="en-GB" dirty="0">
                <a:latin typeface="Twinkl Cursive Looped" panose="02000000000000000000" pitchFamily="2" charset="0"/>
              </a:rPr>
              <a:t>the 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cious</a:t>
            </a:r>
            <a:endParaRPr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1754206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suggest that we wait a day or two.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6429" y="3771900"/>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666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rhyme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1" y="3646778"/>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correspondence of sound between words or the endings of words, especially when these are used at the ends of lines of poetry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11618" name="Picture 2" descr="Image result for rhyem clipart">
            <a:extLst>
              <a:ext uri="{FF2B5EF4-FFF2-40B4-BE49-F238E27FC236}">
                <a16:creationId xmlns:a16="http://schemas.microsoft.com/office/drawing/2014/main" id="{F62C30E8-031D-ECDF-2919-2560AD49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508"/>
            <a:ext cx="12668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Poetic features include rhythm, rhyme, and alliteration.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485" y="3771900"/>
            <a:ext cx="2710543"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13208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71539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a:t>
            </a:r>
          </a:p>
        </p:txBody>
      </p:sp>
    </p:spTree>
    <p:extLst>
      <p:ext uri="{BB962C8B-B14F-4D97-AF65-F5344CB8AC3E}">
        <p14:creationId xmlns:p14="http://schemas.microsoft.com/office/powerpoint/2010/main" val="9947464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What are the effects?</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Scientists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suggest</a:t>
            </a:r>
            <a:r>
              <a:rPr lang="en-GB" sz="3600" dirty="0">
                <a:solidFill>
                  <a:srgbClr val="000000"/>
                </a:solidFill>
                <a:effectLst/>
                <a:latin typeface="Twinkl Cursive Looped" panose="02000000000000000000" pitchFamily="2" charset="0"/>
                <a:ea typeface="Times New Roman" panose="02020603050405020304" pitchFamily="18" charset="0"/>
              </a:rPr>
              <a:t> that global warming is felt most keenly at both the north and south poles, where temperatures are rising much faster than elsewhere.  Here the currently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sufficient</a:t>
            </a:r>
            <a:r>
              <a:rPr lang="en-GB" sz="3600" dirty="0">
                <a:solidFill>
                  <a:srgbClr val="000000"/>
                </a:solidFill>
                <a:effectLst/>
                <a:latin typeface="Twinkl Cursive Looped" panose="02000000000000000000" pitchFamily="2" charset="0"/>
                <a:ea typeface="Times New Roman" panose="02020603050405020304" pitchFamily="18" charset="0"/>
              </a:rPr>
              <a:t> ice-caps are slowly melting.  In other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known</a:t>
            </a:r>
            <a:r>
              <a:rPr lang="en-GB" sz="3600" dirty="0">
                <a:solidFill>
                  <a:srgbClr val="000000"/>
                </a:solidFill>
                <a:effectLst/>
                <a:latin typeface="Twinkl Cursive Looped" panose="02000000000000000000" pitchFamily="2" charset="0"/>
                <a:ea typeface="Times New Roman" panose="02020603050405020304" pitchFamily="18" charset="0"/>
              </a:rPr>
              <a:t> cold regions around the world, glaciers – vast rivers of ice - are melting too. All the extra water is causing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shallow</a:t>
            </a:r>
            <a:r>
              <a:rPr lang="en-GB" sz="3600" dirty="0">
                <a:solidFill>
                  <a:srgbClr val="000000"/>
                </a:solidFill>
                <a:effectLst/>
                <a:latin typeface="Twinkl Cursive Looped" panose="02000000000000000000" pitchFamily="2" charset="0"/>
                <a:ea typeface="Times New Roman" panose="02020603050405020304" pitchFamily="18" charset="0"/>
              </a:rPr>
              <a:t> sea levels to rise threatening to flood coasts and low-lying islands.</a:t>
            </a:r>
          </a:p>
        </p:txBody>
      </p:sp>
    </p:spTree>
    <p:extLst>
      <p:ext uri="{BB962C8B-B14F-4D97-AF65-F5344CB8AC3E}">
        <p14:creationId xmlns:p14="http://schemas.microsoft.com/office/powerpoint/2010/main" val="24940831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13232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In other known cold regions around the world, glaciers – vast rivers of ice - are melting too.</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3770065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23110885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099B9A-BDB2-9CDA-5B56-913A6A72B42C}"/>
              </a:ext>
            </a:extLst>
          </p:cNvPr>
          <p:cNvPicPr>
            <a:picLocks noChangeAspect="1"/>
          </p:cNvPicPr>
          <p:nvPr/>
        </p:nvPicPr>
        <p:blipFill rotWithShape="1">
          <a:blip r:embed="rId2"/>
          <a:srcRect l="11651" t="17127" r="11339" b="8790"/>
          <a:stretch/>
        </p:blipFill>
        <p:spPr>
          <a:xfrm>
            <a:off x="114301" y="97970"/>
            <a:ext cx="12075792" cy="6531429"/>
          </a:xfrm>
          <a:prstGeom prst="rect">
            <a:avLst/>
          </a:prstGeom>
        </p:spPr>
      </p:pic>
    </p:spTree>
    <p:extLst>
      <p:ext uri="{BB962C8B-B14F-4D97-AF65-F5344CB8AC3E}">
        <p14:creationId xmlns:p14="http://schemas.microsoft.com/office/powerpoint/2010/main" val="3166812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9823</TotalTime>
  <Words>2658</Words>
  <Application>Microsoft Office PowerPoint</Application>
  <PresentationFormat>Widescreen</PresentationFormat>
  <Paragraphs>359</Paragraphs>
  <Slides>166</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166</vt:i4>
      </vt:variant>
    </vt:vector>
  </HeadingPairs>
  <TitlesOfParts>
    <vt:vector size="172" baseType="lpstr">
      <vt:lpstr>Arial</vt:lpstr>
      <vt:lpstr>Calibri</vt:lpstr>
      <vt:lpstr>Calibri Light</vt:lpstr>
      <vt:lpstr>Times New Roman</vt:lpstr>
      <vt:lpstr>Twinkl Cursive Looped</vt:lpstr>
      <vt:lpstr>Office Theme</vt:lpstr>
      <vt:lpstr>Spelling Y6</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muscle </vt:lpstr>
      <vt:lpstr>necessary </vt:lpstr>
      <vt:lpstr> the suffix   -cious</vt:lpstr>
      <vt:lpstr>vicious</vt:lpstr>
      <vt:lpstr>gracious</vt:lpstr>
      <vt:lpstr>spacious</vt:lpstr>
      <vt:lpstr>Let’s Teach and Practise</vt:lpstr>
      <vt:lpstr>Sound ow</vt:lpstr>
      <vt:lpstr>shallow   </vt:lpstr>
      <vt:lpstr>window</vt:lpstr>
      <vt:lpstr>blown</vt:lpstr>
      <vt:lpstr>shallow</vt:lpstr>
      <vt:lpstr>window</vt:lpstr>
      <vt:lpstr>blown</vt:lpstr>
      <vt:lpstr>The restaurant serves the noodles in a shallow bowl. </vt:lpstr>
      <vt:lpstr>  The window was framing the most beautiful of views across the meadows.</vt:lpstr>
      <vt:lpstr>  A stunning collection of blown glass figurines were on display. </vt:lpstr>
      <vt:lpstr>New CHALLENGE words.</vt:lpstr>
      <vt:lpstr>sufficient </vt:lpstr>
      <vt:lpstr>They had sufficient resources to survive. </vt:lpstr>
      <vt:lpstr>suggest</vt:lpstr>
      <vt:lpstr>I suggest that we wait a day or two. </vt:lpstr>
      <vt:lpstr>rhyme</vt:lpstr>
      <vt:lpstr>Poetic features include rhythm, rhyme, and alliteration. </vt:lpstr>
      <vt:lpstr>Let’s Practise and Apply.</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Write this sentence as I dictate it to you.</vt:lpstr>
      <vt:lpstr>Scientists suggest that global warming is felt most keenly at both the north and south poles, where temperatures are rising much faster than elsewhere. </vt:lpstr>
      <vt:lpstr>PowerPoint Presentation</vt:lpstr>
      <vt:lpstr>PowerPoint Presentation</vt:lpstr>
      <vt:lpstr>Let’s Revisit and Review…</vt:lpstr>
      <vt:lpstr>Do you remember this challenge word?</vt:lpstr>
      <vt:lpstr>muscle </vt:lpstr>
      <vt:lpstr>necessary </vt:lpstr>
      <vt:lpstr> the suffix   -cious</vt:lpstr>
      <vt:lpstr>malicious</vt:lpstr>
      <vt:lpstr>precious</vt:lpstr>
      <vt:lpstr>conscious</vt:lpstr>
      <vt:lpstr>Let’s Teach and Practise</vt:lpstr>
      <vt:lpstr>Sound ow</vt:lpstr>
      <vt:lpstr>known</vt:lpstr>
      <vt:lpstr>thrown</vt:lpstr>
      <vt:lpstr>bellow</vt:lpstr>
      <vt:lpstr>known</vt:lpstr>
      <vt:lpstr>throw</vt:lpstr>
      <vt:lpstr>bellow</vt:lpstr>
      <vt:lpstr>Most artists have at least one piece of work that they are known for. </vt:lpstr>
      <vt:lpstr>  A brick was thrown through the window by accident. </vt:lpstr>
      <vt:lpstr>  He bellowed in agony. </vt:lpstr>
      <vt:lpstr>New CHALLENGE words.</vt:lpstr>
      <vt:lpstr>sufficient </vt:lpstr>
      <vt:lpstr>They had sufficient resources to survive. </vt:lpstr>
      <vt:lpstr>suggest</vt:lpstr>
      <vt:lpstr>I suggest that we wait a day or two. </vt:lpstr>
      <vt:lpstr>rhyme</vt:lpstr>
      <vt:lpstr>Poetic features include rhythm, rhyme, and alliteration. </vt:lpstr>
      <vt:lpstr>Let’s Practise and Apply.</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Write this sentence as I dictate it to you.</vt:lpstr>
      <vt:lpstr>Here the currently sufficient ice-caps are slowing melting.</vt:lpstr>
      <vt:lpstr>PowerPoint Presentation</vt:lpstr>
      <vt:lpstr>PowerPoint Presentation</vt:lpstr>
      <vt:lpstr>Let’s Revisit and Review…</vt:lpstr>
      <vt:lpstr>Do you remember this challenge word?</vt:lpstr>
      <vt:lpstr>muscle </vt:lpstr>
      <vt:lpstr>necessary </vt:lpstr>
      <vt:lpstr> the suffix   -cious</vt:lpstr>
      <vt:lpstr>delicious</vt:lpstr>
      <vt:lpstr>suspicious</vt:lpstr>
      <vt:lpstr>Let’s Teach and Practise</vt:lpstr>
      <vt:lpstr>Sound ow</vt:lpstr>
      <vt:lpstr>bestow   </vt:lpstr>
      <vt:lpstr>shown</vt:lpstr>
      <vt:lpstr>bestow</vt:lpstr>
      <vt:lpstr>window</vt:lpstr>
      <vt:lpstr>The office was bestowed on him by the monarch of this realm.</vt:lpstr>
      <vt:lpstr>There was a large stain shown on the white shirt of the pupil after the art lesson. </vt:lpstr>
      <vt:lpstr>New CHALLENGE words.</vt:lpstr>
      <vt:lpstr>sufficient </vt:lpstr>
      <vt:lpstr>They had sufficient resources to survive. </vt:lpstr>
      <vt:lpstr>suggest</vt:lpstr>
      <vt:lpstr>I suggest that we wait a day or two. </vt:lpstr>
      <vt:lpstr>rhyme</vt:lpstr>
      <vt:lpstr>Poetic features include rhythm, rhyme, and alliteration. </vt:lpstr>
      <vt:lpstr>Let’s Practise and Apply.</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Write this sentence as I dictate it to you.</vt:lpstr>
      <vt:lpstr>In other known cold regions around the world, glaciers – vast rivers of ice - are melting too.</vt:lpstr>
      <vt:lpstr>PowerPoint Presentation</vt:lpstr>
      <vt:lpstr>PowerPoint Presentation</vt:lpstr>
      <vt:lpstr>Let’s Revisit and Review…</vt:lpstr>
      <vt:lpstr>Do you remember this challenge word?</vt:lpstr>
      <vt:lpstr>muscle </vt:lpstr>
      <vt:lpstr>necessary </vt:lpstr>
      <vt:lpstr> the suffix   -cious</vt:lpstr>
      <vt:lpstr>atrocious</vt:lpstr>
      <vt:lpstr>ferocious</vt:lpstr>
      <vt:lpstr>Let’s Teach and Practise</vt:lpstr>
      <vt:lpstr>Sound ow</vt:lpstr>
      <vt:lpstr>unknown</vt:lpstr>
      <vt:lpstr>sown</vt:lpstr>
      <vt:lpstr>unknown</vt:lpstr>
      <vt:lpstr>sown</vt:lpstr>
      <vt:lpstr>There was an exploration into unknown territory due to start in a week. </vt:lpstr>
      <vt:lpstr>   A pot was sown with a thin layer of seeds on top of compost. </vt:lpstr>
      <vt:lpstr>New CHALLENGE words.</vt:lpstr>
      <vt:lpstr>sufficient </vt:lpstr>
      <vt:lpstr>They had sufficient resources to survive. </vt:lpstr>
      <vt:lpstr>suggest</vt:lpstr>
      <vt:lpstr>I suggest that we wait a day or two. </vt:lpstr>
      <vt:lpstr>rhyme</vt:lpstr>
      <vt:lpstr>Poetic features include rhythm, rhyme, and alliteration. </vt:lpstr>
      <vt:lpstr>Let’s Practise and Apply.</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What are the effects?  Scientists suggest that global warming is felt most keenly at both the north and south poles, where temperatures are rising much faster than elsewhere.  Here the currently sufficient ice-caps are slowly melting.  In other known cold regions around the world, glaciers – vast rivers of ice - are melting too. All the extra water is causing shallow sea levels to rise threatening to flood coasts and low-lying islands.</vt:lpstr>
      <vt:lpstr>Write this sentence as I dictate it to you.</vt:lpstr>
      <vt:lpstr>All the extra water is causing shallow sea levels to rise threatening to flood coasts and low-lying islands.</vt:lpstr>
      <vt:lpstr>PowerPoint Presentation</vt:lpstr>
      <vt:lpstr>PowerPoint Presentation</vt:lpstr>
      <vt:lpstr>Old challenge words…</vt:lpstr>
      <vt:lpstr>muscle</vt:lpstr>
      <vt:lpstr>necessary</vt:lpstr>
      <vt:lpstr>Old spelling rule words…</vt:lpstr>
      <vt:lpstr>vicious</vt:lpstr>
      <vt:lpstr>gracious</vt:lpstr>
      <vt:lpstr>spacious</vt:lpstr>
      <vt:lpstr>malicious</vt:lpstr>
      <vt:lpstr>precious</vt:lpstr>
      <vt:lpstr>conscious</vt:lpstr>
      <vt:lpstr>delicious</vt:lpstr>
      <vt:lpstr>suspicious</vt:lpstr>
      <vt:lpstr>atrocious</vt:lpstr>
      <vt:lpstr>ferocious</vt:lpstr>
      <vt:lpstr>New spelling rule words…</vt:lpstr>
      <vt:lpstr>shallow</vt:lpstr>
      <vt:lpstr>window</vt:lpstr>
      <vt:lpstr>blown</vt:lpstr>
      <vt:lpstr>known</vt:lpstr>
      <vt:lpstr>thrown</vt:lpstr>
      <vt:lpstr>below</vt:lpstr>
      <vt:lpstr>bestow</vt:lpstr>
      <vt:lpstr>shown</vt:lpstr>
      <vt:lpstr>unknown</vt:lpstr>
      <vt:lpstr>sown</vt:lpstr>
      <vt:lpstr>New challenge words…</vt:lpstr>
      <vt:lpstr>sufficient</vt:lpstr>
      <vt:lpstr>suggest</vt:lpstr>
      <vt:lpstr>rhyme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11</cp:revision>
  <cp:lastPrinted>2022-05-27T07:40:55Z</cp:lastPrinted>
  <dcterms:created xsi:type="dcterms:W3CDTF">2022-03-23T13:56:57Z</dcterms:created>
  <dcterms:modified xsi:type="dcterms:W3CDTF">2022-12-12T16:37:59Z</dcterms:modified>
</cp:coreProperties>
</file>