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2"/>
  </p:notesMasterIdLst>
  <p:sldIdLst>
    <p:sldId id="256" r:id="rId2"/>
    <p:sldId id="322" r:id="rId3"/>
    <p:sldId id="604" r:id="rId4"/>
    <p:sldId id="2546" r:id="rId5"/>
    <p:sldId id="2799" r:id="rId6"/>
    <p:sldId id="262" r:id="rId7"/>
    <p:sldId id="266" r:id="rId8"/>
    <p:sldId id="281" r:id="rId9"/>
    <p:sldId id="282" r:id="rId10"/>
    <p:sldId id="283" r:id="rId11"/>
    <p:sldId id="286" r:id="rId12"/>
    <p:sldId id="289" r:id="rId13"/>
    <p:sldId id="292" r:id="rId14"/>
    <p:sldId id="2800" r:id="rId15"/>
    <p:sldId id="2801" r:id="rId16"/>
    <p:sldId id="2802" r:id="rId17"/>
    <p:sldId id="2803" r:id="rId18"/>
    <p:sldId id="2804" r:id="rId19"/>
    <p:sldId id="1462" r:id="rId20"/>
    <p:sldId id="2805" r:id="rId21"/>
    <p:sldId id="2806" r:id="rId22"/>
    <p:sldId id="1637" r:id="rId23"/>
    <p:sldId id="2807" r:id="rId24"/>
    <p:sldId id="2808" r:id="rId25"/>
    <p:sldId id="2809" r:id="rId26"/>
    <p:sldId id="1501" r:id="rId27"/>
    <p:sldId id="1502" r:id="rId28"/>
    <p:sldId id="1503" r:id="rId29"/>
    <p:sldId id="1482" r:id="rId30"/>
    <p:sldId id="1485" r:id="rId31"/>
    <p:sldId id="1505" r:id="rId32"/>
    <p:sldId id="1504" r:id="rId33"/>
    <p:sldId id="1506" r:id="rId34"/>
    <p:sldId id="2518" r:id="rId35"/>
    <p:sldId id="2519" r:id="rId36"/>
    <p:sldId id="2520" r:id="rId37"/>
    <p:sldId id="2878" r:id="rId38"/>
    <p:sldId id="2881" r:id="rId39"/>
    <p:sldId id="2880" r:id="rId40"/>
    <p:sldId id="2879" r:id="rId41"/>
    <p:sldId id="2877" r:id="rId42"/>
    <p:sldId id="2508" r:id="rId43"/>
    <p:sldId id="2510" r:id="rId44"/>
    <p:sldId id="2574" r:id="rId45"/>
    <p:sldId id="2810" r:id="rId46"/>
    <p:sldId id="2811" r:id="rId47"/>
    <p:sldId id="2812" r:id="rId48"/>
    <p:sldId id="2813" r:id="rId49"/>
    <p:sldId id="2814" r:id="rId50"/>
    <p:sldId id="2815" r:id="rId51"/>
    <p:sldId id="2816" r:id="rId52"/>
    <p:sldId id="2817" r:id="rId53"/>
    <p:sldId id="1452" r:id="rId54"/>
    <p:sldId id="1453" r:id="rId55"/>
    <p:sldId id="2818" r:id="rId56"/>
    <p:sldId id="1459" r:id="rId57"/>
    <p:sldId id="2819" r:id="rId58"/>
    <p:sldId id="1466" r:id="rId59"/>
    <p:sldId id="2820" r:id="rId60"/>
    <p:sldId id="1636" r:id="rId61"/>
    <p:sldId id="1473" r:id="rId62"/>
    <p:sldId id="2821" r:id="rId63"/>
    <p:sldId id="2822" r:id="rId64"/>
    <p:sldId id="2823" r:id="rId65"/>
    <p:sldId id="2824" r:id="rId66"/>
    <p:sldId id="2825" r:id="rId67"/>
    <p:sldId id="2826" r:id="rId68"/>
    <p:sldId id="2827" r:id="rId69"/>
    <p:sldId id="2525" r:id="rId70"/>
    <p:sldId id="2526" r:id="rId71"/>
    <p:sldId id="2527" r:id="rId72"/>
    <p:sldId id="2883" r:id="rId73"/>
    <p:sldId id="2886" r:id="rId74"/>
    <p:sldId id="2885" r:id="rId75"/>
    <p:sldId id="2884" r:id="rId76"/>
    <p:sldId id="2882" r:id="rId77"/>
    <p:sldId id="2511" r:id="rId78"/>
    <p:sldId id="2509" r:id="rId79"/>
    <p:sldId id="2613" r:id="rId80"/>
    <p:sldId id="2828" r:id="rId81"/>
    <p:sldId id="311" r:id="rId82"/>
    <p:sldId id="1739" r:id="rId83"/>
    <p:sldId id="280" r:id="rId84"/>
    <p:sldId id="2829" r:id="rId85"/>
    <p:sldId id="284" r:id="rId86"/>
    <p:sldId id="287" r:id="rId87"/>
    <p:sldId id="290" r:id="rId88"/>
    <p:sldId id="2830" r:id="rId89"/>
    <p:sldId id="2831" r:id="rId90"/>
    <p:sldId id="2832" r:id="rId91"/>
    <p:sldId id="2833" r:id="rId92"/>
    <p:sldId id="2834" r:id="rId93"/>
    <p:sldId id="2835" r:id="rId94"/>
    <p:sldId id="2836" r:id="rId95"/>
    <p:sldId id="2837" r:id="rId96"/>
    <p:sldId id="2838" r:id="rId97"/>
    <p:sldId id="2839" r:id="rId98"/>
    <p:sldId id="2840" r:id="rId99"/>
    <p:sldId id="2841" r:id="rId100"/>
    <p:sldId id="2842" r:id="rId101"/>
    <p:sldId id="2843" r:id="rId102"/>
    <p:sldId id="2844" r:id="rId103"/>
    <p:sldId id="2845" r:id="rId104"/>
    <p:sldId id="2846" r:id="rId105"/>
    <p:sldId id="2532" r:id="rId106"/>
    <p:sldId id="2533" r:id="rId107"/>
    <p:sldId id="2889" r:id="rId108"/>
    <p:sldId id="2887" r:id="rId109"/>
    <p:sldId id="2892" r:id="rId110"/>
    <p:sldId id="2891" r:id="rId111"/>
    <p:sldId id="2890" r:id="rId112"/>
    <p:sldId id="2888" r:id="rId113"/>
    <p:sldId id="2512" r:id="rId114"/>
    <p:sldId id="2513" r:id="rId115"/>
    <p:sldId id="2652" r:id="rId116"/>
    <p:sldId id="2847" r:id="rId117"/>
    <p:sldId id="319" r:id="rId118"/>
    <p:sldId id="324" r:id="rId119"/>
    <p:sldId id="2848" r:id="rId120"/>
    <p:sldId id="2849" r:id="rId121"/>
    <p:sldId id="2850" r:id="rId122"/>
    <p:sldId id="2851" r:id="rId123"/>
    <p:sldId id="2852" r:id="rId124"/>
    <p:sldId id="2853" r:id="rId125"/>
    <p:sldId id="2854" r:id="rId126"/>
    <p:sldId id="2855" r:id="rId127"/>
    <p:sldId id="2856" r:id="rId128"/>
    <p:sldId id="2857" r:id="rId129"/>
    <p:sldId id="2858" r:id="rId130"/>
    <p:sldId id="2859" r:id="rId131"/>
    <p:sldId id="2860" r:id="rId132"/>
    <p:sldId id="2861" r:id="rId133"/>
    <p:sldId id="2862" r:id="rId134"/>
    <p:sldId id="2863" r:id="rId135"/>
    <p:sldId id="2864" r:id="rId136"/>
    <p:sldId id="2865" r:id="rId137"/>
    <p:sldId id="2539" r:id="rId138"/>
    <p:sldId id="2540" r:id="rId139"/>
    <p:sldId id="2541" r:id="rId140"/>
    <p:sldId id="2894" r:id="rId141"/>
    <p:sldId id="2897" r:id="rId142"/>
    <p:sldId id="2896" r:id="rId143"/>
    <p:sldId id="2895" r:id="rId144"/>
    <p:sldId id="2893" r:id="rId145"/>
    <p:sldId id="2514" r:id="rId146"/>
    <p:sldId id="2515" r:id="rId147"/>
    <p:sldId id="258" r:id="rId148"/>
    <p:sldId id="333" r:id="rId149"/>
    <p:sldId id="330" r:id="rId150"/>
    <p:sldId id="335" r:id="rId151"/>
    <p:sldId id="1838" r:id="rId152"/>
    <p:sldId id="1836" r:id="rId153"/>
    <p:sldId id="307" r:id="rId154"/>
    <p:sldId id="310" r:id="rId155"/>
    <p:sldId id="267" r:id="rId156"/>
    <p:sldId id="2866" r:id="rId157"/>
    <p:sldId id="1456" r:id="rId158"/>
    <p:sldId id="2867" r:id="rId159"/>
    <p:sldId id="1839" r:id="rId160"/>
    <p:sldId id="2868" r:id="rId161"/>
    <p:sldId id="2869" r:id="rId162"/>
    <p:sldId id="1840" r:id="rId163"/>
    <p:sldId id="2870" r:id="rId164"/>
    <p:sldId id="2871" r:id="rId165"/>
    <p:sldId id="1841" r:id="rId166"/>
    <p:sldId id="2872" r:id="rId167"/>
    <p:sldId id="2873" r:id="rId168"/>
    <p:sldId id="2874" r:id="rId169"/>
    <p:sldId id="2875" r:id="rId170"/>
    <p:sldId id="2876" r:id="rId171"/>
    <p:sldId id="1842" r:id="rId172"/>
    <p:sldId id="1843" r:id="rId173"/>
    <p:sldId id="304" r:id="rId174"/>
    <p:sldId id="318" r:id="rId175"/>
    <p:sldId id="2414" r:id="rId176"/>
    <p:sldId id="2899" r:id="rId177"/>
    <p:sldId id="2902" r:id="rId178"/>
    <p:sldId id="2901" r:id="rId179"/>
    <p:sldId id="2900" r:id="rId180"/>
    <p:sldId id="2898" r:id="rId181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597147-3B59-45B5-B6AC-C24634FE5675}" v="10" dt="2022-12-12T16:53:02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1447" autoAdjust="0"/>
  </p:normalViewPr>
  <p:slideViewPr>
    <p:cSldViewPr snapToGrid="0">
      <p:cViewPr varScale="1">
        <p:scale>
          <a:sx n="55" d="100"/>
          <a:sy n="55" d="100"/>
        </p:scale>
        <p:origin x="12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tokes" userId="3e5c5154-569e-4d81-aa91-4f91841cdfa9" providerId="ADAL" clId="{6C597147-3B59-45B5-B6AC-C24634FE5675}"/>
    <pc:docChg chg="undo custSel addSld delSld modSld sldOrd">
      <pc:chgData name="Kelly Stokes" userId="3e5c5154-569e-4d81-aa91-4f91841cdfa9" providerId="ADAL" clId="{6C597147-3B59-45B5-B6AC-C24634FE5675}" dt="2022-12-12T17:06:25.537" v="860" actId="13926"/>
      <pc:docMkLst>
        <pc:docMk/>
      </pc:docMkLst>
      <pc:sldChg chg="modSp mod">
        <pc:chgData name="Kelly Stokes" userId="3e5c5154-569e-4d81-aa91-4f91841cdfa9" providerId="ADAL" clId="{6C597147-3B59-45B5-B6AC-C24634FE5675}" dt="2022-12-12T16:44:33.942" v="1" actId="20577"/>
        <pc:sldMkLst>
          <pc:docMk/>
          <pc:sldMk cId="3945579917" sldId="256"/>
        </pc:sldMkLst>
        <pc:spChg chg="mod">
          <ac:chgData name="Kelly Stokes" userId="3e5c5154-569e-4d81-aa91-4f91841cdfa9" providerId="ADAL" clId="{6C597147-3B59-45B5-B6AC-C24634FE5675}" dt="2022-12-12T16:44:33.942" v="1" actId="20577"/>
          <ac:spMkLst>
            <pc:docMk/>
            <pc:sldMk cId="3945579917" sldId="256"/>
            <ac:spMk id="2" creationId="{7EB92607-E334-409C-8872-AB6363C33D0F}"/>
          </ac:spMkLst>
        </pc:spChg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3148969883" sldId="267"/>
        </pc:sldMkLst>
      </pc:sldChg>
      <pc:sldChg chg="modSp mod">
        <pc:chgData name="Kelly Stokes" userId="3e5c5154-569e-4d81-aa91-4f91841cdfa9" providerId="ADAL" clId="{6C597147-3B59-45B5-B6AC-C24634FE5675}" dt="2022-12-12T16:44:43.016" v="3" actId="20577"/>
        <pc:sldMkLst>
          <pc:docMk/>
          <pc:sldMk cId="864376776" sldId="322"/>
        </pc:sldMkLst>
        <pc:spChg chg="mod">
          <ac:chgData name="Kelly Stokes" userId="3e5c5154-569e-4d81-aa91-4f91841cdfa9" providerId="ADAL" clId="{6C597147-3B59-45B5-B6AC-C24634FE5675}" dt="2022-12-12T16:44:43.016" v="3" actId="20577"/>
          <ac:spMkLst>
            <pc:docMk/>
            <pc:sldMk cId="864376776" sldId="322"/>
            <ac:spMk id="2" creationId="{02FB8773-AD3E-2543-510F-CEE32E75C793}"/>
          </ac:spMkLst>
        </pc:spChg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234300410" sldId="333"/>
        </pc:sldMkLst>
      </pc:sldChg>
      <pc:sldChg chg="addSp delSp modSp mod">
        <pc:chgData name="Kelly Stokes" userId="3e5c5154-569e-4d81-aa91-4f91841cdfa9" providerId="ADAL" clId="{6C597147-3B59-45B5-B6AC-C24634FE5675}" dt="2022-12-12T16:45:19.512" v="9" actId="14100"/>
        <pc:sldMkLst>
          <pc:docMk/>
          <pc:sldMk cId="3955913320" sldId="604"/>
        </pc:sldMkLst>
        <pc:picChg chg="del">
          <ac:chgData name="Kelly Stokes" userId="3e5c5154-569e-4d81-aa91-4f91841cdfa9" providerId="ADAL" clId="{6C597147-3B59-45B5-B6AC-C24634FE5675}" dt="2022-12-12T16:44:47.058" v="4" actId="478"/>
          <ac:picMkLst>
            <pc:docMk/>
            <pc:sldMk cId="3955913320" sldId="604"/>
            <ac:picMk id="3" creationId="{C178218E-D969-B7D2-EC4A-217E8D2E95AE}"/>
          </ac:picMkLst>
        </pc:picChg>
        <pc:picChg chg="add mod modCrop">
          <ac:chgData name="Kelly Stokes" userId="3e5c5154-569e-4d81-aa91-4f91841cdfa9" providerId="ADAL" clId="{6C597147-3B59-45B5-B6AC-C24634FE5675}" dt="2022-12-12T16:45:19.512" v="9" actId="14100"/>
          <ac:picMkLst>
            <pc:docMk/>
            <pc:sldMk cId="3955913320" sldId="604"/>
            <ac:picMk id="4" creationId="{7642FBC4-AC81-8F10-89CD-A2521A5D8EDC}"/>
          </ac:picMkLst>
        </pc:picChg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2424799599" sldId="616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1676013275" sldId="907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2841568823" sldId="1170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725034087" sldId="1171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3211365809" sldId="1172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933078727" sldId="1182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1633415360" sldId="1186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2949042006" sldId="1452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1910355461" sldId="1453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3767738155" sldId="1456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1894797132" sldId="1457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644092546" sldId="1458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174758005" sldId="1459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2878589991" sldId="1466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2473951833" sldId="1469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988382077" sldId="1473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3725438093" sldId="1482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2330293709" sldId="1485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4039504546" sldId="1495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3729240006" sldId="1496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2322073893" sldId="1497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1842288125" sldId="1498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228576249" sldId="1499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652658603" sldId="1500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199949674" sldId="1501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2203475726" sldId="1502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3833432609" sldId="1503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2659700584" sldId="1504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1571660563" sldId="1505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2611828572" sldId="1506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539974342" sldId="1634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171169272" sldId="1635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3302201820" sldId="1636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3205561762" sldId="1744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3103551665" sldId="1756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1211578719" sldId="1768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1269875167" sldId="1769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743133131" sldId="1770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3118237435" sldId="1771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2246785356" sldId="1772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1195863369" sldId="2018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243961271" sldId="2044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547855435" sldId="2263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1615367207" sldId="2275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247777795" sldId="2278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3336161021" sldId="2282"/>
        </pc:sldMkLst>
      </pc:sldChg>
      <pc:sldChg chg="modSp mod">
        <pc:chgData name="Kelly Stokes" userId="3e5c5154-569e-4d81-aa91-4f91841cdfa9" providerId="ADAL" clId="{6C597147-3B59-45B5-B6AC-C24634FE5675}" dt="2022-12-12T17:04:30.953" v="741" actId="20577"/>
        <pc:sldMkLst>
          <pc:docMk/>
          <pc:sldMk cId="2172205948" sldId="2414"/>
        </pc:sldMkLst>
        <pc:spChg chg="mod">
          <ac:chgData name="Kelly Stokes" userId="3e5c5154-569e-4d81-aa91-4f91841cdfa9" providerId="ADAL" clId="{6C597147-3B59-45B5-B6AC-C24634FE5675}" dt="2022-12-12T17:04:30.953" v="741" actId="20577"/>
          <ac:spMkLst>
            <pc:docMk/>
            <pc:sldMk cId="2172205948" sldId="241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6C597147-3B59-45B5-B6AC-C24634FE5675}" dt="2022-12-12T16:47:12.503" v="16" actId="20577"/>
        <pc:sldMkLst>
          <pc:docMk/>
          <pc:sldMk cId="2942521307" sldId="2508"/>
        </pc:sldMkLst>
        <pc:spChg chg="mod">
          <ac:chgData name="Kelly Stokes" userId="3e5c5154-569e-4d81-aa91-4f91841cdfa9" providerId="ADAL" clId="{6C597147-3B59-45B5-B6AC-C24634FE5675}" dt="2022-12-12T16:47:12.503" v="16" actId="20577"/>
          <ac:spMkLst>
            <pc:docMk/>
            <pc:sldMk cId="2942521307" sldId="2508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6C597147-3B59-45B5-B6AC-C24634FE5675}" dt="2022-12-12T16:49:14.325" v="29"/>
        <pc:sldMkLst>
          <pc:docMk/>
          <pc:sldMk cId="3917742093" sldId="2509"/>
        </pc:sldMkLst>
        <pc:picChg chg="del">
          <ac:chgData name="Kelly Stokes" userId="3e5c5154-569e-4d81-aa91-4f91841cdfa9" providerId="ADAL" clId="{6C597147-3B59-45B5-B6AC-C24634FE5675}" dt="2022-12-12T16:49:03.675" v="28" actId="478"/>
          <ac:picMkLst>
            <pc:docMk/>
            <pc:sldMk cId="3917742093" sldId="2509"/>
            <ac:picMk id="2" creationId="{A31897DF-2E0D-9D71-C890-8E22E3E70872}"/>
          </ac:picMkLst>
        </pc:picChg>
        <pc:picChg chg="add mod">
          <ac:chgData name="Kelly Stokes" userId="3e5c5154-569e-4d81-aa91-4f91841cdfa9" providerId="ADAL" clId="{6C597147-3B59-45B5-B6AC-C24634FE5675}" dt="2022-12-12T16:49:14.325" v="29"/>
          <ac:picMkLst>
            <pc:docMk/>
            <pc:sldMk cId="3917742093" sldId="2509"/>
            <ac:picMk id="3" creationId="{ED17E960-BF29-A0D2-62B8-6E87CAA3C15F}"/>
          </ac:picMkLst>
        </pc:picChg>
      </pc:sldChg>
      <pc:sldChg chg="addSp delSp modSp mod">
        <pc:chgData name="Kelly Stokes" userId="3e5c5154-569e-4d81-aa91-4f91841cdfa9" providerId="ADAL" clId="{6C597147-3B59-45B5-B6AC-C24634FE5675}" dt="2022-12-12T16:47:45.037" v="19"/>
        <pc:sldMkLst>
          <pc:docMk/>
          <pc:sldMk cId="1315889409" sldId="2510"/>
        </pc:sldMkLst>
        <pc:picChg chg="del">
          <ac:chgData name="Kelly Stokes" userId="3e5c5154-569e-4d81-aa91-4f91841cdfa9" providerId="ADAL" clId="{6C597147-3B59-45B5-B6AC-C24634FE5675}" dt="2022-12-12T16:47:16.112" v="17" actId="478"/>
          <ac:picMkLst>
            <pc:docMk/>
            <pc:sldMk cId="1315889409" sldId="2510"/>
            <ac:picMk id="2" creationId="{78775441-E62A-B6B6-099E-19CC3AB5E1F3}"/>
          </ac:picMkLst>
        </pc:picChg>
        <pc:picChg chg="add mod">
          <ac:chgData name="Kelly Stokes" userId="3e5c5154-569e-4d81-aa91-4f91841cdfa9" providerId="ADAL" clId="{6C597147-3B59-45B5-B6AC-C24634FE5675}" dt="2022-12-12T16:47:45.037" v="19"/>
          <ac:picMkLst>
            <pc:docMk/>
            <pc:sldMk cId="1315889409" sldId="2510"/>
            <ac:picMk id="3" creationId="{57247249-3673-6D56-C0DD-1642723BAD02}"/>
          </ac:picMkLst>
        </pc:picChg>
      </pc:sldChg>
      <pc:sldChg chg="modSp mod">
        <pc:chgData name="Kelly Stokes" userId="3e5c5154-569e-4d81-aa91-4f91841cdfa9" providerId="ADAL" clId="{6C597147-3B59-45B5-B6AC-C24634FE5675}" dt="2022-12-12T16:49:01.157" v="27" actId="20577"/>
        <pc:sldMkLst>
          <pc:docMk/>
          <pc:sldMk cId="2775180122" sldId="2511"/>
        </pc:sldMkLst>
        <pc:spChg chg="mod">
          <ac:chgData name="Kelly Stokes" userId="3e5c5154-569e-4d81-aa91-4f91841cdfa9" providerId="ADAL" clId="{6C597147-3B59-45B5-B6AC-C24634FE5675}" dt="2022-12-12T16:49:01.157" v="27" actId="20577"/>
          <ac:spMkLst>
            <pc:docMk/>
            <pc:sldMk cId="2775180122" sldId="2511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6C597147-3B59-45B5-B6AC-C24634FE5675}" dt="2022-12-12T16:50:39.706" v="33" actId="20577"/>
        <pc:sldMkLst>
          <pc:docMk/>
          <pc:sldMk cId="3162211198" sldId="2512"/>
        </pc:sldMkLst>
        <pc:spChg chg="mod">
          <ac:chgData name="Kelly Stokes" userId="3e5c5154-569e-4d81-aa91-4f91841cdfa9" providerId="ADAL" clId="{6C597147-3B59-45B5-B6AC-C24634FE5675}" dt="2022-12-12T16:50:39.706" v="33" actId="20577"/>
          <ac:spMkLst>
            <pc:docMk/>
            <pc:sldMk cId="3162211198" sldId="2512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6C597147-3B59-45B5-B6AC-C24634FE5675}" dt="2022-12-12T16:50:54.283" v="35"/>
        <pc:sldMkLst>
          <pc:docMk/>
          <pc:sldMk cId="927953685" sldId="2513"/>
        </pc:sldMkLst>
        <pc:picChg chg="del">
          <ac:chgData name="Kelly Stokes" userId="3e5c5154-569e-4d81-aa91-4f91841cdfa9" providerId="ADAL" clId="{6C597147-3B59-45B5-B6AC-C24634FE5675}" dt="2022-12-12T16:50:42.544" v="34" actId="478"/>
          <ac:picMkLst>
            <pc:docMk/>
            <pc:sldMk cId="927953685" sldId="2513"/>
            <ac:picMk id="2" creationId="{99FEDCA4-F668-5516-410A-B4308942865E}"/>
          </ac:picMkLst>
        </pc:picChg>
        <pc:picChg chg="add mod">
          <ac:chgData name="Kelly Stokes" userId="3e5c5154-569e-4d81-aa91-4f91841cdfa9" providerId="ADAL" clId="{6C597147-3B59-45B5-B6AC-C24634FE5675}" dt="2022-12-12T16:50:54.283" v="35"/>
          <ac:picMkLst>
            <pc:docMk/>
            <pc:sldMk cId="927953685" sldId="2513"/>
            <ac:picMk id="3" creationId="{AF6FC8F9-1DF1-DC4D-0210-9EF777B2CDA8}"/>
          </ac:picMkLst>
        </pc:picChg>
      </pc:sldChg>
      <pc:sldChg chg="modSp mod">
        <pc:chgData name="Kelly Stokes" userId="3e5c5154-569e-4d81-aa91-4f91841cdfa9" providerId="ADAL" clId="{6C597147-3B59-45B5-B6AC-C24634FE5675}" dt="2022-12-12T16:52:01.012" v="39" actId="20577"/>
        <pc:sldMkLst>
          <pc:docMk/>
          <pc:sldMk cId="998141047" sldId="2514"/>
        </pc:sldMkLst>
        <pc:spChg chg="mod">
          <ac:chgData name="Kelly Stokes" userId="3e5c5154-569e-4d81-aa91-4f91841cdfa9" providerId="ADAL" clId="{6C597147-3B59-45B5-B6AC-C24634FE5675}" dt="2022-12-12T16:52:01.012" v="39" actId="20577"/>
          <ac:spMkLst>
            <pc:docMk/>
            <pc:sldMk cId="998141047" sldId="2514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6C597147-3B59-45B5-B6AC-C24634FE5675}" dt="2022-12-12T16:52:31.669" v="41"/>
        <pc:sldMkLst>
          <pc:docMk/>
          <pc:sldMk cId="1749633838" sldId="2515"/>
        </pc:sldMkLst>
        <pc:picChg chg="del">
          <ac:chgData name="Kelly Stokes" userId="3e5c5154-569e-4d81-aa91-4f91841cdfa9" providerId="ADAL" clId="{6C597147-3B59-45B5-B6AC-C24634FE5675}" dt="2022-12-12T16:52:19.492" v="40" actId="478"/>
          <ac:picMkLst>
            <pc:docMk/>
            <pc:sldMk cId="1749633838" sldId="2515"/>
            <ac:picMk id="2" creationId="{692D506B-7BC5-5803-AB4E-4EFA1E3B75B9}"/>
          </ac:picMkLst>
        </pc:picChg>
        <pc:picChg chg="add mod">
          <ac:chgData name="Kelly Stokes" userId="3e5c5154-569e-4d81-aa91-4f91841cdfa9" providerId="ADAL" clId="{6C597147-3B59-45B5-B6AC-C24634FE5675}" dt="2022-12-12T16:52:31.669" v="41"/>
          <ac:picMkLst>
            <pc:docMk/>
            <pc:sldMk cId="1749633838" sldId="2515"/>
            <ac:picMk id="3" creationId="{F7AD7BF8-3598-CFF8-DCF6-BF9C40D537D4}"/>
          </ac:picMkLst>
        </pc:picChg>
      </pc:sldChg>
      <pc:sldChg chg="modSp mod">
        <pc:chgData name="Kelly Stokes" userId="3e5c5154-569e-4d81-aa91-4f91841cdfa9" providerId="ADAL" clId="{6C597147-3B59-45B5-B6AC-C24634FE5675}" dt="2022-12-12T16:53:55.612" v="50" actId="20577"/>
        <pc:sldMkLst>
          <pc:docMk/>
          <pc:sldMk cId="3536576519" sldId="2520"/>
        </pc:sldMkLst>
        <pc:spChg chg="mod">
          <ac:chgData name="Kelly Stokes" userId="3e5c5154-569e-4d81-aa91-4f91841cdfa9" providerId="ADAL" clId="{6C597147-3B59-45B5-B6AC-C24634FE5675}" dt="2022-12-12T16:53:55.612" v="50" actId="20577"/>
          <ac:spMkLst>
            <pc:docMk/>
            <pc:sldMk cId="3536576519" sldId="2520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6C597147-3B59-45B5-B6AC-C24634FE5675}" dt="2022-12-12T16:56:59.766" v="318" actId="20577"/>
        <pc:sldMkLst>
          <pc:docMk/>
          <pc:sldMk cId="46344945" sldId="2527"/>
        </pc:sldMkLst>
        <pc:spChg chg="mod">
          <ac:chgData name="Kelly Stokes" userId="3e5c5154-569e-4d81-aa91-4f91841cdfa9" providerId="ADAL" clId="{6C597147-3B59-45B5-B6AC-C24634FE5675}" dt="2022-12-12T16:56:59.766" v="318" actId="20577"/>
          <ac:spMkLst>
            <pc:docMk/>
            <pc:sldMk cId="46344945" sldId="2527"/>
            <ac:spMk id="2" creationId="{52DA34BA-82FC-47C5-BCE1-BB65E08B92A1}"/>
          </ac:spMkLst>
        </pc:spChg>
      </pc:sldChg>
      <pc:sldChg chg="modSp del mod ord">
        <pc:chgData name="Kelly Stokes" userId="3e5c5154-569e-4d81-aa91-4f91841cdfa9" providerId="ADAL" clId="{6C597147-3B59-45B5-B6AC-C24634FE5675}" dt="2022-12-12T16:59:54.492" v="444" actId="2696"/>
        <pc:sldMkLst>
          <pc:docMk/>
          <pc:sldMk cId="1256833376" sldId="2534"/>
        </pc:sldMkLst>
        <pc:spChg chg="mod">
          <ac:chgData name="Kelly Stokes" userId="3e5c5154-569e-4d81-aa91-4f91841cdfa9" providerId="ADAL" clId="{6C597147-3B59-45B5-B6AC-C24634FE5675}" dt="2022-12-12T16:50:15.767" v="31"/>
          <ac:spMkLst>
            <pc:docMk/>
            <pc:sldMk cId="1256833376" sldId="253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6C597147-3B59-45B5-B6AC-C24634FE5675}" dt="2022-12-12T17:02:08.497" v="612" actId="20577"/>
        <pc:sldMkLst>
          <pc:docMk/>
          <pc:sldMk cId="1500708053" sldId="2541"/>
        </pc:sldMkLst>
        <pc:spChg chg="mod">
          <ac:chgData name="Kelly Stokes" userId="3e5c5154-569e-4d81-aa91-4f91841cdfa9" providerId="ADAL" clId="{6C597147-3B59-45B5-B6AC-C24634FE5675}" dt="2022-12-12T17:02:08.497" v="612" actId="20577"/>
          <ac:spMkLst>
            <pc:docMk/>
            <pc:sldMk cId="1500708053" sldId="2541"/>
            <ac:spMk id="2" creationId="{52DA34BA-82FC-47C5-BCE1-BB65E08B92A1}"/>
          </ac:spMkLst>
        </pc:spChg>
      </pc:sldChg>
      <pc:sldChg chg="ord">
        <pc:chgData name="Kelly Stokes" userId="3e5c5154-569e-4d81-aa91-4f91841cdfa9" providerId="ADAL" clId="{6C597147-3B59-45B5-B6AC-C24634FE5675}" dt="2022-12-12T16:48:36.236" v="21"/>
        <pc:sldMkLst>
          <pc:docMk/>
          <pc:sldMk cId="3206874318" sldId="2574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372456181" sldId="2691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3201281491" sldId="2692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4287962983" sldId="2693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2901312827" sldId="2694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2817335207" sldId="2695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3880644436" sldId="2696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2214006298" sldId="2697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1149855702" sldId="2698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3292200701" sldId="2699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2099598269" sldId="2700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498228807" sldId="2701"/>
        </pc:sldMkLst>
      </pc:sldChg>
      <pc:sldChg chg="del">
        <pc:chgData name="Kelly Stokes" userId="3e5c5154-569e-4d81-aa91-4f91841cdfa9" providerId="ADAL" clId="{6C597147-3B59-45B5-B6AC-C24634FE5675}" dt="2022-12-12T16:45:39.618" v="10" actId="2696"/>
        <pc:sldMkLst>
          <pc:docMk/>
          <pc:sldMk cId="2199839506" sldId="2702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197377716" sldId="2703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2679149468" sldId="2704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3376574865" sldId="2705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1407120204" sldId="2706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2783514207" sldId="2707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3223894744" sldId="2708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2925850241" sldId="2709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1094783021" sldId="2710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51579323" sldId="2711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71987880" sldId="2712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3471790603" sldId="2713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1665525594" sldId="2714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706044007" sldId="2715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3536638474" sldId="2716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2878932012" sldId="2717"/>
        </pc:sldMkLst>
      </pc:sldChg>
      <pc:sldChg chg="del">
        <pc:chgData name="Kelly Stokes" userId="3e5c5154-569e-4d81-aa91-4f91841cdfa9" providerId="ADAL" clId="{6C597147-3B59-45B5-B6AC-C24634FE5675}" dt="2022-12-12T16:47:30.939" v="18" actId="2696"/>
        <pc:sldMkLst>
          <pc:docMk/>
          <pc:sldMk cId="2612925974" sldId="2718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3409501633" sldId="2719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3191284990" sldId="2720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113532943" sldId="2721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3893914961" sldId="2722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3693560441" sldId="2723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4155594666" sldId="2724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4208994330" sldId="2725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2106149137" sldId="2726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343210908" sldId="2727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385283342" sldId="2728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4231641660" sldId="2729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537315560" sldId="2730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685174108" sldId="2731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3829841651" sldId="2732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976692117" sldId="2733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4249597874" sldId="2734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3523680325" sldId="2735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2272451226" sldId="2736"/>
        </pc:sldMkLst>
      </pc:sldChg>
      <pc:sldChg chg="del">
        <pc:chgData name="Kelly Stokes" userId="3e5c5154-569e-4d81-aa91-4f91841cdfa9" providerId="ADAL" clId="{6C597147-3B59-45B5-B6AC-C24634FE5675}" dt="2022-12-12T16:49:22.745" v="30" actId="2696"/>
        <pc:sldMkLst>
          <pc:docMk/>
          <pc:sldMk cId="1039698396" sldId="2737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318540565" sldId="2738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285694781" sldId="2739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2950053972" sldId="2740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2317775669" sldId="2741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1480225480" sldId="2742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2442555932" sldId="2743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1186014276" sldId="2744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1594559594" sldId="2745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1036160650" sldId="2746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3169600665" sldId="2747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926182647" sldId="2748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3862924732" sldId="2749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200190880" sldId="2750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2379880031" sldId="2751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88881968" sldId="2752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3804502650" sldId="2753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516308919" sldId="2754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3981239677" sldId="2755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719715714" sldId="2756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795199484" sldId="2757"/>
        </pc:sldMkLst>
      </pc:sldChg>
      <pc:sldChg chg="del">
        <pc:chgData name="Kelly Stokes" userId="3e5c5154-569e-4d81-aa91-4f91841cdfa9" providerId="ADAL" clId="{6C597147-3B59-45B5-B6AC-C24634FE5675}" dt="2022-12-12T16:51:12.636" v="36" actId="2696"/>
        <pc:sldMkLst>
          <pc:docMk/>
          <pc:sldMk cId="1498063270" sldId="2758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3514715876" sldId="2759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3159946383" sldId="2760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4112429418" sldId="2761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1857792035" sldId="2762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3074027852" sldId="2763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3492092363" sldId="2764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3497096614" sldId="2765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2239671284" sldId="2766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303408530" sldId="2767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159493744" sldId="2768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3626391870" sldId="2769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2115881450" sldId="2770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9586480" sldId="2771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3504158575" sldId="2772"/>
        </pc:sldMkLst>
      </pc:sldChg>
      <pc:sldChg chg="del">
        <pc:chgData name="Kelly Stokes" userId="3e5c5154-569e-4d81-aa91-4f91841cdfa9" providerId="ADAL" clId="{6C597147-3B59-45B5-B6AC-C24634FE5675}" dt="2022-12-12T16:52:41.515" v="42" actId="2696"/>
        <pc:sldMkLst>
          <pc:docMk/>
          <pc:sldMk cId="3919218890" sldId="2773"/>
        </pc:sldMkLst>
      </pc:sldChg>
      <pc:sldChg chg="del">
        <pc:chgData name="Kelly Stokes" userId="3e5c5154-569e-4d81-aa91-4f91841cdfa9" providerId="ADAL" clId="{6C597147-3B59-45B5-B6AC-C24634FE5675}" dt="2022-12-12T17:04:09.741" v="727" actId="2696"/>
        <pc:sldMkLst>
          <pc:docMk/>
          <pc:sldMk cId="3216765557" sldId="2774"/>
        </pc:sldMkLst>
      </pc:sldChg>
      <pc:sldChg chg="del">
        <pc:chgData name="Kelly Stokes" userId="3e5c5154-569e-4d81-aa91-4f91841cdfa9" providerId="ADAL" clId="{6C597147-3B59-45B5-B6AC-C24634FE5675}" dt="2022-12-12T17:04:09.741" v="727" actId="2696"/>
        <pc:sldMkLst>
          <pc:docMk/>
          <pc:sldMk cId="3357241502" sldId="2775"/>
        </pc:sldMkLst>
      </pc:sldChg>
      <pc:sldChg chg="del">
        <pc:chgData name="Kelly Stokes" userId="3e5c5154-569e-4d81-aa91-4f91841cdfa9" providerId="ADAL" clId="{6C597147-3B59-45B5-B6AC-C24634FE5675}" dt="2022-12-12T17:04:09.741" v="727" actId="2696"/>
        <pc:sldMkLst>
          <pc:docMk/>
          <pc:sldMk cId="2576424945" sldId="2776"/>
        </pc:sldMkLst>
      </pc:sldChg>
      <pc:sldChg chg="del">
        <pc:chgData name="Kelly Stokes" userId="3e5c5154-569e-4d81-aa91-4f91841cdfa9" providerId="ADAL" clId="{6C597147-3B59-45B5-B6AC-C24634FE5675}" dt="2022-12-12T17:04:09.741" v="727" actId="2696"/>
        <pc:sldMkLst>
          <pc:docMk/>
          <pc:sldMk cId="2400793629" sldId="2777"/>
        </pc:sldMkLst>
      </pc:sldChg>
      <pc:sldChg chg="del">
        <pc:chgData name="Kelly Stokes" userId="3e5c5154-569e-4d81-aa91-4f91841cdfa9" providerId="ADAL" clId="{6C597147-3B59-45B5-B6AC-C24634FE5675}" dt="2022-12-12T17:04:09.741" v="727" actId="2696"/>
        <pc:sldMkLst>
          <pc:docMk/>
          <pc:sldMk cId="4021211052" sldId="2778"/>
        </pc:sldMkLst>
      </pc:sldChg>
      <pc:sldChg chg="del">
        <pc:chgData name="Kelly Stokes" userId="3e5c5154-569e-4d81-aa91-4f91841cdfa9" providerId="ADAL" clId="{6C597147-3B59-45B5-B6AC-C24634FE5675}" dt="2022-12-12T17:01:46.102" v="605" actId="2696"/>
        <pc:sldMkLst>
          <pc:docMk/>
          <pc:sldMk cId="2303908422" sldId="2779"/>
        </pc:sldMkLst>
      </pc:sldChg>
      <pc:sldChg chg="del">
        <pc:chgData name="Kelly Stokes" userId="3e5c5154-569e-4d81-aa91-4f91841cdfa9" providerId="ADAL" clId="{6C597147-3B59-45B5-B6AC-C24634FE5675}" dt="2022-12-12T17:01:46.102" v="605" actId="2696"/>
        <pc:sldMkLst>
          <pc:docMk/>
          <pc:sldMk cId="2893326766" sldId="2780"/>
        </pc:sldMkLst>
      </pc:sldChg>
      <pc:sldChg chg="del">
        <pc:chgData name="Kelly Stokes" userId="3e5c5154-569e-4d81-aa91-4f91841cdfa9" providerId="ADAL" clId="{6C597147-3B59-45B5-B6AC-C24634FE5675}" dt="2022-12-12T17:01:46.102" v="605" actId="2696"/>
        <pc:sldMkLst>
          <pc:docMk/>
          <pc:sldMk cId="3893870501" sldId="2781"/>
        </pc:sldMkLst>
      </pc:sldChg>
      <pc:sldChg chg="del">
        <pc:chgData name="Kelly Stokes" userId="3e5c5154-569e-4d81-aa91-4f91841cdfa9" providerId="ADAL" clId="{6C597147-3B59-45B5-B6AC-C24634FE5675}" dt="2022-12-12T17:01:46.102" v="605" actId="2696"/>
        <pc:sldMkLst>
          <pc:docMk/>
          <pc:sldMk cId="1973287474" sldId="2782"/>
        </pc:sldMkLst>
      </pc:sldChg>
      <pc:sldChg chg="del">
        <pc:chgData name="Kelly Stokes" userId="3e5c5154-569e-4d81-aa91-4f91841cdfa9" providerId="ADAL" clId="{6C597147-3B59-45B5-B6AC-C24634FE5675}" dt="2022-12-12T17:01:46.102" v="605" actId="2696"/>
        <pc:sldMkLst>
          <pc:docMk/>
          <pc:sldMk cId="4234406083" sldId="2783"/>
        </pc:sldMkLst>
      </pc:sldChg>
      <pc:sldChg chg="del">
        <pc:chgData name="Kelly Stokes" userId="3e5c5154-569e-4d81-aa91-4f91841cdfa9" providerId="ADAL" clId="{6C597147-3B59-45B5-B6AC-C24634FE5675}" dt="2022-12-12T16:59:04.610" v="424" actId="2696"/>
        <pc:sldMkLst>
          <pc:docMk/>
          <pc:sldMk cId="1535870075" sldId="2784"/>
        </pc:sldMkLst>
      </pc:sldChg>
      <pc:sldChg chg="del">
        <pc:chgData name="Kelly Stokes" userId="3e5c5154-569e-4d81-aa91-4f91841cdfa9" providerId="ADAL" clId="{6C597147-3B59-45B5-B6AC-C24634FE5675}" dt="2022-12-12T16:59:04.610" v="424" actId="2696"/>
        <pc:sldMkLst>
          <pc:docMk/>
          <pc:sldMk cId="3605460970" sldId="2785"/>
        </pc:sldMkLst>
      </pc:sldChg>
      <pc:sldChg chg="del">
        <pc:chgData name="Kelly Stokes" userId="3e5c5154-569e-4d81-aa91-4f91841cdfa9" providerId="ADAL" clId="{6C597147-3B59-45B5-B6AC-C24634FE5675}" dt="2022-12-12T16:59:04.610" v="424" actId="2696"/>
        <pc:sldMkLst>
          <pc:docMk/>
          <pc:sldMk cId="3490848630" sldId="2786"/>
        </pc:sldMkLst>
      </pc:sldChg>
      <pc:sldChg chg="del">
        <pc:chgData name="Kelly Stokes" userId="3e5c5154-569e-4d81-aa91-4f91841cdfa9" providerId="ADAL" clId="{6C597147-3B59-45B5-B6AC-C24634FE5675}" dt="2022-12-12T16:59:04.610" v="424" actId="2696"/>
        <pc:sldMkLst>
          <pc:docMk/>
          <pc:sldMk cId="3687956020" sldId="2787"/>
        </pc:sldMkLst>
      </pc:sldChg>
      <pc:sldChg chg="del">
        <pc:chgData name="Kelly Stokes" userId="3e5c5154-569e-4d81-aa91-4f91841cdfa9" providerId="ADAL" clId="{6C597147-3B59-45B5-B6AC-C24634FE5675}" dt="2022-12-12T16:59:04.610" v="424" actId="2696"/>
        <pc:sldMkLst>
          <pc:docMk/>
          <pc:sldMk cId="2111253960" sldId="2788"/>
        </pc:sldMkLst>
      </pc:sldChg>
      <pc:sldChg chg="del">
        <pc:chgData name="Kelly Stokes" userId="3e5c5154-569e-4d81-aa91-4f91841cdfa9" providerId="ADAL" clId="{6C597147-3B59-45B5-B6AC-C24634FE5675}" dt="2022-12-12T16:56:44.424" v="311" actId="2696"/>
        <pc:sldMkLst>
          <pc:docMk/>
          <pc:sldMk cId="1027569754" sldId="2789"/>
        </pc:sldMkLst>
      </pc:sldChg>
      <pc:sldChg chg="del">
        <pc:chgData name="Kelly Stokes" userId="3e5c5154-569e-4d81-aa91-4f91841cdfa9" providerId="ADAL" clId="{6C597147-3B59-45B5-B6AC-C24634FE5675}" dt="2022-12-12T16:56:44.424" v="311" actId="2696"/>
        <pc:sldMkLst>
          <pc:docMk/>
          <pc:sldMk cId="397085859" sldId="2790"/>
        </pc:sldMkLst>
      </pc:sldChg>
      <pc:sldChg chg="del">
        <pc:chgData name="Kelly Stokes" userId="3e5c5154-569e-4d81-aa91-4f91841cdfa9" providerId="ADAL" clId="{6C597147-3B59-45B5-B6AC-C24634FE5675}" dt="2022-12-12T16:56:44.424" v="311" actId="2696"/>
        <pc:sldMkLst>
          <pc:docMk/>
          <pc:sldMk cId="1231930108" sldId="2791"/>
        </pc:sldMkLst>
      </pc:sldChg>
      <pc:sldChg chg="del">
        <pc:chgData name="Kelly Stokes" userId="3e5c5154-569e-4d81-aa91-4f91841cdfa9" providerId="ADAL" clId="{6C597147-3B59-45B5-B6AC-C24634FE5675}" dt="2022-12-12T16:56:44.424" v="311" actId="2696"/>
        <pc:sldMkLst>
          <pc:docMk/>
          <pc:sldMk cId="400029570" sldId="2792"/>
        </pc:sldMkLst>
      </pc:sldChg>
      <pc:sldChg chg="del">
        <pc:chgData name="Kelly Stokes" userId="3e5c5154-569e-4d81-aa91-4f91841cdfa9" providerId="ADAL" clId="{6C597147-3B59-45B5-B6AC-C24634FE5675}" dt="2022-12-12T16:56:44.424" v="311" actId="2696"/>
        <pc:sldMkLst>
          <pc:docMk/>
          <pc:sldMk cId="4259281635" sldId="2793"/>
        </pc:sldMkLst>
      </pc:sldChg>
      <pc:sldChg chg="del">
        <pc:chgData name="Kelly Stokes" userId="3e5c5154-569e-4d81-aa91-4f91841cdfa9" providerId="ADAL" clId="{6C597147-3B59-45B5-B6AC-C24634FE5675}" dt="2022-12-12T16:54:20.967" v="57" actId="2696"/>
        <pc:sldMkLst>
          <pc:docMk/>
          <pc:sldMk cId="2920043786" sldId="2794"/>
        </pc:sldMkLst>
      </pc:sldChg>
      <pc:sldChg chg="del">
        <pc:chgData name="Kelly Stokes" userId="3e5c5154-569e-4d81-aa91-4f91841cdfa9" providerId="ADAL" clId="{6C597147-3B59-45B5-B6AC-C24634FE5675}" dt="2022-12-12T16:54:20.967" v="57" actId="2696"/>
        <pc:sldMkLst>
          <pc:docMk/>
          <pc:sldMk cId="1313609440" sldId="2795"/>
        </pc:sldMkLst>
      </pc:sldChg>
      <pc:sldChg chg="del">
        <pc:chgData name="Kelly Stokes" userId="3e5c5154-569e-4d81-aa91-4f91841cdfa9" providerId="ADAL" clId="{6C597147-3B59-45B5-B6AC-C24634FE5675}" dt="2022-12-12T16:54:20.967" v="57" actId="2696"/>
        <pc:sldMkLst>
          <pc:docMk/>
          <pc:sldMk cId="309821262" sldId="2796"/>
        </pc:sldMkLst>
      </pc:sldChg>
      <pc:sldChg chg="del">
        <pc:chgData name="Kelly Stokes" userId="3e5c5154-569e-4d81-aa91-4f91841cdfa9" providerId="ADAL" clId="{6C597147-3B59-45B5-B6AC-C24634FE5675}" dt="2022-12-12T16:54:20.967" v="57" actId="2696"/>
        <pc:sldMkLst>
          <pc:docMk/>
          <pc:sldMk cId="3630010435" sldId="2797"/>
        </pc:sldMkLst>
      </pc:sldChg>
      <pc:sldChg chg="del">
        <pc:chgData name="Kelly Stokes" userId="3e5c5154-569e-4d81-aa91-4f91841cdfa9" providerId="ADAL" clId="{6C597147-3B59-45B5-B6AC-C24634FE5675}" dt="2022-12-12T16:54:20.967" v="57" actId="2696"/>
        <pc:sldMkLst>
          <pc:docMk/>
          <pc:sldMk cId="190422878" sldId="2798"/>
        </pc:sldMkLst>
      </pc:sldChg>
      <pc:sldChg chg="modSp add mod">
        <pc:chgData name="Kelly Stokes" userId="3e5c5154-569e-4d81-aa91-4f91841cdfa9" providerId="ADAL" clId="{6C597147-3B59-45B5-B6AC-C24634FE5675}" dt="2022-12-12T16:56:27.004" v="310" actId="13926"/>
        <pc:sldMkLst>
          <pc:docMk/>
          <pc:sldMk cId="2929855003" sldId="2877"/>
        </pc:sldMkLst>
        <pc:spChg chg="mod">
          <ac:chgData name="Kelly Stokes" userId="3e5c5154-569e-4d81-aa91-4f91841cdfa9" providerId="ADAL" clId="{6C597147-3B59-45B5-B6AC-C24634FE5675}" dt="2022-12-12T16:56:27.004" v="310" actId="13926"/>
          <ac:spMkLst>
            <pc:docMk/>
            <pc:sldMk cId="2929855003" sldId="2877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6:54:08.344" v="54" actId="13926"/>
        <pc:sldMkLst>
          <pc:docMk/>
          <pc:sldMk cId="1264295405" sldId="2878"/>
        </pc:sldMkLst>
        <pc:spChg chg="mod">
          <ac:chgData name="Kelly Stokes" userId="3e5c5154-569e-4d81-aa91-4f91841cdfa9" providerId="ADAL" clId="{6C597147-3B59-45B5-B6AC-C24634FE5675}" dt="2022-12-12T16:54:08.344" v="54" actId="13926"/>
          <ac:spMkLst>
            <pc:docMk/>
            <pc:sldMk cId="1264295405" sldId="2878"/>
            <ac:spMk id="2" creationId="{52DA34BA-82FC-47C5-BCE1-BB65E08B92A1}"/>
          </ac:spMkLst>
        </pc:spChg>
      </pc:sldChg>
      <pc:sldChg chg="add del">
        <pc:chgData name="Kelly Stokes" userId="3e5c5154-569e-4d81-aa91-4f91841cdfa9" providerId="ADAL" clId="{6C597147-3B59-45B5-B6AC-C24634FE5675}" dt="2022-12-12T16:54:18.645" v="56" actId="2890"/>
        <pc:sldMkLst>
          <pc:docMk/>
          <pc:sldMk cId="2850873409" sldId="2879"/>
        </pc:sldMkLst>
      </pc:sldChg>
      <pc:sldChg chg="modSp add mod">
        <pc:chgData name="Kelly Stokes" userId="3e5c5154-569e-4d81-aa91-4f91841cdfa9" providerId="ADAL" clId="{6C597147-3B59-45B5-B6AC-C24634FE5675}" dt="2022-12-12T16:56:16.060" v="307" actId="20577"/>
        <pc:sldMkLst>
          <pc:docMk/>
          <pc:sldMk cId="3052729263" sldId="2879"/>
        </pc:sldMkLst>
        <pc:spChg chg="mod">
          <ac:chgData name="Kelly Stokes" userId="3e5c5154-569e-4d81-aa91-4f91841cdfa9" providerId="ADAL" clId="{6C597147-3B59-45B5-B6AC-C24634FE5675}" dt="2022-12-12T16:56:16.060" v="307" actId="20577"/>
          <ac:spMkLst>
            <pc:docMk/>
            <pc:sldMk cId="3052729263" sldId="2879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6:55:42.742" v="223" actId="20577"/>
        <pc:sldMkLst>
          <pc:docMk/>
          <pc:sldMk cId="1033360466" sldId="2880"/>
        </pc:sldMkLst>
        <pc:spChg chg="mod">
          <ac:chgData name="Kelly Stokes" userId="3e5c5154-569e-4d81-aa91-4f91841cdfa9" providerId="ADAL" clId="{6C597147-3B59-45B5-B6AC-C24634FE5675}" dt="2022-12-12T16:55:42.742" v="223" actId="20577"/>
          <ac:spMkLst>
            <pc:docMk/>
            <pc:sldMk cId="1033360466" sldId="2880"/>
            <ac:spMk id="2" creationId="{52DA34BA-82FC-47C5-BCE1-BB65E08B92A1}"/>
          </ac:spMkLst>
        </pc:spChg>
      </pc:sldChg>
      <pc:sldChg chg="add del replId">
        <pc:chgData name="Kelly Stokes" userId="3e5c5154-569e-4d81-aa91-4f91841cdfa9" providerId="ADAL" clId="{6C597147-3B59-45B5-B6AC-C24634FE5675}" dt="2022-12-12T16:54:18.645" v="56" actId="2890"/>
        <pc:sldMkLst>
          <pc:docMk/>
          <pc:sldMk cId="1034677363" sldId="2880"/>
        </pc:sldMkLst>
      </pc:sldChg>
      <pc:sldChg chg="modSp add mod">
        <pc:chgData name="Kelly Stokes" userId="3e5c5154-569e-4d81-aa91-4f91841cdfa9" providerId="ADAL" clId="{6C597147-3B59-45B5-B6AC-C24634FE5675}" dt="2022-12-12T16:55:02.888" v="100" actId="20577"/>
        <pc:sldMkLst>
          <pc:docMk/>
          <pc:sldMk cId="3422127978" sldId="2881"/>
        </pc:sldMkLst>
        <pc:spChg chg="mod">
          <ac:chgData name="Kelly Stokes" userId="3e5c5154-569e-4d81-aa91-4f91841cdfa9" providerId="ADAL" clId="{6C597147-3B59-45B5-B6AC-C24634FE5675}" dt="2022-12-12T16:55:02.888" v="100" actId="20577"/>
          <ac:spMkLst>
            <pc:docMk/>
            <pc:sldMk cId="3422127978" sldId="2881"/>
            <ac:spMk id="2" creationId="{52DA34BA-82FC-47C5-BCE1-BB65E08B92A1}"/>
          </ac:spMkLst>
        </pc:spChg>
      </pc:sldChg>
      <pc:sldChg chg="add del replId">
        <pc:chgData name="Kelly Stokes" userId="3e5c5154-569e-4d81-aa91-4f91841cdfa9" providerId="ADAL" clId="{6C597147-3B59-45B5-B6AC-C24634FE5675}" dt="2022-12-12T16:54:18.645" v="56" actId="2890"/>
        <pc:sldMkLst>
          <pc:docMk/>
          <pc:sldMk cId="4049680942" sldId="2881"/>
        </pc:sldMkLst>
      </pc:sldChg>
      <pc:sldChg chg="modSp add mod">
        <pc:chgData name="Kelly Stokes" userId="3e5c5154-569e-4d81-aa91-4f91841cdfa9" providerId="ADAL" clId="{6C597147-3B59-45B5-B6AC-C24634FE5675}" dt="2022-12-12T16:58:51.001" v="423" actId="13926"/>
        <pc:sldMkLst>
          <pc:docMk/>
          <pc:sldMk cId="1379827018" sldId="2882"/>
        </pc:sldMkLst>
        <pc:spChg chg="mod">
          <ac:chgData name="Kelly Stokes" userId="3e5c5154-569e-4d81-aa91-4f91841cdfa9" providerId="ADAL" clId="{6C597147-3B59-45B5-B6AC-C24634FE5675}" dt="2022-12-12T16:58:51.001" v="423" actId="13926"/>
          <ac:spMkLst>
            <pc:docMk/>
            <pc:sldMk cId="1379827018" sldId="2882"/>
            <ac:spMk id="2" creationId="{52DA34BA-82FC-47C5-BCE1-BB65E08B92A1}"/>
          </ac:spMkLst>
        </pc:spChg>
      </pc:sldChg>
      <pc:sldChg chg="add del replId">
        <pc:chgData name="Kelly Stokes" userId="3e5c5154-569e-4d81-aa91-4f91841cdfa9" providerId="ADAL" clId="{6C597147-3B59-45B5-B6AC-C24634FE5675}" dt="2022-12-12T16:54:18.645" v="56" actId="2890"/>
        <pc:sldMkLst>
          <pc:docMk/>
          <pc:sldMk cId="3617891173" sldId="2882"/>
        </pc:sldMkLst>
      </pc:sldChg>
      <pc:sldChg chg="add del replId">
        <pc:chgData name="Kelly Stokes" userId="3e5c5154-569e-4d81-aa91-4f91841cdfa9" providerId="ADAL" clId="{6C597147-3B59-45B5-B6AC-C24634FE5675}" dt="2022-12-12T16:54:18.645" v="56" actId="2890"/>
        <pc:sldMkLst>
          <pc:docMk/>
          <pc:sldMk cId="1991421762" sldId="2883"/>
        </pc:sldMkLst>
      </pc:sldChg>
      <pc:sldChg chg="modSp add del mod">
        <pc:chgData name="Kelly Stokes" userId="3e5c5154-569e-4d81-aa91-4f91841cdfa9" providerId="ADAL" clId="{6C597147-3B59-45B5-B6AC-C24634FE5675}" dt="2022-12-12T16:57:18.210" v="324" actId="2696"/>
        <pc:sldMkLst>
          <pc:docMk/>
          <pc:sldMk cId="3962350951" sldId="2883"/>
        </pc:sldMkLst>
        <pc:spChg chg="mod">
          <ac:chgData name="Kelly Stokes" userId="3e5c5154-569e-4d81-aa91-4f91841cdfa9" providerId="ADAL" clId="{6C597147-3B59-45B5-B6AC-C24634FE5675}" dt="2022-12-12T16:57:13.311" v="322" actId="13926"/>
          <ac:spMkLst>
            <pc:docMk/>
            <pc:sldMk cId="3962350951" sldId="2883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6:58:21.990" v="416" actId="20577"/>
        <pc:sldMkLst>
          <pc:docMk/>
          <pc:sldMk cId="3095282656" sldId="2884"/>
        </pc:sldMkLst>
        <pc:spChg chg="mod">
          <ac:chgData name="Kelly Stokes" userId="3e5c5154-569e-4d81-aa91-4f91841cdfa9" providerId="ADAL" clId="{6C597147-3B59-45B5-B6AC-C24634FE5675}" dt="2022-12-12T16:58:21.990" v="416" actId="20577"/>
          <ac:spMkLst>
            <pc:docMk/>
            <pc:sldMk cId="3095282656" sldId="2884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6:58:05.874" v="393" actId="20577"/>
        <pc:sldMkLst>
          <pc:docMk/>
          <pc:sldMk cId="1789232858" sldId="2885"/>
        </pc:sldMkLst>
        <pc:spChg chg="mod">
          <ac:chgData name="Kelly Stokes" userId="3e5c5154-569e-4d81-aa91-4f91841cdfa9" providerId="ADAL" clId="{6C597147-3B59-45B5-B6AC-C24634FE5675}" dt="2022-12-12T16:58:05.874" v="393" actId="20577"/>
          <ac:spMkLst>
            <pc:docMk/>
            <pc:sldMk cId="1789232858" sldId="2885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6:57:45.593" v="362" actId="20577"/>
        <pc:sldMkLst>
          <pc:docMk/>
          <pc:sldMk cId="3385240976" sldId="2886"/>
        </pc:sldMkLst>
        <pc:spChg chg="mod">
          <ac:chgData name="Kelly Stokes" userId="3e5c5154-569e-4d81-aa91-4f91841cdfa9" providerId="ADAL" clId="{6C597147-3B59-45B5-B6AC-C24634FE5675}" dt="2022-12-12T16:57:45.593" v="362" actId="20577"/>
          <ac:spMkLst>
            <pc:docMk/>
            <pc:sldMk cId="3385240976" sldId="2886"/>
            <ac:spMk id="2" creationId="{52DA34BA-82FC-47C5-BCE1-BB65E08B92A1}"/>
          </ac:spMkLst>
        </pc:spChg>
      </pc:sldChg>
      <pc:sldChg chg="modSp add mod ord">
        <pc:chgData name="Kelly Stokes" userId="3e5c5154-569e-4d81-aa91-4f91841cdfa9" providerId="ADAL" clId="{6C597147-3B59-45B5-B6AC-C24634FE5675}" dt="2022-12-12T16:59:47.209" v="441" actId="13926"/>
        <pc:sldMkLst>
          <pc:docMk/>
          <pc:sldMk cId="2604609557" sldId="2887"/>
        </pc:sldMkLst>
        <pc:spChg chg="mod">
          <ac:chgData name="Kelly Stokes" userId="3e5c5154-569e-4d81-aa91-4f91841cdfa9" providerId="ADAL" clId="{6C597147-3B59-45B5-B6AC-C24634FE5675}" dt="2022-12-12T16:59:47.209" v="441" actId="13926"/>
          <ac:spMkLst>
            <pc:docMk/>
            <pc:sldMk cId="2604609557" sldId="2887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7:01:30.415" v="604" actId="13926"/>
        <pc:sldMkLst>
          <pc:docMk/>
          <pc:sldMk cId="269736385" sldId="2888"/>
        </pc:sldMkLst>
        <pc:spChg chg="mod">
          <ac:chgData name="Kelly Stokes" userId="3e5c5154-569e-4d81-aa91-4f91841cdfa9" providerId="ADAL" clId="{6C597147-3B59-45B5-B6AC-C24634FE5675}" dt="2022-12-12T17:01:30.415" v="604" actId="13926"/>
          <ac:spMkLst>
            <pc:docMk/>
            <pc:sldMk cId="269736385" sldId="2888"/>
            <ac:spMk id="2" creationId="{52DA34BA-82FC-47C5-BCE1-BB65E08B92A1}"/>
          </ac:spMkLst>
        </pc:spChg>
      </pc:sldChg>
      <pc:sldChg chg="add ord">
        <pc:chgData name="Kelly Stokes" userId="3e5c5154-569e-4d81-aa91-4f91841cdfa9" providerId="ADAL" clId="{6C597147-3B59-45B5-B6AC-C24634FE5675}" dt="2022-12-12T16:59:49.266" v="443"/>
        <pc:sldMkLst>
          <pc:docMk/>
          <pc:sldMk cId="2302631528" sldId="2889"/>
        </pc:sldMkLst>
      </pc:sldChg>
      <pc:sldChg chg="modSp add mod">
        <pc:chgData name="Kelly Stokes" userId="3e5c5154-569e-4d81-aa91-4f91841cdfa9" providerId="ADAL" clId="{6C597147-3B59-45B5-B6AC-C24634FE5675}" dt="2022-12-12T17:01:07.320" v="597" actId="20577"/>
        <pc:sldMkLst>
          <pc:docMk/>
          <pc:sldMk cId="3535226069" sldId="2890"/>
        </pc:sldMkLst>
        <pc:spChg chg="mod">
          <ac:chgData name="Kelly Stokes" userId="3e5c5154-569e-4d81-aa91-4f91841cdfa9" providerId="ADAL" clId="{6C597147-3B59-45B5-B6AC-C24634FE5675}" dt="2022-12-12T17:01:07.320" v="597" actId="20577"/>
          <ac:spMkLst>
            <pc:docMk/>
            <pc:sldMk cId="3535226069" sldId="2890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7:00:45.391" v="563" actId="20577"/>
        <pc:sldMkLst>
          <pc:docMk/>
          <pc:sldMk cId="136962142" sldId="2891"/>
        </pc:sldMkLst>
        <pc:spChg chg="mod">
          <ac:chgData name="Kelly Stokes" userId="3e5c5154-569e-4d81-aa91-4f91841cdfa9" providerId="ADAL" clId="{6C597147-3B59-45B5-B6AC-C24634FE5675}" dt="2022-12-12T17:00:45.391" v="563" actId="20577"/>
          <ac:spMkLst>
            <pc:docMk/>
            <pc:sldMk cId="136962142" sldId="2891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7:00:22.265" v="518" actId="20577"/>
        <pc:sldMkLst>
          <pc:docMk/>
          <pc:sldMk cId="120403424" sldId="2892"/>
        </pc:sldMkLst>
        <pc:spChg chg="mod">
          <ac:chgData name="Kelly Stokes" userId="3e5c5154-569e-4d81-aa91-4f91841cdfa9" providerId="ADAL" clId="{6C597147-3B59-45B5-B6AC-C24634FE5675}" dt="2022-12-12T17:00:22.265" v="518" actId="20577"/>
          <ac:spMkLst>
            <pc:docMk/>
            <pc:sldMk cId="120403424" sldId="2892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7:03:55.349" v="726" actId="13926"/>
        <pc:sldMkLst>
          <pc:docMk/>
          <pc:sldMk cId="3907113884" sldId="2893"/>
        </pc:sldMkLst>
        <pc:spChg chg="mod">
          <ac:chgData name="Kelly Stokes" userId="3e5c5154-569e-4d81-aa91-4f91841cdfa9" providerId="ADAL" clId="{6C597147-3B59-45B5-B6AC-C24634FE5675}" dt="2022-12-12T17:03:55.349" v="726" actId="13926"/>
          <ac:spMkLst>
            <pc:docMk/>
            <pc:sldMk cId="3907113884" sldId="2893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7:02:19.808" v="616" actId="13926"/>
        <pc:sldMkLst>
          <pc:docMk/>
          <pc:sldMk cId="2198692124" sldId="2894"/>
        </pc:sldMkLst>
        <pc:spChg chg="mod">
          <ac:chgData name="Kelly Stokes" userId="3e5c5154-569e-4d81-aa91-4f91841cdfa9" providerId="ADAL" clId="{6C597147-3B59-45B5-B6AC-C24634FE5675}" dt="2022-12-12T17:02:19.808" v="616" actId="13926"/>
          <ac:spMkLst>
            <pc:docMk/>
            <pc:sldMk cId="2198692124" sldId="2894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7:03:25.782" v="717" actId="20577"/>
        <pc:sldMkLst>
          <pc:docMk/>
          <pc:sldMk cId="940887596" sldId="2895"/>
        </pc:sldMkLst>
        <pc:spChg chg="mod">
          <ac:chgData name="Kelly Stokes" userId="3e5c5154-569e-4d81-aa91-4f91841cdfa9" providerId="ADAL" clId="{6C597147-3B59-45B5-B6AC-C24634FE5675}" dt="2022-12-12T17:03:25.782" v="717" actId="20577"/>
          <ac:spMkLst>
            <pc:docMk/>
            <pc:sldMk cId="940887596" sldId="2895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7:03:10.226" v="688" actId="20577"/>
        <pc:sldMkLst>
          <pc:docMk/>
          <pc:sldMk cId="2861465743" sldId="2896"/>
        </pc:sldMkLst>
        <pc:spChg chg="mod">
          <ac:chgData name="Kelly Stokes" userId="3e5c5154-569e-4d81-aa91-4f91841cdfa9" providerId="ADAL" clId="{6C597147-3B59-45B5-B6AC-C24634FE5675}" dt="2022-12-12T17:03:10.226" v="688" actId="20577"/>
          <ac:spMkLst>
            <pc:docMk/>
            <pc:sldMk cId="2861465743" sldId="2896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7:02:51.621" v="656" actId="20577"/>
        <pc:sldMkLst>
          <pc:docMk/>
          <pc:sldMk cId="602502133" sldId="2897"/>
        </pc:sldMkLst>
        <pc:spChg chg="mod">
          <ac:chgData name="Kelly Stokes" userId="3e5c5154-569e-4d81-aa91-4f91841cdfa9" providerId="ADAL" clId="{6C597147-3B59-45B5-B6AC-C24634FE5675}" dt="2022-12-12T17:02:51.621" v="656" actId="20577"/>
          <ac:spMkLst>
            <pc:docMk/>
            <pc:sldMk cId="602502133" sldId="2897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7:06:25.537" v="860" actId="13926"/>
        <pc:sldMkLst>
          <pc:docMk/>
          <pc:sldMk cId="3636345189" sldId="2898"/>
        </pc:sldMkLst>
        <pc:spChg chg="mod">
          <ac:chgData name="Kelly Stokes" userId="3e5c5154-569e-4d81-aa91-4f91841cdfa9" providerId="ADAL" clId="{6C597147-3B59-45B5-B6AC-C24634FE5675}" dt="2022-12-12T17:06:25.537" v="860" actId="13926"/>
          <ac:spMkLst>
            <pc:docMk/>
            <pc:sldMk cId="3636345189" sldId="2898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7:04:44.151" v="745" actId="13926"/>
        <pc:sldMkLst>
          <pc:docMk/>
          <pc:sldMk cId="1521311232" sldId="2899"/>
        </pc:sldMkLst>
        <pc:spChg chg="mod">
          <ac:chgData name="Kelly Stokes" userId="3e5c5154-569e-4d81-aa91-4f91841cdfa9" providerId="ADAL" clId="{6C597147-3B59-45B5-B6AC-C24634FE5675}" dt="2022-12-12T17:04:44.151" v="745" actId="13926"/>
          <ac:spMkLst>
            <pc:docMk/>
            <pc:sldMk cId="1521311232" sldId="2899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7:06:01.864" v="854" actId="20577"/>
        <pc:sldMkLst>
          <pc:docMk/>
          <pc:sldMk cId="1161132689" sldId="2900"/>
        </pc:sldMkLst>
        <pc:spChg chg="mod">
          <ac:chgData name="Kelly Stokes" userId="3e5c5154-569e-4d81-aa91-4f91841cdfa9" providerId="ADAL" clId="{6C597147-3B59-45B5-B6AC-C24634FE5675}" dt="2022-12-12T17:06:01.864" v="854" actId="20577"/>
          <ac:spMkLst>
            <pc:docMk/>
            <pc:sldMk cId="1161132689" sldId="2900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7:05:36.478" v="823" actId="20577"/>
        <pc:sldMkLst>
          <pc:docMk/>
          <pc:sldMk cId="2338563604" sldId="2901"/>
        </pc:sldMkLst>
        <pc:spChg chg="mod">
          <ac:chgData name="Kelly Stokes" userId="3e5c5154-569e-4d81-aa91-4f91841cdfa9" providerId="ADAL" clId="{6C597147-3B59-45B5-B6AC-C24634FE5675}" dt="2022-12-12T17:05:36.478" v="823" actId="20577"/>
          <ac:spMkLst>
            <pc:docMk/>
            <pc:sldMk cId="2338563604" sldId="2901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C597147-3B59-45B5-B6AC-C24634FE5675}" dt="2022-12-12T17:05:09.624" v="785" actId="20577"/>
        <pc:sldMkLst>
          <pc:docMk/>
          <pc:sldMk cId="3087410577" sldId="2902"/>
        </pc:sldMkLst>
        <pc:spChg chg="mod">
          <ac:chgData name="Kelly Stokes" userId="3e5c5154-569e-4d81-aa91-4f91841cdfa9" providerId="ADAL" clId="{6C597147-3B59-45B5-B6AC-C24634FE5675}" dt="2022-12-12T17:05:09.624" v="785" actId="20577"/>
          <ac:spMkLst>
            <pc:docMk/>
            <pc:sldMk cId="3087410577" sldId="2902"/>
            <ac:spMk id="2" creationId="{52DA34BA-82FC-47C5-BCE1-BB65E08B92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2B4E-2C40-46AA-98A1-08FF812BB3CA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640F-E73A-4148-92BA-D1C70A966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44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691ba5e2a3_0_31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1691ba5e2a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477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684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28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Sound of aI</a:t>
            </a:r>
            <a:endParaRPr/>
          </a:p>
        </p:txBody>
      </p:sp>
      <p:sp>
        <p:nvSpPr>
          <p:cNvPr id="236" name="Google Shape;236;p28:notes"/>
          <p:cNvSpPr txBox="1">
            <a:spLocks noGrp="1"/>
          </p:cNvSpPr>
          <p:nvPr>
            <p:ph type="sldNum" idx="12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691ba5e2a3_0_19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1691ba5e2a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7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691ba5e2a3_0_31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1691ba5e2a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497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6b89bd95b5_0_1045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6" name="Google Shape;486;g16b89bd95b5_0_1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6b89bd95b5_0_1153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2" name="Google Shape;512;g16b89bd95b5_0_1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6b89bd95b5_0_564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g16b89bd95b5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6b89bd95b5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6b89bd95b5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6b89bd95b5_0_668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g16b89bd95b5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6b89bd95b5_0_765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g16b89bd95b5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6b89bd95b5_0_781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g16b89bd95b5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627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6c65e218c9_0_1651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g16c65e218c9_0_1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6c65e218c9_0_1852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9" name="Google Shape;549;g16c65e218c9_0_1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6c65e218c9_0_745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g16c65e218c9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6c65e218c9_0_935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g16c65e218c9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6c65e218c9_0_1128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g16c65e218c9_0_1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6c65e218c9_0_1144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16c65e218c9_0_1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6c65e218c9_0_1160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g16c65e218c9_0_1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84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 txBox="1">
            <a:spLocks noGrp="1"/>
          </p:cNvSpPr>
          <p:nvPr>
            <p:ph type="sldNum" idx="12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4bb68aea8c_0_1544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6" name="Google Shape;576;g14bb68aea8c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4bb68aea8c_0_1739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2" name="Google Shape;602;g14bb68aea8c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4bb68aea8c_0_1544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6" name="Google Shape;576;g14bb68aea8c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0566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4bb68aea8c_0_903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14bb68aea8c_0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4bb68aea8c_0_1084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g14bb68aea8c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4bb68aea8c_0_1100:notes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g14bb68aea8c_0_1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 txBox="1">
            <a:spLocks noGrp="1"/>
          </p:cNvSpPr>
          <p:nvPr>
            <p:ph type="sldNum" idx="12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8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Sound of aI</a:t>
            </a:r>
            <a:endParaRPr/>
          </a:p>
        </p:txBody>
      </p:sp>
      <p:sp>
        <p:nvSpPr>
          <p:cNvPr id="241" name="Google Shape;241;p28:notes"/>
          <p:cNvSpPr txBox="1">
            <a:spLocks noGrp="1"/>
          </p:cNvSpPr>
          <p:nvPr>
            <p:ph type="sldNum" idx="12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691ba5e2a3_0_19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1691ba5e2a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D1D7-06E4-4E98-BF3D-7BD85400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BD16-BC0A-47B0-9471-64872D20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909D6-D61A-4D89-B4C4-105980D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C934-77AD-411E-9939-DFB5FF92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067E-6E51-4C8C-ABD8-09D768CF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363-0852-4963-90D0-3A51B4C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8602-8AAF-4BBF-95B2-5207E0C5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4686-998B-4A4A-B61A-DB8CD04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C055-29FC-425C-9DDD-7647B5A9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14F-D2BD-4875-B2E2-5C56B0D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39718-3A37-4F40-BD76-2EA777264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78EA-07FA-4642-925C-0C4CAE9E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EF9C-A14C-406F-91F4-F10184F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318-1B68-4E1C-911F-BEB1AAA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D3EC-DEE9-4CEA-8116-DE5C206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8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9">
  <p:cSld name="Section Header 9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831851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36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831851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4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831851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69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335-589D-4212-8B4A-567E5818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16AD-D486-41D7-8FD4-B93DE7AF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1C4-DF81-4623-9B2E-ED65784C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318-1D44-4287-8159-5E25161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006A-2510-48CE-9424-E54D84E7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F93-472F-4148-9183-A09CDE3F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06A6-08A9-4B8B-AEF4-CCB2BBCB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36CA-D445-4EF3-BC81-C393AA3D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203-48F6-4037-B0F2-D41F04B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AA0-8B58-4E08-9831-5699D45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D03-7279-49F1-93A1-44C352A0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F6F5-8A16-491D-B802-8A5A77A8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8E0-A7C2-45C8-A24B-8D3FE920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88EF-427D-4AA1-B7D9-1803CF8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0E5-8379-4ECE-BE3D-FD77F3F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2BAB-752F-4FE4-A744-8EC716E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F65-553E-4EA7-9393-9A72405D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69FB-0031-4C6D-9E41-4E05ECB2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28C8-B0F3-46F0-902A-B1ACECAE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F26CB-4BC7-4A91-8467-31654B6E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C1C1D-38D1-4129-AA07-0AA1F0A98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5A7D-9C6F-40D5-A0ED-9B5F404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7817-36E2-4C7A-BDD8-4850D4B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941CB-DBD1-4B74-86E7-08C3C6B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238-1A2F-4C51-A153-DF6145D2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62405-4945-4408-ABED-4842843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3D6D0-44BD-4A1E-9583-6E8AF875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D4CD4-0D84-49DF-AFC8-E54976B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E7176-B8DC-482C-A7E4-DAAE3F22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A30A-10FC-4EEE-BAFD-E933773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F090-BEFF-41CC-ADD0-47A9B3C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8BF-38B7-4A72-9B1B-2F8A050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087-88B0-4162-8398-166D435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0594-4042-4486-9C0E-238FF070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341A-4847-4FA0-B7D0-0C1824CF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D541-ED28-4D25-8166-EDF6BAC7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73-3CB8-48F0-BA19-978D56F0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72C-B1B7-44AF-986F-41D991D7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6B94B-8F2D-47DC-8967-44566C38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B9EE-037F-40CB-804D-362F99D8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0B8-9C84-447D-901A-DF22087D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67344-0B64-49BE-87AF-90C9884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7414-FCF5-4353-8146-32DF2CF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F446-D0D7-4C28-B2B6-7EFB85CC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BC68-EC3F-4437-B988-DF914F2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33D-3EC1-4C48-A3AB-325DF7C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085C-17D4-4940-9BD4-E45CF49F265D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DD-441F-4233-84E7-2B8E3135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801E-F21C-43C7-8D0F-5A3A768E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Spelling Y6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Mastering spellings: building on the foundations of phonics </a:t>
            </a:r>
          </a:p>
          <a:p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Spring 1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Week 6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701225" y="2026226"/>
            <a:ext cx="10515600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mis-</a:t>
            </a:r>
            <a:b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</a:br>
            <a:r>
              <a:rPr lang="en-GB" sz="4900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meaning wrongly</a:t>
            </a:r>
            <a:endParaRPr sz="4900" i="1" dirty="0">
              <a:latin typeface="Twinkl Cursive Looped" panose="02000000000000000000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439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sincere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593272" y="1727051"/>
            <a:ext cx="116143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906610"/>
            <a:ext cx="1161437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</a:t>
            </a:r>
            <a:r>
              <a:rPr kumimoji="0" lang="en-GB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free from pretence or deceit; proceeding from genuine feelings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5126" name="Picture 6" descr="Image result for sincere clipart">
            <a:extLst>
              <a:ext uri="{FF2B5EF4-FFF2-40B4-BE49-F238E27FC236}">
                <a16:creationId xmlns:a16="http://schemas.microsoft.com/office/drawing/2014/main" id="{0F1C00A5-443C-7AE5-3927-C6C6FEF87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8"/>
          <a:stretch/>
        </p:blipFill>
        <p:spPr bwMode="auto">
          <a:xfrm>
            <a:off x="288812" y="247481"/>
            <a:ext cx="1295400" cy="15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3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offer their sincere thanks to their teachers for all the help they gave.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5959930" y="2149332"/>
            <a:ext cx="2122714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628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immediately 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ADVERB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819991"/>
            <a:ext cx="1161437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Definition - at once; instantly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10246" name="Picture 6" descr="Image result for immediately clipart">
            <a:extLst>
              <a:ext uri="{FF2B5EF4-FFF2-40B4-BE49-F238E27FC236}">
                <a16:creationId xmlns:a16="http://schemas.microsoft.com/office/drawing/2014/main" id="{997378B0-5A15-FFA6-FFB6-9D48426AF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1"/>
          <a:stretch/>
        </p:blipFill>
        <p:spPr bwMode="auto">
          <a:xfrm>
            <a:off x="593272" y="332822"/>
            <a:ext cx="1533525" cy="15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 rang immediately for an ambulance.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4163785" y="3010236"/>
            <a:ext cx="3853543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95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9771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0178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certificat</a:t>
            </a:r>
            <a:r>
              <a:rPr lang="en-GB" dirty="0">
                <a:latin typeface="Twinkl Cursive Looped" panose="02000000000000000000" pitchFamily="2" charset="0"/>
              </a:rPr>
              <a:t> was given </a:t>
            </a:r>
            <a:r>
              <a:rPr lang="en-GB" dirty="0" err="1">
                <a:latin typeface="Twinkl Cursive Looped" panose="02000000000000000000" pitchFamily="2" charset="0"/>
              </a:rPr>
              <a:t>imediately</a:t>
            </a:r>
            <a:r>
              <a:rPr lang="en-GB" dirty="0">
                <a:latin typeface="Twinkl Cursive Looped" panose="02000000000000000000" pitchFamily="2" charset="0"/>
              </a:rPr>
              <a:t> by the </a:t>
            </a:r>
            <a:r>
              <a:rPr lang="en-GB" dirty="0" err="1">
                <a:latin typeface="Twinkl Cursive Looped" panose="02000000000000000000" pitchFamily="2" charset="0"/>
              </a:rPr>
              <a:t>sinsear</a:t>
            </a:r>
            <a:r>
              <a:rPr lang="en-GB" dirty="0">
                <a:latin typeface="Twinkl Cursive Looped" panose="02000000000000000000" pitchFamily="2" charset="0"/>
              </a:rPr>
              <a:t>  teacher.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3152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certificat</a:t>
            </a:r>
            <a:r>
              <a:rPr lang="en-GB" dirty="0">
                <a:latin typeface="Twinkl Cursive Looped" panose="02000000000000000000" pitchFamily="2" charset="0"/>
              </a:rPr>
              <a:t> was given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imediately</a:t>
            </a:r>
            <a:r>
              <a:rPr lang="en-GB" dirty="0">
                <a:latin typeface="Twinkl Cursive Looped" panose="02000000000000000000" pitchFamily="2" charset="0"/>
              </a:rPr>
              <a:t> by 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sinsear</a:t>
            </a:r>
            <a:r>
              <a:rPr lang="en-GB" dirty="0">
                <a:latin typeface="Twinkl Cursive Looped" panose="02000000000000000000" pitchFamily="2" charset="0"/>
              </a:rPr>
              <a:t>  teacher.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0955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certificat</a:t>
            </a:r>
            <a:r>
              <a:rPr lang="en-GB" dirty="0">
                <a:latin typeface="Twinkl Cursive Looped" panose="02000000000000000000" pitchFamily="2" charset="0"/>
              </a:rPr>
              <a:t> was given </a:t>
            </a:r>
            <a:r>
              <a:rPr lang="en-GB" dirty="0" err="1">
                <a:latin typeface="Twinkl Cursive Looped" panose="02000000000000000000" pitchFamily="2" charset="0"/>
              </a:rPr>
              <a:t>imediately</a:t>
            </a:r>
            <a:r>
              <a:rPr lang="en-GB" dirty="0">
                <a:latin typeface="Twinkl Cursive Looped" panose="02000000000000000000" pitchFamily="2" charset="0"/>
              </a:rPr>
              <a:t> by the </a:t>
            </a:r>
            <a:r>
              <a:rPr lang="en-GB" dirty="0" err="1">
                <a:latin typeface="Twinkl Cursive Looped" panose="02000000000000000000" pitchFamily="2" charset="0"/>
              </a:rPr>
              <a:t>sinsear</a:t>
            </a:r>
            <a:r>
              <a:rPr lang="en-GB" dirty="0">
                <a:latin typeface="Twinkl Cursive Looped" panose="02000000000000000000" pitchFamily="2" charset="0"/>
              </a:rPr>
              <a:t>  teacher.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certificate – e missing from the split digraph at the end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691ba5e2a3_0_19"/>
          <p:cNvSpPr txBox="1">
            <a:spLocks noGrp="1"/>
          </p:cNvSpPr>
          <p:nvPr>
            <p:ph type="title"/>
          </p:nvPr>
        </p:nvSpPr>
        <p:spPr>
          <a:xfrm>
            <a:off x="1132114" y="2961763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misarticulate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265" name="Google Shape;265;g1691ba5e2a3_0_19"/>
          <p:cNvSpPr/>
          <p:nvPr/>
        </p:nvSpPr>
        <p:spPr>
          <a:xfrm>
            <a:off x="4156378" y="3617525"/>
            <a:ext cx="1296000" cy="7533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1691ba5e2a3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00" y="162775"/>
            <a:ext cx="2656963" cy="265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  <p:bldP spid="26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certificat</a:t>
            </a:r>
            <a:r>
              <a:rPr lang="en-GB" dirty="0">
                <a:latin typeface="Twinkl Cursive Looped" panose="02000000000000000000" pitchFamily="2" charset="0"/>
              </a:rPr>
              <a:t> was given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imediately</a:t>
            </a:r>
            <a:r>
              <a:rPr lang="en-GB" dirty="0">
                <a:latin typeface="Twinkl Cursive Looped" panose="02000000000000000000" pitchFamily="2" charset="0"/>
              </a:rPr>
              <a:t> by the </a:t>
            </a:r>
            <a:r>
              <a:rPr lang="en-GB" dirty="0" err="1">
                <a:latin typeface="Twinkl Cursive Looped" panose="02000000000000000000" pitchFamily="2" charset="0"/>
              </a:rPr>
              <a:t>sinsear</a:t>
            </a:r>
            <a:r>
              <a:rPr lang="en-GB" dirty="0">
                <a:latin typeface="Twinkl Cursive Looped" panose="02000000000000000000" pitchFamily="2" charset="0"/>
              </a:rPr>
              <a:t>  teacher.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immediately – </a:t>
            </a:r>
            <a:r>
              <a:rPr lang="en-GB" dirty="0" err="1">
                <a:latin typeface="Twinkl Cursive Looped" panose="02000000000000000000" pitchFamily="2" charset="0"/>
              </a:rPr>
              <a:t>im</a:t>
            </a:r>
            <a:r>
              <a:rPr lang="en-GB" dirty="0">
                <a:latin typeface="Twinkl Cursive Looped" panose="02000000000000000000" pitchFamily="2" charset="0"/>
              </a:rPr>
              <a:t> + mediate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214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certificat</a:t>
            </a:r>
            <a:r>
              <a:rPr lang="en-GB" dirty="0">
                <a:latin typeface="Twinkl Cursive Looped" panose="02000000000000000000" pitchFamily="2" charset="0"/>
              </a:rPr>
              <a:t> was given </a:t>
            </a:r>
            <a:r>
              <a:rPr lang="en-GB" dirty="0" err="1">
                <a:latin typeface="Twinkl Cursive Looped" panose="02000000000000000000" pitchFamily="2" charset="0"/>
              </a:rPr>
              <a:t>imediately</a:t>
            </a:r>
            <a:r>
              <a:rPr lang="en-GB" dirty="0">
                <a:latin typeface="Twinkl Cursive Looped" panose="02000000000000000000" pitchFamily="2" charset="0"/>
              </a:rPr>
              <a:t> by 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sinsear</a:t>
            </a:r>
            <a:r>
              <a:rPr lang="en-GB" dirty="0">
                <a:latin typeface="Twinkl Cursive Looped" panose="02000000000000000000" pitchFamily="2" charset="0"/>
              </a:rPr>
              <a:t>  teacher.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sincerely – </a:t>
            </a:r>
            <a:r>
              <a:rPr lang="en-GB" dirty="0" err="1">
                <a:latin typeface="Twinkl Cursive Looped" panose="02000000000000000000" pitchFamily="2" charset="0"/>
              </a:rPr>
              <a:t>ce</a:t>
            </a:r>
            <a:r>
              <a:rPr lang="en-GB" dirty="0">
                <a:latin typeface="Twinkl Cursive Looped" panose="02000000000000000000" pitchFamily="2" charset="0"/>
              </a:rPr>
              <a:t> soft c sound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2606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certificate</a:t>
            </a:r>
            <a:r>
              <a:rPr lang="en-GB" dirty="0">
                <a:latin typeface="Twinkl Cursive Looped" panose="02000000000000000000" pitchFamily="2" charset="0"/>
              </a:rPr>
              <a:t> was given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immediately</a:t>
            </a:r>
            <a:r>
              <a:rPr lang="en-GB" dirty="0">
                <a:latin typeface="Twinkl Cursive Looped" panose="02000000000000000000" pitchFamily="2" charset="0"/>
              </a:rPr>
              <a:t> by 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sincere </a:t>
            </a:r>
            <a:r>
              <a:rPr lang="en-GB" dirty="0">
                <a:latin typeface="Twinkl Cursive Looped" panose="02000000000000000000" pitchFamily="2" charset="0"/>
              </a:rPr>
              <a:t>teacher.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638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6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Thursday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16221119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FC8F9-1DF1-DC4D-0210-9EF777B2C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83" t="14341" r="10865" b="8955"/>
          <a:stretch/>
        </p:blipFill>
        <p:spPr>
          <a:xfrm>
            <a:off x="228599" y="140675"/>
            <a:ext cx="11811569" cy="65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368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5214162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350181575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6"/>
          <p:cNvSpPr txBox="1">
            <a:spLocks noGrp="1"/>
          </p:cNvSpPr>
          <p:nvPr>
            <p:ph type="title"/>
          </p:nvPr>
        </p:nvSpPr>
        <p:spPr>
          <a:xfrm>
            <a:off x="831851" y="3080825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 fontScale="90000"/>
          </a:bodyPr>
          <a:lstStyle/>
          <a:p>
            <a:pPr algn="ctr">
              <a:buSzPct val="100000"/>
            </a:pPr>
            <a:r>
              <a:rPr lang="en-GB" dirty="0">
                <a:latin typeface="Twinkl Cursive Looped" panose="02000000000000000000" pitchFamily="2" charset="0"/>
              </a:rPr>
              <a:t>marvellous</a:t>
            </a:r>
            <a:b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</a:br>
            <a:endParaRPr i="1" dirty="0">
              <a:latin typeface="Twinkl Cursive 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530;p97">
            <a:extLst>
              <a:ext uri="{FF2B5EF4-FFF2-40B4-BE49-F238E27FC236}">
                <a16:creationId xmlns:a16="http://schemas.microsoft.com/office/drawing/2014/main" id="{8B0439BB-9FB7-C41E-93C5-B51E627A6D70}"/>
              </a:ext>
            </a:extLst>
          </p:cNvPr>
          <p:cNvSpPr txBox="1">
            <a:spLocks/>
          </p:cNvSpPr>
          <p:nvPr/>
        </p:nvSpPr>
        <p:spPr>
          <a:xfrm>
            <a:off x="844549" y="4408882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 fontScale="90000" lnSpcReduction="1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algn="ctr">
              <a:buSzPct val="100000"/>
            </a:pPr>
            <a:r>
              <a:rPr lang="en-GB" dirty="0">
                <a:latin typeface="Twinkl Cursive Looped" panose="02000000000000000000" pitchFamily="2" charset="0"/>
              </a:rPr>
              <a:t>We saw the most marvellous firework display.</a:t>
            </a:r>
            <a:endParaRPr lang="en-GB" i="1" dirty="0">
              <a:latin typeface="Twinkl Cursive Looped" panose="020000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531;p97">
            <a:extLst>
              <a:ext uri="{FF2B5EF4-FFF2-40B4-BE49-F238E27FC236}">
                <a16:creationId xmlns:a16="http://schemas.microsoft.com/office/drawing/2014/main" id="{77EC35B9-8D22-753E-5C2D-E076556CAB3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0"/>
            <a:ext cx="3673549" cy="267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01"/>
          <p:cNvSpPr txBox="1">
            <a:spLocks noGrp="1"/>
          </p:cNvSpPr>
          <p:nvPr>
            <p:ph type="title"/>
          </p:nvPr>
        </p:nvSpPr>
        <p:spPr>
          <a:xfrm>
            <a:off x="831851" y="3080825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 fontScale="90000"/>
          </a:bodyPr>
          <a:lstStyle/>
          <a:p>
            <a:pPr algn="ctr">
              <a:buSzPct val="100000"/>
            </a:pPr>
            <a:r>
              <a:rPr lang="en-GB" dirty="0">
                <a:latin typeface="Twinkl Cursive Looped" panose="02000000000000000000" pitchFamily="2" charset="0"/>
              </a:rPr>
              <a:t>mischievous </a:t>
            </a:r>
            <a:b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</a:br>
            <a:endParaRPr i="1" dirty="0">
              <a:latin typeface="Twinkl Cursive 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EAEF8-A27F-C7D0-320C-4CA30862F705}"/>
              </a:ext>
            </a:extLst>
          </p:cNvPr>
          <p:cNvSpPr txBox="1"/>
          <p:nvPr/>
        </p:nvSpPr>
        <p:spPr>
          <a:xfrm>
            <a:off x="831851" y="4095296"/>
            <a:ext cx="110217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Dave, the mischievous kitten, hid in the basket of clean washing.</a:t>
            </a:r>
            <a:endParaRPr lang="en-GB" sz="1200" dirty="0"/>
          </a:p>
        </p:txBody>
      </p:sp>
      <p:pic>
        <p:nvPicPr>
          <p:cNvPr id="6" name="Google Shape;557;p102">
            <a:extLst>
              <a:ext uri="{FF2B5EF4-FFF2-40B4-BE49-F238E27FC236}">
                <a16:creationId xmlns:a16="http://schemas.microsoft.com/office/drawing/2014/main" id="{F0E816B5-E4AF-25E9-5253-41A949F377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03201"/>
            <a:ext cx="2674425" cy="267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0"/>
      <p:bldP spid="5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7"/>
          <p:cNvSpPr txBox="1">
            <a:spLocks noGrp="1"/>
          </p:cNvSpPr>
          <p:nvPr>
            <p:ph type="title"/>
          </p:nvPr>
        </p:nvSpPr>
        <p:spPr>
          <a:xfrm>
            <a:off x="831851" y="3080825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 fontScale="90000"/>
          </a:bodyPr>
          <a:lstStyle/>
          <a:p>
            <a:pPr algn="ctr">
              <a:buSzPct val="100000"/>
            </a:pPr>
            <a:r>
              <a:rPr lang="en-GB" dirty="0">
                <a:latin typeface="Twinkl Cursive Looped" panose="02000000000000000000" pitchFamily="2" charset="0"/>
              </a:rPr>
              <a:t>To join a prefix ending in a vowel to a root word beginning with a vowel</a:t>
            </a:r>
            <a:r>
              <a:rPr lang="en-GB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misappropriate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283" name="Google Shape;283;p35"/>
          <p:cNvSpPr/>
          <p:nvPr/>
        </p:nvSpPr>
        <p:spPr>
          <a:xfrm>
            <a:off x="3387430" y="3666500"/>
            <a:ext cx="1375800" cy="807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 rotWithShape="1">
          <a:blip r:embed="rId3">
            <a:alphaModFix/>
          </a:blip>
          <a:srcRect b="9353"/>
          <a:stretch/>
        </p:blipFill>
        <p:spPr>
          <a:xfrm>
            <a:off x="152400" y="152400"/>
            <a:ext cx="3868875" cy="2721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/>
      <p:bldP spid="28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0"/>
          <p:cNvSpPr txBox="1">
            <a:spLocks noGrp="1"/>
          </p:cNvSpPr>
          <p:nvPr>
            <p:ph type="title"/>
          </p:nvPr>
        </p:nvSpPr>
        <p:spPr>
          <a:xfrm>
            <a:off x="1132113" y="2961763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co-operate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323" name="Google Shape;323;p60"/>
          <p:cNvSpPr/>
          <p:nvPr/>
        </p:nvSpPr>
        <p:spPr>
          <a:xfrm>
            <a:off x="4416133" y="3565533"/>
            <a:ext cx="1628400" cy="753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03201"/>
            <a:ext cx="2882900" cy="28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/>
      <p:bldP spid="323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3"/>
          <p:cNvSpPr txBox="1">
            <a:spLocks noGrp="1"/>
          </p:cNvSpPr>
          <p:nvPr>
            <p:ph type="title"/>
          </p:nvPr>
        </p:nvSpPr>
        <p:spPr>
          <a:xfrm>
            <a:off x="1132113" y="2961763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co-ordinate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341" name="Google Shape;341;p63"/>
          <p:cNvSpPr/>
          <p:nvPr/>
        </p:nvSpPr>
        <p:spPr>
          <a:xfrm>
            <a:off x="4333000" y="3565533"/>
            <a:ext cx="1628400" cy="753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1"/>
            <a:ext cx="3754467" cy="2498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0"/>
      <p:bldP spid="341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6"/>
          <p:cNvSpPr txBox="1">
            <a:spLocks noGrp="1"/>
          </p:cNvSpPr>
          <p:nvPr>
            <p:ph type="title"/>
          </p:nvPr>
        </p:nvSpPr>
        <p:spPr>
          <a:xfrm>
            <a:off x="1132113" y="2961763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co-own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359" name="Google Shape;359;p66"/>
          <p:cNvSpPr/>
          <p:nvPr/>
        </p:nvSpPr>
        <p:spPr>
          <a:xfrm>
            <a:off x="5039567" y="3565533"/>
            <a:ext cx="1628400" cy="753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0"/>
            <a:ext cx="4554933" cy="2145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/>
      <p:bldP spid="359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9"/>
          <p:cNvSpPr txBox="1">
            <a:spLocks noGrp="1"/>
          </p:cNvSpPr>
          <p:nvPr>
            <p:ph type="title"/>
          </p:nvPr>
        </p:nvSpPr>
        <p:spPr>
          <a:xfrm>
            <a:off x="1132113" y="2961763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co-author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377" name="Google Shape;377;p69"/>
          <p:cNvSpPr/>
          <p:nvPr/>
        </p:nvSpPr>
        <p:spPr>
          <a:xfrm>
            <a:off x="4655100" y="3575900"/>
            <a:ext cx="1628400" cy="753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1"/>
            <a:ext cx="2896411" cy="33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/>
      <p:bldP spid="377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195447637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5" y="1398981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Sound </a:t>
            </a:r>
            <a:r>
              <a:rPr lang="en-GB" dirty="0" err="1">
                <a:latin typeface="Twinkl Cursive Looped" panose="02000000000000000000" pitchFamily="2" charset="0"/>
              </a:rPr>
              <a:t>ou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BBA836-EA08-6CA6-F7E6-191D88960261}"/>
              </a:ext>
            </a:extLst>
          </p:cNvPr>
          <p:cNvSpPr txBox="1">
            <a:spLocks/>
          </p:cNvSpPr>
          <p:nvPr/>
        </p:nvSpPr>
        <p:spPr>
          <a:xfrm>
            <a:off x="831850" y="3080825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>
                <a:latin typeface="Twinkl Cursive Looped" panose="02000000000000000000" pitchFamily="2" charset="0"/>
              </a:rPr>
              <a:t>ou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26678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shoulder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731328" y="3551633"/>
            <a:ext cx="865415" cy="7571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2" name="Picture 8" descr="Image result for shoulder clipart">
            <a:extLst>
              <a:ext uri="{FF2B5EF4-FFF2-40B4-BE49-F238E27FC236}">
                <a16:creationId xmlns:a16="http://schemas.microsoft.com/office/drawing/2014/main" id="{A03E20F8-8757-37AC-1896-184FDF03B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41" y="468767"/>
            <a:ext cx="23145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smoulder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551713" y="3608613"/>
            <a:ext cx="849087" cy="9538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8" name="Picture 10" descr="Image result for smoulder clipart">
            <a:extLst>
              <a:ext uri="{FF2B5EF4-FFF2-40B4-BE49-F238E27FC236}">
                <a16:creationId xmlns:a16="http://schemas.microsoft.com/office/drawing/2014/main" id="{5ABD6D9E-9D7C-8CC1-360F-FE0C844FA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91218"/>
            <a:ext cx="27241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9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shoulder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NOUN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 a joint in the body</a:t>
            </a:r>
          </a:p>
        </p:txBody>
      </p:sp>
      <p:pic>
        <p:nvPicPr>
          <p:cNvPr id="7" name="Picture 8" descr="Image result for shoulder clipart">
            <a:extLst>
              <a:ext uri="{FF2B5EF4-FFF2-40B4-BE49-F238E27FC236}">
                <a16:creationId xmlns:a16="http://schemas.microsoft.com/office/drawing/2014/main" id="{36B29091-6587-E18A-FE86-137DE37B4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41" y="468767"/>
            <a:ext cx="23145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smoulder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VERB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142875" y="4322249"/>
            <a:ext cx="1178990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 burn slowly with smoke but no flame </a:t>
            </a:r>
            <a:endParaRPr lang="en-GB" sz="1400" i="1" dirty="0"/>
          </a:p>
        </p:txBody>
      </p:sp>
      <p:pic>
        <p:nvPicPr>
          <p:cNvPr id="7" name="Picture 10" descr="Image result for smoulder clipart">
            <a:extLst>
              <a:ext uri="{FF2B5EF4-FFF2-40B4-BE49-F238E27FC236}">
                <a16:creationId xmlns:a16="http://schemas.microsoft.com/office/drawing/2014/main" id="{0C5EBC89-EA5C-E3CE-A094-C9D35564B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91218"/>
            <a:ext cx="27241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37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691ba5e2a3_0_31"/>
          <p:cNvSpPr txBox="1">
            <a:spLocks noGrp="1"/>
          </p:cNvSpPr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misapprehend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301" name="Google Shape;301;g1691ba5e2a3_0_31"/>
          <p:cNvSpPr/>
          <p:nvPr/>
        </p:nvSpPr>
        <p:spPr>
          <a:xfrm>
            <a:off x="3605654" y="3699150"/>
            <a:ext cx="1276500" cy="7425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g1691ba5e2a3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009775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  <p:bldP spid="301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shoulder raised on the teacher as she looked doubtfully at the child’s explanation.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1747612" y="2102984"/>
            <a:ext cx="2677431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140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The bonfire still smouldered, the smoke drifting over the paddock.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6237513" y="2816678"/>
            <a:ext cx="3494316" cy="767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0379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1595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soldier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593272" y="1727051"/>
            <a:ext cx="116143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906610"/>
            <a:ext cx="1161437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</a:t>
            </a:r>
            <a:r>
              <a:rPr kumimoji="0" lang="en-GB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a person who serves in an army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5128" name="Picture 8" descr="Image result for soldierr clipart">
            <a:extLst>
              <a:ext uri="{FF2B5EF4-FFF2-40B4-BE49-F238E27FC236}">
                <a16:creationId xmlns:a16="http://schemas.microsoft.com/office/drawing/2014/main" id="{55B25AEB-ACD5-B6D5-C17F-060F058B2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5" y="64938"/>
            <a:ext cx="16097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4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soldiers came home from the war victorious.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1698172" y="3031075"/>
            <a:ext cx="2416627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634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stomach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NOUN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819991"/>
            <a:ext cx="1161437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Definition - a saclike expansion of the digestive system, between the </a:t>
            </a:r>
            <a:r>
              <a:rPr lang="en-GB" sz="4400" dirty="0" err="1">
                <a:solidFill>
                  <a:prstClr val="black"/>
                </a:solidFill>
                <a:latin typeface="Twinkl Cursive Looped" panose="02000000000000000000" pitchFamily="2" charset="0"/>
              </a:rPr>
              <a:t>esophagus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 and the small intestine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10248" name="Picture 8" descr="Image result for stomach clipart">
            <a:extLst>
              <a:ext uri="{FF2B5EF4-FFF2-40B4-BE49-F238E27FC236}">
                <a16:creationId xmlns:a16="http://schemas.microsoft.com/office/drawing/2014/main" id="{7CBC1877-F639-0CF3-1875-E3255F713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" y="429241"/>
            <a:ext cx="14097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8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 stomach was full from a delightful lunch.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3233057" y="3033712"/>
            <a:ext cx="2710543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661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5643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5544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</a:t>
            </a:r>
            <a:r>
              <a:rPr lang="en-GB" dirty="0" err="1">
                <a:latin typeface="Twinkl Cursive Looped" panose="02000000000000000000" pitchFamily="2" charset="0"/>
              </a:rPr>
              <a:t>soldure</a:t>
            </a:r>
            <a:r>
              <a:rPr lang="en-GB" dirty="0">
                <a:latin typeface="Twinkl Cursive Looped" panose="02000000000000000000" pitchFamily="2" charset="0"/>
              </a:rPr>
              <a:t> received a wound on his </a:t>
            </a:r>
            <a:r>
              <a:rPr lang="en-GB" dirty="0" err="1">
                <a:latin typeface="Twinkl Cursive Looped" panose="02000000000000000000" pitchFamily="2" charset="0"/>
              </a:rPr>
              <a:t>sholder</a:t>
            </a:r>
            <a:r>
              <a:rPr lang="en-GB" dirty="0">
                <a:latin typeface="Twinkl Cursive Looped" panose="02000000000000000000" pitchFamily="2" charset="0"/>
              </a:rPr>
              <a:t>  and </a:t>
            </a:r>
            <a:r>
              <a:rPr lang="en-GB" dirty="0" err="1">
                <a:latin typeface="Twinkl Cursive Looped" panose="02000000000000000000" pitchFamily="2" charset="0"/>
              </a:rPr>
              <a:t>stomak</a:t>
            </a:r>
            <a:r>
              <a:rPr lang="en-GB" dirty="0">
                <a:latin typeface="Twinkl Cursive Looped" panose="02000000000000000000" pitchFamily="2" charset="0"/>
              </a:rPr>
              <a:t> in battle.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0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36883900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soldure</a:t>
            </a:r>
            <a:r>
              <a:rPr lang="en-GB" dirty="0">
                <a:latin typeface="Twinkl Cursive Looped" panose="02000000000000000000" pitchFamily="2" charset="0"/>
              </a:rPr>
              <a:t> received a wound on his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sholder</a:t>
            </a:r>
            <a:r>
              <a:rPr lang="en-GB" dirty="0">
                <a:latin typeface="Twinkl Cursive Looped" panose="02000000000000000000" pitchFamily="2" charset="0"/>
              </a:rPr>
              <a:t>  and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stomak</a:t>
            </a:r>
            <a:r>
              <a:rPr lang="en-GB" dirty="0">
                <a:latin typeface="Twinkl Cursive Looped" panose="02000000000000000000" pitchFamily="2" charset="0"/>
              </a:rPr>
              <a:t> in battle.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9212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soldure</a:t>
            </a:r>
            <a:r>
              <a:rPr lang="en-GB" dirty="0">
                <a:latin typeface="Twinkl Cursive Looped" panose="02000000000000000000" pitchFamily="2" charset="0"/>
              </a:rPr>
              <a:t> received a wound on his </a:t>
            </a:r>
            <a:r>
              <a:rPr lang="en-GB" dirty="0" err="1">
                <a:latin typeface="Twinkl Cursive Looped" panose="02000000000000000000" pitchFamily="2" charset="0"/>
              </a:rPr>
              <a:t>sholder</a:t>
            </a:r>
            <a:r>
              <a:rPr lang="en-GB" dirty="0">
                <a:latin typeface="Twinkl Cursive Looped" panose="02000000000000000000" pitchFamily="2" charset="0"/>
              </a:rPr>
              <a:t>  and </a:t>
            </a:r>
            <a:r>
              <a:rPr lang="en-GB" dirty="0" err="1">
                <a:latin typeface="Twinkl Cursive Looped" panose="02000000000000000000" pitchFamily="2" charset="0"/>
              </a:rPr>
              <a:t>stomak</a:t>
            </a:r>
            <a:r>
              <a:rPr lang="en-GB" dirty="0">
                <a:latin typeface="Twinkl Cursive Looped" panose="02000000000000000000" pitchFamily="2" charset="0"/>
              </a:rPr>
              <a:t> in battle.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soldier – ire not </a:t>
            </a:r>
            <a:r>
              <a:rPr lang="en-GB" dirty="0" err="1">
                <a:latin typeface="Twinkl Cursive Looped" panose="02000000000000000000" pitchFamily="2" charset="0"/>
              </a:rPr>
              <a:t>ure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0213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</a:t>
            </a:r>
            <a:r>
              <a:rPr lang="en-GB" dirty="0" err="1">
                <a:latin typeface="Twinkl Cursive Looped" panose="02000000000000000000" pitchFamily="2" charset="0"/>
              </a:rPr>
              <a:t>soldure</a:t>
            </a:r>
            <a:r>
              <a:rPr lang="en-GB" dirty="0">
                <a:latin typeface="Twinkl Cursive Looped" panose="02000000000000000000" pitchFamily="2" charset="0"/>
              </a:rPr>
              <a:t> received a wound on his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sholder</a:t>
            </a:r>
            <a:r>
              <a:rPr lang="en-GB" dirty="0">
                <a:latin typeface="Twinkl Cursive Looped" panose="02000000000000000000" pitchFamily="2" charset="0"/>
              </a:rPr>
              <a:t>  and </a:t>
            </a:r>
            <a:r>
              <a:rPr lang="en-GB" dirty="0" err="1">
                <a:latin typeface="Twinkl Cursive Looped" panose="02000000000000000000" pitchFamily="2" charset="0"/>
              </a:rPr>
              <a:t>stomak</a:t>
            </a:r>
            <a:r>
              <a:rPr lang="en-GB" dirty="0">
                <a:latin typeface="Twinkl Cursive Looped" panose="02000000000000000000" pitchFamily="2" charset="0"/>
              </a:rPr>
              <a:t> in battle.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shoulder – </a:t>
            </a:r>
            <a:r>
              <a:rPr lang="en-GB" dirty="0" err="1">
                <a:latin typeface="Twinkl Cursive Looped" panose="02000000000000000000" pitchFamily="2" charset="0"/>
              </a:rPr>
              <a:t>ou</a:t>
            </a:r>
            <a:r>
              <a:rPr lang="en-GB" dirty="0">
                <a:latin typeface="Twinkl Cursive Looped" panose="02000000000000000000" pitchFamily="2" charset="0"/>
              </a:rPr>
              <a:t> not just o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6574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</a:t>
            </a:r>
            <a:r>
              <a:rPr lang="en-GB" dirty="0" err="1">
                <a:latin typeface="Twinkl Cursive Looped" panose="02000000000000000000" pitchFamily="2" charset="0"/>
              </a:rPr>
              <a:t>soldure</a:t>
            </a:r>
            <a:r>
              <a:rPr lang="en-GB" dirty="0">
                <a:latin typeface="Twinkl Cursive Looped" panose="02000000000000000000" pitchFamily="2" charset="0"/>
              </a:rPr>
              <a:t> received a wound on his </a:t>
            </a:r>
            <a:r>
              <a:rPr lang="en-GB" dirty="0" err="1">
                <a:latin typeface="Twinkl Cursive Looped" panose="02000000000000000000" pitchFamily="2" charset="0"/>
              </a:rPr>
              <a:t>sholder</a:t>
            </a:r>
            <a:r>
              <a:rPr lang="en-GB" dirty="0">
                <a:latin typeface="Twinkl Cursive Looped" panose="02000000000000000000" pitchFamily="2" charset="0"/>
              </a:rPr>
              <a:t>  and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stomak</a:t>
            </a:r>
            <a:r>
              <a:rPr lang="en-GB" dirty="0">
                <a:latin typeface="Twinkl Cursive Looped" panose="02000000000000000000" pitchFamily="2" charset="0"/>
              </a:rPr>
              <a:t> in battle.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stomach – </a:t>
            </a:r>
            <a:r>
              <a:rPr lang="en-GB" dirty="0" err="1">
                <a:latin typeface="Twinkl Cursive Looped" panose="02000000000000000000" pitchFamily="2" charset="0"/>
              </a:rPr>
              <a:t>ch</a:t>
            </a:r>
            <a:r>
              <a:rPr lang="en-GB" dirty="0">
                <a:latin typeface="Twinkl Cursive Looped" panose="02000000000000000000" pitchFamily="2" charset="0"/>
              </a:rPr>
              <a:t> not k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8759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soldier</a:t>
            </a:r>
            <a:r>
              <a:rPr lang="en-GB" dirty="0">
                <a:latin typeface="Twinkl Cursive Looped" panose="02000000000000000000" pitchFamily="2" charset="0"/>
              </a:rPr>
              <a:t> received a wound on his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shoulder</a:t>
            </a:r>
            <a:r>
              <a:rPr lang="en-GB" dirty="0">
                <a:latin typeface="Twinkl Cursive Looped" panose="02000000000000000000" pitchFamily="2" charset="0"/>
              </a:rPr>
              <a:t> and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stomach</a:t>
            </a:r>
            <a:r>
              <a:rPr lang="en-GB" dirty="0">
                <a:latin typeface="Twinkl Cursive Looped" panose="02000000000000000000" pitchFamily="2" charset="0"/>
              </a:rPr>
              <a:t> in battle.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1388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812471" y="1551215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6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Friday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99814104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D7BF8-3598-CFF8-DCF6-BF9C40D53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83" t="14341" r="10865" b="8955"/>
          <a:stretch/>
        </p:blipFill>
        <p:spPr>
          <a:xfrm>
            <a:off x="228599" y="140675"/>
            <a:ext cx="11811569" cy="65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3383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623693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3430041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05"/>
          <p:cNvSpPr txBox="1">
            <a:spLocks noGrp="1"/>
          </p:cNvSpPr>
          <p:nvPr>
            <p:ph type="title"/>
          </p:nvPr>
        </p:nvSpPr>
        <p:spPr>
          <a:xfrm>
            <a:off x="831851" y="3080825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 fontScale="90000"/>
          </a:bodyPr>
          <a:lstStyle/>
          <a:p>
            <a:pPr algn="ctr">
              <a:buSzPct val="100000"/>
            </a:pPr>
            <a:r>
              <a:rPr lang="en-GB" dirty="0">
                <a:latin typeface="Twinkl Cursive Looped" panose="02000000000000000000" pitchFamily="2" charset="0"/>
              </a:rPr>
              <a:t>muscle</a:t>
            </a:r>
            <a:br>
              <a:rPr lang="en-GB" dirty="0">
                <a:latin typeface="Arial"/>
                <a:ea typeface="Arial"/>
                <a:cs typeface="Arial"/>
                <a:sym typeface="Arial"/>
              </a:rPr>
            </a:br>
            <a:endParaRPr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ABCBD-0F9E-96D3-949C-90F93461A31F}"/>
              </a:ext>
            </a:extLst>
          </p:cNvPr>
          <p:cNvSpPr txBox="1"/>
          <p:nvPr/>
        </p:nvSpPr>
        <p:spPr>
          <a:xfrm>
            <a:off x="1207408" y="3821625"/>
            <a:ext cx="94542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The athlete was going to the gym to build up muscle.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pic>
        <p:nvPicPr>
          <p:cNvPr id="4" name="Google Shape;584;p106">
            <a:extLst>
              <a:ext uri="{FF2B5EF4-FFF2-40B4-BE49-F238E27FC236}">
                <a16:creationId xmlns:a16="http://schemas.microsoft.com/office/drawing/2014/main" id="{BF2509E3-F9DE-339A-2C9F-5A308E1C71C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03201"/>
            <a:ext cx="3822700" cy="21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92" y="39462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Possessive apostrophe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Plural possessive apostrophe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_’ </a:t>
            </a:r>
          </a:p>
        </p:txBody>
      </p:sp>
    </p:spTree>
    <p:extLst>
      <p:ext uri="{BB962C8B-B14F-4D97-AF65-F5344CB8AC3E}">
        <p14:creationId xmlns:p14="http://schemas.microsoft.com/office/powerpoint/2010/main" val="281733520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10"/>
          <p:cNvSpPr txBox="1">
            <a:spLocks noGrp="1"/>
          </p:cNvSpPr>
          <p:nvPr>
            <p:ph type="title"/>
          </p:nvPr>
        </p:nvSpPr>
        <p:spPr>
          <a:xfrm>
            <a:off x="831851" y="3080825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 fontScale="90000"/>
          </a:bodyPr>
          <a:lstStyle/>
          <a:p>
            <a:pPr algn="ctr">
              <a:buSzPct val="100000"/>
            </a:pPr>
            <a:r>
              <a:rPr lang="en-GB" dirty="0">
                <a:latin typeface="Twinkl Cursive Looped" panose="02000000000000000000" pitchFamily="2" charset="0"/>
              </a:rPr>
              <a:t>necessary</a:t>
            </a:r>
            <a:br>
              <a:rPr lang="en-GB" dirty="0">
                <a:latin typeface="Arial"/>
                <a:ea typeface="Arial"/>
                <a:cs typeface="Arial"/>
                <a:sym typeface="Arial"/>
              </a:rPr>
            </a:br>
            <a:endParaRPr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3EFE75-8D0A-D607-2B27-211C74E51F1A}"/>
              </a:ext>
            </a:extLst>
          </p:cNvPr>
          <p:cNvSpPr txBox="1"/>
          <p:nvPr/>
        </p:nvSpPr>
        <p:spPr>
          <a:xfrm>
            <a:off x="2085976" y="4193093"/>
            <a:ext cx="82663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Twinkl Cursive Looped" panose="02000000000000000000" pitchFamily="2" charset="0"/>
              </a:rPr>
              <a:t>Builders require the necessary tools for the job.</a:t>
            </a:r>
            <a:endParaRPr lang="en-GB" sz="4000" dirty="0"/>
          </a:p>
        </p:txBody>
      </p:sp>
      <p:pic>
        <p:nvPicPr>
          <p:cNvPr id="6" name="Google Shape;610;p111">
            <a:extLst>
              <a:ext uri="{FF2B5EF4-FFF2-40B4-BE49-F238E27FC236}">
                <a16:creationId xmlns:a16="http://schemas.microsoft.com/office/drawing/2014/main" id="{2BEE438E-7D15-38CE-F61D-50166BECF03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0"/>
            <a:ext cx="3403600" cy="23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" grpId="0"/>
      <p:bldP spid="5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05"/>
          <p:cNvSpPr txBox="1">
            <a:spLocks noGrp="1"/>
          </p:cNvSpPr>
          <p:nvPr>
            <p:ph type="title"/>
          </p:nvPr>
        </p:nvSpPr>
        <p:spPr>
          <a:xfrm>
            <a:off x="831851" y="3080825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 fontScale="90000"/>
          </a:bodyPr>
          <a:lstStyle/>
          <a:p>
            <a:pPr algn="ctr">
              <a:buSzPct val="100000"/>
            </a:pPr>
            <a:r>
              <a:rPr lang="en-GB" dirty="0"/>
              <a:t> </a:t>
            </a:r>
            <a:r>
              <a:rPr lang="en-GB" dirty="0">
                <a:latin typeface="Twinkl Cursive Looped" panose="02000000000000000000" pitchFamily="2" charset="0"/>
              </a:rPr>
              <a:t>the suffix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cious</a:t>
            </a:r>
            <a:endParaRPr i="1" dirty="0">
              <a:latin typeface="Twinkl Cursive Looped" panose="020000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2064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9"/>
          <p:cNvSpPr txBox="1">
            <a:spLocks noGrp="1"/>
          </p:cNvSpPr>
          <p:nvPr>
            <p:ph type="title"/>
          </p:nvPr>
        </p:nvSpPr>
        <p:spPr>
          <a:xfrm>
            <a:off x="1132113" y="2961763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vicious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433" name="Google Shape;433;p79"/>
          <p:cNvSpPr/>
          <p:nvPr/>
        </p:nvSpPr>
        <p:spPr>
          <a:xfrm>
            <a:off x="5789300" y="3604767"/>
            <a:ext cx="1844000" cy="753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03200"/>
            <a:ext cx="4220967" cy="2987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  <p:bldP spid="433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2"/>
          <p:cNvSpPr txBox="1">
            <a:spLocks noGrp="1"/>
          </p:cNvSpPr>
          <p:nvPr>
            <p:ph type="title"/>
          </p:nvPr>
        </p:nvSpPr>
        <p:spPr>
          <a:xfrm>
            <a:off x="1132113" y="2961763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gracious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451" name="Google Shape;451;p82"/>
          <p:cNvSpPr/>
          <p:nvPr/>
        </p:nvSpPr>
        <p:spPr>
          <a:xfrm>
            <a:off x="6032533" y="3604767"/>
            <a:ext cx="1844000" cy="753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Google Shape;45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0"/>
            <a:ext cx="2555363" cy="255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" grpId="0"/>
      <p:bldP spid="451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5"/>
          <p:cNvSpPr txBox="1">
            <a:spLocks noGrp="1"/>
          </p:cNvSpPr>
          <p:nvPr>
            <p:ph type="title"/>
          </p:nvPr>
        </p:nvSpPr>
        <p:spPr>
          <a:xfrm>
            <a:off x="1132113" y="2961763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spacious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469" name="Google Shape;469;p85"/>
          <p:cNvSpPr/>
          <p:nvPr/>
        </p:nvSpPr>
        <p:spPr>
          <a:xfrm>
            <a:off x="6096000" y="3636167"/>
            <a:ext cx="1844000" cy="753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0" name="Google Shape;470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03200"/>
            <a:ext cx="4613300" cy="3069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/>
      <p:bldP spid="469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14896988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5" y="1398981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Sound ow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BBA836-EA08-6CA6-F7E6-191D88960261}"/>
              </a:ext>
            </a:extLst>
          </p:cNvPr>
          <p:cNvSpPr txBox="1">
            <a:spLocks/>
          </p:cNvSpPr>
          <p:nvPr/>
        </p:nvSpPr>
        <p:spPr>
          <a:xfrm>
            <a:off x="831850" y="3080825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ow</a:t>
            </a:r>
          </a:p>
        </p:txBody>
      </p:sp>
    </p:spTree>
    <p:extLst>
      <p:ext uri="{BB962C8B-B14F-4D97-AF65-F5344CB8AC3E}">
        <p14:creationId xmlns:p14="http://schemas.microsoft.com/office/powerpoint/2010/main" val="420771449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shallow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760028" y="3551633"/>
            <a:ext cx="1077686" cy="7571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4" name="Picture 10" descr="Image result for shallow clipart">
            <a:extLst>
              <a:ext uri="{FF2B5EF4-FFF2-40B4-BE49-F238E27FC236}">
                <a16:creationId xmlns:a16="http://schemas.microsoft.com/office/drawing/2014/main" id="{586409F0-CB3F-9361-068D-DC34213AB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00050"/>
            <a:ext cx="21145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95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window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498771" y="3608613"/>
            <a:ext cx="1061358" cy="9538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60" name="Picture 12" descr="Image result for window clipart">
            <a:extLst>
              <a:ext uri="{FF2B5EF4-FFF2-40B4-BE49-F238E27FC236}">
                <a16:creationId xmlns:a16="http://schemas.microsoft.com/office/drawing/2014/main" id="{804EFFF7-CE46-F74C-008E-0A3C91138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547007"/>
            <a:ext cx="21240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4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blown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682342" y="3608613"/>
            <a:ext cx="1061358" cy="9538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9570" name="Picture 2" descr="Image result for blown clipart">
            <a:extLst>
              <a:ext uri="{FF2B5EF4-FFF2-40B4-BE49-F238E27FC236}">
                <a16:creationId xmlns:a16="http://schemas.microsoft.com/office/drawing/2014/main" id="{004DFA6D-2253-AEDA-D7AA-FA547B8EC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49036"/>
            <a:ext cx="26289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1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-’</a:t>
            </a:r>
          </a:p>
        </p:txBody>
      </p:sp>
    </p:spTree>
    <p:extLst>
      <p:ext uri="{BB962C8B-B14F-4D97-AF65-F5344CB8AC3E}">
        <p14:creationId xmlns:p14="http://schemas.microsoft.com/office/powerpoint/2010/main" val="388064443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shallow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ADJECTIVE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 of little depth </a:t>
            </a:r>
          </a:p>
        </p:txBody>
      </p:sp>
      <p:pic>
        <p:nvPicPr>
          <p:cNvPr id="9" name="Picture 10" descr="Image result for shallow clipart">
            <a:extLst>
              <a:ext uri="{FF2B5EF4-FFF2-40B4-BE49-F238E27FC236}">
                <a16:creationId xmlns:a16="http://schemas.microsoft.com/office/drawing/2014/main" id="{98C08231-E9B1-C0C4-2B1D-EDA733486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00050"/>
            <a:ext cx="21145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window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NOUN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142875" y="4322249"/>
            <a:ext cx="117899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–</a:t>
            </a:r>
            <a:r>
              <a:rPr lang="en-GB" sz="4000" dirty="0">
                <a:solidFill>
                  <a:prstClr val="black"/>
                </a:solidFill>
                <a:latin typeface="Twinkl Cursive Looped" panose="02000000000000000000" pitchFamily="2" charset="0"/>
              </a:rPr>
              <a:t> an opening in the wall or roof of a building or vehicle, fitted with glass in a frame to admit light or air and allow people to see out</a:t>
            </a:r>
            <a:endParaRPr lang="en-GB" sz="1200" i="1" dirty="0"/>
          </a:p>
        </p:txBody>
      </p:sp>
      <p:pic>
        <p:nvPicPr>
          <p:cNvPr id="9" name="Picture 12" descr="Image result for window clipart">
            <a:extLst>
              <a:ext uri="{FF2B5EF4-FFF2-40B4-BE49-F238E27FC236}">
                <a16:creationId xmlns:a16="http://schemas.microsoft.com/office/drawing/2014/main" id="{3A4E1CFA-5B2B-4C78-2A9E-39002D947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547007"/>
            <a:ext cx="21240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blown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ADJECTIVE / VERB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142875" y="4322249"/>
            <a:ext cx="117899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–</a:t>
            </a:r>
            <a:r>
              <a:rPr lang="en-GB" sz="4000" dirty="0">
                <a:solidFill>
                  <a:prstClr val="black"/>
                </a:solidFill>
                <a:latin typeface="Twinkl Cursive Looped" panose="02000000000000000000" pitchFamily="2" charset="0"/>
              </a:rPr>
              <a:t> denoting a type of glassware made by forcing air through molten glass  OR past tense of to blow</a:t>
            </a:r>
            <a:endParaRPr lang="en-GB" sz="1200" i="1" dirty="0"/>
          </a:p>
        </p:txBody>
      </p:sp>
      <p:pic>
        <p:nvPicPr>
          <p:cNvPr id="3" name="Picture 2" descr="Image result for blown clipart">
            <a:extLst>
              <a:ext uri="{FF2B5EF4-FFF2-40B4-BE49-F238E27FC236}">
                <a16:creationId xmlns:a16="http://schemas.microsoft.com/office/drawing/2014/main" id="{C827AA91-2767-C7BC-8573-19FE91C4A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49036"/>
            <a:ext cx="26289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restaurant serves the noodles in a shallow bowl.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3772355" y="3821650"/>
            <a:ext cx="2677431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5022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 The window was framing the most beautiful of views across the meadows.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318656" y="2163535"/>
            <a:ext cx="2432958" cy="767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7438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 A stunning collection of blown glass figurines were on display.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8131629" y="2930978"/>
            <a:ext cx="2073728" cy="767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3500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9987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sufficient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593272" y="1727051"/>
            <a:ext cx="116143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906610"/>
            <a:ext cx="116143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</a:t>
            </a:r>
            <a:r>
              <a:rPr kumimoji="0" lang="en-GB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enough; adequate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5130" name="Picture 10" descr="Image result for sufficient clipart">
            <a:extLst>
              <a:ext uri="{FF2B5EF4-FFF2-40B4-BE49-F238E27FC236}">
                <a16:creationId xmlns:a16="http://schemas.microsoft.com/office/drawing/2014/main" id="{1A0D48DF-54AB-AFC2-C58F-7B35A8BC0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 bwMode="auto">
          <a:xfrm>
            <a:off x="288811" y="0"/>
            <a:ext cx="2372745" cy="24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had sufficient resources to survive.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4408716" y="3014746"/>
            <a:ext cx="2743199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2895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suggest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VERB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819991"/>
            <a:ext cx="1161437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Definition - put forward for consideration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10250" name="Picture 10" descr="Image result for suggest clipart">
            <a:extLst>
              <a:ext uri="{FF2B5EF4-FFF2-40B4-BE49-F238E27FC236}">
                <a16:creationId xmlns:a16="http://schemas.microsoft.com/office/drawing/2014/main" id="{AD1A632B-BCCD-3A1E-978D-01491699E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0" y="310243"/>
            <a:ext cx="15906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man’s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678384" y="3429000"/>
            <a:ext cx="506188" cy="5041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Image result for man's hat clipart">
            <a:extLst>
              <a:ext uri="{FF2B5EF4-FFF2-40B4-BE49-F238E27FC236}">
                <a16:creationId xmlns:a16="http://schemas.microsoft.com/office/drawing/2014/main" id="{E544B91F-97F4-188F-1949-C2EEAC6FC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7" y="427265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 suggest that we wait a day or two.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816429" y="3771900"/>
            <a:ext cx="2710543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07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rhyme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NOUN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191181" y="3646778"/>
            <a:ext cx="1161437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Definition - correspondence of sound between words or the endings of words, especially when these are used at the ends of lines of poetry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111618" name="Picture 2" descr="Image result for rhyem clipart">
            <a:extLst>
              <a:ext uri="{FF2B5EF4-FFF2-40B4-BE49-F238E27FC236}">
                <a16:creationId xmlns:a16="http://schemas.microsoft.com/office/drawing/2014/main" id="{F62C30E8-031D-ECDF-2919-2560AD49F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" y="310508"/>
            <a:ext cx="12668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Poetic features include rhythm, rhyme, and alliteration.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1763485" y="3771900"/>
            <a:ext cx="2710543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0670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261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2133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windowe</a:t>
            </a:r>
            <a:r>
              <a:rPr lang="en-GB" dirty="0">
                <a:latin typeface="Twinkl Cursive Looped" panose="02000000000000000000" pitchFamily="2" charset="0"/>
              </a:rPr>
              <a:t> was not </a:t>
            </a:r>
            <a:r>
              <a:rPr lang="en-GB" dirty="0" err="1">
                <a:latin typeface="Twinkl Cursive Looped" panose="02000000000000000000" pitchFamily="2" charset="0"/>
              </a:rPr>
              <a:t>suficent</a:t>
            </a:r>
            <a:r>
              <a:rPr lang="en-GB" dirty="0">
                <a:latin typeface="Twinkl Cursive Looped" panose="02000000000000000000" pitchFamily="2" charset="0"/>
              </a:rPr>
              <a:t> to protect the inhabitants from the wind as it was </a:t>
            </a:r>
            <a:r>
              <a:rPr lang="en-GB" dirty="0" err="1">
                <a:latin typeface="Twinkl Cursive Looped" panose="02000000000000000000" pitchFamily="2" charset="0"/>
              </a:rPr>
              <a:t>blone</a:t>
            </a:r>
            <a:r>
              <a:rPr lang="en-GB" dirty="0">
                <a:latin typeface="Twinkl Cursive Looped" panose="02000000000000000000" pitchFamily="2" charset="0"/>
              </a:rPr>
              <a:t> in.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0594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windowe</a:t>
            </a:r>
            <a:r>
              <a:rPr lang="en-GB" dirty="0">
                <a:latin typeface="Twinkl Cursive Looped" panose="02000000000000000000" pitchFamily="2" charset="0"/>
              </a:rPr>
              <a:t> was not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suficent</a:t>
            </a:r>
            <a:r>
              <a:rPr lang="en-GB" dirty="0">
                <a:latin typeface="Twinkl Cursive Looped" panose="02000000000000000000" pitchFamily="2" charset="0"/>
              </a:rPr>
              <a:t> to protect the inhabitants from the wind as it was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blone</a:t>
            </a:r>
            <a:r>
              <a:rPr lang="en-GB" dirty="0">
                <a:latin typeface="Twinkl Cursive Looped" panose="02000000000000000000" pitchFamily="2" charset="0"/>
              </a:rPr>
              <a:t> in.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1123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windowe</a:t>
            </a:r>
            <a:r>
              <a:rPr lang="en-GB" dirty="0">
                <a:latin typeface="Twinkl Cursive Looped" panose="02000000000000000000" pitchFamily="2" charset="0"/>
              </a:rPr>
              <a:t> was not </a:t>
            </a:r>
            <a:r>
              <a:rPr lang="en-GB" dirty="0" err="1">
                <a:latin typeface="Twinkl Cursive Looped" panose="02000000000000000000" pitchFamily="2" charset="0"/>
              </a:rPr>
              <a:t>suficent</a:t>
            </a:r>
            <a:r>
              <a:rPr lang="en-GB" dirty="0">
                <a:latin typeface="Twinkl Cursive Looped" panose="02000000000000000000" pitchFamily="2" charset="0"/>
              </a:rPr>
              <a:t> to protect the inhabitants from the wind as it was </a:t>
            </a:r>
            <a:r>
              <a:rPr lang="en-GB" dirty="0" err="1">
                <a:latin typeface="Twinkl Cursive Looped" panose="02000000000000000000" pitchFamily="2" charset="0"/>
              </a:rPr>
              <a:t>blone</a:t>
            </a:r>
            <a:r>
              <a:rPr lang="en-GB" dirty="0">
                <a:latin typeface="Twinkl Cursive Looped" panose="02000000000000000000" pitchFamily="2" charset="0"/>
              </a:rPr>
              <a:t> in.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Window – no e on the end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1057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windowe</a:t>
            </a:r>
            <a:r>
              <a:rPr lang="en-GB" dirty="0">
                <a:latin typeface="Twinkl Cursive Looped" panose="02000000000000000000" pitchFamily="2" charset="0"/>
              </a:rPr>
              <a:t> was not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suficent</a:t>
            </a:r>
            <a:r>
              <a:rPr lang="en-GB" dirty="0">
                <a:latin typeface="Twinkl Cursive Looped" panose="02000000000000000000" pitchFamily="2" charset="0"/>
              </a:rPr>
              <a:t> to protect the inhabitants from the wind as it was </a:t>
            </a:r>
            <a:r>
              <a:rPr lang="en-GB" dirty="0" err="1">
                <a:latin typeface="Twinkl Cursive Looped" panose="02000000000000000000" pitchFamily="2" charset="0"/>
              </a:rPr>
              <a:t>blone</a:t>
            </a:r>
            <a:r>
              <a:rPr lang="en-GB" dirty="0">
                <a:latin typeface="Twinkl Cursive Looped" panose="02000000000000000000" pitchFamily="2" charset="0"/>
              </a:rPr>
              <a:t> in.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sufficient – double f + </a:t>
            </a:r>
            <a:r>
              <a:rPr lang="en-GB" dirty="0" err="1">
                <a:latin typeface="Twinkl Cursive Looped" panose="02000000000000000000" pitchFamily="2" charset="0"/>
              </a:rPr>
              <a:t>ient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6360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windowe</a:t>
            </a:r>
            <a:r>
              <a:rPr lang="en-GB" dirty="0">
                <a:latin typeface="Twinkl Cursive Looped" panose="02000000000000000000" pitchFamily="2" charset="0"/>
              </a:rPr>
              <a:t> was not </a:t>
            </a:r>
            <a:r>
              <a:rPr lang="en-GB" dirty="0" err="1">
                <a:latin typeface="Twinkl Cursive Looped" panose="02000000000000000000" pitchFamily="2" charset="0"/>
              </a:rPr>
              <a:t>suficent</a:t>
            </a:r>
            <a:r>
              <a:rPr lang="en-GB" dirty="0">
                <a:latin typeface="Twinkl Cursive Looped" panose="02000000000000000000" pitchFamily="2" charset="0"/>
              </a:rPr>
              <a:t> to protect the inhabitants from the wind as it was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blone</a:t>
            </a:r>
            <a:r>
              <a:rPr lang="en-GB" dirty="0">
                <a:latin typeface="Twinkl Cursive Looped" panose="02000000000000000000" pitchFamily="2" charset="0"/>
              </a:rPr>
              <a:t> in.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blown – ow sound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32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men’s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351816" y="3428999"/>
            <a:ext cx="587827" cy="7089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Image result for group of men clipart">
            <a:extLst>
              <a:ext uri="{FF2B5EF4-FFF2-40B4-BE49-F238E27FC236}">
                <a16:creationId xmlns:a16="http://schemas.microsoft.com/office/drawing/2014/main" id="{129FB1ED-B51A-E837-6F98-5C8411750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9" y="350384"/>
            <a:ext cx="21431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window</a:t>
            </a:r>
            <a:r>
              <a:rPr lang="en-GB" dirty="0">
                <a:latin typeface="Twinkl Cursive Looped" panose="02000000000000000000" pitchFamily="2" charset="0"/>
              </a:rPr>
              <a:t> was not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sufficient</a:t>
            </a:r>
            <a:r>
              <a:rPr lang="en-GB" dirty="0">
                <a:latin typeface="Twinkl Cursive Looped" panose="02000000000000000000" pitchFamily="2" charset="0"/>
              </a:rPr>
              <a:t> to protect the inhabitants from the wind as it was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blown</a:t>
            </a:r>
            <a:r>
              <a:rPr lang="en-GB" dirty="0">
                <a:latin typeface="Twinkl Cursive Looped" panose="02000000000000000000" pitchFamily="2" charset="0"/>
              </a:rPr>
              <a:t> in.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45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woman’s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841674" y="3429000"/>
            <a:ext cx="604156" cy="5783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Image result for woman clipart">
            <a:extLst>
              <a:ext uri="{FF2B5EF4-FFF2-40B4-BE49-F238E27FC236}">
                <a16:creationId xmlns:a16="http://schemas.microsoft.com/office/drawing/2014/main" id="{BF9A1B11-9366-A5B0-C1D4-185D377C4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5" t="7624" r="12761" b="42295"/>
          <a:stretch/>
        </p:blipFill>
        <p:spPr bwMode="auto">
          <a:xfrm>
            <a:off x="668563" y="587828"/>
            <a:ext cx="1853647" cy="14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6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Monday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86437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women’s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841674" y="3429000"/>
            <a:ext cx="604156" cy="5783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Image result for group of women clipart">
            <a:extLst>
              <a:ext uri="{FF2B5EF4-FFF2-40B4-BE49-F238E27FC236}">
                <a16:creationId xmlns:a16="http://schemas.microsoft.com/office/drawing/2014/main" id="{A4AA9218-4D0F-1F96-2A8A-4D11A879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9" y="303439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2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man’s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20B61-5057-D7DD-C3F9-0AB185533D24}"/>
              </a:ext>
            </a:extLst>
          </p:cNvPr>
          <p:cNvSpPr txBox="1"/>
          <p:nvPr/>
        </p:nvSpPr>
        <p:spPr>
          <a:xfrm>
            <a:off x="2405743" y="2122033"/>
            <a:ext cx="817517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man + </a:t>
            </a:r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’ + s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man’s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NOUN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 an adult male human being</a:t>
            </a:r>
          </a:p>
          <a:p>
            <a:endParaRPr lang="en-GB" sz="4400" dirty="0">
              <a:solidFill>
                <a:prstClr val="black"/>
              </a:solidFill>
              <a:latin typeface="Twinkl Cursive Looped" panose="02000000000000000000" pitchFamily="2" charset="0"/>
            </a:endParaRPr>
          </a:p>
          <a:p>
            <a:pPr algn="ctr"/>
            <a:r>
              <a:rPr lang="en-GB" sz="4400" i="1" dirty="0">
                <a:solidFill>
                  <a:prstClr val="black"/>
                </a:solidFill>
                <a:latin typeface="Twinkl Cursive Looped" panose="02000000000000000000" pitchFamily="2" charset="0"/>
              </a:rPr>
              <a:t>one man owns a hat. </a:t>
            </a:r>
            <a:endParaRPr lang="en-GB" sz="1400" i="1" dirty="0"/>
          </a:p>
        </p:txBody>
      </p:sp>
      <p:pic>
        <p:nvPicPr>
          <p:cNvPr id="4" name="Picture 2" descr="Image result for man's hat clipart">
            <a:extLst>
              <a:ext uri="{FF2B5EF4-FFF2-40B4-BE49-F238E27FC236}">
                <a16:creationId xmlns:a16="http://schemas.microsoft.com/office/drawing/2014/main" id="{9C27C55A-6B98-EBB3-9991-6DCB4807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1" y="331333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men’s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20B61-5057-D7DD-C3F9-0AB185533D24}"/>
              </a:ext>
            </a:extLst>
          </p:cNvPr>
          <p:cNvSpPr txBox="1"/>
          <p:nvPr/>
        </p:nvSpPr>
        <p:spPr>
          <a:xfrm>
            <a:off x="2405743" y="2122033"/>
            <a:ext cx="817517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men + </a:t>
            </a:r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’ + s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men’s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PLURAL NOUN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 a group of adult male human being </a:t>
            </a:r>
          </a:p>
          <a:p>
            <a:pPr algn="ctr"/>
            <a:r>
              <a:rPr lang="en-GB" sz="4400" i="1" dirty="0">
                <a:solidFill>
                  <a:prstClr val="black"/>
                </a:solidFill>
                <a:latin typeface="Twinkl Cursive Looped" panose="02000000000000000000" pitchFamily="2" charset="0"/>
              </a:rPr>
              <a:t>several men own several hats</a:t>
            </a:r>
            <a:endParaRPr lang="en-GB" sz="1400" i="1" dirty="0"/>
          </a:p>
        </p:txBody>
      </p:sp>
      <p:pic>
        <p:nvPicPr>
          <p:cNvPr id="3" name="Picture 4" descr="Image result for group of men clipart">
            <a:extLst>
              <a:ext uri="{FF2B5EF4-FFF2-40B4-BE49-F238E27FC236}">
                <a16:creationId xmlns:a16="http://schemas.microsoft.com/office/drawing/2014/main" id="{444E0C8C-08C4-4DB3-7FC9-4CE179806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9" y="350384"/>
            <a:ext cx="21431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woman’s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20B61-5057-D7DD-C3F9-0AB185533D24}"/>
              </a:ext>
            </a:extLst>
          </p:cNvPr>
          <p:cNvSpPr txBox="1"/>
          <p:nvPr/>
        </p:nvSpPr>
        <p:spPr>
          <a:xfrm>
            <a:off x="1338943" y="2122033"/>
            <a:ext cx="924197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woman + </a:t>
            </a:r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’ + s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woman’s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NOUN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 an adult female human being</a:t>
            </a:r>
          </a:p>
          <a:p>
            <a:endParaRPr lang="en-GB" sz="4400" dirty="0">
              <a:solidFill>
                <a:prstClr val="black"/>
              </a:solidFill>
              <a:latin typeface="Twinkl Cursive Looped" panose="02000000000000000000" pitchFamily="2" charset="0"/>
            </a:endParaRPr>
          </a:p>
          <a:p>
            <a:pPr algn="ctr"/>
            <a:r>
              <a:rPr lang="en-GB" sz="4400" i="1" dirty="0">
                <a:solidFill>
                  <a:prstClr val="black"/>
                </a:solidFill>
                <a:latin typeface="Twinkl Cursive Looped" panose="02000000000000000000" pitchFamily="2" charset="0"/>
              </a:rPr>
              <a:t>one woman owns a hat </a:t>
            </a:r>
            <a:endParaRPr lang="en-GB" sz="1400" i="1" dirty="0"/>
          </a:p>
        </p:txBody>
      </p:sp>
      <p:pic>
        <p:nvPicPr>
          <p:cNvPr id="3" name="Picture 2" descr="Image result for woman clipart">
            <a:extLst>
              <a:ext uri="{FF2B5EF4-FFF2-40B4-BE49-F238E27FC236}">
                <a16:creationId xmlns:a16="http://schemas.microsoft.com/office/drawing/2014/main" id="{654CC350-8E0F-A991-CB36-2773E79D5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5" t="7624" r="12761" b="42295"/>
          <a:stretch/>
        </p:blipFill>
        <p:spPr bwMode="auto">
          <a:xfrm>
            <a:off x="668563" y="587828"/>
            <a:ext cx="1853647" cy="14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women’s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20B61-5057-D7DD-C3F9-0AB185533D24}"/>
              </a:ext>
            </a:extLst>
          </p:cNvPr>
          <p:cNvSpPr txBox="1"/>
          <p:nvPr/>
        </p:nvSpPr>
        <p:spPr>
          <a:xfrm>
            <a:off x="1371601" y="2122033"/>
            <a:ext cx="920931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women + </a:t>
            </a:r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’ + s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women’s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PLURAL</a:t>
            </a:r>
            <a:r>
              <a:rPr kumimoji="0" lang="en-GB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NOUN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 a group of adult female human being </a:t>
            </a:r>
          </a:p>
          <a:p>
            <a:pPr algn="ctr"/>
            <a:r>
              <a:rPr lang="en-GB" sz="4400" i="1" dirty="0">
                <a:solidFill>
                  <a:prstClr val="black"/>
                </a:solidFill>
                <a:latin typeface="Twinkl Cursive Looped" panose="02000000000000000000" pitchFamily="2" charset="0"/>
              </a:rPr>
              <a:t>several women own several hats</a:t>
            </a:r>
          </a:p>
          <a:p>
            <a:endParaRPr lang="en-GB" sz="4400" dirty="0">
              <a:solidFill>
                <a:prstClr val="black"/>
              </a:solidFill>
              <a:latin typeface="Twinkl Cursive Looped" panose="02000000000000000000" pitchFamily="2" charset="0"/>
            </a:endParaRPr>
          </a:p>
          <a:p>
            <a:endParaRPr lang="en-GB" sz="1400" dirty="0"/>
          </a:p>
        </p:txBody>
      </p:sp>
      <p:pic>
        <p:nvPicPr>
          <p:cNvPr id="3" name="Picture 2" descr="Image result for group of women clipart">
            <a:extLst>
              <a:ext uri="{FF2B5EF4-FFF2-40B4-BE49-F238E27FC236}">
                <a16:creationId xmlns:a16="http://schemas.microsoft.com/office/drawing/2014/main" id="{51C50E8B-1098-4111-9156-A03832743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9" y="303439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man’s beard became tangled and filled with remnants of food from his previous meal.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1192440" y="2290250"/>
            <a:ext cx="2138589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998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men’s horses were in need of rest and water before they went off to battle.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1687512" y="2226463"/>
            <a:ext cx="1986418" cy="767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99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woman’s drawing was declared the most delightful in all the land.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1878239" y="2867789"/>
            <a:ext cx="2857047" cy="953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0347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women’s clothing was ruin in the storm.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1665514" y="2867789"/>
            <a:ext cx="2808515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3343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3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2FBC4-AC81-8F10-89CD-A2521A5D8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83" t="14341" r="10865" b="8955"/>
          <a:stretch/>
        </p:blipFill>
        <p:spPr>
          <a:xfrm>
            <a:off x="228599" y="140675"/>
            <a:ext cx="11811569" cy="65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3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recommend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906610"/>
            <a:ext cx="116143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- put forward (someone or something) with approval as being suitable for a particular purpose or role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3" name="Picture 2" descr="Image result for recommend clipart">
            <a:extLst>
              <a:ext uri="{FF2B5EF4-FFF2-40B4-BE49-F238E27FC236}">
                <a16:creationId xmlns:a16="http://schemas.microsoft.com/office/drawing/2014/main" id="{F2E739BE-6B1E-ABBF-9C73-81C742146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9" y="730022"/>
            <a:ext cx="14763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9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George did recommend that the football team practice more regularly.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4808764" y="2867790"/>
            <a:ext cx="3535136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716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relevant 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ADJECTIVE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191182" y="3429000"/>
            <a:ext cx="1161437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Definition - closely connected or appropriate to what is being done or considered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3" name="Picture 2" descr="Image result for relevant clipart">
            <a:extLst>
              <a:ext uri="{FF2B5EF4-FFF2-40B4-BE49-F238E27FC236}">
                <a16:creationId xmlns:a16="http://schemas.microsoft.com/office/drawing/2014/main" id="{6E538A2C-C235-0078-FEC1-43CEDD0BC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" y="342900"/>
            <a:ext cx="2552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What small children need is relevant advice on how to behave.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9144000" y="2907250"/>
            <a:ext cx="2726871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118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2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58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It is </a:t>
            </a:r>
            <a:r>
              <a:rPr lang="en-GB" dirty="0" err="1">
                <a:latin typeface="Twinkl Cursive Looped" panose="02000000000000000000" pitchFamily="2" charset="0"/>
              </a:rPr>
              <a:t>relevent</a:t>
            </a:r>
            <a:r>
              <a:rPr lang="en-GB" dirty="0">
                <a:latin typeface="Twinkl Cursive Looped" panose="02000000000000000000" pitchFamily="2" charset="0"/>
              </a:rPr>
              <a:t> to listen to a </a:t>
            </a:r>
            <a:r>
              <a:rPr lang="en-GB" dirty="0" err="1">
                <a:latin typeface="Twinkl Cursive Looped" panose="02000000000000000000" pitchFamily="2" charset="0"/>
              </a:rPr>
              <a:t>womans</a:t>
            </a:r>
            <a:r>
              <a:rPr lang="en-GB" dirty="0">
                <a:latin typeface="Twinkl Cursive Looped" panose="02000000000000000000" pitchFamily="2" charset="0"/>
              </a:rPr>
              <a:t> speech when she </a:t>
            </a:r>
            <a:r>
              <a:rPr lang="en-GB" dirty="0" err="1">
                <a:latin typeface="Twinkl Cursive Looped" panose="02000000000000000000" pitchFamily="2" charset="0"/>
              </a:rPr>
              <a:t>reccomends</a:t>
            </a:r>
            <a:r>
              <a:rPr lang="en-GB" dirty="0">
                <a:latin typeface="Twinkl Cursive Looped" panose="02000000000000000000" pitchFamily="2" charset="0"/>
              </a:rPr>
              <a:t> a new book worth reading.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76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It is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relevent</a:t>
            </a:r>
            <a:r>
              <a:rPr lang="en-GB" dirty="0">
                <a:latin typeface="Twinkl Cursive Looped" panose="02000000000000000000" pitchFamily="2" charset="0"/>
              </a:rPr>
              <a:t> to listen to a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womans</a:t>
            </a:r>
            <a:r>
              <a:rPr lang="en-GB" dirty="0">
                <a:latin typeface="Twinkl Cursive Looped" panose="02000000000000000000" pitchFamily="2" charset="0"/>
              </a:rPr>
              <a:t> speech when she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reccomends</a:t>
            </a:r>
            <a:r>
              <a:rPr lang="en-GB" dirty="0">
                <a:latin typeface="Twinkl Cursive Looped" panose="02000000000000000000" pitchFamily="2" charset="0"/>
              </a:rPr>
              <a:t> a new book worth reading.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95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It is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relevent</a:t>
            </a:r>
            <a:r>
              <a:rPr lang="en-GB" dirty="0">
                <a:latin typeface="Twinkl Cursive Looped" panose="02000000000000000000" pitchFamily="2" charset="0"/>
              </a:rPr>
              <a:t> to listen to a </a:t>
            </a:r>
            <a:r>
              <a:rPr lang="en-GB" dirty="0" err="1">
                <a:latin typeface="Twinkl Cursive Looped" panose="02000000000000000000" pitchFamily="2" charset="0"/>
              </a:rPr>
              <a:t>womans</a:t>
            </a:r>
            <a:r>
              <a:rPr lang="en-GB" dirty="0">
                <a:latin typeface="Twinkl Cursive Looped" panose="02000000000000000000" pitchFamily="2" charset="0"/>
              </a:rPr>
              <a:t> speech when she </a:t>
            </a:r>
            <a:r>
              <a:rPr lang="en-GB" dirty="0" err="1">
                <a:latin typeface="Twinkl Cursive Looped" panose="02000000000000000000" pitchFamily="2" charset="0"/>
              </a:rPr>
              <a:t>reccomends</a:t>
            </a:r>
            <a:r>
              <a:rPr lang="en-GB" dirty="0">
                <a:latin typeface="Twinkl Cursive Looped" panose="02000000000000000000" pitchFamily="2" charset="0"/>
              </a:rPr>
              <a:t> a new book worth reading.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relevant – ant not </a:t>
            </a:r>
            <a:r>
              <a:rPr lang="en-GB" dirty="0" err="1">
                <a:latin typeface="Twinkl Cursive Looped" panose="02000000000000000000" pitchFamily="2" charset="0"/>
              </a:rPr>
              <a:t>ent</a:t>
            </a:r>
            <a:r>
              <a:rPr lang="en-GB" dirty="0">
                <a:latin typeface="Twinkl Cursive Looped" panose="02000000000000000000" pitchFamily="2" charset="0"/>
              </a:rPr>
              <a:t> 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27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6" y="517339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It is </a:t>
            </a:r>
            <a:r>
              <a:rPr lang="en-GB" dirty="0" err="1">
                <a:latin typeface="Twinkl Cursive Looped" panose="02000000000000000000" pitchFamily="2" charset="0"/>
              </a:rPr>
              <a:t>relevent</a:t>
            </a:r>
            <a:r>
              <a:rPr lang="en-GB" dirty="0">
                <a:latin typeface="Twinkl Cursive Looped" panose="02000000000000000000" pitchFamily="2" charset="0"/>
              </a:rPr>
              <a:t> to listen to a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womans</a:t>
            </a:r>
            <a:r>
              <a:rPr lang="en-GB" dirty="0">
                <a:latin typeface="Twinkl Cursive Looped" panose="02000000000000000000" pitchFamily="2" charset="0"/>
              </a:rPr>
              <a:t> speech when she </a:t>
            </a:r>
            <a:r>
              <a:rPr lang="en-GB" dirty="0" err="1">
                <a:latin typeface="Twinkl Cursive Looped" panose="02000000000000000000" pitchFamily="2" charset="0"/>
              </a:rPr>
              <a:t>reccomends</a:t>
            </a:r>
            <a:r>
              <a:rPr lang="en-GB" dirty="0">
                <a:latin typeface="Twinkl Cursive Looped" panose="02000000000000000000" pitchFamily="2" charset="0"/>
              </a:rPr>
              <a:t> a new book worth reading.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woman’s – the speech belongs to the woman – single possessive apostrophe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6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7350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It is </a:t>
            </a:r>
            <a:r>
              <a:rPr lang="en-GB" dirty="0" err="1">
                <a:latin typeface="Twinkl Cursive Looped" panose="02000000000000000000" pitchFamily="2" charset="0"/>
              </a:rPr>
              <a:t>relevent</a:t>
            </a:r>
            <a:r>
              <a:rPr lang="en-GB" dirty="0">
                <a:latin typeface="Twinkl Cursive Looped" panose="02000000000000000000" pitchFamily="2" charset="0"/>
              </a:rPr>
              <a:t> to listen to a </a:t>
            </a:r>
            <a:r>
              <a:rPr lang="en-GB" dirty="0" err="1">
                <a:latin typeface="Twinkl Cursive Looped" panose="02000000000000000000" pitchFamily="2" charset="0"/>
              </a:rPr>
              <a:t>womans</a:t>
            </a:r>
            <a:r>
              <a:rPr lang="en-GB" dirty="0">
                <a:latin typeface="Twinkl Cursive Looped" panose="02000000000000000000" pitchFamily="2" charset="0"/>
              </a:rPr>
              <a:t> speech when she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reccomends</a:t>
            </a:r>
            <a:r>
              <a:rPr lang="en-GB" dirty="0">
                <a:latin typeface="Twinkl Cursive Looped" panose="02000000000000000000" pitchFamily="2" charset="0"/>
              </a:rPr>
              <a:t> a new book worth reading.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recommends – prefix re + commends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29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It is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relevant</a:t>
            </a:r>
            <a:r>
              <a:rPr lang="en-GB" dirty="0">
                <a:latin typeface="Twinkl Cursive Looped" panose="02000000000000000000" pitchFamily="2" charset="0"/>
              </a:rPr>
              <a:t> to listen to a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woman’s</a:t>
            </a:r>
            <a:r>
              <a:rPr lang="en-GB" dirty="0">
                <a:latin typeface="Twinkl Cursive Looped" panose="02000000000000000000" pitchFamily="2" charset="0"/>
              </a:rPr>
              <a:t> speech when she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recommends </a:t>
            </a:r>
            <a:r>
              <a:rPr lang="en-GB" dirty="0">
                <a:latin typeface="Twinkl Cursive Looped" panose="02000000000000000000" pitchFamily="2" charset="0"/>
              </a:rPr>
              <a:t>a new book worth reading.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55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6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Tuesday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942521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47249-3673-6D56-C0DD-1642723BA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83" t="14341" r="10865" b="8955"/>
          <a:stretch/>
        </p:blipFill>
        <p:spPr>
          <a:xfrm>
            <a:off x="228599" y="140675"/>
            <a:ext cx="11811569" cy="65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9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06874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788084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Prefixes auto- and anti-</a:t>
            </a:r>
            <a:endParaRPr dirty="0">
              <a:latin typeface="Twinkl Cursive Looped" panose="02000000000000000000" pitchFamily="2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auto-</a:t>
            </a:r>
            <a:endParaRPr dirty="0">
              <a:latin typeface="Twinkl Cursive Looped" panose="02000000000000000000" pitchFamily="2" charset="0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meaning relating to yourself</a:t>
            </a:r>
            <a:endParaRPr dirty="0">
              <a:latin typeface="Twinkl Cursive Looped" panose="02000000000000000000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xfrm>
            <a:off x="701225" y="2026226"/>
            <a:ext cx="10515600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anti-</a:t>
            </a:r>
            <a:b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</a:br>
            <a:r>
              <a:rPr lang="en-GB" sz="4900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meaning against</a:t>
            </a:r>
            <a:endParaRPr sz="4900" i="1" dirty="0">
              <a:latin typeface="Twinkl Cursive Looped" panose="02000000000000000000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691ba5e2a3_0_19"/>
          <p:cNvSpPr txBox="1">
            <a:spLocks noGrp="1"/>
          </p:cNvSpPr>
          <p:nvPr>
            <p:ph type="title"/>
          </p:nvPr>
        </p:nvSpPr>
        <p:spPr>
          <a:xfrm>
            <a:off x="1132114" y="2961763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antibacterial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260" name="Google Shape;260;g1691ba5e2a3_0_19"/>
          <p:cNvSpPr/>
          <p:nvPr/>
        </p:nvSpPr>
        <p:spPr>
          <a:xfrm>
            <a:off x="4301853" y="3555175"/>
            <a:ext cx="1296000" cy="7533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g1691ba5e2a3_0_19"/>
          <p:cNvPicPr preferRelativeResize="0"/>
          <p:nvPr/>
        </p:nvPicPr>
        <p:blipFill rotWithShape="1">
          <a:blip r:embed="rId3">
            <a:alphaModFix/>
          </a:blip>
          <a:srcRect b="11523"/>
          <a:stretch/>
        </p:blipFill>
        <p:spPr>
          <a:xfrm>
            <a:off x="121225" y="142000"/>
            <a:ext cx="2954475" cy="281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  <p:bldP spid="2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34655806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antidepressant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278" name="Google Shape;278;p35"/>
          <p:cNvSpPr/>
          <p:nvPr/>
        </p:nvSpPr>
        <p:spPr>
          <a:xfrm>
            <a:off x="3460155" y="3676900"/>
            <a:ext cx="1375800" cy="807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09200" cy="22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  <p:bldP spid="27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691ba5e2a3_0_31"/>
          <p:cNvSpPr txBox="1">
            <a:spLocks noGrp="1"/>
          </p:cNvSpPr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anti-corruption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296" name="Google Shape;296;g1691ba5e2a3_0_31"/>
          <p:cNvSpPr/>
          <p:nvPr/>
        </p:nvSpPr>
        <p:spPr>
          <a:xfrm>
            <a:off x="3668004" y="3740725"/>
            <a:ext cx="1276500" cy="7425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g1691ba5e2a3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/>
      <p:bldP spid="29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3511560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62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Word families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gram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small weight</a:t>
            </a:r>
          </a:p>
        </p:txBody>
      </p:sp>
    </p:spTree>
    <p:extLst>
      <p:ext uri="{BB962C8B-B14F-4D97-AF65-F5344CB8AC3E}">
        <p14:creationId xmlns:p14="http://schemas.microsoft.com/office/powerpoint/2010/main" val="4848144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gram</a:t>
            </a:r>
          </a:p>
        </p:txBody>
      </p:sp>
    </p:spTree>
    <p:extLst>
      <p:ext uri="{BB962C8B-B14F-4D97-AF65-F5344CB8AC3E}">
        <p14:creationId xmlns:p14="http://schemas.microsoft.com/office/powerpoint/2010/main" val="41786050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programme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457824" y="3682261"/>
            <a:ext cx="1864180" cy="7571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mage result for programe clipart">
            <a:extLst>
              <a:ext uri="{FF2B5EF4-FFF2-40B4-BE49-F238E27FC236}">
                <a16:creationId xmlns:a16="http://schemas.microsoft.com/office/drawing/2014/main" id="{39BEE14E-FD66-13CE-F50B-48A4CEAF0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6" y="514350"/>
            <a:ext cx="1133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6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telegram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802086" y="3608613"/>
            <a:ext cx="1807028" cy="9538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4" name="Picture 6" descr="Image result for telegramclipart">
            <a:extLst>
              <a:ext uri="{FF2B5EF4-FFF2-40B4-BE49-F238E27FC236}">
                <a16:creationId xmlns:a16="http://schemas.microsoft.com/office/drawing/2014/main" id="{4BCB91BF-BC95-2341-51A7-B5F97CF7A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0" y="350385"/>
            <a:ext cx="2162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hologram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5910945" y="3532499"/>
            <a:ext cx="1959425" cy="10299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 descr="Image result for hologram clipart">
            <a:extLst>
              <a:ext uri="{FF2B5EF4-FFF2-40B4-BE49-F238E27FC236}">
                <a16:creationId xmlns:a16="http://schemas.microsoft.com/office/drawing/2014/main" id="{2724A23F-A82E-60F3-2E3E-7E3E0EC4F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4" y="432707"/>
            <a:ext cx="1562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1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programme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20B61-5057-D7DD-C3F9-0AB185533D24}"/>
              </a:ext>
            </a:extLst>
          </p:cNvPr>
          <p:cNvSpPr txBox="1"/>
          <p:nvPr/>
        </p:nvSpPr>
        <p:spPr>
          <a:xfrm>
            <a:off x="618445" y="2122033"/>
            <a:ext cx="1095511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pro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+ </a:t>
            </a:r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gram + me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programme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NOUN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 a set of related measures or activities with a particular long-term aim </a:t>
            </a:r>
          </a:p>
        </p:txBody>
      </p:sp>
      <p:pic>
        <p:nvPicPr>
          <p:cNvPr id="5" name="Picture 4" descr="Image result for programe clipart">
            <a:extLst>
              <a:ext uri="{FF2B5EF4-FFF2-40B4-BE49-F238E27FC236}">
                <a16:creationId xmlns:a16="http://schemas.microsoft.com/office/drawing/2014/main" id="{9414BDF5-2A99-328D-ED56-E90E56C3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6" y="514350"/>
            <a:ext cx="1133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5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telegram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20B61-5057-D7DD-C3F9-0AB185533D24}"/>
              </a:ext>
            </a:extLst>
          </p:cNvPr>
          <p:cNvSpPr txBox="1"/>
          <p:nvPr/>
        </p:nvSpPr>
        <p:spPr>
          <a:xfrm>
            <a:off x="2405743" y="2122033"/>
            <a:ext cx="817517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tele + </a:t>
            </a:r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gram 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= telegram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NOUN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201045" y="3995678"/>
            <a:ext cx="117899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 a message sent by telegraph and then delivered in written or printed form, used in the UK only for international messages since 1981. </a:t>
            </a:r>
            <a:endParaRPr lang="en-GB" sz="1400" i="1" dirty="0"/>
          </a:p>
        </p:txBody>
      </p:sp>
      <p:pic>
        <p:nvPicPr>
          <p:cNvPr id="5" name="Picture 6" descr="Image result for telegramclipart">
            <a:extLst>
              <a:ext uri="{FF2B5EF4-FFF2-40B4-BE49-F238E27FC236}">
                <a16:creationId xmlns:a16="http://schemas.microsoft.com/office/drawing/2014/main" id="{03A6C765-8579-D494-A8EB-F2FB2BB8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0" y="350385"/>
            <a:ext cx="2162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2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1142093" y="268817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unique</a:t>
            </a:r>
            <a:b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</a:br>
            <a: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(adjective) </a:t>
            </a:r>
            <a:b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</a:br>
            <a:b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</a:b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169615-EF3F-61B4-60A2-3B06BABE6779}"/>
              </a:ext>
            </a:extLst>
          </p:cNvPr>
          <p:cNvSpPr txBox="1"/>
          <p:nvPr/>
        </p:nvSpPr>
        <p:spPr>
          <a:xfrm>
            <a:off x="739775" y="4169825"/>
            <a:ext cx="113202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Every one of us is individual and unique.</a:t>
            </a:r>
            <a:endParaRPr lang="en-GB" dirty="0"/>
          </a:p>
        </p:txBody>
      </p:sp>
      <p:pic>
        <p:nvPicPr>
          <p:cNvPr id="6" name="Google Shape;420;g1691ba5e2a3_0_50">
            <a:extLst>
              <a:ext uri="{FF2B5EF4-FFF2-40B4-BE49-F238E27FC236}">
                <a16:creationId xmlns:a16="http://schemas.microsoft.com/office/drawing/2014/main" id="{881D7655-D35E-2243-1C64-977887EEEA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1760"/>
          <a:stretch/>
        </p:blipFill>
        <p:spPr>
          <a:xfrm>
            <a:off x="152400" y="152400"/>
            <a:ext cx="3362925" cy="2313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woman’s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20B61-5057-D7DD-C3F9-0AB185533D24}"/>
              </a:ext>
            </a:extLst>
          </p:cNvPr>
          <p:cNvSpPr txBox="1"/>
          <p:nvPr/>
        </p:nvSpPr>
        <p:spPr>
          <a:xfrm>
            <a:off x="1338943" y="2122033"/>
            <a:ext cx="924197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woman + </a:t>
            </a:r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’ + s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woman’s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NOUN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 a three-dimensional image formed by the interference of light beams from a laser or other coherent light source. </a:t>
            </a:r>
            <a:endParaRPr lang="en-GB" sz="1400" i="1" dirty="0"/>
          </a:p>
        </p:txBody>
      </p:sp>
      <p:pic>
        <p:nvPicPr>
          <p:cNvPr id="5" name="Picture 4" descr="Image result for hologram clipart">
            <a:extLst>
              <a:ext uri="{FF2B5EF4-FFF2-40B4-BE49-F238E27FC236}">
                <a16:creationId xmlns:a16="http://schemas.microsoft.com/office/drawing/2014/main" id="{4CF52455-8780-3251-7D54-E27B13CC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4" y="432707"/>
            <a:ext cx="1562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65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An extensive programme of reforms have taken place to improve the local area.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4670426" y="2290250"/>
            <a:ext cx="3673474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654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Telegrams were sent during the war.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528183" y="3795031"/>
            <a:ext cx="3260046" cy="767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567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2867789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 futuristic films and shows, they use holograms.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4817382" y="3429000"/>
            <a:ext cx="3281589" cy="953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9487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05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restaurant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473529" y="2183264"/>
            <a:ext cx="116143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906610"/>
            <a:ext cx="116143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</a:t>
            </a:r>
            <a:r>
              <a:rPr kumimoji="0" lang="en-GB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a place where people pay to sit and eat meals that are cooked and served on the premises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5124" name="Picture 4" descr="Image result for restaurant clipart">
            <a:extLst>
              <a:ext uri="{FF2B5EF4-FFF2-40B4-BE49-F238E27FC236}">
                <a16:creationId xmlns:a16="http://schemas.microsoft.com/office/drawing/2014/main" id="{F73B3A62-C20B-28BE-D570-2F90B9E69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2" y="494310"/>
            <a:ext cx="1752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restaurant served the best food in London.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1657350" y="3031075"/>
            <a:ext cx="3290207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908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signature 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NOUN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191182" y="3429000"/>
            <a:ext cx="1161437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Definition - a person's name written in a distinctive way as a form of identification in authorizing a cheque or document or concluding a letter 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10244" name="Picture 4" descr="Image result for signature clipart">
            <a:extLst>
              <a:ext uri="{FF2B5EF4-FFF2-40B4-BE49-F238E27FC236}">
                <a16:creationId xmlns:a16="http://schemas.microsoft.com/office/drawing/2014/main" id="{CFA0106C-A4B0-B5D1-21F6-3027DB603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323510"/>
            <a:ext cx="16383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signature of a senior manager was used to sign the contract.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155371" y="3031075"/>
            <a:ext cx="3004458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4152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/>
          </p:nvPr>
        </p:nvSpPr>
        <p:spPr>
          <a:xfrm>
            <a:off x="838200" y="268817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interfere</a:t>
            </a:r>
            <a:b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</a:br>
            <a: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(verb)</a:t>
            </a:r>
            <a:b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</a:br>
            <a:b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</a:b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F1C184-6B13-6ADB-1E36-8690FC893962}"/>
              </a:ext>
            </a:extLst>
          </p:cNvPr>
          <p:cNvSpPr txBox="1"/>
          <p:nvPr/>
        </p:nvSpPr>
        <p:spPr>
          <a:xfrm>
            <a:off x="838200" y="3429000"/>
            <a:ext cx="111850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Do not interfere with business which doesn’t concern you.</a:t>
            </a:r>
            <a:endParaRPr lang="en-GB" dirty="0"/>
          </a:p>
        </p:txBody>
      </p:sp>
      <p:pic>
        <p:nvPicPr>
          <p:cNvPr id="4" name="Google Shape;451;p67">
            <a:extLst>
              <a:ext uri="{FF2B5EF4-FFF2-40B4-BE49-F238E27FC236}">
                <a16:creationId xmlns:a16="http://schemas.microsoft.com/office/drawing/2014/main" id="{BF93C221-6BA6-5224-58E5-F0910FAFE78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361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</a:t>
            </a:r>
            <a:r>
              <a:rPr lang="en-GB" dirty="0" err="1">
                <a:latin typeface="Twinkl Cursive Looped" panose="02000000000000000000" pitchFamily="2" charset="0"/>
              </a:rPr>
              <a:t>signiture</a:t>
            </a:r>
            <a:r>
              <a:rPr lang="en-GB" dirty="0">
                <a:latin typeface="Twinkl Cursive Looped" panose="02000000000000000000" pitchFamily="2" charset="0"/>
              </a:rPr>
              <a:t> was required to collect the </a:t>
            </a:r>
            <a:r>
              <a:rPr lang="en-GB" dirty="0" err="1">
                <a:latin typeface="Twinkl Cursive Looped" panose="02000000000000000000" pitchFamily="2" charset="0"/>
              </a:rPr>
              <a:t>teligram</a:t>
            </a:r>
            <a:r>
              <a:rPr lang="en-GB" dirty="0">
                <a:latin typeface="Twinkl Cursive Looped" panose="02000000000000000000" pitchFamily="2" charset="0"/>
              </a:rPr>
              <a:t>  that came today recommending a new </a:t>
            </a:r>
            <a:r>
              <a:rPr lang="en-GB" dirty="0" err="1">
                <a:latin typeface="Twinkl Cursive Looped" panose="02000000000000000000" pitchFamily="2" charset="0"/>
              </a:rPr>
              <a:t>restarant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49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signiture</a:t>
            </a:r>
            <a:r>
              <a:rPr lang="en-GB" dirty="0">
                <a:latin typeface="Twinkl Cursive Looped" panose="02000000000000000000" pitchFamily="2" charset="0"/>
              </a:rPr>
              <a:t> was required to collect 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teligram</a:t>
            </a:r>
            <a:r>
              <a:rPr lang="en-GB" dirty="0">
                <a:latin typeface="Twinkl Cursive Looped" panose="02000000000000000000" pitchFamily="2" charset="0"/>
              </a:rPr>
              <a:t>  that came today recommending a new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restarant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509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signiture</a:t>
            </a:r>
            <a:r>
              <a:rPr lang="en-GB" dirty="0">
                <a:latin typeface="Twinkl Cursive Looped" panose="02000000000000000000" pitchFamily="2" charset="0"/>
              </a:rPr>
              <a:t> was required to collect the </a:t>
            </a:r>
            <a:r>
              <a:rPr lang="en-GB" dirty="0" err="1">
                <a:latin typeface="Twinkl Cursive Looped" panose="02000000000000000000" pitchFamily="2" charset="0"/>
              </a:rPr>
              <a:t>teligram</a:t>
            </a:r>
            <a:r>
              <a:rPr lang="en-GB" dirty="0">
                <a:latin typeface="Twinkl Cursive Looped" panose="02000000000000000000" pitchFamily="2" charset="0"/>
              </a:rPr>
              <a:t>  that came today recommending a new </a:t>
            </a:r>
            <a:r>
              <a:rPr lang="en-GB" dirty="0" err="1">
                <a:latin typeface="Twinkl Cursive Looped" panose="02000000000000000000" pitchFamily="2" charset="0"/>
              </a:rPr>
              <a:t>restarant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signature – a not </a:t>
            </a:r>
            <a:r>
              <a:rPr lang="en-GB" dirty="0" err="1">
                <a:latin typeface="Twinkl Cursive Looped" panose="02000000000000000000" pitchFamily="2" charset="0"/>
              </a:rPr>
              <a:t>i</a:t>
            </a:r>
            <a:r>
              <a:rPr lang="en-GB" dirty="0">
                <a:latin typeface="Twinkl Cursive Looped" panose="02000000000000000000" pitchFamily="2" charset="0"/>
              </a:rPr>
              <a:t> vowel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409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</a:t>
            </a:r>
            <a:r>
              <a:rPr lang="en-GB" dirty="0" err="1">
                <a:latin typeface="Twinkl Cursive Looped" panose="02000000000000000000" pitchFamily="2" charset="0"/>
              </a:rPr>
              <a:t>signiture</a:t>
            </a:r>
            <a:r>
              <a:rPr lang="en-GB" dirty="0">
                <a:latin typeface="Twinkl Cursive Looped" panose="02000000000000000000" pitchFamily="2" charset="0"/>
              </a:rPr>
              <a:t> was required to collect 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teligram</a:t>
            </a:r>
            <a:r>
              <a:rPr lang="en-GB" dirty="0">
                <a:latin typeface="Twinkl Cursive Looped" panose="02000000000000000000" pitchFamily="2" charset="0"/>
              </a:rPr>
              <a:t>  that came today recommending a new </a:t>
            </a:r>
            <a:r>
              <a:rPr lang="en-GB" dirty="0" err="1">
                <a:latin typeface="Twinkl Cursive Looped" panose="02000000000000000000" pitchFamily="2" charset="0"/>
              </a:rPr>
              <a:t>restarant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telegram – tele +gram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328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</a:t>
            </a:r>
            <a:r>
              <a:rPr lang="en-GB" dirty="0" err="1">
                <a:latin typeface="Twinkl Cursive Looped" panose="02000000000000000000" pitchFamily="2" charset="0"/>
              </a:rPr>
              <a:t>signiture</a:t>
            </a:r>
            <a:r>
              <a:rPr lang="en-GB" dirty="0">
                <a:latin typeface="Twinkl Cursive Looped" panose="02000000000000000000" pitchFamily="2" charset="0"/>
              </a:rPr>
              <a:t> was required to collect the </a:t>
            </a:r>
            <a:r>
              <a:rPr lang="en-GB" dirty="0" err="1">
                <a:latin typeface="Twinkl Cursive Looped" panose="02000000000000000000" pitchFamily="2" charset="0"/>
              </a:rPr>
              <a:t>teligram</a:t>
            </a:r>
            <a:r>
              <a:rPr lang="en-GB" dirty="0">
                <a:latin typeface="Twinkl Cursive Looped" panose="02000000000000000000" pitchFamily="2" charset="0"/>
              </a:rPr>
              <a:t>  that came today recommending a new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restarant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restaurant – au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826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signature </a:t>
            </a:r>
            <a:r>
              <a:rPr lang="en-GB" dirty="0">
                <a:latin typeface="Twinkl Cursive Looped" panose="02000000000000000000" pitchFamily="2" charset="0"/>
              </a:rPr>
              <a:t>was required to collect 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telegram</a:t>
            </a:r>
            <a:r>
              <a:rPr lang="en-GB" dirty="0">
                <a:latin typeface="Twinkl Cursive Looped" panose="02000000000000000000" pitchFamily="2" charset="0"/>
              </a:rPr>
              <a:t> that came today recommending a new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restaurant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270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6 -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Wednesday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7751801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17E960-BF29-A0D2-62B8-6E87CAA3C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83" t="14341" r="10865" b="8955"/>
          <a:stretch/>
        </p:blipFill>
        <p:spPr>
          <a:xfrm>
            <a:off x="228599" y="140675"/>
            <a:ext cx="11811569" cy="65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420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0737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Prefix mis-</a:t>
            </a:r>
            <a:endParaRPr dirty="0">
              <a:latin typeface="Twinkl Cursive Loop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41230576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9"/>
          <p:cNvSpPr txBox="1">
            <a:spLocks noGrp="1"/>
          </p:cNvSpPr>
          <p:nvPr>
            <p:ph type="title"/>
          </p:nvPr>
        </p:nvSpPr>
        <p:spPr>
          <a:xfrm>
            <a:off x="831851" y="3080825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 fontScale="90000"/>
          </a:bodyPr>
          <a:lstStyle/>
          <a:p>
            <a:pPr algn="ctr">
              <a:buSzPct val="100000"/>
            </a:pPr>
            <a:r>
              <a:rPr lang="en-GB" dirty="0">
                <a:latin typeface="Twinkl Cursive Looped" panose="02000000000000000000" pitchFamily="2" charset="0"/>
              </a:rPr>
              <a:t>leisure</a:t>
            </a:r>
            <a:br>
              <a:rPr lang="en-GB" dirty="0">
                <a:latin typeface="Arial"/>
                <a:ea typeface="Arial"/>
                <a:cs typeface="Arial"/>
                <a:sym typeface="Arial"/>
              </a:rPr>
            </a:br>
            <a:endParaRPr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442749-6D0E-8382-5DD6-7D7137AFE520}"/>
              </a:ext>
            </a:extLst>
          </p:cNvPr>
          <p:cNvSpPr txBox="1"/>
          <p:nvPr/>
        </p:nvSpPr>
        <p:spPr>
          <a:xfrm>
            <a:off x="583067" y="3806036"/>
            <a:ext cx="110258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The most common leisure activity in Britain is going for a walk.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pic>
        <p:nvPicPr>
          <p:cNvPr id="4" name="Google Shape;494;p90">
            <a:extLst>
              <a:ext uri="{FF2B5EF4-FFF2-40B4-BE49-F238E27FC236}">
                <a16:creationId xmlns:a16="http://schemas.microsoft.com/office/drawing/2014/main" id="{6FA24595-ABFB-19DE-21C4-4F2C20B901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03201"/>
            <a:ext cx="3565900" cy="267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" grpId="0"/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94"/>
          <p:cNvSpPr txBox="1">
            <a:spLocks noGrp="1"/>
          </p:cNvSpPr>
          <p:nvPr>
            <p:ph type="title"/>
          </p:nvPr>
        </p:nvSpPr>
        <p:spPr>
          <a:xfrm>
            <a:off x="831851" y="3080825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 fontScale="90000"/>
          </a:bodyPr>
          <a:lstStyle/>
          <a:p>
            <a:pPr algn="ctr">
              <a:buSzPct val="100000"/>
            </a:pPr>
            <a:r>
              <a:rPr lang="en-GB" dirty="0">
                <a:latin typeface="Twinkl Cursive Looped" panose="02000000000000000000" pitchFamily="2" charset="0"/>
              </a:rPr>
              <a:t>lightning</a:t>
            </a:r>
            <a:b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</a:br>
            <a:endParaRPr i="1" dirty="0">
              <a:latin typeface="Twinkl Cursive 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2A860-97AE-A9B8-60F5-B9734D595EA6}"/>
              </a:ext>
            </a:extLst>
          </p:cNvPr>
          <p:cNvSpPr txBox="1"/>
          <p:nvPr/>
        </p:nvSpPr>
        <p:spPr>
          <a:xfrm>
            <a:off x="831851" y="4746562"/>
            <a:ext cx="109573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Twinkl Cursive Looped" panose="02000000000000000000" pitchFamily="2" charset="0"/>
              </a:rPr>
              <a:t>The tree ignited as it was struck by lightning.</a:t>
            </a:r>
          </a:p>
        </p:txBody>
      </p:sp>
      <p:pic>
        <p:nvPicPr>
          <p:cNvPr id="4" name="Google Shape;520;p95">
            <a:extLst>
              <a:ext uri="{FF2B5EF4-FFF2-40B4-BE49-F238E27FC236}">
                <a16:creationId xmlns:a16="http://schemas.microsoft.com/office/drawing/2014/main" id="{6D993B17-E2A6-4BBD-9AB5-CD66505C1C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0"/>
            <a:ext cx="4368800" cy="2446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" grpId="0"/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8"/>
          <p:cNvSpPr txBox="1">
            <a:spLocks noGrp="1"/>
          </p:cNvSpPr>
          <p:nvPr>
            <p:ph type="title"/>
          </p:nvPr>
        </p:nvSpPr>
        <p:spPr>
          <a:xfrm>
            <a:off x="831851" y="3080825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 fontScale="90000"/>
          </a:bodyPr>
          <a:lstStyle/>
          <a:p>
            <a:pPr algn="ctr">
              <a:buSzPct val="100000"/>
            </a:pPr>
            <a:r>
              <a:rPr lang="en-GB" dirty="0">
                <a:latin typeface="Twinkl Cursive Looped" panose="02000000000000000000" pitchFamily="2" charset="0"/>
              </a:rPr>
              <a:t>Creating diminutives using prefixes micro- or mini- meaning small.</a:t>
            </a:r>
            <a:endParaRPr dirty="0">
              <a:latin typeface="Twinkl Cursive Looped" panose="02000000000000000000" pitchFamily="2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9"/>
          <p:cNvSpPr txBox="1">
            <a:spLocks noGrp="1"/>
          </p:cNvSpPr>
          <p:nvPr>
            <p:ph type="title"/>
          </p:nvPr>
        </p:nvSpPr>
        <p:spPr>
          <a:xfrm>
            <a:off x="831851" y="1709737"/>
            <a:ext cx="10515600" cy="28528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Prefixes micro- and mini-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320" name="Google Shape;320;p59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2"/>
          <p:cNvSpPr txBox="1">
            <a:spLocks noGrp="1"/>
          </p:cNvSpPr>
          <p:nvPr>
            <p:ph type="title"/>
          </p:nvPr>
        </p:nvSpPr>
        <p:spPr>
          <a:xfrm>
            <a:off x="1132113" y="2961763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minibus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337" name="Google Shape;337;p62"/>
          <p:cNvSpPr/>
          <p:nvPr/>
        </p:nvSpPr>
        <p:spPr>
          <a:xfrm>
            <a:off x="5070768" y="3555167"/>
            <a:ext cx="1410400" cy="753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03201"/>
            <a:ext cx="4638967" cy="2698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/>
      <p:bldP spid="33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5"/>
          <p:cNvSpPr txBox="1">
            <a:spLocks noGrp="1"/>
          </p:cNvSpPr>
          <p:nvPr>
            <p:ph type="title"/>
          </p:nvPr>
        </p:nvSpPr>
        <p:spPr>
          <a:xfrm>
            <a:off x="1132113" y="2961763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miniskirt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355" name="Google Shape;355;p65"/>
          <p:cNvSpPr/>
          <p:nvPr/>
        </p:nvSpPr>
        <p:spPr>
          <a:xfrm>
            <a:off x="4998035" y="3565567"/>
            <a:ext cx="1410400" cy="753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00" y="125285"/>
            <a:ext cx="2159000" cy="47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/>
      <p:bldP spid="35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8"/>
          <p:cNvSpPr txBox="1">
            <a:spLocks noGrp="1"/>
          </p:cNvSpPr>
          <p:nvPr>
            <p:ph type="title"/>
          </p:nvPr>
        </p:nvSpPr>
        <p:spPr>
          <a:xfrm>
            <a:off x="1132113" y="2961763"/>
            <a:ext cx="10515600" cy="14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minuscule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373" name="Google Shape;373;p68"/>
          <p:cNvSpPr/>
          <p:nvPr/>
        </p:nvSpPr>
        <p:spPr>
          <a:xfrm>
            <a:off x="4561600" y="3596733"/>
            <a:ext cx="1774000" cy="753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1"/>
            <a:ext cx="36068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/>
      <p:bldP spid="37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17262683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62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Soft c spelt </a:t>
            </a:r>
            <a:r>
              <a:rPr lang="en-GB" dirty="0" err="1">
                <a:latin typeface="Twinkl Cursive Looped" panose="02000000000000000000" pitchFamily="2" charset="0"/>
              </a:rPr>
              <a:t>ce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90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dirty="0">
                <a:latin typeface="Twinkl Cursive Looped" panose="02000000000000000000" pitchFamily="2" charset="0"/>
                <a:ea typeface="Arial"/>
                <a:cs typeface="Arial"/>
                <a:sym typeface="Arial"/>
              </a:rPr>
              <a:t>mis-</a:t>
            </a:r>
            <a:endParaRPr dirty="0">
              <a:latin typeface="Twinkl Cursive Looped" panose="02000000000000000000" pitchFamily="2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 err="1">
                <a:latin typeface="Twinkl Cursive Looped" panose="02000000000000000000" pitchFamily="2" charset="0"/>
              </a:rPr>
              <a:t>ce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450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cemetery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751614" y="3567961"/>
            <a:ext cx="979715" cy="7571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Image result for cemetery clipart">
            <a:extLst>
              <a:ext uri="{FF2B5EF4-FFF2-40B4-BE49-F238E27FC236}">
                <a16:creationId xmlns:a16="http://schemas.microsoft.com/office/drawing/2014/main" id="{2DD139B4-2FD2-1569-9FBA-466169A5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6" y="791936"/>
            <a:ext cx="29146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certificate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457699" y="3608613"/>
            <a:ext cx="734785" cy="9538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6" name="Picture 8" descr="Image result for certificate clipart">
            <a:extLst>
              <a:ext uri="{FF2B5EF4-FFF2-40B4-BE49-F238E27FC236}">
                <a16:creationId xmlns:a16="http://schemas.microsoft.com/office/drawing/2014/main" id="{05E99FF4-AB5F-0EF0-6B83-718CEB18F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1" y="400050"/>
            <a:ext cx="16954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8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celebrate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604657" y="3532499"/>
            <a:ext cx="734785" cy="10299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8" name="Picture 6" descr="Image result for celebrate clipart">
            <a:extLst>
              <a:ext uri="{FF2B5EF4-FFF2-40B4-BE49-F238E27FC236}">
                <a16:creationId xmlns:a16="http://schemas.microsoft.com/office/drawing/2014/main" id="{75BE705F-740B-4A10-C1BF-E8BF054F4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7" y="619125"/>
            <a:ext cx="23050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cemetery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NOUN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 a large burial ground, especially one not in a churchyard </a:t>
            </a:r>
          </a:p>
        </p:txBody>
      </p:sp>
      <p:pic>
        <p:nvPicPr>
          <p:cNvPr id="6" name="Picture 6" descr="Image result for cemetery clipart">
            <a:extLst>
              <a:ext uri="{FF2B5EF4-FFF2-40B4-BE49-F238E27FC236}">
                <a16:creationId xmlns:a16="http://schemas.microsoft.com/office/drawing/2014/main" id="{A9AC3E8A-E236-95A2-BF47-D4223D6B2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6" y="791936"/>
            <a:ext cx="29146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certificate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NOUN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201045" y="3995678"/>
            <a:ext cx="1178990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 an official document attesting a fact </a:t>
            </a:r>
            <a:endParaRPr lang="en-GB" sz="1400" i="1" dirty="0"/>
          </a:p>
        </p:txBody>
      </p:sp>
      <p:pic>
        <p:nvPicPr>
          <p:cNvPr id="6" name="Picture 8" descr="Image result for certificate clipart">
            <a:extLst>
              <a:ext uri="{FF2B5EF4-FFF2-40B4-BE49-F238E27FC236}">
                <a16:creationId xmlns:a16="http://schemas.microsoft.com/office/drawing/2014/main" id="{95A7730A-7D88-57BB-F2A8-2C790B98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1" y="400050"/>
            <a:ext cx="16954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celebrate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VERB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-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 acknowledge (a significant or happy day or event) with a social gathering or enjoyable activity </a:t>
            </a:r>
            <a:endParaRPr lang="en-GB" sz="1400" i="1" dirty="0"/>
          </a:p>
        </p:txBody>
      </p:sp>
      <p:pic>
        <p:nvPicPr>
          <p:cNvPr id="6" name="Picture 6" descr="Image result for celebrate clipart">
            <a:extLst>
              <a:ext uri="{FF2B5EF4-FFF2-40B4-BE49-F238E27FC236}">
                <a16:creationId xmlns:a16="http://schemas.microsoft.com/office/drawing/2014/main" id="{6C1A9BBC-B406-F0D1-7507-4CB513A1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7" y="619125"/>
            <a:ext cx="23050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8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cemetery was large and full of ornate headstones.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155826" y="3033712"/>
            <a:ext cx="2677431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459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certificate was given in assembly to the writer of the week.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1665513" y="3045278"/>
            <a:ext cx="3200401" cy="767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527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2867789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were celebrating their wedding anniversary at a swanky restaurant.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3853996" y="2654753"/>
            <a:ext cx="3281590" cy="953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351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9539</TotalTime>
  <Words>1967</Words>
  <Application>Microsoft Office PowerPoint</Application>
  <PresentationFormat>Widescreen</PresentationFormat>
  <Paragraphs>304</Paragraphs>
  <Slides>180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180</vt:i4>
      </vt:variant>
    </vt:vector>
  </HeadingPairs>
  <TitlesOfParts>
    <vt:vector size="185" baseType="lpstr">
      <vt:lpstr>Arial</vt:lpstr>
      <vt:lpstr>Calibri</vt:lpstr>
      <vt:lpstr>Calibri Light</vt:lpstr>
      <vt:lpstr>Twinkl Cursive Looped</vt:lpstr>
      <vt:lpstr>Office Theme</vt:lpstr>
      <vt:lpstr>Spelling Y6</vt:lpstr>
      <vt:lpstr>PowerPoint Presentation</vt:lpstr>
      <vt:lpstr>PowerPoint Presentation</vt:lpstr>
      <vt:lpstr>Let’s Revisit and Review…</vt:lpstr>
      <vt:lpstr>Do you remember this challenge word?</vt:lpstr>
      <vt:lpstr>unique (adjective)   </vt:lpstr>
      <vt:lpstr>interfere (verb)  </vt:lpstr>
      <vt:lpstr>Prefix mis-</vt:lpstr>
      <vt:lpstr>mis-</vt:lpstr>
      <vt:lpstr>mis- meaning wrongly</vt:lpstr>
      <vt:lpstr>misarticulate</vt:lpstr>
      <vt:lpstr>misappropriate</vt:lpstr>
      <vt:lpstr>misapprehend</vt:lpstr>
      <vt:lpstr>Let’s Teach and Practise</vt:lpstr>
      <vt:lpstr>Possessive apostrophe  Plural possessive apostrophe  _’ </vt:lpstr>
      <vt:lpstr>-’</vt:lpstr>
      <vt:lpstr>man’s  </vt:lpstr>
      <vt:lpstr>men’s </vt:lpstr>
      <vt:lpstr>woman’s </vt:lpstr>
      <vt:lpstr>women’s </vt:lpstr>
      <vt:lpstr>man’s </vt:lpstr>
      <vt:lpstr>men’s </vt:lpstr>
      <vt:lpstr>woman’s </vt:lpstr>
      <vt:lpstr>women’s </vt:lpstr>
      <vt:lpstr>A man’s beard became tangled and filled with remnants of food from his previous meal. </vt:lpstr>
      <vt:lpstr>The men’s horses were in need of rest and water before they went off to battle. </vt:lpstr>
      <vt:lpstr>The woman’s drawing was declared the most delightful in all the land.</vt:lpstr>
      <vt:lpstr>The women’s clothing was ruin in the storm. </vt:lpstr>
      <vt:lpstr>New CHALLENGE words.</vt:lpstr>
      <vt:lpstr>recommend </vt:lpstr>
      <vt:lpstr>George did recommend that the football team practice more regularly. </vt:lpstr>
      <vt:lpstr>relevant  </vt:lpstr>
      <vt:lpstr>What small children need is relevant advice on how to behave. </vt:lpstr>
      <vt:lpstr>Let’s investigate.</vt:lpstr>
      <vt:lpstr>Can you spot the spelling errors in these sentences?  Write the correct spelling and explain where they went wrong. </vt:lpstr>
      <vt:lpstr>It is relevent to listen to a womans speech when she reccomends a new book worth reading. </vt:lpstr>
      <vt:lpstr>It is relevent to listen to a womans speech when she reccomends a new book worth reading. </vt:lpstr>
      <vt:lpstr>It is relevent to listen to a womans speech when she reccomends a new book worth reading.  relevant – ant not ent  </vt:lpstr>
      <vt:lpstr>It is relevent to listen to a womans speech when she reccomends a new book worth reading.   woman’s – the speech belongs to the woman – single possessive apostrophe</vt:lpstr>
      <vt:lpstr>It is relevent to listen to a womans speech when she reccomends a new book worth reading.   recommends – prefix re + commends</vt:lpstr>
      <vt:lpstr>It is relevant to listen to a woman’s speech when she recommends a new book worth reading. </vt:lpstr>
      <vt:lpstr>PowerPoint Presentation</vt:lpstr>
      <vt:lpstr>PowerPoint Presentation</vt:lpstr>
      <vt:lpstr>Let’s Revisit and Review…</vt:lpstr>
      <vt:lpstr>Do you remember this challenge word?</vt:lpstr>
      <vt:lpstr>Prefixes auto- and anti-</vt:lpstr>
      <vt:lpstr>auto- meaning relating to yourself</vt:lpstr>
      <vt:lpstr>anti- meaning against</vt:lpstr>
      <vt:lpstr>antibacterial</vt:lpstr>
      <vt:lpstr>antidepressant</vt:lpstr>
      <vt:lpstr>anti-corruption</vt:lpstr>
      <vt:lpstr>Let’s Teach and Practise</vt:lpstr>
      <vt:lpstr>Word families  gram   small weight</vt:lpstr>
      <vt:lpstr>gram</vt:lpstr>
      <vt:lpstr>programme  </vt:lpstr>
      <vt:lpstr>telegram </vt:lpstr>
      <vt:lpstr>hologram </vt:lpstr>
      <vt:lpstr>programme </vt:lpstr>
      <vt:lpstr>telegram</vt:lpstr>
      <vt:lpstr>woman’s </vt:lpstr>
      <vt:lpstr>An extensive programme of reforms have taken place to improve the local area.</vt:lpstr>
      <vt:lpstr>Telegrams were sent during the war. </vt:lpstr>
      <vt:lpstr>In futuristic films and shows, they use holograms. </vt:lpstr>
      <vt:lpstr>New CHALLENGE words.</vt:lpstr>
      <vt:lpstr>restaurant </vt:lpstr>
      <vt:lpstr>The restaurant served the best food in London. </vt:lpstr>
      <vt:lpstr>signature  </vt:lpstr>
      <vt:lpstr>The signature of a senior manager was used to sign the contract. </vt:lpstr>
      <vt:lpstr>Let’s investigate.</vt:lpstr>
      <vt:lpstr>Can you spot the spelling errors in these sentences?  Write the correct spelling and explain where they went wrong. </vt:lpstr>
      <vt:lpstr>A signiture was required to collect the teligram  that came today recommending a new restarant. </vt:lpstr>
      <vt:lpstr>A signiture was required to collect the teligram  that came today recommending a new restarant. </vt:lpstr>
      <vt:lpstr>A signiture was required to collect the teligram  that came today recommending a new restarant.  signature – a not i vowel </vt:lpstr>
      <vt:lpstr>A signiture was required to collect the teligram  that came today recommending a new restarant.  telegram – tele +gram </vt:lpstr>
      <vt:lpstr>A signiture was required to collect the teligram  that came today recommending a new restarant.   restaurant – au </vt:lpstr>
      <vt:lpstr>A signature was required to collect the telegram that came today recommending a new restaurant.</vt:lpstr>
      <vt:lpstr>PowerPoint Presentation</vt:lpstr>
      <vt:lpstr>PowerPoint Presentation</vt:lpstr>
      <vt:lpstr>Let’s Revisit and Review…</vt:lpstr>
      <vt:lpstr>Do you remember this challenge word?</vt:lpstr>
      <vt:lpstr>leisure </vt:lpstr>
      <vt:lpstr>lightning </vt:lpstr>
      <vt:lpstr>Creating diminutives using prefixes micro- or mini- meaning small.</vt:lpstr>
      <vt:lpstr>Prefixes micro- and mini-</vt:lpstr>
      <vt:lpstr>minibus</vt:lpstr>
      <vt:lpstr>miniskirt</vt:lpstr>
      <vt:lpstr>minuscule</vt:lpstr>
      <vt:lpstr>Let’s Teach and Practise</vt:lpstr>
      <vt:lpstr>Soft c spelt ce</vt:lpstr>
      <vt:lpstr>ce</vt:lpstr>
      <vt:lpstr>cemetery   </vt:lpstr>
      <vt:lpstr>certificate</vt:lpstr>
      <vt:lpstr>celebrate </vt:lpstr>
      <vt:lpstr>cemetery </vt:lpstr>
      <vt:lpstr>certificate</vt:lpstr>
      <vt:lpstr>celebrate </vt:lpstr>
      <vt:lpstr>The cemetery was large and full of ornate headstones.</vt:lpstr>
      <vt:lpstr>The certificate was given in assembly to the writer of the week. </vt:lpstr>
      <vt:lpstr>They were celebrating their wedding anniversary at a swanky restaurant.</vt:lpstr>
      <vt:lpstr>New CHALLENGE words.</vt:lpstr>
      <vt:lpstr>sincere </vt:lpstr>
      <vt:lpstr>They offer their sincere thanks to their teachers for all the help they gave. </vt:lpstr>
      <vt:lpstr>immediately  </vt:lpstr>
      <vt:lpstr>I rang immediately for an ambulance. </vt:lpstr>
      <vt:lpstr>Let’s investigate.</vt:lpstr>
      <vt:lpstr>Can you spot the spelling errors in these sentences?  Write the correct spelling and explain where they went wrong. </vt:lpstr>
      <vt:lpstr>The certificat was given imediately by the sinsear  teacher. </vt:lpstr>
      <vt:lpstr>The certificat was given imediately by the sinsear  teacher. </vt:lpstr>
      <vt:lpstr>The certificat was given imediately by the sinsear  teacher.  certificate – e missing from the split digraph at the end </vt:lpstr>
      <vt:lpstr>The certificat was given imediately by the sinsear  teacher.  immediately – im + mediate + ly </vt:lpstr>
      <vt:lpstr>The certificat was given imediately by the sinsear  teacher.  sincerely – ce soft c sound </vt:lpstr>
      <vt:lpstr>The certificate was given immediately by the sincere teacher. </vt:lpstr>
      <vt:lpstr>PowerPoint Presentation</vt:lpstr>
      <vt:lpstr>PowerPoint Presentation</vt:lpstr>
      <vt:lpstr>Let’s Revisit and Review…</vt:lpstr>
      <vt:lpstr>Do you remember this challenge word?</vt:lpstr>
      <vt:lpstr>marvellous </vt:lpstr>
      <vt:lpstr>mischievous  </vt:lpstr>
      <vt:lpstr>To join a prefix ending in a vowel to a root word beginning with a vowel.</vt:lpstr>
      <vt:lpstr>co-operate</vt:lpstr>
      <vt:lpstr>co-ordinate</vt:lpstr>
      <vt:lpstr>co-own</vt:lpstr>
      <vt:lpstr>co-author</vt:lpstr>
      <vt:lpstr>Let’s Teach and Practise</vt:lpstr>
      <vt:lpstr>Sound ou</vt:lpstr>
      <vt:lpstr>shoulder   </vt:lpstr>
      <vt:lpstr>smoulder</vt:lpstr>
      <vt:lpstr>shoulder </vt:lpstr>
      <vt:lpstr>smoulder</vt:lpstr>
      <vt:lpstr>The shoulder raised on the teacher as she looked doubtfully at the child’s explanation. </vt:lpstr>
      <vt:lpstr> The bonfire still smouldered, the smoke drifting over the paddock. </vt:lpstr>
      <vt:lpstr>New CHALLENGE words.</vt:lpstr>
      <vt:lpstr>soldier </vt:lpstr>
      <vt:lpstr>The soldiers came home from the war victorious. </vt:lpstr>
      <vt:lpstr>stomach</vt:lpstr>
      <vt:lpstr>Their stomach was full from a delightful lunch. </vt:lpstr>
      <vt:lpstr>Let’s investigate.</vt:lpstr>
      <vt:lpstr>Can you spot the spelling errors in these sentences?  Write the correct spelling and explain where they went wrong. </vt:lpstr>
      <vt:lpstr>A soldure received a wound on his sholder  and stomak in battle. </vt:lpstr>
      <vt:lpstr>A soldure received a wound on his sholder  and stomak in battle. </vt:lpstr>
      <vt:lpstr>A soldure received a wound on his sholder  and stomak in battle.   soldier – ire not ure </vt:lpstr>
      <vt:lpstr>A soldure received a wound on his sholder  and stomak in battle.   shoulder – ou not just o</vt:lpstr>
      <vt:lpstr>A soldure received a wound on his sholder  and stomak in battle.   stomach – ch not k</vt:lpstr>
      <vt:lpstr>A soldier received a wound on his shoulder and stomach in battle. </vt:lpstr>
      <vt:lpstr>PowerPoint Presentation</vt:lpstr>
      <vt:lpstr>PowerPoint Presentation</vt:lpstr>
      <vt:lpstr>Let’s Revisit and Review…</vt:lpstr>
      <vt:lpstr>Do you remember this challenge word?</vt:lpstr>
      <vt:lpstr>muscle </vt:lpstr>
      <vt:lpstr>necessary </vt:lpstr>
      <vt:lpstr> the suffix   -cious</vt:lpstr>
      <vt:lpstr>vicious</vt:lpstr>
      <vt:lpstr>gracious</vt:lpstr>
      <vt:lpstr>spacious</vt:lpstr>
      <vt:lpstr>Let’s Teach and Practise</vt:lpstr>
      <vt:lpstr>Sound ow</vt:lpstr>
      <vt:lpstr>shallow   </vt:lpstr>
      <vt:lpstr>window</vt:lpstr>
      <vt:lpstr>blown</vt:lpstr>
      <vt:lpstr>shallow</vt:lpstr>
      <vt:lpstr>window</vt:lpstr>
      <vt:lpstr>blown</vt:lpstr>
      <vt:lpstr>The restaurant serves the noodles in a shallow bowl. </vt:lpstr>
      <vt:lpstr>  The window was framing the most beautiful of views across the meadows.</vt:lpstr>
      <vt:lpstr>  A stunning collection of blown glass figurines were on display. </vt:lpstr>
      <vt:lpstr>New CHALLENGE words.</vt:lpstr>
      <vt:lpstr>sufficient </vt:lpstr>
      <vt:lpstr>They had sufficient resources to survive. </vt:lpstr>
      <vt:lpstr>suggest</vt:lpstr>
      <vt:lpstr>I suggest that we wait a day or two. </vt:lpstr>
      <vt:lpstr>rhyme</vt:lpstr>
      <vt:lpstr>Poetic features include rhythm, rhyme, and alliteration. </vt:lpstr>
      <vt:lpstr>Let’s investigate.</vt:lpstr>
      <vt:lpstr>Can you spot the spelling errors in these sentences?  Write the correct spelling and explain where they went wrong. </vt:lpstr>
      <vt:lpstr>The windowe was not suficent to protect the inhabitants from the wind as it was blone in. </vt:lpstr>
      <vt:lpstr>The windowe was not suficent to protect the inhabitants from the wind as it was blone in. </vt:lpstr>
      <vt:lpstr>The windowe was not suficent to protect the inhabitants from the wind as it was blone in.   Window – no e on the end</vt:lpstr>
      <vt:lpstr>The windowe was not suficent to protect the inhabitants from the wind as it was blone in.   sufficient – double f + ient</vt:lpstr>
      <vt:lpstr>The windowe was not suficent to protect the inhabitants from the wind as it was blone in.   blown – ow sound</vt:lpstr>
      <vt:lpstr>The window was not sufficient to protect the inhabitants from the wind as it was blown in.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Y3</dc:title>
  <dc:creator>Kelly Stokes</dc:creator>
  <cp:lastModifiedBy>Kelly Stokes</cp:lastModifiedBy>
  <cp:revision>12</cp:revision>
  <cp:lastPrinted>2022-05-27T07:40:55Z</cp:lastPrinted>
  <dcterms:created xsi:type="dcterms:W3CDTF">2022-03-23T13:56:57Z</dcterms:created>
  <dcterms:modified xsi:type="dcterms:W3CDTF">2022-12-12T17:06:27Z</dcterms:modified>
</cp:coreProperties>
</file>