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9"/>
  </p:notesMasterIdLst>
  <p:sldIdLst>
    <p:sldId id="256" r:id="rId2"/>
    <p:sldId id="322" r:id="rId3"/>
    <p:sldId id="604" r:id="rId4"/>
    <p:sldId id="258" r:id="rId5"/>
    <p:sldId id="333" r:id="rId6"/>
    <p:sldId id="1754" r:id="rId7"/>
    <p:sldId id="1755" r:id="rId8"/>
    <p:sldId id="1756" r:id="rId9"/>
    <p:sldId id="1757" r:id="rId10"/>
    <p:sldId id="1758" r:id="rId11"/>
    <p:sldId id="1759" r:id="rId12"/>
    <p:sldId id="1760" r:id="rId13"/>
    <p:sldId id="1761" r:id="rId14"/>
    <p:sldId id="267" r:id="rId15"/>
    <p:sldId id="1452" r:id="rId16"/>
    <p:sldId id="1453" r:id="rId17"/>
    <p:sldId id="1456" r:id="rId18"/>
    <p:sldId id="1762" r:id="rId19"/>
    <p:sldId id="1763" r:id="rId20"/>
    <p:sldId id="1466" r:id="rId21"/>
    <p:sldId id="1765" r:id="rId22"/>
    <p:sldId id="1764" r:id="rId23"/>
    <p:sldId id="1473" r:id="rId24"/>
    <p:sldId id="1501" r:id="rId25"/>
    <p:sldId id="1502" r:id="rId26"/>
    <p:sldId id="1482" r:id="rId27"/>
    <p:sldId id="1485" r:id="rId28"/>
    <p:sldId id="1505" r:id="rId29"/>
    <p:sldId id="1504" r:id="rId30"/>
    <p:sldId id="1506" r:id="rId31"/>
    <p:sldId id="304" r:id="rId32"/>
    <p:sldId id="1767" r:id="rId33"/>
    <p:sldId id="1766" r:id="rId34"/>
    <p:sldId id="331" r:id="rId35"/>
    <p:sldId id="332" r:id="rId36"/>
    <p:sldId id="323" r:id="rId37"/>
    <p:sldId id="1789" r:id="rId38"/>
    <p:sldId id="1790" r:id="rId39"/>
    <p:sldId id="1791" r:id="rId40"/>
    <p:sldId id="1792" r:id="rId41"/>
    <p:sldId id="1793" r:id="rId42"/>
    <p:sldId id="1794" r:id="rId43"/>
    <p:sldId id="1795" r:id="rId44"/>
    <p:sldId id="1660" r:id="rId45"/>
    <p:sldId id="1661" r:id="rId46"/>
    <p:sldId id="1662" r:id="rId47"/>
    <p:sldId id="1663" r:id="rId48"/>
    <p:sldId id="1800" r:id="rId49"/>
    <p:sldId id="1801" r:id="rId50"/>
    <p:sldId id="1802" r:id="rId51"/>
    <p:sldId id="1803" r:id="rId52"/>
    <p:sldId id="1804" r:id="rId53"/>
    <p:sldId id="1805" r:id="rId54"/>
    <p:sldId id="1806" r:id="rId55"/>
    <p:sldId id="1807" r:id="rId56"/>
    <p:sldId id="1808" r:id="rId57"/>
    <p:sldId id="1809" r:id="rId58"/>
    <p:sldId id="1810" r:id="rId59"/>
    <p:sldId id="1811" r:id="rId60"/>
    <p:sldId id="1812" r:id="rId61"/>
    <p:sldId id="1813" r:id="rId62"/>
    <p:sldId id="1814" r:id="rId63"/>
    <p:sldId id="1815" r:id="rId64"/>
    <p:sldId id="1816" r:id="rId65"/>
    <p:sldId id="1817" r:id="rId66"/>
    <p:sldId id="1818" r:id="rId67"/>
    <p:sldId id="1819" r:id="rId68"/>
    <p:sldId id="1820" r:id="rId69"/>
    <p:sldId id="1821" r:id="rId70"/>
    <p:sldId id="1768" r:id="rId71"/>
    <p:sldId id="1822" r:id="rId72"/>
    <p:sldId id="1823" r:id="rId73"/>
    <p:sldId id="1824" r:id="rId74"/>
    <p:sldId id="1825" r:id="rId75"/>
    <p:sldId id="1826" r:id="rId76"/>
    <p:sldId id="1827" r:id="rId77"/>
    <p:sldId id="1828" r:id="rId78"/>
    <p:sldId id="1696" r:id="rId79"/>
    <p:sldId id="1697" r:id="rId80"/>
    <p:sldId id="1698" r:id="rId81"/>
    <p:sldId id="1699" r:id="rId82"/>
    <p:sldId id="1833" r:id="rId83"/>
    <p:sldId id="1834" r:id="rId84"/>
    <p:sldId id="1835" r:id="rId85"/>
    <p:sldId id="1836" r:id="rId86"/>
    <p:sldId id="1837" r:id="rId87"/>
    <p:sldId id="1838" r:id="rId88"/>
    <p:sldId id="1839" r:id="rId89"/>
    <p:sldId id="1840" r:id="rId90"/>
    <p:sldId id="1841" r:id="rId91"/>
    <p:sldId id="1842" r:id="rId92"/>
    <p:sldId id="1843" r:id="rId93"/>
    <p:sldId id="1844" r:id="rId94"/>
    <p:sldId id="1845" r:id="rId95"/>
    <p:sldId id="1846" r:id="rId96"/>
    <p:sldId id="1847" r:id="rId97"/>
    <p:sldId id="1848" r:id="rId98"/>
    <p:sldId id="1849" r:id="rId99"/>
    <p:sldId id="1850" r:id="rId100"/>
    <p:sldId id="1851" r:id="rId101"/>
    <p:sldId id="1852" r:id="rId102"/>
    <p:sldId id="1853" r:id="rId103"/>
    <p:sldId id="1854" r:id="rId104"/>
    <p:sldId id="1769" r:id="rId105"/>
    <p:sldId id="1855" r:id="rId106"/>
    <p:sldId id="1856" r:id="rId107"/>
    <p:sldId id="1857" r:id="rId108"/>
    <p:sldId id="1858" r:id="rId109"/>
    <p:sldId id="1859" r:id="rId110"/>
    <p:sldId id="1860" r:id="rId111"/>
    <p:sldId id="1861" r:id="rId112"/>
    <p:sldId id="1732" r:id="rId113"/>
    <p:sldId id="1733" r:id="rId114"/>
    <p:sldId id="1734" r:id="rId115"/>
    <p:sldId id="1735" r:id="rId116"/>
    <p:sldId id="1866" r:id="rId117"/>
    <p:sldId id="1867" r:id="rId118"/>
    <p:sldId id="1868" r:id="rId119"/>
    <p:sldId id="1869" r:id="rId120"/>
    <p:sldId id="1870" r:id="rId121"/>
    <p:sldId id="1871" r:id="rId122"/>
    <p:sldId id="1872" r:id="rId123"/>
    <p:sldId id="1873" r:id="rId124"/>
    <p:sldId id="1874" r:id="rId125"/>
    <p:sldId id="1875" r:id="rId126"/>
    <p:sldId id="1876" r:id="rId127"/>
    <p:sldId id="1877" r:id="rId128"/>
    <p:sldId id="1878" r:id="rId129"/>
    <p:sldId id="1879" r:id="rId130"/>
    <p:sldId id="1880" r:id="rId131"/>
    <p:sldId id="1881" r:id="rId132"/>
    <p:sldId id="1882" r:id="rId133"/>
    <p:sldId id="1883" r:id="rId134"/>
    <p:sldId id="1884" r:id="rId135"/>
    <p:sldId id="1885" r:id="rId136"/>
    <p:sldId id="1886" r:id="rId137"/>
    <p:sldId id="1887" r:id="rId138"/>
    <p:sldId id="328" r:id="rId139"/>
    <p:sldId id="1509" r:id="rId140"/>
    <p:sldId id="595" r:id="rId141"/>
    <p:sldId id="1787" r:id="rId142"/>
    <p:sldId id="1788" r:id="rId143"/>
    <p:sldId id="596" r:id="rId144"/>
    <p:sldId id="1770" r:id="rId145"/>
    <p:sldId id="1771" r:id="rId146"/>
    <p:sldId id="1772" r:id="rId147"/>
    <p:sldId id="1773" r:id="rId148"/>
    <p:sldId id="1774" r:id="rId149"/>
    <p:sldId id="1775" r:id="rId150"/>
    <p:sldId id="1776" r:id="rId151"/>
    <p:sldId id="1777" r:id="rId152"/>
    <p:sldId id="1778" r:id="rId153"/>
    <p:sldId id="1779" r:id="rId154"/>
    <p:sldId id="1780" r:id="rId155"/>
    <p:sldId id="1781" r:id="rId156"/>
    <p:sldId id="1782" r:id="rId157"/>
    <p:sldId id="1783" r:id="rId158"/>
    <p:sldId id="1784" r:id="rId159"/>
    <p:sldId id="1785" r:id="rId160"/>
    <p:sldId id="594" r:id="rId161"/>
    <p:sldId id="558" r:id="rId162"/>
    <p:sldId id="559" r:id="rId163"/>
    <p:sldId id="555" r:id="rId164"/>
    <p:sldId id="566" r:id="rId165"/>
    <p:sldId id="567" r:id="rId166"/>
    <p:sldId id="568" r:id="rId167"/>
    <p:sldId id="573" r:id="rId168"/>
    <p:sldId id="574" r:id="rId169"/>
    <p:sldId id="575" r:id="rId170"/>
    <p:sldId id="580" r:id="rId171"/>
    <p:sldId id="581" r:id="rId172"/>
    <p:sldId id="582" r:id="rId173"/>
    <p:sldId id="1628" r:id="rId174"/>
    <p:sldId id="1627" r:id="rId175"/>
    <p:sldId id="1630" r:id="rId176"/>
    <p:sldId id="1629" r:id="rId177"/>
    <p:sldId id="560" r:id="rId178"/>
    <p:sldId id="593" r:id="rId179"/>
    <p:sldId id="561" r:id="rId180"/>
    <p:sldId id="550" r:id="rId181"/>
    <p:sldId id="597" r:id="rId182"/>
    <p:sldId id="583" r:id="rId183"/>
    <p:sldId id="1194" r:id="rId184"/>
    <p:sldId id="1631" r:id="rId185"/>
    <p:sldId id="590" r:id="rId186"/>
    <p:sldId id="591" r:id="rId187"/>
    <p:sldId id="598" r:id="rId18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63B606-2EC1-40DD-9061-0FEF225B074E}" v="870" dt="2022-12-20T12:55:01.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microsoft.com/office/2015/10/relationships/revisionInfo" Target="revisionInfo.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E563B606-2EC1-40DD-9061-0FEF225B074E}"/>
    <pc:docChg chg="undo custSel addSld delSld modSld sldOrd">
      <pc:chgData name="Kelly Stokes" userId="3e5c5154-569e-4d81-aa91-4f91841cdfa9" providerId="ADAL" clId="{E563B606-2EC1-40DD-9061-0FEF225B074E}" dt="2022-12-20T12:55:06.727" v="1186" actId="27636"/>
      <pc:docMkLst>
        <pc:docMk/>
      </pc:docMkLst>
      <pc:sldChg chg="modSp mod">
        <pc:chgData name="Kelly Stokes" userId="3e5c5154-569e-4d81-aa91-4f91841cdfa9" providerId="ADAL" clId="{E563B606-2EC1-40DD-9061-0FEF225B074E}" dt="2022-12-20T11:55:19.292" v="1" actId="20577"/>
        <pc:sldMkLst>
          <pc:docMk/>
          <pc:sldMk cId="3945579917" sldId="256"/>
        </pc:sldMkLst>
        <pc:spChg chg="mod">
          <ac:chgData name="Kelly Stokes" userId="3e5c5154-569e-4d81-aa91-4f91841cdfa9" providerId="ADAL" clId="{E563B606-2EC1-40DD-9061-0FEF225B074E}" dt="2022-12-20T11:55:19.292" v="1" actId="20577"/>
          <ac:spMkLst>
            <pc:docMk/>
            <pc:sldMk cId="3945579917" sldId="256"/>
            <ac:spMk id="3" creationId="{9B667196-C5B4-45FC-B5E8-3B190D7A595C}"/>
          </ac:spMkLst>
        </pc:spChg>
      </pc:sldChg>
      <pc:sldChg chg="del">
        <pc:chgData name="Kelly Stokes" userId="3e5c5154-569e-4d81-aa91-4f91841cdfa9" providerId="ADAL" clId="{E563B606-2EC1-40DD-9061-0FEF225B074E}" dt="2022-12-20T11:57:22.448" v="11" actId="2696"/>
        <pc:sldMkLst>
          <pc:docMk/>
          <pc:sldMk cId="0" sldId="262"/>
        </pc:sldMkLst>
      </pc:sldChg>
      <pc:sldChg chg="del">
        <pc:chgData name="Kelly Stokes" userId="3e5c5154-569e-4d81-aa91-4f91841cdfa9" providerId="ADAL" clId="{E563B606-2EC1-40DD-9061-0FEF225B074E}" dt="2022-12-20T11:57:22.448" v="11" actId="2696"/>
        <pc:sldMkLst>
          <pc:docMk/>
          <pc:sldMk cId="0" sldId="266"/>
        </pc:sldMkLst>
      </pc:sldChg>
      <pc:sldChg chg="del">
        <pc:chgData name="Kelly Stokes" userId="3e5c5154-569e-4d81-aa91-4f91841cdfa9" providerId="ADAL" clId="{E563B606-2EC1-40DD-9061-0FEF225B074E}" dt="2022-12-20T11:57:51.889" v="12" actId="2696"/>
        <pc:sldMkLst>
          <pc:docMk/>
          <pc:sldMk cId="0" sldId="281"/>
        </pc:sldMkLst>
      </pc:sldChg>
      <pc:sldChg chg="del">
        <pc:chgData name="Kelly Stokes" userId="3e5c5154-569e-4d81-aa91-4f91841cdfa9" providerId="ADAL" clId="{E563B606-2EC1-40DD-9061-0FEF225B074E}" dt="2022-12-20T11:57:51.889" v="12" actId="2696"/>
        <pc:sldMkLst>
          <pc:docMk/>
          <pc:sldMk cId="0" sldId="282"/>
        </pc:sldMkLst>
      </pc:sldChg>
      <pc:sldChg chg="del">
        <pc:chgData name="Kelly Stokes" userId="3e5c5154-569e-4d81-aa91-4f91841cdfa9" providerId="ADAL" clId="{E563B606-2EC1-40DD-9061-0FEF225B074E}" dt="2022-12-20T11:57:51.889" v="12" actId="2696"/>
        <pc:sldMkLst>
          <pc:docMk/>
          <pc:sldMk cId="0" sldId="283"/>
        </pc:sldMkLst>
      </pc:sldChg>
      <pc:sldChg chg="del">
        <pc:chgData name="Kelly Stokes" userId="3e5c5154-569e-4d81-aa91-4f91841cdfa9" providerId="ADAL" clId="{E563B606-2EC1-40DD-9061-0FEF225B074E}" dt="2022-12-20T11:57:51.889" v="12" actId="2696"/>
        <pc:sldMkLst>
          <pc:docMk/>
          <pc:sldMk cId="0" sldId="286"/>
        </pc:sldMkLst>
      </pc:sldChg>
      <pc:sldChg chg="del">
        <pc:chgData name="Kelly Stokes" userId="3e5c5154-569e-4d81-aa91-4f91841cdfa9" providerId="ADAL" clId="{E563B606-2EC1-40DD-9061-0FEF225B074E}" dt="2022-12-20T11:57:51.889" v="12" actId="2696"/>
        <pc:sldMkLst>
          <pc:docMk/>
          <pc:sldMk cId="0" sldId="289"/>
        </pc:sldMkLst>
      </pc:sldChg>
      <pc:sldChg chg="del">
        <pc:chgData name="Kelly Stokes" userId="3e5c5154-569e-4d81-aa91-4f91841cdfa9" providerId="ADAL" clId="{E563B606-2EC1-40DD-9061-0FEF225B074E}" dt="2022-12-20T11:57:51.889" v="12" actId="2696"/>
        <pc:sldMkLst>
          <pc:docMk/>
          <pc:sldMk cId="0" sldId="292"/>
        </pc:sldMkLst>
      </pc:sldChg>
      <pc:sldChg chg="modSp del mod">
        <pc:chgData name="Kelly Stokes" userId="3e5c5154-569e-4d81-aa91-4f91841cdfa9" providerId="ADAL" clId="{E563B606-2EC1-40DD-9061-0FEF225B074E}" dt="2022-12-20T12:18:17.629" v="439" actId="2696"/>
        <pc:sldMkLst>
          <pc:docMk/>
          <pc:sldMk cId="2433500145" sldId="316"/>
        </pc:sldMkLst>
        <pc:spChg chg="mod">
          <ac:chgData name="Kelly Stokes" userId="3e5c5154-569e-4d81-aa91-4f91841cdfa9" providerId="ADAL" clId="{E563B606-2EC1-40DD-9061-0FEF225B074E}" dt="2022-12-20T12:16:13.498" v="412" actId="14100"/>
          <ac:spMkLst>
            <pc:docMk/>
            <pc:sldMk cId="2433500145" sldId="316"/>
            <ac:spMk id="2" creationId="{52DA34BA-82FC-47C5-BCE1-BB65E08B92A1}"/>
          </ac:spMkLst>
        </pc:spChg>
      </pc:sldChg>
      <pc:sldChg chg="modSp mod">
        <pc:chgData name="Kelly Stokes" userId="3e5c5154-569e-4d81-aa91-4f91841cdfa9" providerId="ADAL" clId="{E563B606-2EC1-40DD-9061-0FEF225B074E}" dt="2022-12-20T11:55:26.054" v="4" actId="20577"/>
        <pc:sldMkLst>
          <pc:docMk/>
          <pc:sldMk cId="864376776" sldId="322"/>
        </pc:sldMkLst>
        <pc:spChg chg="mod">
          <ac:chgData name="Kelly Stokes" userId="3e5c5154-569e-4d81-aa91-4f91841cdfa9" providerId="ADAL" clId="{E563B606-2EC1-40DD-9061-0FEF225B074E}" dt="2022-12-20T11:55:26.054" v="4" actId="20577"/>
          <ac:spMkLst>
            <pc:docMk/>
            <pc:sldMk cId="864376776" sldId="322"/>
            <ac:spMk id="2" creationId="{02FB8773-AD3E-2543-510F-CEE32E75C793}"/>
          </ac:spMkLst>
        </pc:spChg>
      </pc:sldChg>
      <pc:sldChg chg="modSp mod">
        <pc:chgData name="Kelly Stokes" userId="3e5c5154-569e-4d81-aa91-4f91841cdfa9" providerId="ADAL" clId="{E563B606-2EC1-40DD-9061-0FEF225B074E}" dt="2022-12-20T12:19:14.182" v="448" actId="20577"/>
        <pc:sldMkLst>
          <pc:docMk/>
          <pc:sldMk cId="3634764576" sldId="323"/>
        </pc:sldMkLst>
        <pc:spChg chg="mod">
          <ac:chgData name="Kelly Stokes" userId="3e5c5154-569e-4d81-aa91-4f91841cdfa9" providerId="ADAL" clId="{E563B606-2EC1-40DD-9061-0FEF225B074E}" dt="2022-12-20T12:19:14.182" v="448" actId="20577"/>
          <ac:spMkLst>
            <pc:docMk/>
            <pc:sldMk cId="3634764576" sldId="323"/>
            <ac:spMk id="2" creationId="{02FB8773-AD3E-2543-510F-CEE32E75C793}"/>
          </ac:spMkLst>
        </pc:spChg>
      </pc:sldChg>
      <pc:sldChg chg="modSp mod">
        <pc:chgData name="Kelly Stokes" userId="3e5c5154-569e-4d81-aa91-4f91841cdfa9" providerId="ADAL" clId="{E563B606-2EC1-40DD-9061-0FEF225B074E}" dt="2022-12-20T12:19:38.687" v="452" actId="20577"/>
        <pc:sldMkLst>
          <pc:docMk/>
          <pc:sldMk cId="4214164962" sldId="328"/>
        </pc:sldMkLst>
        <pc:spChg chg="mod">
          <ac:chgData name="Kelly Stokes" userId="3e5c5154-569e-4d81-aa91-4f91841cdfa9" providerId="ADAL" clId="{E563B606-2EC1-40DD-9061-0FEF225B074E}" dt="2022-12-20T12:19:38.687" v="452" actId="20577"/>
          <ac:spMkLst>
            <pc:docMk/>
            <pc:sldMk cId="4214164962" sldId="328"/>
            <ac:spMk id="2" creationId="{02FB8773-AD3E-2543-510F-CEE32E75C793}"/>
          </ac:spMkLst>
        </pc:spChg>
      </pc:sldChg>
      <pc:sldChg chg="modNotesTx">
        <pc:chgData name="Kelly Stokes" userId="3e5c5154-569e-4d81-aa91-4f91841cdfa9" providerId="ADAL" clId="{E563B606-2EC1-40DD-9061-0FEF225B074E}" dt="2022-12-20T12:18:41.118" v="444"/>
        <pc:sldMkLst>
          <pc:docMk/>
          <pc:sldMk cId="2534233594" sldId="331"/>
        </pc:sldMkLst>
      </pc:sldChg>
      <pc:sldChg chg="modSp mod">
        <pc:chgData name="Kelly Stokes" userId="3e5c5154-569e-4d81-aa91-4f91841cdfa9" providerId="ADAL" clId="{E563B606-2EC1-40DD-9061-0FEF225B074E}" dt="2022-12-20T12:18:44.992" v="446" actId="27636"/>
        <pc:sldMkLst>
          <pc:docMk/>
          <pc:sldMk cId="958288502" sldId="332"/>
        </pc:sldMkLst>
        <pc:spChg chg="mod">
          <ac:chgData name="Kelly Stokes" userId="3e5c5154-569e-4d81-aa91-4f91841cdfa9" providerId="ADAL" clId="{E563B606-2EC1-40DD-9061-0FEF225B074E}" dt="2022-12-20T12:18:44.992" v="446" actId="27636"/>
          <ac:spMkLst>
            <pc:docMk/>
            <pc:sldMk cId="958288502" sldId="332"/>
            <ac:spMk id="2" creationId="{77E26784-A357-92CE-B6B1-8F248D3D6650}"/>
          </ac:spMkLst>
        </pc:spChg>
      </pc:sldChg>
      <pc:sldChg chg="modNotesTx">
        <pc:chgData name="Kelly Stokes" userId="3e5c5154-569e-4d81-aa91-4f91841cdfa9" providerId="ADAL" clId="{E563B606-2EC1-40DD-9061-0FEF225B074E}" dt="2022-12-20T12:22:48.141" v="497"/>
        <pc:sldMkLst>
          <pc:docMk/>
          <pc:sldMk cId="3625788919" sldId="550"/>
        </pc:sldMkLst>
      </pc:sldChg>
      <pc:sldChg chg="del">
        <pc:chgData name="Kelly Stokes" userId="3e5c5154-569e-4d81-aa91-4f91841cdfa9" providerId="ADAL" clId="{E563B606-2EC1-40DD-9061-0FEF225B074E}" dt="2022-12-20T12:21:45.967" v="473" actId="2696"/>
        <pc:sldMkLst>
          <pc:docMk/>
          <pc:sldMk cId="0" sldId="551"/>
        </pc:sldMkLst>
      </pc:sldChg>
      <pc:sldChg chg="del">
        <pc:chgData name="Kelly Stokes" userId="3e5c5154-569e-4d81-aa91-4f91841cdfa9" providerId="ADAL" clId="{E563B606-2EC1-40DD-9061-0FEF225B074E}" dt="2022-12-20T12:21:45.967" v="473" actId="2696"/>
        <pc:sldMkLst>
          <pc:docMk/>
          <pc:sldMk cId="0" sldId="552"/>
        </pc:sldMkLst>
      </pc:sldChg>
      <pc:sldChg chg="del">
        <pc:chgData name="Kelly Stokes" userId="3e5c5154-569e-4d81-aa91-4f91841cdfa9" providerId="ADAL" clId="{E563B606-2EC1-40DD-9061-0FEF225B074E}" dt="2022-12-20T12:21:45.967" v="473" actId="2696"/>
        <pc:sldMkLst>
          <pc:docMk/>
          <pc:sldMk cId="0" sldId="553"/>
        </pc:sldMkLst>
      </pc:sldChg>
      <pc:sldChg chg="del">
        <pc:chgData name="Kelly Stokes" userId="3e5c5154-569e-4d81-aa91-4f91841cdfa9" providerId="ADAL" clId="{E563B606-2EC1-40DD-9061-0FEF225B074E}" dt="2022-12-20T12:21:45.967" v="473" actId="2696"/>
        <pc:sldMkLst>
          <pc:docMk/>
          <pc:sldMk cId="0" sldId="554"/>
        </pc:sldMkLst>
      </pc:sldChg>
      <pc:sldChg chg="del">
        <pc:chgData name="Kelly Stokes" userId="3e5c5154-569e-4d81-aa91-4f91841cdfa9" providerId="ADAL" clId="{E563B606-2EC1-40DD-9061-0FEF225B074E}" dt="2022-12-20T12:21:45.967" v="473" actId="2696"/>
        <pc:sldMkLst>
          <pc:docMk/>
          <pc:sldMk cId="0" sldId="556"/>
        </pc:sldMkLst>
      </pc:sldChg>
      <pc:sldChg chg="del">
        <pc:chgData name="Kelly Stokes" userId="3e5c5154-569e-4d81-aa91-4f91841cdfa9" providerId="ADAL" clId="{E563B606-2EC1-40DD-9061-0FEF225B074E}" dt="2022-12-20T12:21:45.967" v="473" actId="2696"/>
        <pc:sldMkLst>
          <pc:docMk/>
          <pc:sldMk cId="0" sldId="557"/>
        </pc:sldMkLst>
      </pc:sldChg>
      <pc:sldChg chg="modSp mod">
        <pc:chgData name="Kelly Stokes" userId="3e5c5154-569e-4d81-aa91-4f91841cdfa9" providerId="ADAL" clId="{E563B606-2EC1-40DD-9061-0FEF225B074E}" dt="2022-12-20T12:22:32.891" v="496" actId="20577"/>
        <pc:sldMkLst>
          <pc:docMk/>
          <pc:sldMk cId="2844813666" sldId="561"/>
        </pc:sldMkLst>
        <pc:spChg chg="mod">
          <ac:chgData name="Kelly Stokes" userId="3e5c5154-569e-4d81-aa91-4f91841cdfa9" providerId="ADAL" clId="{E563B606-2EC1-40DD-9061-0FEF225B074E}" dt="2022-12-20T12:22:32.891" v="496" actId="20577"/>
          <ac:spMkLst>
            <pc:docMk/>
            <pc:sldMk cId="2844813666" sldId="561"/>
            <ac:spMk id="2" creationId="{52DA34BA-82FC-47C5-BCE1-BB65E08B92A1}"/>
          </ac:spMkLst>
        </pc:spChg>
      </pc:sldChg>
      <pc:sldChg chg="del">
        <pc:chgData name="Kelly Stokes" userId="3e5c5154-569e-4d81-aa91-4f91841cdfa9" providerId="ADAL" clId="{E563B606-2EC1-40DD-9061-0FEF225B074E}" dt="2022-12-20T12:21:35.621" v="472" actId="2696"/>
        <pc:sldMkLst>
          <pc:docMk/>
          <pc:sldMk cId="0" sldId="563"/>
        </pc:sldMkLst>
      </pc:sldChg>
      <pc:sldChg chg="del">
        <pc:chgData name="Kelly Stokes" userId="3e5c5154-569e-4d81-aa91-4f91841cdfa9" providerId="ADAL" clId="{E563B606-2EC1-40DD-9061-0FEF225B074E}" dt="2022-12-20T12:21:35.621" v="472" actId="2696"/>
        <pc:sldMkLst>
          <pc:docMk/>
          <pc:sldMk cId="0" sldId="564"/>
        </pc:sldMkLst>
      </pc:sldChg>
      <pc:sldChg chg="modSp mod">
        <pc:chgData name="Kelly Stokes" userId="3e5c5154-569e-4d81-aa91-4f91841cdfa9" providerId="ADAL" clId="{E563B606-2EC1-40DD-9061-0FEF225B074E}" dt="2022-12-20T12:25:18.534" v="538"/>
        <pc:sldMkLst>
          <pc:docMk/>
          <pc:sldMk cId="2558172481" sldId="591"/>
        </pc:sldMkLst>
        <pc:spChg chg="mod">
          <ac:chgData name="Kelly Stokes" userId="3e5c5154-569e-4d81-aa91-4f91841cdfa9" providerId="ADAL" clId="{E563B606-2EC1-40DD-9061-0FEF225B074E}" dt="2022-12-20T12:25:18.534" v="538"/>
          <ac:spMkLst>
            <pc:docMk/>
            <pc:sldMk cId="2558172481" sldId="591"/>
            <ac:spMk id="2" creationId="{02FB8773-AD3E-2543-510F-CEE32E75C793}"/>
          </ac:spMkLst>
        </pc:spChg>
      </pc:sldChg>
      <pc:sldChg chg="modSp mod">
        <pc:chgData name="Kelly Stokes" userId="3e5c5154-569e-4d81-aa91-4f91841cdfa9" providerId="ADAL" clId="{E563B606-2EC1-40DD-9061-0FEF225B074E}" dt="2022-12-20T12:22:27.398" v="483" actId="20577"/>
        <pc:sldMkLst>
          <pc:docMk/>
          <pc:sldMk cId="2335409816" sldId="593"/>
        </pc:sldMkLst>
        <pc:spChg chg="mod">
          <ac:chgData name="Kelly Stokes" userId="3e5c5154-569e-4d81-aa91-4f91841cdfa9" providerId="ADAL" clId="{E563B606-2EC1-40DD-9061-0FEF225B074E}" dt="2022-12-20T12:22:27.398" v="483" actId="20577"/>
          <ac:spMkLst>
            <pc:docMk/>
            <pc:sldMk cId="2335409816" sldId="593"/>
            <ac:spMk id="2" creationId="{52DA34BA-82FC-47C5-BCE1-BB65E08B92A1}"/>
          </ac:spMkLst>
        </pc:spChg>
      </pc:sldChg>
      <pc:sldChg chg="modSp mod">
        <pc:chgData name="Kelly Stokes" userId="3e5c5154-569e-4d81-aa91-4f91841cdfa9" providerId="ADAL" clId="{E563B606-2EC1-40DD-9061-0FEF225B074E}" dt="2022-12-20T12:23:01.547" v="502" actId="20577"/>
        <pc:sldMkLst>
          <pc:docMk/>
          <pc:sldMk cId="3886991875" sldId="597"/>
        </pc:sldMkLst>
        <pc:spChg chg="mod">
          <ac:chgData name="Kelly Stokes" userId="3e5c5154-569e-4d81-aa91-4f91841cdfa9" providerId="ADAL" clId="{E563B606-2EC1-40DD-9061-0FEF225B074E}" dt="2022-12-20T12:23:01.547" v="502" actId="20577"/>
          <ac:spMkLst>
            <pc:docMk/>
            <pc:sldMk cId="3886991875" sldId="597"/>
            <ac:spMk id="2" creationId="{02FB8773-AD3E-2543-510F-CEE32E75C793}"/>
          </ac:spMkLst>
        </pc:spChg>
      </pc:sldChg>
      <pc:sldChg chg="addSp delSp modSp mod">
        <pc:chgData name="Kelly Stokes" userId="3e5c5154-569e-4d81-aa91-4f91841cdfa9" providerId="ADAL" clId="{E563B606-2EC1-40DD-9061-0FEF225B074E}" dt="2022-12-20T11:56:27.451" v="10" actId="14100"/>
        <pc:sldMkLst>
          <pc:docMk/>
          <pc:sldMk cId="3955913320" sldId="604"/>
        </pc:sldMkLst>
        <pc:picChg chg="add mod modCrop">
          <ac:chgData name="Kelly Stokes" userId="3e5c5154-569e-4d81-aa91-4f91841cdfa9" providerId="ADAL" clId="{E563B606-2EC1-40DD-9061-0FEF225B074E}" dt="2022-12-20T11:56:27.451" v="10" actId="14100"/>
          <ac:picMkLst>
            <pc:docMk/>
            <pc:sldMk cId="3955913320" sldId="604"/>
            <ac:picMk id="3" creationId="{5F677B35-1014-611E-4157-303FCC0424E7}"/>
          </ac:picMkLst>
        </pc:picChg>
        <pc:picChg chg="del">
          <ac:chgData name="Kelly Stokes" userId="3e5c5154-569e-4d81-aa91-4f91841cdfa9" providerId="ADAL" clId="{E563B606-2EC1-40DD-9061-0FEF225B074E}" dt="2022-12-20T11:55:28.232" v="5" actId="478"/>
          <ac:picMkLst>
            <pc:docMk/>
            <pc:sldMk cId="3955913320" sldId="604"/>
            <ac:picMk id="4" creationId="{648AAFF0-373A-995F-7408-CA42A7F77E4A}"/>
          </ac:picMkLst>
        </pc:picChg>
      </pc:sldChg>
      <pc:sldChg chg="modSp mod">
        <pc:chgData name="Kelly Stokes" userId="3e5c5154-569e-4d81-aa91-4f91841cdfa9" providerId="ADAL" clId="{E563B606-2EC1-40DD-9061-0FEF225B074E}" dt="2022-12-20T12:23:55.069" v="509" actId="14100"/>
        <pc:sldMkLst>
          <pc:docMk/>
          <pc:sldMk cId="2851453709" sldId="1194"/>
        </pc:sldMkLst>
        <pc:spChg chg="mod">
          <ac:chgData name="Kelly Stokes" userId="3e5c5154-569e-4d81-aa91-4f91841cdfa9" providerId="ADAL" clId="{E563B606-2EC1-40DD-9061-0FEF225B074E}" dt="2022-12-20T12:23:41.345" v="507" actId="1076"/>
          <ac:spMkLst>
            <pc:docMk/>
            <pc:sldMk cId="2851453709" sldId="1194"/>
            <ac:spMk id="2" creationId="{02FB8773-AD3E-2543-510F-CEE32E75C793}"/>
          </ac:spMkLst>
        </pc:spChg>
        <pc:spChg chg="mod">
          <ac:chgData name="Kelly Stokes" userId="3e5c5154-569e-4d81-aa91-4f91841cdfa9" providerId="ADAL" clId="{E563B606-2EC1-40DD-9061-0FEF225B074E}" dt="2022-12-20T12:23:18.790" v="503"/>
          <ac:spMkLst>
            <pc:docMk/>
            <pc:sldMk cId="2851453709" sldId="1194"/>
            <ac:spMk id="3" creationId="{E500F0D3-C8EE-77CA-D8A5-2252D46724AA}"/>
          </ac:spMkLst>
        </pc:spChg>
        <pc:spChg chg="mod">
          <ac:chgData name="Kelly Stokes" userId="3e5c5154-569e-4d81-aa91-4f91841cdfa9" providerId="ADAL" clId="{E563B606-2EC1-40DD-9061-0FEF225B074E}" dt="2022-12-20T12:23:24.994" v="505" actId="14100"/>
          <ac:spMkLst>
            <pc:docMk/>
            <pc:sldMk cId="2851453709" sldId="1194"/>
            <ac:spMk id="4" creationId="{B5313488-7E4A-79E2-52CD-B230AB2EBC8A}"/>
          </ac:spMkLst>
        </pc:spChg>
        <pc:spChg chg="mod">
          <ac:chgData name="Kelly Stokes" userId="3e5c5154-569e-4d81-aa91-4f91841cdfa9" providerId="ADAL" clId="{E563B606-2EC1-40DD-9061-0FEF225B074E}" dt="2022-12-20T12:23:55.069" v="509" actId="14100"/>
          <ac:spMkLst>
            <pc:docMk/>
            <pc:sldMk cId="2851453709" sldId="1194"/>
            <ac:spMk id="5" creationId="{E02A7888-AA45-7396-3E3D-4AC6E69CC2E9}"/>
          </ac:spMkLst>
        </pc:spChg>
      </pc:sldChg>
      <pc:sldChg chg="del">
        <pc:chgData name="Kelly Stokes" userId="3e5c5154-569e-4d81-aa91-4f91841cdfa9" providerId="ADAL" clId="{E563B606-2EC1-40DD-9061-0FEF225B074E}" dt="2022-12-20T12:16:19.044" v="413" actId="2696"/>
        <pc:sldMkLst>
          <pc:docMk/>
          <pc:sldMk cId="98199320" sldId="1451"/>
        </pc:sldMkLst>
      </pc:sldChg>
      <pc:sldChg chg="modSp mod">
        <pc:chgData name="Kelly Stokes" userId="3e5c5154-569e-4d81-aa91-4f91841cdfa9" providerId="ADAL" clId="{E563B606-2EC1-40DD-9061-0FEF225B074E}" dt="2022-12-20T11:59:28.913" v="32" actId="20577"/>
        <pc:sldMkLst>
          <pc:docMk/>
          <pc:sldMk cId="2817335207" sldId="1452"/>
        </pc:sldMkLst>
        <pc:spChg chg="mod">
          <ac:chgData name="Kelly Stokes" userId="3e5c5154-569e-4d81-aa91-4f91841cdfa9" providerId="ADAL" clId="{E563B606-2EC1-40DD-9061-0FEF225B074E}" dt="2022-12-20T11:59:28.913" v="32" actId="20577"/>
          <ac:spMkLst>
            <pc:docMk/>
            <pc:sldMk cId="2817335207" sldId="1452"/>
            <ac:spMk id="2" creationId="{52DA34BA-82FC-47C5-BCE1-BB65E08B92A1}"/>
          </ac:spMkLst>
        </pc:spChg>
      </pc:sldChg>
      <pc:sldChg chg="addSp modSp mod modAnim">
        <pc:chgData name="Kelly Stokes" userId="3e5c5154-569e-4d81-aa91-4f91841cdfa9" providerId="ADAL" clId="{E563B606-2EC1-40DD-9061-0FEF225B074E}" dt="2022-12-20T12:26:58.883" v="543"/>
        <pc:sldMkLst>
          <pc:docMk/>
          <pc:sldMk cId="3880644436" sldId="1453"/>
        </pc:sldMkLst>
        <pc:spChg chg="mod">
          <ac:chgData name="Kelly Stokes" userId="3e5c5154-569e-4d81-aa91-4f91841cdfa9" providerId="ADAL" clId="{E563B606-2EC1-40DD-9061-0FEF225B074E}" dt="2022-12-20T11:59:52.785" v="64" actId="1076"/>
          <ac:spMkLst>
            <pc:docMk/>
            <pc:sldMk cId="3880644436" sldId="1453"/>
            <ac:spMk id="2" creationId="{52DA34BA-82FC-47C5-BCE1-BB65E08B92A1}"/>
          </ac:spMkLst>
        </pc:spChg>
        <pc:spChg chg="add mod">
          <ac:chgData name="Kelly Stokes" userId="3e5c5154-569e-4d81-aa91-4f91841cdfa9" providerId="ADAL" clId="{E563B606-2EC1-40DD-9061-0FEF225B074E}" dt="2022-12-20T12:00:07.796" v="93" actId="20577"/>
          <ac:spMkLst>
            <pc:docMk/>
            <pc:sldMk cId="3880644436" sldId="1453"/>
            <ac:spMk id="3" creationId="{3F0AFBDF-2239-2F69-F663-1F905F617C4C}"/>
          </ac:spMkLst>
        </pc:spChg>
      </pc:sldChg>
      <pc:sldChg chg="addSp delSp modSp mod delAnim modAnim">
        <pc:chgData name="Kelly Stokes" userId="3e5c5154-569e-4d81-aa91-4f91841cdfa9" providerId="ADAL" clId="{E563B606-2EC1-40DD-9061-0FEF225B074E}" dt="2022-12-20T12:06:54.358" v="137"/>
        <pc:sldMkLst>
          <pc:docMk/>
          <pc:sldMk cId="1149855702" sldId="1456"/>
        </pc:sldMkLst>
        <pc:spChg chg="mod">
          <ac:chgData name="Kelly Stokes" userId="3e5c5154-569e-4d81-aa91-4f91841cdfa9" providerId="ADAL" clId="{E563B606-2EC1-40DD-9061-0FEF225B074E}" dt="2022-12-20T12:00:20.114" v="102" actId="20577"/>
          <ac:spMkLst>
            <pc:docMk/>
            <pc:sldMk cId="1149855702" sldId="1456"/>
            <ac:spMk id="2" creationId="{52DA34BA-82FC-47C5-BCE1-BB65E08B92A1}"/>
          </ac:spMkLst>
        </pc:spChg>
        <pc:spChg chg="del mod">
          <ac:chgData name="Kelly Stokes" userId="3e5c5154-569e-4d81-aa91-4f91841cdfa9" providerId="ADAL" clId="{E563B606-2EC1-40DD-9061-0FEF225B074E}" dt="2022-12-20T12:00:26.717" v="104" actId="478"/>
          <ac:spMkLst>
            <pc:docMk/>
            <pc:sldMk cId="1149855702" sldId="1456"/>
            <ac:spMk id="3" creationId="{13BB5EC0-7A96-4D29-A835-6FAE896C31A4}"/>
          </ac:spMkLst>
        </pc:spChg>
        <pc:spChg chg="add mod">
          <ac:chgData name="Kelly Stokes" userId="3e5c5154-569e-4d81-aa91-4f91841cdfa9" providerId="ADAL" clId="{E563B606-2EC1-40DD-9061-0FEF225B074E}" dt="2022-12-20T12:01:12.577" v="122" actId="1076"/>
          <ac:spMkLst>
            <pc:docMk/>
            <pc:sldMk cId="1149855702" sldId="1456"/>
            <ac:spMk id="5" creationId="{EBB8FA13-5BDC-AA50-B2C6-E5B9B422AFA4}"/>
          </ac:spMkLst>
        </pc:spChg>
        <pc:spChg chg="add mod">
          <ac:chgData name="Kelly Stokes" userId="3e5c5154-569e-4d81-aa91-4f91841cdfa9" providerId="ADAL" clId="{E563B606-2EC1-40DD-9061-0FEF225B074E}" dt="2022-12-20T12:01:22.508" v="131" actId="20577"/>
          <ac:spMkLst>
            <pc:docMk/>
            <pc:sldMk cId="1149855702" sldId="1456"/>
            <ac:spMk id="6" creationId="{F4143087-2E5F-3AA9-1F71-049E0E675309}"/>
          </ac:spMkLst>
        </pc:spChg>
        <pc:picChg chg="del">
          <ac:chgData name="Kelly Stokes" userId="3e5c5154-569e-4d81-aa91-4f91841cdfa9" providerId="ADAL" clId="{E563B606-2EC1-40DD-9061-0FEF225B074E}" dt="2022-12-20T12:03:16.665" v="132" actId="478"/>
          <ac:picMkLst>
            <pc:docMk/>
            <pc:sldMk cId="1149855702" sldId="1456"/>
            <ac:picMk id="4" creationId="{E544B91F-97F4-188F-1949-C2EEAC6FCB76}"/>
          </ac:picMkLst>
        </pc:picChg>
        <pc:picChg chg="add mod">
          <ac:chgData name="Kelly Stokes" userId="3e5c5154-569e-4d81-aa91-4f91841cdfa9" providerId="ADAL" clId="{E563B606-2EC1-40DD-9061-0FEF225B074E}" dt="2022-12-20T12:03:19.693" v="134" actId="1076"/>
          <ac:picMkLst>
            <pc:docMk/>
            <pc:sldMk cId="1149855702" sldId="1456"/>
            <ac:picMk id="1026" creationId="{1A3F498D-81C5-30D3-A9D6-BC5DE4CF1636}"/>
          </ac:picMkLst>
        </pc:picChg>
      </pc:sldChg>
      <pc:sldChg chg="del">
        <pc:chgData name="Kelly Stokes" userId="3e5c5154-569e-4d81-aa91-4f91841cdfa9" providerId="ADAL" clId="{E563B606-2EC1-40DD-9061-0FEF225B074E}" dt="2022-12-20T12:07:09.461" v="138" actId="2696"/>
        <pc:sldMkLst>
          <pc:docMk/>
          <pc:sldMk cId="3292200701" sldId="1459"/>
        </pc:sldMkLst>
      </pc:sldChg>
      <pc:sldChg chg="del">
        <pc:chgData name="Kelly Stokes" userId="3e5c5154-569e-4d81-aa91-4f91841cdfa9" providerId="ADAL" clId="{E563B606-2EC1-40DD-9061-0FEF225B074E}" dt="2022-12-20T12:07:09.461" v="138" actId="2696"/>
        <pc:sldMkLst>
          <pc:docMk/>
          <pc:sldMk cId="2099598269" sldId="1462"/>
        </pc:sldMkLst>
      </pc:sldChg>
      <pc:sldChg chg="addSp delSp modSp mod modAnim">
        <pc:chgData name="Kelly Stokes" userId="3e5c5154-569e-4d81-aa91-4f91841cdfa9" providerId="ADAL" clId="{E563B606-2EC1-40DD-9061-0FEF225B074E}" dt="2022-12-20T12:09:59.555" v="262" actId="20577"/>
        <pc:sldMkLst>
          <pc:docMk/>
          <pc:sldMk cId="498228807" sldId="1466"/>
        </pc:sldMkLst>
        <pc:spChg chg="mod">
          <ac:chgData name="Kelly Stokes" userId="3e5c5154-569e-4d81-aa91-4f91841cdfa9" providerId="ADAL" clId="{E563B606-2EC1-40DD-9061-0FEF225B074E}" dt="2022-12-20T12:08:54.597" v="233" actId="20577"/>
          <ac:spMkLst>
            <pc:docMk/>
            <pc:sldMk cId="498228807" sldId="1466"/>
            <ac:spMk id="2" creationId="{52DA34BA-82FC-47C5-BCE1-BB65E08B92A1}"/>
          </ac:spMkLst>
        </pc:spChg>
        <pc:spChg chg="mod">
          <ac:chgData name="Kelly Stokes" userId="3e5c5154-569e-4d81-aa91-4f91841cdfa9" providerId="ADAL" clId="{E563B606-2EC1-40DD-9061-0FEF225B074E}" dt="2022-12-20T12:09:37.155" v="256" actId="1076"/>
          <ac:spMkLst>
            <pc:docMk/>
            <pc:sldMk cId="498228807" sldId="1466"/>
            <ac:spMk id="8" creationId="{B0B20B61-5057-D7DD-C3F9-0AB185533D24}"/>
          </ac:spMkLst>
        </pc:spChg>
        <pc:spChg chg="mod">
          <ac:chgData name="Kelly Stokes" userId="3e5c5154-569e-4d81-aa91-4f91841cdfa9" providerId="ADAL" clId="{E563B606-2EC1-40DD-9061-0FEF225B074E}" dt="2022-12-20T12:09:40.265" v="260" actId="20577"/>
          <ac:spMkLst>
            <pc:docMk/>
            <pc:sldMk cId="498228807" sldId="1466"/>
            <ac:spMk id="10" creationId="{003D53EA-1945-744E-2DD1-0312F4DE835F}"/>
          </ac:spMkLst>
        </pc:spChg>
        <pc:spChg chg="mod">
          <ac:chgData name="Kelly Stokes" userId="3e5c5154-569e-4d81-aa91-4f91841cdfa9" providerId="ADAL" clId="{E563B606-2EC1-40DD-9061-0FEF225B074E}" dt="2022-12-20T12:09:59.555" v="262" actId="20577"/>
          <ac:spMkLst>
            <pc:docMk/>
            <pc:sldMk cId="498228807" sldId="1466"/>
            <ac:spMk id="12" creationId="{E384BFF7-3319-CAE2-192F-C4DCBBBBFCCA}"/>
          </ac:spMkLst>
        </pc:spChg>
        <pc:picChg chg="add mod">
          <ac:chgData name="Kelly Stokes" userId="3e5c5154-569e-4d81-aa91-4f91841cdfa9" providerId="ADAL" clId="{E563B606-2EC1-40DD-9061-0FEF225B074E}" dt="2022-12-20T12:09:08.354" v="239" actId="1076"/>
          <ac:picMkLst>
            <pc:docMk/>
            <pc:sldMk cId="498228807" sldId="1466"/>
            <ac:picMk id="3" creationId="{013B69A1-0EF0-D2C8-E787-A2E427549481}"/>
          </ac:picMkLst>
        </pc:picChg>
        <pc:picChg chg="del">
          <ac:chgData name="Kelly Stokes" userId="3e5c5154-569e-4d81-aa91-4f91841cdfa9" providerId="ADAL" clId="{E563B606-2EC1-40DD-9061-0FEF225B074E}" dt="2022-12-20T12:08:56.436" v="234" actId="478"/>
          <ac:picMkLst>
            <pc:docMk/>
            <pc:sldMk cId="498228807" sldId="1466"/>
            <ac:picMk id="4" creationId="{9C27C55A-6B98-EBB3-9991-6DCB48078826}"/>
          </ac:picMkLst>
        </pc:picChg>
      </pc:sldChg>
      <pc:sldChg chg="modSp mod">
        <pc:chgData name="Kelly Stokes" userId="3e5c5154-569e-4d81-aa91-4f91841cdfa9" providerId="ADAL" clId="{E563B606-2EC1-40DD-9061-0FEF225B074E}" dt="2022-12-20T12:11:45.601" v="324" actId="27636"/>
        <pc:sldMkLst>
          <pc:docMk/>
          <pc:sldMk cId="2199839506" sldId="1473"/>
        </pc:sldMkLst>
        <pc:spChg chg="mod">
          <ac:chgData name="Kelly Stokes" userId="3e5c5154-569e-4d81-aa91-4f91841cdfa9" providerId="ADAL" clId="{E563B606-2EC1-40DD-9061-0FEF225B074E}" dt="2022-12-20T12:11:33.828" v="314"/>
          <ac:spMkLst>
            <pc:docMk/>
            <pc:sldMk cId="2199839506" sldId="1473"/>
            <ac:spMk id="2" creationId="{52DA34BA-82FC-47C5-BCE1-BB65E08B92A1}"/>
          </ac:spMkLst>
        </pc:spChg>
        <pc:spChg chg="mod">
          <ac:chgData name="Kelly Stokes" userId="3e5c5154-569e-4d81-aa91-4f91841cdfa9" providerId="ADAL" clId="{E563B606-2EC1-40DD-9061-0FEF225B074E}" dt="2022-12-20T12:11:45.601" v="324" actId="27636"/>
          <ac:spMkLst>
            <pc:docMk/>
            <pc:sldMk cId="2199839506" sldId="1473"/>
            <ac:spMk id="3" creationId="{847A1AC9-9EC9-E1AA-348D-958CE44F2772}"/>
          </ac:spMkLst>
        </pc:spChg>
      </pc:sldChg>
      <pc:sldChg chg="addSp delSp modSp modAnim">
        <pc:chgData name="Kelly Stokes" userId="3e5c5154-569e-4d81-aa91-4f91841cdfa9" providerId="ADAL" clId="{E563B606-2EC1-40DD-9061-0FEF225B074E}" dt="2022-12-20T12:14:01.477" v="362"/>
        <pc:sldMkLst>
          <pc:docMk/>
          <pc:sldMk cId="2330293709" sldId="1485"/>
        </pc:sldMkLst>
        <pc:spChg chg="mod">
          <ac:chgData name="Kelly Stokes" userId="3e5c5154-569e-4d81-aa91-4f91841cdfa9" providerId="ADAL" clId="{E563B606-2EC1-40DD-9061-0FEF225B074E}" dt="2022-12-20T12:12:48.154" v="348" actId="20577"/>
          <ac:spMkLst>
            <pc:docMk/>
            <pc:sldMk cId="2330293709" sldId="1485"/>
            <ac:spMk id="2" creationId="{52DA34BA-82FC-47C5-BCE1-BB65E08B92A1}"/>
          </ac:spMkLst>
        </pc:spChg>
        <pc:spChg chg="mod">
          <ac:chgData name="Kelly Stokes" userId="3e5c5154-569e-4d81-aa91-4f91841cdfa9" providerId="ADAL" clId="{E563B606-2EC1-40DD-9061-0FEF225B074E}" dt="2022-12-20T12:12:58.598" v="354" actId="20577"/>
          <ac:spMkLst>
            <pc:docMk/>
            <pc:sldMk cId="2330293709" sldId="1485"/>
            <ac:spMk id="4" creationId="{C424366C-8EFB-1EF9-3E80-C6EE7BE15FA3}"/>
          </ac:spMkLst>
        </pc:spChg>
        <pc:spChg chg="mod">
          <ac:chgData name="Kelly Stokes" userId="3e5c5154-569e-4d81-aa91-4f91841cdfa9" providerId="ADAL" clId="{E563B606-2EC1-40DD-9061-0FEF225B074E}" dt="2022-12-20T12:13:13.681" v="355"/>
          <ac:spMkLst>
            <pc:docMk/>
            <pc:sldMk cId="2330293709" sldId="1485"/>
            <ac:spMk id="8" creationId="{1FCDC8B7-0F0D-46B5-057E-579929B7D816}"/>
          </ac:spMkLst>
        </pc:spChg>
        <pc:picChg chg="del">
          <ac:chgData name="Kelly Stokes" userId="3e5c5154-569e-4d81-aa91-4f91841cdfa9" providerId="ADAL" clId="{E563B606-2EC1-40DD-9061-0FEF225B074E}" dt="2022-12-20T12:13:15.558" v="356" actId="478"/>
          <ac:picMkLst>
            <pc:docMk/>
            <pc:sldMk cId="2330293709" sldId="1485"/>
            <ac:picMk id="3" creationId="{F2E739BE-6B1E-ABBF-9C73-81C7421468AF}"/>
          </ac:picMkLst>
        </pc:picChg>
        <pc:picChg chg="add mod">
          <ac:chgData name="Kelly Stokes" userId="3e5c5154-569e-4d81-aa91-4f91841cdfa9" providerId="ADAL" clId="{E563B606-2EC1-40DD-9061-0FEF225B074E}" dt="2022-12-20T12:13:55.569" v="359" actId="732"/>
          <ac:picMkLst>
            <pc:docMk/>
            <pc:sldMk cId="2330293709" sldId="1485"/>
            <ac:picMk id="4098" creationId="{8C9A6372-CDC2-8E3C-6267-7977B9DA85F5}"/>
          </ac:picMkLst>
        </pc:picChg>
      </pc:sldChg>
      <pc:sldChg chg="modSp mod">
        <pc:chgData name="Kelly Stokes" userId="3e5c5154-569e-4d81-aa91-4f91841cdfa9" providerId="ADAL" clId="{E563B606-2EC1-40DD-9061-0FEF225B074E}" dt="2022-12-20T12:12:07.489" v="332" actId="27636"/>
        <pc:sldMkLst>
          <pc:docMk/>
          <pc:sldMk cId="199949674" sldId="1501"/>
        </pc:sldMkLst>
        <pc:spChg chg="mod">
          <ac:chgData name="Kelly Stokes" userId="3e5c5154-569e-4d81-aa91-4f91841cdfa9" providerId="ADAL" clId="{E563B606-2EC1-40DD-9061-0FEF225B074E}" dt="2022-12-20T12:11:59.353" v="325"/>
          <ac:spMkLst>
            <pc:docMk/>
            <pc:sldMk cId="199949674" sldId="1501"/>
            <ac:spMk id="2" creationId="{52DA34BA-82FC-47C5-BCE1-BB65E08B92A1}"/>
          </ac:spMkLst>
        </pc:spChg>
        <pc:spChg chg="mod">
          <ac:chgData name="Kelly Stokes" userId="3e5c5154-569e-4d81-aa91-4f91841cdfa9" providerId="ADAL" clId="{E563B606-2EC1-40DD-9061-0FEF225B074E}" dt="2022-12-20T12:12:07.489" v="332" actId="27636"/>
          <ac:spMkLst>
            <pc:docMk/>
            <pc:sldMk cId="199949674" sldId="1501"/>
            <ac:spMk id="3" creationId="{847A1AC9-9EC9-E1AA-348D-958CE44F2772}"/>
          </ac:spMkLst>
        </pc:spChg>
      </pc:sldChg>
      <pc:sldChg chg="modSp mod">
        <pc:chgData name="Kelly Stokes" userId="3e5c5154-569e-4d81-aa91-4f91841cdfa9" providerId="ADAL" clId="{E563B606-2EC1-40DD-9061-0FEF225B074E}" dt="2022-12-20T12:12:32.104" v="340" actId="27636"/>
        <pc:sldMkLst>
          <pc:docMk/>
          <pc:sldMk cId="2203475726" sldId="1502"/>
        </pc:sldMkLst>
        <pc:spChg chg="mod">
          <ac:chgData name="Kelly Stokes" userId="3e5c5154-569e-4d81-aa91-4f91841cdfa9" providerId="ADAL" clId="{E563B606-2EC1-40DD-9061-0FEF225B074E}" dt="2022-12-20T12:12:20.839" v="333"/>
          <ac:spMkLst>
            <pc:docMk/>
            <pc:sldMk cId="2203475726" sldId="1502"/>
            <ac:spMk id="2" creationId="{52DA34BA-82FC-47C5-BCE1-BB65E08B92A1}"/>
          </ac:spMkLst>
        </pc:spChg>
        <pc:spChg chg="mod">
          <ac:chgData name="Kelly Stokes" userId="3e5c5154-569e-4d81-aa91-4f91841cdfa9" providerId="ADAL" clId="{E563B606-2EC1-40DD-9061-0FEF225B074E}" dt="2022-12-20T12:12:32.104" v="340" actId="27636"/>
          <ac:spMkLst>
            <pc:docMk/>
            <pc:sldMk cId="2203475726" sldId="1502"/>
            <ac:spMk id="3" creationId="{847A1AC9-9EC9-E1AA-348D-958CE44F2772}"/>
          </ac:spMkLst>
        </pc:spChg>
      </pc:sldChg>
      <pc:sldChg chg="del">
        <pc:chgData name="Kelly Stokes" userId="3e5c5154-569e-4d81-aa91-4f91841cdfa9" providerId="ADAL" clId="{E563B606-2EC1-40DD-9061-0FEF225B074E}" dt="2022-12-20T12:12:37.438" v="341" actId="2696"/>
        <pc:sldMkLst>
          <pc:docMk/>
          <pc:sldMk cId="3833432609" sldId="1503"/>
        </pc:sldMkLst>
      </pc:sldChg>
      <pc:sldChg chg="addSp delSp modSp modAnim">
        <pc:chgData name="Kelly Stokes" userId="3e5c5154-569e-4d81-aa91-4f91841cdfa9" providerId="ADAL" clId="{E563B606-2EC1-40DD-9061-0FEF225B074E}" dt="2022-12-20T12:15:28.945" v="403"/>
        <pc:sldMkLst>
          <pc:docMk/>
          <pc:sldMk cId="2659700584" sldId="1504"/>
        </pc:sldMkLst>
        <pc:spChg chg="mod">
          <ac:chgData name="Kelly Stokes" userId="3e5c5154-569e-4d81-aa91-4f91841cdfa9" providerId="ADAL" clId="{E563B606-2EC1-40DD-9061-0FEF225B074E}" dt="2022-12-20T12:14:43.378" v="391" actId="20577"/>
          <ac:spMkLst>
            <pc:docMk/>
            <pc:sldMk cId="2659700584" sldId="1504"/>
            <ac:spMk id="2" creationId="{52DA34BA-82FC-47C5-BCE1-BB65E08B92A1}"/>
          </ac:spMkLst>
        </pc:spChg>
        <pc:spChg chg="mod">
          <ac:chgData name="Kelly Stokes" userId="3e5c5154-569e-4d81-aa91-4f91841cdfa9" providerId="ADAL" clId="{E563B606-2EC1-40DD-9061-0FEF225B074E}" dt="2022-12-20T12:14:56.495" v="395" actId="20577"/>
          <ac:spMkLst>
            <pc:docMk/>
            <pc:sldMk cId="2659700584" sldId="1504"/>
            <ac:spMk id="4" creationId="{C424366C-8EFB-1EF9-3E80-C6EE7BE15FA3}"/>
          </ac:spMkLst>
        </pc:spChg>
        <pc:spChg chg="mod">
          <ac:chgData name="Kelly Stokes" userId="3e5c5154-569e-4d81-aa91-4f91841cdfa9" providerId="ADAL" clId="{E563B606-2EC1-40DD-9061-0FEF225B074E}" dt="2022-12-20T12:15:00.541" v="396"/>
          <ac:spMkLst>
            <pc:docMk/>
            <pc:sldMk cId="2659700584" sldId="1504"/>
            <ac:spMk id="8" creationId="{1FCDC8B7-0F0D-46B5-057E-579929B7D816}"/>
          </ac:spMkLst>
        </pc:spChg>
        <pc:picChg chg="del">
          <ac:chgData name="Kelly Stokes" userId="3e5c5154-569e-4d81-aa91-4f91841cdfa9" providerId="ADAL" clId="{E563B606-2EC1-40DD-9061-0FEF225B074E}" dt="2022-12-20T12:15:03.590" v="397" actId="478"/>
          <ac:picMkLst>
            <pc:docMk/>
            <pc:sldMk cId="2659700584" sldId="1504"/>
            <ac:picMk id="3" creationId="{6E538A2C-C235-0078-FEC1-43CEDD0BCFA7}"/>
          </ac:picMkLst>
        </pc:picChg>
        <pc:picChg chg="add mod">
          <ac:chgData name="Kelly Stokes" userId="3e5c5154-569e-4d81-aa91-4f91841cdfa9" providerId="ADAL" clId="{E563B606-2EC1-40DD-9061-0FEF225B074E}" dt="2022-12-20T12:15:23.736" v="400" actId="732"/>
          <ac:picMkLst>
            <pc:docMk/>
            <pc:sldMk cId="2659700584" sldId="1504"/>
            <ac:picMk id="8194" creationId="{C6D99601-31D6-ECEC-522E-C07435699A2B}"/>
          </ac:picMkLst>
        </pc:picChg>
      </pc:sldChg>
      <pc:sldChg chg="modSp mod">
        <pc:chgData name="Kelly Stokes" userId="3e5c5154-569e-4d81-aa91-4f91841cdfa9" providerId="ADAL" clId="{E563B606-2EC1-40DD-9061-0FEF225B074E}" dt="2022-12-20T12:14:29.756" v="370" actId="27636"/>
        <pc:sldMkLst>
          <pc:docMk/>
          <pc:sldMk cId="1571660563" sldId="1505"/>
        </pc:sldMkLst>
        <pc:spChg chg="mod">
          <ac:chgData name="Kelly Stokes" userId="3e5c5154-569e-4d81-aa91-4f91841cdfa9" providerId="ADAL" clId="{E563B606-2EC1-40DD-9061-0FEF225B074E}" dt="2022-12-20T12:14:19.148" v="363"/>
          <ac:spMkLst>
            <pc:docMk/>
            <pc:sldMk cId="1571660563" sldId="1505"/>
            <ac:spMk id="2" creationId="{52DA34BA-82FC-47C5-BCE1-BB65E08B92A1}"/>
          </ac:spMkLst>
        </pc:spChg>
        <pc:spChg chg="mod">
          <ac:chgData name="Kelly Stokes" userId="3e5c5154-569e-4d81-aa91-4f91841cdfa9" providerId="ADAL" clId="{E563B606-2EC1-40DD-9061-0FEF225B074E}" dt="2022-12-20T12:14:29.756" v="370" actId="27636"/>
          <ac:spMkLst>
            <pc:docMk/>
            <pc:sldMk cId="1571660563" sldId="1505"/>
            <ac:spMk id="3" creationId="{847A1AC9-9EC9-E1AA-348D-958CE44F2772}"/>
          </ac:spMkLst>
        </pc:spChg>
      </pc:sldChg>
      <pc:sldChg chg="modSp mod">
        <pc:chgData name="Kelly Stokes" userId="3e5c5154-569e-4d81-aa91-4f91841cdfa9" providerId="ADAL" clId="{E563B606-2EC1-40DD-9061-0FEF225B074E}" dt="2022-12-20T12:15:52.114" v="409" actId="27636"/>
        <pc:sldMkLst>
          <pc:docMk/>
          <pc:sldMk cId="2611828572" sldId="1506"/>
        </pc:sldMkLst>
        <pc:spChg chg="mod">
          <ac:chgData name="Kelly Stokes" userId="3e5c5154-569e-4d81-aa91-4f91841cdfa9" providerId="ADAL" clId="{E563B606-2EC1-40DD-9061-0FEF225B074E}" dt="2022-12-20T12:15:42.197" v="404"/>
          <ac:spMkLst>
            <pc:docMk/>
            <pc:sldMk cId="2611828572" sldId="1506"/>
            <ac:spMk id="2" creationId="{52DA34BA-82FC-47C5-BCE1-BB65E08B92A1}"/>
          </ac:spMkLst>
        </pc:spChg>
        <pc:spChg chg="mod">
          <ac:chgData name="Kelly Stokes" userId="3e5c5154-569e-4d81-aa91-4f91841cdfa9" providerId="ADAL" clId="{E563B606-2EC1-40DD-9061-0FEF225B074E}" dt="2022-12-20T12:15:52.114" v="409" actId="27636"/>
          <ac:spMkLst>
            <pc:docMk/>
            <pc:sldMk cId="2611828572" sldId="1506"/>
            <ac:spMk id="3" creationId="{847A1AC9-9EC9-E1AA-348D-958CE44F2772}"/>
          </ac:spMkLst>
        </pc:spChg>
      </pc:sldChg>
      <pc:sldChg chg="addSp delSp modSp mod">
        <pc:chgData name="Kelly Stokes" userId="3e5c5154-569e-4d81-aa91-4f91841cdfa9" providerId="ADAL" clId="{E563B606-2EC1-40DD-9061-0FEF225B074E}" dt="2022-12-20T12:20:00.120" v="454"/>
        <pc:sldMkLst>
          <pc:docMk/>
          <pc:sldMk cId="3786602557" sldId="1509"/>
        </pc:sldMkLst>
        <pc:picChg chg="del">
          <ac:chgData name="Kelly Stokes" userId="3e5c5154-569e-4d81-aa91-4f91841cdfa9" providerId="ADAL" clId="{E563B606-2EC1-40DD-9061-0FEF225B074E}" dt="2022-12-20T12:19:45.498" v="453" actId="478"/>
          <ac:picMkLst>
            <pc:docMk/>
            <pc:sldMk cId="3786602557" sldId="1509"/>
            <ac:picMk id="2" creationId="{15A100E9-12BF-A82B-A4F1-CD9E973EA5E9}"/>
          </ac:picMkLst>
        </pc:picChg>
        <pc:picChg chg="add mod">
          <ac:chgData name="Kelly Stokes" userId="3e5c5154-569e-4d81-aa91-4f91841cdfa9" providerId="ADAL" clId="{E563B606-2EC1-40DD-9061-0FEF225B074E}" dt="2022-12-20T12:20:00.120" v="454"/>
          <ac:picMkLst>
            <pc:docMk/>
            <pc:sldMk cId="3786602557" sldId="1509"/>
            <ac:picMk id="3" creationId="{F4F3B08E-BA64-FD37-771C-6ADF4E5415AC}"/>
          </ac:picMkLst>
        </pc:picChg>
      </pc:sldChg>
      <pc:sldChg chg="modSp mod">
        <pc:chgData name="Kelly Stokes" userId="3e5c5154-569e-4d81-aa91-4f91841cdfa9" providerId="ADAL" clId="{E563B606-2EC1-40DD-9061-0FEF225B074E}" dt="2022-12-20T12:24:41.957" v="516" actId="14100"/>
        <pc:sldMkLst>
          <pc:docMk/>
          <pc:sldMk cId="3605437593" sldId="1631"/>
        </pc:sldMkLst>
        <pc:spChg chg="mod">
          <ac:chgData name="Kelly Stokes" userId="3e5c5154-569e-4d81-aa91-4f91841cdfa9" providerId="ADAL" clId="{E563B606-2EC1-40DD-9061-0FEF225B074E}" dt="2022-12-20T12:24:36.019" v="514" actId="1076"/>
          <ac:spMkLst>
            <pc:docMk/>
            <pc:sldMk cId="3605437593" sldId="1631"/>
            <ac:spMk id="2" creationId="{02FB8773-AD3E-2543-510F-CEE32E75C793}"/>
          </ac:spMkLst>
        </pc:spChg>
        <pc:spChg chg="mod">
          <ac:chgData name="Kelly Stokes" userId="3e5c5154-569e-4d81-aa91-4f91841cdfa9" providerId="ADAL" clId="{E563B606-2EC1-40DD-9061-0FEF225B074E}" dt="2022-12-20T12:24:12.943" v="510"/>
          <ac:spMkLst>
            <pc:docMk/>
            <pc:sldMk cId="3605437593" sldId="1631"/>
            <ac:spMk id="3" creationId="{E500F0D3-C8EE-77CA-D8A5-2252D46724AA}"/>
          </ac:spMkLst>
        </pc:spChg>
        <pc:spChg chg="mod">
          <ac:chgData name="Kelly Stokes" userId="3e5c5154-569e-4d81-aa91-4f91841cdfa9" providerId="ADAL" clId="{E563B606-2EC1-40DD-9061-0FEF225B074E}" dt="2022-12-20T12:24:18.711" v="512" actId="14100"/>
          <ac:spMkLst>
            <pc:docMk/>
            <pc:sldMk cId="3605437593" sldId="1631"/>
            <ac:spMk id="4" creationId="{B5313488-7E4A-79E2-52CD-B230AB2EBC8A}"/>
          </ac:spMkLst>
        </pc:spChg>
        <pc:spChg chg="mod">
          <ac:chgData name="Kelly Stokes" userId="3e5c5154-569e-4d81-aa91-4f91841cdfa9" providerId="ADAL" clId="{E563B606-2EC1-40DD-9061-0FEF225B074E}" dt="2022-12-20T12:24:41.957" v="516" actId="14100"/>
          <ac:spMkLst>
            <pc:docMk/>
            <pc:sldMk cId="3605437593" sldId="1631"/>
            <ac:spMk id="5" creationId="{E02A7888-AA45-7396-3E3D-4AC6E69CC2E9}"/>
          </ac:spMkLst>
        </pc:spChg>
      </pc:sldChg>
      <pc:sldChg chg="del">
        <pc:chgData name="Kelly Stokes" userId="3e5c5154-569e-4d81-aa91-4f91841cdfa9" providerId="ADAL" clId="{E563B606-2EC1-40DD-9061-0FEF225B074E}" dt="2022-12-20T11:55:22.448" v="2" actId="2696"/>
        <pc:sldMkLst>
          <pc:docMk/>
          <pc:sldMk cId="1472279115" sldId="1633"/>
        </pc:sldMkLst>
      </pc:sldChg>
      <pc:sldChg chg="del">
        <pc:chgData name="Kelly Stokes" userId="3e5c5154-569e-4d81-aa91-4f91841cdfa9" providerId="ADAL" clId="{E563B606-2EC1-40DD-9061-0FEF225B074E}" dt="2022-12-20T12:07:09.461" v="138" actId="2696"/>
        <pc:sldMkLst>
          <pc:docMk/>
          <pc:sldMk cId="2582221754" sldId="1634"/>
        </pc:sldMkLst>
      </pc:sldChg>
      <pc:sldChg chg="del">
        <pc:chgData name="Kelly Stokes" userId="3e5c5154-569e-4d81-aa91-4f91841cdfa9" providerId="ADAL" clId="{E563B606-2EC1-40DD-9061-0FEF225B074E}" dt="2022-12-20T12:10:07.434" v="263" actId="2696"/>
        <pc:sldMkLst>
          <pc:docMk/>
          <pc:sldMk cId="136810194" sldId="1635"/>
        </pc:sldMkLst>
      </pc:sldChg>
      <pc:sldChg chg="del">
        <pc:chgData name="Kelly Stokes" userId="3e5c5154-569e-4d81-aa91-4f91841cdfa9" providerId="ADAL" clId="{E563B606-2EC1-40DD-9061-0FEF225B074E}" dt="2022-12-20T12:10:07.434" v="263" actId="2696"/>
        <pc:sldMkLst>
          <pc:docMk/>
          <pc:sldMk cId="3605137482" sldId="1636"/>
        </pc:sldMkLst>
      </pc:sldChg>
      <pc:sldChg chg="del">
        <pc:chgData name="Kelly Stokes" userId="3e5c5154-569e-4d81-aa91-4f91841cdfa9" providerId="ADAL" clId="{E563B606-2EC1-40DD-9061-0FEF225B074E}" dt="2022-12-20T12:10:07.434" v="263" actId="2696"/>
        <pc:sldMkLst>
          <pc:docMk/>
          <pc:sldMk cId="2286676948" sldId="1637"/>
        </pc:sldMkLst>
      </pc:sldChg>
      <pc:sldChg chg="add del">
        <pc:chgData name="Kelly Stokes" userId="3e5c5154-569e-4d81-aa91-4f91841cdfa9" providerId="ADAL" clId="{E563B606-2EC1-40DD-9061-0FEF225B074E}" dt="2022-12-20T12:20:28.548" v="457" actId="2696"/>
        <pc:sldMkLst>
          <pc:docMk/>
          <pc:sldMk cId="4164369662" sldId="1638"/>
        </pc:sldMkLst>
      </pc:sldChg>
      <pc:sldChg chg="add del">
        <pc:chgData name="Kelly Stokes" userId="3e5c5154-569e-4d81-aa91-4f91841cdfa9" providerId="ADAL" clId="{E563B606-2EC1-40DD-9061-0FEF225B074E}" dt="2022-12-20T12:20:28.548" v="457" actId="2696"/>
        <pc:sldMkLst>
          <pc:docMk/>
          <pc:sldMk cId="422208911" sldId="1639"/>
        </pc:sldMkLst>
      </pc:sldChg>
      <pc:sldChg chg="del">
        <pc:chgData name="Kelly Stokes" userId="3e5c5154-569e-4d81-aa91-4f91841cdfa9" providerId="ADAL" clId="{E563B606-2EC1-40DD-9061-0FEF225B074E}" dt="2022-12-20T12:21:45.967" v="473" actId="2696"/>
        <pc:sldMkLst>
          <pc:docMk/>
          <pc:sldMk cId="0" sldId="1640"/>
        </pc:sldMkLst>
      </pc:sldChg>
      <pc:sldChg chg="del">
        <pc:chgData name="Kelly Stokes" userId="3e5c5154-569e-4d81-aa91-4f91841cdfa9" providerId="ADAL" clId="{E563B606-2EC1-40DD-9061-0FEF225B074E}" dt="2022-12-20T12:21:45.967" v="473" actId="2696"/>
        <pc:sldMkLst>
          <pc:docMk/>
          <pc:sldMk cId="0" sldId="1641"/>
        </pc:sldMkLst>
      </pc:sldChg>
      <pc:sldChg chg="del">
        <pc:chgData name="Kelly Stokes" userId="3e5c5154-569e-4d81-aa91-4f91841cdfa9" providerId="ADAL" clId="{E563B606-2EC1-40DD-9061-0FEF225B074E}" dt="2022-12-20T12:21:45.967" v="473" actId="2696"/>
        <pc:sldMkLst>
          <pc:docMk/>
          <pc:sldMk cId="0" sldId="1642"/>
        </pc:sldMkLst>
      </pc:sldChg>
      <pc:sldChg chg="del">
        <pc:chgData name="Kelly Stokes" userId="3e5c5154-569e-4d81-aa91-4f91841cdfa9" providerId="ADAL" clId="{E563B606-2EC1-40DD-9061-0FEF225B074E}" dt="2022-12-20T12:21:45.967" v="473" actId="2696"/>
        <pc:sldMkLst>
          <pc:docMk/>
          <pc:sldMk cId="0" sldId="1643"/>
        </pc:sldMkLst>
      </pc:sldChg>
      <pc:sldChg chg="del">
        <pc:chgData name="Kelly Stokes" userId="3e5c5154-569e-4d81-aa91-4f91841cdfa9" providerId="ADAL" clId="{E563B606-2EC1-40DD-9061-0FEF225B074E}" dt="2022-12-20T12:21:45.967" v="473" actId="2696"/>
        <pc:sldMkLst>
          <pc:docMk/>
          <pc:sldMk cId="0" sldId="1644"/>
        </pc:sldMkLst>
      </pc:sldChg>
      <pc:sldChg chg="del">
        <pc:chgData name="Kelly Stokes" userId="3e5c5154-569e-4d81-aa91-4f91841cdfa9" providerId="ADAL" clId="{E563B606-2EC1-40DD-9061-0FEF225B074E}" dt="2022-12-20T12:21:45.967" v="473" actId="2696"/>
        <pc:sldMkLst>
          <pc:docMk/>
          <pc:sldMk cId="0" sldId="1645"/>
        </pc:sldMkLst>
      </pc:sldChg>
      <pc:sldChg chg="addSp delSp modSp add del mod">
        <pc:chgData name="Kelly Stokes" userId="3e5c5154-569e-4d81-aa91-4f91841cdfa9" providerId="ADAL" clId="{E563B606-2EC1-40DD-9061-0FEF225B074E}" dt="2022-12-20T12:20:28.548" v="457" actId="2696"/>
        <pc:sldMkLst>
          <pc:docMk/>
          <pc:sldMk cId="740224653" sldId="1646"/>
        </pc:sldMkLst>
        <pc:picChg chg="add mod">
          <ac:chgData name="Kelly Stokes" userId="3e5c5154-569e-4d81-aa91-4f91841cdfa9" providerId="ADAL" clId="{E563B606-2EC1-40DD-9061-0FEF225B074E}" dt="2022-12-20T12:20:09.950" v="456"/>
          <ac:picMkLst>
            <pc:docMk/>
            <pc:sldMk cId="740224653" sldId="1646"/>
            <ac:picMk id="2" creationId="{E2BCCC1C-452D-9F37-2F77-A9D86F545585}"/>
          </ac:picMkLst>
        </pc:picChg>
        <pc:picChg chg="del">
          <ac:chgData name="Kelly Stokes" userId="3e5c5154-569e-4d81-aa91-4f91841cdfa9" providerId="ADAL" clId="{E563B606-2EC1-40DD-9061-0FEF225B074E}" dt="2022-12-20T12:20:09.575" v="455" actId="478"/>
          <ac:picMkLst>
            <pc:docMk/>
            <pc:sldMk cId="740224653" sldId="1646"/>
            <ac:picMk id="4" creationId="{648AAFF0-373A-995F-7408-CA42A7F77E4A}"/>
          </ac:picMkLst>
        </pc:picChg>
      </pc:sldChg>
      <pc:sldChg chg="add del">
        <pc:chgData name="Kelly Stokes" userId="3e5c5154-569e-4d81-aa91-4f91841cdfa9" providerId="ADAL" clId="{E563B606-2EC1-40DD-9061-0FEF225B074E}" dt="2022-12-20T12:20:28.548" v="457" actId="2696"/>
        <pc:sldMkLst>
          <pc:docMk/>
          <pc:sldMk cId="4177259673" sldId="1647"/>
        </pc:sldMkLst>
      </pc:sldChg>
      <pc:sldChg chg="add del">
        <pc:chgData name="Kelly Stokes" userId="3e5c5154-569e-4d81-aa91-4f91841cdfa9" providerId="ADAL" clId="{E563B606-2EC1-40DD-9061-0FEF225B074E}" dt="2022-12-20T12:20:28.548" v="457" actId="2696"/>
        <pc:sldMkLst>
          <pc:docMk/>
          <pc:sldMk cId="2654305142" sldId="1648"/>
        </pc:sldMkLst>
      </pc:sldChg>
      <pc:sldChg chg="add del">
        <pc:chgData name="Kelly Stokes" userId="3e5c5154-569e-4d81-aa91-4f91841cdfa9" providerId="ADAL" clId="{E563B606-2EC1-40DD-9061-0FEF225B074E}" dt="2022-12-20T12:20:28.548" v="457" actId="2696"/>
        <pc:sldMkLst>
          <pc:docMk/>
          <pc:sldMk cId="521651126" sldId="1649"/>
        </pc:sldMkLst>
      </pc:sldChg>
      <pc:sldChg chg="add del">
        <pc:chgData name="Kelly Stokes" userId="3e5c5154-569e-4d81-aa91-4f91841cdfa9" providerId="ADAL" clId="{E563B606-2EC1-40DD-9061-0FEF225B074E}" dt="2022-12-20T12:20:28.548" v="457" actId="2696"/>
        <pc:sldMkLst>
          <pc:docMk/>
          <pc:sldMk cId="237598768" sldId="1650"/>
        </pc:sldMkLst>
      </pc:sldChg>
      <pc:sldChg chg="add del">
        <pc:chgData name="Kelly Stokes" userId="3e5c5154-569e-4d81-aa91-4f91841cdfa9" providerId="ADAL" clId="{E563B606-2EC1-40DD-9061-0FEF225B074E}" dt="2022-12-20T12:20:28.548" v="457" actId="2696"/>
        <pc:sldMkLst>
          <pc:docMk/>
          <pc:sldMk cId="1401218791" sldId="1651"/>
        </pc:sldMkLst>
      </pc:sldChg>
      <pc:sldChg chg="add del">
        <pc:chgData name="Kelly Stokes" userId="3e5c5154-569e-4d81-aa91-4f91841cdfa9" providerId="ADAL" clId="{E563B606-2EC1-40DD-9061-0FEF225B074E}" dt="2022-12-20T12:20:28.548" v="457" actId="2696"/>
        <pc:sldMkLst>
          <pc:docMk/>
          <pc:sldMk cId="3099267211" sldId="1652"/>
        </pc:sldMkLst>
      </pc:sldChg>
      <pc:sldChg chg="add del">
        <pc:chgData name="Kelly Stokes" userId="3e5c5154-569e-4d81-aa91-4f91841cdfa9" providerId="ADAL" clId="{E563B606-2EC1-40DD-9061-0FEF225B074E}" dt="2022-12-20T12:20:28.548" v="457" actId="2696"/>
        <pc:sldMkLst>
          <pc:docMk/>
          <pc:sldMk cId="2927841481" sldId="1653"/>
        </pc:sldMkLst>
      </pc:sldChg>
      <pc:sldChg chg="add del">
        <pc:chgData name="Kelly Stokes" userId="3e5c5154-569e-4d81-aa91-4f91841cdfa9" providerId="ADAL" clId="{E563B606-2EC1-40DD-9061-0FEF225B074E}" dt="2022-12-20T12:20:28.548" v="457" actId="2696"/>
        <pc:sldMkLst>
          <pc:docMk/>
          <pc:sldMk cId="3128772715" sldId="1654"/>
        </pc:sldMkLst>
      </pc:sldChg>
      <pc:sldChg chg="add del">
        <pc:chgData name="Kelly Stokes" userId="3e5c5154-569e-4d81-aa91-4f91841cdfa9" providerId="ADAL" clId="{E563B606-2EC1-40DD-9061-0FEF225B074E}" dt="2022-12-20T12:20:28.548" v="457" actId="2696"/>
        <pc:sldMkLst>
          <pc:docMk/>
          <pc:sldMk cId="603465250" sldId="1655"/>
        </pc:sldMkLst>
      </pc:sldChg>
      <pc:sldChg chg="add del">
        <pc:chgData name="Kelly Stokes" userId="3e5c5154-569e-4d81-aa91-4f91841cdfa9" providerId="ADAL" clId="{E563B606-2EC1-40DD-9061-0FEF225B074E}" dt="2022-12-20T12:20:28.548" v="457" actId="2696"/>
        <pc:sldMkLst>
          <pc:docMk/>
          <pc:sldMk cId="335979740" sldId="1656"/>
        </pc:sldMkLst>
      </pc:sldChg>
      <pc:sldChg chg="add del">
        <pc:chgData name="Kelly Stokes" userId="3e5c5154-569e-4d81-aa91-4f91841cdfa9" providerId="ADAL" clId="{E563B606-2EC1-40DD-9061-0FEF225B074E}" dt="2022-12-20T12:20:28.548" v="457" actId="2696"/>
        <pc:sldMkLst>
          <pc:docMk/>
          <pc:sldMk cId="1841960139" sldId="1657"/>
        </pc:sldMkLst>
      </pc:sldChg>
      <pc:sldChg chg="add del">
        <pc:chgData name="Kelly Stokes" userId="3e5c5154-569e-4d81-aa91-4f91841cdfa9" providerId="ADAL" clId="{E563B606-2EC1-40DD-9061-0FEF225B074E}" dt="2022-12-20T12:20:28.548" v="457" actId="2696"/>
        <pc:sldMkLst>
          <pc:docMk/>
          <pc:sldMk cId="565414839" sldId="1658"/>
        </pc:sldMkLst>
      </pc:sldChg>
      <pc:sldChg chg="add del">
        <pc:chgData name="Kelly Stokes" userId="3e5c5154-569e-4d81-aa91-4f91841cdfa9" providerId="ADAL" clId="{E563B606-2EC1-40DD-9061-0FEF225B074E}" dt="2022-12-20T12:20:28.548" v="457" actId="2696"/>
        <pc:sldMkLst>
          <pc:docMk/>
          <pc:sldMk cId="2461861559" sldId="1659"/>
        </pc:sldMkLst>
      </pc:sldChg>
      <pc:sldChg chg="add del">
        <pc:chgData name="Kelly Stokes" userId="3e5c5154-569e-4d81-aa91-4f91841cdfa9" providerId="ADAL" clId="{E563B606-2EC1-40DD-9061-0FEF225B074E}" dt="2022-12-20T12:20:28.548" v="457" actId="2696"/>
        <pc:sldMkLst>
          <pc:docMk/>
          <pc:sldMk cId="2037495415" sldId="1660"/>
        </pc:sldMkLst>
      </pc:sldChg>
      <pc:sldChg chg="add del">
        <pc:chgData name="Kelly Stokes" userId="3e5c5154-569e-4d81-aa91-4f91841cdfa9" providerId="ADAL" clId="{E563B606-2EC1-40DD-9061-0FEF225B074E}" dt="2022-12-20T12:20:28.548" v="457" actId="2696"/>
        <pc:sldMkLst>
          <pc:docMk/>
          <pc:sldMk cId="3583576453" sldId="1661"/>
        </pc:sldMkLst>
      </pc:sldChg>
      <pc:sldChg chg="add del">
        <pc:chgData name="Kelly Stokes" userId="3e5c5154-569e-4d81-aa91-4f91841cdfa9" providerId="ADAL" clId="{E563B606-2EC1-40DD-9061-0FEF225B074E}" dt="2022-12-20T12:20:28.548" v="457" actId="2696"/>
        <pc:sldMkLst>
          <pc:docMk/>
          <pc:sldMk cId="4242278849" sldId="1662"/>
        </pc:sldMkLst>
      </pc:sldChg>
      <pc:sldChg chg="add del">
        <pc:chgData name="Kelly Stokes" userId="3e5c5154-569e-4d81-aa91-4f91841cdfa9" providerId="ADAL" clId="{E563B606-2EC1-40DD-9061-0FEF225B074E}" dt="2022-12-20T12:20:28.548" v="457" actId="2696"/>
        <pc:sldMkLst>
          <pc:docMk/>
          <pc:sldMk cId="1472833435" sldId="1663"/>
        </pc:sldMkLst>
      </pc:sldChg>
      <pc:sldChg chg="add del">
        <pc:chgData name="Kelly Stokes" userId="3e5c5154-569e-4d81-aa91-4f91841cdfa9" providerId="ADAL" clId="{E563B606-2EC1-40DD-9061-0FEF225B074E}" dt="2022-12-20T12:20:28.548" v="457" actId="2696"/>
        <pc:sldMkLst>
          <pc:docMk/>
          <pc:sldMk cId="360594027" sldId="1664"/>
        </pc:sldMkLst>
      </pc:sldChg>
      <pc:sldChg chg="add del">
        <pc:chgData name="Kelly Stokes" userId="3e5c5154-569e-4d81-aa91-4f91841cdfa9" providerId="ADAL" clId="{E563B606-2EC1-40DD-9061-0FEF225B074E}" dt="2022-12-20T12:20:28.548" v="457" actId="2696"/>
        <pc:sldMkLst>
          <pc:docMk/>
          <pc:sldMk cId="4291789553" sldId="1665"/>
        </pc:sldMkLst>
      </pc:sldChg>
      <pc:sldChg chg="add del">
        <pc:chgData name="Kelly Stokes" userId="3e5c5154-569e-4d81-aa91-4f91841cdfa9" providerId="ADAL" clId="{E563B606-2EC1-40DD-9061-0FEF225B074E}" dt="2022-12-20T12:20:28.548" v="457" actId="2696"/>
        <pc:sldMkLst>
          <pc:docMk/>
          <pc:sldMk cId="854351946" sldId="1666"/>
        </pc:sldMkLst>
      </pc:sldChg>
      <pc:sldChg chg="add del">
        <pc:chgData name="Kelly Stokes" userId="3e5c5154-569e-4d81-aa91-4f91841cdfa9" providerId="ADAL" clId="{E563B606-2EC1-40DD-9061-0FEF225B074E}" dt="2022-12-20T12:20:28.548" v="457" actId="2696"/>
        <pc:sldMkLst>
          <pc:docMk/>
          <pc:sldMk cId="1597260312" sldId="1667"/>
        </pc:sldMkLst>
      </pc:sldChg>
      <pc:sldChg chg="add del">
        <pc:chgData name="Kelly Stokes" userId="3e5c5154-569e-4d81-aa91-4f91841cdfa9" providerId="ADAL" clId="{E563B606-2EC1-40DD-9061-0FEF225B074E}" dt="2022-12-20T12:20:28.548" v="457" actId="2696"/>
        <pc:sldMkLst>
          <pc:docMk/>
          <pc:sldMk cId="2651990862" sldId="1668"/>
        </pc:sldMkLst>
      </pc:sldChg>
      <pc:sldChg chg="add del">
        <pc:chgData name="Kelly Stokes" userId="3e5c5154-569e-4d81-aa91-4f91841cdfa9" providerId="ADAL" clId="{E563B606-2EC1-40DD-9061-0FEF225B074E}" dt="2022-12-20T12:20:28.548" v="457" actId="2696"/>
        <pc:sldMkLst>
          <pc:docMk/>
          <pc:sldMk cId="2742636866" sldId="1669"/>
        </pc:sldMkLst>
      </pc:sldChg>
      <pc:sldChg chg="add del">
        <pc:chgData name="Kelly Stokes" userId="3e5c5154-569e-4d81-aa91-4f91841cdfa9" providerId="ADAL" clId="{E563B606-2EC1-40DD-9061-0FEF225B074E}" dt="2022-12-20T12:20:28.548" v="457" actId="2696"/>
        <pc:sldMkLst>
          <pc:docMk/>
          <pc:sldMk cId="2304057931" sldId="1670"/>
        </pc:sldMkLst>
      </pc:sldChg>
      <pc:sldChg chg="add del">
        <pc:chgData name="Kelly Stokes" userId="3e5c5154-569e-4d81-aa91-4f91841cdfa9" providerId="ADAL" clId="{E563B606-2EC1-40DD-9061-0FEF225B074E}" dt="2022-12-20T12:20:28.548" v="457" actId="2696"/>
        <pc:sldMkLst>
          <pc:docMk/>
          <pc:sldMk cId="3196283941" sldId="1671"/>
        </pc:sldMkLst>
      </pc:sldChg>
      <pc:sldChg chg="add del">
        <pc:chgData name="Kelly Stokes" userId="3e5c5154-569e-4d81-aa91-4f91841cdfa9" providerId="ADAL" clId="{E563B606-2EC1-40DD-9061-0FEF225B074E}" dt="2022-12-20T12:20:28.548" v="457" actId="2696"/>
        <pc:sldMkLst>
          <pc:docMk/>
          <pc:sldMk cId="3530271492" sldId="1672"/>
        </pc:sldMkLst>
      </pc:sldChg>
      <pc:sldChg chg="add del">
        <pc:chgData name="Kelly Stokes" userId="3e5c5154-569e-4d81-aa91-4f91841cdfa9" providerId="ADAL" clId="{E563B606-2EC1-40DD-9061-0FEF225B074E}" dt="2022-12-20T12:20:28.548" v="457" actId="2696"/>
        <pc:sldMkLst>
          <pc:docMk/>
          <pc:sldMk cId="4164078290" sldId="1673"/>
        </pc:sldMkLst>
      </pc:sldChg>
      <pc:sldChg chg="add del">
        <pc:chgData name="Kelly Stokes" userId="3e5c5154-569e-4d81-aa91-4f91841cdfa9" providerId="ADAL" clId="{E563B606-2EC1-40DD-9061-0FEF225B074E}" dt="2022-12-20T12:20:28.548" v="457" actId="2696"/>
        <pc:sldMkLst>
          <pc:docMk/>
          <pc:sldMk cId="2377292278" sldId="1674"/>
        </pc:sldMkLst>
      </pc:sldChg>
      <pc:sldChg chg="add del">
        <pc:chgData name="Kelly Stokes" userId="3e5c5154-569e-4d81-aa91-4f91841cdfa9" providerId="ADAL" clId="{E563B606-2EC1-40DD-9061-0FEF225B074E}" dt="2022-12-20T12:20:28.548" v="457" actId="2696"/>
        <pc:sldMkLst>
          <pc:docMk/>
          <pc:sldMk cId="3804369802" sldId="1675"/>
        </pc:sldMkLst>
      </pc:sldChg>
      <pc:sldChg chg="add del">
        <pc:chgData name="Kelly Stokes" userId="3e5c5154-569e-4d81-aa91-4f91841cdfa9" providerId="ADAL" clId="{E563B606-2EC1-40DD-9061-0FEF225B074E}" dt="2022-12-20T12:20:28.548" v="457" actId="2696"/>
        <pc:sldMkLst>
          <pc:docMk/>
          <pc:sldMk cId="2532181874" sldId="1676"/>
        </pc:sldMkLst>
      </pc:sldChg>
      <pc:sldChg chg="add del">
        <pc:chgData name="Kelly Stokes" userId="3e5c5154-569e-4d81-aa91-4f91841cdfa9" providerId="ADAL" clId="{E563B606-2EC1-40DD-9061-0FEF225B074E}" dt="2022-12-20T12:20:28.548" v="457" actId="2696"/>
        <pc:sldMkLst>
          <pc:docMk/>
          <pc:sldMk cId="1203412411" sldId="1677"/>
        </pc:sldMkLst>
      </pc:sldChg>
      <pc:sldChg chg="add del">
        <pc:chgData name="Kelly Stokes" userId="3e5c5154-569e-4d81-aa91-4f91841cdfa9" providerId="ADAL" clId="{E563B606-2EC1-40DD-9061-0FEF225B074E}" dt="2022-12-20T12:20:28.548" v="457" actId="2696"/>
        <pc:sldMkLst>
          <pc:docMk/>
          <pc:sldMk cId="4118262312" sldId="1678"/>
        </pc:sldMkLst>
      </pc:sldChg>
      <pc:sldChg chg="add del">
        <pc:chgData name="Kelly Stokes" userId="3e5c5154-569e-4d81-aa91-4f91841cdfa9" providerId="ADAL" clId="{E563B606-2EC1-40DD-9061-0FEF225B074E}" dt="2022-12-20T12:20:28.548" v="457" actId="2696"/>
        <pc:sldMkLst>
          <pc:docMk/>
          <pc:sldMk cId="3326793422" sldId="1679"/>
        </pc:sldMkLst>
      </pc:sldChg>
      <pc:sldChg chg="add del">
        <pc:chgData name="Kelly Stokes" userId="3e5c5154-569e-4d81-aa91-4f91841cdfa9" providerId="ADAL" clId="{E563B606-2EC1-40DD-9061-0FEF225B074E}" dt="2022-12-20T12:20:28.548" v="457" actId="2696"/>
        <pc:sldMkLst>
          <pc:docMk/>
          <pc:sldMk cId="3950007160" sldId="1680"/>
        </pc:sldMkLst>
      </pc:sldChg>
      <pc:sldChg chg="add del">
        <pc:chgData name="Kelly Stokes" userId="3e5c5154-569e-4d81-aa91-4f91841cdfa9" providerId="ADAL" clId="{E563B606-2EC1-40DD-9061-0FEF225B074E}" dt="2022-12-20T12:20:28.548" v="457" actId="2696"/>
        <pc:sldMkLst>
          <pc:docMk/>
          <pc:sldMk cId="3167437795" sldId="1681"/>
        </pc:sldMkLst>
      </pc:sldChg>
      <pc:sldChg chg="add del">
        <pc:chgData name="Kelly Stokes" userId="3e5c5154-569e-4d81-aa91-4f91841cdfa9" providerId="ADAL" clId="{E563B606-2EC1-40DD-9061-0FEF225B074E}" dt="2022-12-20T12:20:28.548" v="457" actId="2696"/>
        <pc:sldMkLst>
          <pc:docMk/>
          <pc:sldMk cId="2960481696" sldId="1682"/>
        </pc:sldMkLst>
      </pc:sldChg>
      <pc:sldChg chg="add del">
        <pc:chgData name="Kelly Stokes" userId="3e5c5154-569e-4d81-aa91-4f91841cdfa9" providerId="ADAL" clId="{E563B606-2EC1-40DD-9061-0FEF225B074E}" dt="2022-12-20T12:20:28.548" v="457" actId="2696"/>
        <pc:sldMkLst>
          <pc:docMk/>
          <pc:sldMk cId="4178082646" sldId="1683"/>
        </pc:sldMkLst>
      </pc:sldChg>
      <pc:sldChg chg="add del">
        <pc:chgData name="Kelly Stokes" userId="3e5c5154-569e-4d81-aa91-4f91841cdfa9" providerId="ADAL" clId="{E563B606-2EC1-40DD-9061-0FEF225B074E}" dt="2022-12-20T12:20:28.548" v="457" actId="2696"/>
        <pc:sldMkLst>
          <pc:docMk/>
          <pc:sldMk cId="2639494004" sldId="1684"/>
        </pc:sldMkLst>
      </pc:sldChg>
      <pc:sldChg chg="add del">
        <pc:chgData name="Kelly Stokes" userId="3e5c5154-569e-4d81-aa91-4f91841cdfa9" providerId="ADAL" clId="{E563B606-2EC1-40DD-9061-0FEF225B074E}" dt="2022-12-20T12:20:28.548" v="457" actId="2696"/>
        <pc:sldMkLst>
          <pc:docMk/>
          <pc:sldMk cId="3287256538" sldId="1685"/>
        </pc:sldMkLst>
      </pc:sldChg>
      <pc:sldChg chg="add del">
        <pc:chgData name="Kelly Stokes" userId="3e5c5154-569e-4d81-aa91-4f91841cdfa9" providerId="ADAL" clId="{E563B606-2EC1-40DD-9061-0FEF225B074E}" dt="2022-12-20T12:20:28.548" v="457" actId="2696"/>
        <pc:sldMkLst>
          <pc:docMk/>
          <pc:sldMk cId="1744857186" sldId="1686"/>
        </pc:sldMkLst>
      </pc:sldChg>
      <pc:sldChg chg="add del">
        <pc:chgData name="Kelly Stokes" userId="3e5c5154-569e-4d81-aa91-4f91841cdfa9" providerId="ADAL" clId="{E563B606-2EC1-40DD-9061-0FEF225B074E}" dt="2022-12-20T12:20:28.548" v="457" actId="2696"/>
        <pc:sldMkLst>
          <pc:docMk/>
          <pc:sldMk cId="3606901399" sldId="1687"/>
        </pc:sldMkLst>
      </pc:sldChg>
      <pc:sldChg chg="add del">
        <pc:chgData name="Kelly Stokes" userId="3e5c5154-569e-4d81-aa91-4f91841cdfa9" providerId="ADAL" clId="{E563B606-2EC1-40DD-9061-0FEF225B074E}" dt="2022-12-20T12:20:28.548" v="457" actId="2696"/>
        <pc:sldMkLst>
          <pc:docMk/>
          <pc:sldMk cId="2125243383" sldId="1688"/>
        </pc:sldMkLst>
      </pc:sldChg>
      <pc:sldChg chg="add del">
        <pc:chgData name="Kelly Stokes" userId="3e5c5154-569e-4d81-aa91-4f91841cdfa9" providerId="ADAL" clId="{E563B606-2EC1-40DD-9061-0FEF225B074E}" dt="2022-12-20T12:20:28.548" v="457" actId="2696"/>
        <pc:sldMkLst>
          <pc:docMk/>
          <pc:sldMk cId="77179632" sldId="1689"/>
        </pc:sldMkLst>
      </pc:sldChg>
      <pc:sldChg chg="add del">
        <pc:chgData name="Kelly Stokes" userId="3e5c5154-569e-4d81-aa91-4f91841cdfa9" providerId="ADAL" clId="{E563B606-2EC1-40DD-9061-0FEF225B074E}" dt="2022-12-20T12:20:28.548" v="457" actId="2696"/>
        <pc:sldMkLst>
          <pc:docMk/>
          <pc:sldMk cId="4274427563" sldId="1690"/>
        </pc:sldMkLst>
      </pc:sldChg>
      <pc:sldChg chg="add del">
        <pc:chgData name="Kelly Stokes" userId="3e5c5154-569e-4d81-aa91-4f91841cdfa9" providerId="ADAL" clId="{E563B606-2EC1-40DD-9061-0FEF225B074E}" dt="2022-12-20T12:20:28.548" v="457" actId="2696"/>
        <pc:sldMkLst>
          <pc:docMk/>
          <pc:sldMk cId="960175959" sldId="1691"/>
        </pc:sldMkLst>
      </pc:sldChg>
      <pc:sldChg chg="add del">
        <pc:chgData name="Kelly Stokes" userId="3e5c5154-569e-4d81-aa91-4f91841cdfa9" providerId="ADAL" clId="{E563B606-2EC1-40DD-9061-0FEF225B074E}" dt="2022-12-20T12:20:28.548" v="457" actId="2696"/>
        <pc:sldMkLst>
          <pc:docMk/>
          <pc:sldMk cId="2681517134" sldId="1692"/>
        </pc:sldMkLst>
      </pc:sldChg>
      <pc:sldChg chg="add del">
        <pc:chgData name="Kelly Stokes" userId="3e5c5154-569e-4d81-aa91-4f91841cdfa9" providerId="ADAL" clId="{E563B606-2EC1-40DD-9061-0FEF225B074E}" dt="2022-12-20T12:20:28.548" v="457" actId="2696"/>
        <pc:sldMkLst>
          <pc:docMk/>
          <pc:sldMk cId="3546465287" sldId="1693"/>
        </pc:sldMkLst>
      </pc:sldChg>
      <pc:sldChg chg="add del">
        <pc:chgData name="Kelly Stokes" userId="3e5c5154-569e-4d81-aa91-4f91841cdfa9" providerId="ADAL" clId="{E563B606-2EC1-40DD-9061-0FEF225B074E}" dt="2022-12-20T12:20:28.548" v="457" actId="2696"/>
        <pc:sldMkLst>
          <pc:docMk/>
          <pc:sldMk cId="1335662721" sldId="1694"/>
        </pc:sldMkLst>
      </pc:sldChg>
      <pc:sldChg chg="add del">
        <pc:chgData name="Kelly Stokes" userId="3e5c5154-569e-4d81-aa91-4f91841cdfa9" providerId="ADAL" clId="{E563B606-2EC1-40DD-9061-0FEF225B074E}" dt="2022-12-20T12:20:28.548" v="457" actId="2696"/>
        <pc:sldMkLst>
          <pc:docMk/>
          <pc:sldMk cId="1349845283" sldId="1695"/>
        </pc:sldMkLst>
      </pc:sldChg>
      <pc:sldChg chg="add del">
        <pc:chgData name="Kelly Stokes" userId="3e5c5154-569e-4d81-aa91-4f91841cdfa9" providerId="ADAL" clId="{E563B606-2EC1-40DD-9061-0FEF225B074E}" dt="2022-12-20T12:20:28.548" v="457" actId="2696"/>
        <pc:sldMkLst>
          <pc:docMk/>
          <pc:sldMk cId="2208087957" sldId="1696"/>
        </pc:sldMkLst>
      </pc:sldChg>
      <pc:sldChg chg="add del">
        <pc:chgData name="Kelly Stokes" userId="3e5c5154-569e-4d81-aa91-4f91841cdfa9" providerId="ADAL" clId="{E563B606-2EC1-40DD-9061-0FEF225B074E}" dt="2022-12-20T12:20:28.548" v="457" actId="2696"/>
        <pc:sldMkLst>
          <pc:docMk/>
          <pc:sldMk cId="3515646563" sldId="1697"/>
        </pc:sldMkLst>
      </pc:sldChg>
      <pc:sldChg chg="add del">
        <pc:chgData name="Kelly Stokes" userId="3e5c5154-569e-4d81-aa91-4f91841cdfa9" providerId="ADAL" clId="{E563B606-2EC1-40DD-9061-0FEF225B074E}" dt="2022-12-20T12:20:28.548" v="457" actId="2696"/>
        <pc:sldMkLst>
          <pc:docMk/>
          <pc:sldMk cId="2674867105" sldId="1698"/>
        </pc:sldMkLst>
      </pc:sldChg>
      <pc:sldChg chg="add del">
        <pc:chgData name="Kelly Stokes" userId="3e5c5154-569e-4d81-aa91-4f91841cdfa9" providerId="ADAL" clId="{E563B606-2EC1-40DD-9061-0FEF225B074E}" dt="2022-12-20T12:20:28.548" v="457" actId="2696"/>
        <pc:sldMkLst>
          <pc:docMk/>
          <pc:sldMk cId="392865490" sldId="1699"/>
        </pc:sldMkLst>
      </pc:sldChg>
      <pc:sldChg chg="add del">
        <pc:chgData name="Kelly Stokes" userId="3e5c5154-569e-4d81-aa91-4f91841cdfa9" providerId="ADAL" clId="{E563B606-2EC1-40DD-9061-0FEF225B074E}" dt="2022-12-20T12:20:28.548" v="457" actId="2696"/>
        <pc:sldMkLst>
          <pc:docMk/>
          <pc:sldMk cId="3498169518" sldId="1700"/>
        </pc:sldMkLst>
      </pc:sldChg>
      <pc:sldChg chg="add del">
        <pc:chgData name="Kelly Stokes" userId="3e5c5154-569e-4d81-aa91-4f91841cdfa9" providerId="ADAL" clId="{E563B606-2EC1-40DD-9061-0FEF225B074E}" dt="2022-12-20T12:20:28.548" v="457" actId="2696"/>
        <pc:sldMkLst>
          <pc:docMk/>
          <pc:sldMk cId="2427592736" sldId="1701"/>
        </pc:sldMkLst>
      </pc:sldChg>
      <pc:sldChg chg="add del">
        <pc:chgData name="Kelly Stokes" userId="3e5c5154-569e-4d81-aa91-4f91841cdfa9" providerId="ADAL" clId="{E563B606-2EC1-40DD-9061-0FEF225B074E}" dt="2022-12-20T12:20:28.548" v="457" actId="2696"/>
        <pc:sldMkLst>
          <pc:docMk/>
          <pc:sldMk cId="921348483" sldId="1702"/>
        </pc:sldMkLst>
      </pc:sldChg>
      <pc:sldChg chg="add del">
        <pc:chgData name="Kelly Stokes" userId="3e5c5154-569e-4d81-aa91-4f91841cdfa9" providerId="ADAL" clId="{E563B606-2EC1-40DD-9061-0FEF225B074E}" dt="2022-12-20T12:20:28.548" v="457" actId="2696"/>
        <pc:sldMkLst>
          <pc:docMk/>
          <pc:sldMk cId="3522099652" sldId="1703"/>
        </pc:sldMkLst>
      </pc:sldChg>
      <pc:sldChg chg="add del">
        <pc:chgData name="Kelly Stokes" userId="3e5c5154-569e-4d81-aa91-4f91841cdfa9" providerId="ADAL" clId="{E563B606-2EC1-40DD-9061-0FEF225B074E}" dt="2022-12-20T12:20:28.548" v="457" actId="2696"/>
        <pc:sldMkLst>
          <pc:docMk/>
          <pc:sldMk cId="4093028607" sldId="1704"/>
        </pc:sldMkLst>
      </pc:sldChg>
      <pc:sldChg chg="add del">
        <pc:chgData name="Kelly Stokes" userId="3e5c5154-569e-4d81-aa91-4f91841cdfa9" providerId="ADAL" clId="{E563B606-2EC1-40DD-9061-0FEF225B074E}" dt="2022-12-20T12:20:28.548" v="457" actId="2696"/>
        <pc:sldMkLst>
          <pc:docMk/>
          <pc:sldMk cId="2249143872" sldId="1705"/>
        </pc:sldMkLst>
      </pc:sldChg>
      <pc:sldChg chg="add del">
        <pc:chgData name="Kelly Stokes" userId="3e5c5154-569e-4d81-aa91-4f91841cdfa9" providerId="ADAL" clId="{E563B606-2EC1-40DD-9061-0FEF225B074E}" dt="2022-12-20T12:20:28.548" v="457" actId="2696"/>
        <pc:sldMkLst>
          <pc:docMk/>
          <pc:sldMk cId="3871152147" sldId="1706"/>
        </pc:sldMkLst>
      </pc:sldChg>
      <pc:sldChg chg="add del">
        <pc:chgData name="Kelly Stokes" userId="3e5c5154-569e-4d81-aa91-4f91841cdfa9" providerId="ADAL" clId="{E563B606-2EC1-40DD-9061-0FEF225B074E}" dt="2022-12-20T12:20:28.548" v="457" actId="2696"/>
        <pc:sldMkLst>
          <pc:docMk/>
          <pc:sldMk cId="1544949736" sldId="1707"/>
        </pc:sldMkLst>
      </pc:sldChg>
      <pc:sldChg chg="add del">
        <pc:chgData name="Kelly Stokes" userId="3e5c5154-569e-4d81-aa91-4f91841cdfa9" providerId="ADAL" clId="{E563B606-2EC1-40DD-9061-0FEF225B074E}" dt="2022-12-20T12:20:28.548" v="457" actId="2696"/>
        <pc:sldMkLst>
          <pc:docMk/>
          <pc:sldMk cId="1729068105" sldId="1708"/>
        </pc:sldMkLst>
      </pc:sldChg>
      <pc:sldChg chg="add del">
        <pc:chgData name="Kelly Stokes" userId="3e5c5154-569e-4d81-aa91-4f91841cdfa9" providerId="ADAL" clId="{E563B606-2EC1-40DD-9061-0FEF225B074E}" dt="2022-12-20T12:20:28.548" v="457" actId="2696"/>
        <pc:sldMkLst>
          <pc:docMk/>
          <pc:sldMk cId="3986170334" sldId="1709"/>
        </pc:sldMkLst>
      </pc:sldChg>
      <pc:sldChg chg="add del">
        <pc:chgData name="Kelly Stokes" userId="3e5c5154-569e-4d81-aa91-4f91841cdfa9" providerId="ADAL" clId="{E563B606-2EC1-40DD-9061-0FEF225B074E}" dt="2022-12-20T12:20:28.548" v="457" actId="2696"/>
        <pc:sldMkLst>
          <pc:docMk/>
          <pc:sldMk cId="1766479909" sldId="1710"/>
        </pc:sldMkLst>
      </pc:sldChg>
      <pc:sldChg chg="add del">
        <pc:chgData name="Kelly Stokes" userId="3e5c5154-569e-4d81-aa91-4f91841cdfa9" providerId="ADAL" clId="{E563B606-2EC1-40DD-9061-0FEF225B074E}" dt="2022-12-20T12:20:28.548" v="457" actId="2696"/>
        <pc:sldMkLst>
          <pc:docMk/>
          <pc:sldMk cId="3613243259" sldId="1711"/>
        </pc:sldMkLst>
      </pc:sldChg>
      <pc:sldChg chg="add del">
        <pc:chgData name="Kelly Stokes" userId="3e5c5154-569e-4d81-aa91-4f91841cdfa9" providerId="ADAL" clId="{E563B606-2EC1-40DD-9061-0FEF225B074E}" dt="2022-12-20T12:20:28.548" v="457" actId="2696"/>
        <pc:sldMkLst>
          <pc:docMk/>
          <pc:sldMk cId="495960817" sldId="1712"/>
        </pc:sldMkLst>
      </pc:sldChg>
      <pc:sldChg chg="add del">
        <pc:chgData name="Kelly Stokes" userId="3e5c5154-569e-4d81-aa91-4f91841cdfa9" providerId="ADAL" clId="{E563B606-2EC1-40DD-9061-0FEF225B074E}" dt="2022-12-20T12:20:28.548" v="457" actId="2696"/>
        <pc:sldMkLst>
          <pc:docMk/>
          <pc:sldMk cId="2712394026" sldId="1713"/>
        </pc:sldMkLst>
      </pc:sldChg>
      <pc:sldChg chg="add del">
        <pc:chgData name="Kelly Stokes" userId="3e5c5154-569e-4d81-aa91-4f91841cdfa9" providerId="ADAL" clId="{E563B606-2EC1-40DD-9061-0FEF225B074E}" dt="2022-12-20T12:20:28.548" v="457" actId="2696"/>
        <pc:sldMkLst>
          <pc:docMk/>
          <pc:sldMk cId="1234134969" sldId="1714"/>
        </pc:sldMkLst>
      </pc:sldChg>
      <pc:sldChg chg="add del">
        <pc:chgData name="Kelly Stokes" userId="3e5c5154-569e-4d81-aa91-4f91841cdfa9" providerId="ADAL" clId="{E563B606-2EC1-40DD-9061-0FEF225B074E}" dt="2022-12-20T12:20:28.548" v="457" actId="2696"/>
        <pc:sldMkLst>
          <pc:docMk/>
          <pc:sldMk cId="3493102622" sldId="1715"/>
        </pc:sldMkLst>
      </pc:sldChg>
      <pc:sldChg chg="add del">
        <pc:chgData name="Kelly Stokes" userId="3e5c5154-569e-4d81-aa91-4f91841cdfa9" providerId="ADAL" clId="{E563B606-2EC1-40DD-9061-0FEF225B074E}" dt="2022-12-20T12:20:28.548" v="457" actId="2696"/>
        <pc:sldMkLst>
          <pc:docMk/>
          <pc:sldMk cId="2815392371" sldId="1716"/>
        </pc:sldMkLst>
      </pc:sldChg>
      <pc:sldChg chg="add del">
        <pc:chgData name="Kelly Stokes" userId="3e5c5154-569e-4d81-aa91-4f91841cdfa9" providerId="ADAL" clId="{E563B606-2EC1-40DD-9061-0FEF225B074E}" dt="2022-12-20T12:20:28.548" v="457" actId="2696"/>
        <pc:sldMkLst>
          <pc:docMk/>
          <pc:sldMk cId="3996277689" sldId="1717"/>
        </pc:sldMkLst>
      </pc:sldChg>
      <pc:sldChg chg="add del">
        <pc:chgData name="Kelly Stokes" userId="3e5c5154-569e-4d81-aa91-4f91841cdfa9" providerId="ADAL" clId="{E563B606-2EC1-40DD-9061-0FEF225B074E}" dt="2022-12-20T12:20:28.548" v="457" actId="2696"/>
        <pc:sldMkLst>
          <pc:docMk/>
          <pc:sldMk cId="1494189864" sldId="1718"/>
        </pc:sldMkLst>
      </pc:sldChg>
      <pc:sldChg chg="add del">
        <pc:chgData name="Kelly Stokes" userId="3e5c5154-569e-4d81-aa91-4f91841cdfa9" providerId="ADAL" clId="{E563B606-2EC1-40DD-9061-0FEF225B074E}" dt="2022-12-20T12:20:28.548" v="457" actId="2696"/>
        <pc:sldMkLst>
          <pc:docMk/>
          <pc:sldMk cId="797652934" sldId="1719"/>
        </pc:sldMkLst>
      </pc:sldChg>
      <pc:sldChg chg="add del">
        <pc:chgData name="Kelly Stokes" userId="3e5c5154-569e-4d81-aa91-4f91841cdfa9" providerId="ADAL" clId="{E563B606-2EC1-40DD-9061-0FEF225B074E}" dt="2022-12-20T12:20:28.548" v="457" actId="2696"/>
        <pc:sldMkLst>
          <pc:docMk/>
          <pc:sldMk cId="323056605" sldId="1720"/>
        </pc:sldMkLst>
      </pc:sldChg>
      <pc:sldChg chg="add del">
        <pc:chgData name="Kelly Stokes" userId="3e5c5154-569e-4d81-aa91-4f91841cdfa9" providerId="ADAL" clId="{E563B606-2EC1-40DD-9061-0FEF225B074E}" dt="2022-12-20T12:20:28.548" v="457" actId="2696"/>
        <pc:sldMkLst>
          <pc:docMk/>
          <pc:sldMk cId="1044363799" sldId="1721"/>
        </pc:sldMkLst>
      </pc:sldChg>
      <pc:sldChg chg="add del">
        <pc:chgData name="Kelly Stokes" userId="3e5c5154-569e-4d81-aa91-4f91841cdfa9" providerId="ADAL" clId="{E563B606-2EC1-40DD-9061-0FEF225B074E}" dt="2022-12-20T12:20:28.548" v="457" actId="2696"/>
        <pc:sldMkLst>
          <pc:docMk/>
          <pc:sldMk cId="3719475648" sldId="1722"/>
        </pc:sldMkLst>
      </pc:sldChg>
      <pc:sldChg chg="add del">
        <pc:chgData name="Kelly Stokes" userId="3e5c5154-569e-4d81-aa91-4f91841cdfa9" providerId="ADAL" clId="{E563B606-2EC1-40DD-9061-0FEF225B074E}" dt="2022-12-20T12:20:28.548" v="457" actId="2696"/>
        <pc:sldMkLst>
          <pc:docMk/>
          <pc:sldMk cId="3009978031" sldId="1723"/>
        </pc:sldMkLst>
      </pc:sldChg>
      <pc:sldChg chg="add del">
        <pc:chgData name="Kelly Stokes" userId="3e5c5154-569e-4d81-aa91-4f91841cdfa9" providerId="ADAL" clId="{E563B606-2EC1-40DD-9061-0FEF225B074E}" dt="2022-12-20T12:20:28.548" v="457" actId="2696"/>
        <pc:sldMkLst>
          <pc:docMk/>
          <pc:sldMk cId="3723457609" sldId="1724"/>
        </pc:sldMkLst>
      </pc:sldChg>
      <pc:sldChg chg="add del">
        <pc:chgData name="Kelly Stokes" userId="3e5c5154-569e-4d81-aa91-4f91841cdfa9" providerId="ADAL" clId="{E563B606-2EC1-40DD-9061-0FEF225B074E}" dt="2022-12-20T12:20:28.548" v="457" actId="2696"/>
        <pc:sldMkLst>
          <pc:docMk/>
          <pc:sldMk cId="2690166208" sldId="1725"/>
        </pc:sldMkLst>
      </pc:sldChg>
      <pc:sldChg chg="add del">
        <pc:chgData name="Kelly Stokes" userId="3e5c5154-569e-4d81-aa91-4f91841cdfa9" providerId="ADAL" clId="{E563B606-2EC1-40DD-9061-0FEF225B074E}" dt="2022-12-20T12:20:28.548" v="457" actId="2696"/>
        <pc:sldMkLst>
          <pc:docMk/>
          <pc:sldMk cId="238953353" sldId="1726"/>
        </pc:sldMkLst>
      </pc:sldChg>
      <pc:sldChg chg="add del">
        <pc:chgData name="Kelly Stokes" userId="3e5c5154-569e-4d81-aa91-4f91841cdfa9" providerId="ADAL" clId="{E563B606-2EC1-40DD-9061-0FEF225B074E}" dt="2022-12-20T12:20:28.548" v="457" actId="2696"/>
        <pc:sldMkLst>
          <pc:docMk/>
          <pc:sldMk cId="2875894580" sldId="1727"/>
        </pc:sldMkLst>
      </pc:sldChg>
      <pc:sldChg chg="add del">
        <pc:chgData name="Kelly Stokes" userId="3e5c5154-569e-4d81-aa91-4f91841cdfa9" providerId="ADAL" clId="{E563B606-2EC1-40DD-9061-0FEF225B074E}" dt="2022-12-20T12:20:28.548" v="457" actId="2696"/>
        <pc:sldMkLst>
          <pc:docMk/>
          <pc:sldMk cId="653939363" sldId="1729"/>
        </pc:sldMkLst>
      </pc:sldChg>
      <pc:sldChg chg="add del">
        <pc:chgData name="Kelly Stokes" userId="3e5c5154-569e-4d81-aa91-4f91841cdfa9" providerId="ADAL" clId="{E563B606-2EC1-40DD-9061-0FEF225B074E}" dt="2022-12-20T12:20:28.548" v="457" actId="2696"/>
        <pc:sldMkLst>
          <pc:docMk/>
          <pc:sldMk cId="543223603" sldId="1730"/>
        </pc:sldMkLst>
      </pc:sldChg>
      <pc:sldChg chg="add del">
        <pc:chgData name="Kelly Stokes" userId="3e5c5154-569e-4d81-aa91-4f91841cdfa9" providerId="ADAL" clId="{E563B606-2EC1-40DD-9061-0FEF225B074E}" dt="2022-12-20T12:20:28.548" v="457" actId="2696"/>
        <pc:sldMkLst>
          <pc:docMk/>
          <pc:sldMk cId="1775855326" sldId="1731"/>
        </pc:sldMkLst>
      </pc:sldChg>
      <pc:sldChg chg="add del">
        <pc:chgData name="Kelly Stokes" userId="3e5c5154-569e-4d81-aa91-4f91841cdfa9" providerId="ADAL" clId="{E563B606-2EC1-40DD-9061-0FEF225B074E}" dt="2022-12-20T12:20:28.548" v="457" actId="2696"/>
        <pc:sldMkLst>
          <pc:docMk/>
          <pc:sldMk cId="1078664641" sldId="1732"/>
        </pc:sldMkLst>
      </pc:sldChg>
      <pc:sldChg chg="add del">
        <pc:chgData name="Kelly Stokes" userId="3e5c5154-569e-4d81-aa91-4f91841cdfa9" providerId="ADAL" clId="{E563B606-2EC1-40DD-9061-0FEF225B074E}" dt="2022-12-20T12:20:28.548" v="457" actId="2696"/>
        <pc:sldMkLst>
          <pc:docMk/>
          <pc:sldMk cId="2072690717" sldId="1733"/>
        </pc:sldMkLst>
      </pc:sldChg>
      <pc:sldChg chg="add del">
        <pc:chgData name="Kelly Stokes" userId="3e5c5154-569e-4d81-aa91-4f91841cdfa9" providerId="ADAL" clId="{E563B606-2EC1-40DD-9061-0FEF225B074E}" dt="2022-12-20T12:20:28.548" v="457" actId="2696"/>
        <pc:sldMkLst>
          <pc:docMk/>
          <pc:sldMk cId="2379970098" sldId="1734"/>
        </pc:sldMkLst>
      </pc:sldChg>
      <pc:sldChg chg="add del">
        <pc:chgData name="Kelly Stokes" userId="3e5c5154-569e-4d81-aa91-4f91841cdfa9" providerId="ADAL" clId="{E563B606-2EC1-40DD-9061-0FEF225B074E}" dt="2022-12-20T12:20:28.548" v="457" actId="2696"/>
        <pc:sldMkLst>
          <pc:docMk/>
          <pc:sldMk cId="1465948028" sldId="1735"/>
        </pc:sldMkLst>
      </pc:sldChg>
      <pc:sldChg chg="add del">
        <pc:chgData name="Kelly Stokes" userId="3e5c5154-569e-4d81-aa91-4f91841cdfa9" providerId="ADAL" clId="{E563B606-2EC1-40DD-9061-0FEF225B074E}" dt="2022-12-20T12:20:28.548" v="457" actId="2696"/>
        <pc:sldMkLst>
          <pc:docMk/>
          <pc:sldMk cId="3372321515" sldId="1736"/>
        </pc:sldMkLst>
      </pc:sldChg>
      <pc:sldChg chg="add del">
        <pc:chgData name="Kelly Stokes" userId="3e5c5154-569e-4d81-aa91-4f91841cdfa9" providerId="ADAL" clId="{E563B606-2EC1-40DD-9061-0FEF225B074E}" dt="2022-12-20T12:20:28.548" v="457" actId="2696"/>
        <pc:sldMkLst>
          <pc:docMk/>
          <pc:sldMk cId="596852966" sldId="1737"/>
        </pc:sldMkLst>
      </pc:sldChg>
      <pc:sldChg chg="add del">
        <pc:chgData name="Kelly Stokes" userId="3e5c5154-569e-4d81-aa91-4f91841cdfa9" providerId="ADAL" clId="{E563B606-2EC1-40DD-9061-0FEF225B074E}" dt="2022-12-20T12:20:28.548" v="457" actId="2696"/>
        <pc:sldMkLst>
          <pc:docMk/>
          <pc:sldMk cId="2954554493" sldId="1738"/>
        </pc:sldMkLst>
      </pc:sldChg>
      <pc:sldChg chg="add del">
        <pc:chgData name="Kelly Stokes" userId="3e5c5154-569e-4d81-aa91-4f91841cdfa9" providerId="ADAL" clId="{E563B606-2EC1-40DD-9061-0FEF225B074E}" dt="2022-12-20T12:20:28.548" v="457" actId="2696"/>
        <pc:sldMkLst>
          <pc:docMk/>
          <pc:sldMk cId="1204634972" sldId="1739"/>
        </pc:sldMkLst>
      </pc:sldChg>
      <pc:sldChg chg="add del">
        <pc:chgData name="Kelly Stokes" userId="3e5c5154-569e-4d81-aa91-4f91841cdfa9" providerId="ADAL" clId="{E563B606-2EC1-40DD-9061-0FEF225B074E}" dt="2022-12-20T12:20:28.548" v="457" actId="2696"/>
        <pc:sldMkLst>
          <pc:docMk/>
          <pc:sldMk cId="271070114" sldId="1740"/>
        </pc:sldMkLst>
      </pc:sldChg>
      <pc:sldChg chg="add del">
        <pc:chgData name="Kelly Stokes" userId="3e5c5154-569e-4d81-aa91-4f91841cdfa9" providerId="ADAL" clId="{E563B606-2EC1-40DD-9061-0FEF225B074E}" dt="2022-12-20T12:20:28.548" v="457" actId="2696"/>
        <pc:sldMkLst>
          <pc:docMk/>
          <pc:sldMk cId="3882521873" sldId="1741"/>
        </pc:sldMkLst>
      </pc:sldChg>
      <pc:sldChg chg="add del">
        <pc:chgData name="Kelly Stokes" userId="3e5c5154-569e-4d81-aa91-4f91841cdfa9" providerId="ADAL" clId="{E563B606-2EC1-40DD-9061-0FEF225B074E}" dt="2022-12-20T12:20:28.548" v="457" actId="2696"/>
        <pc:sldMkLst>
          <pc:docMk/>
          <pc:sldMk cId="2984758511" sldId="1742"/>
        </pc:sldMkLst>
      </pc:sldChg>
      <pc:sldChg chg="add del">
        <pc:chgData name="Kelly Stokes" userId="3e5c5154-569e-4d81-aa91-4f91841cdfa9" providerId="ADAL" clId="{E563B606-2EC1-40DD-9061-0FEF225B074E}" dt="2022-12-20T12:20:28.548" v="457" actId="2696"/>
        <pc:sldMkLst>
          <pc:docMk/>
          <pc:sldMk cId="1105918435" sldId="1743"/>
        </pc:sldMkLst>
      </pc:sldChg>
      <pc:sldChg chg="add del">
        <pc:chgData name="Kelly Stokes" userId="3e5c5154-569e-4d81-aa91-4f91841cdfa9" providerId="ADAL" clId="{E563B606-2EC1-40DD-9061-0FEF225B074E}" dt="2022-12-20T12:20:28.548" v="457" actId="2696"/>
        <pc:sldMkLst>
          <pc:docMk/>
          <pc:sldMk cId="2472038407" sldId="1744"/>
        </pc:sldMkLst>
      </pc:sldChg>
      <pc:sldChg chg="add del">
        <pc:chgData name="Kelly Stokes" userId="3e5c5154-569e-4d81-aa91-4f91841cdfa9" providerId="ADAL" clId="{E563B606-2EC1-40DD-9061-0FEF225B074E}" dt="2022-12-20T12:20:28.548" v="457" actId="2696"/>
        <pc:sldMkLst>
          <pc:docMk/>
          <pc:sldMk cId="803520100" sldId="1745"/>
        </pc:sldMkLst>
      </pc:sldChg>
      <pc:sldChg chg="add del">
        <pc:chgData name="Kelly Stokes" userId="3e5c5154-569e-4d81-aa91-4f91841cdfa9" providerId="ADAL" clId="{E563B606-2EC1-40DD-9061-0FEF225B074E}" dt="2022-12-20T12:20:28.548" v="457" actId="2696"/>
        <pc:sldMkLst>
          <pc:docMk/>
          <pc:sldMk cId="375827455" sldId="1746"/>
        </pc:sldMkLst>
      </pc:sldChg>
      <pc:sldChg chg="add del">
        <pc:chgData name="Kelly Stokes" userId="3e5c5154-569e-4d81-aa91-4f91841cdfa9" providerId="ADAL" clId="{E563B606-2EC1-40DD-9061-0FEF225B074E}" dt="2022-12-20T12:20:28.548" v="457" actId="2696"/>
        <pc:sldMkLst>
          <pc:docMk/>
          <pc:sldMk cId="3611384579" sldId="1747"/>
        </pc:sldMkLst>
      </pc:sldChg>
      <pc:sldChg chg="add del">
        <pc:chgData name="Kelly Stokes" userId="3e5c5154-569e-4d81-aa91-4f91841cdfa9" providerId="ADAL" clId="{E563B606-2EC1-40DD-9061-0FEF225B074E}" dt="2022-12-20T12:20:28.548" v="457" actId="2696"/>
        <pc:sldMkLst>
          <pc:docMk/>
          <pc:sldMk cId="3275324397" sldId="1748"/>
        </pc:sldMkLst>
      </pc:sldChg>
      <pc:sldChg chg="add del">
        <pc:chgData name="Kelly Stokes" userId="3e5c5154-569e-4d81-aa91-4f91841cdfa9" providerId="ADAL" clId="{E563B606-2EC1-40DD-9061-0FEF225B074E}" dt="2022-12-20T12:20:28.548" v="457" actId="2696"/>
        <pc:sldMkLst>
          <pc:docMk/>
          <pc:sldMk cId="2523047631" sldId="1749"/>
        </pc:sldMkLst>
      </pc:sldChg>
      <pc:sldChg chg="add del">
        <pc:chgData name="Kelly Stokes" userId="3e5c5154-569e-4d81-aa91-4f91841cdfa9" providerId="ADAL" clId="{E563B606-2EC1-40DD-9061-0FEF225B074E}" dt="2022-12-20T12:20:28.548" v="457" actId="2696"/>
        <pc:sldMkLst>
          <pc:docMk/>
          <pc:sldMk cId="1971683618" sldId="1750"/>
        </pc:sldMkLst>
      </pc:sldChg>
      <pc:sldChg chg="add del">
        <pc:chgData name="Kelly Stokes" userId="3e5c5154-569e-4d81-aa91-4f91841cdfa9" providerId="ADAL" clId="{E563B606-2EC1-40DD-9061-0FEF225B074E}" dt="2022-12-20T12:20:28.548" v="457" actId="2696"/>
        <pc:sldMkLst>
          <pc:docMk/>
          <pc:sldMk cId="1216110856" sldId="1751"/>
        </pc:sldMkLst>
      </pc:sldChg>
      <pc:sldChg chg="add del">
        <pc:chgData name="Kelly Stokes" userId="3e5c5154-569e-4d81-aa91-4f91841cdfa9" providerId="ADAL" clId="{E563B606-2EC1-40DD-9061-0FEF225B074E}" dt="2022-12-20T12:20:28.548" v="457" actId="2696"/>
        <pc:sldMkLst>
          <pc:docMk/>
          <pc:sldMk cId="3236904305" sldId="1752"/>
        </pc:sldMkLst>
      </pc:sldChg>
      <pc:sldChg chg="add del">
        <pc:chgData name="Kelly Stokes" userId="3e5c5154-569e-4d81-aa91-4f91841cdfa9" providerId="ADAL" clId="{E563B606-2EC1-40DD-9061-0FEF225B074E}" dt="2022-12-20T12:20:28.548" v="457" actId="2696"/>
        <pc:sldMkLst>
          <pc:docMk/>
          <pc:sldMk cId="3204507038" sldId="1753"/>
        </pc:sldMkLst>
      </pc:sldChg>
      <pc:sldChg chg="del">
        <pc:chgData name="Kelly Stokes" userId="3e5c5154-569e-4d81-aa91-4f91841cdfa9" providerId="ADAL" clId="{E563B606-2EC1-40DD-9061-0FEF225B074E}" dt="2022-12-20T11:58:34.354" v="13" actId="2696"/>
        <pc:sldMkLst>
          <pc:docMk/>
          <pc:sldMk cId="2753329771" sldId="1762"/>
        </pc:sldMkLst>
      </pc:sldChg>
      <pc:sldChg chg="addSp delSp modSp add modAnim">
        <pc:chgData name="Kelly Stokes" userId="3e5c5154-569e-4d81-aa91-4f91841cdfa9" providerId="ADAL" clId="{E563B606-2EC1-40DD-9061-0FEF225B074E}" dt="2022-12-20T12:07:56.433" v="172"/>
        <pc:sldMkLst>
          <pc:docMk/>
          <pc:sldMk cId="3215272660" sldId="1762"/>
        </pc:sldMkLst>
        <pc:spChg chg="mod">
          <ac:chgData name="Kelly Stokes" userId="3e5c5154-569e-4d81-aa91-4f91841cdfa9" providerId="ADAL" clId="{E563B606-2EC1-40DD-9061-0FEF225B074E}" dt="2022-12-20T12:07:15.950" v="146" actId="20577"/>
          <ac:spMkLst>
            <pc:docMk/>
            <pc:sldMk cId="3215272660" sldId="1762"/>
            <ac:spMk id="2" creationId="{52DA34BA-82FC-47C5-BCE1-BB65E08B92A1}"/>
          </ac:spMkLst>
        </pc:spChg>
        <pc:spChg chg="mod">
          <ac:chgData name="Kelly Stokes" userId="3e5c5154-569e-4d81-aa91-4f91841cdfa9" providerId="ADAL" clId="{E563B606-2EC1-40DD-9061-0FEF225B074E}" dt="2022-12-20T12:07:20.407" v="153" actId="20577"/>
          <ac:spMkLst>
            <pc:docMk/>
            <pc:sldMk cId="3215272660" sldId="1762"/>
            <ac:spMk id="5" creationId="{EBB8FA13-5BDC-AA50-B2C6-E5B9B422AFA4}"/>
          </ac:spMkLst>
        </pc:spChg>
        <pc:spChg chg="mod">
          <ac:chgData name="Kelly Stokes" userId="3e5c5154-569e-4d81-aa91-4f91841cdfa9" providerId="ADAL" clId="{E563B606-2EC1-40DD-9061-0FEF225B074E}" dt="2022-12-20T12:07:25.858" v="166" actId="20577"/>
          <ac:spMkLst>
            <pc:docMk/>
            <pc:sldMk cId="3215272660" sldId="1762"/>
            <ac:spMk id="6" creationId="{F4143087-2E5F-3AA9-1F71-049E0E675309}"/>
          </ac:spMkLst>
        </pc:spChg>
        <pc:picChg chg="del">
          <ac:chgData name="Kelly Stokes" userId="3e5c5154-569e-4d81-aa91-4f91841cdfa9" providerId="ADAL" clId="{E563B606-2EC1-40DD-9061-0FEF225B074E}" dt="2022-12-20T12:07:51.846" v="167" actId="478"/>
          <ac:picMkLst>
            <pc:docMk/>
            <pc:sldMk cId="3215272660" sldId="1762"/>
            <ac:picMk id="1026" creationId="{1A3F498D-81C5-30D3-A9D6-BC5DE4CF1636}"/>
          </ac:picMkLst>
        </pc:picChg>
        <pc:picChg chg="add mod">
          <ac:chgData name="Kelly Stokes" userId="3e5c5154-569e-4d81-aa91-4f91841cdfa9" providerId="ADAL" clId="{E563B606-2EC1-40DD-9061-0FEF225B074E}" dt="2022-12-20T12:07:53.930" v="169" actId="1076"/>
          <ac:picMkLst>
            <pc:docMk/>
            <pc:sldMk cId="3215272660" sldId="1762"/>
            <ac:picMk id="2050" creationId="{69D80857-398C-F4E9-4CF6-760D02ADB211}"/>
          </ac:picMkLst>
        </pc:picChg>
      </pc:sldChg>
      <pc:sldChg chg="del">
        <pc:chgData name="Kelly Stokes" userId="3e5c5154-569e-4d81-aa91-4f91841cdfa9" providerId="ADAL" clId="{E563B606-2EC1-40DD-9061-0FEF225B074E}" dt="2022-12-20T11:58:34.354" v="13" actId="2696"/>
        <pc:sldMkLst>
          <pc:docMk/>
          <pc:sldMk cId="2733567587" sldId="1763"/>
        </pc:sldMkLst>
      </pc:sldChg>
      <pc:sldChg chg="addSp delSp modSp add modAnim">
        <pc:chgData name="Kelly Stokes" userId="3e5c5154-569e-4d81-aa91-4f91841cdfa9" providerId="ADAL" clId="{E563B606-2EC1-40DD-9061-0FEF225B074E}" dt="2022-12-20T12:08:46.614" v="220"/>
        <pc:sldMkLst>
          <pc:docMk/>
          <pc:sldMk cId="4159677635" sldId="1763"/>
        </pc:sldMkLst>
        <pc:spChg chg="mod">
          <ac:chgData name="Kelly Stokes" userId="3e5c5154-569e-4d81-aa91-4f91841cdfa9" providerId="ADAL" clId="{E563B606-2EC1-40DD-9061-0FEF225B074E}" dt="2022-12-20T12:08:09.702" v="186" actId="20577"/>
          <ac:spMkLst>
            <pc:docMk/>
            <pc:sldMk cId="4159677635" sldId="1763"/>
            <ac:spMk id="2" creationId="{52DA34BA-82FC-47C5-BCE1-BB65E08B92A1}"/>
          </ac:spMkLst>
        </pc:spChg>
        <pc:spChg chg="mod">
          <ac:chgData name="Kelly Stokes" userId="3e5c5154-569e-4d81-aa91-4f91841cdfa9" providerId="ADAL" clId="{E563B606-2EC1-40DD-9061-0FEF225B074E}" dt="2022-12-20T12:08:17.012" v="205" actId="20577"/>
          <ac:spMkLst>
            <pc:docMk/>
            <pc:sldMk cId="4159677635" sldId="1763"/>
            <ac:spMk id="5" creationId="{EBB8FA13-5BDC-AA50-B2C6-E5B9B422AFA4}"/>
          </ac:spMkLst>
        </pc:spChg>
        <pc:spChg chg="mod">
          <ac:chgData name="Kelly Stokes" userId="3e5c5154-569e-4d81-aa91-4f91841cdfa9" providerId="ADAL" clId="{E563B606-2EC1-40DD-9061-0FEF225B074E}" dt="2022-12-20T12:08:21.609" v="214" actId="20577"/>
          <ac:spMkLst>
            <pc:docMk/>
            <pc:sldMk cId="4159677635" sldId="1763"/>
            <ac:spMk id="6" creationId="{F4143087-2E5F-3AA9-1F71-049E0E675309}"/>
          </ac:spMkLst>
        </pc:spChg>
        <pc:picChg chg="del">
          <ac:chgData name="Kelly Stokes" userId="3e5c5154-569e-4d81-aa91-4f91841cdfa9" providerId="ADAL" clId="{E563B606-2EC1-40DD-9061-0FEF225B074E}" dt="2022-12-20T12:08:23.448" v="215" actId="478"/>
          <ac:picMkLst>
            <pc:docMk/>
            <pc:sldMk cId="4159677635" sldId="1763"/>
            <ac:picMk id="2050" creationId="{69D80857-398C-F4E9-4CF6-760D02ADB211}"/>
          </ac:picMkLst>
        </pc:picChg>
        <pc:picChg chg="add mod">
          <ac:chgData name="Kelly Stokes" userId="3e5c5154-569e-4d81-aa91-4f91841cdfa9" providerId="ADAL" clId="{E563B606-2EC1-40DD-9061-0FEF225B074E}" dt="2022-12-20T12:08:42.634" v="217" actId="1076"/>
          <ac:picMkLst>
            <pc:docMk/>
            <pc:sldMk cId="4159677635" sldId="1763"/>
            <ac:picMk id="3074" creationId="{72E366C2-E6B6-36C4-6D56-EF269C277FDC}"/>
          </ac:picMkLst>
        </pc:picChg>
      </pc:sldChg>
      <pc:sldChg chg="del">
        <pc:chgData name="Kelly Stokes" userId="3e5c5154-569e-4d81-aa91-4f91841cdfa9" providerId="ADAL" clId="{E563B606-2EC1-40DD-9061-0FEF225B074E}" dt="2022-12-20T11:58:34.354" v="13" actId="2696"/>
        <pc:sldMkLst>
          <pc:docMk/>
          <pc:sldMk cId="788082365" sldId="1764"/>
        </pc:sldMkLst>
      </pc:sldChg>
      <pc:sldChg chg="addSp delSp modSp add modAnim">
        <pc:chgData name="Kelly Stokes" userId="3e5c5154-569e-4d81-aa91-4f91841cdfa9" providerId="ADAL" clId="{E563B606-2EC1-40DD-9061-0FEF225B074E}" dt="2022-12-20T12:11:17.671" v="313"/>
        <pc:sldMkLst>
          <pc:docMk/>
          <pc:sldMk cId="2569567634" sldId="1764"/>
        </pc:sldMkLst>
        <pc:spChg chg="mod">
          <ac:chgData name="Kelly Stokes" userId="3e5c5154-569e-4d81-aa91-4f91841cdfa9" providerId="ADAL" clId="{E563B606-2EC1-40DD-9061-0FEF225B074E}" dt="2022-12-20T12:10:59.097" v="303" actId="20577"/>
          <ac:spMkLst>
            <pc:docMk/>
            <pc:sldMk cId="2569567634" sldId="1764"/>
            <ac:spMk id="2" creationId="{52DA34BA-82FC-47C5-BCE1-BB65E08B92A1}"/>
          </ac:spMkLst>
        </pc:spChg>
        <pc:spChg chg="mod">
          <ac:chgData name="Kelly Stokes" userId="3e5c5154-569e-4d81-aa91-4f91841cdfa9" providerId="ADAL" clId="{E563B606-2EC1-40DD-9061-0FEF225B074E}" dt="2022-12-20T12:11:03.872" v="312" actId="20577"/>
          <ac:spMkLst>
            <pc:docMk/>
            <pc:sldMk cId="2569567634" sldId="1764"/>
            <ac:spMk id="8" creationId="{B0B20B61-5057-D7DD-C3F9-0AB185533D24}"/>
          </ac:spMkLst>
        </pc:spChg>
        <pc:spChg chg="mod">
          <ac:chgData name="Kelly Stokes" userId="3e5c5154-569e-4d81-aa91-4f91841cdfa9" providerId="ADAL" clId="{E563B606-2EC1-40DD-9061-0FEF225B074E}" dt="2022-12-20T12:11:17.671" v="313"/>
          <ac:spMkLst>
            <pc:docMk/>
            <pc:sldMk cId="2569567634" sldId="1764"/>
            <ac:spMk id="12" creationId="{E384BFF7-3319-CAE2-192F-C4DCBBBBFCCA}"/>
          </ac:spMkLst>
        </pc:spChg>
        <pc:picChg chg="del">
          <ac:chgData name="Kelly Stokes" userId="3e5c5154-569e-4d81-aa91-4f91841cdfa9" providerId="ADAL" clId="{E563B606-2EC1-40DD-9061-0FEF225B074E}" dt="2022-12-20T12:10:50.728" v="286" actId="478"/>
          <ac:picMkLst>
            <pc:docMk/>
            <pc:sldMk cId="2569567634" sldId="1764"/>
            <ac:picMk id="3" creationId="{013B69A1-0EF0-D2C8-E787-A2E427549481}"/>
          </ac:picMkLst>
        </pc:picChg>
        <pc:picChg chg="add mod">
          <ac:chgData name="Kelly Stokes" userId="3e5c5154-569e-4d81-aa91-4f91841cdfa9" providerId="ADAL" clId="{E563B606-2EC1-40DD-9061-0FEF225B074E}" dt="2022-12-20T12:10:51.169" v="287"/>
          <ac:picMkLst>
            <pc:docMk/>
            <pc:sldMk cId="2569567634" sldId="1764"/>
            <ac:picMk id="4" creationId="{AD63B368-DE0B-7F5F-7FBD-27756C3F8D57}"/>
          </ac:picMkLst>
        </pc:picChg>
      </pc:sldChg>
      <pc:sldChg chg="del">
        <pc:chgData name="Kelly Stokes" userId="3e5c5154-569e-4d81-aa91-4f91841cdfa9" providerId="ADAL" clId="{E563B606-2EC1-40DD-9061-0FEF225B074E}" dt="2022-12-20T11:58:34.354" v="13" actId="2696"/>
        <pc:sldMkLst>
          <pc:docMk/>
          <pc:sldMk cId="1265909354" sldId="1765"/>
        </pc:sldMkLst>
      </pc:sldChg>
      <pc:sldChg chg="addSp delSp modSp add modAnim">
        <pc:chgData name="Kelly Stokes" userId="3e5c5154-569e-4d81-aa91-4f91841cdfa9" providerId="ADAL" clId="{E563B606-2EC1-40DD-9061-0FEF225B074E}" dt="2022-12-20T12:10:44.318" v="285"/>
        <pc:sldMkLst>
          <pc:docMk/>
          <pc:sldMk cId="2023455178" sldId="1765"/>
        </pc:sldMkLst>
        <pc:spChg chg="mod">
          <ac:chgData name="Kelly Stokes" userId="3e5c5154-569e-4d81-aa91-4f91841cdfa9" providerId="ADAL" clId="{E563B606-2EC1-40DD-9061-0FEF225B074E}" dt="2022-12-20T12:10:27.878" v="277" actId="20577"/>
          <ac:spMkLst>
            <pc:docMk/>
            <pc:sldMk cId="2023455178" sldId="1765"/>
            <ac:spMk id="2" creationId="{52DA34BA-82FC-47C5-BCE1-BB65E08B92A1}"/>
          </ac:spMkLst>
        </pc:spChg>
        <pc:spChg chg="mod">
          <ac:chgData name="Kelly Stokes" userId="3e5c5154-569e-4d81-aa91-4f91841cdfa9" providerId="ADAL" clId="{E563B606-2EC1-40DD-9061-0FEF225B074E}" dt="2022-12-20T12:10:32.055" v="284" actId="20577"/>
          <ac:spMkLst>
            <pc:docMk/>
            <pc:sldMk cId="2023455178" sldId="1765"/>
            <ac:spMk id="8" creationId="{B0B20B61-5057-D7DD-C3F9-0AB185533D24}"/>
          </ac:spMkLst>
        </pc:spChg>
        <pc:spChg chg="mod">
          <ac:chgData name="Kelly Stokes" userId="3e5c5154-569e-4d81-aa91-4f91841cdfa9" providerId="ADAL" clId="{E563B606-2EC1-40DD-9061-0FEF225B074E}" dt="2022-12-20T12:10:44.318" v="285"/>
          <ac:spMkLst>
            <pc:docMk/>
            <pc:sldMk cId="2023455178" sldId="1765"/>
            <ac:spMk id="12" creationId="{E384BFF7-3319-CAE2-192F-C4DCBBBBFCCA}"/>
          </ac:spMkLst>
        </pc:spChg>
        <pc:picChg chg="del">
          <ac:chgData name="Kelly Stokes" userId="3e5c5154-569e-4d81-aa91-4f91841cdfa9" providerId="ADAL" clId="{E563B606-2EC1-40DD-9061-0FEF225B074E}" dt="2022-12-20T12:10:17.993" v="266" actId="478"/>
          <ac:picMkLst>
            <pc:docMk/>
            <pc:sldMk cId="2023455178" sldId="1765"/>
            <ac:picMk id="3" creationId="{013B69A1-0EF0-D2C8-E787-A2E427549481}"/>
          </ac:picMkLst>
        </pc:picChg>
        <pc:picChg chg="add mod">
          <ac:chgData name="Kelly Stokes" userId="3e5c5154-569e-4d81-aa91-4f91841cdfa9" providerId="ADAL" clId="{E563B606-2EC1-40DD-9061-0FEF225B074E}" dt="2022-12-20T12:10:18.407" v="267"/>
          <ac:picMkLst>
            <pc:docMk/>
            <pc:sldMk cId="2023455178" sldId="1765"/>
            <ac:picMk id="4" creationId="{CBEEC593-280B-0D58-83EE-D8D9C7C36F31}"/>
          </ac:picMkLst>
        </pc:picChg>
      </pc:sldChg>
      <pc:sldChg chg="modSp add mod">
        <pc:chgData name="Kelly Stokes" userId="3e5c5154-569e-4d81-aa91-4f91841cdfa9" providerId="ADAL" clId="{E563B606-2EC1-40DD-9061-0FEF225B074E}" dt="2022-12-20T12:18:13.722" v="438" actId="13926"/>
        <pc:sldMkLst>
          <pc:docMk/>
          <pc:sldMk cId="658383929" sldId="1766"/>
        </pc:sldMkLst>
        <pc:spChg chg="mod">
          <ac:chgData name="Kelly Stokes" userId="3e5c5154-569e-4d81-aa91-4f91841cdfa9" providerId="ADAL" clId="{E563B606-2EC1-40DD-9061-0FEF225B074E}" dt="2022-12-20T12:18:13.722" v="438" actId="13926"/>
          <ac:spMkLst>
            <pc:docMk/>
            <pc:sldMk cId="658383929" sldId="1766"/>
            <ac:spMk id="2" creationId="{52DA34BA-82FC-47C5-BCE1-BB65E08B92A1}"/>
          </ac:spMkLst>
        </pc:spChg>
      </pc:sldChg>
      <pc:sldChg chg="modSp add mod ord">
        <pc:chgData name="Kelly Stokes" userId="3e5c5154-569e-4d81-aa91-4f91841cdfa9" providerId="ADAL" clId="{E563B606-2EC1-40DD-9061-0FEF225B074E}" dt="2022-12-20T12:18:26.071" v="443"/>
        <pc:sldMkLst>
          <pc:docMk/>
          <pc:sldMk cId="1658217302" sldId="1767"/>
        </pc:sldMkLst>
        <pc:spChg chg="mod">
          <ac:chgData name="Kelly Stokes" userId="3e5c5154-569e-4d81-aa91-4f91841cdfa9" providerId="ADAL" clId="{E563B606-2EC1-40DD-9061-0FEF225B074E}" dt="2022-12-20T12:18:24.474" v="441" actId="13926"/>
          <ac:spMkLst>
            <pc:docMk/>
            <pc:sldMk cId="1658217302" sldId="1767"/>
            <ac:spMk id="2" creationId="{52DA34BA-82FC-47C5-BCE1-BB65E08B92A1}"/>
          </ac:spMkLst>
        </pc:spChg>
      </pc:sldChg>
      <pc:sldChg chg="modSp add mod">
        <pc:chgData name="Kelly Stokes" userId="3e5c5154-569e-4d81-aa91-4f91841cdfa9" providerId="ADAL" clId="{E563B606-2EC1-40DD-9061-0FEF225B074E}" dt="2022-12-20T12:20:34.352" v="464" actId="20577"/>
        <pc:sldMkLst>
          <pc:docMk/>
          <pc:sldMk cId="109480702" sldId="1768"/>
        </pc:sldMkLst>
        <pc:spChg chg="mod">
          <ac:chgData name="Kelly Stokes" userId="3e5c5154-569e-4d81-aa91-4f91841cdfa9" providerId="ADAL" clId="{E563B606-2EC1-40DD-9061-0FEF225B074E}" dt="2022-12-20T12:20:34.352" v="464" actId="20577"/>
          <ac:spMkLst>
            <pc:docMk/>
            <pc:sldMk cId="109480702" sldId="1768"/>
            <ac:spMk id="2" creationId="{02FB8773-AD3E-2543-510F-CEE32E75C793}"/>
          </ac:spMkLst>
        </pc:spChg>
      </pc:sldChg>
      <pc:sldChg chg="modSp add mod">
        <pc:chgData name="Kelly Stokes" userId="3e5c5154-569e-4d81-aa91-4f91841cdfa9" providerId="ADAL" clId="{E563B606-2EC1-40DD-9061-0FEF225B074E}" dt="2022-12-20T12:20:42.226" v="471" actId="20577"/>
        <pc:sldMkLst>
          <pc:docMk/>
          <pc:sldMk cId="2722186655" sldId="1769"/>
        </pc:sldMkLst>
        <pc:spChg chg="mod">
          <ac:chgData name="Kelly Stokes" userId="3e5c5154-569e-4d81-aa91-4f91841cdfa9" providerId="ADAL" clId="{E563B606-2EC1-40DD-9061-0FEF225B074E}" dt="2022-12-20T12:20:42.226" v="471" actId="20577"/>
          <ac:spMkLst>
            <pc:docMk/>
            <pc:sldMk cId="2722186655" sldId="1769"/>
            <ac:spMk id="2" creationId="{02FB8773-AD3E-2543-510F-CEE32E75C793}"/>
          </ac:spMkLst>
        </pc:spChg>
      </pc:sldChg>
      <pc:sldChg chg="del">
        <pc:chgData name="Kelly Stokes" userId="3e5c5154-569e-4d81-aa91-4f91841cdfa9" providerId="ADAL" clId="{E563B606-2EC1-40DD-9061-0FEF225B074E}" dt="2022-12-20T12:21:56.489" v="474" actId="2696"/>
        <pc:sldMkLst>
          <pc:docMk/>
          <pc:sldMk cId="1784840053" sldId="1786"/>
        </pc:sldMkLst>
      </pc:sldChg>
      <pc:sldChg chg="ord">
        <pc:chgData name="Kelly Stokes" userId="3e5c5154-569e-4d81-aa91-4f91841cdfa9" providerId="ADAL" clId="{E563B606-2EC1-40DD-9061-0FEF225B074E}" dt="2022-12-20T12:22:08.718" v="476"/>
        <pc:sldMkLst>
          <pc:docMk/>
          <pc:sldMk cId="307663705" sldId="1787"/>
        </pc:sldMkLst>
      </pc:sldChg>
      <pc:sldChg chg="ord">
        <pc:chgData name="Kelly Stokes" userId="3e5c5154-569e-4d81-aa91-4f91841cdfa9" providerId="ADAL" clId="{E563B606-2EC1-40DD-9061-0FEF225B074E}" dt="2022-12-20T12:22:08.718" v="476"/>
        <pc:sldMkLst>
          <pc:docMk/>
          <pc:sldMk cId="4001175734" sldId="1788"/>
        </pc:sldMkLst>
      </pc:sldChg>
      <pc:sldChg chg="del">
        <pc:chgData name="Kelly Stokes" userId="3e5c5154-569e-4d81-aa91-4f91841cdfa9" providerId="ADAL" clId="{E563B606-2EC1-40DD-9061-0FEF225B074E}" dt="2022-12-20T12:26:32.371" v="539" actId="2696"/>
        <pc:sldMkLst>
          <pc:docMk/>
          <pc:sldMk cId="882281908" sldId="1796"/>
        </pc:sldMkLst>
      </pc:sldChg>
      <pc:sldChg chg="del">
        <pc:chgData name="Kelly Stokes" userId="3e5c5154-569e-4d81-aa91-4f91841cdfa9" providerId="ADAL" clId="{E563B606-2EC1-40DD-9061-0FEF225B074E}" dt="2022-12-20T12:26:32.371" v="539" actId="2696"/>
        <pc:sldMkLst>
          <pc:docMk/>
          <pc:sldMk cId="3478228950" sldId="1797"/>
        </pc:sldMkLst>
      </pc:sldChg>
      <pc:sldChg chg="del">
        <pc:chgData name="Kelly Stokes" userId="3e5c5154-569e-4d81-aa91-4f91841cdfa9" providerId="ADAL" clId="{E563B606-2EC1-40DD-9061-0FEF225B074E}" dt="2022-12-20T12:26:32.371" v="539" actId="2696"/>
        <pc:sldMkLst>
          <pc:docMk/>
          <pc:sldMk cId="1280327333" sldId="1798"/>
        </pc:sldMkLst>
      </pc:sldChg>
      <pc:sldChg chg="del">
        <pc:chgData name="Kelly Stokes" userId="3e5c5154-569e-4d81-aa91-4f91841cdfa9" providerId="ADAL" clId="{E563B606-2EC1-40DD-9061-0FEF225B074E}" dt="2022-12-20T12:26:32.371" v="539" actId="2696"/>
        <pc:sldMkLst>
          <pc:docMk/>
          <pc:sldMk cId="2563730161" sldId="1799"/>
        </pc:sldMkLst>
      </pc:sldChg>
      <pc:sldChg chg="modAnim">
        <pc:chgData name="Kelly Stokes" userId="3e5c5154-569e-4d81-aa91-4f91841cdfa9" providerId="ADAL" clId="{E563B606-2EC1-40DD-9061-0FEF225B074E}" dt="2022-12-20T12:26:48.284" v="541"/>
        <pc:sldMkLst>
          <pc:docMk/>
          <pc:sldMk cId="2912050530" sldId="1802"/>
        </pc:sldMkLst>
      </pc:sldChg>
      <pc:sldChg chg="addSp delSp modSp modAnim">
        <pc:chgData name="Kelly Stokes" userId="3e5c5154-569e-4d81-aa91-4f91841cdfa9" providerId="ADAL" clId="{E563B606-2EC1-40DD-9061-0FEF225B074E}" dt="2022-12-20T12:27:56.158" v="571"/>
        <pc:sldMkLst>
          <pc:docMk/>
          <pc:sldMk cId="568008374" sldId="1803"/>
        </pc:sldMkLst>
        <pc:spChg chg="mod">
          <ac:chgData name="Kelly Stokes" userId="3e5c5154-569e-4d81-aa91-4f91841cdfa9" providerId="ADAL" clId="{E563B606-2EC1-40DD-9061-0FEF225B074E}" dt="2022-12-20T12:27:11.693" v="551" actId="20577"/>
          <ac:spMkLst>
            <pc:docMk/>
            <pc:sldMk cId="568008374" sldId="1803"/>
            <ac:spMk id="2" creationId="{52DA34BA-82FC-47C5-BCE1-BB65E08B92A1}"/>
          </ac:spMkLst>
        </pc:spChg>
        <pc:spChg chg="mod">
          <ac:chgData name="Kelly Stokes" userId="3e5c5154-569e-4d81-aa91-4f91841cdfa9" providerId="ADAL" clId="{E563B606-2EC1-40DD-9061-0FEF225B074E}" dt="2022-12-20T12:27:17.063" v="558" actId="20577"/>
          <ac:spMkLst>
            <pc:docMk/>
            <pc:sldMk cId="568008374" sldId="1803"/>
            <ac:spMk id="5" creationId="{EBB8FA13-5BDC-AA50-B2C6-E5B9B422AFA4}"/>
          </ac:spMkLst>
        </pc:spChg>
        <pc:spChg chg="mod">
          <ac:chgData name="Kelly Stokes" userId="3e5c5154-569e-4d81-aa91-4f91841cdfa9" providerId="ADAL" clId="{E563B606-2EC1-40DD-9061-0FEF225B074E}" dt="2022-12-20T12:27:23.335" v="565" actId="20577"/>
          <ac:spMkLst>
            <pc:docMk/>
            <pc:sldMk cId="568008374" sldId="1803"/>
            <ac:spMk id="6" creationId="{F4143087-2E5F-3AA9-1F71-049E0E675309}"/>
          </ac:spMkLst>
        </pc:spChg>
        <pc:picChg chg="del">
          <ac:chgData name="Kelly Stokes" userId="3e5c5154-569e-4d81-aa91-4f91841cdfa9" providerId="ADAL" clId="{E563B606-2EC1-40DD-9061-0FEF225B074E}" dt="2022-12-20T12:27:24.843" v="566" actId="478"/>
          <ac:picMkLst>
            <pc:docMk/>
            <pc:sldMk cId="568008374" sldId="1803"/>
            <ac:picMk id="1026" creationId="{1A3F498D-81C5-30D3-A9D6-BC5DE4CF1636}"/>
          </ac:picMkLst>
        </pc:picChg>
        <pc:picChg chg="add mod">
          <ac:chgData name="Kelly Stokes" userId="3e5c5154-569e-4d81-aa91-4f91841cdfa9" providerId="ADAL" clId="{E563B606-2EC1-40DD-9061-0FEF225B074E}" dt="2022-12-20T12:27:53.604" v="568" actId="1076"/>
          <ac:picMkLst>
            <pc:docMk/>
            <pc:sldMk cId="568008374" sldId="1803"/>
            <ac:picMk id="32770" creationId="{60866398-7B9E-3B20-D87E-12EAD4B88CF1}"/>
          </ac:picMkLst>
        </pc:picChg>
      </pc:sldChg>
      <pc:sldChg chg="addSp delSp modSp modAnim">
        <pc:chgData name="Kelly Stokes" userId="3e5c5154-569e-4d81-aa91-4f91841cdfa9" providerId="ADAL" clId="{E563B606-2EC1-40DD-9061-0FEF225B074E}" dt="2022-12-20T12:28:34.375" v="595"/>
        <pc:sldMkLst>
          <pc:docMk/>
          <pc:sldMk cId="654782629" sldId="1804"/>
        </pc:sldMkLst>
        <pc:spChg chg="mod">
          <ac:chgData name="Kelly Stokes" userId="3e5c5154-569e-4d81-aa91-4f91841cdfa9" providerId="ADAL" clId="{E563B606-2EC1-40DD-9061-0FEF225B074E}" dt="2022-12-20T12:28:03.641" v="577" actId="20577"/>
          <ac:spMkLst>
            <pc:docMk/>
            <pc:sldMk cId="654782629" sldId="1804"/>
            <ac:spMk id="2" creationId="{52DA34BA-82FC-47C5-BCE1-BB65E08B92A1}"/>
          </ac:spMkLst>
        </pc:spChg>
        <pc:spChg chg="mod">
          <ac:chgData name="Kelly Stokes" userId="3e5c5154-569e-4d81-aa91-4f91841cdfa9" providerId="ADAL" clId="{E563B606-2EC1-40DD-9061-0FEF225B074E}" dt="2022-12-20T12:28:07.167" v="583" actId="20577"/>
          <ac:spMkLst>
            <pc:docMk/>
            <pc:sldMk cId="654782629" sldId="1804"/>
            <ac:spMk id="5" creationId="{EBB8FA13-5BDC-AA50-B2C6-E5B9B422AFA4}"/>
          </ac:spMkLst>
        </pc:spChg>
        <pc:spChg chg="mod">
          <ac:chgData name="Kelly Stokes" userId="3e5c5154-569e-4d81-aa91-4f91841cdfa9" providerId="ADAL" clId="{E563B606-2EC1-40DD-9061-0FEF225B074E}" dt="2022-12-20T12:28:10.523" v="589" actId="20577"/>
          <ac:spMkLst>
            <pc:docMk/>
            <pc:sldMk cId="654782629" sldId="1804"/>
            <ac:spMk id="6" creationId="{F4143087-2E5F-3AA9-1F71-049E0E675309}"/>
          </ac:spMkLst>
        </pc:spChg>
        <pc:picChg chg="del">
          <ac:chgData name="Kelly Stokes" userId="3e5c5154-569e-4d81-aa91-4f91841cdfa9" providerId="ADAL" clId="{E563B606-2EC1-40DD-9061-0FEF225B074E}" dt="2022-12-20T12:28:29.676" v="590" actId="478"/>
          <ac:picMkLst>
            <pc:docMk/>
            <pc:sldMk cId="654782629" sldId="1804"/>
            <ac:picMk id="2050" creationId="{69D80857-398C-F4E9-4CF6-760D02ADB211}"/>
          </ac:picMkLst>
        </pc:picChg>
        <pc:picChg chg="add mod">
          <ac:chgData name="Kelly Stokes" userId="3e5c5154-569e-4d81-aa91-4f91841cdfa9" providerId="ADAL" clId="{E563B606-2EC1-40DD-9061-0FEF225B074E}" dt="2022-12-20T12:28:31.470" v="592" actId="1076"/>
          <ac:picMkLst>
            <pc:docMk/>
            <pc:sldMk cId="654782629" sldId="1804"/>
            <ac:picMk id="31746" creationId="{2E9D11E0-0735-16AC-926F-3880C8998BC0}"/>
          </ac:picMkLst>
        </pc:picChg>
      </pc:sldChg>
      <pc:sldChg chg="addSp delSp modSp modAnim">
        <pc:chgData name="Kelly Stokes" userId="3e5c5154-569e-4d81-aa91-4f91841cdfa9" providerId="ADAL" clId="{E563B606-2EC1-40DD-9061-0FEF225B074E}" dt="2022-12-20T12:29:18.369" v="625"/>
        <pc:sldMkLst>
          <pc:docMk/>
          <pc:sldMk cId="1810752081" sldId="1805"/>
        </pc:sldMkLst>
        <pc:spChg chg="mod">
          <ac:chgData name="Kelly Stokes" userId="3e5c5154-569e-4d81-aa91-4f91841cdfa9" providerId="ADAL" clId="{E563B606-2EC1-40DD-9061-0FEF225B074E}" dt="2022-12-20T12:28:45.849" v="603" actId="20577"/>
          <ac:spMkLst>
            <pc:docMk/>
            <pc:sldMk cId="1810752081" sldId="1805"/>
            <ac:spMk id="2" creationId="{52DA34BA-82FC-47C5-BCE1-BB65E08B92A1}"/>
          </ac:spMkLst>
        </pc:spChg>
        <pc:spChg chg="mod">
          <ac:chgData name="Kelly Stokes" userId="3e5c5154-569e-4d81-aa91-4f91841cdfa9" providerId="ADAL" clId="{E563B606-2EC1-40DD-9061-0FEF225B074E}" dt="2022-12-20T12:28:49.578" v="611" actId="20577"/>
          <ac:spMkLst>
            <pc:docMk/>
            <pc:sldMk cId="1810752081" sldId="1805"/>
            <ac:spMk id="5" creationId="{EBB8FA13-5BDC-AA50-B2C6-E5B9B422AFA4}"/>
          </ac:spMkLst>
        </pc:spChg>
        <pc:spChg chg="mod">
          <ac:chgData name="Kelly Stokes" userId="3e5c5154-569e-4d81-aa91-4f91841cdfa9" providerId="ADAL" clId="{E563B606-2EC1-40DD-9061-0FEF225B074E}" dt="2022-12-20T12:28:54.392" v="619" actId="20577"/>
          <ac:spMkLst>
            <pc:docMk/>
            <pc:sldMk cId="1810752081" sldId="1805"/>
            <ac:spMk id="6" creationId="{F4143087-2E5F-3AA9-1F71-049E0E675309}"/>
          </ac:spMkLst>
        </pc:spChg>
        <pc:picChg chg="del">
          <ac:chgData name="Kelly Stokes" userId="3e5c5154-569e-4d81-aa91-4f91841cdfa9" providerId="ADAL" clId="{E563B606-2EC1-40DD-9061-0FEF225B074E}" dt="2022-12-20T12:29:13.333" v="620" actId="478"/>
          <ac:picMkLst>
            <pc:docMk/>
            <pc:sldMk cId="1810752081" sldId="1805"/>
            <ac:picMk id="3074" creationId="{72E366C2-E6B6-36C4-6D56-EF269C277FDC}"/>
          </ac:picMkLst>
        </pc:picChg>
        <pc:picChg chg="add mod">
          <ac:chgData name="Kelly Stokes" userId="3e5c5154-569e-4d81-aa91-4f91841cdfa9" providerId="ADAL" clId="{E563B606-2EC1-40DD-9061-0FEF225B074E}" dt="2022-12-20T12:29:15.535" v="622" actId="1076"/>
          <ac:picMkLst>
            <pc:docMk/>
            <pc:sldMk cId="1810752081" sldId="1805"/>
            <ac:picMk id="30722" creationId="{E92697F9-BD8A-0473-5B98-A3187DFC24D3}"/>
          </ac:picMkLst>
        </pc:picChg>
      </pc:sldChg>
      <pc:sldChg chg="addSp delSp modSp modAnim">
        <pc:chgData name="Kelly Stokes" userId="3e5c5154-569e-4d81-aa91-4f91841cdfa9" providerId="ADAL" clId="{E563B606-2EC1-40DD-9061-0FEF225B074E}" dt="2022-12-20T12:29:48.321" v="645"/>
        <pc:sldMkLst>
          <pc:docMk/>
          <pc:sldMk cId="1803713508" sldId="1806"/>
        </pc:sldMkLst>
        <pc:spChg chg="mod">
          <ac:chgData name="Kelly Stokes" userId="3e5c5154-569e-4d81-aa91-4f91841cdfa9" providerId="ADAL" clId="{E563B606-2EC1-40DD-9061-0FEF225B074E}" dt="2022-12-20T12:29:31.967" v="637" actId="20577"/>
          <ac:spMkLst>
            <pc:docMk/>
            <pc:sldMk cId="1803713508" sldId="1806"/>
            <ac:spMk id="2" creationId="{52DA34BA-82FC-47C5-BCE1-BB65E08B92A1}"/>
          </ac:spMkLst>
        </pc:spChg>
        <pc:spChg chg="mod">
          <ac:chgData name="Kelly Stokes" userId="3e5c5154-569e-4d81-aa91-4f91841cdfa9" providerId="ADAL" clId="{E563B606-2EC1-40DD-9061-0FEF225B074E}" dt="2022-12-20T12:29:35.422" v="644" actId="20577"/>
          <ac:spMkLst>
            <pc:docMk/>
            <pc:sldMk cId="1803713508" sldId="1806"/>
            <ac:spMk id="8" creationId="{B0B20B61-5057-D7DD-C3F9-0AB185533D24}"/>
          </ac:spMkLst>
        </pc:spChg>
        <pc:spChg chg="mod">
          <ac:chgData name="Kelly Stokes" userId="3e5c5154-569e-4d81-aa91-4f91841cdfa9" providerId="ADAL" clId="{E563B606-2EC1-40DD-9061-0FEF225B074E}" dt="2022-12-20T12:29:48.321" v="645"/>
          <ac:spMkLst>
            <pc:docMk/>
            <pc:sldMk cId="1803713508" sldId="1806"/>
            <ac:spMk id="12" creationId="{E384BFF7-3319-CAE2-192F-C4DCBBBBFCCA}"/>
          </ac:spMkLst>
        </pc:spChg>
        <pc:picChg chg="del">
          <ac:chgData name="Kelly Stokes" userId="3e5c5154-569e-4d81-aa91-4f91841cdfa9" providerId="ADAL" clId="{E563B606-2EC1-40DD-9061-0FEF225B074E}" dt="2022-12-20T12:29:24.162" v="626" actId="478"/>
          <ac:picMkLst>
            <pc:docMk/>
            <pc:sldMk cId="1803713508" sldId="1806"/>
            <ac:picMk id="3" creationId="{013B69A1-0EF0-D2C8-E787-A2E427549481}"/>
          </ac:picMkLst>
        </pc:picChg>
        <pc:picChg chg="add mod">
          <ac:chgData name="Kelly Stokes" userId="3e5c5154-569e-4d81-aa91-4f91841cdfa9" providerId="ADAL" clId="{E563B606-2EC1-40DD-9061-0FEF225B074E}" dt="2022-12-20T12:29:24.514" v="627"/>
          <ac:picMkLst>
            <pc:docMk/>
            <pc:sldMk cId="1803713508" sldId="1806"/>
            <ac:picMk id="4" creationId="{A7B1D0AB-EE33-B518-3AA4-E2A12BF97EB4}"/>
          </ac:picMkLst>
        </pc:picChg>
      </pc:sldChg>
      <pc:sldChg chg="addSp delSp modSp modAnim">
        <pc:chgData name="Kelly Stokes" userId="3e5c5154-569e-4d81-aa91-4f91841cdfa9" providerId="ADAL" clId="{E563B606-2EC1-40DD-9061-0FEF225B074E}" dt="2022-12-20T12:30:16.629" v="663"/>
        <pc:sldMkLst>
          <pc:docMk/>
          <pc:sldMk cId="378137154" sldId="1807"/>
        </pc:sldMkLst>
        <pc:spChg chg="mod">
          <ac:chgData name="Kelly Stokes" userId="3e5c5154-569e-4d81-aa91-4f91841cdfa9" providerId="ADAL" clId="{E563B606-2EC1-40DD-9061-0FEF225B074E}" dt="2022-12-20T12:29:57.363" v="653" actId="20577"/>
          <ac:spMkLst>
            <pc:docMk/>
            <pc:sldMk cId="378137154" sldId="1807"/>
            <ac:spMk id="2" creationId="{52DA34BA-82FC-47C5-BCE1-BB65E08B92A1}"/>
          </ac:spMkLst>
        </pc:spChg>
        <pc:spChg chg="mod">
          <ac:chgData name="Kelly Stokes" userId="3e5c5154-569e-4d81-aa91-4f91841cdfa9" providerId="ADAL" clId="{E563B606-2EC1-40DD-9061-0FEF225B074E}" dt="2022-12-20T12:30:00.741" v="659" actId="20577"/>
          <ac:spMkLst>
            <pc:docMk/>
            <pc:sldMk cId="378137154" sldId="1807"/>
            <ac:spMk id="8" creationId="{B0B20B61-5057-D7DD-C3F9-0AB185533D24}"/>
          </ac:spMkLst>
        </pc:spChg>
        <pc:spChg chg="mod">
          <ac:chgData name="Kelly Stokes" userId="3e5c5154-569e-4d81-aa91-4f91841cdfa9" providerId="ADAL" clId="{E563B606-2EC1-40DD-9061-0FEF225B074E}" dt="2022-12-20T12:30:16.629" v="663"/>
          <ac:spMkLst>
            <pc:docMk/>
            <pc:sldMk cId="378137154" sldId="1807"/>
            <ac:spMk id="12" creationId="{E384BFF7-3319-CAE2-192F-C4DCBBBBFCCA}"/>
          </ac:spMkLst>
        </pc:spChg>
        <pc:picChg chg="add mod">
          <ac:chgData name="Kelly Stokes" userId="3e5c5154-569e-4d81-aa91-4f91841cdfa9" providerId="ADAL" clId="{E563B606-2EC1-40DD-9061-0FEF225B074E}" dt="2022-12-20T12:29:53.804" v="647"/>
          <ac:picMkLst>
            <pc:docMk/>
            <pc:sldMk cId="378137154" sldId="1807"/>
            <ac:picMk id="3" creationId="{9FC6EB91-171E-BAA0-D681-27357A38A413}"/>
          </ac:picMkLst>
        </pc:picChg>
        <pc:picChg chg="del">
          <ac:chgData name="Kelly Stokes" userId="3e5c5154-569e-4d81-aa91-4f91841cdfa9" providerId="ADAL" clId="{E563B606-2EC1-40DD-9061-0FEF225B074E}" dt="2022-12-20T12:29:53.446" v="646" actId="478"/>
          <ac:picMkLst>
            <pc:docMk/>
            <pc:sldMk cId="378137154" sldId="1807"/>
            <ac:picMk id="4" creationId="{CBEEC593-280B-0D58-83EE-D8D9C7C36F31}"/>
          </ac:picMkLst>
        </pc:picChg>
      </pc:sldChg>
      <pc:sldChg chg="addSp delSp modSp modAnim">
        <pc:chgData name="Kelly Stokes" userId="3e5c5154-569e-4d81-aa91-4f91841cdfa9" providerId="ADAL" clId="{E563B606-2EC1-40DD-9061-0FEF225B074E}" dt="2022-12-20T12:30:48.526" v="685"/>
        <pc:sldMkLst>
          <pc:docMk/>
          <pc:sldMk cId="559669838" sldId="1808"/>
        </pc:sldMkLst>
        <pc:spChg chg="mod">
          <ac:chgData name="Kelly Stokes" userId="3e5c5154-569e-4d81-aa91-4f91841cdfa9" providerId="ADAL" clId="{E563B606-2EC1-40DD-9061-0FEF225B074E}" dt="2022-12-20T12:30:30.221" v="676" actId="20577"/>
          <ac:spMkLst>
            <pc:docMk/>
            <pc:sldMk cId="559669838" sldId="1808"/>
            <ac:spMk id="2" creationId="{52DA34BA-82FC-47C5-BCE1-BB65E08B92A1}"/>
          </ac:spMkLst>
        </pc:spChg>
        <pc:spChg chg="mod">
          <ac:chgData name="Kelly Stokes" userId="3e5c5154-569e-4d81-aa91-4f91841cdfa9" providerId="ADAL" clId="{E563B606-2EC1-40DD-9061-0FEF225B074E}" dt="2022-12-20T12:30:33.504" v="684" actId="20577"/>
          <ac:spMkLst>
            <pc:docMk/>
            <pc:sldMk cId="559669838" sldId="1808"/>
            <ac:spMk id="8" creationId="{B0B20B61-5057-D7DD-C3F9-0AB185533D24}"/>
          </ac:spMkLst>
        </pc:spChg>
        <pc:spChg chg="mod">
          <ac:chgData name="Kelly Stokes" userId="3e5c5154-569e-4d81-aa91-4f91841cdfa9" providerId="ADAL" clId="{E563B606-2EC1-40DD-9061-0FEF225B074E}" dt="2022-12-20T12:30:48.526" v="685"/>
          <ac:spMkLst>
            <pc:docMk/>
            <pc:sldMk cId="559669838" sldId="1808"/>
            <ac:spMk id="12" creationId="{E384BFF7-3319-CAE2-192F-C4DCBBBBFCCA}"/>
          </ac:spMkLst>
        </pc:spChg>
        <pc:picChg chg="add mod">
          <ac:chgData name="Kelly Stokes" userId="3e5c5154-569e-4d81-aa91-4f91841cdfa9" providerId="ADAL" clId="{E563B606-2EC1-40DD-9061-0FEF225B074E}" dt="2022-12-20T12:30:24.969" v="665"/>
          <ac:picMkLst>
            <pc:docMk/>
            <pc:sldMk cId="559669838" sldId="1808"/>
            <ac:picMk id="3" creationId="{AAA2119D-2B24-E558-0AF6-66FA3B7B7491}"/>
          </ac:picMkLst>
        </pc:picChg>
        <pc:picChg chg="del">
          <ac:chgData name="Kelly Stokes" userId="3e5c5154-569e-4d81-aa91-4f91841cdfa9" providerId="ADAL" clId="{E563B606-2EC1-40DD-9061-0FEF225B074E}" dt="2022-12-20T12:30:24.607" v="664" actId="478"/>
          <ac:picMkLst>
            <pc:docMk/>
            <pc:sldMk cId="559669838" sldId="1808"/>
            <ac:picMk id="4" creationId="{AD63B368-DE0B-7F5F-7FBD-27756C3F8D57}"/>
          </ac:picMkLst>
        </pc:picChg>
      </pc:sldChg>
      <pc:sldChg chg="modSp mod">
        <pc:chgData name="Kelly Stokes" userId="3e5c5154-569e-4d81-aa91-4f91841cdfa9" providerId="ADAL" clId="{E563B606-2EC1-40DD-9061-0FEF225B074E}" dt="2022-12-20T12:31:14.861" v="693" actId="27636"/>
        <pc:sldMkLst>
          <pc:docMk/>
          <pc:sldMk cId="1263917005" sldId="1809"/>
        </pc:sldMkLst>
        <pc:spChg chg="mod">
          <ac:chgData name="Kelly Stokes" userId="3e5c5154-569e-4d81-aa91-4f91841cdfa9" providerId="ADAL" clId="{E563B606-2EC1-40DD-9061-0FEF225B074E}" dt="2022-12-20T12:31:03.423" v="686"/>
          <ac:spMkLst>
            <pc:docMk/>
            <pc:sldMk cId="1263917005" sldId="1809"/>
            <ac:spMk id="2" creationId="{52DA34BA-82FC-47C5-BCE1-BB65E08B92A1}"/>
          </ac:spMkLst>
        </pc:spChg>
        <pc:spChg chg="mod">
          <ac:chgData name="Kelly Stokes" userId="3e5c5154-569e-4d81-aa91-4f91841cdfa9" providerId="ADAL" clId="{E563B606-2EC1-40DD-9061-0FEF225B074E}" dt="2022-12-20T12:31:14.861" v="693" actId="27636"/>
          <ac:spMkLst>
            <pc:docMk/>
            <pc:sldMk cId="1263917005" sldId="1809"/>
            <ac:spMk id="3" creationId="{847A1AC9-9EC9-E1AA-348D-958CE44F2772}"/>
          </ac:spMkLst>
        </pc:spChg>
      </pc:sldChg>
      <pc:sldChg chg="modSp mod">
        <pc:chgData name="Kelly Stokes" userId="3e5c5154-569e-4d81-aa91-4f91841cdfa9" providerId="ADAL" clId="{E563B606-2EC1-40DD-9061-0FEF225B074E}" dt="2022-12-20T12:31:42.429" v="697" actId="27636"/>
        <pc:sldMkLst>
          <pc:docMk/>
          <pc:sldMk cId="3167053103" sldId="1810"/>
        </pc:sldMkLst>
        <pc:spChg chg="mod">
          <ac:chgData name="Kelly Stokes" userId="3e5c5154-569e-4d81-aa91-4f91841cdfa9" providerId="ADAL" clId="{E563B606-2EC1-40DD-9061-0FEF225B074E}" dt="2022-12-20T12:31:36.736" v="694"/>
          <ac:spMkLst>
            <pc:docMk/>
            <pc:sldMk cId="3167053103" sldId="1810"/>
            <ac:spMk id="2" creationId="{52DA34BA-82FC-47C5-BCE1-BB65E08B92A1}"/>
          </ac:spMkLst>
        </pc:spChg>
        <pc:spChg chg="mod">
          <ac:chgData name="Kelly Stokes" userId="3e5c5154-569e-4d81-aa91-4f91841cdfa9" providerId="ADAL" clId="{E563B606-2EC1-40DD-9061-0FEF225B074E}" dt="2022-12-20T12:31:42.429" v="697" actId="27636"/>
          <ac:spMkLst>
            <pc:docMk/>
            <pc:sldMk cId="3167053103" sldId="1810"/>
            <ac:spMk id="3" creationId="{847A1AC9-9EC9-E1AA-348D-958CE44F2772}"/>
          </ac:spMkLst>
        </pc:spChg>
      </pc:sldChg>
      <pc:sldChg chg="modSp mod">
        <pc:chgData name="Kelly Stokes" userId="3e5c5154-569e-4d81-aa91-4f91841cdfa9" providerId="ADAL" clId="{E563B606-2EC1-40DD-9061-0FEF225B074E}" dt="2022-12-20T12:32:49.724" v="712" actId="27636"/>
        <pc:sldMkLst>
          <pc:docMk/>
          <pc:sldMk cId="117917474" sldId="1811"/>
        </pc:sldMkLst>
        <pc:spChg chg="mod">
          <ac:chgData name="Kelly Stokes" userId="3e5c5154-569e-4d81-aa91-4f91841cdfa9" providerId="ADAL" clId="{E563B606-2EC1-40DD-9061-0FEF225B074E}" dt="2022-12-20T12:32:44.063" v="709" actId="20577"/>
          <ac:spMkLst>
            <pc:docMk/>
            <pc:sldMk cId="117917474" sldId="1811"/>
            <ac:spMk id="2" creationId="{52DA34BA-82FC-47C5-BCE1-BB65E08B92A1}"/>
          </ac:spMkLst>
        </pc:spChg>
        <pc:spChg chg="mod">
          <ac:chgData name="Kelly Stokes" userId="3e5c5154-569e-4d81-aa91-4f91841cdfa9" providerId="ADAL" clId="{E563B606-2EC1-40DD-9061-0FEF225B074E}" dt="2022-12-20T12:32:49.724" v="712" actId="27636"/>
          <ac:spMkLst>
            <pc:docMk/>
            <pc:sldMk cId="117917474" sldId="1811"/>
            <ac:spMk id="3" creationId="{847A1AC9-9EC9-E1AA-348D-958CE44F2772}"/>
          </ac:spMkLst>
        </pc:spChg>
      </pc:sldChg>
      <pc:sldChg chg="modNotesTx">
        <pc:chgData name="Kelly Stokes" userId="3e5c5154-569e-4d81-aa91-4f91841cdfa9" providerId="ADAL" clId="{E563B606-2EC1-40DD-9061-0FEF225B074E}" dt="2022-12-20T12:33:16.376" v="713"/>
        <pc:sldMkLst>
          <pc:docMk/>
          <pc:sldMk cId="3710827094" sldId="1820"/>
        </pc:sldMkLst>
      </pc:sldChg>
      <pc:sldChg chg="modSp mod">
        <pc:chgData name="Kelly Stokes" userId="3e5c5154-569e-4d81-aa91-4f91841cdfa9" providerId="ADAL" clId="{E563B606-2EC1-40DD-9061-0FEF225B074E}" dt="2022-12-20T12:33:20.218" v="715" actId="27636"/>
        <pc:sldMkLst>
          <pc:docMk/>
          <pc:sldMk cId="2796673809" sldId="1821"/>
        </pc:sldMkLst>
        <pc:spChg chg="mod">
          <ac:chgData name="Kelly Stokes" userId="3e5c5154-569e-4d81-aa91-4f91841cdfa9" providerId="ADAL" clId="{E563B606-2EC1-40DD-9061-0FEF225B074E}" dt="2022-12-20T12:33:20.218" v="715" actId="27636"/>
          <ac:spMkLst>
            <pc:docMk/>
            <pc:sldMk cId="2796673809" sldId="1821"/>
            <ac:spMk id="2" creationId="{77E26784-A357-92CE-B6B1-8F248D3D6650}"/>
          </ac:spMkLst>
        </pc:spChg>
      </pc:sldChg>
      <pc:sldChg chg="del">
        <pc:chgData name="Kelly Stokes" userId="3e5c5154-569e-4d81-aa91-4f91841cdfa9" providerId="ADAL" clId="{E563B606-2EC1-40DD-9061-0FEF225B074E}" dt="2022-12-20T12:39:09.915" v="716" actId="2696"/>
        <pc:sldMkLst>
          <pc:docMk/>
          <pc:sldMk cId="2704086084" sldId="1829"/>
        </pc:sldMkLst>
      </pc:sldChg>
      <pc:sldChg chg="del">
        <pc:chgData name="Kelly Stokes" userId="3e5c5154-569e-4d81-aa91-4f91841cdfa9" providerId="ADAL" clId="{E563B606-2EC1-40DD-9061-0FEF225B074E}" dt="2022-12-20T12:39:09.915" v="716" actId="2696"/>
        <pc:sldMkLst>
          <pc:docMk/>
          <pc:sldMk cId="1122312246" sldId="1830"/>
        </pc:sldMkLst>
      </pc:sldChg>
      <pc:sldChg chg="del">
        <pc:chgData name="Kelly Stokes" userId="3e5c5154-569e-4d81-aa91-4f91841cdfa9" providerId="ADAL" clId="{E563B606-2EC1-40DD-9061-0FEF225B074E}" dt="2022-12-20T12:39:09.915" v="716" actId="2696"/>
        <pc:sldMkLst>
          <pc:docMk/>
          <pc:sldMk cId="1534445675" sldId="1831"/>
        </pc:sldMkLst>
      </pc:sldChg>
      <pc:sldChg chg="del">
        <pc:chgData name="Kelly Stokes" userId="3e5c5154-569e-4d81-aa91-4f91841cdfa9" providerId="ADAL" clId="{E563B606-2EC1-40DD-9061-0FEF225B074E}" dt="2022-12-20T12:39:09.915" v="716" actId="2696"/>
        <pc:sldMkLst>
          <pc:docMk/>
          <pc:sldMk cId="507269088" sldId="1832"/>
        </pc:sldMkLst>
      </pc:sldChg>
      <pc:sldChg chg="modAnim">
        <pc:chgData name="Kelly Stokes" userId="3e5c5154-569e-4d81-aa91-4f91841cdfa9" providerId="ADAL" clId="{E563B606-2EC1-40DD-9061-0FEF225B074E}" dt="2022-12-20T12:39:48.585" v="718"/>
        <pc:sldMkLst>
          <pc:docMk/>
          <pc:sldMk cId="849083234" sldId="1835"/>
        </pc:sldMkLst>
      </pc:sldChg>
      <pc:sldChg chg="addSp delSp modSp modAnim">
        <pc:chgData name="Kelly Stokes" userId="3e5c5154-569e-4d81-aa91-4f91841cdfa9" providerId="ADAL" clId="{E563B606-2EC1-40DD-9061-0FEF225B074E}" dt="2022-12-20T12:41:35.969" v="759"/>
        <pc:sldMkLst>
          <pc:docMk/>
          <pc:sldMk cId="2446591105" sldId="1836"/>
        </pc:sldMkLst>
        <pc:spChg chg="mod">
          <ac:chgData name="Kelly Stokes" userId="3e5c5154-569e-4d81-aa91-4f91841cdfa9" providerId="ADAL" clId="{E563B606-2EC1-40DD-9061-0FEF225B074E}" dt="2022-12-20T12:40:45.582" v="727" actId="20577"/>
          <ac:spMkLst>
            <pc:docMk/>
            <pc:sldMk cId="2446591105" sldId="1836"/>
            <ac:spMk id="2" creationId="{52DA34BA-82FC-47C5-BCE1-BB65E08B92A1}"/>
          </ac:spMkLst>
        </pc:spChg>
        <pc:spChg chg="mod">
          <ac:chgData name="Kelly Stokes" userId="3e5c5154-569e-4d81-aa91-4f91841cdfa9" providerId="ADAL" clId="{E563B606-2EC1-40DD-9061-0FEF225B074E}" dt="2022-12-20T12:40:55.680" v="743" actId="20577"/>
          <ac:spMkLst>
            <pc:docMk/>
            <pc:sldMk cId="2446591105" sldId="1836"/>
            <ac:spMk id="5" creationId="{EBB8FA13-5BDC-AA50-B2C6-E5B9B422AFA4}"/>
          </ac:spMkLst>
        </pc:spChg>
        <pc:spChg chg="mod">
          <ac:chgData name="Kelly Stokes" userId="3e5c5154-569e-4d81-aa91-4f91841cdfa9" providerId="ADAL" clId="{E563B606-2EC1-40DD-9061-0FEF225B074E}" dt="2022-12-20T12:40:59.554" v="752" actId="20577"/>
          <ac:spMkLst>
            <pc:docMk/>
            <pc:sldMk cId="2446591105" sldId="1836"/>
            <ac:spMk id="6" creationId="{F4143087-2E5F-3AA9-1F71-049E0E675309}"/>
          </ac:spMkLst>
        </pc:spChg>
        <pc:picChg chg="del">
          <ac:chgData name="Kelly Stokes" userId="3e5c5154-569e-4d81-aa91-4f91841cdfa9" providerId="ADAL" clId="{E563B606-2EC1-40DD-9061-0FEF225B074E}" dt="2022-12-20T12:41:00.816" v="753" actId="478"/>
          <ac:picMkLst>
            <pc:docMk/>
            <pc:sldMk cId="2446591105" sldId="1836"/>
            <ac:picMk id="1026" creationId="{1A3F498D-81C5-30D3-A9D6-BC5DE4CF1636}"/>
          </ac:picMkLst>
        </pc:picChg>
        <pc:picChg chg="add mod">
          <ac:chgData name="Kelly Stokes" userId="3e5c5154-569e-4d81-aa91-4f91841cdfa9" providerId="ADAL" clId="{E563B606-2EC1-40DD-9061-0FEF225B074E}" dt="2022-12-20T12:41:25.980" v="756" actId="732"/>
          <ac:picMkLst>
            <pc:docMk/>
            <pc:sldMk cId="2446591105" sldId="1836"/>
            <ac:picMk id="24578" creationId="{8B253727-D9D9-E114-8DE5-1ECAA098FBC2}"/>
          </ac:picMkLst>
        </pc:picChg>
      </pc:sldChg>
      <pc:sldChg chg="addSp delSp modSp modAnim">
        <pc:chgData name="Kelly Stokes" userId="3e5c5154-569e-4d81-aa91-4f91841cdfa9" providerId="ADAL" clId="{E563B606-2EC1-40DD-9061-0FEF225B074E}" dt="2022-12-20T12:42:18.607" v="792"/>
        <pc:sldMkLst>
          <pc:docMk/>
          <pc:sldMk cId="1370486239" sldId="1837"/>
        </pc:sldMkLst>
        <pc:spChg chg="mod">
          <ac:chgData name="Kelly Stokes" userId="3e5c5154-569e-4d81-aa91-4f91841cdfa9" providerId="ADAL" clId="{E563B606-2EC1-40DD-9061-0FEF225B074E}" dt="2022-12-20T12:41:44.210" v="767" actId="20577"/>
          <ac:spMkLst>
            <pc:docMk/>
            <pc:sldMk cId="1370486239" sldId="1837"/>
            <ac:spMk id="2" creationId="{52DA34BA-82FC-47C5-BCE1-BB65E08B92A1}"/>
          </ac:spMkLst>
        </pc:spChg>
        <pc:spChg chg="mod">
          <ac:chgData name="Kelly Stokes" userId="3e5c5154-569e-4d81-aa91-4f91841cdfa9" providerId="ADAL" clId="{E563B606-2EC1-40DD-9061-0FEF225B074E}" dt="2022-12-20T12:41:51.686" v="778" actId="20577"/>
          <ac:spMkLst>
            <pc:docMk/>
            <pc:sldMk cId="1370486239" sldId="1837"/>
            <ac:spMk id="5" creationId="{EBB8FA13-5BDC-AA50-B2C6-E5B9B422AFA4}"/>
          </ac:spMkLst>
        </pc:spChg>
        <pc:spChg chg="mod">
          <ac:chgData name="Kelly Stokes" userId="3e5c5154-569e-4d81-aa91-4f91841cdfa9" providerId="ADAL" clId="{E563B606-2EC1-40DD-9061-0FEF225B074E}" dt="2022-12-20T12:41:55.311" v="786" actId="20577"/>
          <ac:spMkLst>
            <pc:docMk/>
            <pc:sldMk cId="1370486239" sldId="1837"/>
            <ac:spMk id="6" creationId="{F4143087-2E5F-3AA9-1F71-049E0E675309}"/>
          </ac:spMkLst>
        </pc:spChg>
        <pc:picChg chg="del">
          <ac:chgData name="Kelly Stokes" userId="3e5c5154-569e-4d81-aa91-4f91841cdfa9" providerId="ADAL" clId="{E563B606-2EC1-40DD-9061-0FEF225B074E}" dt="2022-12-20T12:41:56.659" v="787" actId="478"/>
          <ac:picMkLst>
            <pc:docMk/>
            <pc:sldMk cId="1370486239" sldId="1837"/>
            <ac:picMk id="2050" creationId="{69D80857-398C-F4E9-4CF6-760D02ADB211}"/>
          </ac:picMkLst>
        </pc:picChg>
        <pc:picChg chg="add mod">
          <ac:chgData name="Kelly Stokes" userId="3e5c5154-569e-4d81-aa91-4f91841cdfa9" providerId="ADAL" clId="{E563B606-2EC1-40DD-9061-0FEF225B074E}" dt="2022-12-20T12:42:15.024" v="789" actId="1076"/>
          <ac:picMkLst>
            <pc:docMk/>
            <pc:sldMk cId="1370486239" sldId="1837"/>
            <ac:picMk id="23554" creationId="{8E093599-01F8-93A5-325D-C75DC8DBA4F8}"/>
          </ac:picMkLst>
        </pc:picChg>
      </pc:sldChg>
      <pc:sldChg chg="addSp delSp modSp modAnim">
        <pc:chgData name="Kelly Stokes" userId="3e5c5154-569e-4d81-aa91-4f91841cdfa9" providerId="ADAL" clId="{E563B606-2EC1-40DD-9061-0FEF225B074E}" dt="2022-12-20T12:44:00.410" v="835" actId="20577"/>
        <pc:sldMkLst>
          <pc:docMk/>
          <pc:sldMk cId="3663053845" sldId="1838"/>
        </pc:sldMkLst>
        <pc:spChg chg="mod">
          <ac:chgData name="Kelly Stokes" userId="3e5c5154-569e-4d81-aa91-4f91841cdfa9" providerId="ADAL" clId="{E563B606-2EC1-40DD-9061-0FEF225B074E}" dt="2022-12-20T12:43:49.677" v="806" actId="20577"/>
          <ac:spMkLst>
            <pc:docMk/>
            <pc:sldMk cId="3663053845" sldId="1838"/>
            <ac:spMk id="2" creationId="{52DA34BA-82FC-47C5-BCE1-BB65E08B92A1}"/>
          </ac:spMkLst>
        </pc:spChg>
        <pc:spChg chg="mod">
          <ac:chgData name="Kelly Stokes" userId="3e5c5154-569e-4d81-aa91-4f91841cdfa9" providerId="ADAL" clId="{E563B606-2EC1-40DD-9061-0FEF225B074E}" dt="2022-12-20T12:43:56.132" v="827" actId="20577"/>
          <ac:spMkLst>
            <pc:docMk/>
            <pc:sldMk cId="3663053845" sldId="1838"/>
            <ac:spMk id="5" creationId="{EBB8FA13-5BDC-AA50-B2C6-E5B9B422AFA4}"/>
          </ac:spMkLst>
        </pc:spChg>
        <pc:spChg chg="mod">
          <ac:chgData name="Kelly Stokes" userId="3e5c5154-569e-4d81-aa91-4f91841cdfa9" providerId="ADAL" clId="{E563B606-2EC1-40DD-9061-0FEF225B074E}" dt="2022-12-20T12:44:00.410" v="835" actId="20577"/>
          <ac:spMkLst>
            <pc:docMk/>
            <pc:sldMk cId="3663053845" sldId="1838"/>
            <ac:spMk id="6" creationId="{F4143087-2E5F-3AA9-1F71-049E0E675309}"/>
          </ac:spMkLst>
        </pc:spChg>
        <pc:picChg chg="del">
          <ac:chgData name="Kelly Stokes" userId="3e5c5154-569e-4d81-aa91-4f91841cdfa9" providerId="ADAL" clId="{E563B606-2EC1-40DD-9061-0FEF225B074E}" dt="2022-12-20T12:42:27.439" v="793" actId="478"/>
          <ac:picMkLst>
            <pc:docMk/>
            <pc:sldMk cId="3663053845" sldId="1838"/>
            <ac:picMk id="3074" creationId="{72E366C2-E6B6-36C4-6D56-EF269C277FDC}"/>
          </ac:picMkLst>
        </pc:picChg>
        <pc:picChg chg="add mod">
          <ac:chgData name="Kelly Stokes" userId="3e5c5154-569e-4d81-aa91-4f91841cdfa9" providerId="ADAL" clId="{E563B606-2EC1-40DD-9061-0FEF225B074E}" dt="2022-12-20T12:43:43.422" v="795" actId="1076"/>
          <ac:picMkLst>
            <pc:docMk/>
            <pc:sldMk cId="3663053845" sldId="1838"/>
            <ac:picMk id="22530" creationId="{573CB662-EE05-FFB6-0379-43C006EDC012}"/>
          </ac:picMkLst>
        </pc:picChg>
      </pc:sldChg>
      <pc:sldChg chg="addSp delSp modSp modAnim">
        <pc:chgData name="Kelly Stokes" userId="3e5c5154-569e-4d81-aa91-4f91841cdfa9" providerId="ADAL" clId="{E563B606-2EC1-40DD-9061-0FEF225B074E}" dt="2022-12-20T12:44:33.698" v="869"/>
        <pc:sldMkLst>
          <pc:docMk/>
          <pc:sldMk cId="165002772" sldId="1839"/>
        </pc:sldMkLst>
        <pc:spChg chg="mod">
          <ac:chgData name="Kelly Stokes" userId="3e5c5154-569e-4d81-aa91-4f91841cdfa9" providerId="ADAL" clId="{E563B606-2EC1-40DD-9061-0FEF225B074E}" dt="2022-12-20T12:44:16.509" v="859" actId="20577"/>
          <ac:spMkLst>
            <pc:docMk/>
            <pc:sldMk cId="165002772" sldId="1839"/>
            <ac:spMk id="2" creationId="{52DA34BA-82FC-47C5-BCE1-BB65E08B92A1}"/>
          </ac:spMkLst>
        </pc:spChg>
        <pc:spChg chg="mod">
          <ac:chgData name="Kelly Stokes" userId="3e5c5154-569e-4d81-aa91-4f91841cdfa9" providerId="ADAL" clId="{E563B606-2EC1-40DD-9061-0FEF225B074E}" dt="2022-12-20T12:44:19.825" v="868" actId="20577"/>
          <ac:spMkLst>
            <pc:docMk/>
            <pc:sldMk cId="165002772" sldId="1839"/>
            <ac:spMk id="8" creationId="{B0B20B61-5057-D7DD-C3F9-0AB185533D24}"/>
          </ac:spMkLst>
        </pc:spChg>
        <pc:spChg chg="mod">
          <ac:chgData name="Kelly Stokes" userId="3e5c5154-569e-4d81-aa91-4f91841cdfa9" providerId="ADAL" clId="{E563B606-2EC1-40DD-9061-0FEF225B074E}" dt="2022-12-20T12:44:33.698" v="869"/>
          <ac:spMkLst>
            <pc:docMk/>
            <pc:sldMk cId="165002772" sldId="1839"/>
            <ac:spMk id="12" creationId="{E384BFF7-3319-CAE2-192F-C4DCBBBBFCCA}"/>
          </ac:spMkLst>
        </pc:spChg>
        <pc:picChg chg="del">
          <ac:chgData name="Kelly Stokes" userId="3e5c5154-569e-4d81-aa91-4f91841cdfa9" providerId="ADAL" clId="{E563B606-2EC1-40DD-9061-0FEF225B074E}" dt="2022-12-20T12:44:07.612" v="836" actId="478"/>
          <ac:picMkLst>
            <pc:docMk/>
            <pc:sldMk cId="165002772" sldId="1839"/>
            <ac:picMk id="3" creationId="{013B69A1-0EF0-D2C8-E787-A2E427549481}"/>
          </ac:picMkLst>
        </pc:picChg>
        <pc:picChg chg="add mod">
          <ac:chgData name="Kelly Stokes" userId="3e5c5154-569e-4d81-aa91-4f91841cdfa9" providerId="ADAL" clId="{E563B606-2EC1-40DD-9061-0FEF225B074E}" dt="2022-12-20T12:44:08.065" v="837"/>
          <ac:picMkLst>
            <pc:docMk/>
            <pc:sldMk cId="165002772" sldId="1839"/>
            <ac:picMk id="4" creationId="{5D4ABB50-DBC8-93A4-41A4-4919AC6CE268}"/>
          </ac:picMkLst>
        </pc:picChg>
      </pc:sldChg>
      <pc:sldChg chg="addSp delSp modSp modAnim">
        <pc:chgData name="Kelly Stokes" userId="3e5c5154-569e-4d81-aa91-4f91841cdfa9" providerId="ADAL" clId="{E563B606-2EC1-40DD-9061-0FEF225B074E}" dt="2022-12-20T12:45:11.590" v="891"/>
        <pc:sldMkLst>
          <pc:docMk/>
          <pc:sldMk cId="87082014" sldId="1840"/>
        </pc:sldMkLst>
        <pc:spChg chg="mod">
          <ac:chgData name="Kelly Stokes" userId="3e5c5154-569e-4d81-aa91-4f91841cdfa9" providerId="ADAL" clId="{E563B606-2EC1-40DD-9061-0FEF225B074E}" dt="2022-12-20T12:44:52.643" v="882" actId="20577"/>
          <ac:spMkLst>
            <pc:docMk/>
            <pc:sldMk cId="87082014" sldId="1840"/>
            <ac:spMk id="2" creationId="{52DA34BA-82FC-47C5-BCE1-BB65E08B92A1}"/>
          </ac:spMkLst>
        </pc:spChg>
        <pc:spChg chg="mod">
          <ac:chgData name="Kelly Stokes" userId="3e5c5154-569e-4d81-aa91-4f91841cdfa9" providerId="ADAL" clId="{E563B606-2EC1-40DD-9061-0FEF225B074E}" dt="2022-12-20T12:44:56.904" v="890" actId="20577"/>
          <ac:spMkLst>
            <pc:docMk/>
            <pc:sldMk cId="87082014" sldId="1840"/>
            <ac:spMk id="8" creationId="{B0B20B61-5057-D7DD-C3F9-0AB185533D24}"/>
          </ac:spMkLst>
        </pc:spChg>
        <pc:spChg chg="mod">
          <ac:chgData name="Kelly Stokes" userId="3e5c5154-569e-4d81-aa91-4f91841cdfa9" providerId="ADAL" clId="{E563B606-2EC1-40DD-9061-0FEF225B074E}" dt="2022-12-20T12:45:11.590" v="891"/>
          <ac:spMkLst>
            <pc:docMk/>
            <pc:sldMk cId="87082014" sldId="1840"/>
            <ac:spMk id="12" creationId="{E384BFF7-3319-CAE2-192F-C4DCBBBBFCCA}"/>
          </ac:spMkLst>
        </pc:spChg>
        <pc:picChg chg="add mod">
          <ac:chgData name="Kelly Stokes" userId="3e5c5154-569e-4d81-aa91-4f91841cdfa9" providerId="ADAL" clId="{E563B606-2EC1-40DD-9061-0FEF225B074E}" dt="2022-12-20T12:44:44.785" v="871"/>
          <ac:picMkLst>
            <pc:docMk/>
            <pc:sldMk cId="87082014" sldId="1840"/>
            <ac:picMk id="3" creationId="{84683321-0B94-51AA-BC01-6FD70392677F}"/>
          </ac:picMkLst>
        </pc:picChg>
        <pc:picChg chg="del">
          <ac:chgData name="Kelly Stokes" userId="3e5c5154-569e-4d81-aa91-4f91841cdfa9" providerId="ADAL" clId="{E563B606-2EC1-40DD-9061-0FEF225B074E}" dt="2022-12-20T12:44:44.334" v="870" actId="478"/>
          <ac:picMkLst>
            <pc:docMk/>
            <pc:sldMk cId="87082014" sldId="1840"/>
            <ac:picMk id="4" creationId="{CBEEC593-280B-0D58-83EE-D8D9C7C36F31}"/>
          </ac:picMkLst>
        </pc:picChg>
      </pc:sldChg>
      <pc:sldChg chg="addSp delSp modSp modAnim">
        <pc:chgData name="Kelly Stokes" userId="3e5c5154-569e-4d81-aa91-4f91841cdfa9" providerId="ADAL" clId="{E563B606-2EC1-40DD-9061-0FEF225B074E}" dt="2022-12-20T12:45:46.382" v="909"/>
        <pc:sldMkLst>
          <pc:docMk/>
          <pc:sldMk cId="399464589" sldId="1841"/>
        </pc:sldMkLst>
        <pc:spChg chg="mod">
          <ac:chgData name="Kelly Stokes" userId="3e5c5154-569e-4d81-aa91-4f91841cdfa9" providerId="ADAL" clId="{E563B606-2EC1-40DD-9061-0FEF225B074E}" dt="2022-12-20T12:45:31.478" v="902" actId="20577"/>
          <ac:spMkLst>
            <pc:docMk/>
            <pc:sldMk cId="399464589" sldId="1841"/>
            <ac:spMk id="2" creationId="{52DA34BA-82FC-47C5-BCE1-BB65E08B92A1}"/>
          </ac:spMkLst>
        </pc:spChg>
        <pc:spChg chg="mod">
          <ac:chgData name="Kelly Stokes" userId="3e5c5154-569e-4d81-aa91-4f91841cdfa9" providerId="ADAL" clId="{E563B606-2EC1-40DD-9061-0FEF225B074E}" dt="2022-12-20T12:45:34.333" v="908" actId="20577"/>
          <ac:spMkLst>
            <pc:docMk/>
            <pc:sldMk cId="399464589" sldId="1841"/>
            <ac:spMk id="8" creationId="{B0B20B61-5057-D7DD-C3F9-0AB185533D24}"/>
          </ac:spMkLst>
        </pc:spChg>
        <pc:spChg chg="mod">
          <ac:chgData name="Kelly Stokes" userId="3e5c5154-569e-4d81-aa91-4f91841cdfa9" providerId="ADAL" clId="{E563B606-2EC1-40DD-9061-0FEF225B074E}" dt="2022-12-20T12:45:46.382" v="909"/>
          <ac:spMkLst>
            <pc:docMk/>
            <pc:sldMk cId="399464589" sldId="1841"/>
            <ac:spMk id="12" creationId="{E384BFF7-3319-CAE2-192F-C4DCBBBBFCCA}"/>
          </ac:spMkLst>
        </pc:spChg>
        <pc:picChg chg="add mod">
          <ac:chgData name="Kelly Stokes" userId="3e5c5154-569e-4d81-aa91-4f91841cdfa9" providerId="ADAL" clId="{E563B606-2EC1-40DD-9061-0FEF225B074E}" dt="2022-12-20T12:45:26.789" v="893"/>
          <ac:picMkLst>
            <pc:docMk/>
            <pc:sldMk cId="399464589" sldId="1841"/>
            <ac:picMk id="3" creationId="{803D2B28-91A1-0073-0761-40E32793841A}"/>
          </ac:picMkLst>
        </pc:picChg>
        <pc:picChg chg="del">
          <ac:chgData name="Kelly Stokes" userId="3e5c5154-569e-4d81-aa91-4f91841cdfa9" providerId="ADAL" clId="{E563B606-2EC1-40DD-9061-0FEF225B074E}" dt="2022-12-20T12:45:26.463" v="892" actId="478"/>
          <ac:picMkLst>
            <pc:docMk/>
            <pc:sldMk cId="399464589" sldId="1841"/>
            <ac:picMk id="4" creationId="{AD63B368-DE0B-7F5F-7FBD-27756C3F8D57}"/>
          </ac:picMkLst>
        </pc:picChg>
      </pc:sldChg>
      <pc:sldChg chg="modSp mod">
        <pc:chgData name="Kelly Stokes" userId="3e5c5154-569e-4d81-aa91-4f91841cdfa9" providerId="ADAL" clId="{E563B606-2EC1-40DD-9061-0FEF225B074E}" dt="2022-12-20T12:46:05.735" v="911" actId="1076"/>
        <pc:sldMkLst>
          <pc:docMk/>
          <pc:sldMk cId="3902424077" sldId="1842"/>
        </pc:sldMkLst>
        <pc:spChg chg="mod">
          <ac:chgData name="Kelly Stokes" userId="3e5c5154-569e-4d81-aa91-4f91841cdfa9" providerId="ADAL" clId="{E563B606-2EC1-40DD-9061-0FEF225B074E}" dt="2022-12-20T12:46:01.546" v="910"/>
          <ac:spMkLst>
            <pc:docMk/>
            <pc:sldMk cId="3902424077" sldId="1842"/>
            <ac:spMk id="2" creationId="{52DA34BA-82FC-47C5-BCE1-BB65E08B92A1}"/>
          </ac:spMkLst>
        </pc:spChg>
        <pc:spChg chg="mod">
          <ac:chgData name="Kelly Stokes" userId="3e5c5154-569e-4d81-aa91-4f91841cdfa9" providerId="ADAL" clId="{E563B606-2EC1-40DD-9061-0FEF225B074E}" dt="2022-12-20T12:46:05.735" v="911" actId="1076"/>
          <ac:spMkLst>
            <pc:docMk/>
            <pc:sldMk cId="3902424077" sldId="1842"/>
            <ac:spMk id="3" creationId="{847A1AC9-9EC9-E1AA-348D-958CE44F2772}"/>
          </ac:spMkLst>
        </pc:spChg>
      </pc:sldChg>
      <pc:sldChg chg="modSp mod">
        <pc:chgData name="Kelly Stokes" userId="3e5c5154-569e-4d81-aa91-4f91841cdfa9" providerId="ADAL" clId="{E563B606-2EC1-40DD-9061-0FEF225B074E}" dt="2022-12-20T12:46:36.251" v="919" actId="27636"/>
        <pc:sldMkLst>
          <pc:docMk/>
          <pc:sldMk cId="2150887179" sldId="1843"/>
        </pc:sldMkLst>
        <pc:spChg chg="mod">
          <ac:chgData name="Kelly Stokes" userId="3e5c5154-569e-4d81-aa91-4f91841cdfa9" providerId="ADAL" clId="{E563B606-2EC1-40DD-9061-0FEF225B074E}" dt="2022-12-20T12:46:25.517" v="915" actId="20577"/>
          <ac:spMkLst>
            <pc:docMk/>
            <pc:sldMk cId="2150887179" sldId="1843"/>
            <ac:spMk id="2" creationId="{52DA34BA-82FC-47C5-BCE1-BB65E08B92A1}"/>
          </ac:spMkLst>
        </pc:spChg>
        <pc:spChg chg="mod">
          <ac:chgData name="Kelly Stokes" userId="3e5c5154-569e-4d81-aa91-4f91841cdfa9" providerId="ADAL" clId="{E563B606-2EC1-40DD-9061-0FEF225B074E}" dt="2022-12-20T12:46:36.251" v="919" actId="27636"/>
          <ac:spMkLst>
            <pc:docMk/>
            <pc:sldMk cId="2150887179" sldId="1843"/>
            <ac:spMk id="3" creationId="{847A1AC9-9EC9-E1AA-348D-958CE44F2772}"/>
          </ac:spMkLst>
        </pc:spChg>
      </pc:sldChg>
      <pc:sldChg chg="modSp mod">
        <pc:chgData name="Kelly Stokes" userId="3e5c5154-569e-4d81-aa91-4f91841cdfa9" providerId="ADAL" clId="{E563B606-2EC1-40DD-9061-0FEF225B074E}" dt="2022-12-20T12:47:04.237" v="934" actId="27636"/>
        <pc:sldMkLst>
          <pc:docMk/>
          <pc:sldMk cId="3200387289" sldId="1844"/>
        </pc:sldMkLst>
        <pc:spChg chg="mod">
          <ac:chgData name="Kelly Stokes" userId="3e5c5154-569e-4d81-aa91-4f91841cdfa9" providerId="ADAL" clId="{E563B606-2EC1-40DD-9061-0FEF225B074E}" dt="2022-12-20T12:46:52.762" v="920"/>
          <ac:spMkLst>
            <pc:docMk/>
            <pc:sldMk cId="3200387289" sldId="1844"/>
            <ac:spMk id="2" creationId="{52DA34BA-82FC-47C5-BCE1-BB65E08B92A1}"/>
          </ac:spMkLst>
        </pc:spChg>
        <pc:spChg chg="mod">
          <ac:chgData name="Kelly Stokes" userId="3e5c5154-569e-4d81-aa91-4f91841cdfa9" providerId="ADAL" clId="{E563B606-2EC1-40DD-9061-0FEF225B074E}" dt="2022-12-20T12:47:04.237" v="934" actId="27636"/>
          <ac:spMkLst>
            <pc:docMk/>
            <pc:sldMk cId="3200387289" sldId="1844"/>
            <ac:spMk id="3" creationId="{847A1AC9-9EC9-E1AA-348D-958CE44F2772}"/>
          </ac:spMkLst>
        </pc:spChg>
      </pc:sldChg>
      <pc:sldChg chg="modNotesTx">
        <pc:chgData name="Kelly Stokes" userId="3e5c5154-569e-4d81-aa91-4f91841cdfa9" providerId="ADAL" clId="{E563B606-2EC1-40DD-9061-0FEF225B074E}" dt="2022-12-20T12:47:23.556" v="935"/>
        <pc:sldMkLst>
          <pc:docMk/>
          <pc:sldMk cId="1068359301" sldId="1853"/>
        </pc:sldMkLst>
      </pc:sldChg>
      <pc:sldChg chg="modSp mod">
        <pc:chgData name="Kelly Stokes" userId="3e5c5154-569e-4d81-aa91-4f91841cdfa9" providerId="ADAL" clId="{E563B606-2EC1-40DD-9061-0FEF225B074E}" dt="2022-12-20T12:47:27.497" v="937" actId="27636"/>
        <pc:sldMkLst>
          <pc:docMk/>
          <pc:sldMk cId="1260224224" sldId="1854"/>
        </pc:sldMkLst>
        <pc:spChg chg="mod">
          <ac:chgData name="Kelly Stokes" userId="3e5c5154-569e-4d81-aa91-4f91841cdfa9" providerId="ADAL" clId="{E563B606-2EC1-40DD-9061-0FEF225B074E}" dt="2022-12-20T12:47:27.497" v="937" actId="27636"/>
          <ac:spMkLst>
            <pc:docMk/>
            <pc:sldMk cId="1260224224" sldId="1854"/>
            <ac:spMk id="2" creationId="{77E26784-A357-92CE-B6B1-8F248D3D6650}"/>
          </ac:spMkLst>
        </pc:spChg>
      </pc:sldChg>
      <pc:sldChg chg="del">
        <pc:chgData name="Kelly Stokes" userId="3e5c5154-569e-4d81-aa91-4f91841cdfa9" providerId="ADAL" clId="{E563B606-2EC1-40DD-9061-0FEF225B074E}" dt="2022-12-20T12:47:40.278" v="938" actId="2696"/>
        <pc:sldMkLst>
          <pc:docMk/>
          <pc:sldMk cId="321684274" sldId="1862"/>
        </pc:sldMkLst>
      </pc:sldChg>
      <pc:sldChg chg="del">
        <pc:chgData name="Kelly Stokes" userId="3e5c5154-569e-4d81-aa91-4f91841cdfa9" providerId="ADAL" clId="{E563B606-2EC1-40DD-9061-0FEF225B074E}" dt="2022-12-20T12:47:40.278" v="938" actId="2696"/>
        <pc:sldMkLst>
          <pc:docMk/>
          <pc:sldMk cId="1875706389" sldId="1863"/>
        </pc:sldMkLst>
      </pc:sldChg>
      <pc:sldChg chg="del">
        <pc:chgData name="Kelly Stokes" userId="3e5c5154-569e-4d81-aa91-4f91841cdfa9" providerId="ADAL" clId="{E563B606-2EC1-40DD-9061-0FEF225B074E}" dt="2022-12-20T12:47:40.278" v="938" actId="2696"/>
        <pc:sldMkLst>
          <pc:docMk/>
          <pc:sldMk cId="1567827376" sldId="1864"/>
        </pc:sldMkLst>
      </pc:sldChg>
      <pc:sldChg chg="del">
        <pc:chgData name="Kelly Stokes" userId="3e5c5154-569e-4d81-aa91-4f91841cdfa9" providerId="ADAL" clId="{E563B606-2EC1-40DD-9061-0FEF225B074E}" dt="2022-12-20T12:47:40.278" v="938" actId="2696"/>
        <pc:sldMkLst>
          <pc:docMk/>
          <pc:sldMk cId="1622715247" sldId="1865"/>
        </pc:sldMkLst>
      </pc:sldChg>
      <pc:sldChg chg="modAnim">
        <pc:chgData name="Kelly Stokes" userId="3e5c5154-569e-4d81-aa91-4f91841cdfa9" providerId="ADAL" clId="{E563B606-2EC1-40DD-9061-0FEF225B074E}" dt="2022-12-20T12:48:04.076" v="940"/>
        <pc:sldMkLst>
          <pc:docMk/>
          <pc:sldMk cId="2131650647" sldId="1868"/>
        </pc:sldMkLst>
      </pc:sldChg>
      <pc:sldChg chg="addSp delSp modSp modAnim">
        <pc:chgData name="Kelly Stokes" userId="3e5c5154-569e-4d81-aa91-4f91841cdfa9" providerId="ADAL" clId="{E563B606-2EC1-40DD-9061-0FEF225B074E}" dt="2022-12-20T12:48:50.113" v="984"/>
        <pc:sldMkLst>
          <pc:docMk/>
          <pc:sldMk cId="641013027" sldId="1869"/>
        </pc:sldMkLst>
        <pc:spChg chg="mod">
          <ac:chgData name="Kelly Stokes" userId="3e5c5154-569e-4d81-aa91-4f91841cdfa9" providerId="ADAL" clId="{E563B606-2EC1-40DD-9061-0FEF225B074E}" dt="2022-12-20T12:48:16.871" v="952" actId="20577"/>
          <ac:spMkLst>
            <pc:docMk/>
            <pc:sldMk cId="641013027" sldId="1869"/>
            <ac:spMk id="2" creationId="{52DA34BA-82FC-47C5-BCE1-BB65E08B92A1}"/>
          </ac:spMkLst>
        </pc:spChg>
        <pc:spChg chg="mod">
          <ac:chgData name="Kelly Stokes" userId="3e5c5154-569e-4d81-aa91-4f91841cdfa9" providerId="ADAL" clId="{E563B606-2EC1-40DD-9061-0FEF225B074E}" dt="2022-12-20T12:48:22.831" v="970" actId="20577"/>
          <ac:spMkLst>
            <pc:docMk/>
            <pc:sldMk cId="641013027" sldId="1869"/>
            <ac:spMk id="5" creationId="{EBB8FA13-5BDC-AA50-B2C6-E5B9B422AFA4}"/>
          </ac:spMkLst>
        </pc:spChg>
        <pc:spChg chg="mod">
          <ac:chgData name="Kelly Stokes" userId="3e5c5154-569e-4d81-aa91-4f91841cdfa9" providerId="ADAL" clId="{E563B606-2EC1-40DD-9061-0FEF225B074E}" dt="2022-12-20T12:48:27.816" v="978" actId="20577"/>
          <ac:spMkLst>
            <pc:docMk/>
            <pc:sldMk cId="641013027" sldId="1869"/>
            <ac:spMk id="6" creationId="{F4143087-2E5F-3AA9-1F71-049E0E675309}"/>
          </ac:spMkLst>
        </pc:spChg>
        <pc:picChg chg="del">
          <ac:chgData name="Kelly Stokes" userId="3e5c5154-569e-4d81-aa91-4f91841cdfa9" providerId="ADAL" clId="{E563B606-2EC1-40DD-9061-0FEF225B074E}" dt="2022-12-20T12:48:30.019" v="979" actId="478"/>
          <ac:picMkLst>
            <pc:docMk/>
            <pc:sldMk cId="641013027" sldId="1869"/>
            <ac:picMk id="1026" creationId="{1A3F498D-81C5-30D3-A9D6-BC5DE4CF1636}"/>
          </ac:picMkLst>
        </pc:picChg>
        <pc:picChg chg="add mod">
          <ac:chgData name="Kelly Stokes" userId="3e5c5154-569e-4d81-aa91-4f91841cdfa9" providerId="ADAL" clId="{E563B606-2EC1-40DD-9061-0FEF225B074E}" dt="2022-12-20T12:48:47.089" v="981" actId="1076"/>
          <ac:picMkLst>
            <pc:docMk/>
            <pc:sldMk cId="641013027" sldId="1869"/>
            <ac:picMk id="16386" creationId="{B93B257D-2EB1-3D93-B379-58154FF96E1B}"/>
          </ac:picMkLst>
        </pc:picChg>
      </pc:sldChg>
      <pc:sldChg chg="addSp delSp modSp modAnim">
        <pc:chgData name="Kelly Stokes" userId="3e5c5154-569e-4d81-aa91-4f91841cdfa9" providerId="ADAL" clId="{E563B606-2EC1-40DD-9061-0FEF225B074E}" dt="2022-12-20T12:50:02.301" v="1022"/>
        <pc:sldMkLst>
          <pc:docMk/>
          <pc:sldMk cId="2012268642" sldId="1870"/>
        </pc:sldMkLst>
        <pc:spChg chg="mod">
          <ac:chgData name="Kelly Stokes" userId="3e5c5154-569e-4d81-aa91-4f91841cdfa9" providerId="ADAL" clId="{E563B606-2EC1-40DD-9061-0FEF225B074E}" dt="2022-12-20T12:48:58.954" v="995" actId="20577"/>
          <ac:spMkLst>
            <pc:docMk/>
            <pc:sldMk cId="2012268642" sldId="1870"/>
            <ac:spMk id="2" creationId="{52DA34BA-82FC-47C5-BCE1-BB65E08B92A1}"/>
          </ac:spMkLst>
        </pc:spChg>
        <pc:spChg chg="mod">
          <ac:chgData name="Kelly Stokes" userId="3e5c5154-569e-4d81-aa91-4f91841cdfa9" providerId="ADAL" clId="{E563B606-2EC1-40DD-9061-0FEF225B074E}" dt="2022-12-20T12:49:03.816" v="1008" actId="20577"/>
          <ac:spMkLst>
            <pc:docMk/>
            <pc:sldMk cId="2012268642" sldId="1870"/>
            <ac:spMk id="5" creationId="{EBB8FA13-5BDC-AA50-B2C6-E5B9B422AFA4}"/>
          </ac:spMkLst>
        </pc:spChg>
        <pc:spChg chg="mod">
          <ac:chgData name="Kelly Stokes" userId="3e5c5154-569e-4d81-aa91-4f91841cdfa9" providerId="ADAL" clId="{E563B606-2EC1-40DD-9061-0FEF225B074E}" dt="2022-12-20T12:49:07.869" v="1015" actId="20577"/>
          <ac:spMkLst>
            <pc:docMk/>
            <pc:sldMk cId="2012268642" sldId="1870"/>
            <ac:spMk id="6" creationId="{F4143087-2E5F-3AA9-1F71-049E0E675309}"/>
          </ac:spMkLst>
        </pc:spChg>
        <pc:picChg chg="del">
          <ac:chgData name="Kelly Stokes" userId="3e5c5154-569e-4d81-aa91-4f91841cdfa9" providerId="ADAL" clId="{E563B606-2EC1-40DD-9061-0FEF225B074E}" dt="2022-12-20T12:49:41.166" v="1016" actId="478"/>
          <ac:picMkLst>
            <pc:docMk/>
            <pc:sldMk cId="2012268642" sldId="1870"/>
            <ac:picMk id="2050" creationId="{69D80857-398C-F4E9-4CF6-760D02ADB211}"/>
          </ac:picMkLst>
        </pc:picChg>
        <pc:picChg chg="add mod">
          <ac:chgData name="Kelly Stokes" userId="3e5c5154-569e-4d81-aa91-4f91841cdfa9" providerId="ADAL" clId="{E563B606-2EC1-40DD-9061-0FEF225B074E}" dt="2022-12-20T12:49:47.507" v="1019" actId="732"/>
          <ac:picMkLst>
            <pc:docMk/>
            <pc:sldMk cId="2012268642" sldId="1870"/>
            <ac:picMk id="15362" creationId="{752C874B-44DF-BCFD-FC59-77D4A9D85538}"/>
          </ac:picMkLst>
        </pc:picChg>
      </pc:sldChg>
      <pc:sldChg chg="addSp delSp modSp modAnim">
        <pc:chgData name="Kelly Stokes" userId="3e5c5154-569e-4d81-aa91-4f91841cdfa9" providerId="ADAL" clId="{E563B606-2EC1-40DD-9061-0FEF225B074E}" dt="2022-12-20T12:50:51.747" v="1050"/>
        <pc:sldMkLst>
          <pc:docMk/>
          <pc:sldMk cId="863112521" sldId="1871"/>
        </pc:sldMkLst>
        <pc:spChg chg="mod">
          <ac:chgData name="Kelly Stokes" userId="3e5c5154-569e-4d81-aa91-4f91841cdfa9" providerId="ADAL" clId="{E563B606-2EC1-40DD-9061-0FEF225B074E}" dt="2022-12-20T12:50:10.577" v="1029" actId="20577"/>
          <ac:spMkLst>
            <pc:docMk/>
            <pc:sldMk cId="863112521" sldId="1871"/>
            <ac:spMk id="2" creationId="{52DA34BA-82FC-47C5-BCE1-BB65E08B92A1}"/>
          </ac:spMkLst>
        </pc:spChg>
        <pc:spChg chg="mod">
          <ac:chgData name="Kelly Stokes" userId="3e5c5154-569e-4d81-aa91-4f91841cdfa9" providerId="ADAL" clId="{E563B606-2EC1-40DD-9061-0FEF225B074E}" dt="2022-12-20T12:50:13.984" v="1036" actId="20577"/>
          <ac:spMkLst>
            <pc:docMk/>
            <pc:sldMk cId="863112521" sldId="1871"/>
            <ac:spMk id="5" creationId="{EBB8FA13-5BDC-AA50-B2C6-E5B9B422AFA4}"/>
          </ac:spMkLst>
        </pc:spChg>
        <pc:spChg chg="mod">
          <ac:chgData name="Kelly Stokes" userId="3e5c5154-569e-4d81-aa91-4f91841cdfa9" providerId="ADAL" clId="{E563B606-2EC1-40DD-9061-0FEF225B074E}" dt="2022-12-20T12:50:18.056" v="1043" actId="20577"/>
          <ac:spMkLst>
            <pc:docMk/>
            <pc:sldMk cId="863112521" sldId="1871"/>
            <ac:spMk id="6" creationId="{F4143087-2E5F-3AA9-1F71-049E0E675309}"/>
          </ac:spMkLst>
        </pc:spChg>
        <pc:picChg chg="del">
          <ac:chgData name="Kelly Stokes" userId="3e5c5154-569e-4d81-aa91-4f91841cdfa9" providerId="ADAL" clId="{E563B606-2EC1-40DD-9061-0FEF225B074E}" dt="2022-12-20T12:50:19.480" v="1044" actId="478"/>
          <ac:picMkLst>
            <pc:docMk/>
            <pc:sldMk cId="863112521" sldId="1871"/>
            <ac:picMk id="3074" creationId="{72E366C2-E6B6-36C4-6D56-EF269C277FDC}"/>
          </ac:picMkLst>
        </pc:picChg>
        <pc:picChg chg="add mod">
          <ac:chgData name="Kelly Stokes" userId="3e5c5154-569e-4d81-aa91-4f91841cdfa9" providerId="ADAL" clId="{E563B606-2EC1-40DD-9061-0FEF225B074E}" dt="2022-12-20T12:50:46.788" v="1047" actId="732"/>
          <ac:picMkLst>
            <pc:docMk/>
            <pc:sldMk cId="863112521" sldId="1871"/>
            <ac:picMk id="14338" creationId="{1CB2A5DA-460C-89CA-F107-AA97A67702BE}"/>
          </ac:picMkLst>
        </pc:picChg>
      </pc:sldChg>
      <pc:sldChg chg="addSp delSp modSp modAnim">
        <pc:chgData name="Kelly Stokes" userId="3e5c5154-569e-4d81-aa91-4f91841cdfa9" providerId="ADAL" clId="{E563B606-2EC1-40DD-9061-0FEF225B074E}" dt="2022-12-20T12:51:33.120" v="1071"/>
        <pc:sldMkLst>
          <pc:docMk/>
          <pc:sldMk cId="1832432828" sldId="1872"/>
        </pc:sldMkLst>
        <pc:spChg chg="mod">
          <ac:chgData name="Kelly Stokes" userId="3e5c5154-569e-4d81-aa91-4f91841cdfa9" providerId="ADAL" clId="{E563B606-2EC1-40DD-9061-0FEF225B074E}" dt="2022-12-20T12:51:08.692" v="1063" actId="20577"/>
          <ac:spMkLst>
            <pc:docMk/>
            <pc:sldMk cId="1832432828" sldId="1872"/>
            <ac:spMk id="2" creationId="{52DA34BA-82FC-47C5-BCE1-BB65E08B92A1}"/>
          </ac:spMkLst>
        </pc:spChg>
        <pc:spChg chg="mod">
          <ac:chgData name="Kelly Stokes" userId="3e5c5154-569e-4d81-aa91-4f91841cdfa9" providerId="ADAL" clId="{E563B606-2EC1-40DD-9061-0FEF225B074E}" dt="2022-12-20T12:51:12.225" v="1070" actId="20577"/>
          <ac:spMkLst>
            <pc:docMk/>
            <pc:sldMk cId="1832432828" sldId="1872"/>
            <ac:spMk id="8" creationId="{B0B20B61-5057-D7DD-C3F9-0AB185533D24}"/>
          </ac:spMkLst>
        </pc:spChg>
        <pc:spChg chg="mod">
          <ac:chgData name="Kelly Stokes" userId="3e5c5154-569e-4d81-aa91-4f91841cdfa9" providerId="ADAL" clId="{E563B606-2EC1-40DD-9061-0FEF225B074E}" dt="2022-12-20T12:51:33.120" v="1071"/>
          <ac:spMkLst>
            <pc:docMk/>
            <pc:sldMk cId="1832432828" sldId="1872"/>
            <ac:spMk id="12" creationId="{E384BFF7-3319-CAE2-192F-C4DCBBBBFCCA}"/>
          </ac:spMkLst>
        </pc:spChg>
        <pc:picChg chg="del">
          <ac:chgData name="Kelly Stokes" userId="3e5c5154-569e-4d81-aa91-4f91841cdfa9" providerId="ADAL" clId="{E563B606-2EC1-40DD-9061-0FEF225B074E}" dt="2022-12-20T12:50:59.538" v="1052" actId="478"/>
          <ac:picMkLst>
            <pc:docMk/>
            <pc:sldMk cId="1832432828" sldId="1872"/>
            <ac:picMk id="3" creationId="{013B69A1-0EF0-D2C8-E787-A2E427549481}"/>
          </ac:picMkLst>
        </pc:picChg>
        <pc:picChg chg="add mod">
          <ac:chgData name="Kelly Stokes" userId="3e5c5154-569e-4d81-aa91-4f91841cdfa9" providerId="ADAL" clId="{E563B606-2EC1-40DD-9061-0FEF225B074E}" dt="2022-12-20T12:50:58.022" v="1051"/>
          <ac:picMkLst>
            <pc:docMk/>
            <pc:sldMk cId="1832432828" sldId="1872"/>
            <ac:picMk id="4" creationId="{CF7E87C6-A1FE-15DE-6D2C-6D374EDA7C0F}"/>
          </ac:picMkLst>
        </pc:picChg>
      </pc:sldChg>
      <pc:sldChg chg="addSp delSp modSp modAnim">
        <pc:chgData name="Kelly Stokes" userId="3e5c5154-569e-4d81-aa91-4f91841cdfa9" providerId="ADAL" clId="{E563B606-2EC1-40DD-9061-0FEF225B074E}" dt="2022-12-20T12:52:03.433" v="1085"/>
        <pc:sldMkLst>
          <pc:docMk/>
          <pc:sldMk cId="1068325251" sldId="1873"/>
        </pc:sldMkLst>
        <pc:spChg chg="mod">
          <ac:chgData name="Kelly Stokes" userId="3e5c5154-569e-4d81-aa91-4f91841cdfa9" providerId="ADAL" clId="{E563B606-2EC1-40DD-9061-0FEF225B074E}" dt="2022-12-20T12:51:46.579" v="1080" actId="20577"/>
          <ac:spMkLst>
            <pc:docMk/>
            <pc:sldMk cId="1068325251" sldId="1873"/>
            <ac:spMk id="2" creationId="{52DA34BA-82FC-47C5-BCE1-BB65E08B92A1}"/>
          </ac:spMkLst>
        </pc:spChg>
        <pc:spChg chg="mod">
          <ac:chgData name="Kelly Stokes" userId="3e5c5154-569e-4d81-aa91-4f91841cdfa9" providerId="ADAL" clId="{E563B606-2EC1-40DD-9061-0FEF225B074E}" dt="2022-12-20T12:51:51.210" v="1084" actId="20577"/>
          <ac:spMkLst>
            <pc:docMk/>
            <pc:sldMk cId="1068325251" sldId="1873"/>
            <ac:spMk id="8" creationId="{B0B20B61-5057-D7DD-C3F9-0AB185533D24}"/>
          </ac:spMkLst>
        </pc:spChg>
        <pc:spChg chg="mod">
          <ac:chgData name="Kelly Stokes" userId="3e5c5154-569e-4d81-aa91-4f91841cdfa9" providerId="ADAL" clId="{E563B606-2EC1-40DD-9061-0FEF225B074E}" dt="2022-12-20T12:52:03.433" v="1085"/>
          <ac:spMkLst>
            <pc:docMk/>
            <pc:sldMk cId="1068325251" sldId="1873"/>
            <ac:spMk id="12" creationId="{E384BFF7-3319-CAE2-192F-C4DCBBBBFCCA}"/>
          </ac:spMkLst>
        </pc:spChg>
        <pc:picChg chg="add mod">
          <ac:chgData name="Kelly Stokes" userId="3e5c5154-569e-4d81-aa91-4f91841cdfa9" providerId="ADAL" clId="{E563B606-2EC1-40DD-9061-0FEF225B074E}" dt="2022-12-20T12:51:40.109" v="1073"/>
          <ac:picMkLst>
            <pc:docMk/>
            <pc:sldMk cId="1068325251" sldId="1873"/>
            <ac:picMk id="3" creationId="{D6C09494-42DB-1BFE-2626-FC23240DEFF1}"/>
          </ac:picMkLst>
        </pc:picChg>
        <pc:picChg chg="del">
          <ac:chgData name="Kelly Stokes" userId="3e5c5154-569e-4d81-aa91-4f91841cdfa9" providerId="ADAL" clId="{E563B606-2EC1-40DD-9061-0FEF225B074E}" dt="2022-12-20T12:51:39.464" v="1072" actId="478"/>
          <ac:picMkLst>
            <pc:docMk/>
            <pc:sldMk cId="1068325251" sldId="1873"/>
            <ac:picMk id="4" creationId="{CBEEC593-280B-0D58-83EE-D8D9C7C36F31}"/>
          </ac:picMkLst>
        </pc:picChg>
      </pc:sldChg>
      <pc:sldChg chg="addSp delSp modSp mod modAnim">
        <pc:chgData name="Kelly Stokes" userId="3e5c5154-569e-4d81-aa91-4f91841cdfa9" providerId="ADAL" clId="{E563B606-2EC1-40DD-9061-0FEF225B074E}" dt="2022-12-20T12:52:37.088" v="1104"/>
        <pc:sldMkLst>
          <pc:docMk/>
          <pc:sldMk cId="3790256640" sldId="1874"/>
        </pc:sldMkLst>
        <pc:spChg chg="mod">
          <ac:chgData name="Kelly Stokes" userId="3e5c5154-569e-4d81-aa91-4f91841cdfa9" providerId="ADAL" clId="{E563B606-2EC1-40DD-9061-0FEF225B074E}" dt="2022-12-20T12:52:15.180" v="1094" actId="20577"/>
          <ac:spMkLst>
            <pc:docMk/>
            <pc:sldMk cId="3790256640" sldId="1874"/>
            <ac:spMk id="2" creationId="{52DA34BA-82FC-47C5-BCE1-BB65E08B92A1}"/>
          </ac:spMkLst>
        </pc:spChg>
        <pc:spChg chg="mod">
          <ac:chgData name="Kelly Stokes" userId="3e5c5154-569e-4d81-aa91-4f91841cdfa9" providerId="ADAL" clId="{E563B606-2EC1-40DD-9061-0FEF225B074E}" dt="2022-12-20T12:52:23.031" v="1103" actId="20577"/>
          <ac:spMkLst>
            <pc:docMk/>
            <pc:sldMk cId="3790256640" sldId="1874"/>
            <ac:spMk id="8" creationId="{B0B20B61-5057-D7DD-C3F9-0AB185533D24}"/>
          </ac:spMkLst>
        </pc:spChg>
        <pc:spChg chg="mod">
          <ac:chgData name="Kelly Stokes" userId="3e5c5154-569e-4d81-aa91-4f91841cdfa9" providerId="ADAL" clId="{E563B606-2EC1-40DD-9061-0FEF225B074E}" dt="2022-12-20T12:52:37.088" v="1104"/>
          <ac:spMkLst>
            <pc:docMk/>
            <pc:sldMk cId="3790256640" sldId="1874"/>
            <ac:spMk id="12" creationId="{E384BFF7-3319-CAE2-192F-C4DCBBBBFCCA}"/>
          </ac:spMkLst>
        </pc:spChg>
        <pc:picChg chg="add mod">
          <ac:chgData name="Kelly Stokes" userId="3e5c5154-569e-4d81-aa91-4f91841cdfa9" providerId="ADAL" clId="{E563B606-2EC1-40DD-9061-0FEF225B074E}" dt="2022-12-20T12:52:11.207" v="1087"/>
          <ac:picMkLst>
            <pc:docMk/>
            <pc:sldMk cId="3790256640" sldId="1874"/>
            <ac:picMk id="3" creationId="{D1881F7A-D410-7FF2-684C-21495A285E05}"/>
          </ac:picMkLst>
        </pc:picChg>
        <pc:picChg chg="del">
          <ac:chgData name="Kelly Stokes" userId="3e5c5154-569e-4d81-aa91-4f91841cdfa9" providerId="ADAL" clId="{E563B606-2EC1-40DD-9061-0FEF225B074E}" dt="2022-12-20T12:52:10.836" v="1086" actId="478"/>
          <ac:picMkLst>
            <pc:docMk/>
            <pc:sldMk cId="3790256640" sldId="1874"/>
            <ac:picMk id="4" creationId="{AD63B368-DE0B-7F5F-7FBD-27756C3F8D57}"/>
          </ac:picMkLst>
        </pc:picChg>
      </pc:sldChg>
      <pc:sldChg chg="modSp mod">
        <pc:chgData name="Kelly Stokes" userId="3e5c5154-569e-4d81-aa91-4f91841cdfa9" providerId="ADAL" clId="{E563B606-2EC1-40DD-9061-0FEF225B074E}" dt="2022-12-20T12:53:47.479" v="1173" actId="1076"/>
        <pc:sldMkLst>
          <pc:docMk/>
          <pc:sldMk cId="3584811634" sldId="1875"/>
        </pc:sldMkLst>
        <pc:spChg chg="mod">
          <ac:chgData name="Kelly Stokes" userId="3e5c5154-569e-4d81-aa91-4f91841cdfa9" providerId="ADAL" clId="{E563B606-2EC1-40DD-9061-0FEF225B074E}" dt="2022-12-20T12:53:28.376" v="1164" actId="20577"/>
          <ac:spMkLst>
            <pc:docMk/>
            <pc:sldMk cId="3584811634" sldId="1875"/>
            <ac:spMk id="2" creationId="{52DA34BA-82FC-47C5-BCE1-BB65E08B92A1}"/>
          </ac:spMkLst>
        </pc:spChg>
        <pc:spChg chg="mod">
          <ac:chgData name="Kelly Stokes" userId="3e5c5154-569e-4d81-aa91-4f91841cdfa9" providerId="ADAL" clId="{E563B606-2EC1-40DD-9061-0FEF225B074E}" dt="2022-12-20T12:53:47.479" v="1173" actId="1076"/>
          <ac:spMkLst>
            <pc:docMk/>
            <pc:sldMk cId="3584811634" sldId="1875"/>
            <ac:spMk id="3" creationId="{847A1AC9-9EC9-E1AA-348D-958CE44F2772}"/>
          </ac:spMkLst>
        </pc:spChg>
      </pc:sldChg>
      <pc:sldChg chg="modSp mod">
        <pc:chgData name="Kelly Stokes" userId="3e5c5154-569e-4d81-aa91-4f91841cdfa9" providerId="ADAL" clId="{E563B606-2EC1-40DD-9061-0FEF225B074E}" dt="2022-12-20T12:54:04.715" v="1177" actId="27636"/>
        <pc:sldMkLst>
          <pc:docMk/>
          <pc:sldMk cId="3343746862" sldId="1876"/>
        </pc:sldMkLst>
        <pc:spChg chg="mod">
          <ac:chgData name="Kelly Stokes" userId="3e5c5154-569e-4d81-aa91-4f91841cdfa9" providerId="ADAL" clId="{E563B606-2EC1-40DD-9061-0FEF225B074E}" dt="2022-12-20T12:54:00.309" v="1174"/>
          <ac:spMkLst>
            <pc:docMk/>
            <pc:sldMk cId="3343746862" sldId="1876"/>
            <ac:spMk id="2" creationId="{52DA34BA-82FC-47C5-BCE1-BB65E08B92A1}"/>
          </ac:spMkLst>
        </pc:spChg>
        <pc:spChg chg="mod">
          <ac:chgData name="Kelly Stokes" userId="3e5c5154-569e-4d81-aa91-4f91841cdfa9" providerId="ADAL" clId="{E563B606-2EC1-40DD-9061-0FEF225B074E}" dt="2022-12-20T12:54:04.715" v="1177" actId="27636"/>
          <ac:spMkLst>
            <pc:docMk/>
            <pc:sldMk cId="3343746862" sldId="1876"/>
            <ac:spMk id="3" creationId="{847A1AC9-9EC9-E1AA-348D-958CE44F2772}"/>
          </ac:spMkLst>
        </pc:spChg>
      </pc:sldChg>
      <pc:sldChg chg="modSp mod">
        <pc:chgData name="Kelly Stokes" userId="3e5c5154-569e-4d81-aa91-4f91841cdfa9" providerId="ADAL" clId="{E563B606-2EC1-40DD-9061-0FEF225B074E}" dt="2022-12-20T12:54:24.823" v="1183" actId="20577"/>
        <pc:sldMkLst>
          <pc:docMk/>
          <pc:sldMk cId="688959425" sldId="1877"/>
        </pc:sldMkLst>
        <pc:spChg chg="mod">
          <ac:chgData name="Kelly Stokes" userId="3e5c5154-569e-4d81-aa91-4f91841cdfa9" providerId="ADAL" clId="{E563B606-2EC1-40DD-9061-0FEF225B074E}" dt="2022-12-20T12:54:18.948" v="1178"/>
          <ac:spMkLst>
            <pc:docMk/>
            <pc:sldMk cId="688959425" sldId="1877"/>
            <ac:spMk id="2" creationId="{52DA34BA-82FC-47C5-BCE1-BB65E08B92A1}"/>
          </ac:spMkLst>
        </pc:spChg>
        <pc:spChg chg="mod">
          <ac:chgData name="Kelly Stokes" userId="3e5c5154-569e-4d81-aa91-4f91841cdfa9" providerId="ADAL" clId="{E563B606-2EC1-40DD-9061-0FEF225B074E}" dt="2022-12-20T12:54:24.823" v="1183" actId="20577"/>
          <ac:spMkLst>
            <pc:docMk/>
            <pc:sldMk cId="688959425" sldId="1877"/>
            <ac:spMk id="3" creationId="{847A1AC9-9EC9-E1AA-348D-958CE44F2772}"/>
          </ac:spMkLst>
        </pc:spChg>
      </pc:sldChg>
      <pc:sldChg chg="modNotesTx">
        <pc:chgData name="Kelly Stokes" userId="3e5c5154-569e-4d81-aa91-4f91841cdfa9" providerId="ADAL" clId="{E563B606-2EC1-40DD-9061-0FEF225B074E}" dt="2022-12-20T12:55:02.461" v="1184"/>
        <pc:sldMkLst>
          <pc:docMk/>
          <pc:sldMk cId="1710798473" sldId="1886"/>
        </pc:sldMkLst>
      </pc:sldChg>
      <pc:sldChg chg="modSp mod">
        <pc:chgData name="Kelly Stokes" userId="3e5c5154-569e-4d81-aa91-4f91841cdfa9" providerId="ADAL" clId="{E563B606-2EC1-40DD-9061-0FEF225B074E}" dt="2022-12-20T12:55:06.727" v="1186" actId="27636"/>
        <pc:sldMkLst>
          <pc:docMk/>
          <pc:sldMk cId="3712446363" sldId="1887"/>
        </pc:sldMkLst>
        <pc:spChg chg="mod">
          <ac:chgData name="Kelly Stokes" userId="3e5c5154-569e-4d81-aa91-4f91841cdfa9" providerId="ADAL" clId="{E563B606-2EC1-40DD-9061-0FEF225B074E}" dt="2022-12-20T12:55:06.727" v="1186" actId="27636"/>
          <ac:spMkLst>
            <pc:docMk/>
            <pc:sldMk cId="3712446363" sldId="1887"/>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20/12/2022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present lake is now one twelfth of its former size.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102</a:t>
            </a:fld>
            <a:endParaRPr lang="en-GB"/>
          </a:p>
        </p:txBody>
      </p:sp>
    </p:spTree>
    <p:extLst>
      <p:ext uri="{BB962C8B-B14F-4D97-AF65-F5344CB8AC3E}">
        <p14:creationId xmlns:p14="http://schemas.microsoft.com/office/powerpoint/2010/main" val="3269140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1301165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dirty="0"/>
          </a:p>
        </p:txBody>
      </p:sp>
    </p:spTree>
    <p:extLst>
      <p:ext uri="{BB962C8B-B14F-4D97-AF65-F5344CB8AC3E}">
        <p14:creationId xmlns:p14="http://schemas.microsoft.com/office/powerpoint/2010/main" val="1246442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is damaging for the surrounding people who benefit from water at the lake.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2702943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137</a:t>
            </a:fld>
            <a:endParaRPr lang="en-GB"/>
          </a:p>
        </p:txBody>
      </p:sp>
    </p:spTree>
    <p:extLst>
      <p:ext uri="{BB962C8B-B14F-4D97-AF65-F5344CB8AC3E}">
        <p14:creationId xmlns:p14="http://schemas.microsoft.com/office/powerpoint/2010/main" val="3020368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Recommend  relevant  women’s children’s Twelfth    variety challenge benefit influence damage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Once one of Africa’s largest lakes, Lake Chad is facing a challenge as it is beginning to shrink.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dirty="0"/>
          </a:p>
        </p:txBody>
      </p:sp>
    </p:spTree>
    <p:extLst>
      <p:ext uri="{BB962C8B-B14F-4D97-AF65-F5344CB8AC3E}">
        <p14:creationId xmlns:p14="http://schemas.microsoft.com/office/powerpoint/2010/main" val="3761715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damage is the result of a drier climate and the demand for water.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3351355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1258557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dirty="0"/>
          </a:p>
        </p:txBody>
      </p:sp>
    </p:spTree>
    <p:extLst>
      <p:ext uri="{BB962C8B-B14F-4D97-AF65-F5344CB8AC3E}">
        <p14:creationId xmlns:p14="http://schemas.microsoft.com/office/powerpoint/2010/main" val="1271738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man’s  </a:t>
            </a:r>
          </a:p>
        </p:txBody>
      </p:sp>
      <p:sp>
        <p:nvSpPr>
          <p:cNvPr id="3" name="Rectangle 2">
            <a:extLst>
              <a:ext uri="{FF2B5EF4-FFF2-40B4-BE49-F238E27FC236}">
                <a16:creationId xmlns:a16="http://schemas.microsoft.com/office/drawing/2014/main" id="{13BB5EC0-7A96-4D29-A835-6FAE896C31A4}"/>
              </a:ext>
            </a:extLst>
          </p:cNvPr>
          <p:cNvSpPr/>
          <p:nvPr/>
        </p:nvSpPr>
        <p:spPr>
          <a:xfrm>
            <a:off x="6678384" y="3429000"/>
            <a:ext cx="506188" cy="50414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descr="Image result for man's hat clipart">
            <a:extLst>
              <a:ext uri="{FF2B5EF4-FFF2-40B4-BE49-F238E27FC236}">
                <a16:creationId xmlns:a16="http://schemas.microsoft.com/office/drawing/2014/main" id="{E544B91F-97F4-188F-1949-C2EEAC6FCB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507" y="427265"/>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90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a:t>
            </a:r>
          </a:p>
        </p:txBody>
      </p:sp>
    </p:spTree>
    <p:extLst>
      <p:ext uri="{BB962C8B-B14F-4D97-AF65-F5344CB8AC3E}">
        <p14:creationId xmlns:p14="http://schemas.microsoft.com/office/powerpoint/2010/main" val="324791738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challenge</a:t>
            </a:r>
            <a:r>
              <a:rPr lang="en-GB" sz="3600" dirty="0">
                <a:solidFill>
                  <a:srgbClr val="000000"/>
                </a:solidFill>
                <a:effectLst/>
                <a:latin typeface="Twinkl Cursive Looped" panose="02000000000000000000" pitchFamily="2" charset="0"/>
                <a:ea typeface="Times New Roman" panose="02020603050405020304" pitchFamily="18" charset="0"/>
              </a:rPr>
              <a:t> as it is beginning to shrink.  This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damage</a:t>
            </a:r>
            <a:r>
              <a:rPr lang="en-GB" sz="3600" dirty="0">
                <a:solidFill>
                  <a:srgbClr val="000000"/>
                </a:solidFill>
                <a:effectLst/>
                <a:latin typeface="Twinkl Cursive Looped" panose="02000000000000000000" pitchFamily="2" charset="0"/>
                <a:ea typeface="Times New Roman" panose="02020603050405020304" pitchFamily="18" charset="0"/>
              </a:rPr>
              <a:t> is the result of a drier climate and the demand for water. The present lake is now one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twelfth</a:t>
            </a:r>
            <a:r>
              <a:rPr lang="en-GB" sz="3600" dirty="0">
                <a:solidFill>
                  <a:srgbClr val="000000"/>
                </a:solidFill>
                <a:effectLst/>
                <a:latin typeface="Twinkl Cursive Looped" panose="02000000000000000000" pitchFamily="2" charset="0"/>
                <a:ea typeface="Times New Roman" panose="02020603050405020304" pitchFamily="18" charset="0"/>
              </a:rPr>
              <a:t> of its former size.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influence</a:t>
            </a:r>
            <a:r>
              <a:rPr lang="en-GB" sz="3600" dirty="0">
                <a:solidFill>
                  <a:srgbClr val="000000"/>
                </a:solidFill>
                <a:effectLst/>
                <a:latin typeface="Twinkl Cursive Looped" panose="02000000000000000000" pitchFamily="2" charset="0"/>
                <a:ea typeface="Times New Roman" panose="02020603050405020304" pitchFamily="18" charset="0"/>
              </a:rPr>
              <a:t> of the rippling sand dunes from the north of the lake are beginning to take over.  This is damaging for the surrounding people who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 </a:t>
            </a:r>
            <a:r>
              <a:rPr lang="en-GB" sz="3600" dirty="0">
                <a:solidFill>
                  <a:srgbClr val="000000"/>
                </a:solidFill>
                <a:effectLst/>
                <a:latin typeface="Twinkl Cursive Looped" panose="02000000000000000000" pitchFamily="2" charset="0"/>
                <a:ea typeface="Times New Roman" panose="02020603050405020304" pitchFamily="18" charset="0"/>
              </a:rPr>
              <a:t>from water at the lake. </a:t>
            </a:r>
          </a:p>
        </p:txBody>
      </p:sp>
    </p:spTree>
    <p:extLst>
      <p:ext uri="{BB962C8B-B14F-4D97-AF65-F5344CB8AC3E}">
        <p14:creationId xmlns:p14="http://schemas.microsoft.com/office/powerpoint/2010/main" val="26148769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683593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present lake is now one twelfth of its former size.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26022422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272218665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677B35-1014-611E-4157-303FCC0424E7}"/>
              </a:ext>
            </a:extLst>
          </p:cNvPr>
          <p:cNvPicPr>
            <a:picLocks noChangeAspect="1"/>
          </p:cNvPicPr>
          <p:nvPr/>
        </p:nvPicPr>
        <p:blipFill rotWithShape="1">
          <a:blip r:embed="rId2"/>
          <a:srcRect l="15536" t="14744" r="14286" b="11172"/>
          <a:stretch/>
        </p:blipFill>
        <p:spPr>
          <a:xfrm>
            <a:off x="326571" y="212272"/>
            <a:ext cx="11136085" cy="6609394"/>
          </a:xfrm>
          <a:prstGeom prst="rect">
            <a:avLst/>
          </a:prstGeom>
        </p:spPr>
      </p:pic>
    </p:spTree>
    <p:extLst>
      <p:ext uri="{BB962C8B-B14F-4D97-AF65-F5344CB8AC3E}">
        <p14:creationId xmlns:p14="http://schemas.microsoft.com/office/powerpoint/2010/main" val="37665870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69162629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426858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recommend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 put forward (someone or something) with approval as being suitable for a particular purpose or role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commend clipart">
            <a:extLst>
              <a:ext uri="{FF2B5EF4-FFF2-40B4-BE49-F238E27FC236}">
                <a16:creationId xmlns:a16="http://schemas.microsoft.com/office/drawing/2014/main" id="{F2E739BE-6B1E-ABBF-9C73-81C7421468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9" y="730022"/>
            <a:ext cx="1476375"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279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relevant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closely connected or appropriate to what is being done or considered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levant clipart">
            <a:extLst>
              <a:ext uri="{FF2B5EF4-FFF2-40B4-BE49-F238E27FC236}">
                <a16:creationId xmlns:a16="http://schemas.microsoft.com/office/drawing/2014/main" id="{6E538A2C-C235-0078-FEC1-43CEDD0BC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2900"/>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1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men’s </a:t>
            </a:r>
          </a:p>
        </p:txBody>
      </p:sp>
      <p:sp>
        <p:nvSpPr>
          <p:cNvPr id="3" name="Rectangle 2">
            <a:extLst>
              <a:ext uri="{FF2B5EF4-FFF2-40B4-BE49-F238E27FC236}">
                <a16:creationId xmlns:a16="http://schemas.microsoft.com/office/drawing/2014/main" id="{0366E0B6-702E-4814-82C6-08CA2D13F3C9}"/>
              </a:ext>
            </a:extLst>
          </p:cNvPr>
          <p:cNvSpPr/>
          <p:nvPr/>
        </p:nvSpPr>
        <p:spPr>
          <a:xfrm>
            <a:off x="6351816" y="3428999"/>
            <a:ext cx="587827" cy="7089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2" name="Picture 4" descr="Image result for group of men clipart">
            <a:extLst>
              <a:ext uri="{FF2B5EF4-FFF2-40B4-BE49-F238E27FC236}">
                <a16:creationId xmlns:a16="http://schemas.microsoft.com/office/drawing/2014/main" id="{129FB1ED-B51A-E837-6F98-5C84117502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709" y="350384"/>
            <a:ext cx="21431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52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 </a:t>
            </a:r>
          </a:p>
        </p:txBody>
      </p:sp>
    </p:spTree>
    <p:extLst>
      <p:ext uri="{BB962C8B-B14F-4D97-AF65-F5344CB8AC3E}">
        <p14:creationId xmlns:p14="http://schemas.microsoft.com/office/powerpoint/2010/main" val="20156664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p>
        </p:txBody>
      </p:sp>
    </p:spTree>
    <p:extLst>
      <p:ext uri="{BB962C8B-B14F-4D97-AF65-F5344CB8AC3E}">
        <p14:creationId xmlns:p14="http://schemas.microsoft.com/office/powerpoint/2010/main" val="84205614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wolf’s  </a:t>
            </a:r>
          </a:p>
        </p:txBody>
      </p:sp>
      <p:sp>
        <p:nvSpPr>
          <p:cNvPr id="3" name="Rectangle 2">
            <a:extLst>
              <a:ext uri="{FF2B5EF4-FFF2-40B4-BE49-F238E27FC236}">
                <a16:creationId xmlns:a16="http://schemas.microsoft.com/office/drawing/2014/main" id="{13BB5EC0-7A96-4D29-A835-6FAE896C31A4}"/>
              </a:ext>
            </a:extLst>
          </p:cNvPr>
          <p:cNvSpPr/>
          <p:nvPr/>
        </p:nvSpPr>
        <p:spPr>
          <a:xfrm>
            <a:off x="6678384" y="3429000"/>
            <a:ext cx="506188" cy="50414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wolf clipart">
            <a:extLst>
              <a:ext uri="{FF2B5EF4-FFF2-40B4-BE49-F238E27FC236}">
                <a16:creationId xmlns:a16="http://schemas.microsoft.com/office/drawing/2014/main" id="{EFB9D5C8-DDF8-3E80-F4BF-9C2739F31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707" y="612321"/>
            <a:ext cx="1790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66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wolves’ </a:t>
            </a:r>
          </a:p>
        </p:txBody>
      </p:sp>
      <p:sp>
        <p:nvSpPr>
          <p:cNvPr id="3" name="Rectangle 2">
            <a:extLst>
              <a:ext uri="{FF2B5EF4-FFF2-40B4-BE49-F238E27FC236}">
                <a16:creationId xmlns:a16="http://schemas.microsoft.com/office/drawing/2014/main" id="{0366E0B6-702E-4814-82C6-08CA2D13F3C9}"/>
              </a:ext>
            </a:extLst>
          </p:cNvPr>
          <p:cNvSpPr/>
          <p:nvPr/>
        </p:nvSpPr>
        <p:spPr>
          <a:xfrm>
            <a:off x="6906987" y="3428999"/>
            <a:ext cx="587827" cy="7089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Image result for group of wolves clipart">
            <a:extLst>
              <a:ext uri="{FF2B5EF4-FFF2-40B4-BE49-F238E27FC236}">
                <a16:creationId xmlns:a16="http://schemas.microsoft.com/office/drawing/2014/main" id="{DFA550E4-F8D5-F44B-7FBD-9A59670797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391"/>
          <a:stretch/>
        </p:blipFill>
        <p:spPr bwMode="auto">
          <a:xfrm>
            <a:off x="301399" y="340179"/>
            <a:ext cx="2543175" cy="1635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269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James’ </a:t>
            </a:r>
          </a:p>
        </p:txBody>
      </p:sp>
      <p:sp>
        <p:nvSpPr>
          <p:cNvPr id="3" name="Rectangle 2">
            <a:extLst>
              <a:ext uri="{FF2B5EF4-FFF2-40B4-BE49-F238E27FC236}">
                <a16:creationId xmlns:a16="http://schemas.microsoft.com/office/drawing/2014/main" id="{4BCBA2DA-E95C-434C-BE81-320E182AE5EF}"/>
              </a:ext>
            </a:extLst>
          </p:cNvPr>
          <p:cNvSpPr/>
          <p:nvPr/>
        </p:nvSpPr>
        <p:spPr>
          <a:xfrm>
            <a:off x="6858001" y="3429000"/>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Image result for boy clipart">
            <a:extLst>
              <a:ext uri="{FF2B5EF4-FFF2-40B4-BE49-F238E27FC236}">
                <a16:creationId xmlns:a16="http://schemas.microsoft.com/office/drawing/2014/main" id="{57CC242D-983A-C5CC-9C01-C6334EC22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0" y="575583"/>
            <a:ext cx="1695450" cy="23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97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 </a:t>
            </a:r>
          </a:p>
        </p:txBody>
      </p:sp>
      <p:sp>
        <p:nvSpPr>
          <p:cNvPr id="3" name="Rectangle 2">
            <a:extLst>
              <a:ext uri="{FF2B5EF4-FFF2-40B4-BE49-F238E27FC236}">
                <a16:creationId xmlns:a16="http://schemas.microsoft.com/office/drawing/2014/main" id="{4BCBA2DA-E95C-434C-BE81-320E182AE5EF}"/>
              </a:ext>
            </a:extLst>
          </p:cNvPr>
          <p:cNvSpPr/>
          <p:nvPr/>
        </p:nvSpPr>
        <p:spPr>
          <a:xfrm>
            <a:off x="6841674" y="3532499"/>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Image result for boy clipart">
            <a:extLst>
              <a:ext uri="{FF2B5EF4-FFF2-40B4-BE49-F238E27FC236}">
                <a16:creationId xmlns:a16="http://schemas.microsoft.com/office/drawing/2014/main" id="{2FC8CD83-708A-B76A-48C4-CD1001D36E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490025"/>
            <a:ext cx="169545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94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7189269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357875260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213165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damage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damage=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damage = verb</a:t>
            </a:r>
          </a:p>
        </p:txBody>
      </p:sp>
      <p:pic>
        <p:nvPicPr>
          <p:cNvPr id="16386" name="Picture 2" descr="Damaged clipart png images | PNGWing">
            <a:extLst>
              <a:ext uri="{FF2B5EF4-FFF2-40B4-BE49-F238E27FC236}">
                <a16:creationId xmlns:a16="http://schemas.microsoft.com/office/drawing/2014/main" id="{B93B257D-2EB1-3D93-B379-58154FF96E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196" y="436618"/>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01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woman’s </a:t>
            </a:r>
          </a:p>
        </p:txBody>
      </p:sp>
      <p:sp>
        <p:nvSpPr>
          <p:cNvPr id="3" name="Rectangle 2">
            <a:extLst>
              <a:ext uri="{FF2B5EF4-FFF2-40B4-BE49-F238E27FC236}">
                <a16:creationId xmlns:a16="http://schemas.microsoft.com/office/drawing/2014/main" id="{4BCBA2DA-E95C-434C-BE81-320E182AE5EF}"/>
              </a:ext>
            </a:extLst>
          </p:cNvPr>
          <p:cNvSpPr/>
          <p:nvPr/>
        </p:nvSpPr>
        <p:spPr>
          <a:xfrm>
            <a:off x="6841674" y="3429000"/>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descr="Image result for woman clipart">
            <a:extLst>
              <a:ext uri="{FF2B5EF4-FFF2-40B4-BE49-F238E27FC236}">
                <a16:creationId xmlns:a16="http://schemas.microsoft.com/office/drawing/2014/main" id="{BF9A1B11-9366-A5B0-C1D4-185D377C480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585" t="7624" r="12761" b="42295"/>
          <a:stretch/>
        </p:blipFill>
        <p:spPr bwMode="auto">
          <a:xfrm>
            <a:off x="668563" y="587828"/>
            <a:ext cx="1853647"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06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produce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The produce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produce = verb</a:t>
            </a:r>
          </a:p>
        </p:txBody>
      </p:sp>
      <p:pic>
        <p:nvPicPr>
          <p:cNvPr id="15362" name="Picture 2" descr="Clipart Panda - Free Clipart Images">
            <a:extLst>
              <a:ext uri="{FF2B5EF4-FFF2-40B4-BE49-F238E27FC236}">
                <a16:creationId xmlns:a16="http://schemas.microsoft.com/office/drawing/2014/main" id="{752C874B-44DF-BCFD-FC59-77D4A9D855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756"/>
          <a:stretch/>
        </p:blipFill>
        <p:spPr bwMode="auto">
          <a:xfrm>
            <a:off x="499382" y="448524"/>
            <a:ext cx="2571750" cy="1625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26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present</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present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present = verb</a:t>
            </a:r>
          </a:p>
        </p:txBody>
      </p:sp>
      <p:pic>
        <p:nvPicPr>
          <p:cNvPr id="14338" name="Picture 2" descr="900+ Kid Presenting Clip Art | Royalty Free - GoGraph">
            <a:extLst>
              <a:ext uri="{FF2B5EF4-FFF2-40B4-BE49-F238E27FC236}">
                <a16:creationId xmlns:a16="http://schemas.microsoft.com/office/drawing/2014/main" id="{1CB2A5DA-460C-89CA-F107-AA97A67702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25"/>
          <a:stretch/>
        </p:blipFill>
        <p:spPr bwMode="auto">
          <a:xfrm>
            <a:off x="570139" y="381849"/>
            <a:ext cx="2266950" cy="167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11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damage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damange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inflict physical harm on (something) so as to impair its value, usefulness, or normal function</a:t>
            </a:r>
          </a:p>
        </p:txBody>
      </p:sp>
      <p:pic>
        <p:nvPicPr>
          <p:cNvPr id="4" name="Picture 2" descr="Damaged clipart png images | PNGWing">
            <a:extLst>
              <a:ext uri="{FF2B5EF4-FFF2-40B4-BE49-F238E27FC236}">
                <a16:creationId xmlns:a16="http://schemas.microsoft.com/office/drawing/2014/main" id="{CF7E87C6-A1FE-15DE-6D2C-6D374EDA7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196" y="436618"/>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43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produce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produce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manufacture from components or raw materials </a:t>
            </a:r>
          </a:p>
        </p:txBody>
      </p:sp>
      <p:pic>
        <p:nvPicPr>
          <p:cNvPr id="3" name="Picture 2" descr="Clipart Panda - Free Clipart Images">
            <a:extLst>
              <a:ext uri="{FF2B5EF4-FFF2-40B4-BE49-F238E27FC236}">
                <a16:creationId xmlns:a16="http://schemas.microsoft.com/office/drawing/2014/main" id="{D6C09494-42DB-1BFE-2626-FC23240DEFF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756"/>
          <a:stretch/>
        </p:blipFill>
        <p:spPr bwMode="auto">
          <a:xfrm>
            <a:off x="499382" y="448524"/>
            <a:ext cx="2571750" cy="1625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32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present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present</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 to furnish or endow with a gift or the like, esp. by formal act </a:t>
            </a:r>
          </a:p>
        </p:txBody>
      </p:sp>
      <p:pic>
        <p:nvPicPr>
          <p:cNvPr id="3" name="Picture 2" descr="900+ Kid Presenting Clip Art | Royalty Free - GoGraph">
            <a:extLst>
              <a:ext uri="{FF2B5EF4-FFF2-40B4-BE49-F238E27FC236}">
                <a16:creationId xmlns:a16="http://schemas.microsoft.com/office/drawing/2014/main" id="{D1881F7A-D410-7FF2-684C-21495A285E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25"/>
          <a:stretch/>
        </p:blipFill>
        <p:spPr bwMode="auto">
          <a:xfrm>
            <a:off x="570139" y="381849"/>
            <a:ext cx="2266950" cy="167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025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tree was to damage the car badly.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031075"/>
            <a:ext cx="2596243"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358481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company will produce a luxury version of the aircraft.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92167" y="3045278"/>
            <a:ext cx="2541589"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4374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present actors with Oscars at award ceremonies.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49738" y="2952069"/>
            <a:ext cx="2334533"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8895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315465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68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women’s </a:t>
            </a:r>
          </a:p>
        </p:txBody>
      </p:sp>
      <p:sp>
        <p:nvSpPr>
          <p:cNvPr id="3" name="Rectangle 2">
            <a:extLst>
              <a:ext uri="{FF2B5EF4-FFF2-40B4-BE49-F238E27FC236}">
                <a16:creationId xmlns:a16="http://schemas.microsoft.com/office/drawing/2014/main" id="{4BCBA2DA-E95C-434C-BE81-320E182AE5EF}"/>
              </a:ext>
            </a:extLst>
          </p:cNvPr>
          <p:cNvSpPr/>
          <p:nvPr/>
        </p:nvSpPr>
        <p:spPr>
          <a:xfrm>
            <a:off x="6841674" y="3429000"/>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Image result for group of women clipart">
            <a:extLst>
              <a:ext uri="{FF2B5EF4-FFF2-40B4-BE49-F238E27FC236}">
                <a16:creationId xmlns:a16="http://schemas.microsoft.com/office/drawing/2014/main" id="{A4AA9218-4D0F-1F96-2A8A-4D11A879BC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539" y="30343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65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25417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7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70590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281822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a:t>
            </a:r>
          </a:p>
        </p:txBody>
      </p:sp>
    </p:spTree>
    <p:extLst>
      <p:ext uri="{BB962C8B-B14F-4D97-AF65-F5344CB8AC3E}">
        <p14:creationId xmlns:p14="http://schemas.microsoft.com/office/powerpoint/2010/main" val="423616214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challenge</a:t>
            </a:r>
            <a:r>
              <a:rPr lang="en-GB" sz="3600" dirty="0">
                <a:solidFill>
                  <a:srgbClr val="000000"/>
                </a:solidFill>
                <a:effectLst/>
                <a:latin typeface="Twinkl Cursive Looped" panose="02000000000000000000" pitchFamily="2" charset="0"/>
                <a:ea typeface="Times New Roman" panose="02020603050405020304" pitchFamily="18" charset="0"/>
              </a:rPr>
              <a:t> as it is beginning to shrink.  This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damage</a:t>
            </a:r>
            <a:r>
              <a:rPr lang="en-GB" sz="3600" dirty="0">
                <a:solidFill>
                  <a:srgbClr val="000000"/>
                </a:solidFill>
                <a:effectLst/>
                <a:latin typeface="Twinkl Cursive Looped" panose="02000000000000000000" pitchFamily="2" charset="0"/>
                <a:ea typeface="Times New Roman" panose="02020603050405020304" pitchFamily="18" charset="0"/>
              </a:rPr>
              <a:t> is the result of a drier climate and the demand for water. The present lake is now one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twelfth</a:t>
            </a:r>
            <a:r>
              <a:rPr lang="en-GB" sz="3600" dirty="0">
                <a:solidFill>
                  <a:srgbClr val="000000"/>
                </a:solidFill>
                <a:effectLst/>
                <a:latin typeface="Twinkl Cursive Looped" panose="02000000000000000000" pitchFamily="2" charset="0"/>
                <a:ea typeface="Times New Roman" panose="02020603050405020304" pitchFamily="18" charset="0"/>
              </a:rPr>
              <a:t> of its former size.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influence</a:t>
            </a:r>
            <a:r>
              <a:rPr lang="en-GB" sz="3600" dirty="0">
                <a:solidFill>
                  <a:srgbClr val="000000"/>
                </a:solidFill>
                <a:effectLst/>
                <a:latin typeface="Twinkl Cursive Looped" panose="02000000000000000000" pitchFamily="2" charset="0"/>
                <a:ea typeface="Times New Roman" panose="02020603050405020304" pitchFamily="18" charset="0"/>
              </a:rPr>
              <a:t> of the rippling sand dunes from the north of the lake are beginning to take over.  This is damaging for the surrounding people who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 </a:t>
            </a:r>
            <a:r>
              <a:rPr lang="en-GB" sz="3600" dirty="0">
                <a:solidFill>
                  <a:srgbClr val="000000"/>
                </a:solidFill>
                <a:effectLst/>
                <a:latin typeface="Twinkl Cursive Looped" panose="02000000000000000000" pitchFamily="2" charset="0"/>
                <a:ea typeface="Times New Roman" panose="02020603050405020304" pitchFamily="18" charset="0"/>
              </a:rPr>
              <a:t>from water at the lake. </a:t>
            </a:r>
          </a:p>
        </p:txBody>
      </p:sp>
    </p:spTree>
    <p:extLst>
      <p:ext uri="{BB962C8B-B14F-4D97-AF65-F5344CB8AC3E}">
        <p14:creationId xmlns:p14="http://schemas.microsoft.com/office/powerpoint/2010/main" val="172518437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107984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is damaging for the surrounding people who benefit from water at the lake.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71244636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F3B08E-BA64-FD37-771C-6ADF4E5415AC}"/>
              </a:ext>
            </a:extLst>
          </p:cNvPr>
          <p:cNvPicPr>
            <a:picLocks noChangeAspect="1"/>
          </p:cNvPicPr>
          <p:nvPr/>
        </p:nvPicPr>
        <p:blipFill rotWithShape="1">
          <a:blip r:embed="rId2"/>
          <a:srcRect l="15536" t="14744" r="14286" b="11172"/>
          <a:stretch/>
        </p:blipFill>
        <p:spPr>
          <a:xfrm>
            <a:off x="326571" y="212272"/>
            <a:ext cx="11136085" cy="6609394"/>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766370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recommend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011757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536129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men’s </a:t>
            </a:r>
          </a:p>
        </p:txBody>
      </p:sp>
    </p:spTree>
    <p:extLst>
      <p:ext uri="{BB962C8B-B14F-4D97-AF65-F5344CB8AC3E}">
        <p14:creationId xmlns:p14="http://schemas.microsoft.com/office/powerpoint/2010/main" val="405822519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woman’s</a:t>
            </a:r>
          </a:p>
        </p:txBody>
      </p:sp>
    </p:spTree>
    <p:extLst>
      <p:ext uri="{BB962C8B-B14F-4D97-AF65-F5344CB8AC3E}">
        <p14:creationId xmlns:p14="http://schemas.microsoft.com/office/powerpoint/2010/main" val="391109449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616242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child’s</a:t>
            </a:r>
          </a:p>
        </p:txBody>
      </p:sp>
    </p:spTree>
    <p:extLst>
      <p:ext uri="{BB962C8B-B14F-4D97-AF65-F5344CB8AC3E}">
        <p14:creationId xmlns:p14="http://schemas.microsoft.com/office/powerpoint/2010/main" val="183193271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88159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281733520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knife’s</a:t>
            </a:r>
          </a:p>
        </p:txBody>
      </p:sp>
    </p:spTree>
    <p:extLst>
      <p:ext uri="{BB962C8B-B14F-4D97-AF65-F5344CB8AC3E}">
        <p14:creationId xmlns:p14="http://schemas.microsoft.com/office/powerpoint/2010/main" val="79319685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knive’s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8098822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baby’s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8021623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35353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fox’s</a:t>
            </a:r>
          </a:p>
        </p:txBody>
      </p:sp>
    </p:spTree>
    <p:extLst>
      <p:ext uri="{BB962C8B-B14F-4D97-AF65-F5344CB8AC3E}">
        <p14:creationId xmlns:p14="http://schemas.microsoft.com/office/powerpoint/2010/main" val="117397144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230755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wolf’s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216761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wolves’</a:t>
            </a:r>
          </a:p>
        </p:txBody>
      </p:sp>
    </p:spTree>
    <p:extLst>
      <p:ext uri="{BB962C8B-B14F-4D97-AF65-F5344CB8AC3E}">
        <p14:creationId xmlns:p14="http://schemas.microsoft.com/office/powerpoint/2010/main" val="58485531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James’</a:t>
            </a:r>
          </a:p>
        </p:txBody>
      </p:sp>
    </p:spTree>
    <p:extLst>
      <p:ext uri="{BB962C8B-B14F-4D97-AF65-F5344CB8AC3E}">
        <p14:creationId xmlns:p14="http://schemas.microsoft.com/office/powerpoint/2010/main" val="343589197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8893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men’s </a:t>
            </a:r>
          </a:p>
        </p:txBody>
      </p:sp>
    </p:spTree>
    <p:extLst>
      <p:ext uri="{BB962C8B-B14F-4D97-AF65-F5344CB8AC3E}">
        <p14:creationId xmlns:p14="http://schemas.microsoft.com/office/powerpoint/2010/main" val="293827234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woman’s</a:t>
            </a:r>
          </a:p>
        </p:txBody>
      </p:sp>
    </p:spTree>
    <p:extLst>
      <p:ext uri="{BB962C8B-B14F-4D97-AF65-F5344CB8AC3E}">
        <p14:creationId xmlns:p14="http://schemas.microsoft.com/office/powerpoint/2010/main" val="42138582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child’s</a:t>
            </a:r>
          </a:p>
        </p:txBody>
      </p:sp>
    </p:spTree>
    <p:extLst>
      <p:ext uri="{BB962C8B-B14F-4D97-AF65-F5344CB8AC3E}">
        <p14:creationId xmlns:p14="http://schemas.microsoft.com/office/powerpoint/2010/main" val="80578285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knife’s</a:t>
            </a:r>
          </a:p>
        </p:txBody>
      </p:sp>
    </p:spTree>
    <p:extLst>
      <p:ext uri="{BB962C8B-B14F-4D97-AF65-F5344CB8AC3E}">
        <p14:creationId xmlns:p14="http://schemas.microsoft.com/office/powerpoint/2010/main" val="279266932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knive’s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baby’s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challenge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challenge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challenge = verb</a:t>
            </a:r>
          </a:p>
        </p:txBody>
      </p:sp>
      <p:pic>
        <p:nvPicPr>
          <p:cNvPr id="1026" name="Picture 2" descr="Free Challenges Cliparts, Download Free Challenges Cliparts png images,  Free ClipArts on Clipart Library">
            <a:extLst>
              <a:ext uri="{FF2B5EF4-FFF2-40B4-BE49-F238E27FC236}">
                <a16:creationId xmlns:a16="http://schemas.microsoft.com/office/drawing/2014/main" id="{1A3F498D-81C5-30D3-A9D6-BC5DE4CF1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049" y="348595"/>
            <a:ext cx="2047875"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fox’s</a:t>
            </a:r>
          </a:p>
        </p:txBody>
      </p:sp>
    </p:spTree>
    <p:extLst>
      <p:ext uri="{BB962C8B-B14F-4D97-AF65-F5344CB8AC3E}">
        <p14:creationId xmlns:p14="http://schemas.microsoft.com/office/powerpoint/2010/main" val="375982140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wolf’s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414324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wolves’</a:t>
            </a:r>
          </a:p>
        </p:txBody>
      </p:sp>
    </p:spTree>
    <p:extLst>
      <p:ext uri="{BB962C8B-B14F-4D97-AF65-F5344CB8AC3E}">
        <p14:creationId xmlns:p14="http://schemas.microsoft.com/office/powerpoint/2010/main" val="342902140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James’</a:t>
            </a:r>
          </a:p>
        </p:txBody>
      </p:sp>
    </p:spTree>
    <p:extLst>
      <p:ext uri="{BB962C8B-B14F-4D97-AF65-F5344CB8AC3E}">
        <p14:creationId xmlns:p14="http://schemas.microsoft.com/office/powerpoint/2010/main" val="36504842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24850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twelfth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variety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protest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protest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protest = verb</a:t>
            </a:r>
          </a:p>
        </p:txBody>
      </p:sp>
      <p:pic>
        <p:nvPicPr>
          <p:cNvPr id="2050" name="Picture 2" descr="67,559 Protest Illustrations &amp; Clip Art - iStock">
            <a:extLst>
              <a:ext uri="{FF2B5EF4-FFF2-40B4-BE49-F238E27FC236}">
                <a16:creationId xmlns:a16="http://schemas.microsoft.com/office/drawing/2014/main" id="{69D80857-398C-F4E9-4CF6-760D02ADB2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464" y="629499"/>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27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recommend  relevant  women’s children’s twelfth    variety challenge benefit influence damage </a:t>
            </a:r>
          </a:p>
        </p:txBody>
      </p:sp>
    </p:spTree>
    <p:extLst>
      <p:ext uri="{BB962C8B-B14F-4D97-AF65-F5344CB8AC3E}">
        <p14:creationId xmlns:p14="http://schemas.microsoft.com/office/powerpoint/2010/main" val="388699187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39142"/>
            <a:ext cx="11800115" cy="954107"/>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Adverb verb determiner noun preposition determiner adjective preposition noun verb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There is a party on the twelfth of November celebrating my birthday.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731329" y="2082130"/>
            <a:ext cx="173627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8556173" y="4039142"/>
            <a:ext cx="150222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954107"/>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determiner verb determiner noun adverb adjective</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It is the variety that makes my job so enjoyable.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237015" y="2105856"/>
            <a:ext cx="164918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310742" y="3676923"/>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862322"/>
          </a:xfrm>
          <a:prstGeom prst="rect">
            <a:avLst/>
          </a:prstGeom>
          <a:noFill/>
        </p:spPr>
        <p:txBody>
          <a:bodyPr wrap="square" rtlCol="0">
            <a:spAutoFit/>
          </a:bodyPr>
          <a:lstStyle/>
          <a:p>
            <a:r>
              <a:rPr lang="en-GB" b="1" dirty="0">
                <a:solidFill>
                  <a:srgbClr val="83001D"/>
                </a:solidFill>
                <a:effectLst/>
              </a:rPr>
              <a:t>twelfth</a:t>
            </a:r>
          </a:p>
          <a:p>
            <a:endParaRPr lang="en-GB" b="1" dirty="0">
              <a:solidFill>
                <a:srgbClr val="83001D"/>
              </a:solidFill>
            </a:endParaRPr>
          </a:p>
          <a:p>
            <a:r>
              <a:rPr lang="en-GB" b="1" dirty="0">
                <a:solidFill>
                  <a:srgbClr val="83001D"/>
                </a:solidFill>
                <a:effectLst/>
              </a:rPr>
              <a:t>This term is defined as "next in order after the eleventh" or "an ordinal number," which surfaced around the late fourteenth century. It has the "</a:t>
            </a:r>
            <a:r>
              <a:rPr lang="en-GB" b="1" dirty="0" err="1">
                <a:solidFill>
                  <a:srgbClr val="83001D"/>
                </a:solidFill>
                <a:effectLst/>
              </a:rPr>
              <a:t>th</a:t>
            </a:r>
            <a:r>
              <a:rPr lang="en-GB" b="1" dirty="0">
                <a:solidFill>
                  <a:srgbClr val="83001D"/>
                </a:solidFill>
                <a:effectLst/>
              </a:rPr>
              <a:t>," which is an altering of Middle English "</a:t>
            </a:r>
            <a:r>
              <a:rPr lang="en-GB" b="1" dirty="0" err="1">
                <a:solidFill>
                  <a:srgbClr val="83001D"/>
                </a:solidFill>
                <a:effectLst/>
              </a:rPr>
              <a:t>twelfte</a:t>
            </a:r>
            <a:r>
              <a:rPr lang="en-GB" b="1" dirty="0">
                <a:solidFill>
                  <a:srgbClr val="83001D"/>
                </a:solidFill>
                <a:effectLst/>
              </a:rPr>
              <a:t>," Old English "</a:t>
            </a:r>
            <a:r>
              <a:rPr lang="en-GB" b="1" dirty="0" err="1">
                <a:solidFill>
                  <a:srgbClr val="83001D"/>
                </a:solidFill>
                <a:effectLst/>
              </a:rPr>
              <a:t>twelfta</a:t>
            </a:r>
            <a:r>
              <a:rPr lang="en-GB" b="1" dirty="0">
                <a:solidFill>
                  <a:srgbClr val="83001D"/>
                </a:solidFill>
                <a:effectLst/>
              </a:rPr>
              <a:t>," from "</a:t>
            </a:r>
            <a:r>
              <a:rPr lang="en-GB" b="1" dirty="0" err="1">
                <a:solidFill>
                  <a:srgbClr val="83001D"/>
                </a:solidFill>
                <a:effectLst/>
              </a:rPr>
              <a:t>twelf</a:t>
            </a:r>
            <a:r>
              <a:rPr lang="en-GB" b="1" dirty="0">
                <a:solidFill>
                  <a:srgbClr val="83001D"/>
                </a:solidFill>
                <a:effectLst/>
              </a:rPr>
              <a:t>."</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variety</a:t>
            </a:r>
          </a:p>
          <a:p>
            <a:endParaRPr lang="en-GB" b="1" dirty="0">
              <a:solidFill>
                <a:srgbClr val="83001D"/>
              </a:solidFill>
              <a:effectLst/>
            </a:endParaRPr>
          </a:p>
          <a:p>
            <a:r>
              <a:rPr lang="en-GB" b="1" dirty="0">
                <a:solidFill>
                  <a:srgbClr val="83001D"/>
                </a:solidFill>
                <a:effectLst/>
              </a:rPr>
              <a:t>late 15th century: from French </a:t>
            </a:r>
            <a:r>
              <a:rPr lang="en-GB" b="1" dirty="0" err="1">
                <a:solidFill>
                  <a:srgbClr val="83001D"/>
                </a:solidFill>
                <a:effectLst/>
              </a:rPr>
              <a:t>variété</a:t>
            </a:r>
            <a:r>
              <a:rPr lang="en-GB" b="1" dirty="0">
                <a:solidFill>
                  <a:srgbClr val="83001D"/>
                </a:solidFill>
                <a:effectLst/>
              </a:rPr>
              <a:t> or Latin </a:t>
            </a:r>
            <a:r>
              <a:rPr lang="en-GB" b="1" dirty="0" err="1">
                <a:solidFill>
                  <a:srgbClr val="83001D"/>
                </a:solidFill>
                <a:effectLst/>
              </a:rPr>
              <a:t>varietas</a:t>
            </a:r>
            <a:r>
              <a:rPr lang="en-GB" b="1" dirty="0">
                <a:solidFill>
                  <a:srgbClr val="83001D"/>
                </a:solidFill>
                <a:effectLst/>
              </a:rPr>
              <a:t>, from </a:t>
            </a:r>
            <a:r>
              <a:rPr lang="en-GB" b="1" dirty="0" err="1">
                <a:solidFill>
                  <a:srgbClr val="83001D"/>
                </a:solidFill>
                <a:effectLst/>
              </a:rPr>
              <a:t>varius</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broadcast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broadcast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broadcast = verb</a:t>
            </a:r>
          </a:p>
        </p:txBody>
      </p:sp>
      <p:pic>
        <p:nvPicPr>
          <p:cNvPr id="3074" name="Picture 2" descr="Vector Illustration Of Television And Radio Broadcast - News Clipart, HD  Png Download , Transparent Png Image - PNGitem">
            <a:extLst>
              <a:ext uri="{FF2B5EF4-FFF2-40B4-BE49-F238E27FC236}">
                <a16:creationId xmlns:a16="http://schemas.microsoft.com/office/drawing/2014/main" id="{72E366C2-E6B6-36C4-6D56-EF269C277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64" y="548620"/>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677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challenge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challenge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invite (someone) to engage in a contest </a:t>
            </a:r>
          </a:p>
        </p:txBody>
      </p:sp>
      <p:pic>
        <p:nvPicPr>
          <p:cNvPr id="3" name="Picture 2" descr="Free Challenges Cliparts, Download Free Challenges Cliparts png images,  Free ClipArts on Clipart Library">
            <a:extLst>
              <a:ext uri="{FF2B5EF4-FFF2-40B4-BE49-F238E27FC236}">
                <a16:creationId xmlns:a16="http://schemas.microsoft.com/office/drawing/2014/main" id="{013B69A1-0EF0-D2C8-E787-A2E427549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06823"/>
            <a:ext cx="2047875"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protest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protest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express an objection to what someone has said or done </a:t>
            </a:r>
          </a:p>
        </p:txBody>
      </p:sp>
      <p:pic>
        <p:nvPicPr>
          <p:cNvPr id="4" name="Picture 2" descr="67,559 Protest Illustrations &amp; Clip Art - iStock">
            <a:extLst>
              <a:ext uri="{FF2B5EF4-FFF2-40B4-BE49-F238E27FC236}">
                <a16:creationId xmlns:a16="http://schemas.microsoft.com/office/drawing/2014/main" id="{CBEEC593-280B-0D58-83EE-D8D9C7C36F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464" y="629499"/>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5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broadcast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broadcast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transmit (a programme or some information) by radio or television</a:t>
            </a:r>
          </a:p>
        </p:txBody>
      </p:sp>
      <p:pic>
        <p:nvPicPr>
          <p:cNvPr id="4" name="Picture 2" descr="Vector Illustration Of Television And Radio Broadcast - News Clipart, HD  Png Download , Transparent Png Image - PNGitem">
            <a:extLst>
              <a:ext uri="{FF2B5EF4-FFF2-40B4-BE49-F238E27FC236}">
                <a16:creationId xmlns:a16="http://schemas.microsoft.com/office/drawing/2014/main" id="{AD63B368-DE0B-7F5F-7FBD-27756C3F8D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64" y="548620"/>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56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king may challenge one of my men to a duel.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9268" y="3019761"/>
            <a:ext cx="284071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Before Muriel could protest, </a:t>
            </a:r>
            <a:r>
              <a:rPr lang="en-GB" dirty="0" err="1">
                <a:latin typeface="Twinkl Cursive Looped" panose="02000000000000000000" pitchFamily="2" charset="0"/>
              </a:rPr>
              <a:t>Soloman</a:t>
            </a:r>
            <a:r>
              <a:rPr lang="en-GB" dirty="0">
                <a:latin typeface="Twinkl Cursive Looped" panose="02000000000000000000" pitchFamily="2" charset="0"/>
              </a:rPr>
              <a:t> had placed two large cakes onto her plate.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471783" y="2313381"/>
            <a:ext cx="2117046"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announcement was broadcast live.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44353" y="2763778"/>
            <a:ext cx="3069318"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677B35-1014-611E-4157-303FCC0424E7}"/>
              </a:ext>
            </a:extLst>
          </p:cNvPr>
          <p:cNvPicPr>
            <a:picLocks noChangeAspect="1"/>
          </p:cNvPicPr>
          <p:nvPr/>
        </p:nvPicPr>
        <p:blipFill rotWithShape="1">
          <a:blip r:embed="rId2"/>
          <a:srcRect l="15536" t="14744" r="14286" b="11172"/>
          <a:stretch/>
        </p:blipFill>
        <p:spPr>
          <a:xfrm>
            <a:off x="326571" y="212272"/>
            <a:ext cx="11136085" cy="660939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a:t>
            </a:r>
          </a:p>
        </p:txBody>
      </p:sp>
    </p:spTree>
    <p:extLst>
      <p:ext uri="{BB962C8B-B14F-4D97-AF65-F5344CB8AC3E}">
        <p14:creationId xmlns:p14="http://schemas.microsoft.com/office/powerpoint/2010/main" val="16582173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challenge</a:t>
            </a:r>
            <a:r>
              <a:rPr lang="en-GB" sz="3600" dirty="0">
                <a:solidFill>
                  <a:srgbClr val="000000"/>
                </a:solidFill>
                <a:effectLst/>
                <a:latin typeface="Twinkl Cursive Looped" panose="02000000000000000000" pitchFamily="2" charset="0"/>
                <a:ea typeface="Times New Roman" panose="02020603050405020304" pitchFamily="18" charset="0"/>
              </a:rPr>
              <a:t> as it is beginning to shrink.  This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damage</a:t>
            </a:r>
            <a:r>
              <a:rPr lang="en-GB" sz="3600" dirty="0">
                <a:solidFill>
                  <a:srgbClr val="000000"/>
                </a:solidFill>
                <a:effectLst/>
                <a:latin typeface="Twinkl Cursive Looped" panose="02000000000000000000" pitchFamily="2" charset="0"/>
                <a:ea typeface="Times New Roman" panose="02020603050405020304" pitchFamily="18" charset="0"/>
              </a:rPr>
              <a:t> is the result of a drier climate and the demand for water. The present lake is now one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twelfth</a:t>
            </a:r>
            <a:r>
              <a:rPr lang="en-GB" sz="3600" dirty="0">
                <a:solidFill>
                  <a:srgbClr val="000000"/>
                </a:solidFill>
                <a:effectLst/>
                <a:latin typeface="Twinkl Cursive Looped" panose="02000000000000000000" pitchFamily="2" charset="0"/>
                <a:ea typeface="Times New Roman" panose="02020603050405020304" pitchFamily="18" charset="0"/>
              </a:rPr>
              <a:t> of its former size.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influence</a:t>
            </a:r>
            <a:r>
              <a:rPr lang="en-GB" sz="3600" dirty="0">
                <a:solidFill>
                  <a:srgbClr val="000000"/>
                </a:solidFill>
                <a:effectLst/>
                <a:latin typeface="Twinkl Cursive Looped" panose="02000000000000000000" pitchFamily="2" charset="0"/>
                <a:ea typeface="Times New Roman" panose="02020603050405020304" pitchFamily="18" charset="0"/>
              </a:rPr>
              <a:t> of the rippling sand dunes from the north of the lake are beginning to take over.  This is damaging for the surrounding people who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 </a:t>
            </a:r>
            <a:r>
              <a:rPr lang="en-GB" sz="3600" dirty="0">
                <a:solidFill>
                  <a:srgbClr val="000000"/>
                </a:solidFill>
                <a:effectLst/>
                <a:latin typeface="Twinkl Cursive Looped" panose="02000000000000000000" pitchFamily="2" charset="0"/>
                <a:ea typeface="Times New Roman" panose="02020603050405020304" pitchFamily="18" charset="0"/>
              </a:rPr>
              <a:t>from water at the lake. </a:t>
            </a:r>
          </a:p>
        </p:txBody>
      </p:sp>
    </p:spTree>
    <p:extLst>
      <p:ext uri="{BB962C8B-B14F-4D97-AF65-F5344CB8AC3E}">
        <p14:creationId xmlns:p14="http://schemas.microsoft.com/office/powerpoint/2010/main" val="658383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challenge as it is beginning to shrink.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677B35-1014-611E-4157-303FCC0424E7}"/>
              </a:ext>
            </a:extLst>
          </p:cNvPr>
          <p:cNvPicPr>
            <a:picLocks noChangeAspect="1"/>
          </p:cNvPicPr>
          <p:nvPr/>
        </p:nvPicPr>
        <p:blipFill rotWithShape="1">
          <a:blip r:embed="rId2"/>
          <a:srcRect l="15536" t="14744" r="14286" b="11172"/>
          <a:stretch/>
        </p:blipFill>
        <p:spPr>
          <a:xfrm>
            <a:off x="326571" y="212272"/>
            <a:ext cx="11136085" cy="6609394"/>
          </a:xfrm>
          <a:prstGeom prst="rect">
            <a:avLst/>
          </a:prstGeom>
        </p:spPr>
      </p:pic>
    </p:spTree>
    <p:extLst>
      <p:ext uri="{BB962C8B-B14F-4D97-AF65-F5344CB8AC3E}">
        <p14:creationId xmlns:p14="http://schemas.microsoft.com/office/powerpoint/2010/main" val="1073304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56269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816700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recommend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 put forward (someone or something) with approval as being suitable for a particular purpose or role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commend clipart">
            <a:extLst>
              <a:ext uri="{FF2B5EF4-FFF2-40B4-BE49-F238E27FC236}">
                <a16:creationId xmlns:a16="http://schemas.microsoft.com/office/drawing/2014/main" id="{F2E739BE-6B1E-ABBF-9C73-81C7421468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9" y="730022"/>
            <a:ext cx="1476375"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12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relevant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closely connected or appropriate to what is being done or considered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levant clipart">
            <a:extLst>
              <a:ext uri="{FF2B5EF4-FFF2-40B4-BE49-F238E27FC236}">
                <a16:creationId xmlns:a16="http://schemas.microsoft.com/office/drawing/2014/main" id="{6E538A2C-C235-0078-FEC1-43CEDD0BC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2900"/>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981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 </a:t>
            </a:r>
          </a:p>
        </p:txBody>
      </p:sp>
    </p:spTree>
    <p:extLst>
      <p:ext uri="{BB962C8B-B14F-4D97-AF65-F5344CB8AC3E}">
        <p14:creationId xmlns:p14="http://schemas.microsoft.com/office/powerpoint/2010/main" val="181681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p>
        </p:txBody>
      </p:sp>
    </p:spTree>
    <p:extLst>
      <p:ext uri="{BB962C8B-B14F-4D97-AF65-F5344CB8AC3E}">
        <p14:creationId xmlns:p14="http://schemas.microsoft.com/office/powerpoint/2010/main" val="28435500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child’s  </a:t>
            </a:r>
          </a:p>
        </p:txBody>
      </p:sp>
      <p:sp>
        <p:nvSpPr>
          <p:cNvPr id="3" name="Rectangle 2">
            <a:extLst>
              <a:ext uri="{FF2B5EF4-FFF2-40B4-BE49-F238E27FC236}">
                <a16:creationId xmlns:a16="http://schemas.microsoft.com/office/drawing/2014/main" id="{13BB5EC0-7A96-4D29-A835-6FAE896C31A4}"/>
              </a:ext>
            </a:extLst>
          </p:cNvPr>
          <p:cNvSpPr/>
          <p:nvPr/>
        </p:nvSpPr>
        <p:spPr>
          <a:xfrm>
            <a:off x="6678384" y="3429000"/>
            <a:ext cx="506188" cy="50414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Image result for child clipart">
            <a:extLst>
              <a:ext uri="{FF2B5EF4-FFF2-40B4-BE49-F238E27FC236}">
                <a16:creationId xmlns:a16="http://schemas.microsoft.com/office/drawing/2014/main" id="{99CAC315-8D9F-26B0-A167-57E29983F0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47007"/>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749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children’s </a:t>
            </a:r>
          </a:p>
        </p:txBody>
      </p:sp>
      <p:sp>
        <p:nvSpPr>
          <p:cNvPr id="3" name="Rectangle 2">
            <a:extLst>
              <a:ext uri="{FF2B5EF4-FFF2-40B4-BE49-F238E27FC236}">
                <a16:creationId xmlns:a16="http://schemas.microsoft.com/office/drawing/2014/main" id="{0366E0B6-702E-4814-82C6-08CA2D13F3C9}"/>
              </a:ext>
            </a:extLst>
          </p:cNvPr>
          <p:cNvSpPr/>
          <p:nvPr/>
        </p:nvSpPr>
        <p:spPr>
          <a:xfrm>
            <a:off x="6906987" y="3428999"/>
            <a:ext cx="587827" cy="7089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Image result for child clipart">
            <a:extLst>
              <a:ext uri="{FF2B5EF4-FFF2-40B4-BE49-F238E27FC236}">
                <a16:creationId xmlns:a16="http://schemas.microsoft.com/office/drawing/2014/main" id="{651D6A50-35B4-7F76-FA2F-476FB8E5E3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3" y="478292"/>
            <a:ext cx="27336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57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knife’s </a:t>
            </a:r>
          </a:p>
        </p:txBody>
      </p:sp>
      <p:sp>
        <p:nvSpPr>
          <p:cNvPr id="3" name="Rectangle 2">
            <a:extLst>
              <a:ext uri="{FF2B5EF4-FFF2-40B4-BE49-F238E27FC236}">
                <a16:creationId xmlns:a16="http://schemas.microsoft.com/office/drawing/2014/main" id="{4BCBA2DA-E95C-434C-BE81-320E182AE5EF}"/>
              </a:ext>
            </a:extLst>
          </p:cNvPr>
          <p:cNvSpPr/>
          <p:nvPr/>
        </p:nvSpPr>
        <p:spPr>
          <a:xfrm>
            <a:off x="6433459" y="3429000"/>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Image result for knife clipart">
            <a:extLst>
              <a:ext uri="{FF2B5EF4-FFF2-40B4-BE49-F238E27FC236}">
                <a16:creationId xmlns:a16="http://schemas.microsoft.com/office/drawing/2014/main" id="{16ADF57A-38B5-39ED-E4AF-AC3A0DA3A8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993" y="449036"/>
            <a:ext cx="1514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2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knives’ </a:t>
            </a:r>
          </a:p>
        </p:txBody>
      </p:sp>
      <p:sp>
        <p:nvSpPr>
          <p:cNvPr id="3" name="Rectangle 2">
            <a:extLst>
              <a:ext uri="{FF2B5EF4-FFF2-40B4-BE49-F238E27FC236}">
                <a16:creationId xmlns:a16="http://schemas.microsoft.com/office/drawing/2014/main" id="{4BCBA2DA-E95C-434C-BE81-320E182AE5EF}"/>
              </a:ext>
            </a:extLst>
          </p:cNvPr>
          <p:cNvSpPr/>
          <p:nvPr/>
        </p:nvSpPr>
        <p:spPr>
          <a:xfrm>
            <a:off x="6841674" y="3532499"/>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Image result for knife clipart">
            <a:extLst>
              <a:ext uri="{FF2B5EF4-FFF2-40B4-BE49-F238E27FC236}">
                <a16:creationId xmlns:a16="http://schemas.microsoft.com/office/drawing/2014/main" id="{541749C2-11EA-ED68-E405-01311B110C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413" y="644979"/>
            <a:ext cx="1552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283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819980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3506117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291205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benefit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benefit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benefit = verb</a:t>
            </a:r>
          </a:p>
        </p:txBody>
      </p:sp>
      <p:pic>
        <p:nvPicPr>
          <p:cNvPr id="32770" name="Picture 2" descr="28 Collection Of Help Clipart Png - Help Me Clip Art PNG Image |  Transparent PNG Free Download on SeekPNG">
            <a:extLst>
              <a:ext uri="{FF2B5EF4-FFF2-40B4-BE49-F238E27FC236}">
                <a16:creationId xmlns:a16="http://schemas.microsoft.com/office/drawing/2014/main" id="{60866398-7B9E-3B20-D87E-12EAD4B88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692" y="453965"/>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00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charge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charge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charge = verb</a:t>
            </a:r>
          </a:p>
        </p:txBody>
      </p:sp>
      <p:pic>
        <p:nvPicPr>
          <p:cNvPr id="31746" name="Picture 2" descr="Free Charge Cliparts, Download Free Charge Cliparts png images, Free  ClipArts on Clipart Library">
            <a:extLst>
              <a:ext uri="{FF2B5EF4-FFF2-40B4-BE49-F238E27FC236}">
                <a16:creationId xmlns:a16="http://schemas.microsoft.com/office/drawing/2014/main" id="{2E9D11E0-0735-16AC-926F-3880C8998B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4553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78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function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function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function = verb</a:t>
            </a:r>
          </a:p>
        </p:txBody>
      </p:sp>
      <p:pic>
        <p:nvPicPr>
          <p:cNvPr id="30722" name="Picture 2" descr="Marketing Clipart Business Function - Business Function Icon - Free  Transparent PNG Clipart Images Download">
            <a:extLst>
              <a:ext uri="{FF2B5EF4-FFF2-40B4-BE49-F238E27FC236}">
                <a16:creationId xmlns:a16="http://schemas.microsoft.com/office/drawing/2014/main" id="{E92697F9-BD8A-0473-5B98-A3187DFC24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438999"/>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75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benefit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benefit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receive an advantage; profit </a:t>
            </a:r>
          </a:p>
        </p:txBody>
      </p:sp>
      <p:pic>
        <p:nvPicPr>
          <p:cNvPr id="4" name="Picture 2" descr="28 Collection Of Help Clipart Png - Help Me Clip Art PNG Image |  Transparent PNG Free Download on SeekPNG">
            <a:extLst>
              <a:ext uri="{FF2B5EF4-FFF2-40B4-BE49-F238E27FC236}">
                <a16:creationId xmlns:a16="http://schemas.microsoft.com/office/drawing/2014/main" id="{A7B1D0AB-EE33-B518-3AA4-E2A12BF97E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692" y="453965"/>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71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charge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charge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demand (an amount) as a price for a service rendered or goods supplied</a:t>
            </a:r>
          </a:p>
        </p:txBody>
      </p:sp>
      <p:pic>
        <p:nvPicPr>
          <p:cNvPr id="3" name="Picture 2" descr="Free Charge Cliparts, Download Free Charge Cliparts png images, Free  ClipArts on Clipart Library">
            <a:extLst>
              <a:ext uri="{FF2B5EF4-FFF2-40B4-BE49-F238E27FC236}">
                <a16:creationId xmlns:a16="http://schemas.microsoft.com/office/drawing/2014/main" id="{9FC6EB91-171E-BAA0-D681-27357A38A4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4553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37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function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function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work or operate in a proper or particular way </a:t>
            </a:r>
          </a:p>
        </p:txBody>
      </p:sp>
      <p:pic>
        <p:nvPicPr>
          <p:cNvPr id="3" name="Picture 2" descr="Marketing Clipart Business Function - Business Function Icon - Free  Transparent PNG Clipart Images Download">
            <a:extLst>
              <a:ext uri="{FF2B5EF4-FFF2-40B4-BE49-F238E27FC236}">
                <a16:creationId xmlns:a16="http://schemas.microsoft.com/office/drawing/2014/main" id="{AAA2119D-2B24-E558-0AF6-66FA3B7B74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438999"/>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66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areas would benefit from regeneration.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021285" y="3031075"/>
            <a:ext cx="2139043"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26391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Wedding planners may charge an hourly fee of up to £150.</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02611" y="2993906"/>
            <a:ext cx="2117046"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16705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Their liver function was normal.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63785" y="3608614"/>
            <a:ext cx="3069771"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791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recommend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 put forward (someone or something) with approval as being suitable for a particular purpose or role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commend clipart">
            <a:extLst>
              <a:ext uri="{FF2B5EF4-FFF2-40B4-BE49-F238E27FC236}">
                <a16:creationId xmlns:a16="http://schemas.microsoft.com/office/drawing/2014/main" id="{F2E739BE-6B1E-ABBF-9C73-81C7421468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9" y="730022"/>
            <a:ext cx="1476375"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58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777491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64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43450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488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3968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101207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a:t>
            </a:r>
          </a:p>
        </p:txBody>
      </p:sp>
    </p:spTree>
    <p:extLst>
      <p:ext uri="{BB962C8B-B14F-4D97-AF65-F5344CB8AC3E}">
        <p14:creationId xmlns:p14="http://schemas.microsoft.com/office/powerpoint/2010/main" val="5791560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110344"/>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Lake Chad – South Africa</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Once one of Africa’s largest lakes, Lake Chad is facing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challenge</a:t>
            </a:r>
            <a:r>
              <a:rPr lang="en-GB" sz="3600" dirty="0">
                <a:solidFill>
                  <a:srgbClr val="000000"/>
                </a:solidFill>
                <a:effectLst/>
                <a:latin typeface="Twinkl Cursive Looped" panose="02000000000000000000" pitchFamily="2" charset="0"/>
                <a:ea typeface="Times New Roman" panose="02020603050405020304" pitchFamily="18" charset="0"/>
              </a:rPr>
              <a:t> as it is beginning to shrink.  This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damage</a:t>
            </a:r>
            <a:r>
              <a:rPr lang="en-GB" sz="3600" dirty="0">
                <a:solidFill>
                  <a:srgbClr val="000000"/>
                </a:solidFill>
                <a:effectLst/>
                <a:latin typeface="Twinkl Cursive Looped" panose="02000000000000000000" pitchFamily="2" charset="0"/>
                <a:ea typeface="Times New Roman" panose="02020603050405020304" pitchFamily="18" charset="0"/>
              </a:rPr>
              <a:t> is the result of a drier climate and the demand for water. The present lake is now one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twelfth</a:t>
            </a:r>
            <a:r>
              <a:rPr lang="en-GB" sz="3600" dirty="0">
                <a:solidFill>
                  <a:srgbClr val="000000"/>
                </a:solidFill>
                <a:effectLst/>
                <a:latin typeface="Twinkl Cursive Looped" panose="02000000000000000000" pitchFamily="2" charset="0"/>
                <a:ea typeface="Times New Roman" panose="02020603050405020304" pitchFamily="18" charset="0"/>
              </a:rPr>
              <a:t> of its former size.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influence</a:t>
            </a:r>
            <a:r>
              <a:rPr lang="en-GB" sz="3600" dirty="0">
                <a:solidFill>
                  <a:srgbClr val="000000"/>
                </a:solidFill>
                <a:effectLst/>
                <a:latin typeface="Twinkl Cursive Looped" panose="02000000000000000000" pitchFamily="2" charset="0"/>
                <a:ea typeface="Times New Roman" panose="02020603050405020304" pitchFamily="18" charset="0"/>
              </a:rPr>
              <a:t> of the rippling sand dunes from the north of the lake are beginning to take over.  This is damaging for the surrounding people who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 </a:t>
            </a:r>
            <a:r>
              <a:rPr lang="en-GB" sz="3600" dirty="0">
                <a:solidFill>
                  <a:srgbClr val="000000"/>
                </a:solidFill>
                <a:effectLst/>
                <a:latin typeface="Twinkl Cursive Looped" panose="02000000000000000000" pitchFamily="2" charset="0"/>
                <a:ea typeface="Times New Roman" panose="02020603050405020304" pitchFamily="18" charset="0"/>
              </a:rPr>
              <a:t>from water at the lake. </a:t>
            </a:r>
          </a:p>
        </p:txBody>
      </p:sp>
    </p:spTree>
    <p:extLst>
      <p:ext uri="{BB962C8B-B14F-4D97-AF65-F5344CB8AC3E}">
        <p14:creationId xmlns:p14="http://schemas.microsoft.com/office/powerpoint/2010/main" val="22994598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108270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damage is the result of a drier climate and the demand for water.</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796673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relevant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closely connected or appropriate to what is being done or considered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levant clipart">
            <a:extLst>
              <a:ext uri="{FF2B5EF4-FFF2-40B4-BE49-F238E27FC236}">
                <a16:creationId xmlns:a16="http://schemas.microsoft.com/office/drawing/2014/main" id="{6E538A2C-C235-0078-FEC1-43CEDD0BC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2900"/>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05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1094807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677B35-1014-611E-4157-303FCC0424E7}"/>
              </a:ext>
            </a:extLst>
          </p:cNvPr>
          <p:cNvPicPr>
            <a:picLocks noChangeAspect="1"/>
          </p:cNvPicPr>
          <p:nvPr/>
        </p:nvPicPr>
        <p:blipFill rotWithShape="1">
          <a:blip r:embed="rId2"/>
          <a:srcRect l="15536" t="14744" r="14286" b="11172"/>
          <a:stretch/>
        </p:blipFill>
        <p:spPr>
          <a:xfrm>
            <a:off x="326571" y="212272"/>
            <a:ext cx="11136085" cy="6609394"/>
          </a:xfrm>
          <a:prstGeom prst="rect">
            <a:avLst/>
          </a:prstGeom>
        </p:spPr>
      </p:pic>
    </p:spTree>
    <p:extLst>
      <p:ext uri="{BB962C8B-B14F-4D97-AF65-F5344CB8AC3E}">
        <p14:creationId xmlns:p14="http://schemas.microsoft.com/office/powerpoint/2010/main" val="11555862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258829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772269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recommend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 put forward (someone or something) with approval as being suitable for a particular purpose or role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commend clipart">
            <a:extLst>
              <a:ext uri="{FF2B5EF4-FFF2-40B4-BE49-F238E27FC236}">
                <a16:creationId xmlns:a16="http://schemas.microsoft.com/office/drawing/2014/main" id="{F2E739BE-6B1E-ABBF-9C73-81C7421468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529" y="730022"/>
            <a:ext cx="1476375"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04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relevant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closely connected or appropriate to what is being done or considered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descr="Image result for relevant clipart">
            <a:extLst>
              <a:ext uri="{FF2B5EF4-FFF2-40B4-BE49-F238E27FC236}">
                <a16:creationId xmlns:a16="http://schemas.microsoft.com/office/drawing/2014/main" id="{6E538A2C-C235-0078-FEC1-43CEDD0BC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42900"/>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6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 </a:t>
            </a:r>
          </a:p>
        </p:txBody>
      </p:sp>
    </p:spTree>
    <p:extLst>
      <p:ext uri="{BB962C8B-B14F-4D97-AF65-F5344CB8AC3E}">
        <p14:creationId xmlns:p14="http://schemas.microsoft.com/office/powerpoint/2010/main" val="175212679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p>
        </p:txBody>
      </p:sp>
    </p:spTree>
    <p:extLst>
      <p:ext uri="{BB962C8B-B14F-4D97-AF65-F5344CB8AC3E}">
        <p14:creationId xmlns:p14="http://schemas.microsoft.com/office/powerpoint/2010/main" val="21974838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baby’s  </a:t>
            </a:r>
          </a:p>
        </p:txBody>
      </p:sp>
      <p:sp>
        <p:nvSpPr>
          <p:cNvPr id="3" name="Rectangle 2">
            <a:extLst>
              <a:ext uri="{FF2B5EF4-FFF2-40B4-BE49-F238E27FC236}">
                <a16:creationId xmlns:a16="http://schemas.microsoft.com/office/drawing/2014/main" id="{13BB5EC0-7A96-4D29-A835-6FAE896C31A4}"/>
              </a:ext>
            </a:extLst>
          </p:cNvPr>
          <p:cNvSpPr/>
          <p:nvPr/>
        </p:nvSpPr>
        <p:spPr>
          <a:xfrm>
            <a:off x="6678384" y="3429000"/>
            <a:ext cx="506188" cy="50414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Image result for child clipart">
            <a:extLst>
              <a:ext uri="{FF2B5EF4-FFF2-40B4-BE49-F238E27FC236}">
                <a16:creationId xmlns:a16="http://schemas.microsoft.com/office/drawing/2014/main" id="{99CAC315-8D9F-26B0-A167-57E29983F0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47007"/>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08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p>
        </p:txBody>
      </p:sp>
      <p:sp>
        <p:nvSpPr>
          <p:cNvPr id="3" name="Rectangle 2">
            <a:extLst>
              <a:ext uri="{FF2B5EF4-FFF2-40B4-BE49-F238E27FC236}">
                <a16:creationId xmlns:a16="http://schemas.microsoft.com/office/drawing/2014/main" id="{0366E0B6-702E-4814-82C6-08CA2D13F3C9}"/>
              </a:ext>
            </a:extLst>
          </p:cNvPr>
          <p:cNvSpPr/>
          <p:nvPr/>
        </p:nvSpPr>
        <p:spPr>
          <a:xfrm>
            <a:off x="6906987" y="3428999"/>
            <a:ext cx="587827" cy="7089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mage result for group of babies clipart">
            <a:extLst>
              <a:ext uri="{FF2B5EF4-FFF2-40B4-BE49-F238E27FC236}">
                <a16:creationId xmlns:a16="http://schemas.microsoft.com/office/drawing/2014/main" id="{67509458-F58D-3D08-978D-84B583CC41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561" b="27151"/>
          <a:stretch/>
        </p:blipFill>
        <p:spPr bwMode="auto">
          <a:xfrm>
            <a:off x="260577" y="1159330"/>
            <a:ext cx="2368323" cy="996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64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_’ </a:t>
            </a:r>
          </a:p>
        </p:txBody>
      </p:sp>
    </p:spTree>
    <p:extLst>
      <p:ext uri="{BB962C8B-B14F-4D97-AF65-F5344CB8AC3E}">
        <p14:creationId xmlns:p14="http://schemas.microsoft.com/office/powerpoint/2010/main" val="31268892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fox’s </a:t>
            </a:r>
          </a:p>
        </p:txBody>
      </p:sp>
      <p:sp>
        <p:nvSpPr>
          <p:cNvPr id="3" name="Rectangle 2">
            <a:extLst>
              <a:ext uri="{FF2B5EF4-FFF2-40B4-BE49-F238E27FC236}">
                <a16:creationId xmlns:a16="http://schemas.microsoft.com/office/drawing/2014/main" id="{4BCBA2DA-E95C-434C-BE81-320E182AE5EF}"/>
              </a:ext>
            </a:extLst>
          </p:cNvPr>
          <p:cNvSpPr/>
          <p:nvPr/>
        </p:nvSpPr>
        <p:spPr>
          <a:xfrm>
            <a:off x="6237517" y="3429000"/>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Image result for fox clipart">
            <a:extLst>
              <a:ext uri="{FF2B5EF4-FFF2-40B4-BE49-F238E27FC236}">
                <a16:creationId xmlns:a16="http://schemas.microsoft.com/office/drawing/2014/main" id="{B203B85F-2C81-53C8-BF3D-4E2869A9CE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593271"/>
            <a:ext cx="25908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86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foxes’ </a:t>
            </a:r>
          </a:p>
        </p:txBody>
      </p:sp>
      <p:sp>
        <p:nvSpPr>
          <p:cNvPr id="3" name="Rectangle 2">
            <a:extLst>
              <a:ext uri="{FF2B5EF4-FFF2-40B4-BE49-F238E27FC236}">
                <a16:creationId xmlns:a16="http://schemas.microsoft.com/office/drawing/2014/main" id="{4BCBA2DA-E95C-434C-BE81-320E182AE5EF}"/>
              </a:ext>
            </a:extLst>
          </p:cNvPr>
          <p:cNvSpPr/>
          <p:nvPr/>
        </p:nvSpPr>
        <p:spPr>
          <a:xfrm>
            <a:off x="6841674" y="3532499"/>
            <a:ext cx="604156" cy="5783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Image result for group of foxes clipart">
            <a:extLst>
              <a:ext uri="{FF2B5EF4-FFF2-40B4-BE49-F238E27FC236}">
                <a16:creationId xmlns:a16="http://schemas.microsoft.com/office/drawing/2014/main" id="{CECF1D31-1AF2-6A6E-B2F8-03DDFB265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497" y="775607"/>
            <a:ext cx="27241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865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091422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171778788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84908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influence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 influence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influence = verb</a:t>
            </a:r>
          </a:p>
        </p:txBody>
      </p:sp>
      <p:pic>
        <p:nvPicPr>
          <p:cNvPr id="24578" name="Picture 2" descr="Impact Authority Stock Illustrations – 527 Impact Authority Stock  Illustrations, Vectors &amp; Clipart - Dreamstime">
            <a:extLst>
              <a:ext uri="{FF2B5EF4-FFF2-40B4-BE49-F238E27FC236}">
                <a16:creationId xmlns:a16="http://schemas.microsoft.com/office/drawing/2014/main" id="{8B253727-D9D9-E114-8DE5-1ECAA098FB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27"/>
          <a:stretch/>
        </p:blipFill>
        <p:spPr bwMode="auto">
          <a:xfrm>
            <a:off x="653143" y="501590"/>
            <a:ext cx="2362200" cy="1728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59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interest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interest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interest = verb</a:t>
            </a:r>
          </a:p>
        </p:txBody>
      </p:sp>
      <p:pic>
        <p:nvPicPr>
          <p:cNvPr id="23554" name="Picture 2" descr="Free Interesting Cliparts, Download Free Interesting Cliparts png images,  Free ClipArts on Clipart Library">
            <a:extLst>
              <a:ext uri="{FF2B5EF4-FFF2-40B4-BE49-F238E27FC236}">
                <a16:creationId xmlns:a16="http://schemas.microsoft.com/office/drawing/2014/main" id="{8E093599-01F8-93A5-325D-C75DC8DBA4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59" y="487303"/>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048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object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 object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object = verb</a:t>
            </a:r>
          </a:p>
        </p:txBody>
      </p:sp>
      <p:pic>
        <p:nvPicPr>
          <p:cNvPr id="22530" name="Picture 2" descr="Objection PNG and Objection Transparent Clipart Free Download. - CleanPNG /  KissPNG">
            <a:extLst>
              <a:ext uri="{FF2B5EF4-FFF2-40B4-BE49-F238E27FC236}">
                <a16:creationId xmlns:a16="http://schemas.microsoft.com/office/drawing/2014/main" id="{573CB662-EE05-FFB6-0379-43C006EDC0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4" y="487303"/>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05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influence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influence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affect or change someone </a:t>
            </a:r>
          </a:p>
        </p:txBody>
      </p:sp>
      <p:pic>
        <p:nvPicPr>
          <p:cNvPr id="4" name="Picture 2" descr="Impact Authority Stock Illustrations – 527 Impact Authority Stock  Illustrations, Vectors &amp; Clipart - Dreamstime">
            <a:extLst>
              <a:ext uri="{FF2B5EF4-FFF2-40B4-BE49-F238E27FC236}">
                <a16:creationId xmlns:a16="http://schemas.microsoft.com/office/drawing/2014/main" id="{5D4ABB50-DBC8-93A4-41A4-4919AC6CE2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27"/>
          <a:stretch/>
        </p:blipFill>
        <p:spPr bwMode="auto">
          <a:xfrm>
            <a:off x="653143" y="501590"/>
            <a:ext cx="2362200" cy="1728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00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interest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 interest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excite the curiosity or attention of (someone)</a:t>
            </a:r>
          </a:p>
        </p:txBody>
      </p:sp>
      <p:pic>
        <p:nvPicPr>
          <p:cNvPr id="3" name="Picture 2" descr="Free Interesting Cliparts, Download Free Interesting Cliparts png images,  Free ClipArts on Clipart Library">
            <a:extLst>
              <a:ext uri="{FF2B5EF4-FFF2-40B4-BE49-F238E27FC236}">
                <a16:creationId xmlns:a16="http://schemas.microsoft.com/office/drawing/2014/main" id="{84683321-0B94-51AA-BC01-6FD7039267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59" y="487303"/>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08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p>
        </p:txBody>
      </p:sp>
    </p:spTree>
    <p:extLst>
      <p:ext uri="{BB962C8B-B14F-4D97-AF65-F5344CB8AC3E}">
        <p14:creationId xmlns:p14="http://schemas.microsoft.com/office/powerpoint/2010/main" val="14905788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object</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022961"/>
            <a:ext cx="8175171"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object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say something to express one's opposition to or disagreement with something</a:t>
            </a:r>
          </a:p>
        </p:txBody>
      </p:sp>
      <p:pic>
        <p:nvPicPr>
          <p:cNvPr id="3" name="Picture 2" descr="Objection PNG and Objection Transparent Clipart Free Download. - CleanPNG /  KissPNG">
            <a:extLst>
              <a:ext uri="{FF2B5EF4-FFF2-40B4-BE49-F238E27FC236}">
                <a16:creationId xmlns:a16="http://schemas.microsoft.com/office/drawing/2014/main" id="{803D2B28-91A1-0073-0761-40E3279384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4" y="487303"/>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6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Sometimes simple changes in a classroom can influence behaviour.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23568" y="3771900"/>
            <a:ext cx="284071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902424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thought the book might interest Eliot.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04739" y="2967287"/>
            <a:ext cx="2215017"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5088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Residents object to the volume of traffic.</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896" y="2867789"/>
            <a:ext cx="1899104"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20038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3049477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46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565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11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5723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2140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9533</TotalTime>
  <Words>2881</Words>
  <Application>Microsoft Office PowerPoint</Application>
  <PresentationFormat>Widescreen</PresentationFormat>
  <Paragraphs>410</Paragraphs>
  <Slides>187</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187</vt:i4>
      </vt:variant>
    </vt:vector>
  </HeadingPairs>
  <TitlesOfParts>
    <vt:vector size="193"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recommend </vt:lpstr>
      <vt:lpstr>relevant  </vt:lpstr>
      <vt:lpstr>Possessive apostrophe  Plural possessive apostrophe  _’ </vt:lpstr>
      <vt:lpstr>-’</vt:lpstr>
      <vt:lpstr>man’s  </vt:lpstr>
      <vt:lpstr>men’s </vt:lpstr>
      <vt:lpstr>woman’s </vt:lpstr>
      <vt:lpstr>women’s </vt:lpstr>
      <vt:lpstr>Let’s Teach and Practise</vt:lpstr>
      <vt:lpstr>Nouns as verbs</vt:lpstr>
      <vt:lpstr>Noun – person / place / thing</vt:lpstr>
      <vt:lpstr>challenge </vt:lpstr>
      <vt:lpstr>protest </vt:lpstr>
      <vt:lpstr>broadcast </vt:lpstr>
      <vt:lpstr>challenge </vt:lpstr>
      <vt:lpstr>protest </vt:lpstr>
      <vt:lpstr>broadcast </vt:lpstr>
      <vt:lpstr>The king may challenge one of my men to a duel.</vt:lpstr>
      <vt:lpstr>Before Muriel could protest, Soloman had placed two large cakes onto her plate. </vt:lpstr>
      <vt:lpstr>The announcement was broadcast live.</vt:lpstr>
      <vt:lpstr>New CHALLENGE words.</vt:lpstr>
      <vt:lpstr>twelfth </vt:lpstr>
      <vt:lpstr>There is a party on the twelfth of November celebrating my birthday. </vt:lpstr>
      <vt:lpstr>variety  </vt:lpstr>
      <vt:lpstr>It is the variety that makes my job so enjoyable. </vt:lpstr>
      <vt:lpstr>Let’s Practise and Apply.</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Write this sentence as I dictate it to you.</vt:lpstr>
      <vt:lpstr>Once one of Africa’s largest lakes, Lake Chad is facing a challenge as it is beginning to shrink. </vt:lpstr>
      <vt:lpstr>PowerPoint Presentation</vt:lpstr>
      <vt:lpstr>PowerPoint Presentation</vt:lpstr>
      <vt:lpstr>Let’s Revisit and Review…</vt:lpstr>
      <vt:lpstr>Do you remember this challenge word?</vt:lpstr>
      <vt:lpstr>recommend </vt:lpstr>
      <vt:lpstr>relevant  </vt:lpstr>
      <vt:lpstr>Possessive apostrophe  Plural possessive apostrophe  _’ </vt:lpstr>
      <vt:lpstr>-’</vt:lpstr>
      <vt:lpstr>child’s  </vt:lpstr>
      <vt:lpstr>children’s </vt:lpstr>
      <vt:lpstr>knife’s </vt:lpstr>
      <vt:lpstr>knives’ </vt:lpstr>
      <vt:lpstr>Let’s Teach and Practise</vt:lpstr>
      <vt:lpstr>Nouns as verbs</vt:lpstr>
      <vt:lpstr>Noun – person / place / thing</vt:lpstr>
      <vt:lpstr>benefit </vt:lpstr>
      <vt:lpstr>charge </vt:lpstr>
      <vt:lpstr>function </vt:lpstr>
      <vt:lpstr>benefit </vt:lpstr>
      <vt:lpstr>charge </vt:lpstr>
      <vt:lpstr>function </vt:lpstr>
      <vt:lpstr> The areas would benefit from regeneration.</vt:lpstr>
      <vt:lpstr>Wedding planners may charge an hourly fee of up to £150.</vt:lpstr>
      <vt:lpstr>Their liver function was normal. </vt:lpstr>
      <vt:lpstr>New CHALLENGE words.</vt:lpstr>
      <vt:lpstr>twelfth </vt:lpstr>
      <vt:lpstr>There is a party on the twelfth of November celebrating my birthday. </vt:lpstr>
      <vt:lpstr>variety  </vt:lpstr>
      <vt:lpstr>It is the variety that makes my job so enjoyable. </vt:lpstr>
      <vt:lpstr>Let’s Practise and Apply.</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Write this sentence as I dictate it to you.</vt:lpstr>
      <vt:lpstr>This damage is the result of a drier climate and the demand for water.</vt:lpstr>
      <vt:lpstr>PowerPoint Presentation</vt:lpstr>
      <vt:lpstr>PowerPoint Presentation</vt:lpstr>
      <vt:lpstr>Let’s Revisit and Review…</vt:lpstr>
      <vt:lpstr>Do you remember this challenge word?</vt:lpstr>
      <vt:lpstr>recommend </vt:lpstr>
      <vt:lpstr>relevant  </vt:lpstr>
      <vt:lpstr>Possessive apostrophe  Plural possessive apostrophe  _’ </vt:lpstr>
      <vt:lpstr>-’</vt:lpstr>
      <vt:lpstr>baby’s  </vt:lpstr>
      <vt:lpstr>babies’</vt:lpstr>
      <vt:lpstr>fox’s </vt:lpstr>
      <vt:lpstr>foxes’ </vt:lpstr>
      <vt:lpstr>Let’s Teach and Practise</vt:lpstr>
      <vt:lpstr>Nouns as verbs</vt:lpstr>
      <vt:lpstr>Noun – person / place / thing</vt:lpstr>
      <vt:lpstr>influence </vt:lpstr>
      <vt:lpstr>interest </vt:lpstr>
      <vt:lpstr>object </vt:lpstr>
      <vt:lpstr>influence </vt:lpstr>
      <vt:lpstr>interest </vt:lpstr>
      <vt:lpstr>object</vt:lpstr>
      <vt:lpstr>Sometimes simple changes in a classroom can influence behaviour.</vt:lpstr>
      <vt:lpstr>I thought the book might interest Eliot.</vt:lpstr>
      <vt:lpstr>Residents object to the volume of traffic.</vt:lpstr>
      <vt:lpstr>New CHALLENGE words.</vt:lpstr>
      <vt:lpstr>twelfth </vt:lpstr>
      <vt:lpstr>There is a party on the twelfth of November celebrating my birthday. </vt:lpstr>
      <vt:lpstr>variety  </vt:lpstr>
      <vt:lpstr>It is the variety that makes my job so enjoyable. </vt:lpstr>
      <vt:lpstr>Let’s Practise and Apply.</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Write this sentence as I dictate it to you.</vt:lpstr>
      <vt:lpstr>The present lake is now one twelfth of its former size.</vt:lpstr>
      <vt:lpstr>PowerPoint Presentation</vt:lpstr>
      <vt:lpstr>PowerPoint Presentation</vt:lpstr>
      <vt:lpstr>Let’s Revisit and Review…</vt:lpstr>
      <vt:lpstr>Do you remember this challenge word?</vt:lpstr>
      <vt:lpstr>recommend </vt:lpstr>
      <vt:lpstr>relevant  </vt:lpstr>
      <vt:lpstr>Possessive apostrophe  Plural possessive apostrophe  _’ </vt:lpstr>
      <vt:lpstr>-’</vt:lpstr>
      <vt:lpstr>wolf’s  </vt:lpstr>
      <vt:lpstr>wolves’ </vt:lpstr>
      <vt:lpstr>James’ </vt:lpstr>
      <vt:lpstr>Chris’ </vt:lpstr>
      <vt:lpstr>Let’s Teach and Practise</vt:lpstr>
      <vt:lpstr>Nouns as verbs</vt:lpstr>
      <vt:lpstr>Noun – person / place / thing</vt:lpstr>
      <vt:lpstr>damage </vt:lpstr>
      <vt:lpstr>produce </vt:lpstr>
      <vt:lpstr>present</vt:lpstr>
      <vt:lpstr>damage </vt:lpstr>
      <vt:lpstr>produce </vt:lpstr>
      <vt:lpstr>present </vt:lpstr>
      <vt:lpstr>The tree was to damage the car badly. </vt:lpstr>
      <vt:lpstr>The company will produce a luxury version of the aircraft.</vt:lpstr>
      <vt:lpstr>They present actors with Oscars at award ceremonies. </vt:lpstr>
      <vt:lpstr>New CHALLENGE words.</vt:lpstr>
      <vt:lpstr>twelfth </vt:lpstr>
      <vt:lpstr>There is a party on the twelfth of November celebrating my birthday. </vt:lpstr>
      <vt:lpstr>variety  </vt:lpstr>
      <vt:lpstr>It is the variety that makes my job so enjoyable. </vt:lpstr>
      <vt:lpstr>Let’s Practise and Apply.</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Fragile Earth  Lake Chad – South Africa  Once one of Africa’s largest lakes, Lake Chad is facing a challenge as it is beginning to shrink.  This damage is the result of a drier climate and the demand for water. The present lake is now one twelfth of its former size.  The influence of the rippling sand dunes from the north of the lake are beginning to take over.  This is damaging for the surrounding people who benefit from water at the lake. </vt:lpstr>
      <vt:lpstr>Write this sentence as I dictate it to you.</vt:lpstr>
      <vt:lpstr>This is damaging for the surrounding people who benefit from water at the lake. </vt:lpstr>
      <vt:lpstr>PowerPoint Presentation</vt:lpstr>
      <vt:lpstr>PowerPoint Presentation</vt:lpstr>
      <vt:lpstr>Old challenge words…</vt:lpstr>
      <vt:lpstr>relevant</vt:lpstr>
      <vt:lpstr>recommend</vt:lpstr>
      <vt:lpstr>Old spelling rule words…</vt:lpstr>
      <vt:lpstr>man’s</vt:lpstr>
      <vt:lpstr>men’s </vt:lpstr>
      <vt:lpstr>woman’s</vt:lpstr>
      <vt:lpstr>women’s</vt:lpstr>
      <vt:lpstr>child’s</vt:lpstr>
      <vt:lpstr>children’s</vt:lpstr>
      <vt:lpstr>knife’s</vt:lpstr>
      <vt:lpstr>knive’s</vt:lpstr>
      <vt:lpstr>baby’s</vt:lpstr>
      <vt:lpstr>babies’</vt:lpstr>
      <vt:lpstr>fox’s</vt:lpstr>
      <vt:lpstr>foxes’</vt:lpstr>
      <vt:lpstr>wolf’s </vt:lpstr>
      <vt:lpstr>wolves’</vt:lpstr>
      <vt:lpstr>James’</vt:lpstr>
      <vt:lpstr>Chris’</vt:lpstr>
      <vt:lpstr>New spelling rule words…</vt:lpstr>
      <vt:lpstr>man’s</vt:lpstr>
      <vt:lpstr>men’s </vt:lpstr>
      <vt:lpstr>woman’s</vt:lpstr>
      <vt:lpstr>women’s</vt:lpstr>
      <vt:lpstr>child’s</vt:lpstr>
      <vt:lpstr>children’s</vt:lpstr>
      <vt:lpstr>knife’s</vt:lpstr>
      <vt:lpstr>knive’s</vt:lpstr>
      <vt:lpstr>baby’s</vt:lpstr>
      <vt:lpstr>babies’</vt:lpstr>
      <vt:lpstr>fox’s</vt:lpstr>
      <vt:lpstr>foxes’</vt:lpstr>
      <vt:lpstr>wolf’s </vt:lpstr>
      <vt:lpstr>wolves’</vt:lpstr>
      <vt:lpstr>James’</vt:lpstr>
      <vt:lpstr>Chris’</vt:lpstr>
      <vt:lpstr>New challenge words…</vt:lpstr>
      <vt:lpstr>twelfth</vt:lpstr>
      <vt:lpstr>variety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2022-12-20T12:55:09Z</dcterms:modified>
</cp:coreProperties>
</file>