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3"/>
  </p:notesMasterIdLst>
  <p:sldIdLst>
    <p:sldId id="256" r:id="rId2"/>
    <p:sldId id="322" r:id="rId3"/>
    <p:sldId id="604" r:id="rId4"/>
    <p:sldId id="258" r:id="rId5"/>
    <p:sldId id="333" r:id="rId6"/>
    <p:sldId id="1891" r:id="rId7"/>
    <p:sldId id="1892" r:id="rId8"/>
    <p:sldId id="1888" r:id="rId9"/>
    <p:sldId id="1889" r:id="rId10"/>
    <p:sldId id="1890" r:id="rId11"/>
    <p:sldId id="1459" r:id="rId12"/>
    <p:sldId id="1462" r:id="rId13"/>
    <p:sldId id="267" r:id="rId14"/>
    <p:sldId id="1452" r:id="rId15"/>
    <p:sldId id="1453" r:id="rId16"/>
    <p:sldId id="1456" r:id="rId17"/>
    <p:sldId id="1762" r:id="rId18"/>
    <p:sldId id="1763" r:id="rId19"/>
    <p:sldId id="1466" r:id="rId20"/>
    <p:sldId id="1765" r:id="rId21"/>
    <p:sldId id="1764" r:id="rId22"/>
    <p:sldId id="1473" r:id="rId23"/>
    <p:sldId id="1501" r:id="rId24"/>
    <p:sldId id="1502" r:id="rId25"/>
    <p:sldId id="1482" r:id="rId26"/>
    <p:sldId id="1485" r:id="rId27"/>
    <p:sldId id="1505" r:id="rId28"/>
    <p:sldId id="1504" r:id="rId29"/>
    <p:sldId id="1506" r:id="rId30"/>
    <p:sldId id="304" r:id="rId31"/>
    <p:sldId id="1767" r:id="rId32"/>
    <p:sldId id="1893" r:id="rId33"/>
    <p:sldId id="331" r:id="rId34"/>
    <p:sldId id="332" r:id="rId35"/>
    <p:sldId id="323" r:id="rId36"/>
    <p:sldId id="1909" r:id="rId37"/>
    <p:sldId id="1910" r:id="rId38"/>
    <p:sldId id="1911" r:id="rId39"/>
    <p:sldId id="1912" r:id="rId40"/>
    <p:sldId id="1913" r:id="rId41"/>
    <p:sldId id="1914" r:id="rId42"/>
    <p:sldId id="1915" r:id="rId43"/>
    <p:sldId id="1657" r:id="rId44"/>
    <p:sldId id="1655" r:id="rId45"/>
    <p:sldId id="1656" r:id="rId46"/>
    <p:sldId id="1919" r:id="rId47"/>
    <p:sldId id="1920" r:id="rId48"/>
    <p:sldId id="1921" r:id="rId49"/>
    <p:sldId id="1922" r:id="rId50"/>
    <p:sldId id="1923" r:id="rId51"/>
    <p:sldId id="1924" r:id="rId52"/>
    <p:sldId id="1925" r:id="rId53"/>
    <p:sldId id="1926" r:id="rId54"/>
    <p:sldId id="1927" r:id="rId55"/>
    <p:sldId id="1928" r:id="rId56"/>
    <p:sldId id="1929" r:id="rId57"/>
    <p:sldId id="1930" r:id="rId58"/>
    <p:sldId id="1931" r:id="rId59"/>
    <p:sldId id="1932" r:id="rId60"/>
    <p:sldId id="1933" r:id="rId61"/>
    <p:sldId id="1934" r:id="rId62"/>
    <p:sldId id="1935" r:id="rId63"/>
    <p:sldId id="1936" r:id="rId64"/>
    <p:sldId id="1937" r:id="rId65"/>
    <p:sldId id="1938" r:id="rId66"/>
    <p:sldId id="1939" r:id="rId67"/>
    <p:sldId id="1940" r:id="rId68"/>
    <p:sldId id="1894" r:id="rId69"/>
    <p:sldId id="1941" r:id="rId70"/>
    <p:sldId id="1942" r:id="rId71"/>
    <p:sldId id="1943" r:id="rId72"/>
    <p:sldId id="1944" r:id="rId73"/>
    <p:sldId id="1945" r:id="rId74"/>
    <p:sldId id="1946" r:id="rId75"/>
    <p:sldId id="1947" r:id="rId76"/>
    <p:sldId id="1689" r:id="rId77"/>
    <p:sldId id="1690" r:id="rId78"/>
    <p:sldId id="1951" r:id="rId79"/>
    <p:sldId id="1952" r:id="rId80"/>
    <p:sldId id="1953" r:id="rId81"/>
    <p:sldId id="1954" r:id="rId82"/>
    <p:sldId id="1955" r:id="rId83"/>
    <p:sldId id="1956" r:id="rId84"/>
    <p:sldId id="1957" r:id="rId85"/>
    <p:sldId id="1958" r:id="rId86"/>
    <p:sldId id="1959" r:id="rId87"/>
    <p:sldId id="1960" r:id="rId88"/>
    <p:sldId id="1961" r:id="rId89"/>
    <p:sldId id="1962" r:id="rId90"/>
    <p:sldId id="1963" r:id="rId91"/>
    <p:sldId id="1964" r:id="rId92"/>
    <p:sldId id="1965" r:id="rId93"/>
    <p:sldId id="1966" r:id="rId94"/>
    <p:sldId id="1967" r:id="rId95"/>
    <p:sldId id="1968" r:id="rId96"/>
    <p:sldId id="1969" r:id="rId97"/>
    <p:sldId id="1970" r:id="rId98"/>
    <p:sldId id="1971" r:id="rId99"/>
    <p:sldId id="1972" r:id="rId100"/>
    <p:sldId id="1895" r:id="rId101"/>
    <p:sldId id="1973" r:id="rId102"/>
    <p:sldId id="1974" r:id="rId103"/>
    <p:sldId id="1975" r:id="rId104"/>
    <p:sldId id="1976" r:id="rId105"/>
    <p:sldId id="1977" r:id="rId106"/>
    <p:sldId id="1978" r:id="rId107"/>
    <p:sldId id="1979" r:id="rId108"/>
    <p:sldId id="1720" r:id="rId109"/>
    <p:sldId id="1721" r:id="rId110"/>
    <p:sldId id="1983" r:id="rId111"/>
    <p:sldId id="1984" r:id="rId112"/>
    <p:sldId id="1985" r:id="rId113"/>
    <p:sldId id="1986" r:id="rId114"/>
    <p:sldId id="1987" r:id="rId115"/>
    <p:sldId id="1988" r:id="rId116"/>
    <p:sldId id="1989" r:id="rId117"/>
    <p:sldId id="1990" r:id="rId118"/>
    <p:sldId id="1991" r:id="rId119"/>
    <p:sldId id="1992" r:id="rId120"/>
    <p:sldId id="1993" r:id="rId121"/>
    <p:sldId id="1994" r:id="rId122"/>
    <p:sldId id="1995" r:id="rId123"/>
    <p:sldId id="1996" r:id="rId124"/>
    <p:sldId id="1997" r:id="rId125"/>
    <p:sldId id="1998" r:id="rId126"/>
    <p:sldId id="1999" r:id="rId127"/>
    <p:sldId id="2000" r:id="rId128"/>
    <p:sldId id="2001" r:id="rId129"/>
    <p:sldId id="2002" r:id="rId130"/>
    <p:sldId id="2003" r:id="rId131"/>
    <p:sldId id="2004" r:id="rId132"/>
    <p:sldId id="328" r:id="rId133"/>
    <p:sldId id="1509" r:id="rId134"/>
    <p:sldId id="595" r:id="rId135"/>
    <p:sldId id="1907" r:id="rId136"/>
    <p:sldId id="1908" r:id="rId137"/>
    <p:sldId id="596" r:id="rId138"/>
    <p:sldId id="1896" r:id="rId139"/>
    <p:sldId id="1897" r:id="rId140"/>
    <p:sldId id="1898" r:id="rId141"/>
    <p:sldId id="1899" r:id="rId142"/>
    <p:sldId id="1900" r:id="rId143"/>
    <p:sldId id="1901" r:id="rId144"/>
    <p:sldId id="1902" r:id="rId145"/>
    <p:sldId id="1903" r:id="rId146"/>
    <p:sldId id="1904" r:id="rId147"/>
    <p:sldId id="1905" r:id="rId148"/>
    <p:sldId id="594" r:id="rId149"/>
    <p:sldId id="558" r:id="rId150"/>
    <p:sldId id="559" r:id="rId151"/>
    <p:sldId id="555" r:id="rId152"/>
    <p:sldId id="566" r:id="rId153"/>
    <p:sldId id="567" r:id="rId154"/>
    <p:sldId id="568" r:id="rId155"/>
    <p:sldId id="573" r:id="rId156"/>
    <p:sldId id="574" r:id="rId157"/>
    <p:sldId id="575" r:id="rId158"/>
    <p:sldId id="580" r:id="rId159"/>
    <p:sldId id="581" r:id="rId160"/>
    <p:sldId id="582" r:id="rId161"/>
    <p:sldId id="560" r:id="rId162"/>
    <p:sldId id="593" r:id="rId163"/>
    <p:sldId id="561" r:id="rId164"/>
    <p:sldId id="550" r:id="rId165"/>
    <p:sldId id="597" r:id="rId166"/>
    <p:sldId id="583" r:id="rId167"/>
    <p:sldId id="1194" r:id="rId168"/>
    <p:sldId id="1631" r:id="rId169"/>
    <p:sldId id="590" r:id="rId170"/>
    <p:sldId id="591" r:id="rId171"/>
    <p:sldId id="598" r:id="rId17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4BE44B-0138-4837-AF7E-629E6DEEE167}" v="1294" dt="2022-12-21T11:19:56.3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ableStyles" Target="tableStyle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presProps" Target="presProps.xml"/><Relationship Id="rId179" Type="http://schemas.microsoft.com/office/2015/10/relationships/revisionInfo" Target="revisionInfo.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9A4BE44B-0138-4837-AF7E-629E6DEEE167}"/>
    <pc:docChg chg="undo custSel addSld delSld modSld sldOrd">
      <pc:chgData name="Kelly Stokes" userId="3e5c5154-569e-4d81-aa91-4f91841cdfa9" providerId="ADAL" clId="{9A4BE44B-0138-4837-AF7E-629E6DEEE167}" dt="2022-12-21T11:20:00.829" v="1616"/>
      <pc:docMkLst>
        <pc:docMk/>
      </pc:docMkLst>
      <pc:sldChg chg="modSp mod">
        <pc:chgData name="Kelly Stokes" userId="3e5c5154-569e-4d81-aa91-4f91841cdfa9" providerId="ADAL" clId="{9A4BE44B-0138-4837-AF7E-629E6DEEE167}" dt="2022-12-21T10:29:47.232" v="518" actId="20577"/>
        <pc:sldMkLst>
          <pc:docMk/>
          <pc:sldMk cId="3634764576" sldId="323"/>
        </pc:sldMkLst>
        <pc:spChg chg="mod">
          <ac:chgData name="Kelly Stokes" userId="3e5c5154-569e-4d81-aa91-4f91841cdfa9" providerId="ADAL" clId="{9A4BE44B-0138-4837-AF7E-629E6DEEE167}" dt="2022-12-21T10:29:47.232" v="518" actId="20577"/>
          <ac:spMkLst>
            <pc:docMk/>
            <pc:sldMk cId="3634764576" sldId="323"/>
            <ac:spMk id="2" creationId="{02FB8773-AD3E-2543-510F-CEE32E75C793}"/>
          </ac:spMkLst>
        </pc:spChg>
      </pc:sldChg>
      <pc:sldChg chg="modSp mod">
        <pc:chgData name="Kelly Stokes" userId="3e5c5154-569e-4d81-aa91-4f91841cdfa9" providerId="ADAL" clId="{9A4BE44B-0138-4837-AF7E-629E6DEEE167}" dt="2022-12-21T10:30:29.626" v="535" actId="20577"/>
        <pc:sldMkLst>
          <pc:docMk/>
          <pc:sldMk cId="4214164962" sldId="328"/>
        </pc:sldMkLst>
        <pc:spChg chg="mod">
          <ac:chgData name="Kelly Stokes" userId="3e5c5154-569e-4d81-aa91-4f91841cdfa9" providerId="ADAL" clId="{9A4BE44B-0138-4837-AF7E-629E6DEEE167}" dt="2022-12-21T10:30:29.626" v="535" actId="20577"/>
          <ac:spMkLst>
            <pc:docMk/>
            <pc:sldMk cId="4214164962" sldId="328"/>
            <ac:spMk id="2" creationId="{02FB8773-AD3E-2543-510F-CEE32E75C793}"/>
          </ac:spMkLst>
        </pc:spChg>
      </pc:sldChg>
      <pc:sldChg chg="modNotesTx">
        <pc:chgData name="Kelly Stokes" userId="3e5c5154-569e-4d81-aa91-4f91841cdfa9" providerId="ADAL" clId="{9A4BE44B-0138-4837-AF7E-629E6DEEE167}" dt="2022-12-21T10:28:13.919" v="514"/>
        <pc:sldMkLst>
          <pc:docMk/>
          <pc:sldMk cId="2534233594" sldId="331"/>
        </pc:sldMkLst>
      </pc:sldChg>
      <pc:sldChg chg="modSp mod">
        <pc:chgData name="Kelly Stokes" userId="3e5c5154-569e-4d81-aa91-4f91841cdfa9" providerId="ADAL" clId="{9A4BE44B-0138-4837-AF7E-629E6DEEE167}" dt="2022-12-21T10:28:17.798" v="516" actId="27636"/>
        <pc:sldMkLst>
          <pc:docMk/>
          <pc:sldMk cId="958288502" sldId="332"/>
        </pc:sldMkLst>
        <pc:spChg chg="mod">
          <ac:chgData name="Kelly Stokes" userId="3e5c5154-569e-4d81-aa91-4f91841cdfa9" providerId="ADAL" clId="{9A4BE44B-0138-4837-AF7E-629E6DEEE167}" dt="2022-12-21T10:28:17.798" v="516" actId="27636"/>
          <ac:spMkLst>
            <pc:docMk/>
            <pc:sldMk cId="958288502" sldId="332"/>
            <ac:spMk id="2" creationId="{77E26784-A357-92CE-B6B1-8F248D3D6650}"/>
          </ac:spMkLst>
        </pc:spChg>
      </pc:sldChg>
      <pc:sldChg chg="modNotesTx">
        <pc:chgData name="Kelly Stokes" userId="3e5c5154-569e-4d81-aa91-4f91841cdfa9" providerId="ADAL" clId="{9A4BE44B-0138-4837-AF7E-629E6DEEE167}" dt="2022-12-21T10:41:45.857" v="694"/>
        <pc:sldMkLst>
          <pc:docMk/>
          <pc:sldMk cId="3625788919" sldId="550"/>
        </pc:sldMkLst>
      </pc:sldChg>
      <pc:sldChg chg="modSp mod">
        <pc:chgData name="Kelly Stokes" userId="3e5c5154-569e-4d81-aa91-4f91841cdfa9" providerId="ADAL" clId="{9A4BE44B-0138-4837-AF7E-629E6DEEE167}" dt="2022-12-21T10:38:56.968" v="571" actId="20577"/>
        <pc:sldMkLst>
          <pc:docMk/>
          <pc:sldMk cId="4213858259" sldId="555"/>
        </pc:sldMkLst>
        <pc:spChg chg="mod">
          <ac:chgData name="Kelly Stokes" userId="3e5c5154-569e-4d81-aa91-4f91841cdfa9" providerId="ADAL" clId="{9A4BE44B-0138-4837-AF7E-629E6DEEE167}" dt="2022-12-21T10:38:56.968" v="571" actId="20577"/>
          <ac:spMkLst>
            <pc:docMk/>
            <pc:sldMk cId="4213858259" sldId="555"/>
            <ac:spMk id="2" creationId="{52DA34BA-82FC-47C5-BCE1-BB65E08B92A1}"/>
          </ac:spMkLst>
        </pc:spChg>
      </pc:sldChg>
      <pc:sldChg chg="modSp mod">
        <pc:chgData name="Kelly Stokes" userId="3e5c5154-569e-4d81-aa91-4f91841cdfa9" providerId="ADAL" clId="{9A4BE44B-0138-4837-AF7E-629E6DEEE167}" dt="2022-12-21T10:38:46.591" v="552" actId="20577"/>
        <pc:sldMkLst>
          <pc:docMk/>
          <pc:sldMk cId="1413045715" sldId="558"/>
        </pc:sldMkLst>
        <pc:spChg chg="mod">
          <ac:chgData name="Kelly Stokes" userId="3e5c5154-569e-4d81-aa91-4f91841cdfa9" providerId="ADAL" clId="{9A4BE44B-0138-4837-AF7E-629E6DEEE167}" dt="2022-12-21T10:38:46.591" v="552" actId="20577"/>
          <ac:spMkLst>
            <pc:docMk/>
            <pc:sldMk cId="1413045715" sldId="558"/>
            <ac:spMk id="2" creationId="{52DA34BA-82FC-47C5-BCE1-BB65E08B92A1}"/>
          </ac:spMkLst>
        </pc:spChg>
      </pc:sldChg>
      <pc:sldChg chg="modSp mod">
        <pc:chgData name="Kelly Stokes" userId="3e5c5154-569e-4d81-aa91-4f91841cdfa9" providerId="ADAL" clId="{9A4BE44B-0138-4837-AF7E-629E6DEEE167}" dt="2022-12-21T10:38:52.312" v="561" actId="20577"/>
        <pc:sldMkLst>
          <pc:docMk/>
          <pc:sldMk cId="2938272345" sldId="559"/>
        </pc:sldMkLst>
        <pc:spChg chg="mod">
          <ac:chgData name="Kelly Stokes" userId="3e5c5154-569e-4d81-aa91-4f91841cdfa9" providerId="ADAL" clId="{9A4BE44B-0138-4837-AF7E-629E6DEEE167}" dt="2022-12-21T10:38:52.312" v="561" actId="20577"/>
          <ac:spMkLst>
            <pc:docMk/>
            <pc:sldMk cId="2938272345" sldId="559"/>
            <ac:spMk id="2" creationId="{52DA34BA-82FC-47C5-BCE1-BB65E08B92A1}"/>
          </ac:spMkLst>
        </pc:spChg>
      </pc:sldChg>
      <pc:sldChg chg="modSp mod">
        <pc:chgData name="Kelly Stokes" userId="3e5c5154-569e-4d81-aa91-4f91841cdfa9" providerId="ADAL" clId="{9A4BE44B-0138-4837-AF7E-629E6DEEE167}" dt="2022-12-21T10:41:31.986" v="693" actId="20577"/>
        <pc:sldMkLst>
          <pc:docMk/>
          <pc:sldMk cId="2844813666" sldId="561"/>
        </pc:sldMkLst>
        <pc:spChg chg="mod">
          <ac:chgData name="Kelly Stokes" userId="3e5c5154-569e-4d81-aa91-4f91841cdfa9" providerId="ADAL" clId="{9A4BE44B-0138-4837-AF7E-629E6DEEE167}" dt="2022-12-21T10:41:31.986" v="693" actId="20577"/>
          <ac:spMkLst>
            <pc:docMk/>
            <pc:sldMk cId="2844813666" sldId="561"/>
            <ac:spMk id="2" creationId="{52DA34BA-82FC-47C5-BCE1-BB65E08B92A1}"/>
          </ac:spMkLst>
        </pc:spChg>
      </pc:sldChg>
      <pc:sldChg chg="modSp mod">
        <pc:chgData name="Kelly Stokes" userId="3e5c5154-569e-4d81-aa91-4f91841cdfa9" providerId="ADAL" clId="{9A4BE44B-0138-4837-AF7E-629E6DEEE167}" dt="2022-12-21T10:39:04.927" v="579" actId="20577"/>
        <pc:sldMkLst>
          <pc:docMk/>
          <pc:sldMk cId="2824879269" sldId="566"/>
        </pc:sldMkLst>
        <pc:spChg chg="mod">
          <ac:chgData name="Kelly Stokes" userId="3e5c5154-569e-4d81-aa91-4f91841cdfa9" providerId="ADAL" clId="{9A4BE44B-0138-4837-AF7E-629E6DEEE167}" dt="2022-12-21T10:39:04.927" v="579" actId="20577"/>
          <ac:spMkLst>
            <pc:docMk/>
            <pc:sldMk cId="2824879269" sldId="566"/>
            <ac:spMk id="2" creationId="{52DA34BA-82FC-47C5-BCE1-BB65E08B92A1}"/>
          </ac:spMkLst>
        </pc:spChg>
      </pc:sldChg>
      <pc:sldChg chg="modSp mod">
        <pc:chgData name="Kelly Stokes" userId="3e5c5154-569e-4d81-aa91-4f91841cdfa9" providerId="ADAL" clId="{9A4BE44B-0138-4837-AF7E-629E6DEEE167}" dt="2022-12-21T10:39:11.056" v="592" actId="20577"/>
        <pc:sldMkLst>
          <pc:docMk/>
          <pc:sldMk cId="805782854" sldId="567"/>
        </pc:sldMkLst>
        <pc:spChg chg="mod">
          <ac:chgData name="Kelly Stokes" userId="3e5c5154-569e-4d81-aa91-4f91841cdfa9" providerId="ADAL" clId="{9A4BE44B-0138-4837-AF7E-629E6DEEE167}" dt="2022-12-21T10:39:11.056" v="592" actId="20577"/>
          <ac:spMkLst>
            <pc:docMk/>
            <pc:sldMk cId="805782854" sldId="567"/>
            <ac:spMk id="2" creationId="{52DA34BA-82FC-47C5-BCE1-BB65E08B92A1}"/>
          </ac:spMkLst>
        </pc:spChg>
      </pc:sldChg>
      <pc:sldChg chg="modSp mod">
        <pc:chgData name="Kelly Stokes" userId="3e5c5154-569e-4d81-aa91-4f91841cdfa9" providerId="ADAL" clId="{9A4BE44B-0138-4837-AF7E-629E6DEEE167}" dt="2022-12-21T10:39:25.012" v="614" actId="20577"/>
        <pc:sldMkLst>
          <pc:docMk/>
          <pc:sldMk cId="2306067830" sldId="568"/>
        </pc:sldMkLst>
        <pc:spChg chg="mod">
          <ac:chgData name="Kelly Stokes" userId="3e5c5154-569e-4d81-aa91-4f91841cdfa9" providerId="ADAL" clId="{9A4BE44B-0138-4837-AF7E-629E6DEEE167}" dt="2022-12-21T10:39:25.012" v="614" actId="20577"/>
          <ac:spMkLst>
            <pc:docMk/>
            <pc:sldMk cId="2306067830" sldId="568"/>
            <ac:spMk id="2" creationId="{52DA34BA-82FC-47C5-BCE1-BB65E08B92A1}"/>
          </ac:spMkLst>
        </pc:spChg>
      </pc:sldChg>
      <pc:sldChg chg="modSp mod">
        <pc:chgData name="Kelly Stokes" userId="3e5c5154-569e-4d81-aa91-4f91841cdfa9" providerId="ADAL" clId="{9A4BE44B-0138-4837-AF7E-629E6DEEE167}" dt="2022-12-21T10:39:34.292" v="627" actId="20577"/>
        <pc:sldMkLst>
          <pc:docMk/>
          <pc:sldMk cId="2792669322" sldId="573"/>
        </pc:sldMkLst>
        <pc:spChg chg="mod">
          <ac:chgData name="Kelly Stokes" userId="3e5c5154-569e-4d81-aa91-4f91841cdfa9" providerId="ADAL" clId="{9A4BE44B-0138-4837-AF7E-629E6DEEE167}" dt="2022-12-21T10:39:34.292" v="627" actId="20577"/>
          <ac:spMkLst>
            <pc:docMk/>
            <pc:sldMk cId="2792669322" sldId="573"/>
            <ac:spMk id="2" creationId="{52DA34BA-82FC-47C5-BCE1-BB65E08B92A1}"/>
          </ac:spMkLst>
        </pc:spChg>
      </pc:sldChg>
      <pc:sldChg chg="modSp mod">
        <pc:chgData name="Kelly Stokes" userId="3e5c5154-569e-4d81-aa91-4f91841cdfa9" providerId="ADAL" clId="{9A4BE44B-0138-4837-AF7E-629E6DEEE167}" dt="2022-12-21T10:40:33.405" v="637" actId="20577"/>
        <pc:sldMkLst>
          <pc:docMk/>
          <pc:sldMk cId="1378953568" sldId="574"/>
        </pc:sldMkLst>
        <pc:spChg chg="mod">
          <ac:chgData name="Kelly Stokes" userId="3e5c5154-569e-4d81-aa91-4f91841cdfa9" providerId="ADAL" clId="{9A4BE44B-0138-4837-AF7E-629E6DEEE167}" dt="2022-12-21T10:40:33.405" v="637" actId="20577"/>
          <ac:spMkLst>
            <pc:docMk/>
            <pc:sldMk cId="1378953568" sldId="574"/>
            <ac:spMk id="2" creationId="{52DA34BA-82FC-47C5-BCE1-BB65E08B92A1}"/>
          </ac:spMkLst>
        </pc:spChg>
      </pc:sldChg>
      <pc:sldChg chg="modSp mod">
        <pc:chgData name="Kelly Stokes" userId="3e5c5154-569e-4d81-aa91-4f91841cdfa9" providerId="ADAL" clId="{9A4BE44B-0138-4837-AF7E-629E6DEEE167}" dt="2022-12-21T10:40:40.271" v="647" actId="20577"/>
        <pc:sldMkLst>
          <pc:docMk/>
          <pc:sldMk cId="3670349578" sldId="575"/>
        </pc:sldMkLst>
        <pc:spChg chg="mod">
          <ac:chgData name="Kelly Stokes" userId="3e5c5154-569e-4d81-aa91-4f91841cdfa9" providerId="ADAL" clId="{9A4BE44B-0138-4837-AF7E-629E6DEEE167}" dt="2022-12-21T10:40:40.271" v="647" actId="20577"/>
          <ac:spMkLst>
            <pc:docMk/>
            <pc:sldMk cId="3670349578" sldId="575"/>
            <ac:spMk id="2" creationId="{52DA34BA-82FC-47C5-BCE1-BB65E08B92A1}"/>
          </ac:spMkLst>
        </pc:spChg>
      </pc:sldChg>
      <pc:sldChg chg="modSp mod">
        <pc:chgData name="Kelly Stokes" userId="3e5c5154-569e-4d81-aa91-4f91841cdfa9" providerId="ADAL" clId="{9A4BE44B-0138-4837-AF7E-629E6DEEE167}" dt="2022-12-21T10:40:50.296" v="655" actId="20577"/>
        <pc:sldMkLst>
          <pc:docMk/>
          <pc:sldMk cId="1304861550" sldId="580"/>
        </pc:sldMkLst>
        <pc:spChg chg="mod">
          <ac:chgData name="Kelly Stokes" userId="3e5c5154-569e-4d81-aa91-4f91841cdfa9" providerId="ADAL" clId="{9A4BE44B-0138-4837-AF7E-629E6DEEE167}" dt="2022-12-21T10:40:50.296" v="655" actId="20577"/>
          <ac:spMkLst>
            <pc:docMk/>
            <pc:sldMk cId="1304861550" sldId="580"/>
            <ac:spMk id="2" creationId="{52DA34BA-82FC-47C5-BCE1-BB65E08B92A1}"/>
          </ac:spMkLst>
        </pc:spChg>
      </pc:sldChg>
      <pc:sldChg chg="modSp mod">
        <pc:chgData name="Kelly Stokes" userId="3e5c5154-569e-4d81-aa91-4f91841cdfa9" providerId="ADAL" clId="{9A4BE44B-0138-4837-AF7E-629E6DEEE167}" dt="2022-12-21T10:40:56.294" v="663" actId="20577"/>
        <pc:sldMkLst>
          <pc:docMk/>
          <pc:sldMk cId="3759821407" sldId="581"/>
        </pc:sldMkLst>
        <pc:spChg chg="mod">
          <ac:chgData name="Kelly Stokes" userId="3e5c5154-569e-4d81-aa91-4f91841cdfa9" providerId="ADAL" clId="{9A4BE44B-0138-4837-AF7E-629E6DEEE167}" dt="2022-12-21T10:40:56.294" v="663" actId="20577"/>
          <ac:spMkLst>
            <pc:docMk/>
            <pc:sldMk cId="3759821407" sldId="581"/>
            <ac:spMk id="2" creationId="{52DA34BA-82FC-47C5-BCE1-BB65E08B92A1}"/>
          </ac:spMkLst>
        </pc:spChg>
      </pc:sldChg>
      <pc:sldChg chg="modSp mod">
        <pc:chgData name="Kelly Stokes" userId="3e5c5154-569e-4d81-aa91-4f91841cdfa9" providerId="ADAL" clId="{9A4BE44B-0138-4837-AF7E-629E6DEEE167}" dt="2022-12-21T10:41:10.284" v="672" actId="20577"/>
        <pc:sldMkLst>
          <pc:docMk/>
          <pc:sldMk cId="3893025048" sldId="582"/>
        </pc:sldMkLst>
        <pc:spChg chg="mod">
          <ac:chgData name="Kelly Stokes" userId="3e5c5154-569e-4d81-aa91-4f91841cdfa9" providerId="ADAL" clId="{9A4BE44B-0138-4837-AF7E-629E6DEEE167}" dt="2022-12-21T10:41:10.284" v="672" actId="20577"/>
          <ac:spMkLst>
            <pc:docMk/>
            <pc:sldMk cId="3893025048" sldId="582"/>
            <ac:spMk id="2" creationId="{52DA34BA-82FC-47C5-BCE1-BB65E08B92A1}"/>
          </ac:spMkLst>
        </pc:spChg>
      </pc:sldChg>
      <pc:sldChg chg="modSp mod">
        <pc:chgData name="Kelly Stokes" userId="3e5c5154-569e-4d81-aa91-4f91841cdfa9" providerId="ADAL" clId="{9A4BE44B-0138-4837-AF7E-629E6DEEE167}" dt="2022-12-21T10:44:43.479" v="728"/>
        <pc:sldMkLst>
          <pc:docMk/>
          <pc:sldMk cId="2558172481" sldId="591"/>
        </pc:sldMkLst>
        <pc:spChg chg="mod">
          <ac:chgData name="Kelly Stokes" userId="3e5c5154-569e-4d81-aa91-4f91841cdfa9" providerId="ADAL" clId="{9A4BE44B-0138-4837-AF7E-629E6DEEE167}" dt="2022-12-21T10:44:43.479" v="728"/>
          <ac:spMkLst>
            <pc:docMk/>
            <pc:sldMk cId="2558172481" sldId="591"/>
            <ac:spMk id="2" creationId="{02FB8773-AD3E-2543-510F-CEE32E75C793}"/>
          </ac:spMkLst>
        </pc:spChg>
      </pc:sldChg>
      <pc:sldChg chg="modSp mod">
        <pc:chgData name="Kelly Stokes" userId="3e5c5154-569e-4d81-aa91-4f91841cdfa9" providerId="ADAL" clId="{9A4BE44B-0138-4837-AF7E-629E6DEEE167}" dt="2022-12-21T10:41:26.795" v="686" actId="114"/>
        <pc:sldMkLst>
          <pc:docMk/>
          <pc:sldMk cId="2335409816" sldId="593"/>
        </pc:sldMkLst>
        <pc:spChg chg="mod">
          <ac:chgData name="Kelly Stokes" userId="3e5c5154-569e-4d81-aa91-4f91841cdfa9" providerId="ADAL" clId="{9A4BE44B-0138-4837-AF7E-629E6DEEE167}" dt="2022-12-21T10:41:26.795" v="686" actId="114"/>
          <ac:spMkLst>
            <pc:docMk/>
            <pc:sldMk cId="2335409816" sldId="593"/>
            <ac:spMk id="2" creationId="{52DA34BA-82FC-47C5-BCE1-BB65E08B92A1}"/>
          </ac:spMkLst>
        </pc:spChg>
      </pc:sldChg>
      <pc:sldChg chg="modSp mod">
        <pc:chgData name="Kelly Stokes" userId="3e5c5154-569e-4d81-aa91-4f91841cdfa9" providerId="ADAL" clId="{9A4BE44B-0138-4837-AF7E-629E6DEEE167}" dt="2022-12-21T10:41:54.463" v="699" actId="20577"/>
        <pc:sldMkLst>
          <pc:docMk/>
          <pc:sldMk cId="3886991875" sldId="597"/>
        </pc:sldMkLst>
        <pc:spChg chg="mod">
          <ac:chgData name="Kelly Stokes" userId="3e5c5154-569e-4d81-aa91-4f91841cdfa9" providerId="ADAL" clId="{9A4BE44B-0138-4837-AF7E-629E6DEEE167}" dt="2022-12-21T10:41:54.463" v="699" actId="20577"/>
          <ac:spMkLst>
            <pc:docMk/>
            <pc:sldMk cId="3886991875" sldId="597"/>
            <ac:spMk id="2" creationId="{02FB8773-AD3E-2543-510F-CEE32E75C793}"/>
          </ac:spMkLst>
        </pc:spChg>
      </pc:sldChg>
      <pc:sldChg chg="modSp mod">
        <pc:chgData name="Kelly Stokes" userId="3e5c5154-569e-4d81-aa91-4f91841cdfa9" providerId="ADAL" clId="{9A4BE44B-0138-4837-AF7E-629E6DEEE167}" dt="2022-12-21T10:44:56.915" v="729"/>
        <pc:sldMkLst>
          <pc:docMk/>
          <pc:sldMk cId="4027390957" sldId="598"/>
        </pc:sldMkLst>
        <pc:spChg chg="mod">
          <ac:chgData name="Kelly Stokes" userId="3e5c5154-569e-4d81-aa91-4f91841cdfa9" providerId="ADAL" clId="{9A4BE44B-0138-4837-AF7E-629E6DEEE167}" dt="2022-12-21T10:44:56.915" v="729"/>
          <ac:spMkLst>
            <pc:docMk/>
            <pc:sldMk cId="4027390957" sldId="598"/>
            <ac:spMk id="2" creationId="{02FB8773-AD3E-2543-510F-CEE32E75C793}"/>
          </ac:spMkLst>
        </pc:spChg>
      </pc:sldChg>
      <pc:sldChg chg="addSp delSp modSp mod">
        <pc:chgData name="Kelly Stokes" userId="3e5c5154-569e-4d81-aa91-4f91841cdfa9" providerId="ADAL" clId="{9A4BE44B-0138-4837-AF7E-629E6DEEE167}" dt="2022-12-21T10:04:59.873" v="5" actId="14100"/>
        <pc:sldMkLst>
          <pc:docMk/>
          <pc:sldMk cId="3955913320" sldId="604"/>
        </pc:sldMkLst>
        <pc:picChg chg="del">
          <ac:chgData name="Kelly Stokes" userId="3e5c5154-569e-4d81-aa91-4f91841cdfa9" providerId="ADAL" clId="{9A4BE44B-0138-4837-AF7E-629E6DEEE167}" dt="2022-12-21T10:04:38.114" v="0" actId="478"/>
          <ac:picMkLst>
            <pc:docMk/>
            <pc:sldMk cId="3955913320" sldId="604"/>
            <ac:picMk id="3" creationId="{5F677B35-1014-611E-4157-303FCC0424E7}"/>
          </ac:picMkLst>
        </pc:picChg>
        <pc:picChg chg="add mod modCrop">
          <ac:chgData name="Kelly Stokes" userId="3e5c5154-569e-4d81-aa91-4f91841cdfa9" providerId="ADAL" clId="{9A4BE44B-0138-4837-AF7E-629E6DEEE167}" dt="2022-12-21T10:04:59.873" v="5" actId="14100"/>
          <ac:picMkLst>
            <pc:docMk/>
            <pc:sldMk cId="3955913320" sldId="604"/>
            <ac:picMk id="4" creationId="{E49E9373-E583-8204-62FE-724F8CDF5894}"/>
          </ac:picMkLst>
        </pc:picChg>
      </pc:sldChg>
      <pc:sldChg chg="modSp mod">
        <pc:chgData name="Kelly Stokes" userId="3e5c5154-569e-4d81-aa91-4f91841cdfa9" providerId="ADAL" clId="{9A4BE44B-0138-4837-AF7E-629E6DEEE167}" dt="2022-12-21T10:43:08.942" v="706" actId="14100"/>
        <pc:sldMkLst>
          <pc:docMk/>
          <pc:sldMk cId="2851453709" sldId="1194"/>
        </pc:sldMkLst>
        <pc:spChg chg="mod">
          <ac:chgData name="Kelly Stokes" userId="3e5c5154-569e-4d81-aa91-4f91841cdfa9" providerId="ADAL" clId="{9A4BE44B-0138-4837-AF7E-629E6DEEE167}" dt="2022-12-21T10:43:00.673" v="704" actId="1076"/>
          <ac:spMkLst>
            <pc:docMk/>
            <pc:sldMk cId="2851453709" sldId="1194"/>
            <ac:spMk id="2" creationId="{02FB8773-AD3E-2543-510F-CEE32E75C793}"/>
          </ac:spMkLst>
        </pc:spChg>
        <pc:spChg chg="mod">
          <ac:chgData name="Kelly Stokes" userId="3e5c5154-569e-4d81-aa91-4f91841cdfa9" providerId="ADAL" clId="{9A4BE44B-0138-4837-AF7E-629E6DEEE167}" dt="2022-12-21T10:42:37.491" v="700"/>
          <ac:spMkLst>
            <pc:docMk/>
            <pc:sldMk cId="2851453709" sldId="1194"/>
            <ac:spMk id="3" creationId="{E500F0D3-C8EE-77CA-D8A5-2252D46724AA}"/>
          </ac:spMkLst>
        </pc:spChg>
        <pc:spChg chg="mod">
          <ac:chgData name="Kelly Stokes" userId="3e5c5154-569e-4d81-aa91-4f91841cdfa9" providerId="ADAL" clId="{9A4BE44B-0138-4837-AF7E-629E6DEEE167}" dt="2022-12-21T10:42:41.586" v="702" actId="14100"/>
          <ac:spMkLst>
            <pc:docMk/>
            <pc:sldMk cId="2851453709" sldId="1194"/>
            <ac:spMk id="4" creationId="{B5313488-7E4A-79E2-52CD-B230AB2EBC8A}"/>
          </ac:spMkLst>
        </pc:spChg>
        <pc:spChg chg="mod">
          <ac:chgData name="Kelly Stokes" userId="3e5c5154-569e-4d81-aa91-4f91841cdfa9" providerId="ADAL" clId="{9A4BE44B-0138-4837-AF7E-629E6DEEE167}" dt="2022-12-21T10:43:08.942" v="706" actId="14100"/>
          <ac:spMkLst>
            <pc:docMk/>
            <pc:sldMk cId="2851453709" sldId="1194"/>
            <ac:spMk id="5" creationId="{E02A7888-AA45-7396-3E3D-4AC6E69CC2E9}"/>
          </ac:spMkLst>
        </pc:spChg>
      </pc:sldChg>
      <pc:sldChg chg="modSp mod">
        <pc:chgData name="Kelly Stokes" userId="3e5c5154-569e-4d81-aa91-4f91841cdfa9" providerId="ADAL" clId="{9A4BE44B-0138-4837-AF7E-629E6DEEE167}" dt="2022-12-21T10:10:17.923" v="11" actId="1076"/>
        <pc:sldMkLst>
          <pc:docMk/>
          <pc:sldMk cId="2817335207" sldId="1452"/>
        </pc:sldMkLst>
        <pc:spChg chg="mod">
          <ac:chgData name="Kelly Stokes" userId="3e5c5154-569e-4d81-aa91-4f91841cdfa9" providerId="ADAL" clId="{9A4BE44B-0138-4837-AF7E-629E6DEEE167}" dt="2022-12-21T10:10:17.923" v="11" actId="1076"/>
          <ac:spMkLst>
            <pc:docMk/>
            <pc:sldMk cId="2817335207" sldId="1452"/>
            <ac:spMk id="2" creationId="{52DA34BA-82FC-47C5-BCE1-BB65E08B92A1}"/>
          </ac:spMkLst>
        </pc:spChg>
      </pc:sldChg>
      <pc:sldChg chg="addSp modSp mod modAnim">
        <pc:chgData name="Kelly Stokes" userId="3e5c5154-569e-4d81-aa91-4f91841cdfa9" providerId="ADAL" clId="{9A4BE44B-0138-4837-AF7E-629E6DEEE167}" dt="2022-12-21T10:10:56.642" v="70"/>
        <pc:sldMkLst>
          <pc:docMk/>
          <pc:sldMk cId="3880644436" sldId="1453"/>
        </pc:sldMkLst>
        <pc:spChg chg="add mod">
          <ac:chgData name="Kelly Stokes" userId="3e5c5154-569e-4d81-aa91-4f91841cdfa9" providerId="ADAL" clId="{9A4BE44B-0138-4837-AF7E-629E6DEEE167}" dt="2022-12-21T10:10:50.464" v="69" actId="6549"/>
          <ac:spMkLst>
            <pc:docMk/>
            <pc:sldMk cId="3880644436" sldId="1453"/>
            <ac:spMk id="4" creationId="{D535F987-B6BB-449C-A0AF-1FAAD87B9AF1}"/>
          </ac:spMkLst>
        </pc:spChg>
      </pc:sldChg>
      <pc:sldChg chg="addSp delSp modSp modAnim">
        <pc:chgData name="Kelly Stokes" userId="3e5c5154-569e-4d81-aa91-4f91841cdfa9" providerId="ADAL" clId="{9A4BE44B-0138-4837-AF7E-629E6DEEE167}" dt="2022-12-21T10:13:18.350" v="150" actId="20577"/>
        <pc:sldMkLst>
          <pc:docMk/>
          <pc:sldMk cId="1149855702" sldId="1456"/>
        </pc:sldMkLst>
        <pc:spChg chg="mod">
          <ac:chgData name="Kelly Stokes" userId="3e5c5154-569e-4d81-aa91-4f91841cdfa9" providerId="ADAL" clId="{9A4BE44B-0138-4837-AF7E-629E6DEEE167}" dt="2022-12-21T10:11:20.636" v="87" actId="20577"/>
          <ac:spMkLst>
            <pc:docMk/>
            <pc:sldMk cId="1149855702" sldId="1456"/>
            <ac:spMk id="2" creationId="{52DA34BA-82FC-47C5-BCE1-BB65E08B92A1}"/>
          </ac:spMkLst>
        </pc:spChg>
        <pc:spChg chg="mod">
          <ac:chgData name="Kelly Stokes" userId="3e5c5154-569e-4d81-aa91-4f91841cdfa9" providerId="ADAL" clId="{9A4BE44B-0138-4837-AF7E-629E6DEEE167}" dt="2022-12-21T10:13:18.350" v="150" actId="20577"/>
          <ac:spMkLst>
            <pc:docMk/>
            <pc:sldMk cId="1149855702" sldId="1456"/>
            <ac:spMk id="5" creationId="{EBB8FA13-5BDC-AA50-B2C6-E5B9B422AFA4}"/>
          </ac:spMkLst>
        </pc:spChg>
        <pc:spChg chg="mod">
          <ac:chgData name="Kelly Stokes" userId="3e5c5154-569e-4d81-aa91-4f91841cdfa9" providerId="ADAL" clId="{9A4BE44B-0138-4837-AF7E-629E6DEEE167}" dt="2022-12-21T10:13:15.770" v="145" actId="20577"/>
          <ac:spMkLst>
            <pc:docMk/>
            <pc:sldMk cId="1149855702" sldId="1456"/>
            <ac:spMk id="6" creationId="{F4143087-2E5F-3AA9-1F71-049E0E675309}"/>
          </ac:spMkLst>
        </pc:spChg>
        <pc:picChg chg="add mod">
          <ac:chgData name="Kelly Stokes" userId="3e5c5154-569e-4d81-aa91-4f91841cdfa9" providerId="ADAL" clId="{9A4BE44B-0138-4837-AF7E-629E6DEEE167}" dt="2022-12-21T10:12:13.157" v="111" actId="732"/>
          <ac:picMkLst>
            <pc:docMk/>
            <pc:sldMk cId="1149855702" sldId="1456"/>
            <ac:picMk id="3" creationId="{75AAAC6D-9531-5771-2A57-28D5077FDFCD}"/>
          </ac:picMkLst>
        </pc:picChg>
        <pc:picChg chg="del">
          <ac:chgData name="Kelly Stokes" userId="3e5c5154-569e-4d81-aa91-4f91841cdfa9" providerId="ADAL" clId="{9A4BE44B-0138-4837-AF7E-629E6DEEE167}" dt="2022-12-21T10:12:02.360" v="105" actId="478"/>
          <ac:picMkLst>
            <pc:docMk/>
            <pc:sldMk cId="1149855702" sldId="1456"/>
            <ac:picMk id="1026" creationId="{1A3F498D-81C5-30D3-A9D6-BC5DE4CF1636}"/>
          </ac:picMkLst>
        </pc:picChg>
      </pc:sldChg>
      <pc:sldChg chg="addSp delSp modSp mod modAnim">
        <pc:chgData name="Kelly Stokes" userId="3e5c5154-569e-4d81-aa91-4f91841cdfa9" providerId="ADAL" clId="{9A4BE44B-0138-4837-AF7E-629E6DEEE167}" dt="2022-12-21T10:17:27.999" v="312" actId="404"/>
        <pc:sldMkLst>
          <pc:docMk/>
          <pc:sldMk cId="498228807" sldId="1466"/>
        </pc:sldMkLst>
        <pc:spChg chg="mod">
          <ac:chgData name="Kelly Stokes" userId="3e5c5154-569e-4d81-aa91-4f91841cdfa9" providerId="ADAL" clId="{9A4BE44B-0138-4837-AF7E-629E6DEEE167}" dt="2022-12-21T10:15:09.966" v="206" actId="20577"/>
          <ac:spMkLst>
            <pc:docMk/>
            <pc:sldMk cId="498228807" sldId="1466"/>
            <ac:spMk id="2" creationId="{52DA34BA-82FC-47C5-BCE1-BB65E08B92A1}"/>
          </ac:spMkLst>
        </pc:spChg>
        <pc:spChg chg="mod">
          <ac:chgData name="Kelly Stokes" userId="3e5c5154-569e-4d81-aa91-4f91841cdfa9" providerId="ADAL" clId="{9A4BE44B-0138-4837-AF7E-629E6DEEE167}" dt="2022-12-21T10:17:27.999" v="312" actId="404"/>
          <ac:spMkLst>
            <pc:docMk/>
            <pc:sldMk cId="498228807" sldId="1466"/>
            <ac:spMk id="8" creationId="{B0B20B61-5057-D7DD-C3F9-0AB185533D24}"/>
          </ac:spMkLst>
        </pc:spChg>
        <pc:spChg chg="mod">
          <ac:chgData name="Kelly Stokes" userId="3e5c5154-569e-4d81-aa91-4f91841cdfa9" providerId="ADAL" clId="{9A4BE44B-0138-4837-AF7E-629E6DEEE167}" dt="2022-12-21T10:15:34.541" v="218" actId="20577"/>
          <ac:spMkLst>
            <pc:docMk/>
            <pc:sldMk cId="498228807" sldId="1466"/>
            <ac:spMk id="12" creationId="{E384BFF7-3319-CAE2-192F-C4DCBBBBFCCA}"/>
          </ac:spMkLst>
        </pc:spChg>
        <pc:picChg chg="del">
          <ac:chgData name="Kelly Stokes" userId="3e5c5154-569e-4d81-aa91-4f91841cdfa9" providerId="ADAL" clId="{9A4BE44B-0138-4837-AF7E-629E6DEEE167}" dt="2022-12-21T10:14:59.401" v="193" actId="478"/>
          <ac:picMkLst>
            <pc:docMk/>
            <pc:sldMk cId="498228807" sldId="1466"/>
            <ac:picMk id="3" creationId="{013B69A1-0EF0-D2C8-E787-A2E427549481}"/>
          </ac:picMkLst>
        </pc:picChg>
        <pc:picChg chg="add mod">
          <ac:chgData name="Kelly Stokes" userId="3e5c5154-569e-4d81-aa91-4f91841cdfa9" providerId="ADAL" clId="{9A4BE44B-0138-4837-AF7E-629E6DEEE167}" dt="2022-12-21T10:14:59.774" v="194"/>
          <ac:picMkLst>
            <pc:docMk/>
            <pc:sldMk cId="498228807" sldId="1466"/>
            <ac:picMk id="4" creationId="{45E12E9F-780D-B6E3-E450-67BFFE3DEE98}"/>
          </ac:picMkLst>
        </pc:picChg>
      </pc:sldChg>
      <pc:sldChg chg="modSp mod">
        <pc:chgData name="Kelly Stokes" userId="3e5c5154-569e-4d81-aa91-4f91841cdfa9" providerId="ADAL" clId="{9A4BE44B-0138-4837-AF7E-629E6DEEE167}" dt="2022-12-21T10:20:16.337" v="429" actId="1076"/>
        <pc:sldMkLst>
          <pc:docMk/>
          <pc:sldMk cId="2199839506" sldId="1473"/>
        </pc:sldMkLst>
        <pc:spChg chg="mod">
          <ac:chgData name="Kelly Stokes" userId="3e5c5154-569e-4d81-aa91-4f91841cdfa9" providerId="ADAL" clId="{9A4BE44B-0138-4837-AF7E-629E6DEEE167}" dt="2022-12-21T10:20:12.116" v="428"/>
          <ac:spMkLst>
            <pc:docMk/>
            <pc:sldMk cId="2199839506" sldId="1473"/>
            <ac:spMk id="2" creationId="{52DA34BA-82FC-47C5-BCE1-BB65E08B92A1}"/>
          </ac:spMkLst>
        </pc:spChg>
        <pc:spChg chg="mod">
          <ac:chgData name="Kelly Stokes" userId="3e5c5154-569e-4d81-aa91-4f91841cdfa9" providerId="ADAL" clId="{9A4BE44B-0138-4837-AF7E-629E6DEEE167}" dt="2022-12-21T10:20:16.337" v="429" actId="1076"/>
          <ac:spMkLst>
            <pc:docMk/>
            <pc:sldMk cId="2199839506" sldId="1473"/>
            <ac:spMk id="3" creationId="{847A1AC9-9EC9-E1AA-348D-958CE44F2772}"/>
          </ac:spMkLst>
        </pc:spChg>
      </pc:sldChg>
      <pc:sldChg chg="addSp delSp modSp modAnim">
        <pc:chgData name="Kelly Stokes" userId="3e5c5154-569e-4d81-aa91-4f91841cdfa9" providerId="ADAL" clId="{9A4BE44B-0138-4837-AF7E-629E6DEEE167}" dt="2022-12-21T10:23:43.578" v="467"/>
        <pc:sldMkLst>
          <pc:docMk/>
          <pc:sldMk cId="2330293709" sldId="1485"/>
        </pc:sldMkLst>
        <pc:spChg chg="mod">
          <ac:chgData name="Kelly Stokes" userId="3e5c5154-569e-4d81-aa91-4f91841cdfa9" providerId="ADAL" clId="{9A4BE44B-0138-4837-AF7E-629E6DEEE167}" dt="2022-12-21T10:23:01.520" v="456" actId="20577"/>
          <ac:spMkLst>
            <pc:docMk/>
            <pc:sldMk cId="2330293709" sldId="1485"/>
            <ac:spMk id="2" creationId="{52DA34BA-82FC-47C5-BCE1-BB65E08B92A1}"/>
          </ac:spMkLst>
        </pc:spChg>
        <pc:spChg chg="mod">
          <ac:chgData name="Kelly Stokes" userId="3e5c5154-569e-4d81-aa91-4f91841cdfa9" providerId="ADAL" clId="{9A4BE44B-0138-4837-AF7E-629E6DEEE167}" dt="2022-12-21T10:23:04.716" v="460" actId="20577"/>
          <ac:spMkLst>
            <pc:docMk/>
            <pc:sldMk cId="2330293709" sldId="1485"/>
            <ac:spMk id="4" creationId="{C424366C-8EFB-1EF9-3E80-C6EE7BE15FA3}"/>
          </ac:spMkLst>
        </pc:spChg>
        <pc:spChg chg="mod">
          <ac:chgData name="Kelly Stokes" userId="3e5c5154-569e-4d81-aa91-4f91841cdfa9" providerId="ADAL" clId="{9A4BE44B-0138-4837-AF7E-629E6DEEE167}" dt="2022-12-21T10:23:08.392" v="461"/>
          <ac:spMkLst>
            <pc:docMk/>
            <pc:sldMk cId="2330293709" sldId="1485"/>
            <ac:spMk id="8" creationId="{1FCDC8B7-0F0D-46B5-057E-579929B7D816}"/>
          </ac:spMkLst>
        </pc:spChg>
        <pc:picChg chg="add mod">
          <ac:chgData name="Kelly Stokes" userId="3e5c5154-569e-4d81-aa91-4f91841cdfa9" providerId="ADAL" clId="{9A4BE44B-0138-4837-AF7E-629E6DEEE167}" dt="2022-12-21T10:23:34.918" v="464" actId="1076"/>
          <ac:picMkLst>
            <pc:docMk/>
            <pc:sldMk cId="2330293709" sldId="1485"/>
            <ac:picMk id="3" creationId="{4DCCC4BA-E1F3-4DC5-4B4F-533F8DEA4994}"/>
          </ac:picMkLst>
        </pc:picChg>
        <pc:picChg chg="del">
          <ac:chgData name="Kelly Stokes" userId="3e5c5154-569e-4d81-aa91-4f91841cdfa9" providerId="ADAL" clId="{9A4BE44B-0138-4837-AF7E-629E6DEEE167}" dt="2022-12-21T10:23:12.244" v="462" actId="478"/>
          <ac:picMkLst>
            <pc:docMk/>
            <pc:sldMk cId="2330293709" sldId="1485"/>
            <ac:picMk id="4098" creationId="{8C9A6372-CDC2-8E3C-6267-7977B9DA85F5}"/>
          </ac:picMkLst>
        </pc:picChg>
      </pc:sldChg>
      <pc:sldChg chg="modSp mod">
        <pc:chgData name="Kelly Stokes" userId="3e5c5154-569e-4d81-aa91-4f91841cdfa9" providerId="ADAL" clId="{9A4BE44B-0138-4837-AF7E-629E6DEEE167}" dt="2022-12-21T10:22:03.391" v="443" actId="1076"/>
        <pc:sldMkLst>
          <pc:docMk/>
          <pc:sldMk cId="199949674" sldId="1501"/>
        </pc:sldMkLst>
        <pc:spChg chg="mod">
          <ac:chgData name="Kelly Stokes" userId="3e5c5154-569e-4d81-aa91-4f91841cdfa9" providerId="ADAL" clId="{9A4BE44B-0138-4837-AF7E-629E6DEEE167}" dt="2022-12-21T10:21:43.337" v="433"/>
          <ac:spMkLst>
            <pc:docMk/>
            <pc:sldMk cId="199949674" sldId="1501"/>
            <ac:spMk id="2" creationId="{52DA34BA-82FC-47C5-BCE1-BB65E08B92A1}"/>
          </ac:spMkLst>
        </pc:spChg>
        <pc:spChg chg="mod">
          <ac:chgData name="Kelly Stokes" userId="3e5c5154-569e-4d81-aa91-4f91841cdfa9" providerId="ADAL" clId="{9A4BE44B-0138-4837-AF7E-629E6DEEE167}" dt="2022-12-21T10:22:03.391" v="443" actId="1076"/>
          <ac:spMkLst>
            <pc:docMk/>
            <pc:sldMk cId="199949674" sldId="1501"/>
            <ac:spMk id="3" creationId="{847A1AC9-9EC9-E1AA-348D-958CE44F2772}"/>
          </ac:spMkLst>
        </pc:spChg>
      </pc:sldChg>
      <pc:sldChg chg="modSp mod">
        <pc:chgData name="Kelly Stokes" userId="3e5c5154-569e-4d81-aa91-4f91841cdfa9" providerId="ADAL" clId="{9A4BE44B-0138-4837-AF7E-629E6DEEE167}" dt="2022-12-21T10:22:34.849" v="447" actId="27636"/>
        <pc:sldMkLst>
          <pc:docMk/>
          <pc:sldMk cId="2203475726" sldId="1502"/>
        </pc:sldMkLst>
        <pc:spChg chg="mod">
          <ac:chgData name="Kelly Stokes" userId="3e5c5154-569e-4d81-aa91-4f91841cdfa9" providerId="ADAL" clId="{9A4BE44B-0138-4837-AF7E-629E6DEEE167}" dt="2022-12-21T10:22:23.881" v="444"/>
          <ac:spMkLst>
            <pc:docMk/>
            <pc:sldMk cId="2203475726" sldId="1502"/>
            <ac:spMk id="2" creationId="{52DA34BA-82FC-47C5-BCE1-BB65E08B92A1}"/>
          </ac:spMkLst>
        </pc:spChg>
        <pc:spChg chg="mod">
          <ac:chgData name="Kelly Stokes" userId="3e5c5154-569e-4d81-aa91-4f91841cdfa9" providerId="ADAL" clId="{9A4BE44B-0138-4837-AF7E-629E6DEEE167}" dt="2022-12-21T10:22:34.849" v="447" actId="27636"/>
          <ac:spMkLst>
            <pc:docMk/>
            <pc:sldMk cId="2203475726" sldId="1502"/>
            <ac:spMk id="3" creationId="{847A1AC9-9EC9-E1AA-348D-958CE44F2772}"/>
          </ac:spMkLst>
        </pc:spChg>
      </pc:sldChg>
      <pc:sldChg chg="addSp delSp modSp modAnim">
        <pc:chgData name="Kelly Stokes" userId="3e5c5154-569e-4d81-aa91-4f91841cdfa9" providerId="ADAL" clId="{9A4BE44B-0138-4837-AF7E-629E6DEEE167}" dt="2022-12-21T10:25:42.996" v="501"/>
        <pc:sldMkLst>
          <pc:docMk/>
          <pc:sldMk cId="2659700584" sldId="1504"/>
        </pc:sldMkLst>
        <pc:spChg chg="mod">
          <ac:chgData name="Kelly Stokes" userId="3e5c5154-569e-4d81-aa91-4f91841cdfa9" providerId="ADAL" clId="{9A4BE44B-0138-4837-AF7E-629E6DEEE167}" dt="2022-12-21T10:24:24.937" v="492" actId="20577"/>
          <ac:spMkLst>
            <pc:docMk/>
            <pc:sldMk cId="2659700584" sldId="1504"/>
            <ac:spMk id="2" creationId="{52DA34BA-82FC-47C5-BCE1-BB65E08B92A1}"/>
          </ac:spMkLst>
        </pc:spChg>
        <pc:spChg chg="mod">
          <ac:chgData name="Kelly Stokes" userId="3e5c5154-569e-4d81-aa91-4f91841cdfa9" providerId="ADAL" clId="{9A4BE44B-0138-4837-AF7E-629E6DEEE167}" dt="2022-12-21T10:25:03.823" v="495"/>
          <ac:spMkLst>
            <pc:docMk/>
            <pc:sldMk cId="2659700584" sldId="1504"/>
            <ac:spMk id="8" creationId="{1FCDC8B7-0F0D-46B5-057E-579929B7D816}"/>
          </ac:spMkLst>
        </pc:spChg>
        <pc:picChg chg="add mod">
          <ac:chgData name="Kelly Stokes" userId="3e5c5154-569e-4d81-aa91-4f91841cdfa9" providerId="ADAL" clId="{9A4BE44B-0138-4837-AF7E-629E6DEEE167}" dt="2022-12-21T10:25:31.408" v="498" actId="1076"/>
          <ac:picMkLst>
            <pc:docMk/>
            <pc:sldMk cId="2659700584" sldId="1504"/>
            <ac:picMk id="3" creationId="{2CFF2E4D-5096-A652-9200-618F4EE98B83}"/>
          </ac:picMkLst>
        </pc:picChg>
        <pc:picChg chg="del">
          <ac:chgData name="Kelly Stokes" userId="3e5c5154-569e-4d81-aa91-4f91841cdfa9" providerId="ADAL" clId="{9A4BE44B-0138-4837-AF7E-629E6DEEE167}" dt="2022-12-21T10:25:28.785" v="496" actId="478"/>
          <ac:picMkLst>
            <pc:docMk/>
            <pc:sldMk cId="2659700584" sldId="1504"/>
            <ac:picMk id="8194" creationId="{C6D99601-31D6-ECEC-522E-C07435699A2B}"/>
          </ac:picMkLst>
        </pc:picChg>
      </pc:sldChg>
      <pc:sldChg chg="modSp mod">
        <pc:chgData name="Kelly Stokes" userId="3e5c5154-569e-4d81-aa91-4f91841cdfa9" providerId="ADAL" clId="{9A4BE44B-0138-4837-AF7E-629E6DEEE167}" dt="2022-12-21T10:24:13.452" v="478" actId="27636"/>
        <pc:sldMkLst>
          <pc:docMk/>
          <pc:sldMk cId="1571660563" sldId="1505"/>
        </pc:sldMkLst>
        <pc:spChg chg="mod">
          <ac:chgData name="Kelly Stokes" userId="3e5c5154-569e-4d81-aa91-4f91841cdfa9" providerId="ADAL" clId="{9A4BE44B-0138-4837-AF7E-629E6DEEE167}" dt="2022-12-21T10:24:01.702" v="469" actId="1076"/>
          <ac:spMkLst>
            <pc:docMk/>
            <pc:sldMk cId="1571660563" sldId="1505"/>
            <ac:spMk id="2" creationId="{52DA34BA-82FC-47C5-BCE1-BB65E08B92A1}"/>
          </ac:spMkLst>
        </pc:spChg>
        <pc:spChg chg="mod">
          <ac:chgData name="Kelly Stokes" userId="3e5c5154-569e-4d81-aa91-4f91841cdfa9" providerId="ADAL" clId="{9A4BE44B-0138-4837-AF7E-629E6DEEE167}" dt="2022-12-21T10:24:13.452" v="478" actId="27636"/>
          <ac:spMkLst>
            <pc:docMk/>
            <pc:sldMk cId="1571660563" sldId="1505"/>
            <ac:spMk id="3" creationId="{847A1AC9-9EC9-E1AA-348D-958CE44F2772}"/>
          </ac:spMkLst>
        </pc:spChg>
      </pc:sldChg>
      <pc:sldChg chg="modSp mod">
        <pc:chgData name="Kelly Stokes" userId="3e5c5154-569e-4d81-aa91-4f91841cdfa9" providerId="ADAL" clId="{9A4BE44B-0138-4837-AF7E-629E6DEEE167}" dt="2022-12-21T10:26:13.184" v="503" actId="1076"/>
        <pc:sldMkLst>
          <pc:docMk/>
          <pc:sldMk cId="2611828572" sldId="1506"/>
        </pc:sldMkLst>
        <pc:spChg chg="mod">
          <ac:chgData name="Kelly Stokes" userId="3e5c5154-569e-4d81-aa91-4f91841cdfa9" providerId="ADAL" clId="{9A4BE44B-0138-4837-AF7E-629E6DEEE167}" dt="2022-12-21T10:26:01.697" v="502"/>
          <ac:spMkLst>
            <pc:docMk/>
            <pc:sldMk cId="2611828572" sldId="1506"/>
            <ac:spMk id="2" creationId="{52DA34BA-82FC-47C5-BCE1-BB65E08B92A1}"/>
          </ac:spMkLst>
        </pc:spChg>
        <pc:spChg chg="mod">
          <ac:chgData name="Kelly Stokes" userId="3e5c5154-569e-4d81-aa91-4f91841cdfa9" providerId="ADAL" clId="{9A4BE44B-0138-4837-AF7E-629E6DEEE167}" dt="2022-12-21T10:26:13.184" v="503" actId="1076"/>
          <ac:spMkLst>
            <pc:docMk/>
            <pc:sldMk cId="2611828572" sldId="1506"/>
            <ac:spMk id="3" creationId="{847A1AC9-9EC9-E1AA-348D-958CE44F2772}"/>
          </ac:spMkLst>
        </pc:spChg>
      </pc:sldChg>
      <pc:sldChg chg="addSp delSp modSp mod">
        <pc:chgData name="Kelly Stokes" userId="3e5c5154-569e-4d81-aa91-4f91841cdfa9" providerId="ADAL" clId="{9A4BE44B-0138-4837-AF7E-629E6DEEE167}" dt="2022-12-21T10:37:31.815" v="537"/>
        <pc:sldMkLst>
          <pc:docMk/>
          <pc:sldMk cId="3786602557" sldId="1509"/>
        </pc:sldMkLst>
        <pc:picChg chg="add mod">
          <ac:chgData name="Kelly Stokes" userId="3e5c5154-569e-4d81-aa91-4f91841cdfa9" providerId="ADAL" clId="{9A4BE44B-0138-4837-AF7E-629E6DEEE167}" dt="2022-12-21T10:37:31.815" v="537"/>
          <ac:picMkLst>
            <pc:docMk/>
            <pc:sldMk cId="3786602557" sldId="1509"/>
            <ac:picMk id="2" creationId="{AA24B80C-863C-017B-C667-ADBE6FFD25AF}"/>
          </ac:picMkLst>
        </pc:picChg>
        <pc:picChg chg="del">
          <ac:chgData name="Kelly Stokes" userId="3e5c5154-569e-4d81-aa91-4f91841cdfa9" providerId="ADAL" clId="{9A4BE44B-0138-4837-AF7E-629E6DEEE167}" dt="2022-12-21T10:37:21.626" v="536" actId="478"/>
          <ac:picMkLst>
            <pc:docMk/>
            <pc:sldMk cId="3786602557" sldId="1509"/>
            <ac:picMk id="3" creationId="{F4F3B08E-BA64-FD37-771C-6ADF4E5415AC}"/>
          </ac:picMkLst>
        </pc:picChg>
      </pc:sldChg>
      <pc:sldChg chg="del">
        <pc:chgData name="Kelly Stokes" userId="3e5c5154-569e-4d81-aa91-4f91841cdfa9" providerId="ADAL" clId="{9A4BE44B-0138-4837-AF7E-629E6DEEE167}" dt="2022-12-21T10:41:16.764" v="673" actId="2696"/>
        <pc:sldMkLst>
          <pc:docMk/>
          <pc:sldMk cId="3429021406" sldId="1627"/>
        </pc:sldMkLst>
      </pc:sldChg>
      <pc:sldChg chg="del">
        <pc:chgData name="Kelly Stokes" userId="3e5c5154-569e-4d81-aa91-4f91841cdfa9" providerId="ADAL" clId="{9A4BE44B-0138-4837-AF7E-629E6DEEE167}" dt="2022-12-21T10:41:16.764" v="673" actId="2696"/>
        <pc:sldMkLst>
          <pc:docMk/>
          <pc:sldMk cId="764143245" sldId="1628"/>
        </pc:sldMkLst>
      </pc:sldChg>
      <pc:sldChg chg="del">
        <pc:chgData name="Kelly Stokes" userId="3e5c5154-569e-4d81-aa91-4f91841cdfa9" providerId="ADAL" clId="{9A4BE44B-0138-4837-AF7E-629E6DEEE167}" dt="2022-12-21T10:41:16.764" v="673" actId="2696"/>
        <pc:sldMkLst>
          <pc:docMk/>
          <pc:sldMk cId="712248501" sldId="1629"/>
        </pc:sldMkLst>
      </pc:sldChg>
      <pc:sldChg chg="del">
        <pc:chgData name="Kelly Stokes" userId="3e5c5154-569e-4d81-aa91-4f91841cdfa9" providerId="ADAL" clId="{9A4BE44B-0138-4837-AF7E-629E6DEEE167}" dt="2022-12-21T10:41:16.764" v="673" actId="2696"/>
        <pc:sldMkLst>
          <pc:docMk/>
          <pc:sldMk cId="365048429" sldId="1630"/>
        </pc:sldMkLst>
      </pc:sldChg>
      <pc:sldChg chg="modSp mod">
        <pc:chgData name="Kelly Stokes" userId="3e5c5154-569e-4d81-aa91-4f91841cdfa9" providerId="ADAL" clId="{9A4BE44B-0138-4837-AF7E-629E6DEEE167}" dt="2022-12-21T10:43:50.097" v="710" actId="1076"/>
        <pc:sldMkLst>
          <pc:docMk/>
          <pc:sldMk cId="3605437593" sldId="1631"/>
        </pc:sldMkLst>
        <pc:spChg chg="mod">
          <ac:chgData name="Kelly Stokes" userId="3e5c5154-569e-4d81-aa91-4f91841cdfa9" providerId="ADAL" clId="{9A4BE44B-0138-4837-AF7E-629E6DEEE167}" dt="2022-12-21T10:43:45.534" v="709"/>
          <ac:spMkLst>
            <pc:docMk/>
            <pc:sldMk cId="3605437593" sldId="1631"/>
            <ac:spMk id="2" creationId="{02FB8773-AD3E-2543-510F-CEE32E75C793}"/>
          </ac:spMkLst>
        </pc:spChg>
        <pc:spChg chg="mod">
          <ac:chgData name="Kelly Stokes" userId="3e5c5154-569e-4d81-aa91-4f91841cdfa9" providerId="ADAL" clId="{9A4BE44B-0138-4837-AF7E-629E6DEEE167}" dt="2022-12-21T10:43:30.258" v="707"/>
          <ac:spMkLst>
            <pc:docMk/>
            <pc:sldMk cId="3605437593" sldId="1631"/>
            <ac:spMk id="3" creationId="{E500F0D3-C8EE-77CA-D8A5-2252D46724AA}"/>
          </ac:spMkLst>
        </pc:spChg>
        <pc:spChg chg="mod">
          <ac:chgData name="Kelly Stokes" userId="3e5c5154-569e-4d81-aa91-4f91841cdfa9" providerId="ADAL" clId="{9A4BE44B-0138-4837-AF7E-629E6DEEE167}" dt="2022-12-21T10:43:32.926" v="708" actId="1076"/>
          <ac:spMkLst>
            <pc:docMk/>
            <pc:sldMk cId="3605437593" sldId="1631"/>
            <ac:spMk id="4" creationId="{B5313488-7E4A-79E2-52CD-B230AB2EBC8A}"/>
          </ac:spMkLst>
        </pc:spChg>
        <pc:spChg chg="mod">
          <ac:chgData name="Kelly Stokes" userId="3e5c5154-569e-4d81-aa91-4f91841cdfa9" providerId="ADAL" clId="{9A4BE44B-0138-4837-AF7E-629E6DEEE167}" dt="2022-12-21T10:43:50.097" v="710" actId="1076"/>
          <ac:spMkLst>
            <pc:docMk/>
            <pc:sldMk cId="3605437593" sldId="1631"/>
            <ac:spMk id="5" creationId="{E02A7888-AA45-7396-3E3D-4AC6E69CC2E9}"/>
          </ac:spMkLst>
        </pc:spChg>
      </pc:sldChg>
      <pc:sldChg chg="del">
        <pc:chgData name="Kelly Stokes" userId="3e5c5154-569e-4d81-aa91-4f91841cdfa9" providerId="ADAL" clId="{9A4BE44B-0138-4837-AF7E-629E6DEEE167}" dt="2022-12-21T10:30:07.243" v="519" actId="2696"/>
        <pc:sldMkLst>
          <pc:docMk/>
          <pc:sldMk cId="2037495415" sldId="1660"/>
        </pc:sldMkLst>
      </pc:sldChg>
      <pc:sldChg chg="del">
        <pc:chgData name="Kelly Stokes" userId="3e5c5154-569e-4d81-aa91-4f91841cdfa9" providerId="ADAL" clId="{9A4BE44B-0138-4837-AF7E-629E6DEEE167}" dt="2022-12-21T10:30:07.243" v="519" actId="2696"/>
        <pc:sldMkLst>
          <pc:docMk/>
          <pc:sldMk cId="3583576453" sldId="1661"/>
        </pc:sldMkLst>
      </pc:sldChg>
      <pc:sldChg chg="del">
        <pc:chgData name="Kelly Stokes" userId="3e5c5154-569e-4d81-aa91-4f91841cdfa9" providerId="ADAL" clId="{9A4BE44B-0138-4837-AF7E-629E6DEEE167}" dt="2022-12-21T10:30:07.243" v="519" actId="2696"/>
        <pc:sldMkLst>
          <pc:docMk/>
          <pc:sldMk cId="4242278849" sldId="1662"/>
        </pc:sldMkLst>
      </pc:sldChg>
      <pc:sldChg chg="del">
        <pc:chgData name="Kelly Stokes" userId="3e5c5154-569e-4d81-aa91-4f91841cdfa9" providerId="ADAL" clId="{9A4BE44B-0138-4837-AF7E-629E6DEEE167}" dt="2022-12-21T10:30:07.243" v="519" actId="2696"/>
        <pc:sldMkLst>
          <pc:docMk/>
          <pc:sldMk cId="1472833435" sldId="1663"/>
        </pc:sldMkLst>
      </pc:sldChg>
      <pc:sldChg chg="del">
        <pc:chgData name="Kelly Stokes" userId="3e5c5154-569e-4d81-aa91-4f91841cdfa9" providerId="ADAL" clId="{9A4BE44B-0138-4837-AF7E-629E6DEEE167}" dt="2022-12-21T10:30:07.243" v="519" actId="2696"/>
        <pc:sldMkLst>
          <pc:docMk/>
          <pc:sldMk cId="2208087957" sldId="1696"/>
        </pc:sldMkLst>
      </pc:sldChg>
      <pc:sldChg chg="del">
        <pc:chgData name="Kelly Stokes" userId="3e5c5154-569e-4d81-aa91-4f91841cdfa9" providerId="ADAL" clId="{9A4BE44B-0138-4837-AF7E-629E6DEEE167}" dt="2022-12-21T10:30:07.243" v="519" actId="2696"/>
        <pc:sldMkLst>
          <pc:docMk/>
          <pc:sldMk cId="3515646563" sldId="1697"/>
        </pc:sldMkLst>
      </pc:sldChg>
      <pc:sldChg chg="del">
        <pc:chgData name="Kelly Stokes" userId="3e5c5154-569e-4d81-aa91-4f91841cdfa9" providerId="ADAL" clId="{9A4BE44B-0138-4837-AF7E-629E6DEEE167}" dt="2022-12-21T10:30:07.243" v="519" actId="2696"/>
        <pc:sldMkLst>
          <pc:docMk/>
          <pc:sldMk cId="2674867105" sldId="1698"/>
        </pc:sldMkLst>
      </pc:sldChg>
      <pc:sldChg chg="del">
        <pc:chgData name="Kelly Stokes" userId="3e5c5154-569e-4d81-aa91-4f91841cdfa9" providerId="ADAL" clId="{9A4BE44B-0138-4837-AF7E-629E6DEEE167}" dt="2022-12-21T10:30:07.243" v="519" actId="2696"/>
        <pc:sldMkLst>
          <pc:docMk/>
          <pc:sldMk cId="392865490" sldId="1699"/>
        </pc:sldMkLst>
      </pc:sldChg>
      <pc:sldChg chg="del">
        <pc:chgData name="Kelly Stokes" userId="3e5c5154-569e-4d81-aa91-4f91841cdfa9" providerId="ADAL" clId="{9A4BE44B-0138-4837-AF7E-629E6DEEE167}" dt="2022-12-21T10:30:07.243" v="519" actId="2696"/>
        <pc:sldMkLst>
          <pc:docMk/>
          <pc:sldMk cId="1078664641" sldId="1732"/>
        </pc:sldMkLst>
      </pc:sldChg>
      <pc:sldChg chg="del">
        <pc:chgData name="Kelly Stokes" userId="3e5c5154-569e-4d81-aa91-4f91841cdfa9" providerId="ADAL" clId="{9A4BE44B-0138-4837-AF7E-629E6DEEE167}" dt="2022-12-21T10:30:07.243" v="519" actId="2696"/>
        <pc:sldMkLst>
          <pc:docMk/>
          <pc:sldMk cId="2072690717" sldId="1733"/>
        </pc:sldMkLst>
      </pc:sldChg>
      <pc:sldChg chg="del">
        <pc:chgData name="Kelly Stokes" userId="3e5c5154-569e-4d81-aa91-4f91841cdfa9" providerId="ADAL" clId="{9A4BE44B-0138-4837-AF7E-629E6DEEE167}" dt="2022-12-21T10:30:07.243" v="519" actId="2696"/>
        <pc:sldMkLst>
          <pc:docMk/>
          <pc:sldMk cId="2379970098" sldId="1734"/>
        </pc:sldMkLst>
      </pc:sldChg>
      <pc:sldChg chg="del">
        <pc:chgData name="Kelly Stokes" userId="3e5c5154-569e-4d81-aa91-4f91841cdfa9" providerId="ADAL" clId="{9A4BE44B-0138-4837-AF7E-629E6DEEE167}" dt="2022-12-21T10:30:07.243" v="519" actId="2696"/>
        <pc:sldMkLst>
          <pc:docMk/>
          <pc:sldMk cId="1465948028" sldId="1735"/>
        </pc:sldMkLst>
      </pc:sldChg>
      <pc:sldChg chg="del">
        <pc:chgData name="Kelly Stokes" userId="3e5c5154-569e-4d81-aa91-4f91841cdfa9" providerId="ADAL" clId="{9A4BE44B-0138-4837-AF7E-629E6DEEE167}" dt="2022-12-21T10:05:14.524" v="6" actId="2696"/>
        <pc:sldMkLst>
          <pc:docMk/>
          <pc:sldMk cId="2465868426" sldId="1754"/>
        </pc:sldMkLst>
      </pc:sldChg>
      <pc:sldChg chg="del">
        <pc:chgData name="Kelly Stokes" userId="3e5c5154-569e-4d81-aa91-4f91841cdfa9" providerId="ADAL" clId="{9A4BE44B-0138-4837-AF7E-629E6DEEE167}" dt="2022-12-21T10:05:14.524" v="6" actId="2696"/>
        <pc:sldMkLst>
          <pc:docMk/>
          <pc:sldMk cId="885057676" sldId="1755"/>
        </pc:sldMkLst>
      </pc:sldChg>
      <pc:sldChg chg="del">
        <pc:chgData name="Kelly Stokes" userId="3e5c5154-569e-4d81-aa91-4f91841cdfa9" providerId="ADAL" clId="{9A4BE44B-0138-4837-AF7E-629E6DEEE167}" dt="2022-12-21T10:05:14.524" v="6" actId="2696"/>
        <pc:sldMkLst>
          <pc:docMk/>
          <pc:sldMk cId="3126889278" sldId="1756"/>
        </pc:sldMkLst>
      </pc:sldChg>
      <pc:sldChg chg="del">
        <pc:chgData name="Kelly Stokes" userId="3e5c5154-569e-4d81-aa91-4f91841cdfa9" providerId="ADAL" clId="{9A4BE44B-0138-4837-AF7E-629E6DEEE167}" dt="2022-12-21T10:05:14.524" v="6" actId="2696"/>
        <pc:sldMkLst>
          <pc:docMk/>
          <pc:sldMk cId="1490578837" sldId="1757"/>
        </pc:sldMkLst>
      </pc:sldChg>
      <pc:sldChg chg="del">
        <pc:chgData name="Kelly Stokes" userId="3e5c5154-569e-4d81-aa91-4f91841cdfa9" providerId="ADAL" clId="{9A4BE44B-0138-4837-AF7E-629E6DEEE167}" dt="2022-12-21T10:05:14.524" v="6" actId="2696"/>
        <pc:sldMkLst>
          <pc:docMk/>
          <pc:sldMk cId="4060901997" sldId="1758"/>
        </pc:sldMkLst>
      </pc:sldChg>
      <pc:sldChg chg="del">
        <pc:chgData name="Kelly Stokes" userId="3e5c5154-569e-4d81-aa91-4f91841cdfa9" providerId="ADAL" clId="{9A4BE44B-0138-4837-AF7E-629E6DEEE167}" dt="2022-12-21T10:05:14.524" v="6" actId="2696"/>
        <pc:sldMkLst>
          <pc:docMk/>
          <pc:sldMk cId="1088528685" sldId="1759"/>
        </pc:sldMkLst>
      </pc:sldChg>
      <pc:sldChg chg="del">
        <pc:chgData name="Kelly Stokes" userId="3e5c5154-569e-4d81-aa91-4f91841cdfa9" providerId="ADAL" clId="{9A4BE44B-0138-4837-AF7E-629E6DEEE167}" dt="2022-12-21T10:05:14.524" v="6" actId="2696"/>
        <pc:sldMkLst>
          <pc:docMk/>
          <pc:sldMk cId="2743069184" sldId="1760"/>
        </pc:sldMkLst>
      </pc:sldChg>
      <pc:sldChg chg="del">
        <pc:chgData name="Kelly Stokes" userId="3e5c5154-569e-4d81-aa91-4f91841cdfa9" providerId="ADAL" clId="{9A4BE44B-0138-4837-AF7E-629E6DEEE167}" dt="2022-12-21T10:05:14.524" v="6" actId="2696"/>
        <pc:sldMkLst>
          <pc:docMk/>
          <pc:sldMk cId="2103658694" sldId="1761"/>
        </pc:sldMkLst>
      </pc:sldChg>
      <pc:sldChg chg="addSp delSp modSp modAnim">
        <pc:chgData name="Kelly Stokes" userId="3e5c5154-569e-4d81-aa91-4f91841cdfa9" providerId="ADAL" clId="{9A4BE44B-0138-4837-AF7E-629E6DEEE167}" dt="2022-12-21T10:13:57.671" v="156"/>
        <pc:sldMkLst>
          <pc:docMk/>
          <pc:sldMk cId="3215272660" sldId="1762"/>
        </pc:sldMkLst>
        <pc:spChg chg="mod">
          <ac:chgData name="Kelly Stokes" userId="3e5c5154-569e-4d81-aa91-4f91841cdfa9" providerId="ADAL" clId="{9A4BE44B-0138-4837-AF7E-629E6DEEE167}" dt="2022-12-21T10:12:56.277" v="122" actId="20577"/>
          <ac:spMkLst>
            <pc:docMk/>
            <pc:sldMk cId="3215272660" sldId="1762"/>
            <ac:spMk id="2" creationId="{52DA34BA-82FC-47C5-BCE1-BB65E08B92A1}"/>
          </ac:spMkLst>
        </pc:spChg>
        <pc:spChg chg="mod">
          <ac:chgData name="Kelly Stokes" userId="3e5c5154-569e-4d81-aa91-4f91841cdfa9" providerId="ADAL" clId="{9A4BE44B-0138-4837-AF7E-629E6DEEE167}" dt="2022-12-21T10:13:05.317" v="131" actId="20577"/>
          <ac:spMkLst>
            <pc:docMk/>
            <pc:sldMk cId="3215272660" sldId="1762"/>
            <ac:spMk id="5" creationId="{EBB8FA13-5BDC-AA50-B2C6-E5B9B422AFA4}"/>
          </ac:spMkLst>
        </pc:spChg>
        <pc:spChg chg="mod">
          <ac:chgData name="Kelly Stokes" userId="3e5c5154-569e-4d81-aa91-4f91841cdfa9" providerId="ADAL" clId="{9A4BE44B-0138-4837-AF7E-629E6DEEE167}" dt="2022-12-21T10:13:11.846" v="142" actId="20577"/>
          <ac:spMkLst>
            <pc:docMk/>
            <pc:sldMk cId="3215272660" sldId="1762"/>
            <ac:spMk id="6" creationId="{F4143087-2E5F-3AA9-1F71-049E0E675309}"/>
          </ac:spMkLst>
        </pc:spChg>
        <pc:picChg chg="add mod">
          <ac:chgData name="Kelly Stokes" userId="3e5c5154-569e-4d81-aa91-4f91841cdfa9" providerId="ADAL" clId="{9A4BE44B-0138-4837-AF7E-629E6DEEE167}" dt="2022-12-21T10:13:45.229" v="153" actId="1076"/>
          <ac:picMkLst>
            <pc:docMk/>
            <pc:sldMk cId="3215272660" sldId="1762"/>
            <ac:picMk id="3" creationId="{21744331-BC40-A34B-D522-E445FE6225FE}"/>
          </ac:picMkLst>
        </pc:picChg>
        <pc:picChg chg="del">
          <ac:chgData name="Kelly Stokes" userId="3e5c5154-569e-4d81-aa91-4f91841cdfa9" providerId="ADAL" clId="{9A4BE44B-0138-4837-AF7E-629E6DEEE167}" dt="2022-12-21T10:13:23.463" v="151" actId="478"/>
          <ac:picMkLst>
            <pc:docMk/>
            <pc:sldMk cId="3215272660" sldId="1762"/>
            <ac:picMk id="2050" creationId="{69D80857-398C-F4E9-4CF6-760D02ADB211}"/>
          </ac:picMkLst>
        </pc:picChg>
      </pc:sldChg>
      <pc:sldChg chg="addSp delSp modSp modAnim">
        <pc:chgData name="Kelly Stokes" userId="3e5c5154-569e-4d81-aa91-4f91841cdfa9" providerId="ADAL" clId="{9A4BE44B-0138-4837-AF7E-629E6DEEE167}" dt="2022-12-21T10:19:23.965" v="398" actId="20577"/>
        <pc:sldMkLst>
          <pc:docMk/>
          <pc:sldMk cId="4159677635" sldId="1763"/>
        </pc:sldMkLst>
        <pc:spChg chg="mod">
          <ac:chgData name="Kelly Stokes" userId="3e5c5154-569e-4d81-aa91-4f91841cdfa9" providerId="ADAL" clId="{9A4BE44B-0138-4837-AF7E-629E6DEEE167}" dt="2022-12-21T10:14:04.076" v="164" actId="20577"/>
          <ac:spMkLst>
            <pc:docMk/>
            <pc:sldMk cId="4159677635" sldId="1763"/>
            <ac:spMk id="2" creationId="{52DA34BA-82FC-47C5-BCE1-BB65E08B92A1}"/>
          </ac:spMkLst>
        </pc:spChg>
        <pc:spChg chg="mod">
          <ac:chgData name="Kelly Stokes" userId="3e5c5154-569e-4d81-aa91-4f91841cdfa9" providerId="ADAL" clId="{9A4BE44B-0138-4837-AF7E-629E6DEEE167}" dt="2022-12-21T10:19:23.965" v="398" actId="20577"/>
          <ac:spMkLst>
            <pc:docMk/>
            <pc:sldMk cId="4159677635" sldId="1763"/>
            <ac:spMk id="5" creationId="{EBB8FA13-5BDC-AA50-B2C6-E5B9B422AFA4}"/>
          </ac:spMkLst>
        </pc:spChg>
        <pc:spChg chg="mod">
          <ac:chgData name="Kelly Stokes" userId="3e5c5154-569e-4d81-aa91-4f91841cdfa9" providerId="ADAL" clId="{9A4BE44B-0138-4837-AF7E-629E6DEEE167}" dt="2022-12-21T10:14:24.246" v="185" actId="20577"/>
          <ac:spMkLst>
            <pc:docMk/>
            <pc:sldMk cId="4159677635" sldId="1763"/>
            <ac:spMk id="6" creationId="{F4143087-2E5F-3AA9-1F71-049E0E675309}"/>
          </ac:spMkLst>
        </pc:spChg>
        <pc:picChg chg="add mod">
          <ac:chgData name="Kelly Stokes" userId="3e5c5154-569e-4d81-aa91-4f91841cdfa9" providerId="ADAL" clId="{9A4BE44B-0138-4837-AF7E-629E6DEEE167}" dt="2022-12-21T10:14:50.807" v="192" actId="732"/>
          <ac:picMkLst>
            <pc:docMk/>
            <pc:sldMk cId="4159677635" sldId="1763"/>
            <ac:picMk id="3" creationId="{0400CE4F-F7C4-1D6D-9B74-129DD89C4272}"/>
          </ac:picMkLst>
        </pc:picChg>
        <pc:picChg chg="del">
          <ac:chgData name="Kelly Stokes" userId="3e5c5154-569e-4d81-aa91-4f91841cdfa9" providerId="ADAL" clId="{9A4BE44B-0138-4837-AF7E-629E6DEEE167}" dt="2022-12-21T10:14:26.565" v="186" actId="478"/>
          <ac:picMkLst>
            <pc:docMk/>
            <pc:sldMk cId="4159677635" sldId="1763"/>
            <ac:picMk id="3074" creationId="{72E366C2-E6B6-36C4-6D56-EF269C277FDC}"/>
          </ac:picMkLst>
        </pc:picChg>
      </pc:sldChg>
      <pc:sldChg chg="addSp delSp modSp mod modAnim">
        <pc:chgData name="Kelly Stokes" userId="3e5c5154-569e-4d81-aa91-4f91841cdfa9" providerId="ADAL" clId="{9A4BE44B-0138-4837-AF7E-629E6DEEE167}" dt="2022-12-21T10:19:54.798" v="427" actId="14100"/>
        <pc:sldMkLst>
          <pc:docMk/>
          <pc:sldMk cId="2569567634" sldId="1764"/>
        </pc:sldMkLst>
        <pc:spChg chg="mod">
          <ac:chgData name="Kelly Stokes" userId="3e5c5154-569e-4d81-aa91-4f91841cdfa9" providerId="ADAL" clId="{9A4BE44B-0138-4837-AF7E-629E6DEEE167}" dt="2022-12-21T10:16:23.714" v="255" actId="20577"/>
          <ac:spMkLst>
            <pc:docMk/>
            <pc:sldMk cId="2569567634" sldId="1764"/>
            <ac:spMk id="2" creationId="{52DA34BA-82FC-47C5-BCE1-BB65E08B92A1}"/>
          </ac:spMkLst>
        </pc:spChg>
        <pc:spChg chg="mod">
          <ac:chgData name="Kelly Stokes" userId="3e5c5154-569e-4d81-aa91-4f91841cdfa9" providerId="ADAL" clId="{9A4BE44B-0138-4837-AF7E-629E6DEEE167}" dt="2022-12-21T10:19:54.798" v="427" actId="14100"/>
          <ac:spMkLst>
            <pc:docMk/>
            <pc:sldMk cId="2569567634" sldId="1764"/>
            <ac:spMk id="8" creationId="{B0B20B61-5057-D7DD-C3F9-0AB185533D24}"/>
          </ac:spMkLst>
        </pc:spChg>
        <pc:spChg chg="mod">
          <ac:chgData name="Kelly Stokes" userId="3e5c5154-569e-4d81-aa91-4f91841cdfa9" providerId="ADAL" clId="{9A4BE44B-0138-4837-AF7E-629E6DEEE167}" dt="2022-12-21T10:16:42.503" v="264"/>
          <ac:spMkLst>
            <pc:docMk/>
            <pc:sldMk cId="2569567634" sldId="1764"/>
            <ac:spMk id="12" creationId="{E384BFF7-3319-CAE2-192F-C4DCBBBBFCCA}"/>
          </ac:spMkLst>
        </pc:spChg>
        <pc:picChg chg="add mod">
          <ac:chgData name="Kelly Stokes" userId="3e5c5154-569e-4d81-aa91-4f91841cdfa9" providerId="ADAL" clId="{9A4BE44B-0138-4837-AF7E-629E6DEEE167}" dt="2022-12-21T10:19:50.372" v="425" actId="1076"/>
          <ac:picMkLst>
            <pc:docMk/>
            <pc:sldMk cId="2569567634" sldId="1764"/>
            <ac:picMk id="3" creationId="{D2787CCE-EA21-32E5-3C38-C6365F6D958B}"/>
          </ac:picMkLst>
        </pc:picChg>
        <pc:picChg chg="del">
          <ac:chgData name="Kelly Stokes" userId="3e5c5154-569e-4d81-aa91-4f91841cdfa9" providerId="ADAL" clId="{9A4BE44B-0138-4837-AF7E-629E6DEEE167}" dt="2022-12-21T10:16:17.508" v="243" actId="478"/>
          <ac:picMkLst>
            <pc:docMk/>
            <pc:sldMk cId="2569567634" sldId="1764"/>
            <ac:picMk id="4" creationId="{AD63B368-DE0B-7F5F-7FBD-27756C3F8D57}"/>
          </ac:picMkLst>
        </pc:picChg>
      </pc:sldChg>
      <pc:sldChg chg="addSp delSp modSp mod modAnim">
        <pc:chgData name="Kelly Stokes" userId="3e5c5154-569e-4d81-aa91-4f91841cdfa9" providerId="ADAL" clId="{9A4BE44B-0138-4837-AF7E-629E6DEEE167}" dt="2022-12-21T10:18:45.581" v="364" actId="20577"/>
        <pc:sldMkLst>
          <pc:docMk/>
          <pc:sldMk cId="2023455178" sldId="1765"/>
        </pc:sldMkLst>
        <pc:spChg chg="mod">
          <ac:chgData name="Kelly Stokes" userId="3e5c5154-569e-4d81-aa91-4f91841cdfa9" providerId="ADAL" clId="{9A4BE44B-0138-4837-AF7E-629E6DEEE167}" dt="2022-12-21T10:15:51.198" v="232" actId="20577"/>
          <ac:spMkLst>
            <pc:docMk/>
            <pc:sldMk cId="2023455178" sldId="1765"/>
            <ac:spMk id="2" creationId="{52DA34BA-82FC-47C5-BCE1-BB65E08B92A1}"/>
          </ac:spMkLst>
        </pc:spChg>
        <pc:spChg chg="mod">
          <ac:chgData name="Kelly Stokes" userId="3e5c5154-569e-4d81-aa91-4f91841cdfa9" providerId="ADAL" clId="{9A4BE44B-0138-4837-AF7E-629E6DEEE167}" dt="2022-12-21T10:18:45.581" v="364" actId="20577"/>
          <ac:spMkLst>
            <pc:docMk/>
            <pc:sldMk cId="2023455178" sldId="1765"/>
            <ac:spMk id="8" creationId="{B0B20B61-5057-D7DD-C3F9-0AB185533D24}"/>
          </ac:spMkLst>
        </pc:spChg>
        <pc:spChg chg="mod">
          <ac:chgData name="Kelly Stokes" userId="3e5c5154-569e-4d81-aa91-4f91841cdfa9" providerId="ADAL" clId="{9A4BE44B-0138-4837-AF7E-629E6DEEE167}" dt="2022-12-21T10:16:08.768" v="242"/>
          <ac:spMkLst>
            <pc:docMk/>
            <pc:sldMk cId="2023455178" sldId="1765"/>
            <ac:spMk id="12" creationId="{E384BFF7-3319-CAE2-192F-C4DCBBBBFCCA}"/>
          </ac:spMkLst>
        </pc:spChg>
        <pc:picChg chg="add mod">
          <ac:chgData name="Kelly Stokes" userId="3e5c5154-569e-4d81-aa91-4f91841cdfa9" providerId="ADAL" clId="{9A4BE44B-0138-4837-AF7E-629E6DEEE167}" dt="2022-12-21T10:18:42.067" v="362" actId="14100"/>
          <ac:picMkLst>
            <pc:docMk/>
            <pc:sldMk cId="2023455178" sldId="1765"/>
            <ac:picMk id="3" creationId="{583C7E46-E842-21E7-E0F4-BCBAA66D9189}"/>
          </ac:picMkLst>
        </pc:picChg>
        <pc:picChg chg="del">
          <ac:chgData name="Kelly Stokes" userId="3e5c5154-569e-4d81-aa91-4f91841cdfa9" providerId="ADAL" clId="{9A4BE44B-0138-4837-AF7E-629E6DEEE167}" dt="2022-12-21T10:15:44.594" v="219" actId="478"/>
          <ac:picMkLst>
            <pc:docMk/>
            <pc:sldMk cId="2023455178" sldId="1765"/>
            <ac:picMk id="4" creationId="{CBEEC593-280B-0D58-83EE-D8D9C7C36F31}"/>
          </ac:picMkLst>
        </pc:picChg>
      </pc:sldChg>
      <pc:sldChg chg="del">
        <pc:chgData name="Kelly Stokes" userId="3e5c5154-569e-4d81-aa91-4f91841cdfa9" providerId="ADAL" clId="{9A4BE44B-0138-4837-AF7E-629E6DEEE167}" dt="2022-12-21T10:26:53.417" v="508" actId="2696"/>
        <pc:sldMkLst>
          <pc:docMk/>
          <pc:sldMk cId="658383929" sldId="1766"/>
        </pc:sldMkLst>
      </pc:sldChg>
      <pc:sldChg chg="modSp mod">
        <pc:chgData name="Kelly Stokes" userId="3e5c5154-569e-4d81-aa91-4f91841cdfa9" providerId="ADAL" clId="{9A4BE44B-0138-4837-AF7E-629E6DEEE167}" dt="2022-12-21T10:26:47.275" v="507" actId="1076"/>
        <pc:sldMkLst>
          <pc:docMk/>
          <pc:sldMk cId="1658217302" sldId="1767"/>
        </pc:sldMkLst>
        <pc:spChg chg="mod">
          <ac:chgData name="Kelly Stokes" userId="3e5c5154-569e-4d81-aa91-4f91841cdfa9" providerId="ADAL" clId="{9A4BE44B-0138-4837-AF7E-629E6DEEE167}" dt="2022-12-21T10:26:47.275" v="507" actId="1076"/>
          <ac:spMkLst>
            <pc:docMk/>
            <pc:sldMk cId="1658217302" sldId="1767"/>
            <ac:spMk id="2" creationId="{52DA34BA-82FC-47C5-BCE1-BB65E08B92A1}"/>
          </ac:spMkLst>
        </pc:spChg>
      </pc:sldChg>
      <pc:sldChg chg="del">
        <pc:chgData name="Kelly Stokes" userId="3e5c5154-569e-4d81-aa91-4f91841cdfa9" providerId="ADAL" clId="{9A4BE44B-0138-4837-AF7E-629E6DEEE167}" dt="2022-12-21T10:30:07.243" v="519" actId="2696"/>
        <pc:sldMkLst>
          <pc:docMk/>
          <pc:sldMk cId="109480702" sldId="1768"/>
        </pc:sldMkLst>
      </pc:sldChg>
      <pc:sldChg chg="del">
        <pc:chgData name="Kelly Stokes" userId="3e5c5154-569e-4d81-aa91-4f91841cdfa9" providerId="ADAL" clId="{9A4BE44B-0138-4837-AF7E-629E6DEEE167}" dt="2022-12-21T10:30:07.243" v="519" actId="2696"/>
        <pc:sldMkLst>
          <pc:docMk/>
          <pc:sldMk cId="2722186655" sldId="1769"/>
        </pc:sldMkLst>
      </pc:sldChg>
      <pc:sldChg chg="del">
        <pc:chgData name="Kelly Stokes" userId="3e5c5154-569e-4d81-aa91-4f91841cdfa9" providerId="ADAL" clId="{9A4BE44B-0138-4837-AF7E-629E6DEEE167}" dt="2022-12-21T10:37:48.079" v="539" actId="2696"/>
        <pc:sldMkLst>
          <pc:docMk/>
          <pc:sldMk cId="495361297" sldId="1770"/>
        </pc:sldMkLst>
      </pc:sldChg>
      <pc:sldChg chg="del">
        <pc:chgData name="Kelly Stokes" userId="3e5c5154-569e-4d81-aa91-4f91841cdfa9" providerId="ADAL" clId="{9A4BE44B-0138-4837-AF7E-629E6DEEE167}" dt="2022-12-21T10:37:48.079" v="539" actId="2696"/>
        <pc:sldMkLst>
          <pc:docMk/>
          <pc:sldMk cId="4058225195" sldId="1771"/>
        </pc:sldMkLst>
      </pc:sldChg>
      <pc:sldChg chg="del">
        <pc:chgData name="Kelly Stokes" userId="3e5c5154-569e-4d81-aa91-4f91841cdfa9" providerId="ADAL" clId="{9A4BE44B-0138-4837-AF7E-629E6DEEE167}" dt="2022-12-21T10:37:48.079" v="539" actId="2696"/>
        <pc:sldMkLst>
          <pc:docMk/>
          <pc:sldMk cId="3911094491" sldId="1772"/>
        </pc:sldMkLst>
      </pc:sldChg>
      <pc:sldChg chg="del">
        <pc:chgData name="Kelly Stokes" userId="3e5c5154-569e-4d81-aa91-4f91841cdfa9" providerId="ADAL" clId="{9A4BE44B-0138-4837-AF7E-629E6DEEE167}" dt="2022-12-21T10:37:48.079" v="539" actId="2696"/>
        <pc:sldMkLst>
          <pc:docMk/>
          <pc:sldMk cId="1761624241" sldId="1773"/>
        </pc:sldMkLst>
      </pc:sldChg>
      <pc:sldChg chg="del">
        <pc:chgData name="Kelly Stokes" userId="3e5c5154-569e-4d81-aa91-4f91841cdfa9" providerId="ADAL" clId="{9A4BE44B-0138-4837-AF7E-629E6DEEE167}" dt="2022-12-21T10:37:48.079" v="539" actId="2696"/>
        <pc:sldMkLst>
          <pc:docMk/>
          <pc:sldMk cId="1831932714" sldId="1774"/>
        </pc:sldMkLst>
      </pc:sldChg>
      <pc:sldChg chg="del">
        <pc:chgData name="Kelly Stokes" userId="3e5c5154-569e-4d81-aa91-4f91841cdfa9" providerId="ADAL" clId="{9A4BE44B-0138-4837-AF7E-629E6DEEE167}" dt="2022-12-21T10:37:48.079" v="539" actId="2696"/>
        <pc:sldMkLst>
          <pc:docMk/>
          <pc:sldMk cId="3088159449" sldId="1775"/>
        </pc:sldMkLst>
      </pc:sldChg>
      <pc:sldChg chg="del">
        <pc:chgData name="Kelly Stokes" userId="3e5c5154-569e-4d81-aa91-4f91841cdfa9" providerId="ADAL" clId="{9A4BE44B-0138-4837-AF7E-629E6DEEE167}" dt="2022-12-21T10:37:48.079" v="539" actId="2696"/>
        <pc:sldMkLst>
          <pc:docMk/>
          <pc:sldMk cId="793196855" sldId="1776"/>
        </pc:sldMkLst>
      </pc:sldChg>
      <pc:sldChg chg="del">
        <pc:chgData name="Kelly Stokes" userId="3e5c5154-569e-4d81-aa91-4f91841cdfa9" providerId="ADAL" clId="{9A4BE44B-0138-4837-AF7E-629E6DEEE167}" dt="2022-12-21T10:37:48.079" v="539" actId="2696"/>
        <pc:sldMkLst>
          <pc:docMk/>
          <pc:sldMk cId="1780988225" sldId="1777"/>
        </pc:sldMkLst>
      </pc:sldChg>
      <pc:sldChg chg="del">
        <pc:chgData name="Kelly Stokes" userId="3e5c5154-569e-4d81-aa91-4f91841cdfa9" providerId="ADAL" clId="{9A4BE44B-0138-4837-AF7E-629E6DEEE167}" dt="2022-12-21T10:37:48.079" v="539" actId="2696"/>
        <pc:sldMkLst>
          <pc:docMk/>
          <pc:sldMk cId="1580216239" sldId="1778"/>
        </pc:sldMkLst>
      </pc:sldChg>
      <pc:sldChg chg="del">
        <pc:chgData name="Kelly Stokes" userId="3e5c5154-569e-4d81-aa91-4f91841cdfa9" providerId="ADAL" clId="{9A4BE44B-0138-4837-AF7E-629E6DEEE167}" dt="2022-12-21T10:37:48.079" v="539" actId="2696"/>
        <pc:sldMkLst>
          <pc:docMk/>
          <pc:sldMk cId="102353538" sldId="1779"/>
        </pc:sldMkLst>
      </pc:sldChg>
      <pc:sldChg chg="del">
        <pc:chgData name="Kelly Stokes" userId="3e5c5154-569e-4d81-aa91-4f91841cdfa9" providerId="ADAL" clId="{9A4BE44B-0138-4837-AF7E-629E6DEEE167}" dt="2022-12-21T10:37:48.079" v="539" actId="2696"/>
        <pc:sldMkLst>
          <pc:docMk/>
          <pc:sldMk cId="1173971448" sldId="1780"/>
        </pc:sldMkLst>
      </pc:sldChg>
      <pc:sldChg chg="del">
        <pc:chgData name="Kelly Stokes" userId="3e5c5154-569e-4d81-aa91-4f91841cdfa9" providerId="ADAL" clId="{9A4BE44B-0138-4837-AF7E-629E6DEEE167}" dt="2022-12-21T10:37:48.079" v="539" actId="2696"/>
        <pc:sldMkLst>
          <pc:docMk/>
          <pc:sldMk cId="1452307552" sldId="1781"/>
        </pc:sldMkLst>
      </pc:sldChg>
      <pc:sldChg chg="del">
        <pc:chgData name="Kelly Stokes" userId="3e5c5154-569e-4d81-aa91-4f91841cdfa9" providerId="ADAL" clId="{9A4BE44B-0138-4837-AF7E-629E6DEEE167}" dt="2022-12-21T10:37:48.079" v="539" actId="2696"/>
        <pc:sldMkLst>
          <pc:docMk/>
          <pc:sldMk cId="1742167610" sldId="1782"/>
        </pc:sldMkLst>
      </pc:sldChg>
      <pc:sldChg chg="del">
        <pc:chgData name="Kelly Stokes" userId="3e5c5154-569e-4d81-aa91-4f91841cdfa9" providerId="ADAL" clId="{9A4BE44B-0138-4837-AF7E-629E6DEEE167}" dt="2022-12-21T10:37:48.079" v="539" actId="2696"/>
        <pc:sldMkLst>
          <pc:docMk/>
          <pc:sldMk cId="584855313" sldId="1783"/>
        </pc:sldMkLst>
      </pc:sldChg>
      <pc:sldChg chg="del">
        <pc:chgData name="Kelly Stokes" userId="3e5c5154-569e-4d81-aa91-4f91841cdfa9" providerId="ADAL" clId="{9A4BE44B-0138-4837-AF7E-629E6DEEE167}" dt="2022-12-21T10:37:48.079" v="539" actId="2696"/>
        <pc:sldMkLst>
          <pc:docMk/>
          <pc:sldMk cId="3435891973" sldId="1784"/>
        </pc:sldMkLst>
      </pc:sldChg>
      <pc:sldChg chg="del">
        <pc:chgData name="Kelly Stokes" userId="3e5c5154-569e-4d81-aa91-4f91841cdfa9" providerId="ADAL" clId="{9A4BE44B-0138-4837-AF7E-629E6DEEE167}" dt="2022-12-21T10:37:48.079" v="539" actId="2696"/>
        <pc:sldMkLst>
          <pc:docMk/>
          <pc:sldMk cId="2058893618" sldId="1785"/>
        </pc:sldMkLst>
      </pc:sldChg>
      <pc:sldChg chg="del">
        <pc:chgData name="Kelly Stokes" userId="3e5c5154-569e-4d81-aa91-4f91841cdfa9" providerId="ADAL" clId="{9A4BE44B-0138-4837-AF7E-629E6DEEE167}" dt="2022-12-21T10:37:40.051" v="538" actId="2696"/>
        <pc:sldMkLst>
          <pc:docMk/>
          <pc:sldMk cId="307663705" sldId="1787"/>
        </pc:sldMkLst>
      </pc:sldChg>
      <pc:sldChg chg="del">
        <pc:chgData name="Kelly Stokes" userId="3e5c5154-569e-4d81-aa91-4f91841cdfa9" providerId="ADAL" clId="{9A4BE44B-0138-4837-AF7E-629E6DEEE167}" dt="2022-12-21T10:37:40.051" v="538" actId="2696"/>
        <pc:sldMkLst>
          <pc:docMk/>
          <pc:sldMk cId="4001175734" sldId="1788"/>
        </pc:sldMkLst>
      </pc:sldChg>
      <pc:sldChg chg="del">
        <pc:chgData name="Kelly Stokes" userId="3e5c5154-569e-4d81-aa91-4f91841cdfa9" providerId="ADAL" clId="{9A4BE44B-0138-4837-AF7E-629E6DEEE167}" dt="2022-12-21T10:30:07.243" v="519" actId="2696"/>
        <pc:sldMkLst>
          <pc:docMk/>
          <pc:sldMk cId="1073304143" sldId="1789"/>
        </pc:sldMkLst>
      </pc:sldChg>
      <pc:sldChg chg="del">
        <pc:chgData name="Kelly Stokes" userId="3e5c5154-569e-4d81-aa91-4f91841cdfa9" providerId="ADAL" clId="{9A4BE44B-0138-4837-AF7E-629E6DEEE167}" dt="2022-12-21T10:30:07.243" v="519" actId="2696"/>
        <pc:sldMkLst>
          <pc:docMk/>
          <pc:sldMk cId="3356269674" sldId="1790"/>
        </pc:sldMkLst>
      </pc:sldChg>
      <pc:sldChg chg="del">
        <pc:chgData name="Kelly Stokes" userId="3e5c5154-569e-4d81-aa91-4f91841cdfa9" providerId="ADAL" clId="{9A4BE44B-0138-4837-AF7E-629E6DEEE167}" dt="2022-12-21T10:30:07.243" v="519" actId="2696"/>
        <pc:sldMkLst>
          <pc:docMk/>
          <pc:sldMk cId="3816700017" sldId="1791"/>
        </pc:sldMkLst>
      </pc:sldChg>
      <pc:sldChg chg="del">
        <pc:chgData name="Kelly Stokes" userId="3e5c5154-569e-4d81-aa91-4f91841cdfa9" providerId="ADAL" clId="{9A4BE44B-0138-4837-AF7E-629E6DEEE167}" dt="2022-12-21T10:30:07.243" v="519" actId="2696"/>
        <pc:sldMkLst>
          <pc:docMk/>
          <pc:sldMk cId="666124493" sldId="1792"/>
        </pc:sldMkLst>
      </pc:sldChg>
      <pc:sldChg chg="del">
        <pc:chgData name="Kelly Stokes" userId="3e5c5154-569e-4d81-aa91-4f91841cdfa9" providerId="ADAL" clId="{9A4BE44B-0138-4837-AF7E-629E6DEEE167}" dt="2022-12-21T10:30:07.243" v="519" actId="2696"/>
        <pc:sldMkLst>
          <pc:docMk/>
          <pc:sldMk cId="1539818532" sldId="1793"/>
        </pc:sldMkLst>
      </pc:sldChg>
      <pc:sldChg chg="del">
        <pc:chgData name="Kelly Stokes" userId="3e5c5154-569e-4d81-aa91-4f91841cdfa9" providerId="ADAL" clId="{9A4BE44B-0138-4837-AF7E-629E6DEEE167}" dt="2022-12-21T10:30:07.243" v="519" actId="2696"/>
        <pc:sldMkLst>
          <pc:docMk/>
          <pc:sldMk cId="181681588" sldId="1794"/>
        </pc:sldMkLst>
      </pc:sldChg>
      <pc:sldChg chg="del">
        <pc:chgData name="Kelly Stokes" userId="3e5c5154-569e-4d81-aa91-4f91841cdfa9" providerId="ADAL" clId="{9A4BE44B-0138-4837-AF7E-629E6DEEE167}" dt="2022-12-21T10:30:07.243" v="519" actId="2696"/>
        <pc:sldMkLst>
          <pc:docMk/>
          <pc:sldMk cId="2843550044" sldId="1795"/>
        </pc:sldMkLst>
      </pc:sldChg>
      <pc:sldChg chg="del">
        <pc:chgData name="Kelly Stokes" userId="3e5c5154-569e-4d81-aa91-4f91841cdfa9" providerId="ADAL" clId="{9A4BE44B-0138-4837-AF7E-629E6DEEE167}" dt="2022-12-21T10:30:07.243" v="519" actId="2696"/>
        <pc:sldMkLst>
          <pc:docMk/>
          <pc:sldMk cId="2819980975" sldId="1800"/>
        </pc:sldMkLst>
      </pc:sldChg>
      <pc:sldChg chg="del">
        <pc:chgData name="Kelly Stokes" userId="3e5c5154-569e-4d81-aa91-4f91841cdfa9" providerId="ADAL" clId="{9A4BE44B-0138-4837-AF7E-629E6DEEE167}" dt="2022-12-21T10:30:07.243" v="519" actId="2696"/>
        <pc:sldMkLst>
          <pc:docMk/>
          <pc:sldMk cId="3506117197" sldId="1801"/>
        </pc:sldMkLst>
      </pc:sldChg>
      <pc:sldChg chg="del">
        <pc:chgData name="Kelly Stokes" userId="3e5c5154-569e-4d81-aa91-4f91841cdfa9" providerId="ADAL" clId="{9A4BE44B-0138-4837-AF7E-629E6DEEE167}" dt="2022-12-21T10:30:07.243" v="519" actId="2696"/>
        <pc:sldMkLst>
          <pc:docMk/>
          <pc:sldMk cId="2912050530" sldId="1802"/>
        </pc:sldMkLst>
      </pc:sldChg>
      <pc:sldChg chg="del">
        <pc:chgData name="Kelly Stokes" userId="3e5c5154-569e-4d81-aa91-4f91841cdfa9" providerId="ADAL" clId="{9A4BE44B-0138-4837-AF7E-629E6DEEE167}" dt="2022-12-21T10:30:07.243" v="519" actId="2696"/>
        <pc:sldMkLst>
          <pc:docMk/>
          <pc:sldMk cId="568008374" sldId="1803"/>
        </pc:sldMkLst>
      </pc:sldChg>
      <pc:sldChg chg="del">
        <pc:chgData name="Kelly Stokes" userId="3e5c5154-569e-4d81-aa91-4f91841cdfa9" providerId="ADAL" clId="{9A4BE44B-0138-4837-AF7E-629E6DEEE167}" dt="2022-12-21T10:30:07.243" v="519" actId="2696"/>
        <pc:sldMkLst>
          <pc:docMk/>
          <pc:sldMk cId="654782629" sldId="1804"/>
        </pc:sldMkLst>
      </pc:sldChg>
      <pc:sldChg chg="del">
        <pc:chgData name="Kelly Stokes" userId="3e5c5154-569e-4d81-aa91-4f91841cdfa9" providerId="ADAL" clId="{9A4BE44B-0138-4837-AF7E-629E6DEEE167}" dt="2022-12-21T10:30:07.243" v="519" actId="2696"/>
        <pc:sldMkLst>
          <pc:docMk/>
          <pc:sldMk cId="1810752081" sldId="1805"/>
        </pc:sldMkLst>
      </pc:sldChg>
      <pc:sldChg chg="del">
        <pc:chgData name="Kelly Stokes" userId="3e5c5154-569e-4d81-aa91-4f91841cdfa9" providerId="ADAL" clId="{9A4BE44B-0138-4837-AF7E-629E6DEEE167}" dt="2022-12-21T10:30:07.243" v="519" actId="2696"/>
        <pc:sldMkLst>
          <pc:docMk/>
          <pc:sldMk cId="1803713508" sldId="1806"/>
        </pc:sldMkLst>
      </pc:sldChg>
      <pc:sldChg chg="del">
        <pc:chgData name="Kelly Stokes" userId="3e5c5154-569e-4d81-aa91-4f91841cdfa9" providerId="ADAL" clId="{9A4BE44B-0138-4837-AF7E-629E6DEEE167}" dt="2022-12-21T10:30:07.243" v="519" actId="2696"/>
        <pc:sldMkLst>
          <pc:docMk/>
          <pc:sldMk cId="378137154" sldId="1807"/>
        </pc:sldMkLst>
      </pc:sldChg>
      <pc:sldChg chg="del">
        <pc:chgData name="Kelly Stokes" userId="3e5c5154-569e-4d81-aa91-4f91841cdfa9" providerId="ADAL" clId="{9A4BE44B-0138-4837-AF7E-629E6DEEE167}" dt="2022-12-21T10:30:07.243" v="519" actId="2696"/>
        <pc:sldMkLst>
          <pc:docMk/>
          <pc:sldMk cId="559669838" sldId="1808"/>
        </pc:sldMkLst>
      </pc:sldChg>
      <pc:sldChg chg="del">
        <pc:chgData name="Kelly Stokes" userId="3e5c5154-569e-4d81-aa91-4f91841cdfa9" providerId="ADAL" clId="{9A4BE44B-0138-4837-AF7E-629E6DEEE167}" dt="2022-12-21T10:30:07.243" v="519" actId="2696"/>
        <pc:sldMkLst>
          <pc:docMk/>
          <pc:sldMk cId="1263917005" sldId="1809"/>
        </pc:sldMkLst>
      </pc:sldChg>
      <pc:sldChg chg="del">
        <pc:chgData name="Kelly Stokes" userId="3e5c5154-569e-4d81-aa91-4f91841cdfa9" providerId="ADAL" clId="{9A4BE44B-0138-4837-AF7E-629E6DEEE167}" dt="2022-12-21T10:30:07.243" v="519" actId="2696"/>
        <pc:sldMkLst>
          <pc:docMk/>
          <pc:sldMk cId="3167053103" sldId="1810"/>
        </pc:sldMkLst>
      </pc:sldChg>
      <pc:sldChg chg="del">
        <pc:chgData name="Kelly Stokes" userId="3e5c5154-569e-4d81-aa91-4f91841cdfa9" providerId="ADAL" clId="{9A4BE44B-0138-4837-AF7E-629E6DEEE167}" dt="2022-12-21T10:30:07.243" v="519" actId="2696"/>
        <pc:sldMkLst>
          <pc:docMk/>
          <pc:sldMk cId="117917474" sldId="1811"/>
        </pc:sldMkLst>
      </pc:sldChg>
      <pc:sldChg chg="del">
        <pc:chgData name="Kelly Stokes" userId="3e5c5154-569e-4d81-aa91-4f91841cdfa9" providerId="ADAL" clId="{9A4BE44B-0138-4837-AF7E-629E6DEEE167}" dt="2022-12-21T10:30:07.243" v="519" actId="2696"/>
        <pc:sldMkLst>
          <pc:docMk/>
          <pc:sldMk cId="1077749110" sldId="1812"/>
        </pc:sldMkLst>
      </pc:sldChg>
      <pc:sldChg chg="del">
        <pc:chgData name="Kelly Stokes" userId="3e5c5154-569e-4d81-aa91-4f91841cdfa9" providerId="ADAL" clId="{9A4BE44B-0138-4837-AF7E-629E6DEEE167}" dt="2022-12-21T10:30:07.243" v="519" actId="2696"/>
        <pc:sldMkLst>
          <pc:docMk/>
          <pc:sldMk cId="2085640910" sldId="1813"/>
        </pc:sldMkLst>
      </pc:sldChg>
      <pc:sldChg chg="del">
        <pc:chgData name="Kelly Stokes" userId="3e5c5154-569e-4d81-aa91-4f91841cdfa9" providerId="ADAL" clId="{9A4BE44B-0138-4837-AF7E-629E6DEEE167}" dt="2022-12-21T10:30:07.243" v="519" actId="2696"/>
        <pc:sldMkLst>
          <pc:docMk/>
          <pc:sldMk cId="3434507951" sldId="1814"/>
        </pc:sldMkLst>
      </pc:sldChg>
      <pc:sldChg chg="del">
        <pc:chgData name="Kelly Stokes" userId="3e5c5154-569e-4d81-aa91-4f91841cdfa9" providerId="ADAL" clId="{9A4BE44B-0138-4837-AF7E-629E6DEEE167}" dt="2022-12-21T10:30:07.243" v="519" actId="2696"/>
        <pc:sldMkLst>
          <pc:docMk/>
          <pc:sldMk cId="594885568" sldId="1815"/>
        </pc:sldMkLst>
      </pc:sldChg>
      <pc:sldChg chg="del">
        <pc:chgData name="Kelly Stokes" userId="3e5c5154-569e-4d81-aa91-4f91841cdfa9" providerId="ADAL" clId="{9A4BE44B-0138-4837-AF7E-629E6DEEE167}" dt="2022-12-21T10:30:07.243" v="519" actId="2696"/>
        <pc:sldMkLst>
          <pc:docMk/>
          <pc:sldMk cId="1339689922" sldId="1816"/>
        </pc:sldMkLst>
      </pc:sldChg>
      <pc:sldChg chg="del">
        <pc:chgData name="Kelly Stokes" userId="3e5c5154-569e-4d81-aa91-4f91841cdfa9" providerId="ADAL" clId="{9A4BE44B-0138-4837-AF7E-629E6DEEE167}" dt="2022-12-21T10:30:07.243" v="519" actId="2696"/>
        <pc:sldMkLst>
          <pc:docMk/>
          <pc:sldMk cId="610120748" sldId="1817"/>
        </pc:sldMkLst>
      </pc:sldChg>
      <pc:sldChg chg="del">
        <pc:chgData name="Kelly Stokes" userId="3e5c5154-569e-4d81-aa91-4f91841cdfa9" providerId="ADAL" clId="{9A4BE44B-0138-4837-AF7E-629E6DEEE167}" dt="2022-12-21T10:30:07.243" v="519" actId="2696"/>
        <pc:sldMkLst>
          <pc:docMk/>
          <pc:sldMk cId="579156041" sldId="1818"/>
        </pc:sldMkLst>
      </pc:sldChg>
      <pc:sldChg chg="del">
        <pc:chgData name="Kelly Stokes" userId="3e5c5154-569e-4d81-aa91-4f91841cdfa9" providerId="ADAL" clId="{9A4BE44B-0138-4837-AF7E-629E6DEEE167}" dt="2022-12-21T10:30:07.243" v="519" actId="2696"/>
        <pc:sldMkLst>
          <pc:docMk/>
          <pc:sldMk cId="2299459857" sldId="1819"/>
        </pc:sldMkLst>
      </pc:sldChg>
      <pc:sldChg chg="del">
        <pc:chgData name="Kelly Stokes" userId="3e5c5154-569e-4d81-aa91-4f91841cdfa9" providerId="ADAL" clId="{9A4BE44B-0138-4837-AF7E-629E6DEEE167}" dt="2022-12-21T10:30:07.243" v="519" actId="2696"/>
        <pc:sldMkLst>
          <pc:docMk/>
          <pc:sldMk cId="3710827094" sldId="1820"/>
        </pc:sldMkLst>
      </pc:sldChg>
      <pc:sldChg chg="del">
        <pc:chgData name="Kelly Stokes" userId="3e5c5154-569e-4d81-aa91-4f91841cdfa9" providerId="ADAL" clId="{9A4BE44B-0138-4837-AF7E-629E6DEEE167}" dt="2022-12-21T10:30:07.243" v="519" actId="2696"/>
        <pc:sldMkLst>
          <pc:docMk/>
          <pc:sldMk cId="2796673809" sldId="1821"/>
        </pc:sldMkLst>
      </pc:sldChg>
      <pc:sldChg chg="del">
        <pc:chgData name="Kelly Stokes" userId="3e5c5154-569e-4d81-aa91-4f91841cdfa9" providerId="ADAL" clId="{9A4BE44B-0138-4837-AF7E-629E6DEEE167}" dt="2022-12-21T10:30:07.243" v="519" actId="2696"/>
        <pc:sldMkLst>
          <pc:docMk/>
          <pc:sldMk cId="1155586214" sldId="1822"/>
        </pc:sldMkLst>
      </pc:sldChg>
      <pc:sldChg chg="del">
        <pc:chgData name="Kelly Stokes" userId="3e5c5154-569e-4d81-aa91-4f91841cdfa9" providerId="ADAL" clId="{9A4BE44B-0138-4837-AF7E-629E6DEEE167}" dt="2022-12-21T10:30:07.243" v="519" actId="2696"/>
        <pc:sldMkLst>
          <pc:docMk/>
          <pc:sldMk cId="1925882953" sldId="1823"/>
        </pc:sldMkLst>
      </pc:sldChg>
      <pc:sldChg chg="del">
        <pc:chgData name="Kelly Stokes" userId="3e5c5154-569e-4d81-aa91-4f91841cdfa9" providerId="ADAL" clId="{9A4BE44B-0138-4837-AF7E-629E6DEEE167}" dt="2022-12-21T10:30:07.243" v="519" actId="2696"/>
        <pc:sldMkLst>
          <pc:docMk/>
          <pc:sldMk cId="677226901" sldId="1824"/>
        </pc:sldMkLst>
      </pc:sldChg>
      <pc:sldChg chg="del">
        <pc:chgData name="Kelly Stokes" userId="3e5c5154-569e-4d81-aa91-4f91841cdfa9" providerId="ADAL" clId="{9A4BE44B-0138-4837-AF7E-629E6DEEE167}" dt="2022-12-21T10:30:07.243" v="519" actId="2696"/>
        <pc:sldMkLst>
          <pc:docMk/>
          <pc:sldMk cId="675041559" sldId="1825"/>
        </pc:sldMkLst>
      </pc:sldChg>
      <pc:sldChg chg="del">
        <pc:chgData name="Kelly Stokes" userId="3e5c5154-569e-4d81-aa91-4f91841cdfa9" providerId="ADAL" clId="{9A4BE44B-0138-4837-AF7E-629E6DEEE167}" dt="2022-12-21T10:30:07.243" v="519" actId="2696"/>
        <pc:sldMkLst>
          <pc:docMk/>
          <pc:sldMk cId="107160691" sldId="1826"/>
        </pc:sldMkLst>
      </pc:sldChg>
      <pc:sldChg chg="del">
        <pc:chgData name="Kelly Stokes" userId="3e5c5154-569e-4d81-aa91-4f91841cdfa9" providerId="ADAL" clId="{9A4BE44B-0138-4837-AF7E-629E6DEEE167}" dt="2022-12-21T10:30:07.243" v="519" actId="2696"/>
        <pc:sldMkLst>
          <pc:docMk/>
          <pc:sldMk cId="1752126795" sldId="1827"/>
        </pc:sldMkLst>
      </pc:sldChg>
      <pc:sldChg chg="del">
        <pc:chgData name="Kelly Stokes" userId="3e5c5154-569e-4d81-aa91-4f91841cdfa9" providerId="ADAL" clId="{9A4BE44B-0138-4837-AF7E-629E6DEEE167}" dt="2022-12-21T10:30:07.243" v="519" actId="2696"/>
        <pc:sldMkLst>
          <pc:docMk/>
          <pc:sldMk cId="2197483852" sldId="1828"/>
        </pc:sldMkLst>
      </pc:sldChg>
      <pc:sldChg chg="del">
        <pc:chgData name="Kelly Stokes" userId="3e5c5154-569e-4d81-aa91-4f91841cdfa9" providerId="ADAL" clId="{9A4BE44B-0138-4837-AF7E-629E6DEEE167}" dt="2022-12-21T10:30:07.243" v="519" actId="2696"/>
        <pc:sldMkLst>
          <pc:docMk/>
          <pc:sldMk cId="3009142262" sldId="1833"/>
        </pc:sldMkLst>
      </pc:sldChg>
      <pc:sldChg chg="del">
        <pc:chgData name="Kelly Stokes" userId="3e5c5154-569e-4d81-aa91-4f91841cdfa9" providerId="ADAL" clId="{9A4BE44B-0138-4837-AF7E-629E6DEEE167}" dt="2022-12-21T10:30:07.243" v="519" actId="2696"/>
        <pc:sldMkLst>
          <pc:docMk/>
          <pc:sldMk cId="1717787884" sldId="1834"/>
        </pc:sldMkLst>
      </pc:sldChg>
      <pc:sldChg chg="del">
        <pc:chgData name="Kelly Stokes" userId="3e5c5154-569e-4d81-aa91-4f91841cdfa9" providerId="ADAL" clId="{9A4BE44B-0138-4837-AF7E-629E6DEEE167}" dt="2022-12-21T10:30:07.243" v="519" actId="2696"/>
        <pc:sldMkLst>
          <pc:docMk/>
          <pc:sldMk cId="849083234" sldId="1835"/>
        </pc:sldMkLst>
      </pc:sldChg>
      <pc:sldChg chg="del">
        <pc:chgData name="Kelly Stokes" userId="3e5c5154-569e-4d81-aa91-4f91841cdfa9" providerId="ADAL" clId="{9A4BE44B-0138-4837-AF7E-629E6DEEE167}" dt="2022-12-21T10:30:07.243" v="519" actId="2696"/>
        <pc:sldMkLst>
          <pc:docMk/>
          <pc:sldMk cId="2446591105" sldId="1836"/>
        </pc:sldMkLst>
      </pc:sldChg>
      <pc:sldChg chg="del">
        <pc:chgData name="Kelly Stokes" userId="3e5c5154-569e-4d81-aa91-4f91841cdfa9" providerId="ADAL" clId="{9A4BE44B-0138-4837-AF7E-629E6DEEE167}" dt="2022-12-21T10:30:07.243" v="519" actId="2696"/>
        <pc:sldMkLst>
          <pc:docMk/>
          <pc:sldMk cId="1370486239" sldId="1837"/>
        </pc:sldMkLst>
      </pc:sldChg>
      <pc:sldChg chg="del">
        <pc:chgData name="Kelly Stokes" userId="3e5c5154-569e-4d81-aa91-4f91841cdfa9" providerId="ADAL" clId="{9A4BE44B-0138-4837-AF7E-629E6DEEE167}" dt="2022-12-21T10:30:07.243" v="519" actId="2696"/>
        <pc:sldMkLst>
          <pc:docMk/>
          <pc:sldMk cId="3663053845" sldId="1838"/>
        </pc:sldMkLst>
      </pc:sldChg>
      <pc:sldChg chg="del">
        <pc:chgData name="Kelly Stokes" userId="3e5c5154-569e-4d81-aa91-4f91841cdfa9" providerId="ADAL" clId="{9A4BE44B-0138-4837-AF7E-629E6DEEE167}" dt="2022-12-21T10:30:07.243" v="519" actId="2696"/>
        <pc:sldMkLst>
          <pc:docMk/>
          <pc:sldMk cId="165002772" sldId="1839"/>
        </pc:sldMkLst>
      </pc:sldChg>
      <pc:sldChg chg="del">
        <pc:chgData name="Kelly Stokes" userId="3e5c5154-569e-4d81-aa91-4f91841cdfa9" providerId="ADAL" clId="{9A4BE44B-0138-4837-AF7E-629E6DEEE167}" dt="2022-12-21T10:30:07.243" v="519" actId="2696"/>
        <pc:sldMkLst>
          <pc:docMk/>
          <pc:sldMk cId="87082014" sldId="1840"/>
        </pc:sldMkLst>
      </pc:sldChg>
      <pc:sldChg chg="del">
        <pc:chgData name="Kelly Stokes" userId="3e5c5154-569e-4d81-aa91-4f91841cdfa9" providerId="ADAL" clId="{9A4BE44B-0138-4837-AF7E-629E6DEEE167}" dt="2022-12-21T10:30:07.243" v="519" actId="2696"/>
        <pc:sldMkLst>
          <pc:docMk/>
          <pc:sldMk cId="399464589" sldId="1841"/>
        </pc:sldMkLst>
      </pc:sldChg>
      <pc:sldChg chg="del">
        <pc:chgData name="Kelly Stokes" userId="3e5c5154-569e-4d81-aa91-4f91841cdfa9" providerId="ADAL" clId="{9A4BE44B-0138-4837-AF7E-629E6DEEE167}" dt="2022-12-21T10:30:07.243" v="519" actId="2696"/>
        <pc:sldMkLst>
          <pc:docMk/>
          <pc:sldMk cId="3902424077" sldId="1842"/>
        </pc:sldMkLst>
      </pc:sldChg>
      <pc:sldChg chg="del">
        <pc:chgData name="Kelly Stokes" userId="3e5c5154-569e-4d81-aa91-4f91841cdfa9" providerId="ADAL" clId="{9A4BE44B-0138-4837-AF7E-629E6DEEE167}" dt="2022-12-21T10:30:07.243" v="519" actId="2696"/>
        <pc:sldMkLst>
          <pc:docMk/>
          <pc:sldMk cId="2150887179" sldId="1843"/>
        </pc:sldMkLst>
      </pc:sldChg>
      <pc:sldChg chg="del">
        <pc:chgData name="Kelly Stokes" userId="3e5c5154-569e-4d81-aa91-4f91841cdfa9" providerId="ADAL" clId="{9A4BE44B-0138-4837-AF7E-629E6DEEE167}" dt="2022-12-21T10:30:07.243" v="519" actId="2696"/>
        <pc:sldMkLst>
          <pc:docMk/>
          <pc:sldMk cId="3200387289" sldId="1844"/>
        </pc:sldMkLst>
      </pc:sldChg>
      <pc:sldChg chg="del">
        <pc:chgData name="Kelly Stokes" userId="3e5c5154-569e-4d81-aa91-4f91841cdfa9" providerId="ADAL" clId="{9A4BE44B-0138-4837-AF7E-629E6DEEE167}" dt="2022-12-21T10:30:07.243" v="519" actId="2696"/>
        <pc:sldMkLst>
          <pc:docMk/>
          <pc:sldMk cId="630494779" sldId="1845"/>
        </pc:sldMkLst>
      </pc:sldChg>
      <pc:sldChg chg="del">
        <pc:chgData name="Kelly Stokes" userId="3e5c5154-569e-4d81-aa91-4f91841cdfa9" providerId="ADAL" clId="{9A4BE44B-0138-4837-AF7E-629E6DEEE167}" dt="2022-12-21T10:30:07.243" v="519" actId="2696"/>
        <pc:sldMkLst>
          <pc:docMk/>
          <pc:sldMk cId="2571469229" sldId="1846"/>
        </pc:sldMkLst>
      </pc:sldChg>
      <pc:sldChg chg="del">
        <pc:chgData name="Kelly Stokes" userId="3e5c5154-569e-4d81-aa91-4f91841cdfa9" providerId="ADAL" clId="{9A4BE44B-0138-4837-AF7E-629E6DEEE167}" dt="2022-12-21T10:30:07.243" v="519" actId="2696"/>
        <pc:sldMkLst>
          <pc:docMk/>
          <pc:sldMk cId="3856507915" sldId="1847"/>
        </pc:sldMkLst>
      </pc:sldChg>
      <pc:sldChg chg="del">
        <pc:chgData name="Kelly Stokes" userId="3e5c5154-569e-4d81-aa91-4f91841cdfa9" providerId="ADAL" clId="{9A4BE44B-0138-4837-AF7E-629E6DEEE167}" dt="2022-12-21T10:30:07.243" v="519" actId="2696"/>
        <pc:sldMkLst>
          <pc:docMk/>
          <pc:sldMk cId="1886118248" sldId="1848"/>
        </pc:sldMkLst>
      </pc:sldChg>
      <pc:sldChg chg="del">
        <pc:chgData name="Kelly Stokes" userId="3e5c5154-569e-4d81-aa91-4f91841cdfa9" providerId="ADAL" clId="{9A4BE44B-0138-4837-AF7E-629E6DEEE167}" dt="2022-12-21T10:30:07.243" v="519" actId="2696"/>
        <pc:sldMkLst>
          <pc:docMk/>
          <pc:sldMk cId="57235075" sldId="1849"/>
        </pc:sldMkLst>
      </pc:sldChg>
      <pc:sldChg chg="del">
        <pc:chgData name="Kelly Stokes" userId="3e5c5154-569e-4d81-aa91-4f91841cdfa9" providerId="ADAL" clId="{9A4BE44B-0138-4837-AF7E-629E6DEEE167}" dt="2022-12-21T10:30:07.243" v="519" actId="2696"/>
        <pc:sldMkLst>
          <pc:docMk/>
          <pc:sldMk cId="562140509" sldId="1850"/>
        </pc:sldMkLst>
      </pc:sldChg>
      <pc:sldChg chg="del">
        <pc:chgData name="Kelly Stokes" userId="3e5c5154-569e-4d81-aa91-4f91841cdfa9" providerId="ADAL" clId="{9A4BE44B-0138-4837-AF7E-629E6DEEE167}" dt="2022-12-21T10:30:07.243" v="519" actId="2696"/>
        <pc:sldMkLst>
          <pc:docMk/>
          <pc:sldMk cId="3247917380" sldId="1851"/>
        </pc:sldMkLst>
      </pc:sldChg>
      <pc:sldChg chg="del">
        <pc:chgData name="Kelly Stokes" userId="3e5c5154-569e-4d81-aa91-4f91841cdfa9" providerId="ADAL" clId="{9A4BE44B-0138-4837-AF7E-629E6DEEE167}" dt="2022-12-21T10:30:07.243" v="519" actId="2696"/>
        <pc:sldMkLst>
          <pc:docMk/>
          <pc:sldMk cId="2614876961" sldId="1852"/>
        </pc:sldMkLst>
      </pc:sldChg>
      <pc:sldChg chg="del">
        <pc:chgData name="Kelly Stokes" userId="3e5c5154-569e-4d81-aa91-4f91841cdfa9" providerId="ADAL" clId="{9A4BE44B-0138-4837-AF7E-629E6DEEE167}" dt="2022-12-21T10:30:07.243" v="519" actId="2696"/>
        <pc:sldMkLst>
          <pc:docMk/>
          <pc:sldMk cId="1068359301" sldId="1853"/>
        </pc:sldMkLst>
      </pc:sldChg>
      <pc:sldChg chg="del">
        <pc:chgData name="Kelly Stokes" userId="3e5c5154-569e-4d81-aa91-4f91841cdfa9" providerId="ADAL" clId="{9A4BE44B-0138-4837-AF7E-629E6DEEE167}" dt="2022-12-21T10:30:07.243" v="519" actId="2696"/>
        <pc:sldMkLst>
          <pc:docMk/>
          <pc:sldMk cId="1260224224" sldId="1854"/>
        </pc:sldMkLst>
      </pc:sldChg>
      <pc:sldChg chg="del">
        <pc:chgData name="Kelly Stokes" userId="3e5c5154-569e-4d81-aa91-4f91841cdfa9" providerId="ADAL" clId="{9A4BE44B-0138-4837-AF7E-629E6DEEE167}" dt="2022-12-21T10:30:07.243" v="519" actId="2696"/>
        <pc:sldMkLst>
          <pc:docMk/>
          <pc:sldMk cId="376658704" sldId="1855"/>
        </pc:sldMkLst>
      </pc:sldChg>
      <pc:sldChg chg="del">
        <pc:chgData name="Kelly Stokes" userId="3e5c5154-569e-4d81-aa91-4f91841cdfa9" providerId="ADAL" clId="{9A4BE44B-0138-4837-AF7E-629E6DEEE167}" dt="2022-12-21T10:30:07.243" v="519" actId="2696"/>
        <pc:sldMkLst>
          <pc:docMk/>
          <pc:sldMk cId="2691626293" sldId="1856"/>
        </pc:sldMkLst>
      </pc:sldChg>
      <pc:sldChg chg="del">
        <pc:chgData name="Kelly Stokes" userId="3e5c5154-569e-4d81-aa91-4f91841cdfa9" providerId="ADAL" clId="{9A4BE44B-0138-4837-AF7E-629E6DEEE167}" dt="2022-12-21T10:30:07.243" v="519" actId="2696"/>
        <pc:sldMkLst>
          <pc:docMk/>
          <pc:sldMk cId="354268580" sldId="1857"/>
        </pc:sldMkLst>
      </pc:sldChg>
      <pc:sldChg chg="del">
        <pc:chgData name="Kelly Stokes" userId="3e5c5154-569e-4d81-aa91-4f91841cdfa9" providerId="ADAL" clId="{9A4BE44B-0138-4837-AF7E-629E6DEEE167}" dt="2022-12-21T10:30:07.243" v="519" actId="2696"/>
        <pc:sldMkLst>
          <pc:docMk/>
          <pc:sldMk cId="562791390" sldId="1858"/>
        </pc:sldMkLst>
      </pc:sldChg>
      <pc:sldChg chg="del">
        <pc:chgData name="Kelly Stokes" userId="3e5c5154-569e-4d81-aa91-4f91841cdfa9" providerId="ADAL" clId="{9A4BE44B-0138-4837-AF7E-629E6DEEE167}" dt="2022-12-21T10:30:07.243" v="519" actId="2696"/>
        <pc:sldMkLst>
          <pc:docMk/>
          <pc:sldMk cId="2018147790" sldId="1859"/>
        </pc:sldMkLst>
      </pc:sldChg>
      <pc:sldChg chg="del">
        <pc:chgData name="Kelly Stokes" userId="3e5c5154-569e-4d81-aa91-4f91841cdfa9" providerId="ADAL" clId="{9A4BE44B-0138-4837-AF7E-629E6DEEE167}" dt="2022-12-21T10:30:07.243" v="519" actId="2696"/>
        <pc:sldMkLst>
          <pc:docMk/>
          <pc:sldMk cId="2015666464" sldId="1860"/>
        </pc:sldMkLst>
      </pc:sldChg>
      <pc:sldChg chg="del">
        <pc:chgData name="Kelly Stokes" userId="3e5c5154-569e-4d81-aa91-4f91841cdfa9" providerId="ADAL" clId="{9A4BE44B-0138-4837-AF7E-629E6DEEE167}" dt="2022-12-21T10:30:07.243" v="519" actId="2696"/>
        <pc:sldMkLst>
          <pc:docMk/>
          <pc:sldMk cId="842056148" sldId="1861"/>
        </pc:sldMkLst>
      </pc:sldChg>
      <pc:sldChg chg="del">
        <pc:chgData name="Kelly Stokes" userId="3e5c5154-569e-4d81-aa91-4f91841cdfa9" providerId="ADAL" clId="{9A4BE44B-0138-4837-AF7E-629E6DEEE167}" dt="2022-12-21T10:30:07.243" v="519" actId="2696"/>
        <pc:sldMkLst>
          <pc:docMk/>
          <pc:sldMk cId="471892698" sldId="1866"/>
        </pc:sldMkLst>
      </pc:sldChg>
      <pc:sldChg chg="del">
        <pc:chgData name="Kelly Stokes" userId="3e5c5154-569e-4d81-aa91-4f91841cdfa9" providerId="ADAL" clId="{9A4BE44B-0138-4837-AF7E-629E6DEEE167}" dt="2022-12-21T10:30:07.243" v="519" actId="2696"/>
        <pc:sldMkLst>
          <pc:docMk/>
          <pc:sldMk cId="3578752604" sldId="1867"/>
        </pc:sldMkLst>
      </pc:sldChg>
      <pc:sldChg chg="del">
        <pc:chgData name="Kelly Stokes" userId="3e5c5154-569e-4d81-aa91-4f91841cdfa9" providerId="ADAL" clId="{9A4BE44B-0138-4837-AF7E-629E6DEEE167}" dt="2022-12-21T10:30:07.243" v="519" actId="2696"/>
        <pc:sldMkLst>
          <pc:docMk/>
          <pc:sldMk cId="2131650647" sldId="1868"/>
        </pc:sldMkLst>
      </pc:sldChg>
      <pc:sldChg chg="del">
        <pc:chgData name="Kelly Stokes" userId="3e5c5154-569e-4d81-aa91-4f91841cdfa9" providerId="ADAL" clId="{9A4BE44B-0138-4837-AF7E-629E6DEEE167}" dt="2022-12-21T10:30:07.243" v="519" actId="2696"/>
        <pc:sldMkLst>
          <pc:docMk/>
          <pc:sldMk cId="641013027" sldId="1869"/>
        </pc:sldMkLst>
      </pc:sldChg>
      <pc:sldChg chg="del">
        <pc:chgData name="Kelly Stokes" userId="3e5c5154-569e-4d81-aa91-4f91841cdfa9" providerId="ADAL" clId="{9A4BE44B-0138-4837-AF7E-629E6DEEE167}" dt="2022-12-21T10:30:07.243" v="519" actId="2696"/>
        <pc:sldMkLst>
          <pc:docMk/>
          <pc:sldMk cId="2012268642" sldId="1870"/>
        </pc:sldMkLst>
      </pc:sldChg>
      <pc:sldChg chg="del">
        <pc:chgData name="Kelly Stokes" userId="3e5c5154-569e-4d81-aa91-4f91841cdfa9" providerId="ADAL" clId="{9A4BE44B-0138-4837-AF7E-629E6DEEE167}" dt="2022-12-21T10:30:07.243" v="519" actId="2696"/>
        <pc:sldMkLst>
          <pc:docMk/>
          <pc:sldMk cId="863112521" sldId="1871"/>
        </pc:sldMkLst>
      </pc:sldChg>
      <pc:sldChg chg="del">
        <pc:chgData name="Kelly Stokes" userId="3e5c5154-569e-4d81-aa91-4f91841cdfa9" providerId="ADAL" clId="{9A4BE44B-0138-4837-AF7E-629E6DEEE167}" dt="2022-12-21T10:30:07.243" v="519" actId="2696"/>
        <pc:sldMkLst>
          <pc:docMk/>
          <pc:sldMk cId="1832432828" sldId="1872"/>
        </pc:sldMkLst>
      </pc:sldChg>
      <pc:sldChg chg="del">
        <pc:chgData name="Kelly Stokes" userId="3e5c5154-569e-4d81-aa91-4f91841cdfa9" providerId="ADAL" clId="{9A4BE44B-0138-4837-AF7E-629E6DEEE167}" dt="2022-12-21T10:30:07.243" v="519" actId="2696"/>
        <pc:sldMkLst>
          <pc:docMk/>
          <pc:sldMk cId="1068325251" sldId="1873"/>
        </pc:sldMkLst>
      </pc:sldChg>
      <pc:sldChg chg="del">
        <pc:chgData name="Kelly Stokes" userId="3e5c5154-569e-4d81-aa91-4f91841cdfa9" providerId="ADAL" clId="{9A4BE44B-0138-4837-AF7E-629E6DEEE167}" dt="2022-12-21T10:30:07.243" v="519" actId="2696"/>
        <pc:sldMkLst>
          <pc:docMk/>
          <pc:sldMk cId="3790256640" sldId="1874"/>
        </pc:sldMkLst>
      </pc:sldChg>
      <pc:sldChg chg="del">
        <pc:chgData name="Kelly Stokes" userId="3e5c5154-569e-4d81-aa91-4f91841cdfa9" providerId="ADAL" clId="{9A4BE44B-0138-4837-AF7E-629E6DEEE167}" dt="2022-12-21T10:30:07.243" v="519" actId="2696"/>
        <pc:sldMkLst>
          <pc:docMk/>
          <pc:sldMk cId="3584811634" sldId="1875"/>
        </pc:sldMkLst>
      </pc:sldChg>
      <pc:sldChg chg="del">
        <pc:chgData name="Kelly Stokes" userId="3e5c5154-569e-4d81-aa91-4f91841cdfa9" providerId="ADAL" clId="{9A4BE44B-0138-4837-AF7E-629E6DEEE167}" dt="2022-12-21T10:30:07.243" v="519" actId="2696"/>
        <pc:sldMkLst>
          <pc:docMk/>
          <pc:sldMk cId="3343746862" sldId="1876"/>
        </pc:sldMkLst>
      </pc:sldChg>
      <pc:sldChg chg="del">
        <pc:chgData name="Kelly Stokes" userId="3e5c5154-569e-4d81-aa91-4f91841cdfa9" providerId="ADAL" clId="{9A4BE44B-0138-4837-AF7E-629E6DEEE167}" dt="2022-12-21T10:30:07.243" v="519" actId="2696"/>
        <pc:sldMkLst>
          <pc:docMk/>
          <pc:sldMk cId="688959425" sldId="1877"/>
        </pc:sldMkLst>
      </pc:sldChg>
      <pc:sldChg chg="del">
        <pc:chgData name="Kelly Stokes" userId="3e5c5154-569e-4d81-aa91-4f91841cdfa9" providerId="ADAL" clId="{9A4BE44B-0138-4837-AF7E-629E6DEEE167}" dt="2022-12-21T10:30:07.243" v="519" actId="2696"/>
        <pc:sldMkLst>
          <pc:docMk/>
          <pc:sldMk cId="1131546557" sldId="1878"/>
        </pc:sldMkLst>
      </pc:sldChg>
      <pc:sldChg chg="del">
        <pc:chgData name="Kelly Stokes" userId="3e5c5154-569e-4d81-aa91-4f91841cdfa9" providerId="ADAL" clId="{9A4BE44B-0138-4837-AF7E-629E6DEEE167}" dt="2022-12-21T10:30:07.243" v="519" actId="2696"/>
        <pc:sldMkLst>
          <pc:docMk/>
          <pc:sldMk cId="4269685368" sldId="1879"/>
        </pc:sldMkLst>
      </pc:sldChg>
      <pc:sldChg chg="del">
        <pc:chgData name="Kelly Stokes" userId="3e5c5154-569e-4d81-aa91-4f91841cdfa9" providerId="ADAL" clId="{9A4BE44B-0138-4837-AF7E-629E6DEEE167}" dt="2022-12-21T10:30:07.243" v="519" actId="2696"/>
        <pc:sldMkLst>
          <pc:docMk/>
          <pc:sldMk cId="1254171064" sldId="1880"/>
        </pc:sldMkLst>
      </pc:sldChg>
      <pc:sldChg chg="del">
        <pc:chgData name="Kelly Stokes" userId="3e5c5154-569e-4d81-aa91-4f91841cdfa9" providerId="ADAL" clId="{9A4BE44B-0138-4837-AF7E-629E6DEEE167}" dt="2022-12-21T10:30:07.243" v="519" actId="2696"/>
        <pc:sldMkLst>
          <pc:docMk/>
          <pc:sldMk cId="588173670" sldId="1881"/>
        </pc:sldMkLst>
      </pc:sldChg>
      <pc:sldChg chg="del">
        <pc:chgData name="Kelly Stokes" userId="3e5c5154-569e-4d81-aa91-4f91841cdfa9" providerId="ADAL" clId="{9A4BE44B-0138-4837-AF7E-629E6DEEE167}" dt="2022-12-21T10:30:07.243" v="519" actId="2696"/>
        <pc:sldMkLst>
          <pc:docMk/>
          <pc:sldMk cId="3705900781" sldId="1882"/>
        </pc:sldMkLst>
      </pc:sldChg>
      <pc:sldChg chg="del">
        <pc:chgData name="Kelly Stokes" userId="3e5c5154-569e-4d81-aa91-4f91841cdfa9" providerId="ADAL" clId="{9A4BE44B-0138-4837-AF7E-629E6DEEE167}" dt="2022-12-21T10:30:07.243" v="519" actId="2696"/>
        <pc:sldMkLst>
          <pc:docMk/>
          <pc:sldMk cId="232818227" sldId="1883"/>
        </pc:sldMkLst>
      </pc:sldChg>
      <pc:sldChg chg="del">
        <pc:chgData name="Kelly Stokes" userId="3e5c5154-569e-4d81-aa91-4f91841cdfa9" providerId="ADAL" clId="{9A4BE44B-0138-4837-AF7E-629E6DEEE167}" dt="2022-12-21T10:30:07.243" v="519" actId="2696"/>
        <pc:sldMkLst>
          <pc:docMk/>
          <pc:sldMk cId="4236162142" sldId="1884"/>
        </pc:sldMkLst>
      </pc:sldChg>
      <pc:sldChg chg="del">
        <pc:chgData name="Kelly Stokes" userId="3e5c5154-569e-4d81-aa91-4f91841cdfa9" providerId="ADAL" clId="{9A4BE44B-0138-4837-AF7E-629E6DEEE167}" dt="2022-12-21T10:30:07.243" v="519" actId="2696"/>
        <pc:sldMkLst>
          <pc:docMk/>
          <pc:sldMk cId="1725184379" sldId="1885"/>
        </pc:sldMkLst>
      </pc:sldChg>
      <pc:sldChg chg="del">
        <pc:chgData name="Kelly Stokes" userId="3e5c5154-569e-4d81-aa91-4f91841cdfa9" providerId="ADAL" clId="{9A4BE44B-0138-4837-AF7E-629E6DEEE167}" dt="2022-12-21T10:30:07.243" v="519" actId="2696"/>
        <pc:sldMkLst>
          <pc:docMk/>
          <pc:sldMk cId="1710798473" sldId="1886"/>
        </pc:sldMkLst>
      </pc:sldChg>
      <pc:sldChg chg="del">
        <pc:chgData name="Kelly Stokes" userId="3e5c5154-569e-4d81-aa91-4f91841cdfa9" providerId="ADAL" clId="{9A4BE44B-0138-4837-AF7E-629E6DEEE167}" dt="2022-12-21T10:30:07.243" v="519" actId="2696"/>
        <pc:sldMkLst>
          <pc:docMk/>
          <pc:sldMk cId="3712446363" sldId="1887"/>
        </pc:sldMkLst>
      </pc:sldChg>
      <pc:sldChg chg="modSp add mod">
        <pc:chgData name="Kelly Stokes" userId="3e5c5154-569e-4d81-aa91-4f91841cdfa9" providerId="ADAL" clId="{9A4BE44B-0138-4837-AF7E-629E6DEEE167}" dt="2022-12-21T10:27:55.015" v="513" actId="13926"/>
        <pc:sldMkLst>
          <pc:docMk/>
          <pc:sldMk cId="3367597780" sldId="1893"/>
        </pc:sldMkLst>
        <pc:spChg chg="mod">
          <ac:chgData name="Kelly Stokes" userId="3e5c5154-569e-4d81-aa91-4f91841cdfa9" providerId="ADAL" clId="{9A4BE44B-0138-4837-AF7E-629E6DEEE167}" dt="2022-12-21T10:27:55.015" v="513" actId="13926"/>
          <ac:spMkLst>
            <pc:docMk/>
            <pc:sldMk cId="3367597780" sldId="1893"/>
            <ac:spMk id="2" creationId="{52DA34BA-82FC-47C5-BCE1-BB65E08B92A1}"/>
          </ac:spMkLst>
        </pc:spChg>
      </pc:sldChg>
      <pc:sldChg chg="modSp add mod">
        <pc:chgData name="Kelly Stokes" userId="3e5c5154-569e-4d81-aa91-4f91841cdfa9" providerId="ADAL" clId="{9A4BE44B-0138-4837-AF7E-629E6DEEE167}" dt="2022-12-21T10:30:16.771" v="528" actId="20577"/>
        <pc:sldMkLst>
          <pc:docMk/>
          <pc:sldMk cId="3235958029" sldId="1894"/>
        </pc:sldMkLst>
        <pc:spChg chg="mod">
          <ac:chgData name="Kelly Stokes" userId="3e5c5154-569e-4d81-aa91-4f91841cdfa9" providerId="ADAL" clId="{9A4BE44B-0138-4837-AF7E-629E6DEEE167}" dt="2022-12-21T10:30:16.771" v="528" actId="20577"/>
          <ac:spMkLst>
            <pc:docMk/>
            <pc:sldMk cId="3235958029" sldId="1894"/>
            <ac:spMk id="2" creationId="{02FB8773-AD3E-2543-510F-CEE32E75C793}"/>
          </ac:spMkLst>
        </pc:spChg>
      </pc:sldChg>
      <pc:sldChg chg="modSp add mod">
        <pc:chgData name="Kelly Stokes" userId="3e5c5154-569e-4d81-aa91-4f91841cdfa9" providerId="ADAL" clId="{9A4BE44B-0138-4837-AF7E-629E6DEEE167}" dt="2022-12-21T10:30:24.502" v="533" actId="20577"/>
        <pc:sldMkLst>
          <pc:docMk/>
          <pc:sldMk cId="783626409" sldId="1895"/>
        </pc:sldMkLst>
        <pc:spChg chg="mod">
          <ac:chgData name="Kelly Stokes" userId="3e5c5154-569e-4d81-aa91-4f91841cdfa9" providerId="ADAL" clId="{9A4BE44B-0138-4837-AF7E-629E6DEEE167}" dt="2022-12-21T10:30:24.502" v="533" actId="20577"/>
          <ac:spMkLst>
            <pc:docMk/>
            <pc:sldMk cId="783626409" sldId="1895"/>
            <ac:spMk id="2" creationId="{02FB8773-AD3E-2543-510F-CEE32E75C793}"/>
          </ac:spMkLst>
        </pc:spChg>
      </pc:sldChg>
      <pc:sldChg chg="modSp mod">
        <pc:chgData name="Kelly Stokes" userId="3e5c5154-569e-4d81-aa91-4f91841cdfa9" providerId="ADAL" clId="{9A4BE44B-0138-4837-AF7E-629E6DEEE167}" dt="2022-12-21T10:38:35.343" v="543" actId="20577"/>
        <pc:sldMkLst>
          <pc:docMk/>
          <pc:sldMk cId="3466049775" sldId="1901"/>
        </pc:sldMkLst>
        <pc:spChg chg="mod">
          <ac:chgData name="Kelly Stokes" userId="3e5c5154-569e-4d81-aa91-4f91841cdfa9" providerId="ADAL" clId="{9A4BE44B-0138-4837-AF7E-629E6DEEE167}" dt="2022-12-21T10:38:35.343" v="543" actId="20577"/>
          <ac:spMkLst>
            <pc:docMk/>
            <pc:sldMk cId="3466049775" sldId="1901"/>
            <ac:spMk id="2" creationId="{52DA34BA-82FC-47C5-BCE1-BB65E08B92A1}"/>
          </ac:spMkLst>
        </pc:spChg>
      </pc:sldChg>
      <pc:sldChg chg="del">
        <pc:chgData name="Kelly Stokes" userId="3e5c5154-569e-4d81-aa91-4f91841cdfa9" providerId="ADAL" clId="{9A4BE44B-0138-4837-AF7E-629E6DEEE167}" dt="2022-12-21T10:38:18.577" v="540" actId="2696"/>
        <pc:sldMkLst>
          <pc:docMk/>
          <pc:sldMk cId="2608705322" sldId="1906"/>
        </pc:sldMkLst>
      </pc:sldChg>
      <pc:sldChg chg="ord">
        <pc:chgData name="Kelly Stokes" userId="3e5c5154-569e-4d81-aa91-4f91841cdfa9" providerId="ADAL" clId="{9A4BE44B-0138-4837-AF7E-629E6DEEE167}" dt="2022-12-21T10:38:27.363" v="542"/>
        <pc:sldMkLst>
          <pc:docMk/>
          <pc:sldMk cId="204426407" sldId="1907"/>
        </pc:sldMkLst>
      </pc:sldChg>
      <pc:sldChg chg="ord">
        <pc:chgData name="Kelly Stokes" userId="3e5c5154-569e-4d81-aa91-4f91841cdfa9" providerId="ADAL" clId="{9A4BE44B-0138-4837-AF7E-629E6DEEE167}" dt="2022-12-21T10:38:27.363" v="542"/>
        <pc:sldMkLst>
          <pc:docMk/>
          <pc:sldMk cId="2391686501" sldId="1908"/>
        </pc:sldMkLst>
      </pc:sldChg>
      <pc:sldChg chg="del">
        <pc:chgData name="Kelly Stokes" userId="3e5c5154-569e-4d81-aa91-4f91841cdfa9" providerId="ADAL" clId="{9A4BE44B-0138-4837-AF7E-629E6DEEE167}" dt="2022-12-21T10:46:13.740" v="730" actId="2696"/>
        <pc:sldMkLst>
          <pc:docMk/>
          <pc:sldMk cId="2402336444" sldId="1916"/>
        </pc:sldMkLst>
      </pc:sldChg>
      <pc:sldChg chg="del">
        <pc:chgData name="Kelly Stokes" userId="3e5c5154-569e-4d81-aa91-4f91841cdfa9" providerId="ADAL" clId="{9A4BE44B-0138-4837-AF7E-629E6DEEE167}" dt="2022-12-21T10:46:13.740" v="730" actId="2696"/>
        <pc:sldMkLst>
          <pc:docMk/>
          <pc:sldMk cId="3439287951" sldId="1917"/>
        </pc:sldMkLst>
      </pc:sldChg>
      <pc:sldChg chg="del">
        <pc:chgData name="Kelly Stokes" userId="3e5c5154-569e-4d81-aa91-4f91841cdfa9" providerId="ADAL" clId="{9A4BE44B-0138-4837-AF7E-629E6DEEE167}" dt="2022-12-21T10:46:13.740" v="730" actId="2696"/>
        <pc:sldMkLst>
          <pc:docMk/>
          <pc:sldMk cId="1961745386" sldId="1918"/>
        </pc:sldMkLst>
      </pc:sldChg>
      <pc:sldChg chg="addSp delSp modSp modAnim">
        <pc:chgData name="Kelly Stokes" userId="3e5c5154-569e-4d81-aa91-4f91841cdfa9" providerId="ADAL" clId="{9A4BE44B-0138-4837-AF7E-629E6DEEE167}" dt="2022-12-21T10:51:22.493" v="756"/>
        <pc:sldMkLst>
          <pc:docMk/>
          <pc:sldMk cId="3327912846" sldId="1922"/>
        </pc:sldMkLst>
        <pc:spChg chg="mod">
          <ac:chgData name="Kelly Stokes" userId="3e5c5154-569e-4d81-aa91-4f91841cdfa9" providerId="ADAL" clId="{9A4BE44B-0138-4837-AF7E-629E6DEEE167}" dt="2022-12-21T10:50:35.681" v="737" actId="20577"/>
          <ac:spMkLst>
            <pc:docMk/>
            <pc:sldMk cId="3327912846" sldId="1922"/>
            <ac:spMk id="2" creationId="{52DA34BA-82FC-47C5-BCE1-BB65E08B92A1}"/>
          </ac:spMkLst>
        </pc:spChg>
        <pc:spChg chg="mod">
          <ac:chgData name="Kelly Stokes" userId="3e5c5154-569e-4d81-aa91-4f91841cdfa9" providerId="ADAL" clId="{9A4BE44B-0138-4837-AF7E-629E6DEEE167}" dt="2022-12-21T10:50:40.118" v="743" actId="20577"/>
          <ac:spMkLst>
            <pc:docMk/>
            <pc:sldMk cId="3327912846" sldId="1922"/>
            <ac:spMk id="5" creationId="{EBB8FA13-5BDC-AA50-B2C6-E5B9B422AFA4}"/>
          </ac:spMkLst>
        </pc:spChg>
        <pc:spChg chg="mod">
          <ac:chgData name="Kelly Stokes" userId="3e5c5154-569e-4d81-aa91-4f91841cdfa9" providerId="ADAL" clId="{9A4BE44B-0138-4837-AF7E-629E6DEEE167}" dt="2022-12-21T10:50:45.041" v="749" actId="6549"/>
          <ac:spMkLst>
            <pc:docMk/>
            <pc:sldMk cId="3327912846" sldId="1922"/>
            <ac:spMk id="6" creationId="{F4143087-2E5F-3AA9-1F71-049E0E675309}"/>
          </ac:spMkLst>
        </pc:spChg>
        <pc:picChg chg="del">
          <ac:chgData name="Kelly Stokes" userId="3e5c5154-569e-4d81-aa91-4f91841cdfa9" providerId="ADAL" clId="{9A4BE44B-0138-4837-AF7E-629E6DEEE167}" dt="2022-12-21T10:50:46.742" v="750" actId="478"/>
          <ac:picMkLst>
            <pc:docMk/>
            <pc:sldMk cId="3327912846" sldId="1922"/>
            <ac:picMk id="3" creationId="{75AAAC6D-9531-5771-2A57-28D5077FDFCD}"/>
          </ac:picMkLst>
        </pc:picChg>
        <pc:picChg chg="add mod">
          <ac:chgData name="Kelly Stokes" userId="3e5c5154-569e-4d81-aa91-4f91841cdfa9" providerId="ADAL" clId="{9A4BE44B-0138-4837-AF7E-629E6DEEE167}" dt="2022-12-21T10:51:16.914" v="753" actId="732"/>
          <ac:picMkLst>
            <pc:docMk/>
            <pc:sldMk cId="3327912846" sldId="1922"/>
            <ac:picMk id="32770" creationId="{5482A903-5804-3F17-A77D-A3440938E46A}"/>
          </ac:picMkLst>
        </pc:picChg>
      </pc:sldChg>
      <pc:sldChg chg="addSp delSp modSp modAnim">
        <pc:chgData name="Kelly Stokes" userId="3e5c5154-569e-4d81-aa91-4f91841cdfa9" providerId="ADAL" clId="{9A4BE44B-0138-4837-AF7E-629E6DEEE167}" dt="2022-12-21T10:54:53.941" v="826" actId="20577"/>
        <pc:sldMkLst>
          <pc:docMk/>
          <pc:sldMk cId="1142354163" sldId="1923"/>
        </pc:sldMkLst>
        <pc:spChg chg="mod">
          <ac:chgData name="Kelly Stokes" userId="3e5c5154-569e-4d81-aa91-4f91841cdfa9" providerId="ADAL" clId="{9A4BE44B-0138-4837-AF7E-629E6DEEE167}" dt="2022-12-21T10:52:35.337" v="773" actId="20577"/>
          <ac:spMkLst>
            <pc:docMk/>
            <pc:sldMk cId="1142354163" sldId="1923"/>
            <ac:spMk id="2" creationId="{52DA34BA-82FC-47C5-BCE1-BB65E08B92A1}"/>
          </ac:spMkLst>
        </pc:spChg>
        <pc:spChg chg="mod">
          <ac:chgData name="Kelly Stokes" userId="3e5c5154-569e-4d81-aa91-4f91841cdfa9" providerId="ADAL" clId="{9A4BE44B-0138-4837-AF7E-629E6DEEE167}" dt="2022-12-21T10:54:53.941" v="826" actId="20577"/>
          <ac:spMkLst>
            <pc:docMk/>
            <pc:sldMk cId="1142354163" sldId="1923"/>
            <ac:spMk id="5" creationId="{EBB8FA13-5BDC-AA50-B2C6-E5B9B422AFA4}"/>
          </ac:spMkLst>
        </pc:spChg>
        <pc:spChg chg="mod">
          <ac:chgData name="Kelly Stokes" userId="3e5c5154-569e-4d81-aa91-4f91841cdfa9" providerId="ADAL" clId="{9A4BE44B-0138-4837-AF7E-629E6DEEE167}" dt="2022-12-21T10:53:16.919" v="811" actId="20577"/>
          <ac:spMkLst>
            <pc:docMk/>
            <pc:sldMk cId="1142354163" sldId="1923"/>
            <ac:spMk id="6" creationId="{F4143087-2E5F-3AA9-1F71-049E0E675309}"/>
          </ac:spMkLst>
        </pc:spChg>
        <pc:picChg chg="del">
          <ac:chgData name="Kelly Stokes" userId="3e5c5154-569e-4d81-aa91-4f91841cdfa9" providerId="ADAL" clId="{9A4BE44B-0138-4837-AF7E-629E6DEEE167}" dt="2022-12-21T10:52:24.825" v="757" actId="478"/>
          <ac:picMkLst>
            <pc:docMk/>
            <pc:sldMk cId="1142354163" sldId="1923"/>
            <ac:picMk id="3" creationId="{21744331-BC40-A34B-D522-E445FE6225FE}"/>
          </ac:picMkLst>
        </pc:picChg>
        <pc:picChg chg="add mod">
          <ac:chgData name="Kelly Stokes" userId="3e5c5154-569e-4d81-aa91-4f91841cdfa9" providerId="ADAL" clId="{9A4BE44B-0138-4837-AF7E-629E6DEEE167}" dt="2022-12-21T10:52:26.855" v="759" actId="1076"/>
          <ac:picMkLst>
            <pc:docMk/>
            <pc:sldMk cId="1142354163" sldId="1923"/>
            <ac:picMk id="31746" creationId="{70D2EBA7-6863-8D05-156E-7305772E280E}"/>
          </ac:picMkLst>
        </pc:picChg>
      </pc:sldChg>
      <pc:sldChg chg="addSp delSp modSp modAnim">
        <pc:chgData name="Kelly Stokes" userId="3e5c5154-569e-4d81-aa91-4f91841cdfa9" providerId="ADAL" clId="{9A4BE44B-0138-4837-AF7E-629E6DEEE167}" dt="2022-12-21T10:56:10.336" v="865"/>
        <pc:sldMkLst>
          <pc:docMk/>
          <pc:sldMk cId="2573383017" sldId="1924"/>
        </pc:sldMkLst>
        <pc:spChg chg="mod">
          <ac:chgData name="Kelly Stokes" userId="3e5c5154-569e-4d81-aa91-4f91841cdfa9" providerId="ADAL" clId="{9A4BE44B-0138-4837-AF7E-629E6DEEE167}" dt="2022-12-21T10:55:16.456" v="834" actId="20577"/>
          <ac:spMkLst>
            <pc:docMk/>
            <pc:sldMk cId="2573383017" sldId="1924"/>
            <ac:spMk id="2" creationId="{52DA34BA-82FC-47C5-BCE1-BB65E08B92A1}"/>
          </ac:spMkLst>
        </pc:spChg>
        <pc:spChg chg="mod">
          <ac:chgData name="Kelly Stokes" userId="3e5c5154-569e-4d81-aa91-4f91841cdfa9" providerId="ADAL" clId="{9A4BE44B-0138-4837-AF7E-629E6DEEE167}" dt="2022-12-21T10:55:40.094" v="858" actId="20577"/>
          <ac:spMkLst>
            <pc:docMk/>
            <pc:sldMk cId="2573383017" sldId="1924"/>
            <ac:spMk id="5" creationId="{EBB8FA13-5BDC-AA50-B2C6-E5B9B422AFA4}"/>
          </ac:spMkLst>
        </pc:spChg>
        <pc:spChg chg="mod">
          <ac:chgData name="Kelly Stokes" userId="3e5c5154-569e-4d81-aa91-4f91841cdfa9" providerId="ADAL" clId="{9A4BE44B-0138-4837-AF7E-629E6DEEE167}" dt="2022-12-21T10:55:22.967" v="842" actId="20577"/>
          <ac:spMkLst>
            <pc:docMk/>
            <pc:sldMk cId="2573383017" sldId="1924"/>
            <ac:spMk id="6" creationId="{F4143087-2E5F-3AA9-1F71-049E0E675309}"/>
          </ac:spMkLst>
        </pc:spChg>
        <pc:picChg chg="del">
          <ac:chgData name="Kelly Stokes" userId="3e5c5154-569e-4d81-aa91-4f91841cdfa9" providerId="ADAL" clId="{9A4BE44B-0138-4837-AF7E-629E6DEEE167}" dt="2022-12-21T10:55:56.857" v="859" actId="478"/>
          <ac:picMkLst>
            <pc:docMk/>
            <pc:sldMk cId="2573383017" sldId="1924"/>
            <ac:picMk id="3" creationId="{0400CE4F-F7C4-1D6D-9B74-129DD89C4272}"/>
          </ac:picMkLst>
        </pc:picChg>
        <pc:picChg chg="add mod">
          <ac:chgData name="Kelly Stokes" userId="3e5c5154-569e-4d81-aa91-4f91841cdfa9" providerId="ADAL" clId="{9A4BE44B-0138-4837-AF7E-629E6DEEE167}" dt="2022-12-21T10:56:03.806" v="862" actId="732"/>
          <ac:picMkLst>
            <pc:docMk/>
            <pc:sldMk cId="2573383017" sldId="1924"/>
            <ac:picMk id="30722" creationId="{D75C1340-E8D1-BFE8-60B5-57E4E8A91678}"/>
          </ac:picMkLst>
        </pc:picChg>
      </pc:sldChg>
      <pc:sldChg chg="addSp delSp modSp modAnim">
        <pc:chgData name="Kelly Stokes" userId="3e5c5154-569e-4d81-aa91-4f91841cdfa9" providerId="ADAL" clId="{9A4BE44B-0138-4837-AF7E-629E6DEEE167}" dt="2022-12-21T10:57:09.776" v="892"/>
        <pc:sldMkLst>
          <pc:docMk/>
          <pc:sldMk cId="1824576865" sldId="1925"/>
        </pc:sldMkLst>
        <pc:spChg chg="mod">
          <ac:chgData name="Kelly Stokes" userId="3e5c5154-569e-4d81-aa91-4f91841cdfa9" providerId="ADAL" clId="{9A4BE44B-0138-4837-AF7E-629E6DEEE167}" dt="2022-12-21T10:56:33.385" v="876" actId="20577"/>
          <ac:spMkLst>
            <pc:docMk/>
            <pc:sldMk cId="1824576865" sldId="1925"/>
            <ac:spMk id="2" creationId="{52DA34BA-82FC-47C5-BCE1-BB65E08B92A1}"/>
          </ac:spMkLst>
        </pc:spChg>
        <pc:spChg chg="mod">
          <ac:chgData name="Kelly Stokes" userId="3e5c5154-569e-4d81-aa91-4f91841cdfa9" providerId="ADAL" clId="{9A4BE44B-0138-4837-AF7E-629E6DEEE167}" dt="2022-12-21T10:56:54.952" v="891" actId="20577"/>
          <ac:spMkLst>
            <pc:docMk/>
            <pc:sldMk cId="1824576865" sldId="1925"/>
            <ac:spMk id="8" creationId="{B0B20B61-5057-D7DD-C3F9-0AB185533D24}"/>
          </ac:spMkLst>
        </pc:spChg>
        <pc:spChg chg="mod">
          <ac:chgData name="Kelly Stokes" userId="3e5c5154-569e-4d81-aa91-4f91841cdfa9" providerId="ADAL" clId="{9A4BE44B-0138-4837-AF7E-629E6DEEE167}" dt="2022-12-21T10:57:09.776" v="892"/>
          <ac:spMkLst>
            <pc:docMk/>
            <pc:sldMk cId="1824576865" sldId="1925"/>
            <ac:spMk id="12" creationId="{E384BFF7-3319-CAE2-192F-C4DCBBBBFCCA}"/>
          </ac:spMkLst>
        </pc:spChg>
        <pc:picChg chg="add mod">
          <ac:chgData name="Kelly Stokes" userId="3e5c5154-569e-4d81-aa91-4f91841cdfa9" providerId="ADAL" clId="{9A4BE44B-0138-4837-AF7E-629E6DEEE167}" dt="2022-12-21T10:56:27.276" v="868" actId="1076"/>
          <ac:picMkLst>
            <pc:docMk/>
            <pc:sldMk cId="1824576865" sldId="1925"/>
            <ac:picMk id="3" creationId="{DF4B4CD9-E45B-FE7A-5391-A7ACF7125FCC}"/>
          </ac:picMkLst>
        </pc:picChg>
        <pc:picChg chg="del">
          <ac:chgData name="Kelly Stokes" userId="3e5c5154-569e-4d81-aa91-4f91841cdfa9" providerId="ADAL" clId="{9A4BE44B-0138-4837-AF7E-629E6DEEE167}" dt="2022-12-21T10:56:25" v="867" actId="478"/>
          <ac:picMkLst>
            <pc:docMk/>
            <pc:sldMk cId="1824576865" sldId="1925"/>
            <ac:picMk id="4" creationId="{45E12E9F-780D-B6E3-E450-67BFFE3DEE98}"/>
          </ac:picMkLst>
        </pc:picChg>
      </pc:sldChg>
      <pc:sldChg chg="addSp delSp modSp mod modAnim">
        <pc:chgData name="Kelly Stokes" userId="3e5c5154-569e-4d81-aa91-4f91841cdfa9" providerId="ADAL" clId="{9A4BE44B-0138-4837-AF7E-629E6DEEE167}" dt="2022-12-21T10:58:35.948" v="962"/>
        <pc:sldMkLst>
          <pc:docMk/>
          <pc:sldMk cId="2422170509" sldId="1926"/>
        </pc:sldMkLst>
        <pc:spChg chg="mod">
          <ac:chgData name="Kelly Stokes" userId="3e5c5154-569e-4d81-aa91-4f91841cdfa9" providerId="ADAL" clId="{9A4BE44B-0138-4837-AF7E-629E6DEEE167}" dt="2022-12-21T10:57:30.856" v="915" actId="20577"/>
          <ac:spMkLst>
            <pc:docMk/>
            <pc:sldMk cId="2422170509" sldId="1926"/>
            <ac:spMk id="2" creationId="{52DA34BA-82FC-47C5-BCE1-BB65E08B92A1}"/>
          </ac:spMkLst>
        </pc:spChg>
        <pc:spChg chg="mod">
          <ac:chgData name="Kelly Stokes" userId="3e5c5154-569e-4d81-aa91-4f91841cdfa9" providerId="ADAL" clId="{9A4BE44B-0138-4837-AF7E-629E6DEEE167}" dt="2022-12-21T10:58:16.030" v="961" actId="255"/>
          <ac:spMkLst>
            <pc:docMk/>
            <pc:sldMk cId="2422170509" sldId="1926"/>
            <ac:spMk id="8" creationId="{B0B20B61-5057-D7DD-C3F9-0AB185533D24}"/>
          </ac:spMkLst>
        </pc:spChg>
        <pc:spChg chg="mod">
          <ac:chgData name="Kelly Stokes" userId="3e5c5154-569e-4d81-aa91-4f91841cdfa9" providerId="ADAL" clId="{9A4BE44B-0138-4837-AF7E-629E6DEEE167}" dt="2022-12-21T10:58:35.948" v="962"/>
          <ac:spMkLst>
            <pc:docMk/>
            <pc:sldMk cId="2422170509" sldId="1926"/>
            <ac:spMk id="12" creationId="{E384BFF7-3319-CAE2-192F-C4DCBBBBFCCA}"/>
          </ac:spMkLst>
        </pc:spChg>
        <pc:picChg chg="del">
          <ac:chgData name="Kelly Stokes" userId="3e5c5154-569e-4d81-aa91-4f91841cdfa9" providerId="ADAL" clId="{9A4BE44B-0138-4837-AF7E-629E6DEEE167}" dt="2022-12-21T10:57:21.290" v="893" actId="478"/>
          <ac:picMkLst>
            <pc:docMk/>
            <pc:sldMk cId="2422170509" sldId="1926"/>
            <ac:picMk id="3" creationId="{583C7E46-E842-21E7-E0F4-BCBAA66D9189}"/>
          </ac:picMkLst>
        </pc:picChg>
        <pc:picChg chg="add mod">
          <ac:chgData name="Kelly Stokes" userId="3e5c5154-569e-4d81-aa91-4f91841cdfa9" providerId="ADAL" clId="{9A4BE44B-0138-4837-AF7E-629E6DEEE167}" dt="2022-12-21T10:57:23.690" v="895" actId="1076"/>
          <ac:picMkLst>
            <pc:docMk/>
            <pc:sldMk cId="2422170509" sldId="1926"/>
            <ac:picMk id="4" creationId="{1DCC8AB6-5434-6E17-75F5-07504BC8B5DB}"/>
          </ac:picMkLst>
        </pc:picChg>
      </pc:sldChg>
      <pc:sldChg chg="addSp delSp modSp mod modAnim">
        <pc:chgData name="Kelly Stokes" userId="3e5c5154-569e-4d81-aa91-4f91841cdfa9" providerId="ADAL" clId="{9A4BE44B-0138-4837-AF7E-629E6DEEE167}" dt="2022-12-21T10:59:41.473" v="1001"/>
        <pc:sldMkLst>
          <pc:docMk/>
          <pc:sldMk cId="1271236236" sldId="1927"/>
        </pc:sldMkLst>
        <pc:spChg chg="mod">
          <ac:chgData name="Kelly Stokes" userId="3e5c5154-569e-4d81-aa91-4f91841cdfa9" providerId="ADAL" clId="{9A4BE44B-0138-4837-AF7E-629E6DEEE167}" dt="2022-12-21T10:58:52.654" v="974" actId="20577"/>
          <ac:spMkLst>
            <pc:docMk/>
            <pc:sldMk cId="1271236236" sldId="1927"/>
            <ac:spMk id="2" creationId="{52DA34BA-82FC-47C5-BCE1-BB65E08B92A1}"/>
          </ac:spMkLst>
        </pc:spChg>
        <pc:spChg chg="mod">
          <ac:chgData name="Kelly Stokes" userId="3e5c5154-569e-4d81-aa91-4f91841cdfa9" providerId="ADAL" clId="{9A4BE44B-0138-4837-AF7E-629E6DEEE167}" dt="2022-12-21T10:59:19.299" v="997" actId="14100"/>
          <ac:spMkLst>
            <pc:docMk/>
            <pc:sldMk cId="1271236236" sldId="1927"/>
            <ac:spMk id="8" creationId="{B0B20B61-5057-D7DD-C3F9-0AB185533D24}"/>
          </ac:spMkLst>
        </pc:spChg>
        <pc:spChg chg="mod">
          <ac:chgData name="Kelly Stokes" userId="3e5c5154-569e-4d81-aa91-4f91841cdfa9" providerId="ADAL" clId="{9A4BE44B-0138-4837-AF7E-629E6DEEE167}" dt="2022-12-21T10:59:32.603" v="998"/>
          <ac:spMkLst>
            <pc:docMk/>
            <pc:sldMk cId="1271236236" sldId="1927"/>
            <ac:spMk id="12" creationId="{E384BFF7-3319-CAE2-192F-C4DCBBBBFCCA}"/>
          </ac:spMkLst>
        </pc:spChg>
        <pc:picChg chg="del">
          <ac:chgData name="Kelly Stokes" userId="3e5c5154-569e-4d81-aa91-4f91841cdfa9" providerId="ADAL" clId="{9A4BE44B-0138-4837-AF7E-629E6DEEE167}" dt="2022-12-21T10:58:47.518" v="963" actId="478"/>
          <ac:picMkLst>
            <pc:docMk/>
            <pc:sldMk cId="1271236236" sldId="1927"/>
            <ac:picMk id="3" creationId="{D2787CCE-EA21-32E5-3C38-C6365F6D958B}"/>
          </ac:picMkLst>
        </pc:picChg>
        <pc:picChg chg="add mod">
          <ac:chgData name="Kelly Stokes" userId="3e5c5154-569e-4d81-aa91-4f91841cdfa9" providerId="ADAL" clId="{9A4BE44B-0138-4837-AF7E-629E6DEEE167}" dt="2022-12-21T10:58:49.530" v="965" actId="1076"/>
          <ac:picMkLst>
            <pc:docMk/>
            <pc:sldMk cId="1271236236" sldId="1927"/>
            <ac:picMk id="4" creationId="{53CD4135-D213-9050-4BB9-48B37C3C341E}"/>
          </ac:picMkLst>
        </pc:picChg>
      </pc:sldChg>
      <pc:sldChg chg="modSp mod">
        <pc:chgData name="Kelly Stokes" userId="3e5c5154-569e-4d81-aa91-4f91841cdfa9" providerId="ADAL" clId="{9A4BE44B-0138-4837-AF7E-629E6DEEE167}" dt="2022-12-21T11:00:04.532" v="1005" actId="27636"/>
        <pc:sldMkLst>
          <pc:docMk/>
          <pc:sldMk cId="337731103" sldId="1928"/>
        </pc:sldMkLst>
        <pc:spChg chg="mod">
          <ac:chgData name="Kelly Stokes" userId="3e5c5154-569e-4d81-aa91-4f91841cdfa9" providerId="ADAL" clId="{9A4BE44B-0138-4837-AF7E-629E6DEEE167}" dt="2022-12-21T10:59:57.509" v="1002"/>
          <ac:spMkLst>
            <pc:docMk/>
            <pc:sldMk cId="337731103" sldId="1928"/>
            <ac:spMk id="2" creationId="{52DA34BA-82FC-47C5-BCE1-BB65E08B92A1}"/>
          </ac:spMkLst>
        </pc:spChg>
        <pc:spChg chg="mod">
          <ac:chgData name="Kelly Stokes" userId="3e5c5154-569e-4d81-aa91-4f91841cdfa9" providerId="ADAL" clId="{9A4BE44B-0138-4837-AF7E-629E6DEEE167}" dt="2022-12-21T11:00:04.532" v="1005" actId="27636"/>
          <ac:spMkLst>
            <pc:docMk/>
            <pc:sldMk cId="337731103" sldId="1928"/>
            <ac:spMk id="3" creationId="{847A1AC9-9EC9-E1AA-348D-958CE44F2772}"/>
          </ac:spMkLst>
        </pc:spChg>
      </pc:sldChg>
      <pc:sldChg chg="modSp mod">
        <pc:chgData name="Kelly Stokes" userId="3e5c5154-569e-4d81-aa91-4f91841cdfa9" providerId="ADAL" clId="{9A4BE44B-0138-4837-AF7E-629E6DEEE167}" dt="2022-12-21T11:00:46.949" v="1014" actId="1076"/>
        <pc:sldMkLst>
          <pc:docMk/>
          <pc:sldMk cId="1795016012" sldId="1929"/>
        </pc:sldMkLst>
        <pc:spChg chg="mod">
          <ac:chgData name="Kelly Stokes" userId="3e5c5154-569e-4d81-aa91-4f91841cdfa9" providerId="ADAL" clId="{9A4BE44B-0138-4837-AF7E-629E6DEEE167}" dt="2022-12-21T11:00:21.774" v="1006"/>
          <ac:spMkLst>
            <pc:docMk/>
            <pc:sldMk cId="1795016012" sldId="1929"/>
            <ac:spMk id="2" creationId="{52DA34BA-82FC-47C5-BCE1-BB65E08B92A1}"/>
          </ac:spMkLst>
        </pc:spChg>
        <pc:spChg chg="mod">
          <ac:chgData name="Kelly Stokes" userId="3e5c5154-569e-4d81-aa91-4f91841cdfa9" providerId="ADAL" clId="{9A4BE44B-0138-4837-AF7E-629E6DEEE167}" dt="2022-12-21T11:00:46.949" v="1014" actId="1076"/>
          <ac:spMkLst>
            <pc:docMk/>
            <pc:sldMk cId="1795016012" sldId="1929"/>
            <ac:spMk id="3" creationId="{847A1AC9-9EC9-E1AA-348D-958CE44F2772}"/>
          </ac:spMkLst>
        </pc:spChg>
      </pc:sldChg>
      <pc:sldChg chg="modSp mod">
        <pc:chgData name="Kelly Stokes" userId="3e5c5154-569e-4d81-aa91-4f91841cdfa9" providerId="ADAL" clId="{9A4BE44B-0138-4837-AF7E-629E6DEEE167}" dt="2022-12-21T11:01:12.521" v="1020" actId="27636"/>
        <pc:sldMkLst>
          <pc:docMk/>
          <pc:sldMk cId="2914472995" sldId="1930"/>
        </pc:sldMkLst>
        <pc:spChg chg="mod">
          <ac:chgData name="Kelly Stokes" userId="3e5c5154-569e-4d81-aa91-4f91841cdfa9" providerId="ADAL" clId="{9A4BE44B-0138-4837-AF7E-629E6DEEE167}" dt="2022-12-21T11:00:58.977" v="1015"/>
          <ac:spMkLst>
            <pc:docMk/>
            <pc:sldMk cId="2914472995" sldId="1930"/>
            <ac:spMk id="2" creationId="{52DA34BA-82FC-47C5-BCE1-BB65E08B92A1}"/>
          </ac:spMkLst>
        </pc:spChg>
        <pc:spChg chg="mod">
          <ac:chgData name="Kelly Stokes" userId="3e5c5154-569e-4d81-aa91-4f91841cdfa9" providerId="ADAL" clId="{9A4BE44B-0138-4837-AF7E-629E6DEEE167}" dt="2022-12-21T11:01:12.521" v="1020" actId="27636"/>
          <ac:spMkLst>
            <pc:docMk/>
            <pc:sldMk cId="2914472995" sldId="1930"/>
            <ac:spMk id="3" creationId="{847A1AC9-9EC9-E1AA-348D-958CE44F2772}"/>
          </ac:spMkLst>
        </pc:spChg>
      </pc:sldChg>
      <pc:sldChg chg="modNotesTx">
        <pc:chgData name="Kelly Stokes" userId="3e5c5154-569e-4d81-aa91-4f91841cdfa9" providerId="ADAL" clId="{9A4BE44B-0138-4837-AF7E-629E6DEEE167}" dt="2022-12-21T11:01:39.891" v="1021"/>
        <pc:sldMkLst>
          <pc:docMk/>
          <pc:sldMk cId="327583539" sldId="1939"/>
        </pc:sldMkLst>
      </pc:sldChg>
      <pc:sldChg chg="modSp mod">
        <pc:chgData name="Kelly Stokes" userId="3e5c5154-569e-4d81-aa91-4f91841cdfa9" providerId="ADAL" clId="{9A4BE44B-0138-4837-AF7E-629E6DEEE167}" dt="2022-12-21T11:01:47.033" v="1024" actId="1076"/>
        <pc:sldMkLst>
          <pc:docMk/>
          <pc:sldMk cId="2862032479" sldId="1940"/>
        </pc:sldMkLst>
        <pc:spChg chg="mod">
          <ac:chgData name="Kelly Stokes" userId="3e5c5154-569e-4d81-aa91-4f91841cdfa9" providerId="ADAL" clId="{9A4BE44B-0138-4837-AF7E-629E6DEEE167}" dt="2022-12-21T11:01:47.033" v="1024" actId="1076"/>
          <ac:spMkLst>
            <pc:docMk/>
            <pc:sldMk cId="2862032479" sldId="1940"/>
            <ac:spMk id="2" creationId="{77E26784-A357-92CE-B6B1-8F248D3D6650}"/>
          </ac:spMkLst>
        </pc:spChg>
      </pc:sldChg>
      <pc:sldChg chg="del">
        <pc:chgData name="Kelly Stokes" userId="3e5c5154-569e-4d81-aa91-4f91841cdfa9" providerId="ADAL" clId="{9A4BE44B-0138-4837-AF7E-629E6DEEE167}" dt="2022-12-21T11:02:08.632" v="1025" actId="2696"/>
        <pc:sldMkLst>
          <pc:docMk/>
          <pc:sldMk cId="3396266100" sldId="1948"/>
        </pc:sldMkLst>
      </pc:sldChg>
      <pc:sldChg chg="del">
        <pc:chgData name="Kelly Stokes" userId="3e5c5154-569e-4d81-aa91-4f91841cdfa9" providerId="ADAL" clId="{9A4BE44B-0138-4837-AF7E-629E6DEEE167}" dt="2022-12-21T11:02:08.632" v="1025" actId="2696"/>
        <pc:sldMkLst>
          <pc:docMk/>
          <pc:sldMk cId="1775063173" sldId="1949"/>
        </pc:sldMkLst>
      </pc:sldChg>
      <pc:sldChg chg="del">
        <pc:chgData name="Kelly Stokes" userId="3e5c5154-569e-4d81-aa91-4f91841cdfa9" providerId="ADAL" clId="{9A4BE44B-0138-4837-AF7E-629E6DEEE167}" dt="2022-12-21T11:02:08.632" v="1025" actId="2696"/>
        <pc:sldMkLst>
          <pc:docMk/>
          <pc:sldMk cId="3439760369" sldId="1950"/>
        </pc:sldMkLst>
      </pc:sldChg>
      <pc:sldChg chg="addSp delSp modSp modAnim">
        <pc:chgData name="Kelly Stokes" userId="3e5c5154-569e-4d81-aa91-4f91841cdfa9" providerId="ADAL" clId="{9A4BE44B-0138-4837-AF7E-629E6DEEE167}" dt="2022-12-21T11:04:08.371" v="1101" actId="20577"/>
        <pc:sldMkLst>
          <pc:docMk/>
          <pc:sldMk cId="3435992400" sldId="1954"/>
        </pc:sldMkLst>
        <pc:spChg chg="mod">
          <ac:chgData name="Kelly Stokes" userId="3e5c5154-569e-4d81-aa91-4f91841cdfa9" providerId="ADAL" clId="{9A4BE44B-0138-4837-AF7E-629E6DEEE167}" dt="2022-12-21T11:02:48.111" v="1034" actId="20577"/>
          <ac:spMkLst>
            <pc:docMk/>
            <pc:sldMk cId="3435992400" sldId="1954"/>
            <ac:spMk id="2" creationId="{52DA34BA-82FC-47C5-BCE1-BB65E08B92A1}"/>
          </ac:spMkLst>
        </pc:spChg>
        <pc:spChg chg="mod">
          <ac:chgData name="Kelly Stokes" userId="3e5c5154-569e-4d81-aa91-4f91841cdfa9" providerId="ADAL" clId="{9A4BE44B-0138-4837-AF7E-629E6DEEE167}" dt="2022-12-21T11:04:08.371" v="1101" actId="20577"/>
          <ac:spMkLst>
            <pc:docMk/>
            <pc:sldMk cId="3435992400" sldId="1954"/>
            <ac:spMk id="5" creationId="{EBB8FA13-5BDC-AA50-B2C6-E5B9B422AFA4}"/>
          </ac:spMkLst>
        </pc:spChg>
        <pc:spChg chg="mod">
          <ac:chgData name="Kelly Stokes" userId="3e5c5154-569e-4d81-aa91-4f91841cdfa9" providerId="ADAL" clId="{9A4BE44B-0138-4837-AF7E-629E6DEEE167}" dt="2022-12-21T11:03:13.463" v="1070" actId="20577"/>
          <ac:spMkLst>
            <pc:docMk/>
            <pc:sldMk cId="3435992400" sldId="1954"/>
            <ac:spMk id="6" creationId="{F4143087-2E5F-3AA9-1F71-049E0E675309}"/>
          </ac:spMkLst>
        </pc:spChg>
        <pc:picChg chg="del">
          <ac:chgData name="Kelly Stokes" userId="3e5c5154-569e-4d81-aa91-4f91841cdfa9" providerId="ADAL" clId="{9A4BE44B-0138-4837-AF7E-629E6DEEE167}" dt="2022-12-21T11:03:15.156" v="1071" actId="478"/>
          <ac:picMkLst>
            <pc:docMk/>
            <pc:sldMk cId="3435992400" sldId="1954"/>
            <ac:picMk id="3" creationId="{75AAAC6D-9531-5771-2A57-28D5077FDFCD}"/>
          </ac:picMkLst>
        </pc:picChg>
        <pc:picChg chg="add mod">
          <ac:chgData name="Kelly Stokes" userId="3e5c5154-569e-4d81-aa91-4f91841cdfa9" providerId="ADAL" clId="{9A4BE44B-0138-4837-AF7E-629E6DEEE167}" dt="2022-12-21T11:03:34.861" v="1073" actId="1076"/>
          <ac:picMkLst>
            <pc:docMk/>
            <pc:sldMk cId="3435992400" sldId="1954"/>
            <ac:picMk id="24578" creationId="{502734DC-57CA-0B01-3D7C-473363BDFB77}"/>
          </ac:picMkLst>
        </pc:picChg>
      </pc:sldChg>
      <pc:sldChg chg="addSp delSp modSp modAnim">
        <pc:chgData name="Kelly Stokes" userId="3e5c5154-569e-4d81-aa91-4f91841cdfa9" providerId="ADAL" clId="{9A4BE44B-0138-4837-AF7E-629E6DEEE167}" dt="2022-12-21T11:05:00.370" v="1134"/>
        <pc:sldMkLst>
          <pc:docMk/>
          <pc:sldMk cId="2848471595" sldId="1955"/>
        </pc:sldMkLst>
        <pc:spChg chg="mod">
          <ac:chgData name="Kelly Stokes" userId="3e5c5154-569e-4d81-aa91-4f91841cdfa9" providerId="ADAL" clId="{9A4BE44B-0138-4837-AF7E-629E6DEEE167}" dt="2022-12-21T11:04:31.239" v="1128" actId="20577"/>
          <ac:spMkLst>
            <pc:docMk/>
            <pc:sldMk cId="2848471595" sldId="1955"/>
            <ac:spMk id="2" creationId="{52DA34BA-82FC-47C5-BCE1-BB65E08B92A1}"/>
          </ac:spMkLst>
        </pc:spChg>
        <pc:spChg chg="mod">
          <ac:chgData name="Kelly Stokes" userId="3e5c5154-569e-4d81-aa91-4f91841cdfa9" providerId="ADAL" clId="{9A4BE44B-0138-4837-AF7E-629E6DEEE167}" dt="2022-12-21T11:04:21.447" v="1110" actId="20577"/>
          <ac:spMkLst>
            <pc:docMk/>
            <pc:sldMk cId="2848471595" sldId="1955"/>
            <ac:spMk id="5" creationId="{EBB8FA13-5BDC-AA50-B2C6-E5B9B422AFA4}"/>
          </ac:spMkLst>
        </pc:spChg>
        <pc:spChg chg="mod">
          <ac:chgData name="Kelly Stokes" userId="3e5c5154-569e-4d81-aa91-4f91841cdfa9" providerId="ADAL" clId="{9A4BE44B-0138-4837-AF7E-629E6DEEE167}" dt="2022-12-21T11:04:25.925" v="1119" actId="20577"/>
          <ac:spMkLst>
            <pc:docMk/>
            <pc:sldMk cId="2848471595" sldId="1955"/>
            <ac:spMk id="6" creationId="{F4143087-2E5F-3AA9-1F71-049E0E675309}"/>
          </ac:spMkLst>
        </pc:spChg>
        <pc:picChg chg="del">
          <ac:chgData name="Kelly Stokes" userId="3e5c5154-569e-4d81-aa91-4f91841cdfa9" providerId="ADAL" clId="{9A4BE44B-0138-4837-AF7E-629E6DEEE167}" dt="2022-12-21T11:04:32.905" v="1129" actId="478"/>
          <ac:picMkLst>
            <pc:docMk/>
            <pc:sldMk cId="2848471595" sldId="1955"/>
            <ac:picMk id="3" creationId="{21744331-BC40-A34B-D522-E445FE6225FE}"/>
          </ac:picMkLst>
        </pc:picChg>
        <pc:picChg chg="add mod">
          <ac:chgData name="Kelly Stokes" userId="3e5c5154-569e-4d81-aa91-4f91841cdfa9" providerId="ADAL" clId="{9A4BE44B-0138-4837-AF7E-629E6DEEE167}" dt="2022-12-21T11:04:56.009" v="1131" actId="1076"/>
          <ac:picMkLst>
            <pc:docMk/>
            <pc:sldMk cId="2848471595" sldId="1955"/>
            <ac:picMk id="23554" creationId="{2A020182-842E-42F6-0AEA-096956B9ADC4}"/>
          </ac:picMkLst>
        </pc:picChg>
      </pc:sldChg>
      <pc:sldChg chg="addSp delSp modSp modAnim">
        <pc:chgData name="Kelly Stokes" userId="3e5c5154-569e-4d81-aa91-4f91841cdfa9" providerId="ADAL" clId="{9A4BE44B-0138-4837-AF7E-629E6DEEE167}" dt="2022-12-21T11:06:26.733" v="1199"/>
        <pc:sldMkLst>
          <pc:docMk/>
          <pc:sldMk cId="1304490887" sldId="1956"/>
        </pc:sldMkLst>
        <pc:spChg chg="mod">
          <ac:chgData name="Kelly Stokes" userId="3e5c5154-569e-4d81-aa91-4f91841cdfa9" providerId="ADAL" clId="{9A4BE44B-0138-4837-AF7E-629E6DEEE167}" dt="2022-12-21T11:05:15.916" v="1162" actId="20577"/>
          <ac:spMkLst>
            <pc:docMk/>
            <pc:sldMk cId="1304490887" sldId="1956"/>
            <ac:spMk id="2" creationId="{52DA34BA-82FC-47C5-BCE1-BB65E08B92A1}"/>
          </ac:spMkLst>
        </pc:spChg>
        <pc:spChg chg="mod">
          <ac:chgData name="Kelly Stokes" userId="3e5c5154-569e-4d81-aa91-4f91841cdfa9" providerId="ADAL" clId="{9A4BE44B-0138-4837-AF7E-629E6DEEE167}" dt="2022-12-21T11:05:22.880" v="1181" actId="6549"/>
          <ac:spMkLst>
            <pc:docMk/>
            <pc:sldMk cId="1304490887" sldId="1956"/>
            <ac:spMk id="5" creationId="{EBB8FA13-5BDC-AA50-B2C6-E5B9B422AFA4}"/>
          </ac:spMkLst>
        </pc:spChg>
        <pc:spChg chg="mod">
          <ac:chgData name="Kelly Stokes" userId="3e5c5154-569e-4d81-aa91-4f91841cdfa9" providerId="ADAL" clId="{9A4BE44B-0138-4837-AF7E-629E6DEEE167}" dt="2022-12-21T11:05:30.600" v="1193" actId="20577"/>
          <ac:spMkLst>
            <pc:docMk/>
            <pc:sldMk cId="1304490887" sldId="1956"/>
            <ac:spMk id="6" creationId="{F4143087-2E5F-3AA9-1F71-049E0E675309}"/>
          </ac:spMkLst>
        </pc:spChg>
        <pc:picChg chg="del">
          <ac:chgData name="Kelly Stokes" userId="3e5c5154-569e-4d81-aa91-4f91841cdfa9" providerId="ADAL" clId="{9A4BE44B-0138-4837-AF7E-629E6DEEE167}" dt="2022-12-21T11:06:22.351" v="1194" actId="478"/>
          <ac:picMkLst>
            <pc:docMk/>
            <pc:sldMk cId="1304490887" sldId="1956"/>
            <ac:picMk id="3" creationId="{0400CE4F-F7C4-1D6D-9B74-129DD89C4272}"/>
          </ac:picMkLst>
        </pc:picChg>
        <pc:picChg chg="add mod">
          <ac:chgData name="Kelly Stokes" userId="3e5c5154-569e-4d81-aa91-4f91841cdfa9" providerId="ADAL" clId="{9A4BE44B-0138-4837-AF7E-629E6DEEE167}" dt="2022-12-21T11:06:24.407" v="1196" actId="1076"/>
          <ac:picMkLst>
            <pc:docMk/>
            <pc:sldMk cId="1304490887" sldId="1956"/>
            <ac:picMk id="22530" creationId="{721BE362-FC86-86AF-F449-14BCDDB13B8E}"/>
          </ac:picMkLst>
        </pc:picChg>
      </pc:sldChg>
      <pc:sldChg chg="addSp delSp modSp modAnim">
        <pc:chgData name="Kelly Stokes" userId="3e5c5154-569e-4d81-aa91-4f91841cdfa9" providerId="ADAL" clId="{9A4BE44B-0138-4837-AF7E-629E6DEEE167}" dt="2022-12-21T11:07:23.786" v="1257"/>
        <pc:sldMkLst>
          <pc:docMk/>
          <pc:sldMk cId="3335492089" sldId="1957"/>
        </pc:sldMkLst>
        <pc:spChg chg="mod">
          <ac:chgData name="Kelly Stokes" userId="3e5c5154-569e-4d81-aa91-4f91841cdfa9" providerId="ADAL" clId="{9A4BE44B-0138-4837-AF7E-629E6DEEE167}" dt="2022-12-21T11:06:43.614" v="1214" actId="20577"/>
          <ac:spMkLst>
            <pc:docMk/>
            <pc:sldMk cId="3335492089" sldId="1957"/>
            <ac:spMk id="2" creationId="{52DA34BA-82FC-47C5-BCE1-BB65E08B92A1}"/>
          </ac:spMkLst>
        </pc:spChg>
        <pc:spChg chg="mod">
          <ac:chgData name="Kelly Stokes" userId="3e5c5154-569e-4d81-aa91-4f91841cdfa9" providerId="ADAL" clId="{9A4BE44B-0138-4837-AF7E-629E6DEEE167}" dt="2022-12-21T11:07:10.668" v="1256" actId="20577"/>
          <ac:spMkLst>
            <pc:docMk/>
            <pc:sldMk cId="3335492089" sldId="1957"/>
            <ac:spMk id="8" creationId="{B0B20B61-5057-D7DD-C3F9-0AB185533D24}"/>
          </ac:spMkLst>
        </pc:spChg>
        <pc:spChg chg="mod">
          <ac:chgData name="Kelly Stokes" userId="3e5c5154-569e-4d81-aa91-4f91841cdfa9" providerId="ADAL" clId="{9A4BE44B-0138-4837-AF7E-629E6DEEE167}" dt="2022-12-21T11:07:23.786" v="1257"/>
          <ac:spMkLst>
            <pc:docMk/>
            <pc:sldMk cId="3335492089" sldId="1957"/>
            <ac:spMk id="12" creationId="{E384BFF7-3319-CAE2-192F-C4DCBBBBFCCA}"/>
          </ac:spMkLst>
        </pc:spChg>
        <pc:picChg chg="add mod">
          <ac:chgData name="Kelly Stokes" userId="3e5c5154-569e-4d81-aa91-4f91841cdfa9" providerId="ADAL" clId="{9A4BE44B-0138-4837-AF7E-629E6DEEE167}" dt="2022-12-21T11:06:39.471" v="1205" actId="1076"/>
          <ac:picMkLst>
            <pc:docMk/>
            <pc:sldMk cId="3335492089" sldId="1957"/>
            <ac:picMk id="3" creationId="{3FCA1DDC-3980-3FB8-23CA-48C3550DA685}"/>
          </ac:picMkLst>
        </pc:picChg>
        <pc:picChg chg="del">
          <ac:chgData name="Kelly Stokes" userId="3e5c5154-569e-4d81-aa91-4f91841cdfa9" providerId="ADAL" clId="{9A4BE44B-0138-4837-AF7E-629E6DEEE167}" dt="2022-12-21T11:06:33.991" v="1200" actId="478"/>
          <ac:picMkLst>
            <pc:docMk/>
            <pc:sldMk cId="3335492089" sldId="1957"/>
            <ac:picMk id="4" creationId="{45E12E9F-780D-B6E3-E450-67BFFE3DEE98}"/>
          </ac:picMkLst>
        </pc:picChg>
      </pc:sldChg>
      <pc:sldChg chg="addSp delSp modSp modAnim">
        <pc:chgData name="Kelly Stokes" userId="3e5c5154-569e-4d81-aa91-4f91841cdfa9" providerId="ADAL" clId="{9A4BE44B-0138-4837-AF7E-629E6DEEE167}" dt="2022-12-21T11:08:04.972" v="1297"/>
        <pc:sldMkLst>
          <pc:docMk/>
          <pc:sldMk cId="4002710416" sldId="1958"/>
        </pc:sldMkLst>
        <pc:spChg chg="mod">
          <ac:chgData name="Kelly Stokes" userId="3e5c5154-569e-4d81-aa91-4f91841cdfa9" providerId="ADAL" clId="{9A4BE44B-0138-4837-AF7E-629E6DEEE167}" dt="2022-12-21T11:07:38.632" v="1273" actId="20577"/>
          <ac:spMkLst>
            <pc:docMk/>
            <pc:sldMk cId="4002710416" sldId="1958"/>
            <ac:spMk id="2" creationId="{52DA34BA-82FC-47C5-BCE1-BB65E08B92A1}"/>
          </ac:spMkLst>
        </pc:spChg>
        <pc:spChg chg="mod">
          <ac:chgData name="Kelly Stokes" userId="3e5c5154-569e-4d81-aa91-4f91841cdfa9" providerId="ADAL" clId="{9A4BE44B-0138-4837-AF7E-629E6DEEE167}" dt="2022-12-21T11:07:51.540" v="1296" actId="20577"/>
          <ac:spMkLst>
            <pc:docMk/>
            <pc:sldMk cId="4002710416" sldId="1958"/>
            <ac:spMk id="8" creationId="{B0B20B61-5057-D7DD-C3F9-0AB185533D24}"/>
          </ac:spMkLst>
        </pc:spChg>
        <pc:spChg chg="mod">
          <ac:chgData name="Kelly Stokes" userId="3e5c5154-569e-4d81-aa91-4f91841cdfa9" providerId="ADAL" clId="{9A4BE44B-0138-4837-AF7E-629E6DEEE167}" dt="2022-12-21T11:08:04.972" v="1297"/>
          <ac:spMkLst>
            <pc:docMk/>
            <pc:sldMk cId="4002710416" sldId="1958"/>
            <ac:spMk id="12" creationId="{E384BFF7-3319-CAE2-192F-C4DCBBBBFCCA}"/>
          </ac:spMkLst>
        </pc:spChg>
        <pc:picChg chg="del">
          <ac:chgData name="Kelly Stokes" userId="3e5c5154-569e-4d81-aa91-4f91841cdfa9" providerId="ADAL" clId="{9A4BE44B-0138-4837-AF7E-629E6DEEE167}" dt="2022-12-21T11:07:30.263" v="1258" actId="478"/>
          <ac:picMkLst>
            <pc:docMk/>
            <pc:sldMk cId="4002710416" sldId="1958"/>
            <ac:picMk id="3" creationId="{583C7E46-E842-21E7-E0F4-BCBAA66D9189}"/>
          </ac:picMkLst>
        </pc:picChg>
        <pc:picChg chg="add mod">
          <ac:chgData name="Kelly Stokes" userId="3e5c5154-569e-4d81-aa91-4f91841cdfa9" providerId="ADAL" clId="{9A4BE44B-0138-4837-AF7E-629E6DEEE167}" dt="2022-12-21T11:07:32.405" v="1260" actId="1076"/>
          <ac:picMkLst>
            <pc:docMk/>
            <pc:sldMk cId="4002710416" sldId="1958"/>
            <ac:picMk id="4" creationId="{ED97578D-145F-04B9-9A5E-4051260383D6}"/>
          </ac:picMkLst>
        </pc:picChg>
      </pc:sldChg>
      <pc:sldChg chg="addSp delSp modSp modAnim">
        <pc:chgData name="Kelly Stokes" userId="3e5c5154-569e-4d81-aa91-4f91841cdfa9" providerId="ADAL" clId="{9A4BE44B-0138-4837-AF7E-629E6DEEE167}" dt="2022-12-21T11:08:54.853" v="1339"/>
        <pc:sldMkLst>
          <pc:docMk/>
          <pc:sldMk cId="3271082190" sldId="1959"/>
        </pc:sldMkLst>
        <pc:spChg chg="mod">
          <ac:chgData name="Kelly Stokes" userId="3e5c5154-569e-4d81-aa91-4f91841cdfa9" providerId="ADAL" clId="{9A4BE44B-0138-4837-AF7E-629E6DEEE167}" dt="2022-12-21T11:08:25.750" v="1313" actId="20577"/>
          <ac:spMkLst>
            <pc:docMk/>
            <pc:sldMk cId="3271082190" sldId="1959"/>
            <ac:spMk id="2" creationId="{52DA34BA-82FC-47C5-BCE1-BB65E08B92A1}"/>
          </ac:spMkLst>
        </pc:spChg>
        <pc:spChg chg="mod">
          <ac:chgData name="Kelly Stokes" userId="3e5c5154-569e-4d81-aa91-4f91841cdfa9" providerId="ADAL" clId="{9A4BE44B-0138-4837-AF7E-629E6DEEE167}" dt="2022-12-21T11:08:41.468" v="1338" actId="20577"/>
          <ac:spMkLst>
            <pc:docMk/>
            <pc:sldMk cId="3271082190" sldId="1959"/>
            <ac:spMk id="8" creationId="{B0B20B61-5057-D7DD-C3F9-0AB185533D24}"/>
          </ac:spMkLst>
        </pc:spChg>
        <pc:spChg chg="mod">
          <ac:chgData name="Kelly Stokes" userId="3e5c5154-569e-4d81-aa91-4f91841cdfa9" providerId="ADAL" clId="{9A4BE44B-0138-4837-AF7E-629E6DEEE167}" dt="2022-12-21T11:08:54.853" v="1339"/>
          <ac:spMkLst>
            <pc:docMk/>
            <pc:sldMk cId="3271082190" sldId="1959"/>
            <ac:spMk id="12" creationId="{E384BFF7-3319-CAE2-192F-C4DCBBBBFCCA}"/>
          </ac:spMkLst>
        </pc:spChg>
        <pc:picChg chg="del">
          <ac:chgData name="Kelly Stokes" userId="3e5c5154-569e-4d81-aa91-4f91841cdfa9" providerId="ADAL" clId="{9A4BE44B-0138-4837-AF7E-629E6DEEE167}" dt="2022-12-21T11:08:16.713" v="1298" actId="478"/>
          <ac:picMkLst>
            <pc:docMk/>
            <pc:sldMk cId="3271082190" sldId="1959"/>
            <ac:picMk id="3" creationId="{D2787CCE-EA21-32E5-3C38-C6365F6D958B}"/>
          </ac:picMkLst>
        </pc:picChg>
        <pc:picChg chg="add mod">
          <ac:chgData name="Kelly Stokes" userId="3e5c5154-569e-4d81-aa91-4f91841cdfa9" providerId="ADAL" clId="{9A4BE44B-0138-4837-AF7E-629E6DEEE167}" dt="2022-12-21T11:08:19.561" v="1300" actId="1076"/>
          <ac:picMkLst>
            <pc:docMk/>
            <pc:sldMk cId="3271082190" sldId="1959"/>
            <ac:picMk id="4" creationId="{79398A4C-80BF-44EC-DF55-EF16A9A9AD28}"/>
          </ac:picMkLst>
        </pc:picChg>
      </pc:sldChg>
      <pc:sldChg chg="modSp mod">
        <pc:chgData name="Kelly Stokes" userId="3e5c5154-569e-4d81-aa91-4f91841cdfa9" providerId="ADAL" clId="{9A4BE44B-0138-4837-AF7E-629E6DEEE167}" dt="2022-12-21T11:09:13.093" v="1341" actId="1076"/>
        <pc:sldMkLst>
          <pc:docMk/>
          <pc:sldMk cId="3807567338" sldId="1960"/>
        </pc:sldMkLst>
        <pc:spChg chg="mod">
          <ac:chgData name="Kelly Stokes" userId="3e5c5154-569e-4d81-aa91-4f91841cdfa9" providerId="ADAL" clId="{9A4BE44B-0138-4837-AF7E-629E6DEEE167}" dt="2022-12-21T11:09:08.954" v="1340"/>
          <ac:spMkLst>
            <pc:docMk/>
            <pc:sldMk cId="3807567338" sldId="1960"/>
            <ac:spMk id="2" creationId="{52DA34BA-82FC-47C5-BCE1-BB65E08B92A1}"/>
          </ac:spMkLst>
        </pc:spChg>
        <pc:spChg chg="mod">
          <ac:chgData name="Kelly Stokes" userId="3e5c5154-569e-4d81-aa91-4f91841cdfa9" providerId="ADAL" clId="{9A4BE44B-0138-4837-AF7E-629E6DEEE167}" dt="2022-12-21T11:09:13.093" v="1341" actId="1076"/>
          <ac:spMkLst>
            <pc:docMk/>
            <pc:sldMk cId="3807567338" sldId="1960"/>
            <ac:spMk id="3" creationId="{847A1AC9-9EC9-E1AA-348D-958CE44F2772}"/>
          </ac:spMkLst>
        </pc:spChg>
      </pc:sldChg>
      <pc:sldChg chg="modSp mod">
        <pc:chgData name="Kelly Stokes" userId="3e5c5154-569e-4d81-aa91-4f91841cdfa9" providerId="ADAL" clId="{9A4BE44B-0138-4837-AF7E-629E6DEEE167}" dt="2022-12-21T11:09:49.112" v="1347" actId="27636"/>
        <pc:sldMkLst>
          <pc:docMk/>
          <pc:sldMk cId="1312642471" sldId="1961"/>
        </pc:sldMkLst>
        <pc:spChg chg="mod">
          <ac:chgData name="Kelly Stokes" userId="3e5c5154-569e-4d81-aa91-4f91841cdfa9" providerId="ADAL" clId="{9A4BE44B-0138-4837-AF7E-629E6DEEE167}" dt="2022-12-21T11:09:36.868" v="1342"/>
          <ac:spMkLst>
            <pc:docMk/>
            <pc:sldMk cId="1312642471" sldId="1961"/>
            <ac:spMk id="2" creationId="{52DA34BA-82FC-47C5-BCE1-BB65E08B92A1}"/>
          </ac:spMkLst>
        </pc:spChg>
        <pc:spChg chg="mod">
          <ac:chgData name="Kelly Stokes" userId="3e5c5154-569e-4d81-aa91-4f91841cdfa9" providerId="ADAL" clId="{9A4BE44B-0138-4837-AF7E-629E6DEEE167}" dt="2022-12-21T11:09:49.112" v="1347" actId="27636"/>
          <ac:spMkLst>
            <pc:docMk/>
            <pc:sldMk cId="1312642471" sldId="1961"/>
            <ac:spMk id="3" creationId="{847A1AC9-9EC9-E1AA-348D-958CE44F2772}"/>
          </ac:spMkLst>
        </pc:spChg>
      </pc:sldChg>
      <pc:sldChg chg="modSp mod">
        <pc:chgData name="Kelly Stokes" userId="3e5c5154-569e-4d81-aa91-4f91841cdfa9" providerId="ADAL" clId="{9A4BE44B-0138-4837-AF7E-629E6DEEE167}" dt="2022-12-21T11:10:12.187" v="1353" actId="27636"/>
        <pc:sldMkLst>
          <pc:docMk/>
          <pc:sldMk cId="2098326532" sldId="1962"/>
        </pc:sldMkLst>
        <pc:spChg chg="mod">
          <ac:chgData name="Kelly Stokes" userId="3e5c5154-569e-4d81-aa91-4f91841cdfa9" providerId="ADAL" clId="{9A4BE44B-0138-4837-AF7E-629E6DEEE167}" dt="2022-12-21T11:10:04.095" v="1348"/>
          <ac:spMkLst>
            <pc:docMk/>
            <pc:sldMk cId="2098326532" sldId="1962"/>
            <ac:spMk id="2" creationId="{52DA34BA-82FC-47C5-BCE1-BB65E08B92A1}"/>
          </ac:spMkLst>
        </pc:spChg>
        <pc:spChg chg="mod">
          <ac:chgData name="Kelly Stokes" userId="3e5c5154-569e-4d81-aa91-4f91841cdfa9" providerId="ADAL" clId="{9A4BE44B-0138-4837-AF7E-629E6DEEE167}" dt="2022-12-21T11:10:12.187" v="1353" actId="27636"/>
          <ac:spMkLst>
            <pc:docMk/>
            <pc:sldMk cId="2098326532" sldId="1962"/>
            <ac:spMk id="3" creationId="{847A1AC9-9EC9-E1AA-348D-958CE44F2772}"/>
          </ac:spMkLst>
        </pc:spChg>
      </pc:sldChg>
      <pc:sldChg chg="modNotesTx">
        <pc:chgData name="Kelly Stokes" userId="3e5c5154-569e-4d81-aa91-4f91841cdfa9" providerId="ADAL" clId="{9A4BE44B-0138-4837-AF7E-629E6DEEE167}" dt="2022-12-21T11:10:35.214" v="1354"/>
        <pc:sldMkLst>
          <pc:docMk/>
          <pc:sldMk cId="1751035106" sldId="1971"/>
        </pc:sldMkLst>
      </pc:sldChg>
      <pc:sldChg chg="modSp mod">
        <pc:chgData name="Kelly Stokes" userId="3e5c5154-569e-4d81-aa91-4f91841cdfa9" providerId="ADAL" clId="{9A4BE44B-0138-4837-AF7E-629E6DEEE167}" dt="2022-12-21T11:10:41.083" v="1355"/>
        <pc:sldMkLst>
          <pc:docMk/>
          <pc:sldMk cId="902643499" sldId="1972"/>
        </pc:sldMkLst>
        <pc:spChg chg="mod">
          <ac:chgData name="Kelly Stokes" userId="3e5c5154-569e-4d81-aa91-4f91841cdfa9" providerId="ADAL" clId="{9A4BE44B-0138-4837-AF7E-629E6DEEE167}" dt="2022-12-21T11:10:41.083" v="1355"/>
          <ac:spMkLst>
            <pc:docMk/>
            <pc:sldMk cId="902643499" sldId="1972"/>
            <ac:spMk id="2" creationId="{77E26784-A357-92CE-B6B1-8F248D3D6650}"/>
          </ac:spMkLst>
        </pc:spChg>
      </pc:sldChg>
      <pc:sldChg chg="del">
        <pc:chgData name="Kelly Stokes" userId="3e5c5154-569e-4d81-aa91-4f91841cdfa9" providerId="ADAL" clId="{9A4BE44B-0138-4837-AF7E-629E6DEEE167}" dt="2022-12-21T11:11:11.066" v="1356" actId="2696"/>
        <pc:sldMkLst>
          <pc:docMk/>
          <pc:sldMk cId="1316374713" sldId="1980"/>
        </pc:sldMkLst>
      </pc:sldChg>
      <pc:sldChg chg="del">
        <pc:chgData name="Kelly Stokes" userId="3e5c5154-569e-4d81-aa91-4f91841cdfa9" providerId="ADAL" clId="{9A4BE44B-0138-4837-AF7E-629E6DEEE167}" dt="2022-12-21T11:11:11.066" v="1356" actId="2696"/>
        <pc:sldMkLst>
          <pc:docMk/>
          <pc:sldMk cId="2050938607" sldId="1981"/>
        </pc:sldMkLst>
      </pc:sldChg>
      <pc:sldChg chg="del">
        <pc:chgData name="Kelly Stokes" userId="3e5c5154-569e-4d81-aa91-4f91841cdfa9" providerId="ADAL" clId="{9A4BE44B-0138-4837-AF7E-629E6DEEE167}" dt="2022-12-21T11:11:11.066" v="1356" actId="2696"/>
        <pc:sldMkLst>
          <pc:docMk/>
          <pc:sldMk cId="1593161532" sldId="1982"/>
        </pc:sldMkLst>
      </pc:sldChg>
      <pc:sldChg chg="addSp delSp modSp modAnim">
        <pc:chgData name="Kelly Stokes" userId="3e5c5154-569e-4d81-aa91-4f91841cdfa9" providerId="ADAL" clId="{9A4BE44B-0138-4837-AF7E-629E6DEEE167}" dt="2022-12-21T11:12:54.814" v="1405"/>
        <pc:sldMkLst>
          <pc:docMk/>
          <pc:sldMk cId="816065539" sldId="1986"/>
        </pc:sldMkLst>
        <pc:spChg chg="mod">
          <ac:chgData name="Kelly Stokes" userId="3e5c5154-569e-4d81-aa91-4f91841cdfa9" providerId="ADAL" clId="{9A4BE44B-0138-4837-AF7E-629E6DEEE167}" dt="2022-12-21T11:11:43.061" v="1364" actId="20577"/>
          <ac:spMkLst>
            <pc:docMk/>
            <pc:sldMk cId="816065539" sldId="1986"/>
            <ac:spMk id="2" creationId="{52DA34BA-82FC-47C5-BCE1-BB65E08B92A1}"/>
          </ac:spMkLst>
        </pc:spChg>
        <pc:spChg chg="mod">
          <ac:chgData name="Kelly Stokes" userId="3e5c5154-569e-4d81-aa91-4f91841cdfa9" providerId="ADAL" clId="{9A4BE44B-0138-4837-AF7E-629E6DEEE167}" dt="2022-12-21T11:12:00.406" v="1391" actId="20577"/>
          <ac:spMkLst>
            <pc:docMk/>
            <pc:sldMk cId="816065539" sldId="1986"/>
            <ac:spMk id="5" creationId="{EBB8FA13-5BDC-AA50-B2C6-E5B9B422AFA4}"/>
          </ac:spMkLst>
        </pc:spChg>
        <pc:spChg chg="mod">
          <ac:chgData name="Kelly Stokes" userId="3e5c5154-569e-4d81-aa91-4f91841cdfa9" providerId="ADAL" clId="{9A4BE44B-0138-4837-AF7E-629E6DEEE167}" dt="2022-12-21T11:12:03.913" v="1399" actId="20577"/>
          <ac:spMkLst>
            <pc:docMk/>
            <pc:sldMk cId="816065539" sldId="1986"/>
            <ac:spMk id="6" creationId="{F4143087-2E5F-3AA9-1F71-049E0E675309}"/>
          </ac:spMkLst>
        </pc:spChg>
        <pc:picChg chg="del">
          <ac:chgData name="Kelly Stokes" userId="3e5c5154-569e-4d81-aa91-4f91841cdfa9" providerId="ADAL" clId="{9A4BE44B-0138-4837-AF7E-629E6DEEE167}" dt="2022-12-21T11:12:05.380" v="1400" actId="478"/>
          <ac:picMkLst>
            <pc:docMk/>
            <pc:sldMk cId="816065539" sldId="1986"/>
            <ac:picMk id="3" creationId="{75AAAC6D-9531-5771-2A57-28D5077FDFCD}"/>
          </ac:picMkLst>
        </pc:picChg>
        <pc:picChg chg="add mod">
          <ac:chgData name="Kelly Stokes" userId="3e5c5154-569e-4d81-aa91-4f91841cdfa9" providerId="ADAL" clId="{9A4BE44B-0138-4837-AF7E-629E6DEEE167}" dt="2022-12-21T11:12:50.761" v="1402" actId="1076"/>
          <ac:picMkLst>
            <pc:docMk/>
            <pc:sldMk cId="816065539" sldId="1986"/>
            <ac:picMk id="16386" creationId="{6F3F73C1-AC8A-0759-1521-4A3A6807AC20}"/>
          </ac:picMkLst>
        </pc:picChg>
      </pc:sldChg>
      <pc:sldChg chg="addSp delSp modSp modAnim">
        <pc:chgData name="Kelly Stokes" userId="3e5c5154-569e-4d81-aa91-4f91841cdfa9" providerId="ADAL" clId="{9A4BE44B-0138-4837-AF7E-629E6DEEE167}" dt="2022-12-21T11:14:10.712" v="1444"/>
        <pc:sldMkLst>
          <pc:docMk/>
          <pc:sldMk cId="3777173442" sldId="1987"/>
        </pc:sldMkLst>
        <pc:spChg chg="mod">
          <ac:chgData name="Kelly Stokes" userId="3e5c5154-569e-4d81-aa91-4f91841cdfa9" providerId="ADAL" clId="{9A4BE44B-0138-4837-AF7E-629E6DEEE167}" dt="2022-12-21T11:13:03.723" v="1415" actId="20577"/>
          <ac:spMkLst>
            <pc:docMk/>
            <pc:sldMk cId="3777173442" sldId="1987"/>
            <ac:spMk id="2" creationId="{52DA34BA-82FC-47C5-BCE1-BB65E08B92A1}"/>
          </ac:spMkLst>
        </pc:spChg>
        <pc:spChg chg="mod">
          <ac:chgData name="Kelly Stokes" userId="3e5c5154-569e-4d81-aa91-4f91841cdfa9" providerId="ADAL" clId="{9A4BE44B-0138-4837-AF7E-629E6DEEE167}" dt="2022-12-21T11:13:19.682" v="1430" actId="20577"/>
          <ac:spMkLst>
            <pc:docMk/>
            <pc:sldMk cId="3777173442" sldId="1987"/>
            <ac:spMk id="5" creationId="{EBB8FA13-5BDC-AA50-B2C6-E5B9B422AFA4}"/>
          </ac:spMkLst>
        </pc:spChg>
        <pc:spChg chg="mod">
          <ac:chgData name="Kelly Stokes" userId="3e5c5154-569e-4d81-aa91-4f91841cdfa9" providerId="ADAL" clId="{9A4BE44B-0138-4837-AF7E-629E6DEEE167}" dt="2022-12-21T11:13:25.545" v="1438" actId="20577"/>
          <ac:spMkLst>
            <pc:docMk/>
            <pc:sldMk cId="3777173442" sldId="1987"/>
            <ac:spMk id="6" creationId="{F4143087-2E5F-3AA9-1F71-049E0E675309}"/>
          </ac:spMkLst>
        </pc:spChg>
        <pc:picChg chg="del">
          <ac:chgData name="Kelly Stokes" userId="3e5c5154-569e-4d81-aa91-4f91841cdfa9" providerId="ADAL" clId="{9A4BE44B-0138-4837-AF7E-629E6DEEE167}" dt="2022-12-21T11:13:26.922" v="1439" actId="478"/>
          <ac:picMkLst>
            <pc:docMk/>
            <pc:sldMk cId="3777173442" sldId="1987"/>
            <ac:picMk id="3" creationId="{21744331-BC40-A34B-D522-E445FE6225FE}"/>
          </ac:picMkLst>
        </pc:picChg>
        <pc:picChg chg="add mod">
          <ac:chgData name="Kelly Stokes" userId="3e5c5154-569e-4d81-aa91-4f91841cdfa9" providerId="ADAL" clId="{9A4BE44B-0138-4837-AF7E-629E6DEEE167}" dt="2022-12-21T11:14:05.969" v="1441" actId="1076"/>
          <ac:picMkLst>
            <pc:docMk/>
            <pc:sldMk cId="3777173442" sldId="1987"/>
            <ac:picMk id="15362" creationId="{949C0743-4A87-74CE-5455-8F3E775F614B}"/>
          </ac:picMkLst>
        </pc:picChg>
      </pc:sldChg>
      <pc:sldChg chg="addSp delSp modSp modAnim">
        <pc:chgData name="Kelly Stokes" userId="3e5c5154-569e-4d81-aa91-4f91841cdfa9" providerId="ADAL" clId="{9A4BE44B-0138-4837-AF7E-629E6DEEE167}" dt="2022-12-21T11:15:14.744" v="1481"/>
        <pc:sldMkLst>
          <pc:docMk/>
          <pc:sldMk cId="1856655560" sldId="1988"/>
        </pc:sldMkLst>
        <pc:spChg chg="mod">
          <ac:chgData name="Kelly Stokes" userId="3e5c5154-569e-4d81-aa91-4f91841cdfa9" providerId="ADAL" clId="{9A4BE44B-0138-4837-AF7E-629E6DEEE167}" dt="2022-12-21T11:14:20.846" v="1453" actId="20577"/>
          <ac:spMkLst>
            <pc:docMk/>
            <pc:sldMk cId="1856655560" sldId="1988"/>
            <ac:spMk id="2" creationId="{52DA34BA-82FC-47C5-BCE1-BB65E08B92A1}"/>
          </ac:spMkLst>
        </pc:spChg>
        <pc:spChg chg="mod">
          <ac:chgData name="Kelly Stokes" userId="3e5c5154-569e-4d81-aa91-4f91841cdfa9" providerId="ADAL" clId="{9A4BE44B-0138-4837-AF7E-629E6DEEE167}" dt="2022-12-21T11:14:25.238" v="1460" actId="20577"/>
          <ac:spMkLst>
            <pc:docMk/>
            <pc:sldMk cId="1856655560" sldId="1988"/>
            <ac:spMk id="5" creationId="{EBB8FA13-5BDC-AA50-B2C6-E5B9B422AFA4}"/>
          </ac:spMkLst>
        </pc:spChg>
        <pc:spChg chg="mod">
          <ac:chgData name="Kelly Stokes" userId="3e5c5154-569e-4d81-aa91-4f91841cdfa9" providerId="ADAL" clId="{9A4BE44B-0138-4837-AF7E-629E6DEEE167}" dt="2022-12-21T11:14:31.527" v="1473" actId="20577"/>
          <ac:spMkLst>
            <pc:docMk/>
            <pc:sldMk cId="1856655560" sldId="1988"/>
            <ac:spMk id="6" creationId="{F4143087-2E5F-3AA9-1F71-049E0E675309}"/>
          </ac:spMkLst>
        </pc:spChg>
        <pc:picChg chg="del">
          <ac:chgData name="Kelly Stokes" userId="3e5c5154-569e-4d81-aa91-4f91841cdfa9" providerId="ADAL" clId="{9A4BE44B-0138-4837-AF7E-629E6DEEE167}" dt="2022-12-21T11:14:59.791" v="1474" actId="478"/>
          <ac:picMkLst>
            <pc:docMk/>
            <pc:sldMk cId="1856655560" sldId="1988"/>
            <ac:picMk id="3" creationId="{0400CE4F-F7C4-1D6D-9B74-129DD89C4272}"/>
          </ac:picMkLst>
        </pc:picChg>
        <pc:picChg chg="add mod">
          <ac:chgData name="Kelly Stokes" userId="3e5c5154-569e-4d81-aa91-4f91841cdfa9" providerId="ADAL" clId="{9A4BE44B-0138-4837-AF7E-629E6DEEE167}" dt="2022-12-21T11:15:09.466" v="1478" actId="1076"/>
          <ac:picMkLst>
            <pc:docMk/>
            <pc:sldMk cId="1856655560" sldId="1988"/>
            <ac:picMk id="14338" creationId="{80CF3EFF-5F64-7F02-D87F-694AAF1FF11F}"/>
          </ac:picMkLst>
        </pc:picChg>
      </pc:sldChg>
      <pc:sldChg chg="addSp delSp modSp modAnim">
        <pc:chgData name="Kelly Stokes" userId="3e5c5154-569e-4d81-aa91-4f91841cdfa9" providerId="ADAL" clId="{9A4BE44B-0138-4837-AF7E-629E6DEEE167}" dt="2022-12-21T11:15:57.984" v="1518"/>
        <pc:sldMkLst>
          <pc:docMk/>
          <pc:sldMk cId="1937824776" sldId="1989"/>
        </pc:sldMkLst>
        <pc:spChg chg="mod">
          <ac:chgData name="Kelly Stokes" userId="3e5c5154-569e-4d81-aa91-4f91841cdfa9" providerId="ADAL" clId="{9A4BE44B-0138-4837-AF7E-629E6DEEE167}" dt="2022-12-21T11:15:28.210" v="1493" actId="20577"/>
          <ac:spMkLst>
            <pc:docMk/>
            <pc:sldMk cId="1937824776" sldId="1989"/>
            <ac:spMk id="2" creationId="{52DA34BA-82FC-47C5-BCE1-BB65E08B92A1}"/>
          </ac:spMkLst>
        </pc:spChg>
        <pc:spChg chg="mod">
          <ac:chgData name="Kelly Stokes" userId="3e5c5154-569e-4d81-aa91-4f91841cdfa9" providerId="ADAL" clId="{9A4BE44B-0138-4837-AF7E-629E6DEEE167}" dt="2022-12-21T11:15:44.892" v="1517" actId="20577"/>
          <ac:spMkLst>
            <pc:docMk/>
            <pc:sldMk cId="1937824776" sldId="1989"/>
            <ac:spMk id="8" creationId="{B0B20B61-5057-D7DD-C3F9-0AB185533D24}"/>
          </ac:spMkLst>
        </pc:spChg>
        <pc:spChg chg="mod">
          <ac:chgData name="Kelly Stokes" userId="3e5c5154-569e-4d81-aa91-4f91841cdfa9" providerId="ADAL" clId="{9A4BE44B-0138-4837-AF7E-629E6DEEE167}" dt="2022-12-21T11:15:57.984" v="1518"/>
          <ac:spMkLst>
            <pc:docMk/>
            <pc:sldMk cId="1937824776" sldId="1989"/>
            <ac:spMk id="12" creationId="{E384BFF7-3319-CAE2-192F-C4DCBBBBFCCA}"/>
          </ac:spMkLst>
        </pc:spChg>
        <pc:picChg chg="add mod">
          <ac:chgData name="Kelly Stokes" userId="3e5c5154-569e-4d81-aa91-4f91841cdfa9" providerId="ADAL" clId="{9A4BE44B-0138-4837-AF7E-629E6DEEE167}" dt="2022-12-21T11:15:24.790" v="1485" actId="14100"/>
          <ac:picMkLst>
            <pc:docMk/>
            <pc:sldMk cId="1937824776" sldId="1989"/>
            <ac:picMk id="3" creationId="{B7A01573-864D-9A37-ED77-39B56852CC25}"/>
          </ac:picMkLst>
        </pc:picChg>
        <pc:picChg chg="del">
          <ac:chgData name="Kelly Stokes" userId="3e5c5154-569e-4d81-aa91-4f91841cdfa9" providerId="ADAL" clId="{9A4BE44B-0138-4837-AF7E-629E6DEEE167}" dt="2022-12-21T11:15:20.541" v="1482" actId="478"/>
          <ac:picMkLst>
            <pc:docMk/>
            <pc:sldMk cId="1937824776" sldId="1989"/>
            <ac:picMk id="4" creationId="{45E12E9F-780D-B6E3-E450-67BFFE3DEE98}"/>
          </ac:picMkLst>
        </pc:picChg>
      </pc:sldChg>
      <pc:sldChg chg="addSp delSp modSp modAnim">
        <pc:chgData name="Kelly Stokes" userId="3e5c5154-569e-4d81-aa91-4f91841cdfa9" providerId="ADAL" clId="{9A4BE44B-0138-4837-AF7E-629E6DEEE167}" dt="2022-12-21T11:16:40.885" v="1551"/>
        <pc:sldMkLst>
          <pc:docMk/>
          <pc:sldMk cId="2862834717" sldId="1990"/>
        </pc:sldMkLst>
        <pc:spChg chg="mod">
          <ac:chgData name="Kelly Stokes" userId="3e5c5154-569e-4d81-aa91-4f91841cdfa9" providerId="ADAL" clId="{9A4BE44B-0138-4837-AF7E-629E6DEEE167}" dt="2022-12-21T11:16:14.127" v="1533" actId="20577"/>
          <ac:spMkLst>
            <pc:docMk/>
            <pc:sldMk cId="2862834717" sldId="1990"/>
            <ac:spMk id="2" creationId="{52DA34BA-82FC-47C5-BCE1-BB65E08B92A1}"/>
          </ac:spMkLst>
        </pc:spChg>
        <pc:spChg chg="mod">
          <ac:chgData name="Kelly Stokes" userId="3e5c5154-569e-4d81-aa91-4f91841cdfa9" providerId="ADAL" clId="{9A4BE44B-0138-4837-AF7E-629E6DEEE167}" dt="2022-12-21T11:16:26.256" v="1550" actId="20577"/>
          <ac:spMkLst>
            <pc:docMk/>
            <pc:sldMk cId="2862834717" sldId="1990"/>
            <ac:spMk id="8" creationId="{B0B20B61-5057-D7DD-C3F9-0AB185533D24}"/>
          </ac:spMkLst>
        </pc:spChg>
        <pc:spChg chg="mod">
          <ac:chgData name="Kelly Stokes" userId="3e5c5154-569e-4d81-aa91-4f91841cdfa9" providerId="ADAL" clId="{9A4BE44B-0138-4837-AF7E-629E6DEEE167}" dt="2022-12-21T11:16:40.885" v="1551"/>
          <ac:spMkLst>
            <pc:docMk/>
            <pc:sldMk cId="2862834717" sldId="1990"/>
            <ac:spMk id="12" creationId="{E384BFF7-3319-CAE2-192F-C4DCBBBBFCCA}"/>
          </ac:spMkLst>
        </pc:spChg>
        <pc:picChg chg="del">
          <ac:chgData name="Kelly Stokes" userId="3e5c5154-569e-4d81-aa91-4f91841cdfa9" providerId="ADAL" clId="{9A4BE44B-0138-4837-AF7E-629E6DEEE167}" dt="2022-12-21T11:16:06.347" v="1519" actId="478"/>
          <ac:picMkLst>
            <pc:docMk/>
            <pc:sldMk cId="2862834717" sldId="1990"/>
            <ac:picMk id="3" creationId="{583C7E46-E842-21E7-E0F4-BCBAA66D9189}"/>
          </ac:picMkLst>
        </pc:picChg>
        <pc:picChg chg="add mod">
          <ac:chgData name="Kelly Stokes" userId="3e5c5154-569e-4d81-aa91-4f91841cdfa9" providerId="ADAL" clId="{9A4BE44B-0138-4837-AF7E-629E6DEEE167}" dt="2022-12-21T11:16:06.715" v="1520"/>
          <ac:picMkLst>
            <pc:docMk/>
            <pc:sldMk cId="2862834717" sldId="1990"/>
            <ac:picMk id="4" creationId="{BB7D8CA1-C531-ECF8-1966-8815FEF681AF}"/>
          </ac:picMkLst>
        </pc:picChg>
      </pc:sldChg>
      <pc:sldChg chg="addSp delSp modSp modAnim">
        <pc:chgData name="Kelly Stokes" userId="3e5c5154-569e-4d81-aa91-4f91841cdfa9" providerId="ADAL" clId="{9A4BE44B-0138-4837-AF7E-629E6DEEE167}" dt="2022-12-21T11:17:29.966" v="1587"/>
        <pc:sldMkLst>
          <pc:docMk/>
          <pc:sldMk cId="2937312610" sldId="1991"/>
        </pc:sldMkLst>
        <pc:spChg chg="mod">
          <ac:chgData name="Kelly Stokes" userId="3e5c5154-569e-4d81-aa91-4f91841cdfa9" providerId="ADAL" clId="{9A4BE44B-0138-4837-AF7E-629E6DEEE167}" dt="2022-12-21T11:16:57.200" v="1567" actId="20577"/>
          <ac:spMkLst>
            <pc:docMk/>
            <pc:sldMk cId="2937312610" sldId="1991"/>
            <ac:spMk id="2" creationId="{52DA34BA-82FC-47C5-BCE1-BB65E08B92A1}"/>
          </ac:spMkLst>
        </pc:spChg>
        <pc:spChg chg="mod">
          <ac:chgData name="Kelly Stokes" userId="3e5c5154-569e-4d81-aa91-4f91841cdfa9" providerId="ADAL" clId="{9A4BE44B-0138-4837-AF7E-629E6DEEE167}" dt="2022-12-21T11:17:09.852" v="1586" actId="20577"/>
          <ac:spMkLst>
            <pc:docMk/>
            <pc:sldMk cId="2937312610" sldId="1991"/>
            <ac:spMk id="8" creationId="{B0B20B61-5057-D7DD-C3F9-0AB185533D24}"/>
          </ac:spMkLst>
        </pc:spChg>
        <pc:spChg chg="mod">
          <ac:chgData name="Kelly Stokes" userId="3e5c5154-569e-4d81-aa91-4f91841cdfa9" providerId="ADAL" clId="{9A4BE44B-0138-4837-AF7E-629E6DEEE167}" dt="2022-12-21T11:17:29.966" v="1587"/>
          <ac:spMkLst>
            <pc:docMk/>
            <pc:sldMk cId="2937312610" sldId="1991"/>
            <ac:spMk id="12" creationId="{E384BFF7-3319-CAE2-192F-C4DCBBBBFCCA}"/>
          </ac:spMkLst>
        </pc:spChg>
        <pc:picChg chg="del">
          <ac:chgData name="Kelly Stokes" userId="3e5c5154-569e-4d81-aa91-4f91841cdfa9" providerId="ADAL" clId="{9A4BE44B-0138-4837-AF7E-629E6DEEE167}" dt="2022-12-21T11:16:47.579" v="1552" actId="478"/>
          <ac:picMkLst>
            <pc:docMk/>
            <pc:sldMk cId="2937312610" sldId="1991"/>
            <ac:picMk id="3" creationId="{D2787CCE-EA21-32E5-3C38-C6365F6D958B}"/>
          </ac:picMkLst>
        </pc:picChg>
        <pc:picChg chg="add mod">
          <ac:chgData name="Kelly Stokes" userId="3e5c5154-569e-4d81-aa91-4f91841cdfa9" providerId="ADAL" clId="{9A4BE44B-0138-4837-AF7E-629E6DEEE167}" dt="2022-12-21T11:16:50.316" v="1554" actId="1076"/>
          <ac:picMkLst>
            <pc:docMk/>
            <pc:sldMk cId="2937312610" sldId="1991"/>
            <ac:picMk id="4" creationId="{6E0D0189-8BF3-840A-0677-F3C9101E2689}"/>
          </ac:picMkLst>
        </pc:picChg>
      </pc:sldChg>
      <pc:sldChg chg="modSp mod">
        <pc:chgData name="Kelly Stokes" userId="3e5c5154-569e-4d81-aa91-4f91841cdfa9" providerId="ADAL" clId="{9A4BE44B-0138-4837-AF7E-629E6DEEE167}" dt="2022-12-21T11:18:08.758" v="1593" actId="27636"/>
        <pc:sldMkLst>
          <pc:docMk/>
          <pc:sldMk cId="1472807565" sldId="1992"/>
        </pc:sldMkLst>
        <pc:spChg chg="mod">
          <ac:chgData name="Kelly Stokes" userId="3e5c5154-569e-4d81-aa91-4f91841cdfa9" providerId="ADAL" clId="{9A4BE44B-0138-4837-AF7E-629E6DEEE167}" dt="2022-12-21T11:17:55.153" v="1588"/>
          <ac:spMkLst>
            <pc:docMk/>
            <pc:sldMk cId="1472807565" sldId="1992"/>
            <ac:spMk id="2" creationId="{52DA34BA-82FC-47C5-BCE1-BB65E08B92A1}"/>
          </ac:spMkLst>
        </pc:spChg>
        <pc:spChg chg="mod">
          <ac:chgData name="Kelly Stokes" userId="3e5c5154-569e-4d81-aa91-4f91841cdfa9" providerId="ADAL" clId="{9A4BE44B-0138-4837-AF7E-629E6DEEE167}" dt="2022-12-21T11:18:08.758" v="1593" actId="27636"/>
          <ac:spMkLst>
            <pc:docMk/>
            <pc:sldMk cId="1472807565" sldId="1992"/>
            <ac:spMk id="3" creationId="{847A1AC9-9EC9-E1AA-348D-958CE44F2772}"/>
          </ac:spMkLst>
        </pc:spChg>
      </pc:sldChg>
      <pc:sldChg chg="modSp mod">
        <pc:chgData name="Kelly Stokes" userId="3e5c5154-569e-4d81-aa91-4f91841cdfa9" providerId="ADAL" clId="{9A4BE44B-0138-4837-AF7E-629E6DEEE167}" dt="2022-12-21T11:18:40.963" v="1602" actId="27636"/>
        <pc:sldMkLst>
          <pc:docMk/>
          <pc:sldMk cId="4212778083" sldId="1993"/>
        </pc:sldMkLst>
        <pc:spChg chg="mod">
          <ac:chgData name="Kelly Stokes" userId="3e5c5154-569e-4d81-aa91-4f91841cdfa9" providerId="ADAL" clId="{9A4BE44B-0138-4837-AF7E-629E6DEEE167}" dt="2022-12-21T11:18:26.389" v="1595" actId="20577"/>
          <ac:spMkLst>
            <pc:docMk/>
            <pc:sldMk cId="4212778083" sldId="1993"/>
            <ac:spMk id="2" creationId="{52DA34BA-82FC-47C5-BCE1-BB65E08B92A1}"/>
          </ac:spMkLst>
        </pc:spChg>
        <pc:spChg chg="mod">
          <ac:chgData name="Kelly Stokes" userId="3e5c5154-569e-4d81-aa91-4f91841cdfa9" providerId="ADAL" clId="{9A4BE44B-0138-4837-AF7E-629E6DEEE167}" dt="2022-12-21T11:18:40.963" v="1602" actId="27636"/>
          <ac:spMkLst>
            <pc:docMk/>
            <pc:sldMk cId="4212778083" sldId="1993"/>
            <ac:spMk id="3" creationId="{847A1AC9-9EC9-E1AA-348D-958CE44F2772}"/>
          </ac:spMkLst>
        </pc:spChg>
      </pc:sldChg>
      <pc:sldChg chg="modSp mod">
        <pc:chgData name="Kelly Stokes" userId="3e5c5154-569e-4d81-aa91-4f91841cdfa9" providerId="ADAL" clId="{9A4BE44B-0138-4837-AF7E-629E6DEEE167}" dt="2022-12-21T11:19:36.338" v="1614" actId="1076"/>
        <pc:sldMkLst>
          <pc:docMk/>
          <pc:sldMk cId="621305621" sldId="1994"/>
        </pc:sldMkLst>
        <pc:spChg chg="mod">
          <ac:chgData name="Kelly Stokes" userId="3e5c5154-569e-4d81-aa91-4f91841cdfa9" providerId="ADAL" clId="{9A4BE44B-0138-4837-AF7E-629E6DEEE167}" dt="2022-12-21T11:18:57.551" v="1604" actId="20577"/>
          <ac:spMkLst>
            <pc:docMk/>
            <pc:sldMk cId="621305621" sldId="1994"/>
            <ac:spMk id="2" creationId="{52DA34BA-82FC-47C5-BCE1-BB65E08B92A1}"/>
          </ac:spMkLst>
        </pc:spChg>
        <pc:spChg chg="mod">
          <ac:chgData name="Kelly Stokes" userId="3e5c5154-569e-4d81-aa91-4f91841cdfa9" providerId="ADAL" clId="{9A4BE44B-0138-4837-AF7E-629E6DEEE167}" dt="2022-12-21T11:19:36.338" v="1614" actId="1076"/>
          <ac:spMkLst>
            <pc:docMk/>
            <pc:sldMk cId="621305621" sldId="1994"/>
            <ac:spMk id="3" creationId="{847A1AC9-9EC9-E1AA-348D-958CE44F2772}"/>
          </ac:spMkLst>
        </pc:spChg>
      </pc:sldChg>
      <pc:sldChg chg="modNotesTx">
        <pc:chgData name="Kelly Stokes" userId="3e5c5154-569e-4d81-aa91-4f91841cdfa9" providerId="ADAL" clId="{9A4BE44B-0138-4837-AF7E-629E6DEEE167}" dt="2022-12-21T11:19:57.327" v="1615"/>
        <pc:sldMkLst>
          <pc:docMk/>
          <pc:sldMk cId="2932315004" sldId="2003"/>
        </pc:sldMkLst>
      </pc:sldChg>
      <pc:sldChg chg="modSp mod">
        <pc:chgData name="Kelly Stokes" userId="3e5c5154-569e-4d81-aa91-4f91841cdfa9" providerId="ADAL" clId="{9A4BE44B-0138-4837-AF7E-629E6DEEE167}" dt="2022-12-21T11:20:00.829" v="1616"/>
        <pc:sldMkLst>
          <pc:docMk/>
          <pc:sldMk cId="2807733601" sldId="2004"/>
        </pc:sldMkLst>
        <pc:spChg chg="mod">
          <ac:chgData name="Kelly Stokes" userId="3e5c5154-569e-4d81-aa91-4f91841cdfa9" providerId="ADAL" clId="{9A4BE44B-0138-4837-AF7E-629E6DEEE167}" dt="2022-12-21T11:20:00.829" v="1616"/>
          <ac:spMkLst>
            <pc:docMk/>
            <pc:sldMk cId="2807733601" sldId="2004"/>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20/12/2022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With less vegetation, there are less insects to pollinate the crops.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198915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100</a:t>
            </a:fld>
            <a:endParaRPr lang="en-GB"/>
          </a:p>
        </p:txBody>
      </p:sp>
    </p:spTree>
    <p:extLst>
      <p:ext uri="{BB962C8B-B14F-4D97-AF65-F5344CB8AC3E}">
        <p14:creationId xmlns:p14="http://schemas.microsoft.com/office/powerpoint/2010/main" val="1749452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dirty="0"/>
          </a:p>
        </p:txBody>
      </p:sp>
    </p:spTree>
    <p:extLst>
      <p:ext uri="{BB962C8B-B14F-4D97-AF65-F5344CB8AC3E}">
        <p14:creationId xmlns:p14="http://schemas.microsoft.com/office/powerpoint/2010/main" val="3761801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is hard to captivate the interest of people who are not living in this situation daily.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1471369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fr-FR" dirty="0"/>
              <a:t>Restaurant signature  programme </a:t>
            </a:r>
            <a:r>
              <a:rPr lang="fr-FR" dirty="0" err="1"/>
              <a:t>diagram</a:t>
            </a:r>
            <a:r>
              <a:rPr lang="fr-FR" dirty="0"/>
              <a:t> </a:t>
            </a:r>
            <a:r>
              <a:rPr lang="fr-FR" dirty="0" err="1"/>
              <a:t>Vegetable</a:t>
            </a:r>
            <a:r>
              <a:rPr lang="fr-FR" dirty="0"/>
              <a:t>     </a:t>
            </a:r>
            <a:r>
              <a:rPr lang="fr-FR" dirty="0" err="1"/>
              <a:t>vehicle</a:t>
            </a:r>
            <a:r>
              <a:rPr lang="fr-FR" dirty="0"/>
              <a:t> </a:t>
            </a:r>
            <a:r>
              <a:rPr lang="fr-FR" dirty="0" err="1"/>
              <a:t>pollinate</a:t>
            </a:r>
            <a:r>
              <a:rPr lang="fr-FR" dirty="0"/>
              <a:t> </a:t>
            </a:r>
            <a:r>
              <a:rPr lang="fr-FR" dirty="0" err="1"/>
              <a:t>communicate</a:t>
            </a:r>
            <a:r>
              <a:rPr lang="fr-FR" dirty="0"/>
              <a:t> capitalise fertilise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People work the farmland to fertilise the crops they grow there.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35</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dirty="0"/>
          </a:p>
        </p:txBody>
      </p:sp>
    </p:spTree>
    <p:extLst>
      <p:ext uri="{BB962C8B-B14F-4D97-AF65-F5344CB8AC3E}">
        <p14:creationId xmlns:p14="http://schemas.microsoft.com/office/powerpoint/2010/main" val="2519195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However, global warming and the destruction of natural vegetation (including the farming of desperately needed vegetables) may turn their land into desert.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66</a:t>
            </a:fld>
            <a:endParaRPr lang="en-GB"/>
          </a:p>
        </p:txBody>
      </p:sp>
    </p:spTree>
    <p:extLst>
      <p:ext uri="{BB962C8B-B14F-4D97-AF65-F5344CB8AC3E}">
        <p14:creationId xmlns:p14="http://schemas.microsoft.com/office/powerpoint/2010/main" val="3235838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2630235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dirty="0"/>
          </a:p>
        </p:txBody>
      </p:sp>
    </p:spTree>
    <p:extLst>
      <p:ext uri="{BB962C8B-B14F-4D97-AF65-F5344CB8AC3E}">
        <p14:creationId xmlns:p14="http://schemas.microsoft.com/office/powerpoint/2010/main" val="197980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programme  </a:t>
            </a:r>
          </a:p>
        </p:txBody>
      </p:sp>
      <p:sp>
        <p:nvSpPr>
          <p:cNvPr id="3" name="Rectangle 2">
            <a:extLst>
              <a:ext uri="{FF2B5EF4-FFF2-40B4-BE49-F238E27FC236}">
                <a16:creationId xmlns:a16="http://schemas.microsoft.com/office/drawing/2014/main" id="{13BB5EC0-7A96-4D29-A835-6FAE896C31A4}"/>
              </a:ext>
            </a:extLst>
          </p:cNvPr>
          <p:cNvSpPr/>
          <p:nvPr/>
        </p:nvSpPr>
        <p:spPr>
          <a:xfrm>
            <a:off x="5457824" y="3682261"/>
            <a:ext cx="1864180"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programe clipart">
            <a:extLst>
              <a:ext uri="{FF2B5EF4-FFF2-40B4-BE49-F238E27FC236}">
                <a16:creationId xmlns:a16="http://schemas.microsoft.com/office/drawing/2014/main" id="{39BEE14E-FD66-13CE-F50B-48A4CEAF0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376" y="514350"/>
            <a:ext cx="1133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8270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78362640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49E9373-E583-8204-62FE-724F8CDF5894}"/>
              </a:ext>
            </a:extLst>
          </p:cNvPr>
          <p:cNvPicPr>
            <a:picLocks noChangeAspect="1"/>
          </p:cNvPicPr>
          <p:nvPr/>
        </p:nvPicPr>
        <p:blipFill rotWithShape="1">
          <a:blip r:embed="rId2"/>
          <a:srcRect l="15402" t="12839" r="14821" b="9742"/>
          <a:stretch/>
        </p:blipFill>
        <p:spPr>
          <a:xfrm>
            <a:off x="212271" y="-1"/>
            <a:ext cx="10858500" cy="6773537"/>
          </a:xfrm>
          <a:prstGeom prst="rect">
            <a:avLst/>
          </a:prstGeom>
        </p:spPr>
      </p:pic>
    </p:spTree>
    <p:extLst>
      <p:ext uri="{BB962C8B-B14F-4D97-AF65-F5344CB8AC3E}">
        <p14:creationId xmlns:p14="http://schemas.microsoft.com/office/powerpoint/2010/main" val="169801837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99953240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049736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restaurant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73529" y="218326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a place where people pay to sit and eat meals that are cooked and served on the premises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Image result for restaurant clipart">
            <a:extLst>
              <a:ext uri="{FF2B5EF4-FFF2-40B4-BE49-F238E27FC236}">
                <a16:creationId xmlns:a16="http://schemas.microsoft.com/office/drawing/2014/main" id="{F73B3A62-C20B-28BE-D570-2F90B9E69C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94310"/>
            <a:ext cx="1752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59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signature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person's name written in a distinctive way as a form of identification in authorizing a cheque or document or concluding a letter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Image result for signature clipart">
            <a:extLst>
              <a:ext uri="{FF2B5EF4-FFF2-40B4-BE49-F238E27FC236}">
                <a16:creationId xmlns:a16="http://schemas.microsoft.com/office/drawing/2014/main" id="{CFA0106C-A4B0-B5D1-21F6-3027DB6036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23510"/>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592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46239"/>
            <a:ext cx="10515600" cy="1481650"/>
          </a:xfrm>
        </p:spPr>
        <p:txBody>
          <a:bodyPr>
            <a:normAutofit fontScale="90000"/>
          </a:bodyPr>
          <a:lstStyle/>
          <a:p>
            <a:pPr algn="ctr"/>
            <a:r>
              <a:rPr lang="en-GB" dirty="0">
                <a:latin typeface="Twinkl Cursive Looped" panose="02000000000000000000" pitchFamily="2" charset="0"/>
              </a:rPr>
              <a:t>Word families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gram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small weight</a:t>
            </a:r>
          </a:p>
        </p:txBody>
      </p:sp>
    </p:spTree>
    <p:extLst>
      <p:ext uri="{BB962C8B-B14F-4D97-AF65-F5344CB8AC3E}">
        <p14:creationId xmlns:p14="http://schemas.microsoft.com/office/powerpoint/2010/main" val="5101978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a:t>
            </a:r>
          </a:p>
        </p:txBody>
      </p:sp>
    </p:spTree>
    <p:extLst>
      <p:ext uri="{BB962C8B-B14F-4D97-AF65-F5344CB8AC3E}">
        <p14:creationId xmlns:p14="http://schemas.microsoft.com/office/powerpoint/2010/main" val="357385588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programmer  </a:t>
            </a:r>
          </a:p>
        </p:txBody>
      </p:sp>
      <p:sp>
        <p:nvSpPr>
          <p:cNvPr id="3" name="Rectangle 2">
            <a:extLst>
              <a:ext uri="{FF2B5EF4-FFF2-40B4-BE49-F238E27FC236}">
                <a16:creationId xmlns:a16="http://schemas.microsoft.com/office/drawing/2014/main" id="{13BB5EC0-7A96-4D29-A835-6FAE896C31A4}"/>
              </a:ext>
            </a:extLst>
          </p:cNvPr>
          <p:cNvSpPr/>
          <p:nvPr/>
        </p:nvSpPr>
        <p:spPr>
          <a:xfrm>
            <a:off x="5457824" y="3682261"/>
            <a:ext cx="1864180"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Image result for programmer clipart">
            <a:extLst>
              <a:ext uri="{FF2B5EF4-FFF2-40B4-BE49-F238E27FC236}">
                <a16:creationId xmlns:a16="http://schemas.microsoft.com/office/drawing/2014/main" id="{031B58E5-2F6A-996C-C474-09689042BB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016" y="556532"/>
            <a:ext cx="24098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785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program </a:t>
            </a:r>
          </a:p>
        </p:txBody>
      </p:sp>
      <p:sp>
        <p:nvSpPr>
          <p:cNvPr id="3" name="Rectangle 2">
            <a:extLst>
              <a:ext uri="{FF2B5EF4-FFF2-40B4-BE49-F238E27FC236}">
                <a16:creationId xmlns:a16="http://schemas.microsoft.com/office/drawing/2014/main" id="{0366E0B6-702E-4814-82C6-08CA2D13F3C9}"/>
              </a:ext>
            </a:extLst>
          </p:cNvPr>
          <p:cNvSpPr/>
          <p:nvPr/>
        </p:nvSpPr>
        <p:spPr>
          <a:xfrm>
            <a:off x="5802086" y="3608613"/>
            <a:ext cx="180702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Image result for program clipart">
            <a:extLst>
              <a:ext uri="{FF2B5EF4-FFF2-40B4-BE49-F238E27FC236}">
                <a16:creationId xmlns:a16="http://schemas.microsoft.com/office/drawing/2014/main" id="{3ABB2313-34EF-670A-67FF-9BDF5F7CAB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160" y="602797"/>
            <a:ext cx="21050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9277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telegram </a:t>
            </a:r>
          </a:p>
        </p:txBody>
      </p:sp>
      <p:sp>
        <p:nvSpPr>
          <p:cNvPr id="3" name="Rectangle 2">
            <a:extLst>
              <a:ext uri="{FF2B5EF4-FFF2-40B4-BE49-F238E27FC236}">
                <a16:creationId xmlns:a16="http://schemas.microsoft.com/office/drawing/2014/main" id="{0366E0B6-702E-4814-82C6-08CA2D13F3C9}"/>
              </a:ext>
            </a:extLst>
          </p:cNvPr>
          <p:cNvSpPr/>
          <p:nvPr/>
        </p:nvSpPr>
        <p:spPr>
          <a:xfrm>
            <a:off x="5802086" y="3608613"/>
            <a:ext cx="180702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descr="Image result for telegramclipart">
            <a:extLst>
              <a:ext uri="{FF2B5EF4-FFF2-40B4-BE49-F238E27FC236}">
                <a16:creationId xmlns:a16="http://schemas.microsoft.com/office/drawing/2014/main" id="{4BCB91BF-BC95-2341-51A7-B5F97CF7A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870" y="350385"/>
            <a:ext cx="216217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1821046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362367"/>
            <a:ext cx="10515600" cy="1481650"/>
          </a:xfrm>
        </p:spPr>
        <p:txBody>
          <a:bodyPr>
            <a:normAutofit fontScale="90000"/>
          </a:bodyPr>
          <a:lstStyle/>
          <a:p>
            <a:pPr algn="ctr"/>
            <a:r>
              <a:rPr lang="en-GB" dirty="0">
                <a:latin typeface="Twinkl Cursive Looped" panose="02000000000000000000" pitchFamily="2" charset="0"/>
              </a:rPr>
              <a:t>Nouns and adjectives into verbs – ate / </a:t>
            </a:r>
            <a:r>
              <a:rPr lang="en-GB" dirty="0" err="1">
                <a:latin typeface="Twinkl Cursive Looped" panose="02000000000000000000" pitchFamily="2" charset="0"/>
              </a:rPr>
              <a:t>ise</a:t>
            </a:r>
            <a:endParaRPr lang="en-GB" dirty="0">
              <a:latin typeface="Twinkl Cursive Looped" panose="02000000000000000000" pitchFamily="2" charset="0"/>
            </a:endParaRPr>
          </a:p>
        </p:txBody>
      </p:sp>
    </p:spTree>
    <p:extLst>
      <p:ext uri="{BB962C8B-B14F-4D97-AF65-F5344CB8AC3E}">
        <p14:creationId xmlns:p14="http://schemas.microsoft.com/office/powerpoint/2010/main" val="246555297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245344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finalise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final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finalise = verb</a:t>
            </a:r>
          </a:p>
        </p:txBody>
      </p:sp>
      <p:pic>
        <p:nvPicPr>
          <p:cNvPr id="16386" name="Picture 2" descr="Finalizing Stock Illustrations – 21 Finalizing Stock Illustrations, Vectors  &amp; Clipart - Dreamstime">
            <a:extLst>
              <a:ext uri="{FF2B5EF4-FFF2-40B4-BE49-F238E27FC236}">
                <a16:creationId xmlns:a16="http://schemas.microsoft.com/office/drawing/2014/main" id="{6F3F73C1-AC8A-0759-1521-4A3A6807A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1" y="374365"/>
            <a:ext cx="1914525"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06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equalise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equal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equalise = verb</a:t>
            </a:r>
          </a:p>
        </p:txBody>
      </p:sp>
      <p:pic>
        <p:nvPicPr>
          <p:cNvPr id="15362" name="Picture 2" descr="Bamber Bridge 2 Vs 4 Myerscough - 4th Dec 16 - Bamber Bridge United Junior  Football Club">
            <a:extLst>
              <a:ext uri="{FF2B5EF4-FFF2-40B4-BE49-F238E27FC236}">
                <a16:creationId xmlns:a16="http://schemas.microsoft.com/office/drawing/2014/main" id="{949C0743-4A87-74CE-5455-8F3E775F61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1" y="123397"/>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17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fertilise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fertile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fertilise = verb</a:t>
            </a:r>
          </a:p>
        </p:txBody>
      </p:sp>
      <p:pic>
        <p:nvPicPr>
          <p:cNvPr id="14338" name="Picture 2" descr="Plant fertilizer .ai Royalty Free Stock Vector Clip Art">
            <a:extLst>
              <a:ext uri="{FF2B5EF4-FFF2-40B4-BE49-F238E27FC236}">
                <a16:creationId xmlns:a16="http://schemas.microsoft.com/office/drawing/2014/main" id="{80CF3EFF-5F64-7F02-D87F-694AAF1FF1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163"/>
          <a:stretch/>
        </p:blipFill>
        <p:spPr bwMode="auto">
          <a:xfrm>
            <a:off x="0" y="230128"/>
            <a:ext cx="2133600" cy="1959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6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finalise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final + </a:t>
            </a:r>
            <a:r>
              <a:rPr lang="en-GB" sz="6000" noProof="0" dirty="0" err="1">
                <a:solidFill>
                  <a:prstClr val="black"/>
                </a:solidFill>
                <a:latin typeface="Twinkl Cursive Looped" panose="02000000000000000000" pitchFamily="2" charset="0"/>
                <a:ea typeface="+mj-ea"/>
                <a:cs typeface="+mj-cs"/>
              </a:rPr>
              <a:t>ise</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finalise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complete or agree on a finished and definitive version of </a:t>
            </a:r>
          </a:p>
        </p:txBody>
      </p:sp>
      <p:pic>
        <p:nvPicPr>
          <p:cNvPr id="3" name="Picture 2" descr="Finalizing Stock Illustrations – 21 Finalizing Stock Illustrations, Vectors  &amp; Clipart - Dreamstime">
            <a:extLst>
              <a:ext uri="{FF2B5EF4-FFF2-40B4-BE49-F238E27FC236}">
                <a16:creationId xmlns:a16="http://schemas.microsoft.com/office/drawing/2014/main" id="{B7A01573-864D-9A37-ED77-39B56852CC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 y="0"/>
            <a:ext cx="1619981" cy="2022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82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equalise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27932" y="2022961"/>
            <a:ext cx="11604852"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equal</a:t>
            </a:r>
            <a:r>
              <a:rPr lang="en-GB" sz="6000" noProof="0" dirty="0">
                <a:solidFill>
                  <a:prstClr val="black"/>
                </a:solidFill>
                <a:latin typeface="Twinkl Cursive Looped" panose="02000000000000000000" pitchFamily="2" charset="0"/>
                <a:ea typeface="+mj-ea"/>
                <a:cs typeface="+mj-cs"/>
              </a:rPr>
              <a:t> + </a:t>
            </a:r>
            <a:r>
              <a:rPr lang="en-GB" sz="6000" dirty="0" err="1">
                <a:solidFill>
                  <a:prstClr val="black"/>
                </a:solidFill>
                <a:latin typeface="Twinkl Cursive Looped" panose="02000000000000000000" pitchFamily="2" charset="0"/>
                <a:ea typeface="+mj-ea"/>
                <a:cs typeface="+mj-cs"/>
              </a:rPr>
              <a:t>ise</a:t>
            </a:r>
            <a:r>
              <a:rPr lang="en-GB" sz="600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equalise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the same in quantity, size, or degree throughout a place or group</a:t>
            </a:r>
          </a:p>
        </p:txBody>
      </p:sp>
      <p:pic>
        <p:nvPicPr>
          <p:cNvPr id="4" name="Picture 2" descr="Bamber Bridge 2 Vs 4 Myerscough - 4th Dec 16 - Bamber Bridge United Junior  Football Club">
            <a:extLst>
              <a:ext uri="{FF2B5EF4-FFF2-40B4-BE49-F238E27FC236}">
                <a16:creationId xmlns:a16="http://schemas.microsoft.com/office/drawing/2014/main" id="{BB7D8CA1-C531-ECF8-1966-8815FEF681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1" y="123397"/>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83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fertilise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022961"/>
            <a:ext cx="10673443"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fertile</a:t>
            </a:r>
            <a:r>
              <a:rPr lang="en-GB" sz="6000" noProof="0" dirty="0">
                <a:solidFill>
                  <a:prstClr val="black"/>
                </a:solidFill>
                <a:latin typeface="Twinkl Cursive Looped" panose="02000000000000000000" pitchFamily="2" charset="0"/>
                <a:ea typeface="+mj-ea"/>
                <a:cs typeface="+mj-cs"/>
              </a:rPr>
              <a:t> (-e) + </a:t>
            </a:r>
            <a:r>
              <a:rPr lang="en-GB" sz="6000" noProof="0" dirty="0" err="1">
                <a:solidFill>
                  <a:prstClr val="black"/>
                </a:solidFill>
                <a:latin typeface="Twinkl Cursive Looped" panose="02000000000000000000" pitchFamily="2" charset="0"/>
                <a:ea typeface="+mj-ea"/>
                <a:cs typeface="+mj-cs"/>
              </a:rPr>
              <a:t>ise</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fertilise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cause (an egg, female animal, or plant) to develop a new individual by introducing male reproductive material </a:t>
            </a:r>
          </a:p>
        </p:txBody>
      </p:sp>
      <p:pic>
        <p:nvPicPr>
          <p:cNvPr id="4" name="Picture 2" descr="Plant fertilizer .ai Royalty Free Stock Vector Clip Art">
            <a:extLst>
              <a:ext uri="{FF2B5EF4-FFF2-40B4-BE49-F238E27FC236}">
                <a16:creationId xmlns:a16="http://schemas.microsoft.com/office/drawing/2014/main" id="{6E0D0189-8BF3-840A-0677-F3C9101E26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163"/>
          <a:stretch/>
        </p:blipFill>
        <p:spPr bwMode="auto">
          <a:xfrm>
            <a:off x="0" y="104379"/>
            <a:ext cx="2133600" cy="1959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31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Efforts intensified to finalise plans for the new football stadium.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15554" y="3031075"/>
            <a:ext cx="251414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47280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hologram </a:t>
            </a:r>
          </a:p>
        </p:txBody>
      </p:sp>
      <p:sp>
        <p:nvSpPr>
          <p:cNvPr id="3" name="Rectangle 2">
            <a:extLst>
              <a:ext uri="{FF2B5EF4-FFF2-40B4-BE49-F238E27FC236}">
                <a16:creationId xmlns:a16="http://schemas.microsoft.com/office/drawing/2014/main" id="{4BCBA2DA-E95C-434C-BE81-320E182AE5EF}"/>
              </a:ext>
            </a:extLst>
          </p:cNvPr>
          <p:cNvSpPr/>
          <p:nvPr/>
        </p:nvSpPr>
        <p:spPr>
          <a:xfrm>
            <a:off x="5910945" y="3532499"/>
            <a:ext cx="1959425" cy="10299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Image result for hologram clipart">
            <a:extLst>
              <a:ext uri="{FF2B5EF4-FFF2-40B4-BE49-F238E27FC236}">
                <a16:creationId xmlns:a16="http://schemas.microsoft.com/office/drawing/2014/main" id="{2724A23F-A82E-60F3-2E3E-7E3E0EC4FE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964" y="432707"/>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team were down a goal, so they tried hard to equalise.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749369" y="3795031"/>
            <a:ext cx="2492602"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212778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bee moved from flower to flower which helped to fertilise them.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7" y="3740771"/>
            <a:ext cx="2628900"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621305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46795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vegetable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plant or part of a plant used as food, such as a cabbage, potato, turnip, or bean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egetables Clip Art Cute Veggies Clipart Digital Clip Art - Etsy UK">
            <a:extLst>
              <a:ext uri="{FF2B5EF4-FFF2-40B4-BE49-F238E27FC236}">
                <a16:creationId xmlns:a16="http://schemas.microsoft.com/office/drawing/2014/main" id="{4DCCC4BA-E1F3-4DC5-4B4F-533F8DEA4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24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Fresh fruit and vegetables are required for a healthy diet.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0" y="2954448"/>
            <a:ext cx="315141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97166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vehicle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thing used for transporting people or goods, especially on land, such as a car, lorry, or cart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arious Vehicles Clipart Vector Vector Art &amp; Graphics | freevector.com">
            <a:extLst>
              <a:ext uri="{FF2B5EF4-FFF2-40B4-BE49-F238E27FC236}">
                <a16:creationId xmlns:a16="http://schemas.microsoft.com/office/drawing/2014/main" id="{2CFF2E4D-5096-A652-9200-618F4EE98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69434"/>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6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vehicle was sent skidding across the road.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6" y="2867789"/>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1899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92944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Advancing deserts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a:t>
            </a:r>
          </a:p>
        </p:txBody>
      </p:sp>
    </p:spTree>
    <p:extLst>
      <p:ext uri="{BB962C8B-B14F-4D97-AF65-F5344CB8AC3E}">
        <p14:creationId xmlns:p14="http://schemas.microsoft.com/office/powerpoint/2010/main" val="133823285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Advancing deserts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Sahel, Africa, as in many parts of the world, people live on fragile farmland that lies near deserts.  People work the farmland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fertilise</a:t>
            </a:r>
            <a:r>
              <a:rPr lang="en-GB" sz="3600" dirty="0">
                <a:solidFill>
                  <a:srgbClr val="000000"/>
                </a:solidFill>
                <a:effectLst/>
                <a:latin typeface="Twinkl Cursive Looped" panose="02000000000000000000" pitchFamily="2" charset="0"/>
                <a:ea typeface="Times New Roman" panose="02020603050405020304" pitchFamily="18" charset="0"/>
              </a:rPr>
              <a:t> the crops they grow there.  However, global warming and the destruction of natural vegetation (including the farming of desperately needed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vegetables</a:t>
            </a:r>
            <a:r>
              <a:rPr lang="en-GB" sz="3600" dirty="0">
                <a:solidFill>
                  <a:srgbClr val="000000"/>
                </a:solidFill>
                <a:effectLst/>
                <a:latin typeface="Twinkl Cursive Looped" panose="02000000000000000000" pitchFamily="2" charset="0"/>
                <a:ea typeface="Times New Roman" panose="02020603050405020304" pitchFamily="18" charset="0"/>
              </a:rPr>
              <a:t>) may turn their land into desert.   With less vegetation, there are less insects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pollinate</a:t>
            </a:r>
            <a:r>
              <a:rPr lang="en-GB" sz="3600" dirty="0">
                <a:solidFill>
                  <a:srgbClr val="000000"/>
                </a:solidFill>
                <a:effectLst/>
                <a:latin typeface="Twinkl Cursive Looped" panose="02000000000000000000" pitchFamily="2" charset="0"/>
                <a:ea typeface="Times New Roman" panose="02020603050405020304" pitchFamily="18" charset="0"/>
              </a:rPr>
              <a:t> the crops.  It is hard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captivate</a:t>
            </a:r>
            <a:r>
              <a:rPr lang="en-GB" sz="3600" dirty="0">
                <a:solidFill>
                  <a:srgbClr val="000000"/>
                </a:solidFill>
                <a:effectLst/>
                <a:latin typeface="Twinkl Cursive Looped" panose="02000000000000000000" pitchFamily="2" charset="0"/>
                <a:ea typeface="Times New Roman" panose="02020603050405020304" pitchFamily="18" charset="0"/>
              </a:rPr>
              <a:t> the interest of people who are not living in this situation daily. </a:t>
            </a:r>
          </a:p>
        </p:txBody>
      </p:sp>
    </p:spTree>
    <p:extLst>
      <p:ext uri="{BB962C8B-B14F-4D97-AF65-F5344CB8AC3E}">
        <p14:creationId xmlns:p14="http://schemas.microsoft.com/office/powerpoint/2010/main" val="3571036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231500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is hard to captivate the interest of people who are not living in this situation daily.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0773360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A24B80C-863C-017B-C667-ADBE6FFD25AF}"/>
              </a:ext>
            </a:extLst>
          </p:cNvPr>
          <p:cNvPicPr>
            <a:picLocks noChangeAspect="1"/>
          </p:cNvPicPr>
          <p:nvPr/>
        </p:nvPicPr>
        <p:blipFill rotWithShape="1">
          <a:blip r:embed="rId2"/>
          <a:srcRect l="15402" t="12839" r="14821" b="9742"/>
          <a:stretch/>
        </p:blipFill>
        <p:spPr>
          <a:xfrm>
            <a:off x="212271" y="-1"/>
            <a:ext cx="10858500" cy="6773537"/>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restaurant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44264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signature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9168650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programme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111918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telegram</a:t>
            </a:r>
          </a:p>
        </p:txBody>
      </p:sp>
    </p:spTree>
    <p:extLst>
      <p:ext uri="{BB962C8B-B14F-4D97-AF65-F5344CB8AC3E}">
        <p14:creationId xmlns:p14="http://schemas.microsoft.com/office/powerpoint/2010/main" val="2919996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362367"/>
            <a:ext cx="10515600" cy="1481650"/>
          </a:xfrm>
        </p:spPr>
        <p:txBody>
          <a:bodyPr>
            <a:normAutofit fontScale="90000"/>
          </a:bodyPr>
          <a:lstStyle/>
          <a:p>
            <a:pPr algn="ctr"/>
            <a:r>
              <a:rPr lang="en-GB" dirty="0">
                <a:latin typeface="Twinkl Cursive Looped" panose="02000000000000000000" pitchFamily="2" charset="0"/>
              </a:rPr>
              <a:t>Nouns and adjectives into verbs – ate / </a:t>
            </a:r>
            <a:r>
              <a:rPr lang="en-GB" dirty="0" err="1">
                <a:latin typeface="Twinkl Cursive Looped" panose="02000000000000000000" pitchFamily="2" charset="0"/>
              </a:rPr>
              <a:t>ise</a:t>
            </a: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hologram</a:t>
            </a:r>
          </a:p>
        </p:txBody>
      </p:sp>
    </p:spTree>
    <p:extLst>
      <p:ext uri="{BB962C8B-B14F-4D97-AF65-F5344CB8AC3E}">
        <p14:creationId xmlns:p14="http://schemas.microsoft.com/office/powerpoint/2010/main" val="32294232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diagram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9368227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grammar</a:t>
            </a:r>
          </a:p>
        </p:txBody>
      </p:sp>
    </p:spTree>
    <p:extLst>
      <p:ext uri="{BB962C8B-B14F-4D97-AF65-F5344CB8AC3E}">
        <p14:creationId xmlns:p14="http://schemas.microsoft.com/office/powerpoint/2010/main" val="382707115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grammatical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604977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parallelogram </a:t>
            </a:r>
          </a:p>
        </p:txBody>
      </p:sp>
    </p:spTree>
    <p:extLst>
      <p:ext uri="{BB962C8B-B14F-4D97-AF65-F5344CB8AC3E}">
        <p14:creationId xmlns:p14="http://schemas.microsoft.com/office/powerpoint/2010/main" val="261391786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monogram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139353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programmer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015681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program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1892852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pollinate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captivate </a:t>
            </a:r>
          </a:p>
        </p:txBody>
      </p:sp>
    </p:spTree>
    <p:extLst>
      <p:ext uri="{BB962C8B-B14F-4D97-AF65-F5344CB8AC3E}">
        <p14:creationId xmlns:p14="http://schemas.microsoft.com/office/powerpoint/2010/main" val="29382723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activate</a:t>
            </a:r>
          </a:p>
        </p:txBody>
      </p:sp>
    </p:spTree>
    <p:extLst>
      <p:ext uri="{BB962C8B-B14F-4D97-AF65-F5344CB8AC3E}">
        <p14:creationId xmlns:p14="http://schemas.microsoft.com/office/powerpoint/2010/main" val="421385825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motivate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communicate</a:t>
            </a:r>
          </a:p>
        </p:txBody>
      </p:sp>
    </p:spTree>
    <p:extLst>
      <p:ext uri="{BB962C8B-B14F-4D97-AF65-F5344CB8AC3E}">
        <p14:creationId xmlns:p14="http://schemas.microsoft.com/office/powerpoint/2010/main" val="80578285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medicate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criticise </a:t>
            </a:r>
          </a:p>
        </p:txBody>
      </p:sp>
    </p:spTree>
    <p:extLst>
      <p:ext uri="{BB962C8B-B14F-4D97-AF65-F5344CB8AC3E}">
        <p14:creationId xmlns:p14="http://schemas.microsoft.com/office/powerpoint/2010/main" val="279266932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advertise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capitalise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equalise</a:t>
            </a:r>
          </a:p>
        </p:txBody>
      </p:sp>
    </p:spTree>
    <p:extLst>
      <p:ext uri="{BB962C8B-B14F-4D97-AF65-F5344CB8AC3E}">
        <p14:creationId xmlns:p14="http://schemas.microsoft.com/office/powerpoint/2010/main" val="3759821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pollinate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pollen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pollinate = verb</a:t>
            </a:r>
          </a:p>
        </p:txBody>
      </p:sp>
      <p:pic>
        <p:nvPicPr>
          <p:cNvPr id="3" name="Picture 2" descr="345,677 Pollination Images, Stock Photos &amp; Vectors | Shutterstock">
            <a:extLst>
              <a:ext uri="{FF2B5EF4-FFF2-40B4-BE49-F238E27FC236}">
                <a16:creationId xmlns:a16="http://schemas.microsoft.com/office/drawing/2014/main" id="{75AAAC6D-9531-5771-2A57-28D5077FDFC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07"/>
          <a:stretch/>
        </p:blipFill>
        <p:spPr bwMode="auto">
          <a:xfrm>
            <a:off x="570820" y="200025"/>
            <a:ext cx="2428875" cy="1710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fertilise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vegetable</a:t>
            </a:r>
          </a:p>
        </p:txBody>
      </p:sp>
    </p:spTree>
    <p:extLst>
      <p:ext uri="{BB962C8B-B14F-4D97-AF65-F5344CB8AC3E}">
        <p14:creationId xmlns:p14="http://schemas.microsoft.com/office/powerpoint/2010/main" val="233540981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vehicle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fr-FR" sz="5400" dirty="0">
                <a:latin typeface="Twinkl Cursive Looped" panose="02000000000000000000" pitchFamily="2" charset="0"/>
              </a:rPr>
              <a:t>restaurant signature  programme </a:t>
            </a:r>
            <a:r>
              <a:rPr lang="fr-FR" sz="5400" dirty="0" err="1">
                <a:latin typeface="Twinkl Cursive Looped" panose="02000000000000000000" pitchFamily="2" charset="0"/>
              </a:rPr>
              <a:t>diagram</a:t>
            </a:r>
            <a:r>
              <a:rPr lang="fr-FR" sz="5400" dirty="0">
                <a:latin typeface="Twinkl Cursive Looped" panose="02000000000000000000" pitchFamily="2" charset="0"/>
              </a:rPr>
              <a:t> </a:t>
            </a:r>
            <a:r>
              <a:rPr lang="fr-FR" sz="5400" dirty="0" err="1">
                <a:latin typeface="Twinkl Cursive Looped" panose="02000000000000000000" pitchFamily="2" charset="0"/>
              </a:rPr>
              <a:t>vegetable</a:t>
            </a:r>
            <a:r>
              <a:rPr lang="fr-FR" sz="5400" dirty="0">
                <a:latin typeface="Twinkl Cursive Looped" panose="02000000000000000000" pitchFamily="2" charset="0"/>
              </a:rPr>
              <a:t>     </a:t>
            </a:r>
            <a:r>
              <a:rPr lang="fr-FR" sz="5400" dirty="0" err="1">
                <a:latin typeface="Twinkl Cursive Looped" panose="02000000000000000000" pitchFamily="2" charset="0"/>
              </a:rPr>
              <a:t>vehicle</a:t>
            </a:r>
            <a:r>
              <a:rPr lang="fr-FR" sz="5400" dirty="0">
                <a:latin typeface="Twinkl Cursive Looped" panose="02000000000000000000" pitchFamily="2" charset="0"/>
              </a:rPr>
              <a:t> </a:t>
            </a:r>
            <a:r>
              <a:rPr lang="fr-FR" sz="5400" dirty="0" err="1">
                <a:latin typeface="Twinkl Cursive Looped" panose="02000000000000000000" pitchFamily="2" charset="0"/>
              </a:rPr>
              <a:t>pollinate</a:t>
            </a:r>
            <a:r>
              <a:rPr lang="fr-FR" sz="5400" dirty="0">
                <a:latin typeface="Twinkl Cursive Looped" panose="02000000000000000000" pitchFamily="2" charset="0"/>
              </a:rPr>
              <a:t> </a:t>
            </a:r>
            <a:r>
              <a:rPr lang="fr-FR" sz="5400" dirty="0" err="1">
                <a:latin typeface="Twinkl Cursive Looped" panose="02000000000000000000" pitchFamily="2" charset="0"/>
              </a:rPr>
              <a:t>communicate</a:t>
            </a:r>
            <a:r>
              <a:rPr lang="fr-FR" sz="5400" dirty="0">
                <a:latin typeface="Twinkl Cursive Looped" panose="02000000000000000000" pitchFamily="2" charset="0"/>
              </a:rPr>
              <a:t> capitalise fertilise </a:t>
            </a:r>
            <a:endParaRPr lang="en-GB" sz="5400" dirty="0">
              <a:latin typeface="Twinkl Cursive Looped" panose="02000000000000000000" pitchFamily="2" charset="0"/>
            </a:endParaRPr>
          </a:p>
        </p:txBody>
      </p:sp>
    </p:spTree>
    <p:extLst>
      <p:ext uri="{BB962C8B-B14F-4D97-AF65-F5344CB8AC3E}">
        <p14:creationId xmlns:p14="http://schemas.microsoft.com/office/powerpoint/2010/main" val="388699187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085307"/>
            <a:ext cx="11800115" cy="954107"/>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conjunction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1323439"/>
          </a:xfrm>
          <a:prstGeom prst="rect">
            <a:avLst/>
          </a:prstGeom>
          <a:noFill/>
        </p:spPr>
        <p:txBody>
          <a:bodyPr wrap="square" rtlCol="0">
            <a:spAutoFit/>
          </a:bodyPr>
          <a:lstStyle/>
          <a:p>
            <a:r>
              <a:rPr lang="en-GB" sz="4000" dirty="0">
                <a:latin typeface="Twinkl Cursive Looped" panose="02000000000000000000" pitchFamily="2" charset="0"/>
              </a:rPr>
              <a:t>Fresh fruit and vegetables are required for a healthy diet.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000499" y="2094522"/>
            <a:ext cx="231865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718957" y="4091997"/>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verb verb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 vehicle was sent skidding across the road.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338944" y="2105856"/>
            <a:ext cx="164918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163536" y="3659539"/>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captivate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captive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captivate = verb</a:t>
            </a:r>
          </a:p>
        </p:txBody>
      </p:sp>
      <p:pic>
        <p:nvPicPr>
          <p:cNvPr id="3" name="Picture 2" descr="smiley reading newspaper - Clip Art Library">
            <a:extLst>
              <a:ext uri="{FF2B5EF4-FFF2-40B4-BE49-F238E27FC236}">
                <a16:creationId xmlns:a16="http://schemas.microsoft.com/office/drawing/2014/main" id="{21744331-BC40-A34B-D522-E445FE6225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32" y="479140"/>
            <a:ext cx="200025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27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585323"/>
          </a:xfrm>
          <a:prstGeom prst="rect">
            <a:avLst/>
          </a:prstGeom>
          <a:noFill/>
        </p:spPr>
        <p:txBody>
          <a:bodyPr wrap="square" rtlCol="0">
            <a:spAutoFit/>
          </a:bodyPr>
          <a:lstStyle/>
          <a:p>
            <a:r>
              <a:rPr lang="en-GB" b="1" dirty="0">
                <a:solidFill>
                  <a:srgbClr val="83001D"/>
                </a:solidFill>
                <a:effectLst/>
              </a:rPr>
              <a:t>vegetable</a:t>
            </a:r>
          </a:p>
          <a:p>
            <a:endParaRPr lang="en-GB" b="1" dirty="0">
              <a:solidFill>
                <a:srgbClr val="83001D"/>
              </a:solidFill>
            </a:endParaRPr>
          </a:p>
          <a:p>
            <a:r>
              <a:rPr lang="en-GB" b="1" dirty="0">
                <a:solidFill>
                  <a:srgbClr val="83001D"/>
                </a:solidFill>
                <a:effectLst/>
              </a:rPr>
              <a:t>late Middle English (in the sense ‘growing as a plant’): from Old French, or from late Latin </a:t>
            </a:r>
            <a:r>
              <a:rPr lang="en-GB" b="1" dirty="0" err="1">
                <a:solidFill>
                  <a:srgbClr val="83001D"/>
                </a:solidFill>
                <a:effectLst/>
              </a:rPr>
              <a:t>vegetabilis</a:t>
            </a:r>
            <a:r>
              <a:rPr lang="en-GB" b="1" dirty="0">
                <a:solidFill>
                  <a:srgbClr val="83001D"/>
                </a:solidFill>
                <a:effectLst/>
              </a:rPr>
              <a:t> ‘animating’, from Latin </a:t>
            </a:r>
            <a:r>
              <a:rPr lang="en-GB" b="1" dirty="0" err="1">
                <a:solidFill>
                  <a:srgbClr val="83001D"/>
                </a:solidFill>
                <a:effectLst/>
              </a:rPr>
              <a:t>vegetare</a:t>
            </a:r>
            <a:r>
              <a:rPr lang="en-GB" b="1" dirty="0">
                <a:solidFill>
                  <a:srgbClr val="83001D"/>
                </a:solidFill>
                <a:effectLst/>
              </a:rPr>
              <a:t> (see vegetate). The noun dates from the late 16th century.</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vehicle</a:t>
            </a:r>
          </a:p>
          <a:p>
            <a:endParaRPr lang="en-GB" b="1" dirty="0">
              <a:solidFill>
                <a:srgbClr val="83001D"/>
              </a:solidFill>
              <a:effectLst/>
            </a:endParaRPr>
          </a:p>
          <a:p>
            <a:r>
              <a:rPr lang="en-GB" b="1" dirty="0">
                <a:solidFill>
                  <a:srgbClr val="83001D"/>
                </a:solidFill>
                <a:effectLst/>
              </a:rPr>
              <a:t>early 17th century: from French </a:t>
            </a:r>
            <a:r>
              <a:rPr lang="en-GB" b="1" dirty="0" err="1">
                <a:solidFill>
                  <a:srgbClr val="83001D"/>
                </a:solidFill>
                <a:effectLst/>
              </a:rPr>
              <a:t>véhicule</a:t>
            </a:r>
            <a:r>
              <a:rPr lang="en-GB" b="1" dirty="0">
                <a:solidFill>
                  <a:srgbClr val="83001D"/>
                </a:solidFill>
                <a:effectLst/>
              </a:rPr>
              <a:t> or Latin </a:t>
            </a:r>
            <a:r>
              <a:rPr lang="en-GB" b="1" dirty="0" err="1">
                <a:solidFill>
                  <a:srgbClr val="83001D"/>
                </a:solidFill>
                <a:effectLst/>
              </a:rPr>
              <a:t>vehiculum</a:t>
            </a:r>
            <a:r>
              <a:rPr lang="en-GB" b="1" dirty="0">
                <a:solidFill>
                  <a:srgbClr val="83001D"/>
                </a:solidFill>
                <a:effectLst/>
              </a:rPr>
              <a:t>, from </a:t>
            </a:r>
            <a:r>
              <a:rPr lang="en-GB" b="1" dirty="0" err="1">
                <a:solidFill>
                  <a:srgbClr val="83001D"/>
                </a:solidFill>
                <a:effectLst/>
              </a:rPr>
              <a:t>vehere</a:t>
            </a:r>
            <a:r>
              <a:rPr lang="en-GB" b="1" dirty="0">
                <a:solidFill>
                  <a:srgbClr val="83001D"/>
                </a:solidFill>
                <a:effectLst/>
              </a:rPr>
              <a:t> ‘carry’.</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activate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active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activate = verb</a:t>
            </a:r>
          </a:p>
        </p:txBody>
      </p:sp>
      <p:pic>
        <p:nvPicPr>
          <p:cNvPr id="3" name="Picture 2" descr="Enable Illustrations and Clipart. 4,948 Enable royalty free illustrations,  and drawings available to search from thousands of stock vector EPS clip art  graphic designers.">
            <a:extLst>
              <a:ext uri="{FF2B5EF4-FFF2-40B4-BE49-F238E27FC236}">
                <a16:creationId xmlns:a16="http://schemas.microsoft.com/office/drawing/2014/main" id="{0400CE4F-F7C4-1D6D-9B74-129DD89C42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676"/>
          <a:stretch/>
        </p:blipFill>
        <p:spPr bwMode="auto">
          <a:xfrm>
            <a:off x="583746" y="564866"/>
            <a:ext cx="2076450" cy="2031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677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pollinate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Pollen </a:t>
            </a:r>
            <a:r>
              <a:rPr lang="en-GB" sz="2800" noProof="0" dirty="0">
                <a:solidFill>
                  <a:prstClr val="black"/>
                </a:solidFill>
                <a:latin typeface="Twinkl Cursive Looped" panose="02000000000000000000" pitchFamily="2" charset="0"/>
                <a:ea typeface="+mj-ea"/>
                <a:cs typeface="+mj-cs"/>
              </a:rPr>
              <a:t>(change the e to </a:t>
            </a:r>
            <a:r>
              <a:rPr lang="en-GB" sz="2800" noProof="0" dirty="0" err="1">
                <a:solidFill>
                  <a:prstClr val="black"/>
                </a:solidFill>
                <a:latin typeface="Twinkl Cursive Looped" panose="02000000000000000000" pitchFamily="2" charset="0"/>
                <a:ea typeface="+mj-ea"/>
                <a:cs typeface="+mj-cs"/>
              </a:rPr>
              <a:t>i</a:t>
            </a:r>
            <a:r>
              <a:rPr lang="en-GB" sz="2800" noProof="0" dirty="0">
                <a:solidFill>
                  <a:prstClr val="black"/>
                </a:solidFill>
                <a:latin typeface="Twinkl Cursive Looped" panose="02000000000000000000" pitchFamily="2" charset="0"/>
                <a:ea typeface="+mj-ea"/>
                <a:cs typeface="+mj-cs"/>
              </a:rPr>
              <a:t>) </a:t>
            </a:r>
            <a:r>
              <a:rPr lang="en-GB" sz="6000" noProof="0" dirty="0">
                <a:solidFill>
                  <a:prstClr val="black"/>
                </a:solidFill>
                <a:latin typeface="Twinkl Cursive Looped" panose="02000000000000000000" pitchFamily="2" charset="0"/>
                <a:ea typeface="+mj-ea"/>
                <a:cs typeface="+mj-cs"/>
              </a:rPr>
              <a:t>+ ate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pollinate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convey pollen to or deposit pollen on (a stigma, ovule, flower, or plant) and so allow fertilisation </a:t>
            </a:r>
          </a:p>
        </p:txBody>
      </p:sp>
      <p:pic>
        <p:nvPicPr>
          <p:cNvPr id="4" name="Picture 3" descr="345,677 Pollination Images, Stock Photos &amp; Vectors | Shutterstock">
            <a:extLst>
              <a:ext uri="{FF2B5EF4-FFF2-40B4-BE49-F238E27FC236}">
                <a16:creationId xmlns:a16="http://schemas.microsoft.com/office/drawing/2014/main" id="{45E12E9F-780D-B6E3-E450-67BFFE3DEE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07"/>
          <a:stretch/>
        </p:blipFill>
        <p:spPr bwMode="auto">
          <a:xfrm>
            <a:off x="570820" y="200025"/>
            <a:ext cx="2428875" cy="1710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captivate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27932" y="2022961"/>
            <a:ext cx="11604852"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c</a:t>
            </a:r>
            <a:r>
              <a:rPr lang="en-GB" sz="6000" noProof="0" dirty="0" err="1">
                <a:solidFill>
                  <a:prstClr val="black"/>
                </a:solidFill>
                <a:latin typeface="Twinkl Cursive Looped" panose="02000000000000000000" pitchFamily="2" charset="0"/>
                <a:ea typeface="+mj-ea"/>
                <a:cs typeface="+mj-cs"/>
              </a:rPr>
              <a:t>aptive</a:t>
            </a:r>
            <a:r>
              <a:rPr lang="en-GB" sz="6000" noProof="0" dirty="0">
                <a:solidFill>
                  <a:prstClr val="black"/>
                </a:solidFill>
                <a:latin typeface="Twinkl Cursive Looped" panose="02000000000000000000" pitchFamily="2" charset="0"/>
                <a:ea typeface="+mj-ea"/>
                <a:cs typeface="+mj-cs"/>
              </a:rPr>
              <a:t> (-e) + </a:t>
            </a:r>
            <a:r>
              <a:rPr lang="en-GB" sz="6000" dirty="0">
                <a:solidFill>
                  <a:prstClr val="black"/>
                </a:solidFill>
                <a:latin typeface="Twinkl Cursive Looped" panose="02000000000000000000" pitchFamily="2" charset="0"/>
                <a:ea typeface="+mj-ea"/>
                <a:cs typeface="+mj-cs"/>
              </a:rPr>
              <a:t>ate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captivate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attract and hold the interest and attention of; charm </a:t>
            </a:r>
          </a:p>
        </p:txBody>
      </p:sp>
      <p:pic>
        <p:nvPicPr>
          <p:cNvPr id="3" name="Picture 2" descr="smiley reading newspaper - Clip Art Library">
            <a:extLst>
              <a:ext uri="{FF2B5EF4-FFF2-40B4-BE49-F238E27FC236}">
                <a16:creationId xmlns:a16="http://schemas.microsoft.com/office/drawing/2014/main" id="{583C7E46-E842-21E7-E0F4-BCBAA66D91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89" y="255027"/>
            <a:ext cx="1546942" cy="1767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45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activate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022961"/>
            <a:ext cx="10673443"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a:t>
            </a:r>
            <a:r>
              <a:rPr lang="en-GB" sz="6000" noProof="0" dirty="0" err="1">
                <a:solidFill>
                  <a:prstClr val="black"/>
                </a:solidFill>
                <a:latin typeface="Twinkl Cursive Looped" panose="02000000000000000000" pitchFamily="2" charset="0"/>
                <a:ea typeface="+mj-ea"/>
                <a:cs typeface="+mj-cs"/>
              </a:rPr>
              <a:t>ctive</a:t>
            </a:r>
            <a:r>
              <a:rPr lang="en-GB" sz="6000" noProof="0" dirty="0">
                <a:solidFill>
                  <a:prstClr val="black"/>
                </a:solidFill>
                <a:latin typeface="Twinkl Cursive Looped" panose="02000000000000000000" pitchFamily="2" charset="0"/>
                <a:ea typeface="+mj-ea"/>
                <a:cs typeface="+mj-cs"/>
              </a:rPr>
              <a:t> (-e) + ate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activate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(something) active or operative </a:t>
            </a:r>
          </a:p>
        </p:txBody>
      </p:sp>
      <p:pic>
        <p:nvPicPr>
          <p:cNvPr id="3" name="Picture 2" descr="Enable Illustrations and Clipart. 4,948 Enable royalty free illustrations,  and drawings available to search from thousands of stock vector EPS clip art  graphic designers.">
            <a:extLst>
              <a:ext uri="{FF2B5EF4-FFF2-40B4-BE49-F238E27FC236}">
                <a16:creationId xmlns:a16="http://schemas.microsoft.com/office/drawing/2014/main" id="{D2787CCE-EA21-32E5-3C38-C6365F6D95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676"/>
          <a:stretch/>
        </p:blipFill>
        <p:spPr bwMode="auto">
          <a:xfrm>
            <a:off x="95590" y="64901"/>
            <a:ext cx="2076450" cy="2031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56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are not enough bees to pollinate their crops.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04911" y="3771900"/>
            <a:ext cx="284071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gardeners were captivated by the flower’s beauty.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37097" y="2917539"/>
            <a:ext cx="3194732"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Fumes from cooking are enough to activate the alarm.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94668" y="3821650"/>
            <a:ext cx="3069318"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vegetable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plant or part of a plant used as food, such as a cabbage, potato, turnip, or bean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egetables Clip Art Cute Veggies Clipart Digital Clip Art - Etsy UK">
            <a:extLst>
              <a:ext uri="{FF2B5EF4-FFF2-40B4-BE49-F238E27FC236}">
                <a16:creationId xmlns:a16="http://schemas.microsoft.com/office/drawing/2014/main" id="{4DCCC4BA-E1F3-4DC5-4B4F-533F8DEA4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Fresh fruit and vegetables are required for a healthy diet.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0" y="2954448"/>
            <a:ext cx="315141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vehicle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thing used for transporting people or goods, especially on land, such as a car, lorry, or cart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arious Vehicles Clipart Vector Vector Art &amp; Graphics | freevector.com">
            <a:extLst>
              <a:ext uri="{FF2B5EF4-FFF2-40B4-BE49-F238E27FC236}">
                <a16:creationId xmlns:a16="http://schemas.microsoft.com/office/drawing/2014/main" id="{2CFF2E4D-5096-A652-9200-618F4EE98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69434"/>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vehicle was sent skidding across the road.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6" y="2867789"/>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49E9373-E583-8204-62FE-724F8CDF5894}"/>
              </a:ext>
            </a:extLst>
          </p:cNvPr>
          <p:cNvPicPr>
            <a:picLocks noChangeAspect="1"/>
          </p:cNvPicPr>
          <p:nvPr/>
        </p:nvPicPr>
        <p:blipFill rotWithShape="1">
          <a:blip r:embed="rId2"/>
          <a:srcRect l="15402" t="12839" r="14821" b="9742"/>
          <a:stretch/>
        </p:blipFill>
        <p:spPr>
          <a:xfrm>
            <a:off x="212271" y="-1"/>
            <a:ext cx="10858500" cy="6773537"/>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Advancing deserts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a:t>
            </a:r>
          </a:p>
        </p:txBody>
      </p:sp>
    </p:spTree>
    <p:extLst>
      <p:ext uri="{BB962C8B-B14F-4D97-AF65-F5344CB8AC3E}">
        <p14:creationId xmlns:p14="http://schemas.microsoft.com/office/powerpoint/2010/main" val="1658217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Advancing deserts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Sahel, Africa, as in many parts of the world, people live on fragile farmland that lies near deserts.  People work the farmland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fertilise</a:t>
            </a:r>
            <a:r>
              <a:rPr lang="en-GB" sz="3600" dirty="0">
                <a:solidFill>
                  <a:srgbClr val="000000"/>
                </a:solidFill>
                <a:effectLst/>
                <a:latin typeface="Twinkl Cursive Looped" panose="02000000000000000000" pitchFamily="2" charset="0"/>
                <a:ea typeface="Times New Roman" panose="02020603050405020304" pitchFamily="18" charset="0"/>
              </a:rPr>
              <a:t> the crops they grow there.  However, global warming and the destruction of natural vegetation (including the farming of desperately needed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vegetables</a:t>
            </a:r>
            <a:r>
              <a:rPr lang="en-GB" sz="3600" dirty="0">
                <a:solidFill>
                  <a:srgbClr val="000000"/>
                </a:solidFill>
                <a:effectLst/>
                <a:latin typeface="Twinkl Cursive Looped" panose="02000000000000000000" pitchFamily="2" charset="0"/>
                <a:ea typeface="Times New Roman" panose="02020603050405020304" pitchFamily="18" charset="0"/>
              </a:rPr>
              <a:t>) may turn their land into desert.   With less vegetation, there are less insects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pollinate</a:t>
            </a:r>
            <a:r>
              <a:rPr lang="en-GB" sz="3600" dirty="0">
                <a:solidFill>
                  <a:srgbClr val="000000"/>
                </a:solidFill>
                <a:effectLst/>
                <a:latin typeface="Twinkl Cursive Looped" panose="02000000000000000000" pitchFamily="2" charset="0"/>
                <a:ea typeface="Times New Roman" panose="02020603050405020304" pitchFamily="18" charset="0"/>
              </a:rPr>
              <a:t> the crops.  It is hard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captivate</a:t>
            </a:r>
            <a:r>
              <a:rPr lang="en-GB" sz="3600" dirty="0">
                <a:solidFill>
                  <a:srgbClr val="000000"/>
                </a:solidFill>
                <a:effectLst/>
                <a:latin typeface="Twinkl Cursive Looped" panose="02000000000000000000" pitchFamily="2" charset="0"/>
                <a:ea typeface="Times New Roman" panose="02020603050405020304" pitchFamily="18" charset="0"/>
              </a:rPr>
              <a:t> the interest of people who are not living in this situation daily. </a:t>
            </a:r>
          </a:p>
        </p:txBody>
      </p:sp>
    </p:spTree>
    <p:extLst>
      <p:ext uri="{BB962C8B-B14F-4D97-AF65-F5344CB8AC3E}">
        <p14:creationId xmlns:p14="http://schemas.microsoft.com/office/powerpoint/2010/main" val="33675977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People work the farmland to fertilise the crops they grow there.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49E9373-E583-8204-62FE-724F8CDF5894}"/>
              </a:ext>
            </a:extLst>
          </p:cNvPr>
          <p:cNvPicPr>
            <a:picLocks noChangeAspect="1"/>
          </p:cNvPicPr>
          <p:nvPr/>
        </p:nvPicPr>
        <p:blipFill rotWithShape="1">
          <a:blip r:embed="rId2"/>
          <a:srcRect l="15402" t="12839" r="14821" b="9742"/>
          <a:stretch/>
        </p:blipFill>
        <p:spPr>
          <a:xfrm>
            <a:off x="212271" y="-1"/>
            <a:ext cx="10858500" cy="6773537"/>
          </a:xfrm>
          <a:prstGeom prst="rect">
            <a:avLst/>
          </a:prstGeom>
        </p:spPr>
      </p:pic>
    </p:spTree>
    <p:extLst>
      <p:ext uri="{BB962C8B-B14F-4D97-AF65-F5344CB8AC3E}">
        <p14:creationId xmlns:p14="http://schemas.microsoft.com/office/powerpoint/2010/main" val="39250266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3018776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95864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restaurant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73529" y="218326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a place where people pay to sit and eat meals that are cooked and served on the premises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Image result for restaurant clipart">
            <a:extLst>
              <a:ext uri="{FF2B5EF4-FFF2-40B4-BE49-F238E27FC236}">
                <a16:creationId xmlns:a16="http://schemas.microsoft.com/office/drawing/2014/main" id="{F73B3A62-C20B-28BE-D570-2F90B9E69C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94310"/>
            <a:ext cx="1752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501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signature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person's name written in a distinctive way as a form of identification in authorizing a cheque or document or concluding a letter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Image result for signature clipart">
            <a:extLst>
              <a:ext uri="{FF2B5EF4-FFF2-40B4-BE49-F238E27FC236}">
                <a16:creationId xmlns:a16="http://schemas.microsoft.com/office/drawing/2014/main" id="{CFA0106C-A4B0-B5D1-21F6-3027DB6036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23510"/>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443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46239"/>
            <a:ext cx="10515600" cy="1481650"/>
          </a:xfrm>
        </p:spPr>
        <p:txBody>
          <a:bodyPr>
            <a:normAutofit fontScale="90000"/>
          </a:bodyPr>
          <a:lstStyle/>
          <a:p>
            <a:pPr algn="ctr"/>
            <a:r>
              <a:rPr lang="en-GB" dirty="0">
                <a:latin typeface="Twinkl Cursive Looped" panose="02000000000000000000" pitchFamily="2" charset="0"/>
              </a:rPr>
              <a:t>Word families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gram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small weight</a:t>
            </a:r>
          </a:p>
        </p:txBody>
      </p:sp>
    </p:spTree>
    <p:extLst>
      <p:ext uri="{BB962C8B-B14F-4D97-AF65-F5344CB8AC3E}">
        <p14:creationId xmlns:p14="http://schemas.microsoft.com/office/powerpoint/2010/main" val="2340815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a:t>
            </a:r>
          </a:p>
        </p:txBody>
      </p:sp>
    </p:spTree>
    <p:extLst>
      <p:ext uri="{BB962C8B-B14F-4D97-AF65-F5344CB8AC3E}">
        <p14:creationId xmlns:p14="http://schemas.microsoft.com/office/powerpoint/2010/main" val="33571935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diagram </a:t>
            </a:r>
          </a:p>
        </p:txBody>
      </p:sp>
      <p:sp>
        <p:nvSpPr>
          <p:cNvPr id="3" name="Rectangle 2">
            <a:extLst>
              <a:ext uri="{FF2B5EF4-FFF2-40B4-BE49-F238E27FC236}">
                <a16:creationId xmlns:a16="http://schemas.microsoft.com/office/drawing/2014/main" id="{4BCBA2DA-E95C-434C-BE81-320E182AE5EF}"/>
              </a:ext>
            </a:extLst>
          </p:cNvPr>
          <p:cNvSpPr/>
          <p:nvPr/>
        </p:nvSpPr>
        <p:spPr>
          <a:xfrm>
            <a:off x="5763988" y="3532499"/>
            <a:ext cx="1959425" cy="10299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Image result for diagram clipart">
            <a:extLst>
              <a:ext uri="{FF2B5EF4-FFF2-40B4-BE49-F238E27FC236}">
                <a16:creationId xmlns:a16="http://schemas.microsoft.com/office/drawing/2014/main" id="{7F8C7CE1-F120-8737-550F-BB84144C45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831" y="465365"/>
            <a:ext cx="187642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8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grammar</a:t>
            </a:r>
          </a:p>
        </p:txBody>
      </p:sp>
      <p:sp>
        <p:nvSpPr>
          <p:cNvPr id="3" name="Rectangle 2">
            <a:extLst>
              <a:ext uri="{FF2B5EF4-FFF2-40B4-BE49-F238E27FC236}">
                <a16:creationId xmlns:a16="http://schemas.microsoft.com/office/drawing/2014/main" id="{13BB5EC0-7A96-4D29-A835-6FAE896C31A4}"/>
              </a:ext>
            </a:extLst>
          </p:cNvPr>
          <p:cNvSpPr/>
          <p:nvPr/>
        </p:nvSpPr>
        <p:spPr>
          <a:xfrm>
            <a:off x="4773385" y="3686259"/>
            <a:ext cx="1864180"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40" name="Picture 4" descr="Image result for grammar clipart">
            <a:extLst>
              <a:ext uri="{FF2B5EF4-FFF2-40B4-BE49-F238E27FC236}">
                <a16:creationId xmlns:a16="http://schemas.microsoft.com/office/drawing/2014/main" id="{5B029B3B-DA76-D10E-565B-04D555CB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4" y="400050"/>
            <a:ext cx="1181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9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grammatical </a:t>
            </a:r>
          </a:p>
        </p:txBody>
      </p:sp>
      <p:sp>
        <p:nvSpPr>
          <p:cNvPr id="3" name="Rectangle 2">
            <a:extLst>
              <a:ext uri="{FF2B5EF4-FFF2-40B4-BE49-F238E27FC236}">
                <a16:creationId xmlns:a16="http://schemas.microsoft.com/office/drawing/2014/main" id="{0366E0B6-702E-4814-82C6-08CA2D13F3C9}"/>
              </a:ext>
            </a:extLst>
          </p:cNvPr>
          <p:cNvSpPr/>
          <p:nvPr/>
        </p:nvSpPr>
        <p:spPr>
          <a:xfrm>
            <a:off x="3972379" y="3608613"/>
            <a:ext cx="180702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Image result for gramatical clipart">
            <a:extLst>
              <a:ext uri="{FF2B5EF4-FFF2-40B4-BE49-F238E27FC236}">
                <a16:creationId xmlns:a16="http://schemas.microsoft.com/office/drawing/2014/main" id="{2AFCD581-D99D-FF9D-04A9-B2E7449CC4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644978"/>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22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5328387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362367"/>
            <a:ext cx="10515600" cy="1481650"/>
          </a:xfrm>
        </p:spPr>
        <p:txBody>
          <a:bodyPr>
            <a:normAutofit fontScale="90000"/>
          </a:bodyPr>
          <a:lstStyle/>
          <a:p>
            <a:pPr algn="ctr"/>
            <a:r>
              <a:rPr lang="en-GB" dirty="0">
                <a:latin typeface="Twinkl Cursive Looped" panose="02000000000000000000" pitchFamily="2" charset="0"/>
              </a:rPr>
              <a:t>Nouns and adjectives into verbs – ate / </a:t>
            </a:r>
            <a:r>
              <a:rPr lang="en-GB" dirty="0" err="1">
                <a:latin typeface="Twinkl Cursive Looped" panose="02000000000000000000" pitchFamily="2" charset="0"/>
              </a:rPr>
              <a:t>ise</a:t>
            </a:r>
            <a:endParaRPr lang="en-GB" dirty="0">
              <a:latin typeface="Twinkl Cursive Looped" panose="02000000000000000000" pitchFamily="2" charset="0"/>
            </a:endParaRPr>
          </a:p>
        </p:txBody>
      </p:sp>
    </p:spTree>
    <p:extLst>
      <p:ext uri="{BB962C8B-B14F-4D97-AF65-F5344CB8AC3E}">
        <p14:creationId xmlns:p14="http://schemas.microsoft.com/office/powerpoint/2010/main" val="11135014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274599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motivate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motive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motivate = verb</a:t>
            </a:r>
          </a:p>
        </p:txBody>
      </p:sp>
      <p:pic>
        <p:nvPicPr>
          <p:cNvPr id="32770" name="Picture 2" descr="Motivate Stock Illustrations – 48,301 Motivate Stock Illustrations, Vectors  &amp; Clipart - Dreamstime">
            <a:extLst>
              <a:ext uri="{FF2B5EF4-FFF2-40B4-BE49-F238E27FC236}">
                <a16:creationId xmlns:a16="http://schemas.microsoft.com/office/drawing/2014/main" id="{5482A903-5804-3F17-A77D-A3440938E4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32"/>
          <a:stretch/>
        </p:blipFill>
        <p:spPr bwMode="auto">
          <a:xfrm>
            <a:off x="766763" y="701020"/>
            <a:ext cx="2428875" cy="1715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912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communicate</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communication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communicate = verb</a:t>
            </a:r>
          </a:p>
        </p:txBody>
      </p:sp>
      <p:pic>
        <p:nvPicPr>
          <p:cNvPr id="31746" name="Picture 2" descr="Quote Clipart Communication - Communicate Clip Art - Free Transparent PNG  Clipart Images Download">
            <a:extLst>
              <a:ext uri="{FF2B5EF4-FFF2-40B4-BE49-F238E27FC236}">
                <a16:creationId xmlns:a16="http://schemas.microsoft.com/office/drawing/2014/main" id="{70D2EBA7-6863-8D05-156E-7305772E28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52064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235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medicate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medicine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medicate = verb</a:t>
            </a:r>
          </a:p>
        </p:txBody>
      </p:sp>
      <p:pic>
        <p:nvPicPr>
          <p:cNvPr id="30722" name="Picture 2" descr="Medicated Stock Illustrations – 445 Medicated Stock Illustrations, Vectors  &amp; Clipart - Dreamstime">
            <a:extLst>
              <a:ext uri="{FF2B5EF4-FFF2-40B4-BE49-F238E27FC236}">
                <a16:creationId xmlns:a16="http://schemas.microsoft.com/office/drawing/2014/main" id="{D75C1340-E8D1-BFE8-60B5-57E4E8A916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573"/>
          <a:stretch/>
        </p:blipFill>
        <p:spPr bwMode="auto">
          <a:xfrm>
            <a:off x="338818" y="477778"/>
            <a:ext cx="2305050" cy="1751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338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motivate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motive </a:t>
            </a:r>
            <a:r>
              <a:rPr lang="en-GB" sz="2800" noProof="0" dirty="0">
                <a:solidFill>
                  <a:prstClr val="black"/>
                </a:solidFill>
                <a:latin typeface="Twinkl Cursive Looped" panose="02000000000000000000" pitchFamily="2" charset="0"/>
                <a:ea typeface="+mj-ea"/>
                <a:cs typeface="+mj-cs"/>
              </a:rPr>
              <a:t>(-e) </a:t>
            </a:r>
            <a:r>
              <a:rPr lang="en-GB" sz="6000" noProof="0" dirty="0">
                <a:solidFill>
                  <a:prstClr val="black"/>
                </a:solidFill>
                <a:latin typeface="Twinkl Cursive Looped" panose="02000000000000000000" pitchFamily="2" charset="0"/>
                <a:ea typeface="+mj-ea"/>
                <a:cs typeface="+mj-cs"/>
              </a:rPr>
              <a:t>+ ate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motivate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provide (someone) with a reason for doing something </a:t>
            </a:r>
          </a:p>
        </p:txBody>
      </p:sp>
      <p:pic>
        <p:nvPicPr>
          <p:cNvPr id="3" name="Picture 2" descr="Motivate Stock Illustrations – 48,301 Motivate Stock Illustrations, Vectors  &amp; Clipart - Dreamstime">
            <a:extLst>
              <a:ext uri="{FF2B5EF4-FFF2-40B4-BE49-F238E27FC236}">
                <a16:creationId xmlns:a16="http://schemas.microsoft.com/office/drawing/2014/main" id="{DF4B4CD9-E45B-FE7A-5391-A7ACF7125FC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32"/>
          <a:stretch/>
        </p:blipFill>
        <p:spPr bwMode="auto">
          <a:xfrm>
            <a:off x="402091" y="307352"/>
            <a:ext cx="2428875" cy="1715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57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communicate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0" y="2022961"/>
            <a:ext cx="12192000" cy="1015663"/>
          </a:xfrm>
          <a:prstGeom prst="rect">
            <a:avLst/>
          </a:prstGeom>
          <a:noFill/>
        </p:spPr>
        <p:txBody>
          <a:bodyPr wrap="square">
            <a:spAutoFit/>
          </a:bodyPr>
          <a:lstStyle/>
          <a:p>
            <a:pPr algn="ctr"/>
            <a:r>
              <a:rPr lang="en-GB" sz="4600" dirty="0">
                <a:solidFill>
                  <a:prstClr val="black"/>
                </a:solidFill>
                <a:latin typeface="Twinkl Cursive Looped" panose="02000000000000000000" pitchFamily="2" charset="0"/>
                <a:ea typeface="+mj-ea"/>
                <a:cs typeface="+mj-cs"/>
              </a:rPr>
              <a:t>communication</a:t>
            </a:r>
            <a:r>
              <a:rPr lang="en-GB" sz="4600" noProof="0" dirty="0">
                <a:solidFill>
                  <a:prstClr val="black"/>
                </a:solidFill>
                <a:latin typeface="Twinkl Cursive Looped" panose="02000000000000000000" pitchFamily="2" charset="0"/>
                <a:ea typeface="+mj-ea"/>
                <a:cs typeface="+mj-cs"/>
              </a:rPr>
              <a:t> (-</a:t>
            </a:r>
            <a:r>
              <a:rPr lang="en-GB" sz="4600" noProof="0" dirty="0" err="1">
                <a:solidFill>
                  <a:prstClr val="black"/>
                </a:solidFill>
                <a:latin typeface="Twinkl Cursive Looped" panose="02000000000000000000" pitchFamily="2" charset="0"/>
                <a:ea typeface="+mj-ea"/>
                <a:cs typeface="+mj-cs"/>
              </a:rPr>
              <a:t>ation</a:t>
            </a:r>
            <a:r>
              <a:rPr lang="en-GB" sz="4600" noProof="0" dirty="0">
                <a:solidFill>
                  <a:prstClr val="black"/>
                </a:solidFill>
                <a:latin typeface="Twinkl Cursive Looped" panose="02000000000000000000" pitchFamily="2" charset="0"/>
                <a:ea typeface="+mj-ea"/>
                <a:cs typeface="+mj-cs"/>
              </a:rPr>
              <a:t>) + </a:t>
            </a:r>
            <a:r>
              <a:rPr lang="en-GB" sz="4600" dirty="0">
                <a:solidFill>
                  <a:prstClr val="black"/>
                </a:solidFill>
                <a:latin typeface="Twinkl Cursive Looped" panose="02000000000000000000" pitchFamily="2" charset="0"/>
                <a:ea typeface="+mj-ea"/>
                <a:cs typeface="+mj-cs"/>
              </a:rPr>
              <a:t>ate = </a:t>
            </a:r>
            <a:r>
              <a:rPr kumimoji="0" lang="en-GB" sz="4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communicate</a:t>
            </a: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sz="1400"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share or exchange information, news, or ideas </a:t>
            </a:r>
          </a:p>
        </p:txBody>
      </p:sp>
      <p:pic>
        <p:nvPicPr>
          <p:cNvPr id="4" name="Picture 2" descr="Quote Clipart Communication - Communicate Clip Art - Free Transparent PNG  Clipart Images Download">
            <a:extLst>
              <a:ext uri="{FF2B5EF4-FFF2-40B4-BE49-F238E27FC236}">
                <a16:creationId xmlns:a16="http://schemas.microsoft.com/office/drawing/2014/main" id="{1DCC8AB6-5434-6E17-75F5-07504BC8B5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96138"/>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217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medicate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932784"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medicine</a:t>
            </a:r>
            <a:r>
              <a:rPr lang="en-GB" sz="6000" noProof="0" dirty="0">
                <a:solidFill>
                  <a:prstClr val="black"/>
                </a:solidFill>
                <a:latin typeface="Twinkl Cursive Looped" panose="02000000000000000000" pitchFamily="2" charset="0"/>
                <a:ea typeface="+mj-ea"/>
                <a:cs typeface="+mj-cs"/>
              </a:rPr>
              <a:t> (-</a:t>
            </a:r>
            <a:r>
              <a:rPr lang="en-GB" sz="6000" noProof="0" dirty="0" err="1">
                <a:solidFill>
                  <a:prstClr val="black"/>
                </a:solidFill>
                <a:latin typeface="Twinkl Cursive Looped" panose="02000000000000000000" pitchFamily="2" charset="0"/>
                <a:ea typeface="+mj-ea"/>
                <a:cs typeface="+mj-cs"/>
              </a:rPr>
              <a:t>ine</a:t>
            </a:r>
            <a:r>
              <a:rPr lang="en-GB" sz="6000" noProof="0" dirty="0">
                <a:solidFill>
                  <a:prstClr val="black"/>
                </a:solidFill>
                <a:latin typeface="Twinkl Cursive Looped" panose="02000000000000000000" pitchFamily="2" charset="0"/>
                <a:ea typeface="+mj-ea"/>
                <a:cs typeface="+mj-cs"/>
              </a:rPr>
              <a:t>) + ate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medicate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administer a drug to (someone) </a:t>
            </a:r>
          </a:p>
        </p:txBody>
      </p:sp>
      <p:pic>
        <p:nvPicPr>
          <p:cNvPr id="4" name="Picture 2" descr="Medicated Stock Illustrations – 445 Medicated Stock Illustrations, Vectors  &amp; Clipart - Dreamstime">
            <a:extLst>
              <a:ext uri="{FF2B5EF4-FFF2-40B4-BE49-F238E27FC236}">
                <a16:creationId xmlns:a16="http://schemas.microsoft.com/office/drawing/2014/main" id="{53CD4135-D213-9050-4BB9-48B37C3C34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573"/>
          <a:stretch/>
        </p:blipFill>
        <p:spPr bwMode="auto">
          <a:xfrm>
            <a:off x="0" y="271040"/>
            <a:ext cx="2305050" cy="1751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23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were primarily motivated by the desire for profit.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64539" y="3031075"/>
            <a:ext cx="311830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3773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77268" y="3795031"/>
            <a:ext cx="4125460"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79501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Both infants were heavily medicated to alleviate their seizures.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74981" y="2835896"/>
            <a:ext cx="3406775"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91447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910057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vegetable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plant or part of a plant used as food, such as a cabbage, potato, turnip, or bean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egetables Clip Art Cute Veggies Clipart Digital Clip Art - Etsy UK">
            <a:extLst>
              <a:ext uri="{FF2B5EF4-FFF2-40B4-BE49-F238E27FC236}">
                <a16:creationId xmlns:a16="http://schemas.microsoft.com/office/drawing/2014/main" id="{4DCCC4BA-E1F3-4DC5-4B4F-533F8DEA4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35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restaurant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73529" y="218326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a place where people pay to sit and eat meals that are cooked and served on the premises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Image result for restaurant clipart">
            <a:extLst>
              <a:ext uri="{FF2B5EF4-FFF2-40B4-BE49-F238E27FC236}">
                <a16:creationId xmlns:a16="http://schemas.microsoft.com/office/drawing/2014/main" id="{F73B3A62-C20B-28BE-D570-2F90B9E69C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94310"/>
            <a:ext cx="1752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14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Fresh fruit and vegetables are required for a healthy diet.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0" y="2954448"/>
            <a:ext cx="315141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35473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vehicle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thing used for transporting people or goods, especially on land, such as a car, lorry, or cart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arious Vehicles Clipart Vector Vector Art &amp; Graphics | freevector.com">
            <a:extLst>
              <a:ext uri="{FF2B5EF4-FFF2-40B4-BE49-F238E27FC236}">
                <a16:creationId xmlns:a16="http://schemas.microsoft.com/office/drawing/2014/main" id="{2CFF2E4D-5096-A652-9200-618F4EE98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69434"/>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13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vehicle was sent skidding across the road.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6" y="2867789"/>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0140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848663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Advancing deserts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a:t>
            </a:r>
          </a:p>
        </p:txBody>
      </p:sp>
    </p:spTree>
    <p:extLst>
      <p:ext uri="{BB962C8B-B14F-4D97-AF65-F5344CB8AC3E}">
        <p14:creationId xmlns:p14="http://schemas.microsoft.com/office/powerpoint/2010/main" val="6849235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Advancing deserts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Sahel, Africa, as in many parts of the world, people live on fragile farmland that lies near deserts.  People work the farmland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fertilise</a:t>
            </a:r>
            <a:r>
              <a:rPr lang="en-GB" sz="3600" dirty="0">
                <a:solidFill>
                  <a:srgbClr val="000000"/>
                </a:solidFill>
                <a:effectLst/>
                <a:latin typeface="Twinkl Cursive Looped" panose="02000000000000000000" pitchFamily="2" charset="0"/>
                <a:ea typeface="Times New Roman" panose="02020603050405020304" pitchFamily="18" charset="0"/>
              </a:rPr>
              <a:t> the crops they grow there.  However, global warming and the destruction of natural vegetation (including the farming of desperately needed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vegetables</a:t>
            </a:r>
            <a:r>
              <a:rPr lang="en-GB" sz="3600" dirty="0">
                <a:solidFill>
                  <a:srgbClr val="000000"/>
                </a:solidFill>
                <a:effectLst/>
                <a:latin typeface="Twinkl Cursive Looped" panose="02000000000000000000" pitchFamily="2" charset="0"/>
                <a:ea typeface="Times New Roman" panose="02020603050405020304" pitchFamily="18" charset="0"/>
              </a:rPr>
              <a:t>) may turn their land into desert.   With less vegetation, there are less insects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pollinate</a:t>
            </a:r>
            <a:r>
              <a:rPr lang="en-GB" sz="3600" dirty="0">
                <a:solidFill>
                  <a:srgbClr val="000000"/>
                </a:solidFill>
                <a:effectLst/>
                <a:latin typeface="Twinkl Cursive Looped" panose="02000000000000000000" pitchFamily="2" charset="0"/>
                <a:ea typeface="Times New Roman" panose="02020603050405020304" pitchFamily="18" charset="0"/>
              </a:rPr>
              <a:t> the crops.  It is hard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captivate</a:t>
            </a:r>
            <a:r>
              <a:rPr lang="en-GB" sz="3600" dirty="0">
                <a:solidFill>
                  <a:srgbClr val="000000"/>
                </a:solidFill>
                <a:effectLst/>
                <a:latin typeface="Twinkl Cursive Looped" panose="02000000000000000000" pitchFamily="2" charset="0"/>
                <a:ea typeface="Times New Roman" panose="02020603050405020304" pitchFamily="18" charset="0"/>
              </a:rPr>
              <a:t> the interest of people who are not living in this situation daily. </a:t>
            </a:r>
          </a:p>
        </p:txBody>
      </p:sp>
    </p:spTree>
    <p:extLst>
      <p:ext uri="{BB962C8B-B14F-4D97-AF65-F5344CB8AC3E}">
        <p14:creationId xmlns:p14="http://schemas.microsoft.com/office/powerpoint/2010/main" val="8103361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75835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13921"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However, global warming and the destruction of natural vegetation (including the farming of desperately needed vegetables) may turn their land into desert.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620324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32359580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49E9373-E583-8204-62FE-724F8CDF5894}"/>
              </a:ext>
            </a:extLst>
          </p:cNvPr>
          <p:cNvPicPr>
            <a:picLocks noChangeAspect="1"/>
          </p:cNvPicPr>
          <p:nvPr/>
        </p:nvPicPr>
        <p:blipFill rotWithShape="1">
          <a:blip r:embed="rId2"/>
          <a:srcRect l="15402" t="12839" r="14821" b="9742"/>
          <a:stretch/>
        </p:blipFill>
        <p:spPr>
          <a:xfrm>
            <a:off x="212271" y="-1"/>
            <a:ext cx="10858500" cy="6773537"/>
          </a:xfrm>
          <a:prstGeom prst="rect">
            <a:avLst/>
          </a:prstGeom>
        </p:spPr>
      </p:pic>
    </p:spTree>
    <p:extLst>
      <p:ext uri="{BB962C8B-B14F-4D97-AF65-F5344CB8AC3E}">
        <p14:creationId xmlns:p14="http://schemas.microsoft.com/office/powerpoint/2010/main" val="3619186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signature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person's name written in a distinctive way as a form of identification in authorizing a cheque or document or concluding a letter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Image result for signature clipart">
            <a:extLst>
              <a:ext uri="{FF2B5EF4-FFF2-40B4-BE49-F238E27FC236}">
                <a16:creationId xmlns:a16="http://schemas.microsoft.com/office/drawing/2014/main" id="{CFA0106C-A4B0-B5D1-21F6-3027DB6036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23510"/>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43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5868485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2834009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restaurant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73529" y="218326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a place where people pay to sit and eat meals that are cooked and served on the premises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Image result for restaurant clipart">
            <a:extLst>
              <a:ext uri="{FF2B5EF4-FFF2-40B4-BE49-F238E27FC236}">
                <a16:creationId xmlns:a16="http://schemas.microsoft.com/office/drawing/2014/main" id="{F73B3A62-C20B-28BE-D570-2F90B9E69C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94310"/>
            <a:ext cx="1752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signature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person's name written in a distinctive way as a form of identification in authorizing a cheque or document or concluding a letter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Image result for signature clipart">
            <a:extLst>
              <a:ext uri="{FF2B5EF4-FFF2-40B4-BE49-F238E27FC236}">
                <a16:creationId xmlns:a16="http://schemas.microsoft.com/office/drawing/2014/main" id="{CFA0106C-A4B0-B5D1-21F6-3027DB6036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23510"/>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795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46239"/>
            <a:ext cx="10515600" cy="1481650"/>
          </a:xfrm>
        </p:spPr>
        <p:txBody>
          <a:bodyPr>
            <a:normAutofit fontScale="90000"/>
          </a:bodyPr>
          <a:lstStyle/>
          <a:p>
            <a:pPr algn="ctr"/>
            <a:r>
              <a:rPr lang="en-GB" dirty="0">
                <a:latin typeface="Twinkl Cursive Looped" panose="02000000000000000000" pitchFamily="2" charset="0"/>
              </a:rPr>
              <a:t>Word families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gram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small weight</a:t>
            </a:r>
          </a:p>
        </p:txBody>
      </p:sp>
    </p:spTree>
    <p:extLst>
      <p:ext uri="{BB962C8B-B14F-4D97-AF65-F5344CB8AC3E}">
        <p14:creationId xmlns:p14="http://schemas.microsoft.com/office/powerpoint/2010/main" val="29823521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a:t>
            </a:r>
          </a:p>
        </p:txBody>
      </p:sp>
    </p:spTree>
    <p:extLst>
      <p:ext uri="{BB962C8B-B14F-4D97-AF65-F5344CB8AC3E}">
        <p14:creationId xmlns:p14="http://schemas.microsoft.com/office/powerpoint/2010/main" val="13106795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Parallelogram   </a:t>
            </a:r>
          </a:p>
        </p:txBody>
      </p:sp>
      <p:sp>
        <p:nvSpPr>
          <p:cNvPr id="3" name="Rectangle 2">
            <a:extLst>
              <a:ext uri="{FF2B5EF4-FFF2-40B4-BE49-F238E27FC236}">
                <a16:creationId xmlns:a16="http://schemas.microsoft.com/office/drawing/2014/main" id="{13BB5EC0-7A96-4D29-A835-6FAE896C31A4}"/>
              </a:ext>
            </a:extLst>
          </p:cNvPr>
          <p:cNvSpPr/>
          <p:nvPr/>
        </p:nvSpPr>
        <p:spPr>
          <a:xfrm>
            <a:off x="6927395" y="3686259"/>
            <a:ext cx="1864180"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Image result for parallelogram clipart">
            <a:extLst>
              <a:ext uri="{FF2B5EF4-FFF2-40B4-BE49-F238E27FC236}">
                <a16:creationId xmlns:a16="http://schemas.microsoft.com/office/drawing/2014/main" id="{AA88CDB0-3C84-8A83-2422-E852B4CEC7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927" y="941614"/>
            <a:ext cx="2847975"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94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monogram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08613"/>
            <a:ext cx="180702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Image result for monpgram clipart">
            <a:extLst>
              <a:ext uri="{FF2B5EF4-FFF2-40B4-BE49-F238E27FC236}">
                <a16:creationId xmlns:a16="http://schemas.microsoft.com/office/drawing/2014/main" id="{78D5B1AB-1A71-E832-79FC-E7B48FEB74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87149"/>
            <a:ext cx="253365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03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572718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362367"/>
            <a:ext cx="10515600" cy="1481650"/>
          </a:xfrm>
        </p:spPr>
        <p:txBody>
          <a:bodyPr>
            <a:normAutofit fontScale="90000"/>
          </a:bodyPr>
          <a:lstStyle/>
          <a:p>
            <a:pPr algn="ctr"/>
            <a:r>
              <a:rPr lang="en-GB" dirty="0">
                <a:latin typeface="Twinkl Cursive Looped" panose="02000000000000000000" pitchFamily="2" charset="0"/>
              </a:rPr>
              <a:t>Nouns and adjectives into verbs – ate / </a:t>
            </a:r>
            <a:r>
              <a:rPr lang="en-GB" dirty="0" err="1">
                <a:latin typeface="Twinkl Cursive Looped" panose="02000000000000000000" pitchFamily="2" charset="0"/>
              </a:rPr>
              <a:t>ise</a:t>
            </a:r>
            <a:endParaRPr lang="en-GB" dirty="0">
              <a:latin typeface="Twinkl Cursive Looped" panose="02000000000000000000" pitchFamily="2" charset="0"/>
            </a:endParaRPr>
          </a:p>
        </p:txBody>
      </p:sp>
    </p:spTree>
    <p:extLst>
      <p:ext uri="{BB962C8B-B14F-4D97-AF65-F5344CB8AC3E}">
        <p14:creationId xmlns:p14="http://schemas.microsoft.com/office/powerpoint/2010/main" val="2839934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46239"/>
            <a:ext cx="10515600" cy="1481650"/>
          </a:xfrm>
        </p:spPr>
        <p:txBody>
          <a:bodyPr>
            <a:normAutofit fontScale="90000"/>
          </a:bodyPr>
          <a:lstStyle/>
          <a:p>
            <a:pPr algn="ctr"/>
            <a:r>
              <a:rPr lang="en-GB" dirty="0">
                <a:latin typeface="Twinkl Cursive Looped" panose="02000000000000000000" pitchFamily="2" charset="0"/>
              </a:rPr>
              <a:t>Word families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gram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small weight</a:t>
            </a:r>
          </a:p>
        </p:txBody>
      </p:sp>
    </p:spTree>
    <p:extLst>
      <p:ext uri="{BB962C8B-B14F-4D97-AF65-F5344CB8AC3E}">
        <p14:creationId xmlns:p14="http://schemas.microsoft.com/office/powerpoint/2010/main" val="368198946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332515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criticise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critic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criticise = verb</a:t>
            </a:r>
          </a:p>
        </p:txBody>
      </p:sp>
      <p:pic>
        <p:nvPicPr>
          <p:cNvPr id="24578" name="Picture 2" descr="criticism png - Clip Art Library">
            <a:extLst>
              <a:ext uri="{FF2B5EF4-FFF2-40B4-BE49-F238E27FC236}">
                <a16:creationId xmlns:a16="http://schemas.microsoft.com/office/drawing/2014/main" id="{502734DC-57CA-0B01-3D7C-473363BDFB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38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599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advertise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 advert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advertise = verb</a:t>
            </a:r>
          </a:p>
        </p:txBody>
      </p:sp>
      <p:pic>
        <p:nvPicPr>
          <p:cNvPr id="23554" name="Picture 2" descr="Free Advertising Cliparts, Download Free Advertising Cliparts png images,  Free ClipArts on Clipart Library">
            <a:extLst>
              <a:ext uri="{FF2B5EF4-FFF2-40B4-BE49-F238E27FC236}">
                <a16:creationId xmlns:a16="http://schemas.microsoft.com/office/drawing/2014/main" id="{2A020182-842E-42F6-0AEA-096956B9AD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184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47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capitalise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capital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capitalise = verb</a:t>
            </a:r>
          </a:p>
        </p:txBody>
      </p:sp>
      <p:pic>
        <p:nvPicPr>
          <p:cNvPr id="22530" name="Picture 2" descr="1,679 Capitalization Stock Vector Illustration and Royalty Free Capitalization  Clipart">
            <a:extLst>
              <a:ext uri="{FF2B5EF4-FFF2-40B4-BE49-F238E27FC236}">
                <a16:creationId xmlns:a16="http://schemas.microsoft.com/office/drawing/2014/main" id="{721BE362-FC86-86AF-F449-14BCDDB13B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781" y="34553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49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criticise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c</a:t>
            </a:r>
            <a:r>
              <a:rPr lang="en-GB" sz="6000" noProof="0" dirty="0" err="1">
                <a:solidFill>
                  <a:prstClr val="black"/>
                </a:solidFill>
                <a:latin typeface="Twinkl Cursive Looped" panose="02000000000000000000" pitchFamily="2" charset="0"/>
                <a:ea typeface="+mj-ea"/>
                <a:cs typeface="+mj-cs"/>
              </a:rPr>
              <a:t>ritic</a:t>
            </a:r>
            <a:r>
              <a:rPr lang="en-GB" sz="6000" noProof="0" dirty="0">
                <a:solidFill>
                  <a:prstClr val="black"/>
                </a:solidFill>
                <a:latin typeface="Twinkl Cursive Looped" panose="02000000000000000000" pitchFamily="2" charset="0"/>
                <a:ea typeface="+mj-ea"/>
                <a:cs typeface="+mj-cs"/>
              </a:rPr>
              <a:t> </a:t>
            </a:r>
            <a:r>
              <a:rPr lang="en-GB" sz="2800" noProof="0" dirty="0">
                <a:solidFill>
                  <a:prstClr val="black"/>
                </a:solidFill>
                <a:latin typeface="Twinkl Cursive Looped" panose="02000000000000000000" pitchFamily="2" charset="0"/>
                <a:ea typeface="+mj-ea"/>
                <a:cs typeface="+mj-cs"/>
              </a:rPr>
              <a:t> </a:t>
            </a:r>
            <a:r>
              <a:rPr lang="en-GB" sz="6000" noProof="0" dirty="0">
                <a:solidFill>
                  <a:prstClr val="black"/>
                </a:solidFill>
                <a:latin typeface="Twinkl Cursive Looped" panose="02000000000000000000" pitchFamily="2" charset="0"/>
                <a:ea typeface="+mj-ea"/>
                <a:cs typeface="+mj-cs"/>
              </a:rPr>
              <a:t>+ </a:t>
            </a:r>
            <a:r>
              <a:rPr lang="en-GB" sz="6000" noProof="0" dirty="0" err="1">
                <a:solidFill>
                  <a:prstClr val="black"/>
                </a:solidFill>
                <a:latin typeface="Twinkl Cursive Looped" panose="02000000000000000000" pitchFamily="2" charset="0"/>
                <a:ea typeface="+mj-ea"/>
                <a:cs typeface="+mj-cs"/>
              </a:rPr>
              <a:t>ise</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indicate the faults of (someone or something) in a disapproving way</a:t>
            </a:r>
          </a:p>
        </p:txBody>
      </p:sp>
      <p:pic>
        <p:nvPicPr>
          <p:cNvPr id="3" name="Picture 2" descr="criticism png - Clip Art Library">
            <a:extLst>
              <a:ext uri="{FF2B5EF4-FFF2-40B4-BE49-F238E27FC236}">
                <a16:creationId xmlns:a16="http://schemas.microsoft.com/office/drawing/2014/main" id="{3FCA1DDC-3980-3FB8-23CA-48C3550DA6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49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advertise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27932" y="2022961"/>
            <a:ext cx="11604852"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advert</a:t>
            </a:r>
            <a:r>
              <a:rPr lang="en-GB" sz="6000" noProof="0" dirty="0">
                <a:solidFill>
                  <a:prstClr val="black"/>
                </a:solidFill>
                <a:latin typeface="Twinkl Cursive Looped" panose="02000000000000000000" pitchFamily="2" charset="0"/>
                <a:ea typeface="+mj-ea"/>
                <a:cs typeface="+mj-cs"/>
              </a:rPr>
              <a:t> + </a:t>
            </a:r>
            <a:r>
              <a:rPr lang="en-GB" sz="6000" dirty="0" err="1">
                <a:solidFill>
                  <a:prstClr val="black"/>
                </a:solidFill>
                <a:latin typeface="Twinkl Cursive Looped" panose="02000000000000000000" pitchFamily="2" charset="0"/>
                <a:ea typeface="+mj-ea"/>
                <a:cs typeface="+mj-cs"/>
              </a:rPr>
              <a:t>ise</a:t>
            </a:r>
            <a:r>
              <a:rPr lang="en-GB" sz="600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advertise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describe or draw attention to (a product, service, or event) in a public medium in order to promote sales or attendance </a:t>
            </a:r>
          </a:p>
        </p:txBody>
      </p:sp>
      <p:pic>
        <p:nvPicPr>
          <p:cNvPr id="4" name="Picture 2" descr="Free Advertising Cliparts, Download Free Advertising Cliparts png images,  Free ClipArts on Clipart Library">
            <a:extLst>
              <a:ext uri="{FF2B5EF4-FFF2-40B4-BE49-F238E27FC236}">
                <a16:creationId xmlns:a16="http://schemas.microsoft.com/office/drawing/2014/main" id="{ED97578D-145F-04B9-9A5E-4051260383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71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capitalise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022961"/>
            <a:ext cx="10673443"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capital</a:t>
            </a:r>
            <a:r>
              <a:rPr lang="en-GB" sz="6000" noProof="0" dirty="0">
                <a:solidFill>
                  <a:prstClr val="black"/>
                </a:solidFill>
                <a:latin typeface="Twinkl Cursive Looped" panose="02000000000000000000" pitchFamily="2" charset="0"/>
                <a:ea typeface="+mj-ea"/>
                <a:cs typeface="+mj-cs"/>
              </a:rPr>
              <a:t> + </a:t>
            </a:r>
            <a:r>
              <a:rPr lang="en-GB" sz="6000" noProof="0" dirty="0" err="1">
                <a:solidFill>
                  <a:prstClr val="black"/>
                </a:solidFill>
                <a:latin typeface="Twinkl Cursive Looped" panose="02000000000000000000" pitchFamily="2" charset="0"/>
                <a:ea typeface="+mj-ea"/>
                <a:cs typeface="+mj-cs"/>
              </a:rPr>
              <a:t>ise</a:t>
            </a:r>
            <a:r>
              <a:rPr lang="en-GB" sz="6000" noProof="0" dirty="0">
                <a:solidFill>
                  <a:prstClr val="black"/>
                </a:solidFill>
                <a:latin typeface="Twinkl Cursive Looped" panose="02000000000000000000" pitchFamily="2" charset="0"/>
                <a:ea typeface="+mj-ea"/>
                <a:cs typeface="+mj-cs"/>
              </a:rPr>
              <a:t> =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capitalise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take the chance to gain advantage from </a:t>
            </a:r>
          </a:p>
        </p:txBody>
      </p:sp>
      <p:pic>
        <p:nvPicPr>
          <p:cNvPr id="4" name="Picture 2" descr="1,679 Capitalization Stock Vector Illustration and Royalty Free Capitalization  Clipart">
            <a:extLst>
              <a:ext uri="{FF2B5EF4-FFF2-40B4-BE49-F238E27FC236}">
                <a16:creationId xmlns:a16="http://schemas.microsoft.com/office/drawing/2014/main" id="{79398A4C-80BF-44EC-DF55-EF16A9A9AD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1082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opposition planned to criticise the government's failure to consult adequately.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030153" y="2139043"/>
            <a:ext cx="284071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80756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billboard was used to advertise the local school fayre.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94397" y="2999945"/>
            <a:ext cx="2835503"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31264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Do they have what it takes to capitalise on this emerging opportunity?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78239" y="2952069"/>
            <a:ext cx="3069318"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098326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a:t>
            </a:r>
          </a:p>
        </p:txBody>
      </p:sp>
    </p:spTree>
    <p:extLst>
      <p:ext uri="{BB962C8B-B14F-4D97-AF65-F5344CB8AC3E}">
        <p14:creationId xmlns:p14="http://schemas.microsoft.com/office/powerpoint/2010/main" val="41003650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196719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vegetable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plant or part of a plant used as food, such as a cabbage, potato, turnip, or bean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egetables Clip Art Cute Veggies Clipart Digital Clip Art - Etsy UK">
            <a:extLst>
              <a:ext uri="{FF2B5EF4-FFF2-40B4-BE49-F238E27FC236}">
                <a16:creationId xmlns:a16="http://schemas.microsoft.com/office/drawing/2014/main" id="{4DCCC4BA-E1F3-4DC5-4B4F-533F8DEA4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380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Fresh fruit and vegetables are required for a healthy diet.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0" y="2954448"/>
            <a:ext cx="315141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90782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vehicle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thing used for transporting people or goods, especially on land, such as a car, lorry, or cart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arious Vehicles Clipart Vector Vector Art &amp; Graphics | freevector.com">
            <a:extLst>
              <a:ext uri="{FF2B5EF4-FFF2-40B4-BE49-F238E27FC236}">
                <a16:creationId xmlns:a16="http://schemas.microsoft.com/office/drawing/2014/main" id="{2CFF2E4D-5096-A652-9200-618F4EE98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69434"/>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96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vehicle was sent skidding across the road.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6" y="2867789"/>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24492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908289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Advancing deserts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a:t>
            </a:r>
          </a:p>
        </p:txBody>
      </p:sp>
    </p:spTree>
    <p:extLst>
      <p:ext uri="{BB962C8B-B14F-4D97-AF65-F5344CB8AC3E}">
        <p14:creationId xmlns:p14="http://schemas.microsoft.com/office/powerpoint/2010/main" val="398671061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Advancing deserts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Sahel, Africa, as in many parts of the world, people live on fragile farmland that lies near deserts.  People work the farmland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fertilise</a:t>
            </a:r>
            <a:r>
              <a:rPr lang="en-GB" sz="3600" dirty="0">
                <a:solidFill>
                  <a:srgbClr val="000000"/>
                </a:solidFill>
                <a:effectLst/>
                <a:latin typeface="Twinkl Cursive Looped" panose="02000000000000000000" pitchFamily="2" charset="0"/>
                <a:ea typeface="Times New Roman" panose="02020603050405020304" pitchFamily="18" charset="0"/>
              </a:rPr>
              <a:t> the crops they grow there.  However, global warming and the destruction of natural vegetation (including the farming of desperately needed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vegetables</a:t>
            </a:r>
            <a:r>
              <a:rPr lang="en-GB" sz="3600" dirty="0">
                <a:solidFill>
                  <a:srgbClr val="000000"/>
                </a:solidFill>
                <a:effectLst/>
                <a:latin typeface="Twinkl Cursive Looped" panose="02000000000000000000" pitchFamily="2" charset="0"/>
                <a:ea typeface="Times New Roman" panose="02020603050405020304" pitchFamily="18" charset="0"/>
              </a:rPr>
              <a:t>) may turn their land into desert.   With less vegetation, there are less insects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pollinate</a:t>
            </a:r>
            <a:r>
              <a:rPr lang="en-GB" sz="3600" dirty="0">
                <a:solidFill>
                  <a:srgbClr val="000000"/>
                </a:solidFill>
                <a:effectLst/>
                <a:latin typeface="Twinkl Cursive Looped" panose="02000000000000000000" pitchFamily="2" charset="0"/>
                <a:ea typeface="Times New Roman" panose="02020603050405020304" pitchFamily="18" charset="0"/>
              </a:rPr>
              <a:t> the crops.  It is hard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captivate</a:t>
            </a:r>
            <a:r>
              <a:rPr lang="en-GB" sz="3600" dirty="0">
                <a:solidFill>
                  <a:srgbClr val="000000"/>
                </a:solidFill>
                <a:effectLst/>
                <a:latin typeface="Twinkl Cursive Looped" panose="02000000000000000000" pitchFamily="2" charset="0"/>
                <a:ea typeface="Times New Roman" panose="02020603050405020304" pitchFamily="18" charset="0"/>
              </a:rPr>
              <a:t> the interest of people who are not living in this situation daily. </a:t>
            </a:r>
          </a:p>
        </p:txBody>
      </p:sp>
    </p:spTree>
    <p:extLst>
      <p:ext uri="{BB962C8B-B14F-4D97-AF65-F5344CB8AC3E}">
        <p14:creationId xmlns:p14="http://schemas.microsoft.com/office/powerpoint/2010/main" val="28858188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10351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With less vegetation, there are less insects to pollinate the crops.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02643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10668</TotalTime>
  <Words>3170</Words>
  <Application>Microsoft Office PowerPoint</Application>
  <PresentationFormat>Widescreen</PresentationFormat>
  <Paragraphs>396</Paragraphs>
  <Slides>171</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171</vt:i4>
      </vt:variant>
    </vt:vector>
  </HeadingPairs>
  <TitlesOfParts>
    <vt:vector size="177"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restaurant </vt:lpstr>
      <vt:lpstr>signature  </vt:lpstr>
      <vt:lpstr>Word families  gram   small weight</vt:lpstr>
      <vt:lpstr>gram</vt:lpstr>
      <vt:lpstr>programme  </vt:lpstr>
      <vt:lpstr>telegram </vt:lpstr>
      <vt:lpstr>hologram </vt:lpstr>
      <vt:lpstr>Let’s Teach and Practise</vt:lpstr>
      <vt:lpstr>Nouns and adjectives into verbs – ate / ise</vt:lpstr>
      <vt:lpstr>Noun – person / place / thing</vt:lpstr>
      <vt:lpstr>pollinate  </vt:lpstr>
      <vt:lpstr>captivate </vt:lpstr>
      <vt:lpstr>activate </vt:lpstr>
      <vt:lpstr>pollinate </vt:lpstr>
      <vt:lpstr>captivate</vt:lpstr>
      <vt:lpstr>activate </vt:lpstr>
      <vt:lpstr>There are not enough bees to pollinate their crops.</vt:lpstr>
      <vt:lpstr>The gardeners were captivated by the flower’s beauty. </vt:lpstr>
      <vt:lpstr> Fumes from cooking are enough to activate the alarm.</vt:lpstr>
      <vt:lpstr>New CHALLENGE words.</vt:lpstr>
      <vt:lpstr>vegetable </vt:lpstr>
      <vt:lpstr>Fresh fruit and vegetables are required for a healthy diet. </vt:lpstr>
      <vt:lpstr>vehicle  </vt:lpstr>
      <vt:lpstr>The vehicle was sent skidding across the road. </vt:lpstr>
      <vt:lpstr>Let’s Practise and Apply.</vt:lpstr>
      <vt:lpstr>Fragile Earth Advancing deserts  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vt:lpstr>
      <vt:lpstr>Fragile Earth Advancing deserts  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vt:lpstr>
      <vt:lpstr>Write this sentence as I dictate it to you.</vt:lpstr>
      <vt:lpstr>People work the farmland to fertilise the crops they grow there. </vt:lpstr>
      <vt:lpstr>PowerPoint Presentation</vt:lpstr>
      <vt:lpstr>PowerPoint Presentation</vt:lpstr>
      <vt:lpstr>Let’s Revisit and Review…</vt:lpstr>
      <vt:lpstr>Do you remember this challenge word?</vt:lpstr>
      <vt:lpstr>restaurant </vt:lpstr>
      <vt:lpstr>signature  </vt:lpstr>
      <vt:lpstr>Word families  gram   small weight</vt:lpstr>
      <vt:lpstr>gram</vt:lpstr>
      <vt:lpstr>diagram </vt:lpstr>
      <vt:lpstr>grammar</vt:lpstr>
      <vt:lpstr>grammatical </vt:lpstr>
      <vt:lpstr>Let’s Teach and Practise</vt:lpstr>
      <vt:lpstr>Nouns and adjectives into verbs – ate / ise</vt:lpstr>
      <vt:lpstr>Noun – person / place / thing</vt:lpstr>
      <vt:lpstr>motivate  </vt:lpstr>
      <vt:lpstr>communicate</vt:lpstr>
      <vt:lpstr>medicate </vt:lpstr>
      <vt:lpstr>motivate </vt:lpstr>
      <vt:lpstr>communicate</vt:lpstr>
      <vt:lpstr>medicate </vt:lpstr>
      <vt:lpstr>They were primarily motivated by the desire for profit.</vt:lpstr>
      <vt:lpstr>The prisoner was forbidden to communicate with their family.</vt:lpstr>
      <vt:lpstr> Both infants were heavily medicated to alleviate their seizures.</vt:lpstr>
      <vt:lpstr>New CHALLENGE words.</vt:lpstr>
      <vt:lpstr>vegetable </vt:lpstr>
      <vt:lpstr>Fresh fruit and vegetables are required for a healthy diet. </vt:lpstr>
      <vt:lpstr>vehicle  </vt:lpstr>
      <vt:lpstr>The vehicle was sent skidding across the road. </vt:lpstr>
      <vt:lpstr>Let’s Practise and Apply.</vt:lpstr>
      <vt:lpstr>Fragile Earth Advancing deserts  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vt:lpstr>
      <vt:lpstr>Fragile Earth Advancing deserts  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vt:lpstr>
      <vt:lpstr>Write this sentence as I dictate it to you.</vt:lpstr>
      <vt:lpstr>However, global warming and the destruction of natural vegetation (including the farming of desperately needed vegetables) may turn their land into desert. </vt:lpstr>
      <vt:lpstr>PowerPoint Presentation</vt:lpstr>
      <vt:lpstr>PowerPoint Presentation</vt:lpstr>
      <vt:lpstr>Let’s Revisit and Review…</vt:lpstr>
      <vt:lpstr>Do you remember this challenge word?</vt:lpstr>
      <vt:lpstr>restaurant </vt:lpstr>
      <vt:lpstr>signature  </vt:lpstr>
      <vt:lpstr>Word families  gram   small weight</vt:lpstr>
      <vt:lpstr>gram</vt:lpstr>
      <vt:lpstr>Parallelogram   </vt:lpstr>
      <vt:lpstr>monogram </vt:lpstr>
      <vt:lpstr>Let’s Teach and Practise</vt:lpstr>
      <vt:lpstr>Nouns and adjectives into verbs – ate / ise</vt:lpstr>
      <vt:lpstr>Noun – person / place / thing</vt:lpstr>
      <vt:lpstr>criticise  </vt:lpstr>
      <vt:lpstr>advertise </vt:lpstr>
      <vt:lpstr>capitalise </vt:lpstr>
      <vt:lpstr>criticise </vt:lpstr>
      <vt:lpstr>advertise</vt:lpstr>
      <vt:lpstr>capitalise</vt:lpstr>
      <vt:lpstr>The opposition planned to criticise the government's failure to consult adequately.</vt:lpstr>
      <vt:lpstr>A billboard was used to advertise the local school fayre. </vt:lpstr>
      <vt:lpstr> Do they have what it takes to capitalise on this emerging opportunity?</vt:lpstr>
      <vt:lpstr>New CHALLENGE words.</vt:lpstr>
      <vt:lpstr>vegetable </vt:lpstr>
      <vt:lpstr>Fresh fruit and vegetables are required for a healthy diet. </vt:lpstr>
      <vt:lpstr>vehicle  </vt:lpstr>
      <vt:lpstr>The vehicle was sent skidding across the road. </vt:lpstr>
      <vt:lpstr>Let’s Practise and Apply.</vt:lpstr>
      <vt:lpstr>Fragile Earth Advancing deserts  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vt:lpstr>
      <vt:lpstr>Fragile Earth Advancing deserts  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vt:lpstr>
      <vt:lpstr>Write this sentence as I dictate it to you.</vt:lpstr>
      <vt:lpstr>With less vegetation, there are less insects to pollinate the crops. </vt:lpstr>
      <vt:lpstr>PowerPoint Presentation</vt:lpstr>
      <vt:lpstr>PowerPoint Presentation</vt:lpstr>
      <vt:lpstr>Let’s Revisit and Review…</vt:lpstr>
      <vt:lpstr>Do you remember this challenge word?</vt:lpstr>
      <vt:lpstr>restaurant </vt:lpstr>
      <vt:lpstr>signature  </vt:lpstr>
      <vt:lpstr>Word families  gram   small weight</vt:lpstr>
      <vt:lpstr>gram</vt:lpstr>
      <vt:lpstr>programmer  </vt:lpstr>
      <vt:lpstr>program </vt:lpstr>
      <vt:lpstr>Let’s Teach and Practise</vt:lpstr>
      <vt:lpstr>Nouns and adjectives into verbs – ate / ise</vt:lpstr>
      <vt:lpstr>Noun – person / place / thing</vt:lpstr>
      <vt:lpstr>finalise  </vt:lpstr>
      <vt:lpstr>equalise </vt:lpstr>
      <vt:lpstr>fertilise </vt:lpstr>
      <vt:lpstr>finalise</vt:lpstr>
      <vt:lpstr>equalise</vt:lpstr>
      <vt:lpstr>fertilise </vt:lpstr>
      <vt:lpstr>Efforts intensified to finalise plans for the new football stadium. </vt:lpstr>
      <vt:lpstr> The team were down a goal, so they tried hard to equalise. </vt:lpstr>
      <vt:lpstr> The bee moved from flower to flower which helped to fertilise them.</vt:lpstr>
      <vt:lpstr>New CHALLENGE words.</vt:lpstr>
      <vt:lpstr>vegetable </vt:lpstr>
      <vt:lpstr>Fresh fruit and vegetables are required for a healthy diet. </vt:lpstr>
      <vt:lpstr>vehicle  </vt:lpstr>
      <vt:lpstr>The vehicle was sent skidding across the road. </vt:lpstr>
      <vt:lpstr>Let’s Practise and Apply.</vt:lpstr>
      <vt:lpstr>Fragile Earth Advancing deserts  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vt:lpstr>
      <vt:lpstr>Fragile Earth Advancing deserts  In Sahel, Africa, as in many parts of the world, people live on fragile farmland that lies near deserts.  People work the farmland to fertilise the crops they grow there.  However, global warming and the destruction of natural vegetation (including the farming of desperately needed vegetables) may turn their land into desert.   With less vegetation, there are less insects to pollinate the crops.  It is hard to captivate the interest of people who are not living in this situation daily. </vt:lpstr>
      <vt:lpstr>Write this sentence as I dictate it to you.</vt:lpstr>
      <vt:lpstr>It is hard to captivate the interest of people who are not living in this situation daily. </vt:lpstr>
      <vt:lpstr>PowerPoint Presentation</vt:lpstr>
      <vt:lpstr>PowerPoint Presentation</vt:lpstr>
      <vt:lpstr>Old challenge words…</vt:lpstr>
      <vt:lpstr>restaurant </vt:lpstr>
      <vt:lpstr>signature</vt:lpstr>
      <vt:lpstr>Old spelling rule words…</vt:lpstr>
      <vt:lpstr>programme</vt:lpstr>
      <vt:lpstr>telegram</vt:lpstr>
      <vt:lpstr>hologram</vt:lpstr>
      <vt:lpstr>diagram</vt:lpstr>
      <vt:lpstr>grammar</vt:lpstr>
      <vt:lpstr>grammatical</vt:lpstr>
      <vt:lpstr>parallelogram </vt:lpstr>
      <vt:lpstr>monogram</vt:lpstr>
      <vt:lpstr>programmer</vt:lpstr>
      <vt:lpstr>program</vt:lpstr>
      <vt:lpstr>New spelling rule words…</vt:lpstr>
      <vt:lpstr>pollinate</vt:lpstr>
      <vt:lpstr>captivate </vt:lpstr>
      <vt:lpstr>activate</vt:lpstr>
      <vt:lpstr>motivate</vt:lpstr>
      <vt:lpstr>communicate</vt:lpstr>
      <vt:lpstr>medicate</vt:lpstr>
      <vt:lpstr>criticise </vt:lpstr>
      <vt:lpstr>advertise</vt:lpstr>
      <vt:lpstr>capitalise</vt:lpstr>
      <vt:lpstr>finalise</vt:lpstr>
      <vt:lpstr>equalise</vt:lpstr>
      <vt:lpstr>fertilise</vt:lpstr>
      <vt:lpstr>New challenge words…</vt:lpstr>
      <vt:lpstr>vegetable</vt:lpstr>
      <vt:lpstr>vehicle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2022-12-21T11:20:05Z</dcterms:modified>
</cp:coreProperties>
</file>