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3"/>
  </p:notesMasterIdLst>
  <p:sldIdLst>
    <p:sldId id="256" r:id="rId2"/>
    <p:sldId id="322" r:id="rId3"/>
    <p:sldId id="604" r:id="rId4"/>
    <p:sldId id="258" r:id="rId5"/>
    <p:sldId id="333" r:id="rId6"/>
    <p:sldId id="2008" r:id="rId7"/>
    <p:sldId id="2009" r:id="rId8"/>
    <p:sldId id="2005" r:id="rId9"/>
    <p:sldId id="2006" r:id="rId10"/>
    <p:sldId id="2007" r:id="rId11"/>
    <p:sldId id="1459" r:id="rId12"/>
    <p:sldId id="1462" r:id="rId13"/>
    <p:sldId id="267" r:id="rId14"/>
    <p:sldId id="1452" r:id="rId15"/>
    <p:sldId id="1453" r:id="rId16"/>
    <p:sldId id="1456" r:id="rId17"/>
    <p:sldId id="1762" r:id="rId18"/>
    <p:sldId id="1763" r:id="rId19"/>
    <p:sldId id="1466" r:id="rId20"/>
    <p:sldId id="1765" r:id="rId21"/>
    <p:sldId id="1764" r:id="rId22"/>
    <p:sldId id="1473" r:id="rId23"/>
    <p:sldId id="1501" r:id="rId24"/>
    <p:sldId id="1502" r:id="rId25"/>
    <p:sldId id="1482" r:id="rId26"/>
    <p:sldId id="1485" r:id="rId27"/>
    <p:sldId id="1505" r:id="rId28"/>
    <p:sldId id="1504" r:id="rId29"/>
    <p:sldId id="1506" r:id="rId30"/>
    <p:sldId id="304" r:id="rId31"/>
    <p:sldId id="1767" r:id="rId32"/>
    <p:sldId id="2010" r:id="rId33"/>
    <p:sldId id="331" r:id="rId34"/>
    <p:sldId id="332" r:id="rId35"/>
    <p:sldId id="323" r:id="rId36"/>
    <p:sldId id="2026" r:id="rId37"/>
    <p:sldId id="2027" r:id="rId38"/>
    <p:sldId id="2028" r:id="rId39"/>
    <p:sldId id="2029" r:id="rId40"/>
    <p:sldId id="2030" r:id="rId41"/>
    <p:sldId id="2031" r:id="rId42"/>
    <p:sldId id="2032" r:id="rId43"/>
    <p:sldId id="1757" r:id="rId44"/>
    <p:sldId id="1758" r:id="rId45"/>
    <p:sldId id="1759" r:id="rId46"/>
    <p:sldId id="2036" r:id="rId47"/>
    <p:sldId id="2037" r:id="rId48"/>
    <p:sldId id="2038" r:id="rId49"/>
    <p:sldId id="2039" r:id="rId50"/>
    <p:sldId id="2040" r:id="rId51"/>
    <p:sldId id="2041" r:id="rId52"/>
    <p:sldId id="2042" r:id="rId53"/>
    <p:sldId id="2043" r:id="rId54"/>
    <p:sldId id="2044" r:id="rId55"/>
    <p:sldId id="2045" r:id="rId56"/>
    <p:sldId id="2046" r:id="rId57"/>
    <p:sldId id="2047" r:id="rId58"/>
    <p:sldId id="2048" r:id="rId59"/>
    <p:sldId id="2049" r:id="rId60"/>
    <p:sldId id="2050" r:id="rId61"/>
    <p:sldId id="2051" r:id="rId62"/>
    <p:sldId id="2052" r:id="rId63"/>
    <p:sldId id="2053" r:id="rId64"/>
    <p:sldId id="2054" r:id="rId65"/>
    <p:sldId id="2055" r:id="rId66"/>
    <p:sldId id="2056" r:id="rId67"/>
    <p:sldId id="2057" r:id="rId68"/>
    <p:sldId id="2012" r:id="rId69"/>
    <p:sldId id="2058" r:id="rId70"/>
    <p:sldId id="2059" r:id="rId71"/>
    <p:sldId id="2060" r:id="rId72"/>
    <p:sldId id="2061" r:id="rId73"/>
    <p:sldId id="2062" r:id="rId74"/>
    <p:sldId id="2063" r:id="rId75"/>
    <p:sldId id="2064" r:id="rId76"/>
    <p:sldId id="1789" r:id="rId77"/>
    <p:sldId id="1790" r:id="rId78"/>
    <p:sldId id="2068" r:id="rId79"/>
    <p:sldId id="2069" r:id="rId80"/>
    <p:sldId id="2070" r:id="rId81"/>
    <p:sldId id="2071" r:id="rId82"/>
    <p:sldId id="2072" r:id="rId83"/>
    <p:sldId id="2073" r:id="rId84"/>
    <p:sldId id="2074" r:id="rId85"/>
    <p:sldId id="2075" r:id="rId86"/>
    <p:sldId id="2076" r:id="rId87"/>
    <p:sldId id="2077" r:id="rId88"/>
    <p:sldId id="2078" r:id="rId89"/>
    <p:sldId id="2079" r:id="rId90"/>
    <p:sldId id="2080" r:id="rId91"/>
    <p:sldId id="2081" r:id="rId92"/>
    <p:sldId id="2082" r:id="rId93"/>
    <p:sldId id="2083" r:id="rId94"/>
    <p:sldId id="2084" r:id="rId95"/>
    <p:sldId id="2085" r:id="rId96"/>
    <p:sldId id="2086" r:id="rId97"/>
    <p:sldId id="2087" r:id="rId98"/>
    <p:sldId id="2088" r:id="rId99"/>
    <p:sldId id="2089" r:id="rId100"/>
    <p:sldId id="2011" r:id="rId101"/>
    <p:sldId id="2090" r:id="rId102"/>
    <p:sldId id="2091" r:id="rId103"/>
    <p:sldId id="2092" r:id="rId104"/>
    <p:sldId id="2093" r:id="rId105"/>
    <p:sldId id="2094" r:id="rId106"/>
    <p:sldId id="2095" r:id="rId107"/>
    <p:sldId id="2096" r:id="rId108"/>
    <p:sldId id="1821" r:id="rId109"/>
    <p:sldId id="1822" r:id="rId110"/>
    <p:sldId id="2100" r:id="rId111"/>
    <p:sldId id="2101" r:id="rId112"/>
    <p:sldId id="2102" r:id="rId113"/>
    <p:sldId id="2103" r:id="rId114"/>
    <p:sldId id="2104" r:id="rId115"/>
    <p:sldId id="2105" r:id="rId116"/>
    <p:sldId id="2106" r:id="rId117"/>
    <p:sldId id="2107" r:id="rId118"/>
    <p:sldId id="2108" r:id="rId119"/>
    <p:sldId id="2109" r:id="rId120"/>
    <p:sldId id="2110" r:id="rId121"/>
    <p:sldId id="2111" r:id="rId122"/>
    <p:sldId id="2112" r:id="rId123"/>
    <p:sldId id="2113" r:id="rId124"/>
    <p:sldId id="2114" r:id="rId125"/>
    <p:sldId id="2115" r:id="rId126"/>
    <p:sldId id="2116" r:id="rId127"/>
    <p:sldId id="2117" r:id="rId128"/>
    <p:sldId id="2118" r:id="rId129"/>
    <p:sldId id="2119" r:id="rId130"/>
    <p:sldId id="2120" r:id="rId131"/>
    <p:sldId id="2121" r:id="rId132"/>
    <p:sldId id="328" r:id="rId133"/>
    <p:sldId id="1509" r:id="rId134"/>
    <p:sldId id="595" r:id="rId135"/>
    <p:sldId id="2024" r:id="rId136"/>
    <p:sldId id="2025" r:id="rId137"/>
    <p:sldId id="596" r:id="rId138"/>
    <p:sldId id="2013" r:id="rId139"/>
    <p:sldId id="2014" r:id="rId140"/>
    <p:sldId id="2015" r:id="rId141"/>
    <p:sldId id="2016" r:id="rId142"/>
    <p:sldId id="2017" r:id="rId143"/>
    <p:sldId id="2018" r:id="rId144"/>
    <p:sldId id="2019" r:id="rId145"/>
    <p:sldId id="2020" r:id="rId146"/>
    <p:sldId id="2021" r:id="rId147"/>
    <p:sldId id="2022" r:id="rId148"/>
    <p:sldId id="594" r:id="rId149"/>
    <p:sldId id="558" r:id="rId150"/>
    <p:sldId id="555" r:id="rId151"/>
    <p:sldId id="559" r:id="rId152"/>
    <p:sldId id="566" r:id="rId153"/>
    <p:sldId id="567" r:id="rId154"/>
    <p:sldId id="568" r:id="rId155"/>
    <p:sldId id="573" r:id="rId156"/>
    <p:sldId id="574" r:id="rId157"/>
    <p:sldId id="575" r:id="rId158"/>
    <p:sldId id="580" r:id="rId159"/>
    <p:sldId id="581" r:id="rId160"/>
    <p:sldId id="582" r:id="rId161"/>
    <p:sldId id="560" r:id="rId162"/>
    <p:sldId id="593" r:id="rId163"/>
    <p:sldId id="561" r:id="rId164"/>
    <p:sldId id="550" r:id="rId165"/>
    <p:sldId id="597" r:id="rId166"/>
    <p:sldId id="583" r:id="rId167"/>
    <p:sldId id="1194" r:id="rId168"/>
    <p:sldId id="1631" r:id="rId169"/>
    <p:sldId id="590" r:id="rId170"/>
    <p:sldId id="591" r:id="rId171"/>
    <p:sldId id="598" r:id="rId172"/>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2A6D90A-817A-45B5-B2CD-350DAA9DED1F}" v="999" dt="2022-12-21T12:10:01.7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tableStyles" Target="tableStyles.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microsoft.com/office/2016/11/relationships/changesInfo" Target="changesInfos/changesInfo1.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presProps" Target="presProps.xml"/><Relationship Id="rId179" Type="http://schemas.microsoft.com/office/2015/10/relationships/revisionInfo" Target="revisionInfo.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viewProps" Target="viewProps.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theme" Target="theme/theme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 Type="http://schemas.openxmlformats.org/officeDocument/2006/relationships/slideMaster" Target="slideMasters/slide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62A6D90A-817A-45B5-B2CD-350DAA9DED1F}"/>
    <pc:docChg chg="custSel addSld delSld modSld sldOrd">
      <pc:chgData name="Kelly Stokes" userId="3e5c5154-569e-4d81-aa91-4f91841cdfa9" providerId="ADAL" clId="{62A6D90A-817A-45B5-B2CD-350DAA9DED1F}" dt="2022-12-21T12:10:07.150" v="1336"/>
      <pc:docMkLst>
        <pc:docMk/>
      </pc:docMkLst>
      <pc:sldChg chg="modSp mod">
        <pc:chgData name="Kelly Stokes" userId="3e5c5154-569e-4d81-aa91-4f91841cdfa9" providerId="ADAL" clId="{62A6D90A-817A-45B5-B2CD-350DAA9DED1F}" dt="2022-12-21T11:21:46.298" v="1" actId="20577"/>
        <pc:sldMkLst>
          <pc:docMk/>
          <pc:sldMk cId="3945579917" sldId="256"/>
        </pc:sldMkLst>
        <pc:spChg chg="mod">
          <ac:chgData name="Kelly Stokes" userId="3e5c5154-569e-4d81-aa91-4f91841cdfa9" providerId="ADAL" clId="{62A6D90A-817A-45B5-B2CD-350DAA9DED1F}" dt="2022-12-21T11:21:46.298" v="1" actId="20577"/>
          <ac:spMkLst>
            <pc:docMk/>
            <pc:sldMk cId="3945579917" sldId="256"/>
            <ac:spMk id="3" creationId="{9B667196-C5B4-45FC-B5E8-3B190D7A595C}"/>
          </ac:spMkLst>
        </pc:spChg>
      </pc:sldChg>
      <pc:sldChg chg="modSp mod">
        <pc:chgData name="Kelly Stokes" userId="3e5c5154-569e-4d81-aa91-4f91841cdfa9" providerId="ADAL" clId="{62A6D90A-817A-45B5-B2CD-350DAA9DED1F}" dt="2022-12-21T11:21:49.614" v="3" actId="20577"/>
        <pc:sldMkLst>
          <pc:docMk/>
          <pc:sldMk cId="864376776" sldId="322"/>
        </pc:sldMkLst>
        <pc:spChg chg="mod">
          <ac:chgData name="Kelly Stokes" userId="3e5c5154-569e-4d81-aa91-4f91841cdfa9" providerId="ADAL" clId="{62A6D90A-817A-45B5-B2CD-350DAA9DED1F}" dt="2022-12-21T11:21:49.614" v="3" actId="20577"/>
          <ac:spMkLst>
            <pc:docMk/>
            <pc:sldMk cId="864376776" sldId="322"/>
            <ac:spMk id="2" creationId="{02FB8773-AD3E-2543-510F-CEE32E75C793}"/>
          </ac:spMkLst>
        </pc:spChg>
      </pc:sldChg>
      <pc:sldChg chg="modSp mod">
        <pc:chgData name="Kelly Stokes" userId="3e5c5154-569e-4d81-aa91-4f91841cdfa9" providerId="ADAL" clId="{62A6D90A-817A-45B5-B2CD-350DAA9DED1F}" dt="2022-12-21T11:39:22.745" v="357" actId="20577"/>
        <pc:sldMkLst>
          <pc:docMk/>
          <pc:sldMk cId="3634764576" sldId="323"/>
        </pc:sldMkLst>
        <pc:spChg chg="mod">
          <ac:chgData name="Kelly Stokes" userId="3e5c5154-569e-4d81-aa91-4f91841cdfa9" providerId="ADAL" clId="{62A6D90A-817A-45B5-B2CD-350DAA9DED1F}" dt="2022-12-21T11:39:22.745" v="357" actId="20577"/>
          <ac:spMkLst>
            <pc:docMk/>
            <pc:sldMk cId="3634764576" sldId="323"/>
            <ac:spMk id="2" creationId="{02FB8773-AD3E-2543-510F-CEE32E75C793}"/>
          </ac:spMkLst>
        </pc:spChg>
      </pc:sldChg>
      <pc:sldChg chg="modSp mod">
        <pc:chgData name="Kelly Stokes" userId="3e5c5154-569e-4d81-aa91-4f91841cdfa9" providerId="ADAL" clId="{62A6D90A-817A-45B5-B2CD-350DAA9DED1F}" dt="2022-12-21T11:39:42.803" v="374" actId="20577"/>
        <pc:sldMkLst>
          <pc:docMk/>
          <pc:sldMk cId="4214164962" sldId="328"/>
        </pc:sldMkLst>
        <pc:spChg chg="mod">
          <ac:chgData name="Kelly Stokes" userId="3e5c5154-569e-4d81-aa91-4f91841cdfa9" providerId="ADAL" clId="{62A6D90A-817A-45B5-B2CD-350DAA9DED1F}" dt="2022-12-21T11:39:42.803" v="374" actId="20577"/>
          <ac:spMkLst>
            <pc:docMk/>
            <pc:sldMk cId="4214164962" sldId="328"/>
            <ac:spMk id="2" creationId="{02FB8773-AD3E-2543-510F-CEE32E75C793}"/>
          </ac:spMkLst>
        </pc:spChg>
      </pc:sldChg>
      <pc:sldChg chg="modNotesTx">
        <pc:chgData name="Kelly Stokes" userId="3e5c5154-569e-4d81-aa91-4f91841cdfa9" providerId="ADAL" clId="{62A6D90A-817A-45B5-B2CD-350DAA9DED1F}" dt="2022-12-21T11:39:00.170" v="353"/>
        <pc:sldMkLst>
          <pc:docMk/>
          <pc:sldMk cId="2534233594" sldId="331"/>
        </pc:sldMkLst>
      </pc:sldChg>
      <pc:sldChg chg="modSp mod">
        <pc:chgData name="Kelly Stokes" userId="3e5c5154-569e-4d81-aa91-4f91841cdfa9" providerId="ADAL" clId="{62A6D90A-817A-45B5-B2CD-350DAA9DED1F}" dt="2022-12-21T11:39:03.626" v="354"/>
        <pc:sldMkLst>
          <pc:docMk/>
          <pc:sldMk cId="958288502" sldId="332"/>
        </pc:sldMkLst>
        <pc:spChg chg="mod">
          <ac:chgData name="Kelly Stokes" userId="3e5c5154-569e-4d81-aa91-4f91841cdfa9" providerId="ADAL" clId="{62A6D90A-817A-45B5-B2CD-350DAA9DED1F}" dt="2022-12-21T11:39:03.626" v="354"/>
          <ac:spMkLst>
            <pc:docMk/>
            <pc:sldMk cId="958288502" sldId="332"/>
            <ac:spMk id="2" creationId="{77E26784-A357-92CE-B6B1-8F248D3D6650}"/>
          </ac:spMkLst>
        </pc:spChg>
      </pc:sldChg>
      <pc:sldChg chg="modNotesTx">
        <pc:chgData name="Kelly Stokes" userId="3e5c5154-569e-4d81-aa91-4f91841cdfa9" providerId="ADAL" clId="{62A6D90A-817A-45B5-B2CD-350DAA9DED1F}" dt="2022-12-21T11:43:29.132" v="509" actId="20577"/>
        <pc:sldMkLst>
          <pc:docMk/>
          <pc:sldMk cId="3625788919" sldId="550"/>
        </pc:sldMkLst>
      </pc:sldChg>
      <pc:sldChg chg="modSp mod ord">
        <pc:chgData name="Kelly Stokes" userId="3e5c5154-569e-4d81-aa91-4f91841cdfa9" providerId="ADAL" clId="{62A6D90A-817A-45B5-B2CD-350DAA9DED1F}" dt="2022-12-21T11:41:53.061" v="412" actId="20577"/>
        <pc:sldMkLst>
          <pc:docMk/>
          <pc:sldMk cId="4213858259" sldId="555"/>
        </pc:sldMkLst>
        <pc:spChg chg="mod">
          <ac:chgData name="Kelly Stokes" userId="3e5c5154-569e-4d81-aa91-4f91841cdfa9" providerId="ADAL" clId="{62A6D90A-817A-45B5-B2CD-350DAA9DED1F}" dt="2022-12-21T11:41:53.061" v="412" actId="20577"/>
          <ac:spMkLst>
            <pc:docMk/>
            <pc:sldMk cId="4213858259" sldId="555"/>
            <ac:spMk id="2" creationId="{52DA34BA-82FC-47C5-BCE1-BB65E08B92A1}"/>
          </ac:spMkLst>
        </pc:spChg>
      </pc:sldChg>
      <pc:sldChg chg="modSp mod">
        <pc:chgData name="Kelly Stokes" userId="3e5c5154-569e-4d81-aa91-4f91841cdfa9" providerId="ADAL" clId="{62A6D90A-817A-45B5-B2CD-350DAA9DED1F}" dt="2022-12-21T11:41:36.831" v="391" actId="114"/>
        <pc:sldMkLst>
          <pc:docMk/>
          <pc:sldMk cId="1413045715" sldId="558"/>
        </pc:sldMkLst>
        <pc:spChg chg="mod">
          <ac:chgData name="Kelly Stokes" userId="3e5c5154-569e-4d81-aa91-4f91841cdfa9" providerId="ADAL" clId="{62A6D90A-817A-45B5-B2CD-350DAA9DED1F}" dt="2022-12-21T11:41:36.831" v="391" actId="114"/>
          <ac:spMkLst>
            <pc:docMk/>
            <pc:sldMk cId="1413045715" sldId="558"/>
            <ac:spMk id="2" creationId="{52DA34BA-82FC-47C5-BCE1-BB65E08B92A1}"/>
          </ac:spMkLst>
        </pc:spChg>
      </pc:sldChg>
      <pc:sldChg chg="modSp mod">
        <pc:chgData name="Kelly Stokes" userId="3e5c5154-569e-4d81-aa91-4f91841cdfa9" providerId="ADAL" clId="{62A6D90A-817A-45B5-B2CD-350DAA9DED1F}" dt="2022-12-21T11:41:42.694" v="398" actId="20577"/>
        <pc:sldMkLst>
          <pc:docMk/>
          <pc:sldMk cId="2938272345" sldId="559"/>
        </pc:sldMkLst>
        <pc:spChg chg="mod">
          <ac:chgData name="Kelly Stokes" userId="3e5c5154-569e-4d81-aa91-4f91841cdfa9" providerId="ADAL" clId="{62A6D90A-817A-45B5-B2CD-350DAA9DED1F}" dt="2022-12-21T11:41:42.694" v="398" actId="20577"/>
          <ac:spMkLst>
            <pc:docMk/>
            <pc:sldMk cId="2938272345" sldId="559"/>
            <ac:spMk id="2" creationId="{52DA34BA-82FC-47C5-BCE1-BB65E08B92A1}"/>
          </ac:spMkLst>
        </pc:spChg>
      </pc:sldChg>
      <pc:sldChg chg="modSp mod">
        <pc:chgData name="Kelly Stokes" userId="3e5c5154-569e-4d81-aa91-4f91841cdfa9" providerId="ADAL" clId="{62A6D90A-817A-45B5-B2CD-350DAA9DED1F}" dt="2022-12-21T11:43:11.203" v="504" actId="20577"/>
        <pc:sldMkLst>
          <pc:docMk/>
          <pc:sldMk cId="2844813666" sldId="561"/>
        </pc:sldMkLst>
        <pc:spChg chg="mod">
          <ac:chgData name="Kelly Stokes" userId="3e5c5154-569e-4d81-aa91-4f91841cdfa9" providerId="ADAL" clId="{62A6D90A-817A-45B5-B2CD-350DAA9DED1F}" dt="2022-12-21T11:43:11.203" v="504" actId="20577"/>
          <ac:spMkLst>
            <pc:docMk/>
            <pc:sldMk cId="2844813666" sldId="561"/>
            <ac:spMk id="2" creationId="{52DA34BA-82FC-47C5-BCE1-BB65E08B92A1}"/>
          </ac:spMkLst>
        </pc:spChg>
      </pc:sldChg>
      <pc:sldChg chg="modSp mod">
        <pc:chgData name="Kelly Stokes" userId="3e5c5154-569e-4d81-aa91-4f91841cdfa9" providerId="ADAL" clId="{62A6D90A-817A-45B5-B2CD-350DAA9DED1F}" dt="2022-12-21T11:42:04.527" v="421" actId="20577"/>
        <pc:sldMkLst>
          <pc:docMk/>
          <pc:sldMk cId="2824879269" sldId="566"/>
        </pc:sldMkLst>
        <pc:spChg chg="mod">
          <ac:chgData name="Kelly Stokes" userId="3e5c5154-569e-4d81-aa91-4f91841cdfa9" providerId="ADAL" clId="{62A6D90A-817A-45B5-B2CD-350DAA9DED1F}" dt="2022-12-21T11:42:04.527" v="421" actId="20577"/>
          <ac:spMkLst>
            <pc:docMk/>
            <pc:sldMk cId="2824879269" sldId="566"/>
            <ac:spMk id="2" creationId="{52DA34BA-82FC-47C5-BCE1-BB65E08B92A1}"/>
          </ac:spMkLst>
        </pc:spChg>
      </pc:sldChg>
      <pc:sldChg chg="modSp mod">
        <pc:chgData name="Kelly Stokes" userId="3e5c5154-569e-4d81-aa91-4f91841cdfa9" providerId="ADAL" clId="{62A6D90A-817A-45B5-B2CD-350DAA9DED1F}" dt="2022-12-21T11:42:09.311" v="428" actId="20577"/>
        <pc:sldMkLst>
          <pc:docMk/>
          <pc:sldMk cId="805782854" sldId="567"/>
        </pc:sldMkLst>
        <pc:spChg chg="mod">
          <ac:chgData name="Kelly Stokes" userId="3e5c5154-569e-4d81-aa91-4f91841cdfa9" providerId="ADAL" clId="{62A6D90A-817A-45B5-B2CD-350DAA9DED1F}" dt="2022-12-21T11:42:09.311" v="428" actId="20577"/>
          <ac:spMkLst>
            <pc:docMk/>
            <pc:sldMk cId="805782854" sldId="567"/>
            <ac:spMk id="2" creationId="{52DA34BA-82FC-47C5-BCE1-BB65E08B92A1}"/>
          </ac:spMkLst>
        </pc:spChg>
      </pc:sldChg>
      <pc:sldChg chg="modSp mod">
        <pc:chgData name="Kelly Stokes" userId="3e5c5154-569e-4d81-aa91-4f91841cdfa9" providerId="ADAL" clId="{62A6D90A-817A-45B5-B2CD-350DAA9DED1F}" dt="2022-12-21T11:42:14.257" v="434" actId="20577"/>
        <pc:sldMkLst>
          <pc:docMk/>
          <pc:sldMk cId="2306067830" sldId="568"/>
        </pc:sldMkLst>
        <pc:spChg chg="mod">
          <ac:chgData name="Kelly Stokes" userId="3e5c5154-569e-4d81-aa91-4f91841cdfa9" providerId="ADAL" clId="{62A6D90A-817A-45B5-B2CD-350DAA9DED1F}" dt="2022-12-21T11:42:14.257" v="434" actId="20577"/>
          <ac:spMkLst>
            <pc:docMk/>
            <pc:sldMk cId="2306067830" sldId="568"/>
            <ac:spMk id="2" creationId="{52DA34BA-82FC-47C5-BCE1-BB65E08B92A1}"/>
          </ac:spMkLst>
        </pc:spChg>
      </pc:sldChg>
      <pc:sldChg chg="modSp mod">
        <pc:chgData name="Kelly Stokes" userId="3e5c5154-569e-4d81-aa91-4f91841cdfa9" providerId="ADAL" clId="{62A6D90A-817A-45B5-B2CD-350DAA9DED1F}" dt="2022-12-21T11:42:22.972" v="441" actId="20577"/>
        <pc:sldMkLst>
          <pc:docMk/>
          <pc:sldMk cId="2792669322" sldId="573"/>
        </pc:sldMkLst>
        <pc:spChg chg="mod">
          <ac:chgData name="Kelly Stokes" userId="3e5c5154-569e-4d81-aa91-4f91841cdfa9" providerId="ADAL" clId="{62A6D90A-817A-45B5-B2CD-350DAA9DED1F}" dt="2022-12-21T11:42:22.972" v="441" actId="20577"/>
          <ac:spMkLst>
            <pc:docMk/>
            <pc:sldMk cId="2792669322" sldId="573"/>
            <ac:spMk id="2" creationId="{52DA34BA-82FC-47C5-BCE1-BB65E08B92A1}"/>
          </ac:spMkLst>
        </pc:spChg>
      </pc:sldChg>
      <pc:sldChg chg="modSp mod">
        <pc:chgData name="Kelly Stokes" userId="3e5c5154-569e-4d81-aa91-4f91841cdfa9" providerId="ADAL" clId="{62A6D90A-817A-45B5-B2CD-350DAA9DED1F}" dt="2022-12-21T11:42:28.108" v="449" actId="20577"/>
        <pc:sldMkLst>
          <pc:docMk/>
          <pc:sldMk cId="1378953568" sldId="574"/>
        </pc:sldMkLst>
        <pc:spChg chg="mod">
          <ac:chgData name="Kelly Stokes" userId="3e5c5154-569e-4d81-aa91-4f91841cdfa9" providerId="ADAL" clId="{62A6D90A-817A-45B5-B2CD-350DAA9DED1F}" dt="2022-12-21T11:42:28.108" v="449" actId="20577"/>
          <ac:spMkLst>
            <pc:docMk/>
            <pc:sldMk cId="1378953568" sldId="574"/>
            <ac:spMk id="2" creationId="{52DA34BA-82FC-47C5-BCE1-BB65E08B92A1}"/>
          </ac:spMkLst>
        </pc:spChg>
      </pc:sldChg>
      <pc:sldChg chg="modSp mod">
        <pc:chgData name="Kelly Stokes" userId="3e5c5154-569e-4d81-aa91-4f91841cdfa9" providerId="ADAL" clId="{62A6D90A-817A-45B5-B2CD-350DAA9DED1F}" dt="2022-12-21T11:42:32.278" v="456" actId="20577"/>
        <pc:sldMkLst>
          <pc:docMk/>
          <pc:sldMk cId="3670349578" sldId="575"/>
        </pc:sldMkLst>
        <pc:spChg chg="mod">
          <ac:chgData name="Kelly Stokes" userId="3e5c5154-569e-4d81-aa91-4f91841cdfa9" providerId="ADAL" clId="{62A6D90A-817A-45B5-B2CD-350DAA9DED1F}" dt="2022-12-21T11:42:32.278" v="456" actId="20577"/>
          <ac:spMkLst>
            <pc:docMk/>
            <pc:sldMk cId="3670349578" sldId="575"/>
            <ac:spMk id="2" creationId="{52DA34BA-82FC-47C5-BCE1-BB65E08B92A1}"/>
          </ac:spMkLst>
        </pc:spChg>
      </pc:sldChg>
      <pc:sldChg chg="modSp mod">
        <pc:chgData name="Kelly Stokes" userId="3e5c5154-569e-4d81-aa91-4f91841cdfa9" providerId="ADAL" clId="{62A6D90A-817A-45B5-B2CD-350DAA9DED1F}" dt="2022-12-21T11:42:39.771" v="464" actId="20577"/>
        <pc:sldMkLst>
          <pc:docMk/>
          <pc:sldMk cId="1304861550" sldId="580"/>
        </pc:sldMkLst>
        <pc:spChg chg="mod">
          <ac:chgData name="Kelly Stokes" userId="3e5c5154-569e-4d81-aa91-4f91841cdfa9" providerId="ADAL" clId="{62A6D90A-817A-45B5-B2CD-350DAA9DED1F}" dt="2022-12-21T11:42:39.771" v="464" actId="20577"/>
          <ac:spMkLst>
            <pc:docMk/>
            <pc:sldMk cId="1304861550" sldId="580"/>
            <ac:spMk id="2" creationId="{52DA34BA-82FC-47C5-BCE1-BB65E08B92A1}"/>
          </ac:spMkLst>
        </pc:spChg>
      </pc:sldChg>
      <pc:sldChg chg="modSp mod">
        <pc:chgData name="Kelly Stokes" userId="3e5c5154-569e-4d81-aa91-4f91841cdfa9" providerId="ADAL" clId="{62A6D90A-817A-45B5-B2CD-350DAA9DED1F}" dt="2022-12-21T11:42:44.439" v="474" actId="20577"/>
        <pc:sldMkLst>
          <pc:docMk/>
          <pc:sldMk cId="3759821407" sldId="581"/>
        </pc:sldMkLst>
        <pc:spChg chg="mod">
          <ac:chgData name="Kelly Stokes" userId="3e5c5154-569e-4d81-aa91-4f91841cdfa9" providerId="ADAL" clId="{62A6D90A-817A-45B5-B2CD-350DAA9DED1F}" dt="2022-12-21T11:42:44.439" v="474" actId="20577"/>
          <ac:spMkLst>
            <pc:docMk/>
            <pc:sldMk cId="3759821407" sldId="581"/>
            <ac:spMk id="2" creationId="{52DA34BA-82FC-47C5-BCE1-BB65E08B92A1}"/>
          </ac:spMkLst>
        </pc:spChg>
      </pc:sldChg>
      <pc:sldChg chg="modSp mod">
        <pc:chgData name="Kelly Stokes" userId="3e5c5154-569e-4d81-aa91-4f91841cdfa9" providerId="ADAL" clId="{62A6D90A-817A-45B5-B2CD-350DAA9DED1F}" dt="2022-12-21T11:42:49.839" v="482" actId="20577"/>
        <pc:sldMkLst>
          <pc:docMk/>
          <pc:sldMk cId="3893025048" sldId="582"/>
        </pc:sldMkLst>
        <pc:spChg chg="mod">
          <ac:chgData name="Kelly Stokes" userId="3e5c5154-569e-4d81-aa91-4f91841cdfa9" providerId="ADAL" clId="{62A6D90A-817A-45B5-B2CD-350DAA9DED1F}" dt="2022-12-21T11:42:49.839" v="482" actId="20577"/>
          <ac:spMkLst>
            <pc:docMk/>
            <pc:sldMk cId="3893025048" sldId="582"/>
            <ac:spMk id="2" creationId="{52DA34BA-82FC-47C5-BCE1-BB65E08B92A1}"/>
          </ac:spMkLst>
        </pc:spChg>
      </pc:sldChg>
      <pc:sldChg chg="modSp mod">
        <pc:chgData name="Kelly Stokes" userId="3e5c5154-569e-4d81-aa91-4f91841cdfa9" providerId="ADAL" clId="{62A6D90A-817A-45B5-B2CD-350DAA9DED1F}" dt="2022-12-21T11:45:40.053" v="537"/>
        <pc:sldMkLst>
          <pc:docMk/>
          <pc:sldMk cId="2558172481" sldId="591"/>
        </pc:sldMkLst>
        <pc:spChg chg="mod">
          <ac:chgData name="Kelly Stokes" userId="3e5c5154-569e-4d81-aa91-4f91841cdfa9" providerId="ADAL" clId="{62A6D90A-817A-45B5-B2CD-350DAA9DED1F}" dt="2022-12-21T11:45:40.053" v="537"/>
          <ac:spMkLst>
            <pc:docMk/>
            <pc:sldMk cId="2558172481" sldId="591"/>
            <ac:spMk id="2" creationId="{02FB8773-AD3E-2543-510F-CEE32E75C793}"/>
          </ac:spMkLst>
        </pc:spChg>
      </pc:sldChg>
      <pc:sldChg chg="modSp mod">
        <pc:chgData name="Kelly Stokes" userId="3e5c5154-569e-4d81-aa91-4f91841cdfa9" providerId="ADAL" clId="{62A6D90A-817A-45B5-B2CD-350DAA9DED1F}" dt="2022-12-21T11:43:01.058" v="491" actId="20577"/>
        <pc:sldMkLst>
          <pc:docMk/>
          <pc:sldMk cId="2335409816" sldId="593"/>
        </pc:sldMkLst>
        <pc:spChg chg="mod">
          <ac:chgData name="Kelly Stokes" userId="3e5c5154-569e-4d81-aa91-4f91841cdfa9" providerId="ADAL" clId="{62A6D90A-817A-45B5-B2CD-350DAA9DED1F}" dt="2022-12-21T11:43:01.058" v="491" actId="20577"/>
          <ac:spMkLst>
            <pc:docMk/>
            <pc:sldMk cId="2335409816" sldId="593"/>
            <ac:spMk id="2" creationId="{52DA34BA-82FC-47C5-BCE1-BB65E08B92A1}"/>
          </ac:spMkLst>
        </pc:spChg>
      </pc:sldChg>
      <pc:sldChg chg="modSp mod">
        <pc:chgData name="Kelly Stokes" userId="3e5c5154-569e-4d81-aa91-4f91841cdfa9" providerId="ADAL" clId="{62A6D90A-817A-45B5-B2CD-350DAA9DED1F}" dt="2022-12-21T11:43:37.663" v="510"/>
        <pc:sldMkLst>
          <pc:docMk/>
          <pc:sldMk cId="3886991875" sldId="597"/>
        </pc:sldMkLst>
        <pc:spChg chg="mod">
          <ac:chgData name="Kelly Stokes" userId="3e5c5154-569e-4d81-aa91-4f91841cdfa9" providerId="ADAL" clId="{62A6D90A-817A-45B5-B2CD-350DAA9DED1F}" dt="2022-12-21T11:43:37.663" v="510"/>
          <ac:spMkLst>
            <pc:docMk/>
            <pc:sldMk cId="3886991875" sldId="597"/>
            <ac:spMk id="2" creationId="{02FB8773-AD3E-2543-510F-CEE32E75C793}"/>
          </ac:spMkLst>
        </pc:spChg>
      </pc:sldChg>
      <pc:sldChg chg="modSp mod">
        <pc:chgData name="Kelly Stokes" userId="3e5c5154-569e-4d81-aa91-4f91841cdfa9" providerId="ADAL" clId="{62A6D90A-817A-45B5-B2CD-350DAA9DED1F}" dt="2022-12-21T11:45:59.779" v="541" actId="404"/>
        <pc:sldMkLst>
          <pc:docMk/>
          <pc:sldMk cId="4027390957" sldId="598"/>
        </pc:sldMkLst>
        <pc:spChg chg="mod">
          <ac:chgData name="Kelly Stokes" userId="3e5c5154-569e-4d81-aa91-4f91841cdfa9" providerId="ADAL" clId="{62A6D90A-817A-45B5-B2CD-350DAA9DED1F}" dt="2022-12-21T11:45:59.779" v="541" actId="404"/>
          <ac:spMkLst>
            <pc:docMk/>
            <pc:sldMk cId="4027390957" sldId="598"/>
            <ac:spMk id="2" creationId="{02FB8773-AD3E-2543-510F-CEE32E75C793}"/>
          </ac:spMkLst>
        </pc:spChg>
      </pc:sldChg>
      <pc:sldChg chg="addSp delSp modSp mod">
        <pc:chgData name="Kelly Stokes" userId="3e5c5154-569e-4d81-aa91-4f91841cdfa9" providerId="ADAL" clId="{62A6D90A-817A-45B5-B2CD-350DAA9DED1F}" dt="2022-12-21T11:22:25.732" v="9" actId="14100"/>
        <pc:sldMkLst>
          <pc:docMk/>
          <pc:sldMk cId="3955913320" sldId="604"/>
        </pc:sldMkLst>
        <pc:picChg chg="del">
          <ac:chgData name="Kelly Stokes" userId="3e5c5154-569e-4d81-aa91-4f91841cdfa9" providerId="ADAL" clId="{62A6D90A-817A-45B5-B2CD-350DAA9DED1F}" dt="2022-12-21T11:21:55.221" v="4" actId="478"/>
          <ac:picMkLst>
            <pc:docMk/>
            <pc:sldMk cId="3955913320" sldId="604"/>
            <ac:picMk id="4" creationId="{E49E9373-E583-8204-62FE-724F8CDF5894}"/>
          </ac:picMkLst>
        </pc:picChg>
        <pc:picChg chg="add mod modCrop">
          <ac:chgData name="Kelly Stokes" userId="3e5c5154-569e-4d81-aa91-4f91841cdfa9" providerId="ADAL" clId="{62A6D90A-817A-45B5-B2CD-350DAA9DED1F}" dt="2022-12-21T11:22:25.732" v="9" actId="14100"/>
          <ac:picMkLst>
            <pc:docMk/>
            <pc:sldMk cId="3955913320" sldId="604"/>
            <ac:picMk id="6" creationId="{F938B9E3-E1BC-A6F9-3999-E70B34D889D5}"/>
          </ac:picMkLst>
        </pc:picChg>
      </pc:sldChg>
      <pc:sldChg chg="modSp mod">
        <pc:chgData name="Kelly Stokes" userId="3e5c5154-569e-4d81-aa91-4f91841cdfa9" providerId="ADAL" clId="{62A6D90A-817A-45B5-B2CD-350DAA9DED1F}" dt="2022-12-21T11:44:16.132" v="515" actId="1076"/>
        <pc:sldMkLst>
          <pc:docMk/>
          <pc:sldMk cId="2851453709" sldId="1194"/>
        </pc:sldMkLst>
        <pc:spChg chg="mod">
          <ac:chgData name="Kelly Stokes" userId="3e5c5154-569e-4d81-aa91-4f91841cdfa9" providerId="ADAL" clId="{62A6D90A-817A-45B5-B2CD-350DAA9DED1F}" dt="2022-12-21T11:44:12.676" v="514"/>
          <ac:spMkLst>
            <pc:docMk/>
            <pc:sldMk cId="2851453709" sldId="1194"/>
            <ac:spMk id="2" creationId="{02FB8773-AD3E-2543-510F-CEE32E75C793}"/>
          </ac:spMkLst>
        </pc:spChg>
        <pc:spChg chg="mod">
          <ac:chgData name="Kelly Stokes" userId="3e5c5154-569e-4d81-aa91-4f91841cdfa9" providerId="ADAL" clId="{62A6D90A-817A-45B5-B2CD-350DAA9DED1F}" dt="2022-12-21T11:43:57.001" v="511"/>
          <ac:spMkLst>
            <pc:docMk/>
            <pc:sldMk cId="2851453709" sldId="1194"/>
            <ac:spMk id="3" creationId="{E500F0D3-C8EE-77CA-D8A5-2252D46724AA}"/>
          </ac:spMkLst>
        </pc:spChg>
        <pc:spChg chg="mod">
          <ac:chgData name="Kelly Stokes" userId="3e5c5154-569e-4d81-aa91-4f91841cdfa9" providerId="ADAL" clId="{62A6D90A-817A-45B5-B2CD-350DAA9DED1F}" dt="2022-12-21T11:44:01.316" v="513" actId="14100"/>
          <ac:spMkLst>
            <pc:docMk/>
            <pc:sldMk cId="2851453709" sldId="1194"/>
            <ac:spMk id="4" creationId="{B5313488-7E4A-79E2-52CD-B230AB2EBC8A}"/>
          </ac:spMkLst>
        </pc:spChg>
        <pc:spChg chg="mod">
          <ac:chgData name="Kelly Stokes" userId="3e5c5154-569e-4d81-aa91-4f91841cdfa9" providerId="ADAL" clId="{62A6D90A-817A-45B5-B2CD-350DAA9DED1F}" dt="2022-12-21T11:44:16.132" v="515" actId="1076"/>
          <ac:spMkLst>
            <pc:docMk/>
            <pc:sldMk cId="2851453709" sldId="1194"/>
            <ac:spMk id="5" creationId="{E02A7888-AA45-7396-3E3D-4AC6E69CC2E9}"/>
          </ac:spMkLst>
        </pc:spChg>
      </pc:sldChg>
      <pc:sldChg chg="modSp mod">
        <pc:chgData name="Kelly Stokes" userId="3e5c5154-569e-4d81-aa91-4f91841cdfa9" providerId="ADAL" clId="{62A6D90A-817A-45B5-B2CD-350DAA9DED1F}" dt="2022-12-21T11:27:31.039" v="82" actId="20577"/>
        <pc:sldMkLst>
          <pc:docMk/>
          <pc:sldMk cId="2817335207" sldId="1452"/>
        </pc:sldMkLst>
        <pc:spChg chg="mod">
          <ac:chgData name="Kelly Stokes" userId="3e5c5154-569e-4d81-aa91-4f91841cdfa9" providerId="ADAL" clId="{62A6D90A-817A-45B5-B2CD-350DAA9DED1F}" dt="2022-12-21T11:27:31.039" v="82" actId="20577"/>
          <ac:spMkLst>
            <pc:docMk/>
            <pc:sldMk cId="2817335207" sldId="1452"/>
            <ac:spMk id="2" creationId="{52DA34BA-82FC-47C5-BCE1-BB65E08B92A1}"/>
          </ac:spMkLst>
        </pc:spChg>
      </pc:sldChg>
      <pc:sldChg chg="addSp delSp modSp modAnim">
        <pc:chgData name="Kelly Stokes" userId="3e5c5154-569e-4d81-aa91-4f91841cdfa9" providerId="ADAL" clId="{62A6D90A-817A-45B5-B2CD-350DAA9DED1F}" dt="2022-12-21T11:27:21.663" v="81" actId="20577"/>
        <pc:sldMkLst>
          <pc:docMk/>
          <pc:sldMk cId="1149855702" sldId="1456"/>
        </pc:sldMkLst>
        <pc:spChg chg="mod">
          <ac:chgData name="Kelly Stokes" userId="3e5c5154-569e-4d81-aa91-4f91841cdfa9" providerId="ADAL" clId="{62A6D90A-817A-45B5-B2CD-350DAA9DED1F}" dt="2022-12-21T11:24:15.567" v="29" actId="20577"/>
          <ac:spMkLst>
            <pc:docMk/>
            <pc:sldMk cId="1149855702" sldId="1456"/>
            <ac:spMk id="2" creationId="{52DA34BA-82FC-47C5-BCE1-BB65E08B92A1}"/>
          </ac:spMkLst>
        </pc:spChg>
        <pc:spChg chg="mod">
          <ac:chgData name="Kelly Stokes" userId="3e5c5154-569e-4d81-aa91-4f91841cdfa9" providerId="ADAL" clId="{62A6D90A-817A-45B5-B2CD-350DAA9DED1F}" dt="2022-12-21T11:27:21.663" v="81" actId="20577"/>
          <ac:spMkLst>
            <pc:docMk/>
            <pc:sldMk cId="1149855702" sldId="1456"/>
            <ac:spMk id="5" creationId="{EBB8FA13-5BDC-AA50-B2C6-E5B9B422AFA4}"/>
          </ac:spMkLst>
        </pc:spChg>
        <pc:spChg chg="mod">
          <ac:chgData name="Kelly Stokes" userId="3e5c5154-569e-4d81-aa91-4f91841cdfa9" providerId="ADAL" clId="{62A6D90A-817A-45B5-B2CD-350DAA9DED1F}" dt="2022-12-21T11:24:33.656" v="51" actId="20577"/>
          <ac:spMkLst>
            <pc:docMk/>
            <pc:sldMk cId="1149855702" sldId="1456"/>
            <ac:spMk id="6" creationId="{F4143087-2E5F-3AA9-1F71-049E0E675309}"/>
          </ac:spMkLst>
        </pc:spChg>
        <pc:picChg chg="del">
          <ac:chgData name="Kelly Stokes" userId="3e5c5154-569e-4d81-aa91-4f91841cdfa9" providerId="ADAL" clId="{62A6D90A-817A-45B5-B2CD-350DAA9DED1F}" dt="2022-12-21T11:24:35.084" v="52" actId="478"/>
          <ac:picMkLst>
            <pc:docMk/>
            <pc:sldMk cId="1149855702" sldId="1456"/>
            <ac:picMk id="3" creationId="{75AAAC6D-9531-5771-2A57-28D5077FDFCD}"/>
          </ac:picMkLst>
        </pc:picChg>
        <pc:picChg chg="add mod">
          <ac:chgData name="Kelly Stokes" userId="3e5c5154-569e-4d81-aa91-4f91841cdfa9" providerId="ADAL" clId="{62A6D90A-817A-45B5-B2CD-350DAA9DED1F}" dt="2022-12-21T11:25:04.295" v="54" actId="1076"/>
          <ac:picMkLst>
            <pc:docMk/>
            <pc:sldMk cId="1149855702" sldId="1456"/>
            <ac:picMk id="1028" creationId="{E15E7375-BCE0-EB44-BB9B-42D0054ABA9C}"/>
          </ac:picMkLst>
        </pc:picChg>
      </pc:sldChg>
      <pc:sldChg chg="del">
        <pc:chgData name="Kelly Stokes" userId="3e5c5154-569e-4d81-aa91-4f91841cdfa9" providerId="ADAL" clId="{62A6D90A-817A-45B5-B2CD-350DAA9DED1F}" dt="2022-12-21T11:22:37.859" v="10" actId="2696"/>
        <pc:sldMkLst>
          <pc:docMk/>
          <pc:sldMk cId="3292200701" sldId="1459"/>
        </pc:sldMkLst>
      </pc:sldChg>
      <pc:sldChg chg="del">
        <pc:chgData name="Kelly Stokes" userId="3e5c5154-569e-4d81-aa91-4f91841cdfa9" providerId="ADAL" clId="{62A6D90A-817A-45B5-B2CD-350DAA9DED1F}" dt="2022-12-21T11:22:37.859" v="10" actId="2696"/>
        <pc:sldMkLst>
          <pc:docMk/>
          <pc:sldMk cId="2099598269" sldId="1462"/>
        </pc:sldMkLst>
      </pc:sldChg>
      <pc:sldChg chg="addSp delSp modSp modAnim">
        <pc:chgData name="Kelly Stokes" userId="3e5c5154-569e-4d81-aa91-4f91841cdfa9" providerId="ADAL" clId="{62A6D90A-817A-45B5-B2CD-350DAA9DED1F}" dt="2022-12-21T11:58:40.502" v="910" actId="20577"/>
        <pc:sldMkLst>
          <pc:docMk/>
          <pc:sldMk cId="498228807" sldId="1466"/>
        </pc:sldMkLst>
        <pc:spChg chg="mod">
          <ac:chgData name="Kelly Stokes" userId="3e5c5154-569e-4d81-aa91-4f91841cdfa9" providerId="ADAL" clId="{62A6D90A-817A-45B5-B2CD-350DAA9DED1F}" dt="2022-12-21T11:29:55.959" v="157" actId="20577"/>
          <ac:spMkLst>
            <pc:docMk/>
            <pc:sldMk cId="498228807" sldId="1466"/>
            <ac:spMk id="2" creationId="{52DA34BA-82FC-47C5-BCE1-BB65E08B92A1}"/>
          </ac:spMkLst>
        </pc:spChg>
        <pc:spChg chg="mod">
          <ac:chgData name="Kelly Stokes" userId="3e5c5154-569e-4d81-aa91-4f91841cdfa9" providerId="ADAL" clId="{62A6D90A-817A-45B5-B2CD-350DAA9DED1F}" dt="2022-12-21T11:58:40.502" v="910" actId="20577"/>
          <ac:spMkLst>
            <pc:docMk/>
            <pc:sldMk cId="498228807" sldId="1466"/>
            <ac:spMk id="8" creationId="{B0B20B61-5057-D7DD-C3F9-0AB185533D24}"/>
          </ac:spMkLst>
        </pc:spChg>
        <pc:spChg chg="mod">
          <ac:chgData name="Kelly Stokes" userId="3e5c5154-569e-4d81-aa91-4f91841cdfa9" providerId="ADAL" clId="{62A6D90A-817A-45B5-B2CD-350DAA9DED1F}" dt="2022-12-21T11:30:34.392" v="174"/>
          <ac:spMkLst>
            <pc:docMk/>
            <pc:sldMk cId="498228807" sldId="1466"/>
            <ac:spMk id="12" creationId="{E384BFF7-3319-CAE2-192F-C4DCBBBBFCCA}"/>
          </ac:spMkLst>
        </pc:spChg>
        <pc:picChg chg="del">
          <ac:chgData name="Kelly Stokes" userId="3e5c5154-569e-4d81-aa91-4f91841cdfa9" providerId="ADAL" clId="{62A6D90A-817A-45B5-B2CD-350DAA9DED1F}" dt="2022-12-21T11:29:47.826" v="145" actId="478"/>
          <ac:picMkLst>
            <pc:docMk/>
            <pc:sldMk cId="498228807" sldId="1466"/>
            <ac:picMk id="4" creationId="{45E12E9F-780D-B6E3-E450-67BFFE3DEE98}"/>
          </ac:picMkLst>
        </pc:picChg>
        <pc:picChg chg="add mod">
          <ac:chgData name="Kelly Stokes" userId="3e5c5154-569e-4d81-aa91-4f91841cdfa9" providerId="ADAL" clId="{62A6D90A-817A-45B5-B2CD-350DAA9DED1F}" dt="2022-12-21T11:29:50.166" v="147" actId="1076"/>
          <ac:picMkLst>
            <pc:docMk/>
            <pc:sldMk cId="498228807" sldId="1466"/>
            <ac:picMk id="5" creationId="{C016A011-7AF9-B0F2-C974-3D28D7395D17}"/>
          </ac:picMkLst>
        </pc:picChg>
      </pc:sldChg>
      <pc:sldChg chg="modSp mod">
        <pc:chgData name="Kelly Stokes" userId="3e5c5154-569e-4d81-aa91-4f91841cdfa9" providerId="ADAL" clId="{62A6D90A-817A-45B5-B2CD-350DAA9DED1F}" dt="2022-12-21T11:32:26.544" v="253" actId="27636"/>
        <pc:sldMkLst>
          <pc:docMk/>
          <pc:sldMk cId="2199839506" sldId="1473"/>
        </pc:sldMkLst>
        <pc:spChg chg="mod">
          <ac:chgData name="Kelly Stokes" userId="3e5c5154-569e-4d81-aa91-4f91841cdfa9" providerId="ADAL" clId="{62A6D90A-817A-45B5-B2CD-350DAA9DED1F}" dt="2022-12-21T11:32:17.945" v="248"/>
          <ac:spMkLst>
            <pc:docMk/>
            <pc:sldMk cId="2199839506" sldId="1473"/>
            <ac:spMk id="2" creationId="{52DA34BA-82FC-47C5-BCE1-BB65E08B92A1}"/>
          </ac:spMkLst>
        </pc:spChg>
        <pc:spChg chg="mod">
          <ac:chgData name="Kelly Stokes" userId="3e5c5154-569e-4d81-aa91-4f91841cdfa9" providerId="ADAL" clId="{62A6D90A-817A-45B5-B2CD-350DAA9DED1F}" dt="2022-12-21T11:32:26.544" v="253" actId="27636"/>
          <ac:spMkLst>
            <pc:docMk/>
            <pc:sldMk cId="2199839506" sldId="1473"/>
            <ac:spMk id="3" creationId="{847A1AC9-9EC9-E1AA-348D-958CE44F2772}"/>
          </ac:spMkLst>
        </pc:spChg>
      </pc:sldChg>
      <pc:sldChg chg="addSp delSp modSp modAnim">
        <pc:chgData name="Kelly Stokes" userId="3e5c5154-569e-4d81-aa91-4f91841cdfa9" providerId="ADAL" clId="{62A6D90A-817A-45B5-B2CD-350DAA9DED1F}" dt="2022-12-21T11:34:22.786" v="280"/>
        <pc:sldMkLst>
          <pc:docMk/>
          <pc:sldMk cId="2330293709" sldId="1485"/>
        </pc:sldMkLst>
        <pc:spChg chg="mod">
          <ac:chgData name="Kelly Stokes" userId="3e5c5154-569e-4d81-aa91-4f91841cdfa9" providerId="ADAL" clId="{62A6D90A-817A-45B5-B2CD-350DAA9DED1F}" dt="2022-12-21T11:33:51.701" v="274" actId="20577"/>
          <ac:spMkLst>
            <pc:docMk/>
            <pc:sldMk cId="2330293709" sldId="1485"/>
            <ac:spMk id="2" creationId="{52DA34BA-82FC-47C5-BCE1-BB65E08B92A1}"/>
          </ac:spMkLst>
        </pc:spChg>
        <pc:spChg chg="mod">
          <ac:chgData name="Kelly Stokes" userId="3e5c5154-569e-4d81-aa91-4f91841cdfa9" providerId="ADAL" clId="{62A6D90A-817A-45B5-B2CD-350DAA9DED1F}" dt="2022-12-21T11:33:46.070" v="267"/>
          <ac:spMkLst>
            <pc:docMk/>
            <pc:sldMk cId="2330293709" sldId="1485"/>
            <ac:spMk id="8" creationId="{1FCDC8B7-0F0D-46B5-057E-579929B7D816}"/>
          </ac:spMkLst>
        </pc:spChg>
        <pc:picChg chg="del">
          <ac:chgData name="Kelly Stokes" userId="3e5c5154-569e-4d81-aa91-4f91841cdfa9" providerId="ADAL" clId="{62A6D90A-817A-45B5-B2CD-350DAA9DED1F}" dt="2022-12-21T11:33:53.614" v="275" actId="478"/>
          <ac:picMkLst>
            <pc:docMk/>
            <pc:sldMk cId="2330293709" sldId="1485"/>
            <ac:picMk id="3" creationId="{4DCCC4BA-E1F3-4DC5-4B4F-533F8DEA4994}"/>
          </ac:picMkLst>
        </pc:picChg>
        <pc:picChg chg="add mod">
          <ac:chgData name="Kelly Stokes" userId="3e5c5154-569e-4d81-aa91-4f91841cdfa9" providerId="ADAL" clId="{62A6D90A-817A-45B5-B2CD-350DAA9DED1F}" dt="2022-12-21T11:34:18.231" v="277" actId="1076"/>
          <ac:picMkLst>
            <pc:docMk/>
            <pc:sldMk cId="2330293709" sldId="1485"/>
            <ac:picMk id="4100" creationId="{4DC8A795-5154-92E6-0C2B-D97D760E3E84}"/>
          </ac:picMkLst>
        </pc:picChg>
      </pc:sldChg>
      <pc:sldChg chg="modSp mod">
        <pc:chgData name="Kelly Stokes" userId="3e5c5154-569e-4d81-aa91-4f91841cdfa9" providerId="ADAL" clId="{62A6D90A-817A-45B5-B2CD-350DAA9DED1F}" dt="2022-12-21T11:32:53.462" v="261" actId="27636"/>
        <pc:sldMkLst>
          <pc:docMk/>
          <pc:sldMk cId="199949674" sldId="1501"/>
        </pc:sldMkLst>
        <pc:spChg chg="mod">
          <ac:chgData name="Kelly Stokes" userId="3e5c5154-569e-4d81-aa91-4f91841cdfa9" providerId="ADAL" clId="{62A6D90A-817A-45B5-B2CD-350DAA9DED1F}" dt="2022-12-21T11:32:39.608" v="254"/>
          <ac:spMkLst>
            <pc:docMk/>
            <pc:sldMk cId="199949674" sldId="1501"/>
            <ac:spMk id="2" creationId="{52DA34BA-82FC-47C5-BCE1-BB65E08B92A1}"/>
          </ac:spMkLst>
        </pc:spChg>
        <pc:spChg chg="mod">
          <ac:chgData name="Kelly Stokes" userId="3e5c5154-569e-4d81-aa91-4f91841cdfa9" providerId="ADAL" clId="{62A6D90A-817A-45B5-B2CD-350DAA9DED1F}" dt="2022-12-21T11:32:53.462" v="261" actId="27636"/>
          <ac:spMkLst>
            <pc:docMk/>
            <pc:sldMk cId="199949674" sldId="1501"/>
            <ac:spMk id="3" creationId="{847A1AC9-9EC9-E1AA-348D-958CE44F2772}"/>
          </ac:spMkLst>
        </pc:spChg>
      </pc:sldChg>
      <pc:sldChg chg="modSp mod">
        <pc:chgData name="Kelly Stokes" userId="3e5c5154-569e-4d81-aa91-4f91841cdfa9" providerId="ADAL" clId="{62A6D90A-817A-45B5-B2CD-350DAA9DED1F}" dt="2022-12-21T11:33:14.772" v="266" actId="20577"/>
        <pc:sldMkLst>
          <pc:docMk/>
          <pc:sldMk cId="2203475726" sldId="1502"/>
        </pc:sldMkLst>
        <pc:spChg chg="mod">
          <ac:chgData name="Kelly Stokes" userId="3e5c5154-569e-4d81-aa91-4f91841cdfa9" providerId="ADAL" clId="{62A6D90A-817A-45B5-B2CD-350DAA9DED1F}" dt="2022-12-21T11:33:07.256" v="262"/>
          <ac:spMkLst>
            <pc:docMk/>
            <pc:sldMk cId="2203475726" sldId="1502"/>
            <ac:spMk id="2" creationId="{52DA34BA-82FC-47C5-BCE1-BB65E08B92A1}"/>
          </ac:spMkLst>
        </pc:spChg>
        <pc:spChg chg="mod">
          <ac:chgData name="Kelly Stokes" userId="3e5c5154-569e-4d81-aa91-4f91841cdfa9" providerId="ADAL" clId="{62A6D90A-817A-45B5-B2CD-350DAA9DED1F}" dt="2022-12-21T11:33:14.772" v="266" actId="20577"/>
          <ac:spMkLst>
            <pc:docMk/>
            <pc:sldMk cId="2203475726" sldId="1502"/>
            <ac:spMk id="3" creationId="{847A1AC9-9EC9-E1AA-348D-958CE44F2772}"/>
          </ac:spMkLst>
        </pc:spChg>
      </pc:sldChg>
      <pc:sldChg chg="addSp delSp modSp modAnim">
        <pc:chgData name="Kelly Stokes" userId="3e5c5154-569e-4d81-aa91-4f91841cdfa9" providerId="ADAL" clId="{62A6D90A-817A-45B5-B2CD-350DAA9DED1F}" dt="2022-12-21T11:35:52.476" v="309"/>
        <pc:sldMkLst>
          <pc:docMk/>
          <pc:sldMk cId="2659700584" sldId="1504"/>
        </pc:sldMkLst>
        <pc:spChg chg="mod">
          <ac:chgData name="Kelly Stokes" userId="3e5c5154-569e-4d81-aa91-4f91841cdfa9" providerId="ADAL" clId="{62A6D90A-817A-45B5-B2CD-350DAA9DED1F}" dt="2022-12-21T11:35:07.936" v="302" actId="20577"/>
          <ac:spMkLst>
            <pc:docMk/>
            <pc:sldMk cId="2659700584" sldId="1504"/>
            <ac:spMk id="2" creationId="{52DA34BA-82FC-47C5-BCE1-BB65E08B92A1}"/>
          </ac:spMkLst>
        </pc:spChg>
        <pc:spChg chg="mod">
          <ac:chgData name="Kelly Stokes" userId="3e5c5154-569e-4d81-aa91-4f91841cdfa9" providerId="ADAL" clId="{62A6D90A-817A-45B5-B2CD-350DAA9DED1F}" dt="2022-12-21T11:35:20.591" v="303"/>
          <ac:spMkLst>
            <pc:docMk/>
            <pc:sldMk cId="2659700584" sldId="1504"/>
            <ac:spMk id="8" creationId="{1FCDC8B7-0F0D-46B5-057E-579929B7D816}"/>
          </ac:spMkLst>
        </pc:spChg>
        <pc:picChg chg="del">
          <ac:chgData name="Kelly Stokes" userId="3e5c5154-569e-4d81-aa91-4f91841cdfa9" providerId="ADAL" clId="{62A6D90A-817A-45B5-B2CD-350DAA9DED1F}" dt="2022-12-21T11:35:22.510" v="304" actId="478"/>
          <ac:picMkLst>
            <pc:docMk/>
            <pc:sldMk cId="2659700584" sldId="1504"/>
            <ac:picMk id="3" creationId="{2CFF2E4D-5096-A652-9200-618F4EE98B83}"/>
          </ac:picMkLst>
        </pc:picChg>
        <pc:picChg chg="add mod">
          <ac:chgData name="Kelly Stokes" userId="3e5c5154-569e-4d81-aa91-4f91841cdfa9" providerId="ADAL" clId="{62A6D90A-817A-45B5-B2CD-350DAA9DED1F}" dt="2022-12-21T11:35:48.782" v="306" actId="1076"/>
          <ac:picMkLst>
            <pc:docMk/>
            <pc:sldMk cId="2659700584" sldId="1504"/>
            <ac:picMk id="8196" creationId="{4FCE2B47-1BFF-9EB1-EC36-2CFB5D7694F4}"/>
          </ac:picMkLst>
        </pc:picChg>
      </pc:sldChg>
      <pc:sldChg chg="modSp mod">
        <pc:chgData name="Kelly Stokes" userId="3e5c5154-569e-4d81-aa91-4f91841cdfa9" providerId="ADAL" clId="{62A6D90A-817A-45B5-B2CD-350DAA9DED1F}" dt="2022-12-21T11:34:59.271" v="293" actId="1076"/>
        <pc:sldMkLst>
          <pc:docMk/>
          <pc:sldMk cId="1571660563" sldId="1505"/>
        </pc:sldMkLst>
        <pc:spChg chg="mod">
          <ac:chgData name="Kelly Stokes" userId="3e5c5154-569e-4d81-aa91-4f91841cdfa9" providerId="ADAL" clId="{62A6D90A-817A-45B5-B2CD-350DAA9DED1F}" dt="2022-12-21T11:34:40.401" v="282" actId="27636"/>
          <ac:spMkLst>
            <pc:docMk/>
            <pc:sldMk cId="1571660563" sldId="1505"/>
            <ac:spMk id="2" creationId="{52DA34BA-82FC-47C5-BCE1-BB65E08B92A1}"/>
          </ac:spMkLst>
        </pc:spChg>
        <pc:spChg chg="mod">
          <ac:chgData name="Kelly Stokes" userId="3e5c5154-569e-4d81-aa91-4f91841cdfa9" providerId="ADAL" clId="{62A6D90A-817A-45B5-B2CD-350DAA9DED1F}" dt="2022-12-21T11:34:59.271" v="293" actId="1076"/>
          <ac:spMkLst>
            <pc:docMk/>
            <pc:sldMk cId="1571660563" sldId="1505"/>
            <ac:spMk id="3" creationId="{847A1AC9-9EC9-E1AA-348D-958CE44F2772}"/>
          </ac:spMkLst>
        </pc:spChg>
      </pc:sldChg>
      <pc:sldChg chg="modSp mod">
        <pc:chgData name="Kelly Stokes" userId="3e5c5154-569e-4d81-aa91-4f91841cdfa9" providerId="ADAL" clId="{62A6D90A-817A-45B5-B2CD-350DAA9DED1F}" dt="2022-12-21T11:36:18.481" v="319" actId="27636"/>
        <pc:sldMkLst>
          <pc:docMk/>
          <pc:sldMk cId="2611828572" sldId="1506"/>
        </pc:sldMkLst>
        <pc:spChg chg="mod">
          <ac:chgData name="Kelly Stokes" userId="3e5c5154-569e-4d81-aa91-4f91841cdfa9" providerId="ADAL" clId="{62A6D90A-817A-45B5-B2CD-350DAA9DED1F}" dt="2022-12-21T11:36:08.416" v="310"/>
          <ac:spMkLst>
            <pc:docMk/>
            <pc:sldMk cId="2611828572" sldId="1506"/>
            <ac:spMk id="2" creationId="{52DA34BA-82FC-47C5-BCE1-BB65E08B92A1}"/>
          </ac:spMkLst>
        </pc:spChg>
        <pc:spChg chg="mod">
          <ac:chgData name="Kelly Stokes" userId="3e5c5154-569e-4d81-aa91-4f91841cdfa9" providerId="ADAL" clId="{62A6D90A-817A-45B5-B2CD-350DAA9DED1F}" dt="2022-12-21T11:36:18.481" v="319" actId="27636"/>
          <ac:spMkLst>
            <pc:docMk/>
            <pc:sldMk cId="2611828572" sldId="1506"/>
            <ac:spMk id="3" creationId="{847A1AC9-9EC9-E1AA-348D-958CE44F2772}"/>
          </ac:spMkLst>
        </pc:spChg>
      </pc:sldChg>
      <pc:sldChg chg="addSp delSp modSp mod">
        <pc:chgData name="Kelly Stokes" userId="3e5c5154-569e-4d81-aa91-4f91841cdfa9" providerId="ADAL" clId="{62A6D90A-817A-45B5-B2CD-350DAA9DED1F}" dt="2022-12-21T11:39:53.989" v="376"/>
        <pc:sldMkLst>
          <pc:docMk/>
          <pc:sldMk cId="3786602557" sldId="1509"/>
        </pc:sldMkLst>
        <pc:picChg chg="del">
          <ac:chgData name="Kelly Stokes" userId="3e5c5154-569e-4d81-aa91-4f91841cdfa9" providerId="ADAL" clId="{62A6D90A-817A-45B5-B2CD-350DAA9DED1F}" dt="2022-12-21T11:39:44.988" v="375" actId="478"/>
          <ac:picMkLst>
            <pc:docMk/>
            <pc:sldMk cId="3786602557" sldId="1509"/>
            <ac:picMk id="2" creationId="{AA24B80C-863C-017B-C667-ADBE6FFD25AF}"/>
          </ac:picMkLst>
        </pc:picChg>
        <pc:picChg chg="add mod">
          <ac:chgData name="Kelly Stokes" userId="3e5c5154-569e-4d81-aa91-4f91841cdfa9" providerId="ADAL" clId="{62A6D90A-817A-45B5-B2CD-350DAA9DED1F}" dt="2022-12-21T11:39:53.989" v="376"/>
          <ac:picMkLst>
            <pc:docMk/>
            <pc:sldMk cId="3786602557" sldId="1509"/>
            <ac:picMk id="4" creationId="{32673294-15DF-68B8-7AB8-4D4E6A545A70}"/>
          </ac:picMkLst>
        </pc:picChg>
      </pc:sldChg>
      <pc:sldChg chg="modSp mod">
        <pc:chgData name="Kelly Stokes" userId="3e5c5154-569e-4d81-aa91-4f91841cdfa9" providerId="ADAL" clId="{62A6D90A-817A-45B5-B2CD-350DAA9DED1F}" dt="2022-12-21T11:44:59.968" v="520" actId="1076"/>
        <pc:sldMkLst>
          <pc:docMk/>
          <pc:sldMk cId="3605437593" sldId="1631"/>
        </pc:sldMkLst>
        <pc:spChg chg="mod">
          <ac:chgData name="Kelly Stokes" userId="3e5c5154-569e-4d81-aa91-4f91841cdfa9" providerId="ADAL" clId="{62A6D90A-817A-45B5-B2CD-350DAA9DED1F}" dt="2022-12-21T11:44:54.559" v="519"/>
          <ac:spMkLst>
            <pc:docMk/>
            <pc:sldMk cId="3605437593" sldId="1631"/>
            <ac:spMk id="2" creationId="{02FB8773-AD3E-2543-510F-CEE32E75C793}"/>
          </ac:spMkLst>
        </pc:spChg>
        <pc:spChg chg="mod">
          <ac:chgData name="Kelly Stokes" userId="3e5c5154-569e-4d81-aa91-4f91841cdfa9" providerId="ADAL" clId="{62A6D90A-817A-45B5-B2CD-350DAA9DED1F}" dt="2022-12-21T11:44:30.465" v="516"/>
          <ac:spMkLst>
            <pc:docMk/>
            <pc:sldMk cId="3605437593" sldId="1631"/>
            <ac:spMk id="3" creationId="{E500F0D3-C8EE-77CA-D8A5-2252D46724AA}"/>
          </ac:spMkLst>
        </pc:spChg>
        <pc:spChg chg="mod">
          <ac:chgData name="Kelly Stokes" userId="3e5c5154-569e-4d81-aa91-4f91841cdfa9" providerId="ADAL" clId="{62A6D90A-817A-45B5-B2CD-350DAA9DED1F}" dt="2022-12-21T11:44:39.487" v="518" actId="14100"/>
          <ac:spMkLst>
            <pc:docMk/>
            <pc:sldMk cId="3605437593" sldId="1631"/>
            <ac:spMk id="4" creationId="{B5313488-7E4A-79E2-52CD-B230AB2EBC8A}"/>
          </ac:spMkLst>
        </pc:spChg>
        <pc:spChg chg="mod">
          <ac:chgData name="Kelly Stokes" userId="3e5c5154-569e-4d81-aa91-4f91841cdfa9" providerId="ADAL" clId="{62A6D90A-817A-45B5-B2CD-350DAA9DED1F}" dt="2022-12-21T11:44:59.968" v="520" actId="1076"/>
          <ac:spMkLst>
            <pc:docMk/>
            <pc:sldMk cId="3605437593" sldId="1631"/>
            <ac:spMk id="5" creationId="{E02A7888-AA45-7396-3E3D-4AC6E69CC2E9}"/>
          </ac:spMkLst>
        </pc:spChg>
      </pc:sldChg>
      <pc:sldChg chg="del">
        <pc:chgData name="Kelly Stokes" userId="3e5c5154-569e-4d81-aa91-4f91841cdfa9" providerId="ADAL" clId="{62A6D90A-817A-45B5-B2CD-350DAA9DED1F}" dt="2022-12-21T11:39:19.481" v="355" actId="2696"/>
        <pc:sldMkLst>
          <pc:docMk/>
          <pc:sldMk cId="220792654" sldId="1655"/>
        </pc:sldMkLst>
      </pc:sldChg>
      <pc:sldChg chg="del">
        <pc:chgData name="Kelly Stokes" userId="3e5c5154-569e-4d81-aa91-4f91841cdfa9" providerId="ADAL" clId="{62A6D90A-817A-45B5-B2CD-350DAA9DED1F}" dt="2022-12-21T11:39:19.481" v="355" actId="2696"/>
        <pc:sldMkLst>
          <pc:docMk/>
          <pc:sldMk cId="2569222452" sldId="1656"/>
        </pc:sldMkLst>
      </pc:sldChg>
      <pc:sldChg chg="del">
        <pc:chgData name="Kelly Stokes" userId="3e5c5154-569e-4d81-aa91-4f91841cdfa9" providerId="ADAL" clId="{62A6D90A-817A-45B5-B2CD-350DAA9DED1F}" dt="2022-12-21T11:39:19.481" v="355" actId="2696"/>
        <pc:sldMkLst>
          <pc:docMk/>
          <pc:sldMk cId="67682584" sldId="1657"/>
        </pc:sldMkLst>
      </pc:sldChg>
      <pc:sldChg chg="del">
        <pc:chgData name="Kelly Stokes" userId="3e5c5154-569e-4d81-aa91-4f91841cdfa9" providerId="ADAL" clId="{62A6D90A-817A-45B5-B2CD-350DAA9DED1F}" dt="2022-12-21T11:39:19.481" v="355" actId="2696"/>
        <pc:sldMkLst>
          <pc:docMk/>
          <pc:sldMk cId="2223946984" sldId="1689"/>
        </pc:sldMkLst>
      </pc:sldChg>
      <pc:sldChg chg="del">
        <pc:chgData name="Kelly Stokes" userId="3e5c5154-569e-4d81-aa91-4f91841cdfa9" providerId="ADAL" clId="{62A6D90A-817A-45B5-B2CD-350DAA9DED1F}" dt="2022-12-21T11:39:19.481" v="355" actId="2696"/>
        <pc:sldMkLst>
          <pc:docMk/>
          <pc:sldMk cId="3230033641" sldId="1690"/>
        </pc:sldMkLst>
      </pc:sldChg>
      <pc:sldChg chg="del">
        <pc:chgData name="Kelly Stokes" userId="3e5c5154-569e-4d81-aa91-4f91841cdfa9" providerId="ADAL" clId="{62A6D90A-817A-45B5-B2CD-350DAA9DED1F}" dt="2022-12-21T11:39:19.481" v="355" actId="2696"/>
        <pc:sldMkLst>
          <pc:docMk/>
          <pc:sldMk cId="797856372" sldId="1720"/>
        </pc:sldMkLst>
      </pc:sldChg>
      <pc:sldChg chg="del">
        <pc:chgData name="Kelly Stokes" userId="3e5c5154-569e-4d81-aa91-4f91841cdfa9" providerId="ADAL" clId="{62A6D90A-817A-45B5-B2CD-350DAA9DED1F}" dt="2022-12-21T11:39:19.481" v="355" actId="2696"/>
        <pc:sldMkLst>
          <pc:docMk/>
          <pc:sldMk cId="4239277497" sldId="1721"/>
        </pc:sldMkLst>
      </pc:sldChg>
      <pc:sldChg chg="addSp delSp modSp modAnim">
        <pc:chgData name="Kelly Stokes" userId="3e5c5154-569e-4d81-aa91-4f91841cdfa9" providerId="ADAL" clId="{62A6D90A-817A-45B5-B2CD-350DAA9DED1F}" dt="2022-12-21T11:28:48.926" v="113"/>
        <pc:sldMkLst>
          <pc:docMk/>
          <pc:sldMk cId="3215272660" sldId="1762"/>
        </pc:sldMkLst>
        <pc:spChg chg="mod">
          <ac:chgData name="Kelly Stokes" userId="3e5c5154-569e-4d81-aa91-4f91841cdfa9" providerId="ADAL" clId="{62A6D90A-817A-45B5-B2CD-350DAA9DED1F}" dt="2022-12-21T11:28:01.623" v="92" actId="20577"/>
          <ac:spMkLst>
            <pc:docMk/>
            <pc:sldMk cId="3215272660" sldId="1762"/>
            <ac:spMk id="2" creationId="{52DA34BA-82FC-47C5-BCE1-BB65E08B92A1}"/>
          </ac:spMkLst>
        </pc:spChg>
        <pc:spChg chg="mod">
          <ac:chgData name="Kelly Stokes" userId="3e5c5154-569e-4d81-aa91-4f91841cdfa9" providerId="ADAL" clId="{62A6D90A-817A-45B5-B2CD-350DAA9DED1F}" dt="2022-12-21T11:28:09.489" v="99" actId="20577"/>
          <ac:spMkLst>
            <pc:docMk/>
            <pc:sldMk cId="3215272660" sldId="1762"/>
            <ac:spMk id="5" creationId="{EBB8FA13-5BDC-AA50-B2C6-E5B9B422AFA4}"/>
          </ac:spMkLst>
        </pc:spChg>
        <pc:spChg chg="mod">
          <ac:chgData name="Kelly Stokes" userId="3e5c5154-569e-4d81-aa91-4f91841cdfa9" providerId="ADAL" clId="{62A6D90A-817A-45B5-B2CD-350DAA9DED1F}" dt="2022-12-21T11:28:13.456" v="107" actId="20577"/>
          <ac:spMkLst>
            <pc:docMk/>
            <pc:sldMk cId="3215272660" sldId="1762"/>
            <ac:spMk id="6" creationId="{F4143087-2E5F-3AA9-1F71-049E0E675309}"/>
          </ac:spMkLst>
        </pc:spChg>
        <pc:picChg chg="del">
          <ac:chgData name="Kelly Stokes" userId="3e5c5154-569e-4d81-aa91-4f91841cdfa9" providerId="ADAL" clId="{62A6D90A-817A-45B5-B2CD-350DAA9DED1F}" dt="2022-12-21T11:28:15.386" v="108" actId="478"/>
          <ac:picMkLst>
            <pc:docMk/>
            <pc:sldMk cId="3215272660" sldId="1762"/>
            <ac:picMk id="3" creationId="{21744331-BC40-A34B-D522-E445FE6225FE}"/>
          </ac:picMkLst>
        </pc:picChg>
        <pc:picChg chg="add mod">
          <ac:chgData name="Kelly Stokes" userId="3e5c5154-569e-4d81-aa91-4f91841cdfa9" providerId="ADAL" clId="{62A6D90A-817A-45B5-B2CD-350DAA9DED1F}" dt="2022-12-21T11:28:45.804" v="110" actId="1076"/>
          <ac:picMkLst>
            <pc:docMk/>
            <pc:sldMk cId="3215272660" sldId="1762"/>
            <ac:picMk id="2052" creationId="{475ADAC9-02C8-CE3F-2E72-59EB20101CA4}"/>
          </ac:picMkLst>
        </pc:picChg>
      </pc:sldChg>
      <pc:sldChg chg="addSp delSp modSp modAnim">
        <pc:chgData name="Kelly Stokes" userId="3e5c5154-569e-4d81-aa91-4f91841cdfa9" providerId="ADAL" clId="{62A6D90A-817A-45B5-B2CD-350DAA9DED1F}" dt="2022-12-21T11:29:36.841" v="144" actId="732"/>
        <pc:sldMkLst>
          <pc:docMk/>
          <pc:sldMk cId="4159677635" sldId="1763"/>
        </pc:sldMkLst>
        <pc:spChg chg="mod">
          <ac:chgData name="Kelly Stokes" userId="3e5c5154-569e-4d81-aa91-4f91841cdfa9" providerId="ADAL" clId="{62A6D90A-817A-45B5-B2CD-350DAA9DED1F}" dt="2022-12-21T11:28:59.102" v="120" actId="20577"/>
          <ac:spMkLst>
            <pc:docMk/>
            <pc:sldMk cId="4159677635" sldId="1763"/>
            <ac:spMk id="2" creationId="{52DA34BA-82FC-47C5-BCE1-BB65E08B92A1}"/>
          </ac:spMkLst>
        </pc:spChg>
        <pc:spChg chg="mod">
          <ac:chgData name="Kelly Stokes" userId="3e5c5154-569e-4d81-aa91-4f91841cdfa9" providerId="ADAL" clId="{62A6D90A-817A-45B5-B2CD-350DAA9DED1F}" dt="2022-12-21T11:29:09.818" v="130" actId="20577"/>
          <ac:spMkLst>
            <pc:docMk/>
            <pc:sldMk cId="4159677635" sldId="1763"/>
            <ac:spMk id="5" creationId="{EBB8FA13-5BDC-AA50-B2C6-E5B9B422AFA4}"/>
          </ac:spMkLst>
        </pc:spChg>
        <pc:spChg chg="mod">
          <ac:chgData name="Kelly Stokes" userId="3e5c5154-569e-4d81-aa91-4f91841cdfa9" providerId="ADAL" clId="{62A6D90A-817A-45B5-B2CD-350DAA9DED1F}" dt="2022-12-21T11:29:14.118" v="137" actId="20577"/>
          <ac:spMkLst>
            <pc:docMk/>
            <pc:sldMk cId="4159677635" sldId="1763"/>
            <ac:spMk id="6" creationId="{F4143087-2E5F-3AA9-1F71-049E0E675309}"/>
          </ac:spMkLst>
        </pc:spChg>
        <pc:picChg chg="del">
          <ac:chgData name="Kelly Stokes" userId="3e5c5154-569e-4d81-aa91-4f91841cdfa9" providerId="ADAL" clId="{62A6D90A-817A-45B5-B2CD-350DAA9DED1F}" dt="2022-12-21T11:29:15.698" v="138" actId="478"/>
          <ac:picMkLst>
            <pc:docMk/>
            <pc:sldMk cId="4159677635" sldId="1763"/>
            <ac:picMk id="3" creationId="{0400CE4F-F7C4-1D6D-9B74-129DD89C4272}"/>
          </ac:picMkLst>
        </pc:picChg>
        <pc:picChg chg="add mod">
          <ac:chgData name="Kelly Stokes" userId="3e5c5154-569e-4d81-aa91-4f91841cdfa9" providerId="ADAL" clId="{62A6D90A-817A-45B5-B2CD-350DAA9DED1F}" dt="2022-12-21T11:29:36.841" v="144" actId="732"/>
          <ac:picMkLst>
            <pc:docMk/>
            <pc:sldMk cId="4159677635" sldId="1763"/>
            <ac:picMk id="3076" creationId="{46AB6716-AE41-E260-C7EA-A7F6C4AA385B}"/>
          </ac:picMkLst>
        </pc:picChg>
      </pc:sldChg>
      <pc:sldChg chg="addSp delSp modSp modAnim">
        <pc:chgData name="Kelly Stokes" userId="3e5c5154-569e-4d81-aa91-4f91841cdfa9" providerId="ADAL" clId="{62A6D90A-817A-45B5-B2CD-350DAA9DED1F}" dt="2022-12-21T11:32:01.634" v="247"/>
        <pc:sldMkLst>
          <pc:docMk/>
          <pc:sldMk cId="2569567634" sldId="1764"/>
        </pc:sldMkLst>
        <pc:spChg chg="mod">
          <ac:chgData name="Kelly Stokes" userId="3e5c5154-569e-4d81-aa91-4f91841cdfa9" providerId="ADAL" clId="{62A6D90A-817A-45B5-B2CD-350DAA9DED1F}" dt="2022-12-21T11:31:32.754" v="221" actId="20577"/>
          <ac:spMkLst>
            <pc:docMk/>
            <pc:sldMk cId="2569567634" sldId="1764"/>
            <ac:spMk id="2" creationId="{52DA34BA-82FC-47C5-BCE1-BB65E08B92A1}"/>
          </ac:spMkLst>
        </pc:spChg>
        <pc:spChg chg="mod">
          <ac:chgData name="Kelly Stokes" userId="3e5c5154-569e-4d81-aa91-4f91841cdfa9" providerId="ADAL" clId="{62A6D90A-817A-45B5-B2CD-350DAA9DED1F}" dt="2022-12-21T11:31:49.806" v="246" actId="20577"/>
          <ac:spMkLst>
            <pc:docMk/>
            <pc:sldMk cId="2569567634" sldId="1764"/>
            <ac:spMk id="8" creationId="{B0B20B61-5057-D7DD-C3F9-0AB185533D24}"/>
          </ac:spMkLst>
        </pc:spChg>
        <pc:spChg chg="mod">
          <ac:chgData name="Kelly Stokes" userId="3e5c5154-569e-4d81-aa91-4f91841cdfa9" providerId="ADAL" clId="{62A6D90A-817A-45B5-B2CD-350DAA9DED1F}" dt="2022-12-21T11:32:01.634" v="247"/>
          <ac:spMkLst>
            <pc:docMk/>
            <pc:sldMk cId="2569567634" sldId="1764"/>
            <ac:spMk id="12" creationId="{E384BFF7-3319-CAE2-192F-C4DCBBBBFCCA}"/>
          </ac:spMkLst>
        </pc:spChg>
        <pc:picChg chg="del">
          <ac:chgData name="Kelly Stokes" userId="3e5c5154-569e-4d81-aa91-4f91841cdfa9" providerId="ADAL" clId="{62A6D90A-817A-45B5-B2CD-350DAA9DED1F}" dt="2022-12-21T11:31:25.567" v="209" actId="478"/>
          <ac:picMkLst>
            <pc:docMk/>
            <pc:sldMk cId="2569567634" sldId="1764"/>
            <ac:picMk id="3" creationId="{D2787CCE-EA21-32E5-3C38-C6365F6D958B}"/>
          </ac:picMkLst>
        </pc:picChg>
        <pc:picChg chg="add mod">
          <ac:chgData name="Kelly Stokes" userId="3e5c5154-569e-4d81-aa91-4f91841cdfa9" providerId="ADAL" clId="{62A6D90A-817A-45B5-B2CD-350DAA9DED1F}" dt="2022-12-21T11:31:27.644" v="211" actId="1076"/>
          <ac:picMkLst>
            <pc:docMk/>
            <pc:sldMk cId="2569567634" sldId="1764"/>
            <ac:picMk id="5" creationId="{19F9A0B1-914D-946D-8103-9308E420E1F6}"/>
          </ac:picMkLst>
        </pc:picChg>
      </pc:sldChg>
      <pc:sldChg chg="addSp delSp modSp modAnim">
        <pc:chgData name="Kelly Stokes" userId="3e5c5154-569e-4d81-aa91-4f91841cdfa9" providerId="ADAL" clId="{62A6D90A-817A-45B5-B2CD-350DAA9DED1F}" dt="2022-12-21T11:31:15.122" v="208"/>
        <pc:sldMkLst>
          <pc:docMk/>
          <pc:sldMk cId="2023455178" sldId="1765"/>
        </pc:sldMkLst>
        <pc:spChg chg="mod">
          <ac:chgData name="Kelly Stokes" userId="3e5c5154-569e-4d81-aa91-4f91841cdfa9" providerId="ADAL" clId="{62A6D90A-817A-45B5-B2CD-350DAA9DED1F}" dt="2022-12-21T11:30:47.577" v="188" actId="20577"/>
          <ac:spMkLst>
            <pc:docMk/>
            <pc:sldMk cId="2023455178" sldId="1765"/>
            <ac:spMk id="2" creationId="{52DA34BA-82FC-47C5-BCE1-BB65E08B92A1}"/>
          </ac:spMkLst>
        </pc:spChg>
        <pc:spChg chg="mod">
          <ac:chgData name="Kelly Stokes" userId="3e5c5154-569e-4d81-aa91-4f91841cdfa9" providerId="ADAL" clId="{62A6D90A-817A-45B5-B2CD-350DAA9DED1F}" dt="2022-12-21T11:31:04.258" v="207" actId="20577"/>
          <ac:spMkLst>
            <pc:docMk/>
            <pc:sldMk cId="2023455178" sldId="1765"/>
            <ac:spMk id="8" creationId="{B0B20B61-5057-D7DD-C3F9-0AB185533D24}"/>
          </ac:spMkLst>
        </pc:spChg>
        <pc:spChg chg="mod">
          <ac:chgData name="Kelly Stokes" userId="3e5c5154-569e-4d81-aa91-4f91841cdfa9" providerId="ADAL" clId="{62A6D90A-817A-45B5-B2CD-350DAA9DED1F}" dt="2022-12-21T11:31:15.122" v="208"/>
          <ac:spMkLst>
            <pc:docMk/>
            <pc:sldMk cId="2023455178" sldId="1765"/>
            <ac:spMk id="12" creationId="{E384BFF7-3319-CAE2-192F-C4DCBBBBFCCA}"/>
          </ac:spMkLst>
        </pc:spChg>
        <pc:picChg chg="del">
          <ac:chgData name="Kelly Stokes" userId="3e5c5154-569e-4d81-aa91-4f91841cdfa9" providerId="ADAL" clId="{62A6D90A-817A-45B5-B2CD-350DAA9DED1F}" dt="2022-12-21T11:30:40.066" v="175" actId="478"/>
          <ac:picMkLst>
            <pc:docMk/>
            <pc:sldMk cId="2023455178" sldId="1765"/>
            <ac:picMk id="3" creationId="{583C7E46-E842-21E7-E0F4-BCBAA66D9189}"/>
          </ac:picMkLst>
        </pc:picChg>
        <pc:picChg chg="add mod">
          <ac:chgData name="Kelly Stokes" userId="3e5c5154-569e-4d81-aa91-4f91841cdfa9" providerId="ADAL" clId="{62A6D90A-817A-45B5-B2CD-350DAA9DED1F}" dt="2022-12-21T11:30:42.204" v="177" actId="1076"/>
          <ac:picMkLst>
            <pc:docMk/>
            <pc:sldMk cId="2023455178" sldId="1765"/>
            <ac:picMk id="5" creationId="{A04E4919-D917-8F88-7294-7504A2ADE561}"/>
          </ac:picMkLst>
        </pc:picChg>
      </pc:sldChg>
      <pc:sldChg chg="modSp mod">
        <pc:chgData name="Kelly Stokes" userId="3e5c5154-569e-4d81-aa91-4f91841cdfa9" providerId="ADAL" clId="{62A6D90A-817A-45B5-B2CD-350DAA9DED1F}" dt="2022-12-21T11:38:37.525" v="351" actId="20577"/>
        <pc:sldMkLst>
          <pc:docMk/>
          <pc:sldMk cId="1658217302" sldId="1767"/>
        </pc:sldMkLst>
        <pc:spChg chg="mod">
          <ac:chgData name="Kelly Stokes" userId="3e5c5154-569e-4d81-aa91-4f91841cdfa9" providerId="ADAL" clId="{62A6D90A-817A-45B5-B2CD-350DAA9DED1F}" dt="2022-12-21T11:38:37.525" v="351" actId="20577"/>
          <ac:spMkLst>
            <pc:docMk/>
            <pc:sldMk cId="1658217302" sldId="1767"/>
            <ac:spMk id="2" creationId="{52DA34BA-82FC-47C5-BCE1-BB65E08B92A1}"/>
          </ac:spMkLst>
        </pc:spChg>
      </pc:sldChg>
      <pc:sldChg chg="del">
        <pc:chgData name="Kelly Stokes" userId="3e5c5154-569e-4d81-aa91-4f91841cdfa9" providerId="ADAL" clId="{62A6D90A-817A-45B5-B2CD-350DAA9DED1F}" dt="2022-12-21T11:22:37.859" v="10" actId="2696"/>
        <pc:sldMkLst>
          <pc:docMk/>
          <pc:sldMk cId="3681989463" sldId="1888"/>
        </pc:sldMkLst>
      </pc:sldChg>
      <pc:sldChg chg="del">
        <pc:chgData name="Kelly Stokes" userId="3e5c5154-569e-4d81-aa91-4f91841cdfa9" providerId="ADAL" clId="{62A6D90A-817A-45B5-B2CD-350DAA9DED1F}" dt="2022-12-21T11:22:37.859" v="10" actId="2696"/>
        <pc:sldMkLst>
          <pc:docMk/>
          <pc:sldMk cId="410036501" sldId="1889"/>
        </pc:sldMkLst>
      </pc:sldChg>
      <pc:sldChg chg="del">
        <pc:chgData name="Kelly Stokes" userId="3e5c5154-569e-4d81-aa91-4f91841cdfa9" providerId="ADAL" clId="{62A6D90A-817A-45B5-B2CD-350DAA9DED1F}" dt="2022-12-21T11:22:37.859" v="10" actId="2696"/>
        <pc:sldMkLst>
          <pc:docMk/>
          <pc:sldMk cId="1128270749" sldId="1890"/>
        </pc:sldMkLst>
      </pc:sldChg>
      <pc:sldChg chg="del">
        <pc:chgData name="Kelly Stokes" userId="3e5c5154-569e-4d81-aa91-4f91841cdfa9" providerId="ADAL" clId="{62A6D90A-817A-45B5-B2CD-350DAA9DED1F}" dt="2022-12-21T11:22:37.859" v="10" actId="2696"/>
        <pc:sldMkLst>
          <pc:docMk/>
          <pc:sldMk cId="1823140033" sldId="1891"/>
        </pc:sldMkLst>
      </pc:sldChg>
      <pc:sldChg chg="del">
        <pc:chgData name="Kelly Stokes" userId="3e5c5154-569e-4d81-aa91-4f91841cdfa9" providerId="ADAL" clId="{62A6D90A-817A-45B5-B2CD-350DAA9DED1F}" dt="2022-12-21T11:22:37.859" v="10" actId="2696"/>
        <pc:sldMkLst>
          <pc:docMk/>
          <pc:sldMk cId="3667431118" sldId="1892"/>
        </pc:sldMkLst>
      </pc:sldChg>
      <pc:sldChg chg="del">
        <pc:chgData name="Kelly Stokes" userId="3e5c5154-569e-4d81-aa91-4f91841cdfa9" providerId="ADAL" clId="{62A6D90A-817A-45B5-B2CD-350DAA9DED1F}" dt="2022-12-21T11:36:45.545" v="323" actId="2696"/>
        <pc:sldMkLst>
          <pc:docMk/>
          <pc:sldMk cId="3367597780" sldId="1893"/>
        </pc:sldMkLst>
      </pc:sldChg>
      <pc:sldChg chg="del">
        <pc:chgData name="Kelly Stokes" userId="3e5c5154-569e-4d81-aa91-4f91841cdfa9" providerId="ADAL" clId="{62A6D90A-817A-45B5-B2CD-350DAA9DED1F}" dt="2022-12-21T11:39:19.481" v="355" actId="2696"/>
        <pc:sldMkLst>
          <pc:docMk/>
          <pc:sldMk cId="3235958029" sldId="1894"/>
        </pc:sldMkLst>
      </pc:sldChg>
      <pc:sldChg chg="del">
        <pc:chgData name="Kelly Stokes" userId="3e5c5154-569e-4d81-aa91-4f91841cdfa9" providerId="ADAL" clId="{62A6D90A-817A-45B5-B2CD-350DAA9DED1F}" dt="2022-12-21T11:39:19.481" v="355" actId="2696"/>
        <pc:sldMkLst>
          <pc:docMk/>
          <pc:sldMk cId="783626409" sldId="1895"/>
        </pc:sldMkLst>
      </pc:sldChg>
      <pc:sldChg chg="del">
        <pc:chgData name="Kelly Stokes" userId="3e5c5154-569e-4d81-aa91-4f91841cdfa9" providerId="ADAL" clId="{62A6D90A-817A-45B5-B2CD-350DAA9DED1F}" dt="2022-12-21T11:40:06.724" v="378" actId="2696"/>
        <pc:sldMkLst>
          <pc:docMk/>
          <pc:sldMk cId="3911191800" sldId="1896"/>
        </pc:sldMkLst>
      </pc:sldChg>
      <pc:sldChg chg="del">
        <pc:chgData name="Kelly Stokes" userId="3e5c5154-569e-4d81-aa91-4f91841cdfa9" providerId="ADAL" clId="{62A6D90A-817A-45B5-B2CD-350DAA9DED1F}" dt="2022-12-21T11:40:06.724" v="378" actId="2696"/>
        <pc:sldMkLst>
          <pc:docMk/>
          <pc:sldMk cId="2919996792" sldId="1897"/>
        </pc:sldMkLst>
      </pc:sldChg>
      <pc:sldChg chg="del">
        <pc:chgData name="Kelly Stokes" userId="3e5c5154-569e-4d81-aa91-4f91841cdfa9" providerId="ADAL" clId="{62A6D90A-817A-45B5-B2CD-350DAA9DED1F}" dt="2022-12-21T11:40:06.724" v="378" actId="2696"/>
        <pc:sldMkLst>
          <pc:docMk/>
          <pc:sldMk cId="322942320" sldId="1898"/>
        </pc:sldMkLst>
      </pc:sldChg>
      <pc:sldChg chg="del">
        <pc:chgData name="Kelly Stokes" userId="3e5c5154-569e-4d81-aa91-4f91841cdfa9" providerId="ADAL" clId="{62A6D90A-817A-45B5-B2CD-350DAA9DED1F}" dt="2022-12-21T11:40:06.724" v="378" actId="2696"/>
        <pc:sldMkLst>
          <pc:docMk/>
          <pc:sldMk cId="2893682278" sldId="1899"/>
        </pc:sldMkLst>
      </pc:sldChg>
      <pc:sldChg chg="del">
        <pc:chgData name="Kelly Stokes" userId="3e5c5154-569e-4d81-aa91-4f91841cdfa9" providerId="ADAL" clId="{62A6D90A-817A-45B5-B2CD-350DAA9DED1F}" dt="2022-12-21T11:40:06.724" v="378" actId="2696"/>
        <pc:sldMkLst>
          <pc:docMk/>
          <pc:sldMk cId="3827071158" sldId="1900"/>
        </pc:sldMkLst>
      </pc:sldChg>
      <pc:sldChg chg="del">
        <pc:chgData name="Kelly Stokes" userId="3e5c5154-569e-4d81-aa91-4f91841cdfa9" providerId="ADAL" clId="{62A6D90A-817A-45B5-B2CD-350DAA9DED1F}" dt="2022-12-21T11:40:06.724" v="378" actId="2696"/>
        <pc:sldMkLst>
          <pc:docMk/>
          <pc:sldMk cId="3466049775" sldId="1901"/>
        </pc:sldMkLst>
      </pc:sldChg>
      <pc:sldChg chg="del">
        <pc:chgData name="Kelly Stokes" userId="3e5c5154-569e-4d81-aa91-4f91841cdfa9" providerId="ADAL" clId="{62A6D90A-817A-45B5-B2CD-350DAA9DED1F}" dt="2022-12-21T11:40:06.724" v="378" actId="2696"/>
        <pc:sldMkLst>
          <pc:docMk/>
          <pc:sldMk cId="2613917860" sldId="1902"/>
        </pc:sldMkLst>
      </pc:sldChg>
      <pc:sldChg chg="del">
        <pc:chgData name="Kelly Stokes" userId="3e5c5154-569e-4d81-aa91-4f91841cdfa9" providerId="ADAL" clId="{62A6D90A-817A-45B5-B2CD-350DAA9DED1F}" dt="2022-12-21T11:40:06.724" v="378" actId="2696"/>
        <pc:sldMkLst>
          <pc:docMk/>
          <pc:sldMk cId="2801393532" sldId="1903"/>
        </pc:sldMkLst>
      </pc:sldChg>
      <pc:sldChg chg="del">
        <pc:chgData name="Kelly Stokes" userId="3e5c5154-569e-4d81-aa91-4f91841cdfa9" providerId="ADAL" clId="{62A6D90A-817A-45B5-B2CD-350DAA9DED1F}" dt="2022-12-21T11:40:06.724" v="378" actId="2696"/>
        <pc:sldMkLst>
          <pc:docMk/>
          <pc:sldMk cId="70156812" sldId="1904"/>
        </pc:sldMkLst>
      </pc:sldChg>
      <pc:sldChg chg="del">
        <pc:chgData name="Kelly Stokes" userId="3e5c5154-569e-4d81-aa91-4f91841cdfa9" providerId="ADAL" clId="{62A6D90A-817A-45B5-B2CD-350DAA9DED1F}" dt="2022-12-21T11:40:06.724" v="378" actId="2696"/>
        <pc:sldMkLst>
          <pc:docMk/>
          <pc:sldMk cId="3218928527" sldId="1905"/>
        </pc:sldMkLst>
      </pc:sldChg>
      <pc:sldChg chg="del">
        <pc:chgData name="Kelly Stokes" userId="3e5c5154-569e-4d81-aa91-4f91841cdfa9" providerId="ADAL" clId="{62A6D90A-817A-45B5-B2CD-350DAA9DED1F}" dt="2022-12-21T11:40:00.555" v="377" actId="2696"/>
        <pc:sldMkLst>
          <pc:docMk/>
          <pc:sldMk cId="204426407" sldId="1907"/>
        </pc:sldMkLst>
      </pc:sldChg>
      <pc:sldChg chg="del">
        <pc:chgData name="Kelly Stokes" userId="3e5c5154-569e-4d81-aa91-4f91841cdfa9" providerId="ADAL" clId="{62A6D90A-817A-45B5-B2CD-350DAA9DED1F}" dt="2022-12-21T11:40:00.555" v="377" actId="2696"/>
        <pc:sldMkLst>
          <pc:docMk/>
          <pc:sldMk cId="2391686501" sldId="1908"/>
        </pc:sldMkLst>
      </pc:sldChg>
      <pc:sldChg chg="del">
        <pc:chgData name="Kelly Stokes" userId="3e5c5154-569e-4d81-aa91-4f91841cdfa9" providerId="ADAL" clId="{62A6D90A-817A-45B5-B2CD-350DAA9DED1F}" dt="2022-12-21T11:39:19.481" v="355" actId="2696"/>
        <pc:sldMkLst>
          <pc:docMk/>
          <pc:sldMk cId="3925026682" sldId="1909"/>
        </pc:sldMkLst>
      </pc:sldChg>
      <pc:sldChg chg="del">
        <pc:chgData name="Kelly Stokes" userId="3e5c5154-569e-4d81-aa91-4f91841cdfa9" providerId="ADAL" clId="{62A6D90A-817A-45B5-B2CD-350DAA9DED1F}" dt="2022-12-21T11:39:19.481" v="355" actId="2696"/>
        <pc:sldMkLst>
          <pc:docMk/>
          <pc:sldMk cId="2301877623" sldId="1910"/>
        </pc:sldMkLst>
      </pc:sldChg>
      <pc:sldChg chg="del">
        <pc:chgData name="Kelly Stokes" userId="3e5c5154-569e-4d81-aa91-4f91841cdfa9" providerId="ADAL" clId="{62A6D90A-817A-45B5-B2CD-350DAA9DED1F}" dt="2022-12-21T11:39:19.481" v="355" actId="2696"/>
        <pc:sldMkLst>
          <pc:docMk/>
          <pc:sldMk cId="199586442" sldId="1911"/>
        </pc:sldMkLst>
      </pc:sldChg>
      <pc:sldChg chg="del">
        <pc:chgData name="Kelly Stokes" userId="3e5c5154-569e-4d81-aa91-4f91841cdfa9" providerId="ADAL" clId="{62A6D90A-817A-45B5-B2CD-350DAA9DED1F}" dt="2022-12-21T11:39:19.481" v="355" actId="2696"/>
        <pc:sldMkLst>
          <pc:docMk/>
          <pc:sldMk cId="3085011119" sldId="1912"/>
        </pc:sldMkLst>
      </pc:sldChg>
      <pc:sldChg chg="del">
        <pc:chgData name="Kelly Stokes" userId="3e5c5154-569e-4d81-aa91-4f91841cdfa9" providerId="ADAL" clId="{62A6D90A-817A-45B5-B2CD-350DAA9DED1F}" dt="2022-12-21T11:39:19.481" v="355" actId="2696"/>
        <pc:sldMkLst>
          <pc:docMk/>
          <pc:sldMk cId="3494437951" sldId="1913"/>
        </pc:sldMkLst>
      </pc:sldChg>
      <pc:sldChg chg="del">
        <pc:chgData name="Kelly Stokes" userId="3e5c5154-569e-4d81-aa91-4f91841cdfa9" providerId="ADAL" clId="{62A6D90A-817A-45B5-B2CD-350DAA9DED1F}" dt="2022-12-21T11:39:19.481" v="355" actId="2696"/>
        <pc:sldMkLst>
          <pc:docMk/>
          <pc:sldMk cId="2340815039" sldId="1914"/>
        </pc:sldMkLst>
      </pc:sldChg>
      <pc:sldChg chg="del">
        <pc:chgData name="Kelly Stokes" userId="3e5c5154-569e-4d81-aa91-4f91841cdfa9" providerId="ADAL" clId="{62A6D90A-817A-45B5-B2CD-350DAA9DED1F}" dt="2022-12-21T11:39:19.481" v="355" actId="2696"/>
        <pc:sldMkLst>
          <pc:docMk/>
          <pc:sldMk cId="3357193515" sldId="1915"/>
        </pc:sldMkLst>
      </pc:sldChg>
      <pc:sldChg chg="del">
        <pc:chgData name="Kelly Stokes" userId="3e5c5154-569e-4d81-aa91-4f91841cdfa9" providerId="ADAL" clId="{62A6D90A-817A-45B5-B2CD-350DAA9DED1F}" dt="2022-12-21T11:39:19.481" v="355" actId="2696"/>
        <pc:sldMkLst>
          <pc:docMk/>
          <pc:sldMk cId="532838741" sldId="1919"/>
        </pc:sldMkLst>
      </pc:sldChg>
      <pc:sldChg chg="del">
        <pc:chgData name="Kelly Stokes" userId="3e5c5154-569e-4d81-aa91-4f91841cdfa9" providerId="ADAL" clId="{62A6D90A-817A-45B5-B2CD-350DAA9DED1F}" dt="2022-12-21T11:39:19.481" v="355" actId="2696"/>
        <pc:sldMkLst>
          <pc:docMk/>
          <pc:sldMk cId="1113501485" sldId="1920"/>
        </pc:sldMkLst>
      </pc:sldChg>
      <pc:sldChg chg="del">
        <pc:chgData name="Kelly Stokes" userId="3e5c5154-569e-4d81-aa91-4f91841cdfa9" providerId="ADAL" clId="{62A6D90A-817A-45B5-B2CD-350DAA9DED1F}" dt="2022-12-21T11:39:19.481" v="355" actId="2696"/>
        <pc:sldMkLst>
          <pc:docMk/>
          <pc:sldMk cId="2745997660" sldId="1921"/>
        </pc:sldMkLst>
      </pc:sldChg>
      <pc:sldChg chg="del">
        <pc:chgData name="Kelly Stokes" userId="3e5c5154-569e-4d81-aa91-4f91841cdfa9" providerId="ADAL" clId="{62A6D90A-817A-45B5-B2CD-350DAA9DED1F}" dt="2022-12-21T11:39:19.481" v="355" actId="2696"/>
        <pc:sldMkLst>
          <pc:docMk/>
          <pc:sldMk cId="3327912846" sldId="1922"/>
        </pc:sldMkLst>
      </pc:sldChg>
      <pc:sldChg chg="del">
        <pc:chgData name="Kelly Stokes" userId="3e5c5154-569e-4d81-aa91-4f91841cdfa9" providerId="ADAL" clId="{62A6D90A-817A-45B5-B2CD-350DAA9DED1F}" dt="2022-12-21T11:39:19.481" v="355" actId="2696"/>
        <pc:sldMkLst>
          <pc:docMk/>
          <pc:sldMk cId="1142354163" sldId="1923"/>
        </pc:sldMkLst>
      </pc:sldChg>
      <pc:sldChg chg="del">
        <pc:chgData name="Kelly Stokes" userId="3e5c5154-569e-4d81-aa91-4f91841cdfa9" providerId="ADAL" clId="{62A6D90A-817A-45B5-B2CD-350DAA9DED1F}" dt="2022-12-21T11:39:19.481" v="355" actId="2696"/>
        <pc:sldMkLst>
          <pc:docMk/>
          <pc:sldMk cId="2573383017" sldId="1924"/>
        </pc:sldMkLst>
      </pc:sldChg>
      <pc:sldChg chg="del">
        <pc:chgData name="Kelly Stokes" userId="3e5c5154-569e-4d81-aa91-4f91841cdfa9" providerId="ADAL" clId="{62A6D90A-817A-45B5-B2CD-350DAA9DED1F}" dt="2022-12-21T11:39:19.481" v="355" actId="2696"/>
        <pc:sldMkLst>
          <pc:docMk/>
          <pc:sldMk cId="1824576865" sldId="1925"/>
        </pc:sldMkLst>
      </pc:sldChg>
      <pc:sldChg chg="del">
        <pc:chgData name="Kelly Stokes" userId="3e5c5154-569e-4d81-aa91-4f91841cdfa9" providerId="ADAL" clId="{62A6D90A-817A-45B5-B2CD-350DAA9DED1F}" dt="2022-12-21T11:39:19.481" v="355" actId="2696"/>
        <pc:sldMkLst>
          <pc:docMk/>
          <pc:sldMk cId="2422170509" sldId="1926"/>
        </pc:sldMkLst>
      </pc:sldChg>
      <pc:sldChg chg="del">
        <pc:chgData name="Kelly Stokes" userId="3e5c5154-569e-4d81-aa91-4f91841cdfa9" providerId="ADAL" clId="{62A6D90A-817A-45B5-B2CD-350DAA9DED1F}" dt="2022-12-21T11:39:19.481" v="355" actId="2696"/>
        <pc:sldMkLst>
          <pc:docMk/>
          <pc:sldMk cId="1271236236" sldId="1927"/>
        </pc:sldMkLst>
      </pc:sldChg>
      <pc:sldChg chg="del">
        <pc:chgData name="Kelly Stokes" userId="3e5c5154-569e-4d81-aa91-4f91841cdfa9" providerId="ADAL" clId="{62A6D90A-817A-45B5-B2CD-350DAA9DED1F}" dt="2022-12-21T11:39:19.481" v="355" actId="2696"/>
        <pc:sldMkLst>
          <pc:docMk/>
          <pc:sldMk cId="337731103" sldId="1928"/>
        </pc:sldMkLst>
      </pc:sldChg>
      <pc:sldChg chg="del">
        <pc:chgData name="Kelly Stokes" userId="3e5c5154-569e-4d81-aa91-4f91841cdfa9" providerId="ADAL" clId="{62A6D90A-817A-45B5-B2CD-350DAA9DED1F}" dt="2022-12-21T11:39:19.481" v="355" actId="2696"/>
        <pc:sldMkLst>
          <pc:docMk/>
          <pc:sldMk cId="1795016012" sldId="1929"/>
        </pc:sldMkLst>
      </pc:sldChg>
      <pc:sldChg chg="del">
        <pc:chgData name="Kelly Stokes" userId="3e5c5154-569e-4d81-aa91-4f91841cdfa9" providerId="ADAL" clId="{62A6D90A-817A-45B5-B2CD-350DAA9DED1F}" dt="2022-12-21T11:39:19.481" v="355" actId="2696"/>
        <pc:sldMkLst>
          <pc:docMk/>
          <pc:sldMk cId="2914472995" sldId="1930"/>
        </pc:sldMkLst>
      </pc:sldChg>
      <pc:sldChg chg="del">
        <pc:chgData name="Kelly Stokes" userId="3e5c5154-569e-4d81-aa91-4f91841cdfa9" providerId="ADAL" clId="{62A6D90A-817A-45B5-B2CD-350DAA9DED1F}" dt="2022-12-21T11:39:19.481" v="355" actId="2696"/>
        <pc:sldMkLst>
          <pc:docMk/>
          <pc:sldMk cId="3191005772" sldId="1931"/>
        </pc:sldMkLst>
      </pc:sldChg>
      <pc:sldChg chg="del">
        <pc:chgData name="Kelly Stokes" userId="3e5c5154-569e-4d81-aa91-4f91841cdfa9" providerId="ADAL" clId="{62A6D90A-817A-45B5-B2CD-350DAA9DED1F}" dt="2022-12-21T11:39:19.481" v="355" actId="2696"/>
        <pc:sldMkLst>
          <pc:docMk/>
          <pc:sldMk cId="21535391" sldId="1932"/>
        </pc:sldMkLst>
      </pc:sldChg>
      <pc:sldChg chg="del">
        <pc:chgData name="Kelly Stokes" userId="3e5c5154-569e-4d81-aa91-4f91841cdfa9" providerId="ADAL" clId="{62A6D90A-817A-45B5-B2CD-350DAA9DED1F}" dt="2022-12-21T11:39:19.481" v="355" actId="2696"/>
        <pc:sldMkLst>
          <pc:docMk/>
          <pc:sldMk cId="1354733818" sldId="1933"/>
        </pc:sldMkLst>
      </pc:sldChg>
      <pc:sldChg chg="del">
        <pc:chgData name="Kelly Stokes" userId="3e5c5154-569e-4d81-aa91-4f91841cdfa9" providerId="ADAL" clId="{62A6D90A-817A-45B5-B2CD-350DAA9DED1F}" dt="2022-12-21T11:39:19.481" v="355" actId="2696"/>
        <pc:sldMkLst>
          <pc:docMk/>
          <pc:sldMk cId="2120133395" sldId="1934"/>
        </pc:sldMkLst>
      </pc:sldChg>
      <pc:sldChg chg="del">
        <pc:chgData name="Kelly Stokes" userId="3e5c5154-569e-4d81-aa91-4f91841cdfa9" providerId="ADAL" clId="{62A6D90A-817A-45B5-B2CD-350DAA9DED1F}" dt="2022-12-21T11:39:19.481" v="355" actId="2696"/>
        <pc:sldMkLst>
          <pc:docMk/>
          <pc:sldMk cId="901404742" sldId="1935"/>
        </pc:sldMkLst>
      </pc:sldChg>
      <pc:sldChg chg="del">
        <pc:chgData name="Kelly Stokes" userId="3e5c5154-569e-4d81-aa91-4f91841cdfa9" providerId="ADAL" clId="{62A6D90A-817A-45B5-B2CD-350DAA9DED1F}" dt="2022-12-21T11:39:19.481" v="355" actId="2696"/>
        <pc:sldMkLst>
          <pc:docMk/>
          <pc:sldMk cId="2984866331" sldId="1936"/>
        </pc:sldMkLst>
      </pc:sldChg>
      <pc:sldChg chg="del">
        <pc:chgData name="Kelly Stokes" userId="3e5c5154-569e-4d81-aa91-4f91841cdfa9" providerId="ADAL" clId="{62A6D90A-817A-45B5-B2CD-350DAA9DED1F}" dt="2022-12-21T11:39:19.481" v="355" actId="2696"/>
        <pc:sldMkLst>
          <pc:docMk/>
          <pc:sldMk cId="684923563" sldId="1937"/>
        </pc:sldMkLst>
      </pc:sldChg>
      <pc:sldChg chg="del">
        <pc:chgData name="Kelly Stokes" userId="3e5c5154-569e-4d81-aa91-4f91841cdfa9" providerId="ADAL" clId="{62A6D90A-817A-45B5-B2CD-350DAA9DED1F}" dt="2022-12-21T11:39:19.481" v="355" actId="2696"/>
        <pc:sldMkLst>
          <pc:docMk/>
          <pc:sldMk cId="810336199" sldId="1938"/>
        </pc:sldMkLst>
      </pc:sldChg>
      <pc:sldChg chg="del">
        <pc:chgData name="Kelly Stokes" userId="3e5c5154-569e-4d81-aa91-4f91841cdfa9" providerId="ADAL" clId="{62A6D90A-817A-45B5-B2CD-350DAA9DED1F}" dt="2022-12-21T11:39:19.481" v="355" actId="2696"/>
        <pc:sldMkLst>
          <pc:docMk/>
          <pc:sldMk cId="327583539" sldId="1939"/>
        </pc:sldMkLst>
      </pc:sldChg>
      <pc:sldChg chg="del">
        <pc:chgData name="Kelly Stokes" userId="3e5c5154-569e-4d81-aa91-4f91841cdfa9" providerId="ADAL" clId="{62A6D90A-817A-45B5-B2CD-350DAA9DED1F}" dt="2022-12-21T11:39:19.481" v="355" actId="2696"/>
        <pc:sldMkLst>
          <pc:docMk/>
          <pc:sldMk cId="2862032479" sldId="1940"/>
        </pc:sldMkLst>
      </pc:sldChg>
      <pc:sldChg chg="del">
        <pc:chgData name="Kelly Stokes" userId="3e5c5154-569e-4d81-aa91-4f91841cdfa9" providerId="ADAL" clId="{62A6D90A-817A-45B5-B2CD-350DAA9DED1F}" dt="2022-12-21T11:39:19.481" v="355" actId="2696"/>
        <pc:sldMkLst>
          <pc:docMk/>
          <pc:sldMk cId="3619186964" sldId="1941"/>
        </pc:sldMkLst>
      </pc:sldChg>
      <pc:sldChg chg="del">
        <pc:chgData name="Kelly Stokes" userId="3e5c5154-569e-4d81-aa91-4f91841cdfa9" providerId="ADAL" clId="{62A6D90A-817A-45B5-B2CD-350DAA9DED1F}" dt="2022-12-21T11:39:19.481" v="355" actId="2696"/>
        <pc:sldMkLst>
          <pc:docMk/>
          <pc:sldMk cId="2586848596" sldId="1942"/>
        </pc:sldMkLst>
      </pc:sldChg>
      <pc:sldChg chg="del">
        <pc:chgData name="Kelly Stokes" userId="3e5c5154-569e-4d81-aa91-4f91841cdfa9" providerId="ADAL" clId="{62A6D90A-817A-45B5-B2CD-350DAA9DED1F}" dt="2022-12-21T11:39:19.481" v="355" actId="2696"/>
        <pc:sldMkLst>
          <pc:docMk/>
          <pc:sldMk cId="4283400924" sldId="1943"/>
        </pc:sldMkLst>
      </pc:sldChg>
      <pc:sldChg chg="del">
        <pc:chgData name="Kelly Stokes" userId="3e5c5154-569e-4d81-aa91-4f91841cdfa9" providerId="ADAL" clId="{62A6D90A-817A-45B5-B2CD-350DAA9DED1F}" dt="2022-12-21T11:39:19.481" v="355" actId="2696"/>
        <pc:sldMkLst>
          <pc:docMk/>
          <pc:sldMk cId="17703352" sldId="1944"/>
        </pc:sldMkLst>
      </pc:sldChg>
      <pc:sldChg chg="del">
        <pc:chgData name="Kelly Stokes" userId="3e5c5154-569e-4d81-aa91-4f91841cdfa9" providerId="ADAL" clId="{62A6D90A-817A-45B5-B2CD-350DAA9DED1F}" dt="2022-12-21T11:39:19.481" v="355" actId="2696"/>
        <pc:sldMkLst>
          <pc:docMk/>
          <pc:sldMk cId="2375795265" sldId="1945"/>
        </pc:sldMkLst>
      </pc:sldChg>
      <pc:sldChg chg="del">
        <pc:chgData name="Kelly Stokes" userId="3e5c5154-569e-4d81-aa91-4f91841cdfa9" providerId="ADAL" clId="{62A6D90A-817A-45B5-B2CD-350DAA9DED1F}" dt="2022-12-21T11:39:19.481" v="355" actId="2696"/>
        <pc:sldMkLst>
          <pc:docMk/>
          <pc:sldMk cId="2982352177" sldId="1946"/>
        </pc:sldMkLst>
      </pc:sldChg>
      <pc:sldChg chg="del">
        <pc:chgData name="Kelly Stokes" userId="3e5c5154-569e-4d81-aa91-4f91841cdfa9" providerId="ADAL" clId="{62A6D90A-817A-45B5-B2CD-350DAA9DED1F}" dt="2022-12-21T11:39:19.481" v="355" actId="2696"/>
        <pc:sldMkLst>
          <pc:docMk/>
          <pc:sldMk cId="1310679501" sldId="1947"/>
        </pc:sldMkLst>
      </pc:sldChg>
      <pc:sldChg chg="del">
        <pc:chgData name="Kelly Stokes" userId="3e5c5154-569e-4d81-aa91-4f91841cdfa9" providerId="ADAL" clId="{62A6D90A-817A-45B5-B2CD-350DAA9DED1F}" dt="2022-12-21T11:39:19.481" v="355" actId="2696"/>
        <pc:sldMkLst>
          <pc:docMk/>
          <pc:sldMk cId="3857271816" sldId="1951"/>
        </pc:sldMkLst>
      </pc:sldChg>
      <pc:sldChg chg="del">
        <pc:chgData name="Kelly Stokes" userId="3e5c5154-569e-4d81-aa91-4f91841cdfa9" providerId="ADAL" clId="{62A6D90A-817A-45B5-B2CD-350DAA9DED1F}" dt="2022-12-21T11:39:19.481" v="355" actId="2696"/>
        <pc:sldMkLst>
          <pc:docMk/>
          <pc:sldMk cId="2839934734" sldId="1952"/>
        </pc:sldMkLst>
      </pc:sldChg>
      <pc:sldChg chg="del">
        <pc:chgData name="Kelly Stokes" userId="3e5c5154-569e-4d81-aa91-4f91841cdfa9" providerId="ADAL" clId="{62A6D90A-817A-45B5-B2CD-350DAA9DED1F}" dt="2022-12-21T11:39:19.481" v="355" actId="2696"/>
        <pc:sldMkLst>
          <pc:docMk/>
          <pc:sldMk cId="3325157970" sldId="1953"/>
        </pc:sldMkLst>
      </pc:sldChg>
      <pc:sldChg chg="del">
        <pc:chgData name="Kelly Stokes" userId="3e5c5154-569e-4d81-aa91-4f91841cdfa9" providerId="ADAL" clId="{62A6D90A-817A-45B5-B2CD-350DAA9DED1F}" dt="2022-12-21T11:39:19.481" v="355" actId="2696"/>
        <pc:sldMkLst>
          <pc:docMk/>
          <pc:sldMk cId="3435992400" sldId="1954"/>
        </pc:sldMkLst>
      </pc:sldChg>
      <pc:sldChg chg="del">
        <pc:chgData name="Kelly Stokes" userId="3e5c5154-569e-4d81-aa91-4f91841cdfa9" providerId="ADAL" clId="{62A6D90A-817A-45B5-B2CD-350DAA9DED1F}" dt="2022-12-21T11:39:19.481" v="355" actId="2696"/>
        <pc:sldMkLst>
          <pc:docMk/>
          <pc:sldMk cId="2848471595" sldId="1955"/>
        </pc:sldMkLst>
      </pc:sldChg>
      <pc:sldChg chg="del">
        <pc:chgData name="Kelly Stokes" userId="3e5c5154-569e-4d81-aa91-4f91841cdfa9" providerId="ADAL" clId="{62A6D90A-817A-45B5-B2CD-350DAA9DED1F}" dt="2022-12-21T11:39:19.481" v="355" actId="2696"/>
        <pc:sldMkLst>
          <pc:docMk/>
          <pc:sldMk cId="1304490887" sldId="1956"/>
        </pc:sldMkLst>
      </pc:sldChg>
      <pc:sldChg chg="del">
        <pc:chgData name="Kelly Stokes" userId="3e5c5154-569e-4d81-aa91-4f91841cdfa9" providerId="ADAL" clId="{62A6D90A-817A-45B5-B2CD-350DAA9DED1F}" dt="2022-12-21T11:39:19.481" v="355" actId="2696"/>
        <pc:sldMkLst>
          <pc:docMk/>
          <pc:sldMk cId="3335492089" sldId="1957"/>
        </pc:sldMkLst>
      </pc:sldChg>
      <pc:sldChg chg="del">
        <pc:chgData name="Kelly Stokes" userId="3e5c5154-569e-4d81-aa91-4f91841cdfa9" providerId="ADAL" clId="{62A6D90A-817A-45B5-B2CD-350DAA9DED1F}" dt="2022-12-21T11:39:19.481" v="355" actId="2696"/>
        <pc:sldMkLst>
          <pc:docMk/>
          <pc:sldMk cId="4002710416" sldId="1958"/>
        </pc:sldMkLst>
      </pc:sldChg>
      <pc:sldChg chg="del">
        <pc:chgData name="Kelly Stokes" userId="3e5c5154-569e-4d81-aa91-4f91841cdfa9" providerId="ADAL" clId="{62A6D90A-817A-45B5-B2CD-350DAA9DED1F}" dt="2022-12-21T11:39:19.481" v="355" actId="2696"/>
        <pc:sldMkLst>
          <pc:docMk/>
          <pc:sldMk cId="3271082190" sldId="1959"/>
        </pc:sldMkLst>
      </pc:sldChg>
      <pc:sldChg chg="del">
        <pc:chgData name="Kelly Stokes" userId="3e5c5154-569e-4d81-aa91-4f91841cdfa9" providerId="ADAL" clId="{62A6D90A-817A-45B5-B2CD-350DAA9DED1F}" dt="2022-12-21T11:39:19.481" v="355" actId="2696"/>
        <pc:sldMkLst>
          <pc:docMk/>
          <pc:sldMk cId="3807567338" sldId="1960"/>
        </pc:sldMkLst>
      </pc:sldChg>
      <pc:sldChg chg="del">
        <pc:chgData name="Kelly Stokes" userId="3e5c5154-569e-4d81-aa91-4f91841cdfa9" providerId="ADAL" clId="{62A6D90A-817A-45B5-B2CD-350DAA9DED1F}" dt="2022-12-21T11:39:19.481" v="355" actId="2696"/>
        <pc:sldMkLst>
          <pc:docMk/>
          <pc:sldMk cId="1312642471" sldId="1961"/>
        </pc:sldMkLst>
      </pc:sldChg>
      <pc:sldChg chg="del">
        <pc:chgData name="Kelly Stokes" userId="3e5c5154-569e-4d81-aa91-4f91841cdfa9" providerId="ADAL" clId="{62A6D90A-817A-45B5-B2CD-350DAA9DED1F}" dt="2022-12-21T11:39:19.481" v="355" actId="2696"/>
        <pc:sldMkLst>
          <pc:docMk/>
          <pc:sldMk cId="2098326532" sldId="1962"/>
        </pc:sldMkLst>
      </pc:sldChg>
      <pc:sldChg chg="del">
        <pc:chgData name="Kelly Stokes" userId="3e5c5154-569e-4d81-aa91-4f91841cdfa9" providerId="ADAL" clId="{62A6D90A-817A-45B5-B2CD-350DAA9DED1F}" dt="2022-12-21T11:39:19.481" v="355" actId="2696"/>
        <pc:sldMkLst>
          <pc:docMk/>
          <pc:sldMk cId="819671978" sldId="1963"/>
        </pc:sldMkLst>
      </pc:sldChg>
      <pc:sldChg chg="del">
        <pc:chgData name="Kelly Stokes" userId="3e5c5154-569e-4d81-aa91-4f91841cdfa9" providerId="ADAL" clId="{62A6D90A-817A-45B5-B2CD-350DAA9DED1F}" dt="2022-12-21T11:39:19.481" v="355" actId="2696"/>
        <pc:sldMkLst>
          <pc:docMk/>
          <pc:sldMk cId="653802988" sldId="1964"/>
        </pc:sldMkLst>
      </pc:sldChg>
      <pc:sldChg chg="del">
        <pc:chgData name="Kelly Stokes" userId="3e5c5154-569e-4d81-aa91-4f91841cdfa9" providerId="ADAL" clId="{62A6D90A-817A-45B5-B2CD-350DAA9DED1F}" dt="2022-12-21T11:39:19.481" v="355" actId="2696"/>
        <pc:sldMkLst>
          <pc:docMk/>
          <pc:sldMk cId="907828097" sldId="1965"/>
        </pc:sldMkLst>
      </pc:sldChg>
      <pc:sldChg chg="del">
        <pc:chgData name="Kelly Stokes" userId="3e5c5154-569e-4d81-aa91-4f91841cdfa9" providerId="ADAL" clId="{62A6D90A-817A-45B5-B2CD-350DAA9DED1F}" dt="2022-12-21T11:39:19.481" v="355" actId="2696"/>
        <pc:sldMkLst>
          <pc:docMk/>
          <pc:sldMk cId="2861967782" sldId="1966"/>
        </pc:sldMkLst>
      </pc:sldChg>
      <pc:sldChg chg="del">
        <pc:chgData name="Kelly Stokes" userId="3e5c5154-569e-4d81-aa91-4f91841cdfa9" providerId="ADAL" clId="{62A6D90A-817A-45B5-B2CD-350DAA9DED1F}" dt="2022-12-21T11:39:19.481" v="355" actId="2696"/>
        <pc:sldMkLst>
          <pc:docMk/>
          <pc:sldMk cId="3244928958" sldId="1967"/>
        </pc:sldMkLst>
      </pc:sldChg>
      <pc:sldChg chg="del">
        <pc:chgData name="Kelly Stokes" userId="3e5c5154-569e-4d81-aa91-4f91841cdfa9" providerId="ADAL" clId="{62A6D90A-817A-45B5-B2CD-350DAA9DED1F}" dt="2022-12-21T11:39:19.481" v="355" actId="2696"/>
        <pc:sldMkLst>
          <pc:docMk/>
          <pc:sldMk cId="429082894" sldId="1968"/>
        </pc:sldMkLst>
      </pc:sldChg>
      <pc:sldChg chg="del">
        <pc:chgData name="Kelly Stokes" userId="3e5c5154-569e-4d81-aa91-4f91841cdfa9" providerId="ADAL" clId="{62A6D90A-817A-45B5-B2CD-350DAA9DED1F}" dt="2022-12-21T11:39:19.481" v="355" actId="2696"/>
        <pc:sldMkLst>
          <pc:docMk/>
          <pc:sldMk cId="3986710610" sldId="1969"/>
        </pc:sldMkLst>
      </pc:sldChg>
      <pc:sldChg chg="del">
        <pc:chgData name="Kelly Stokes" userId="3e5c5154-569e-4d81-aa91-4f91841cdfa9" providerId="ADAL" clId="{62A6D90A-817A-45B5-B2CD-350DAA9DED1F}" dt="2022-12-21T11:39:19.481" v="355" actId="2696"/>
        <pc:sldMkLst>
          <pc:docMk/>
          <pc:sldMk cId="288581887" sldId="1970"/>
        </pc:sldMkLst>
      </pc:sldChg>
      <pc:sldChg chg="del">
        <pc:chgData name="Kelly Stokes" userId="3e5c5154-569e-4d81-aa91-4f91841cdfa9" providerId="ADAL" clId="{62A6D90A-817A-45B5-B2CD-350DAA9DED1F}" dt="2022-12-21T11:39:19.481" v="355" actId="2696"/>
        <pc:sldMkLst>
          <pc:docMk/>
          <pc:sldMk cId="1751035106" sldId="1971"/>
        </pc:sldMkLst>
      </pc:sldChg>
      <pc:sldChg chg="del">
        <pc:chgData name="Kelly Stokes" userId="3e5c5154-569e-4d81-aa91-4f91841cdfa9" providerId="ADAL" clId="{62A6D90A-817A-45B5-B2CD-350DAA9DED1F}" dt="2022-12-21T11:39:19.481" v="355" actId="2696"/>
        <pc:sldMkLst>
          <pc:docMk/>
          <pc:sldMk cId="902643499" sldId="1972"/>
        </pc:sldMkLst>
      </pc:sldChg>
      <pc:sldChg chg="del">
        <pc:chgData name="Kelly Stokes" userId="3e5c5154-569e-4d81-aa91-4f91841cdfa9" providerId="ADAL" clId="{62A6D90A-817A-45B5-B2CD-350DAA9DED1F}" dt="2022-12-21T11:39:19.481" v="355" actId="2696"/>
        <pc:sldMkLst>
          <pc:docMk/>
          <pc:sldMk cId="1698018373" sldId="1973"/>
        </pc:sldMkLst>
      </pc:sldChg>
      <pc:sldChg chg="del">
        <pc:chgData name="Kelly Stokes" userId="3e5c5154-569e-4d81-aa91-4f91841cdfa9" providerId="ADAL" clId="{62A6D90A-817A-45B5-B2CD-350DAA9DED1F}" dt="2022-12-21T11:39:19.481" v="355" actId="2696"/>
        <pc:sldMkLst>
          <pc:docMk/>
          <pc:sldMk cId="2999532409" sldId="1974"/>
        </pc:sldMkLst>
      </pc:sldChg>
      <pc:sldChg chg="del">
        <pc:chgData name="Kelly Stokes" userId="3e5c5154-569e-4d81-aa91-4f91841cdfa9" providerId="ADAL" clId="{62A6D90A-817A-45B5-B2CD-350DAA9DED1F}" dt="2022-12-21T11:39:19.481" v="355" actId="2696"/>
        <pc:sldMkLst>
          <pc:docMk/>
          <pc:sldMk cId="1204973602" sldId="1975"/>
        </pc:sldMkLst>
      </pc:sldChg>
      <pc:sldChg chg="del">
        <pc:chgData name="Kelly Stokes" userId="3e5c5154-569e-4d81-aa91-4f91841cdfa9" providerId="ADAL" clId="{62A6D90A-817A-45B5-B2CD-350DAA9DED1F}" dt="2022-12-21T11:39:19.481" v="355" actId="2696"/>
        <pc:sldMkLst>
          <pc:docMk/>
          <pc:sldMk cId="74591079" sldId="1976"/>
        </pc:sldMkLst>
      </pc:sldChg>
      <pc:sldChg chg="del">
        <pc:chgData name="Kelly Stokes" userId="3e5c5154-569e-4d81-aa91-4f91841cdfa9" providerId="ADAL" clId="{62A6D90A-817A-45B5-B2CD-350DAA9DED1F}" dt="2022-12-21T11:39:19.481" v="355" actId="2696"/>
        <pc:sldMkLst>
          <pc:docMk/>
          <pc:sldMk cId="4175920753" sldId="1977"/>
        </pc:sldMkLst>
      </pc:sldChg>
      <pc:sldChg chg="del">
        <pc:chgData name="Kelly Stokes" userId="3e5c5154-569e-4d81-aa91-4f91841cdfa9" providerId="ADAL" clId="{62A6D90A-817A-45B5-B2CD-350DAA9DED1F}" dt="2022-12-21T11:39:19.481" v="355" actId="2696"/>
        <pc:sldMkLst>
          <pc:docMk/>
          <pc:sldMk cId="510197842" sldId="1978"/>
        </pc:sldMkLst>
      </pc:sldChg>
      <pc:sldChg chg="del">
        <pc:chgData name="Kelly Stokes" userId="3e5c5154-569e-4d81-aa91-4f91841cdfa9" providerId="ADAL" clId="{62A6D90A-817A-45B5-B2CD-350DAA9DED1F}" dt="2022-12-21T11:39:19.481" v="355" actId="2696"/>
        <pc:sldMkLst>
          <pc:docMk/>
          <pc:sldMk cId="3573855880" sldId="1979"/>
        </pc:sldMkLst>
      </pc:sldChg>
      <pc:sldChg chg="del">
        <pc:chgData name="Kelly Stokes" userId="3e5c5154-569e-4d81-aa91-4f91841cdfa9" providerId="ADAL" clId="{62A6D90A-817A-45B5-B2CD-350DAA9DED1F}" dt="2022-12-21T11:39:19.481" v="355" actId="2696"/>
        <pc:sldMkLst>
          <pc:docMk/>
          <pc:sldMk cId="818210461" sldId="1983"/>
        </pc:sldMkLst>
      </pc:sldChg>
      <pc:sldChg chg="del">
        <pc:chgData name="Kelly Stokes" userId="3e5c5154-569e-4d81-aa91-4f91841cdfa9" providerId="ADAL" clId="{62A6D90A-817A-45B5-B2CD-350DAA9DED1F}" dt="2022-12-21T11:39:19.481" v="355" actId="2696"/>
        <pc:sldMkLst>
          <pc:docMk/>
          <pc:sldMk cId="2465552977" sldId="1984"/>
        </pc:sldMkLst>
      </pc:sldChg>
      <pc:sldChg chg="del">
        <pc:chgData name="Kelly Stokes" userId="3e5c5154-569e-4d81-aa91-4f91841cdfa9" providerId="ADAL" clId="{62A6D90A-817A-45B5-B2CD-350DAA9DED1F}" dt="2022-12-21T11:39:19.481" v="355" actId="2696"/>
        <pc:sldMkLst>
          <pc:docMk/>
          <pc:sldMk cId="2453444793" sldId="1985"/>
        </pc:sldMkLst>
      </pc:sldChg>
      <pc:sldChg chg="del">
        <pc:chgData name="Kelly Stokes" userId="3e5c5154-569e-4d81-aa91-4f91841cdfa9" providerId="ADAL" clId="{62A6D90A-817A-45B5-B2CD-350DAA9DED1F}" dt="2022-12-21T11:39:19.481" v="355" actId="2696"/>
        <pc:sldMkLst>
          <pc:docMk/>
          <pc:sldMk cId="816065539" sldId="1986"/>
        </pc:sldMkLst>
      </pc:sldChg>
      <pc:sldChg chg="del">
        <pc:chgData name="Kelly Stokes" userId="3e5c5154-569e-4d81-aa91-4f91841cdfa9" providerId="ADAL" clId="{62A6D90A-817A-45B5-B2CD-350DAA9DED1F}" dt="2022-12-21T11:39:19.481" v="355" actId="2696"/>
        <pc:sldMkLst>
          <pc:docMk/>
          <pc:sldMk cId="3777173442" sldId="1987"/>
        </pc:sldMkLst>
      </pc:sldChg>
      <pc:sldChg chg="del">
        <pc:chgData name="Kelly Stokes" userId="3e5c5154-569e-4d81-aa91-4f91841cdfa9" providerId="ADAL" clId="{62A6D90A-817A-45B5-B2CD-350DAA9DED1F}" dt="2022-12-21T11:39:19.481" v="355" actId="2696"/>
        <pc:sldMkLst>
          <pc:docMk/>
          <pc:sldMk cId="1856655560" sldId="1988"/>
        </pc:sldMkLst>
      </pc:sldChg>
      <pc:sldChg chg="del">
        <pc:chgData name="Kelly Stokes" userId="3e5c5154-569e-4d81-aa91-4f91841cdfa9" providerId="ADAL" clId="{62A6D90A-817A-45B5-B2CD-350DAA9DED1F}" dt="2022-12-21T11:39:19.481" v="355" actId="2696"/>
        <pc:sldMkLst>
          <pc:docMk/>
          <pc:sldMk cId="1937824776" sldId="1989"/>
        </pc:sldMkLst>
      </pc:sldChg>
      <pc:sldChg chg="del">
        <pc:chgData name="Kelly Stokes" userId="3e5c5154-569e-4d81-aa91-4f91841cdfa9" providerId="ADAL" clId="{62A6D90A-817A-45B5-B2CD-350DAA9DED1F}" dt="2022-12-21T11:39:19.481" v="355" actId="2696"/>
        <pc:sldMkLst>
          <pc:docMk/>
          <pc:sldMk cId="2862834717" sldId="1990"/>
        </pc:sldMkLst>
      </pc:sldChg>
      <pc:sldChg chg="del">
        <pc:chgData name="Kelly Stokes" userId="3e5c5154-569e-4d81-aa91-4f91841cdfa9" providerId="ADAL" clId="{62A6D90A-817A-45B5-B2CD-350DAA9DED1F}" dt="2022-12-21T11:39:19.481" v="355" actId="2696"/>
        <pc:sldMkLst>
          <pc:docMk/>
          <pc:sldMk cId="2937312610" sldId="1991"/>
        </pc:sldMkLst>
      </pc:sldChg>
      <pc:sldChg chg="del">
        <pc:chgData name="Kelly Stokes" userId="3e5c5154-569e-4d81-aa91-4f91841cdfa9" providerId="ADAL" clId="{62A6D90A-817A-45B5-B2CD-350DAA9DED1F}" dt="2022-12-21T11:39:19.481" v="355" actId="2696"/>
        <pc:sldMkLst>
          <pc:docMk/>
          <pc:sldMk cId="1472807565" sldId="1992"/>
        </pc:sldMkLst>
      </pc:sldChg>
      <pc:sldChg chg="del">
        <pc:chgData name="Kelly Stokes" userId="3e5c5154-569e-4d81-aa91-4f91841cdfa9" providerId="ADAL" clId="{62A6D90A-817A-45B5-B2CD-350DAA9DED1F}" dt="2022-12-21T11:39:19.481" v="355" actId="2696"/>
        <pc:sldMkLst>
          <pc:docMk/>
          <pc:sldMk cId="4212778083" sldId="1993"/>
        </pc:sldMkLst>
      </pc:sldChg>
      <pc:sldChg chg="del">
        <pc:chgData name="Kelly Stokes" userId="3e5c5154-569e-4d81-aa91-4f91841cdfa9" providerId="ADAL" clId="{62A6D90A-817A-45B5-B2CD-350DAA9DED1F}" dt="2022-12-21T11:39:19.481" v="355" actId="2696"/>
        <pc:sldMkLst>
          <pc:docMk/>
          <pc:sldMk cId="621305621" sldId="1994"/>
        </pc:sldMkLst>
      </pc:sldChg>
      <pc:sldChg chg="del">
        <pc:chgData name="Kelly Stokes" userId="3e5c5154-569e-4d81-aa91-4f91841cdfa9" providerId="ADAL" clId="{62A6D90A-817A-45B5-B2CD-350DAA9DED1F}" dt="2022-12-21T11:39:19.481" v="355" actId="2696"/>
        <pc:sldMkLst>
          <pc:docMk/>
          <pc:sldMk cId="328467957" sldId="1995"/>
        </pc:sldMkLst>
      </pc:sldChg>
      <pc:sldChg chg="del">
        <pc:chgData name="Kelly Stokes" userId="3e5c5154-569e-4d81-aa91-4f91841cdfa9" providerId="ADAL" clId="{62A6D90A-817A-45B5-B2CD-350DAA9DED1F}" dt="2022-12-21T11:39:19.481" v="355" actId="2696"/>
        <pc:sldMkLst>
          <pc:docMk/>
          <pc:sldMk cId="3907244272" sldId="1996"/>
        </pc:sldMkLst>
      </pc:sldChg>
      <pc:sldChg chg="del">
        <pc:chgData name="Kelly Stokes" userId="3e5c5154-569e-4d81-aa91-4f91841cdfa9" providerId="ADAL" clId="{62A6D90A-817A-45B5-B2CD-350DAA9DED1F}" dt="2022-12-21T11:39:19.481" v="355" actId="2696"/>
        <pc:sldMkLst>
          <pc:docMk/>
          <pc:sldMk cId="971661279" sldId="1997"/>
        </pc:sldMkLst>
      </pc:sldChg>
      <pc:sldChg chg="del">
        <pc:chgData name="Kelly Stokes" userId="3e5c5154-569e-4d81-aa91-4f91841cdfa9" providerId="ADAL" clId="{62A6D90A-817A-45B5-B2CD-350DAA9DED1F}" dt="2022-12-21T11:39:19.481" v="355" actId="2696"/>
        <pc:sldMkLst>
          <pc:docMk/>
          <pc:sldMk cId="176062805" sldId="1998"/>
        </pc:sldMkLst>
      </pc:sldChg>
      <pc:sldChg chg="del">
        <pc:chgData name="Kelly Stokes" userId="3e5c5154-569e-4d81-aa91-4f91841cdfa9" providerId="ADAL" clId="{62A6D90A-817A-45B5-B2CD-350DAA9DED1F}" dt="2022-12-21T11:39:19.481" v="355" actId="2696"/>
        <pc:sldMkLst>
          <pc:docMk/>
          <pc:sldMk cId="1318991729" sldId="1999"/>
        </pc:sldMkLst>
      </pc:sldChg>
      <pc:sldChg chg="del">
        <pc:chgData name="Kelly Stokes" userId="3e5c5154-569e-4d81-aa91-4f91841cdfa9" providerId="ADAL" clId="{62A6D90A-817A-45B5-B2CD-350DAA9DED1F}" dt="2022-12-21T11:39:19.481" v="355" actId="2696"/>
        <pc:sldMkLst>
          <pc:docMk/>
          <pc:sldMk cId="1369294456" sldId="2000"/>
        </pc:sldMkLst>
      </pc:sldChg>
      <pc:sldChg chg="del">
        <pc:chgData name="Kelly Stokes" userId="3e5c5154-569e-4d81-aa91-4f91841cdfa9" providerId="ADAL" clId="{62A6D90A-817A-45B5-B2CD-350DAA9DED1F}" dt="2022-12-21T11:39:19.481" v="355" actId="2696"/>
        <pc:sldMkLst>
          <pc:docMk/>
          <pc:sldMk cId="1338232854" sldId="2001"/>
        </pc:sldMkLst>
      </pc:sldChg>
      <pc:sldChg chg="del">
        <pc:chgData name="Kelly Stokes" userId="3e5c5154-569e-4d81-aa91-4f91841cdfa9" providerId="ADAL" clId="{62A6D90A-817A-45B5-B2CD-350DAA9DED1F}" dt="2022-12-21T11:39:19.481" v="355" actId="2696"/>
        <pc:sldMkLst>
          <pc:docMk/>
          <pc:sldMk cId="3571036876" sldId="2002"/>
        </pc:sldMkLst>
      </pc:sldChg>
      <pc:sldChg chg="del">
        <pc:chgData name="Kelly Stokes" userId="3e5c5154-569e-4d81-aa91-4f91841cdfa9" providerId="ADAL" clId="{62A6D90A-817A-45B5-B2CD-350DAA9DED1F}" dt="2022-12-21T11:39:19.481" v="355" actId="2696"/>
        <pc:sldMkLst>
          <pc:docMk/>
          <pc:sldMk cId="2932315004" sldId="2003"/>
        </pc:sldMkLst>
      </pc:sldChg>
      <pc:sldChg chg="del">
        <pc:chgData name="Kelly Stokes" userId="3e5c5154-569e-4d81-aa91-4f91841cdfa9" providerId="ADAL" clId="{62A6D90A-817A-45B5-B2CD-350DAA9DED1F}" dt="2022-12-21T11:39:19.481" v="355" actId="2696"/>
        <pc:sldMkLst>
          <pc:docMk/>
          <pc:sldMk cId="2807733601" sldId="2004"/>
        </pc:sldMkLst>
      </pc:sldChg>
      <pc:sldChg chg="modSp add mod">
        <pc:chgData name="Kelly Stokes" userId="3e5c5154-569e-4d81-aa91-4f91841cdfa9" providerId="ADAL" clId="{62A6D90A-817A-45B5-B2CD-350DAA9DED1F}" dt="2022-12-21T11:38:46.705" v="352" actId="13926"/>
        <pc:sldMkLst>
          <pc:docMk/>
          <pc:sldMk cId="978826163" sldId="2010"/>
        </pc:sldMkLst>
        <pc:spChg chg="mod">
          <ac:chgData name="Kelly Stokes" userId="3e5c5154-569e-4d81-aa91-4f91841cdfa9" providerId="ADAL" clId="{62A6D90A-817A-45B5-B2CD-350DAA9DED1F}" dt="2022-12-21T11:38:46.705" v="352" actId="13926"/>
          <ac:spMkLst>
            <pc:docMk/>
            <pc:sldMk cId="978826163" sldId="2010"/>
            <ac:spMk id="2" creationId="{52DA34BA-82FC-47C5-BCE1-BB65E08B92A1}"/>
          </ac:spMkLst>
        </pc:spChg>
      </pc:sldChg>
      <pc:sldChg chg="modSp add mod">
        <pc:chgData name="Kelly Stokes" userId="3e5c5154-569e-4d81-aa91-4f91841cdfa9" providerId="ADAL" clId="{62A6D90A-817A-45B5-B2CD-350DAA9DED1F}" dt="2022-12-21T11:39:37.899" v="372" actId="20577"/>
        <pc:sldMkLst>
          <pc:docMk/>
          <pc:sldMk cId="2107208033" sldId="2011"/>
        </pc:sldMkLst>
        <pc:spChg chg="mod">
          <ac:chgData name="Kelly Stokes" userId="3e5c5154-569e-4d81-aa91-4f91841cdfa9" providerId="ADAL" clId="{62A6D90A-817A-45B5-B2CD-350DAA9DED1F}" dt="2022-12-21T11:39:37.899" v="372" actId="20577"/>
          <ac:spMkLst>
            <pc:docMk/>
            <pc:sldMk cId="2107208033" sldId="2011"/>
            <ac:spMk id="2" creationId="{02FB8773-AD3E-2543-510F-CEE32E75C793}"/>
          </ac:spMkLst>
        </pc:spChg>
      </pc:sldChg>
      <pc:sldChg chg="modSp add mod">
        <pc:chgData name="Kelly Stokes" userId="3e5c5154-569e-4d81-aa91-4f91841cdfa9" providerId="ADAL" clId="{62A6D90A-817A-45B5-B2CD-350DAA9DED1F}" dt="2022-12-21T11:39:32.068" v="367" actId="20577"/>
        <pc:sldMkLst>
          <pc:docMk/>
          <pc:sldMk cId="3129143679" sldId="2012"/>
        </pc:sldMkLst>
        <pc:spChg chg="mod">
          <ac:chgData name="Kelly Stokes" userId="3e5c5154-569e-4d81-aa91-4f91841cdfa9" providerId="ADAL" clId="{62A6D90A-817A-45B5-B2CD-350DAA9DED1F}" dt="2022-12-21T11:39:32.068" v="367" actId="20577"/>
          <ac:spMkLst>
            <pc:docMk/>
            <pc:sldMk cId="3129143679" sldId="2012"/>
            <ac:spMk id="2" creationId="{02FB8773-AD3E-2543-510F-CEE32E75C793}"/>
          </ac:spMkLst>
        </pc:spChg>
      </pc:sldChg>
      <pc:sldChg chg="del">
        <pc:chgData name="Kelly Stokes" userId="3e5c5154-569e-4d81-aa91-4f91841cdfa9" providerId="ADAL" clId="{62A6D90A-817A-45B5-B2CD-350DAA9DED1F}" dt="2022-12-21T11:40:36.440" v="379" actId="2696"/>
        <pc:sldMkLst>
          <pc:docMk/>
          <pc:sldMk cId="1338538872" sldId="2023"/>
        </pc:sldMkLst>
      </pc:sldChg>
      <pc:sldChg chg="ord">
        <pc:chgData name="Kelly Stokes" userId="3e5c5154-569e-4d81-aa91-4f91841cdfa9" providerId="ADAL" clId="{62A6D90A-817A-45B5-B2CD-350DAA9DED1F}" dt="2022-12-21T11:40:43.862" v="381"/>
        <pc:sldMkLst>
          <pc:docMk/>
          <pc:sldMk cId="3827346591" sldId="2024"/>
        </pc:sldMkLst>
      </pc:sldChg>
      <pc:sldChg chg="ord">
        <pc:chgData name="Kelly Stokes" userId="3e5c5154-569e-4d81-aa91-4f91841cdfa9" providerId="ADAL" clId="{62A6D90A-817A-45B5-B2CD-350DAA9DED1F}" dt="2022-12-21T11:40:43.862" v="381"/>
        <pc:sldMkLst>
          <pc:docMk/>
          <pc:sldMk cId="114249488" sldId="2025"/>
        </pc:sldMkLst>
      </pc:sldChg>
      <pc:sldChg chg="del">
        <pc:chgData name="Kelly Stokes" userId="3e5c5154-569e-4d81-aa91-4f91841cdfa9" providerId="ADAL" clId="{62A6D90A-817A-45B5-B2CD-350DAA9DED1F}" dt="2022-12-21T11:47:05.071" v="542" actId="2696"/>
        <pc:sldMkLst>
          <pc:docMk/>
          <pc:sldMk cId="2764397458" sldId="2033"/>
        </pc:sldMkLst>
      </pc:sldChg>
      <pc:sldChg chg="del">
        <pc:chgData name="Kelly Stokes" userId="3e5c5154-569e-4d81-aa91-4f91841cdfa9" providerId="ADAL" clId="{62A6D90A-817A-45B5-B2CD-350DAA9DED1F}" dt="2022-12-21T11:47:05.071" v="542" actId="2696"/>
        <pc:sldMkLst>
          <pc:docMk/>
          <pc:sldMk cId="426050206" sldId="2034"/>
        </pc:sldMkLst>
      </pc:sldChg>
      <pc:sldChg chg="del">
        <pc:chgData name="Kelly Stokes" userId="3e5c5154-569e-4d81-aa91-4f91841cdfa9" providerId="ADAL" clId="{62A6D90A-817A-45B5-B2CD-350DAA9DED1F}" dt="2022-12-21T11:47:05.071" v="542" actId="2696"/>
        <pc:sldMkLst>
          <pc:docMk/>
          <pc:sldMk cId="3841196935" sldId="2035"/>
        </pc:sldMkLst>
      </pc:sldChg>
      <pc:sldChg chg="addSp delSp modSp modAnim">
        <pc:chgData name="Kelly Stokes" userId="3e5c5154-569e-4d81-aa91-4f91841cdfa9" providerId="ADAL" clId="{62A6D90A-817A-45B5-B2CD-350DAA9DED1F}" dt="2022-12-21T11:48:13.058" v="568"/>
        <pc:sldMkLst>
          <pc:docMk/>
          <pc:sldMk cId="1934287711" sldId="2039"/>
        </pc:sldMkLst>
        <pc:spChg chg="mod">
          <ac:chgData name="Kelly Stokes" userId="3e5c5154-569e-4d81-aa91-4f91841cdfa9" providerId="ADAL" clId="{62A6D90A-817A-45B5-B2CD-350DAA9DED1F}" dt="2022-12-21T11:47:31.067" v="548" actId="20577"/>
          <ac:spMkLst>
            <pc:docMk/>
            <pc:sldMk cId="1934287711" sldId="2039"/>
            <ac:spMk id="2" creationId="{52DA34BA-82FC-47C5-BCE1-BB65E08B92A1}"/>
          </ac:spMkLst>
        </pc:spChg>
        <pc:spChg chg="mod">
          <ac:chgData name="Kelly Stokes" userId="3e5c5154-569e-4d81-aa91-4f91841cdfa9" providerId="ADAL" clId="{62A6D90A-817A-45B5-B2CD-350DAA9DED1F}" dt="2022-12-21T11:47:35.145" v="553" actId="20577"/>
          <ac:spMkLst>
            <pc:docMk/>
            <pc:sldMk cId="1934287711" sldId="2039"/>
            <ac:spMk id="5" creationId="{EBB8FA13-5BDC-AA50-B2C6-E5B9B422AFA4}"/>
          </ac:spMkLst>
        </pc:spChg>
        <pc:spChg chg="mod">
          <ac:chgData name="Kelly Stokes" userId="3e5c5154-569e-4d81-aa91-4f91841cdfa9" providerId="ADAL" clId="{62A6D90A-817A-45B5-B2CD-350DAA9DED1F}" dt="2022-12-21T11:47:42.225" v="562" actId="20577"/>
          <ac:spMkLst>
            <pc:docMk/>
            <pc:sldMk cId="1934287711" sldId="2039"/>
            <ac:spMk id="6" creationId="{F4143087-2E5F-3AA9-1F71-049E0E675309}"/>
          </ac:spMkLst>
        </pc:spChg>
        <pc:picChg chg="del">
          <ac:chgData name="Kelly Stokes" userId="3e5c5154-569e-4d81-aa91-4f91841cdfa9" providerId="ADAL" clId="{62A6D90A-817A-45B5-B2CD-350DAA9DED1F}" dt="2022-12-21T11:47:43.720" v="563" actId="478"/>
          <ac:picMkLst>
            <pc:docMk/>
            <pc:sldMk cId="1934287711" sldId="2039"/>
            <ac:picMk id="1028" creationId="{E15E7375-BCE0-EB44-BB9B-42D0054ABA9C}"/>
          </ac:picMkLst>
        </pc:picChg>
        <pc:picChg chg="add mod">
          <ac:chgData name="Kelly Stokes" userId="3e5c5154-569e-4d81-aa91-4f91841cdfa9" providerId="ADAL" clId="{62A6D90A-817A-45B5-B2CD-350DAA9DED1F}" dt="2022-12-21T11:48:08.716" v="565" actId="1076"/>
          <ac:picMkLst>
            <pc:docMk/>
            <pc:sldMk cId="1934287711" sldId="2039"/>
            <ac:picMk id="57346" creationId="{C4614B29-03CB-2EF8-1819-D95A4C093FF0}"/>
          </ac:picMkLst>
        </pc:picChg>
      </pc:sldChg>
      <pc:sldChg chg="addSp delSp modSp modAnim">
        <pc:chgData name="Kelly Stokes" userId="3e5c5154-569e-4d81-aa91-4f91841cdfa9" providerId="ADAL" clId="{62A6D90A-817A-45B5-B2CD-350DAA9DED1F}" dt="2022-12-21T11:49:07.137" v="592"/>
        <pc:sldMkLst>
          <pc:docMk/>
          <pc:sldMk cId="2347492521" sldId="2040"/>
        </pc:sldMkLst>
        <pc:spChg chg="mod">
          <ac:chgData name="Kelly Stokes" userId="3e5c5154-569e-4d81-aa91-4f91841cdfa9" providerId="ADAL" clId="{62A6D90A-817A-45B5-B2CD-350DAA9DED1F}" dt="2022-12-21T11:48:21.767" v="572" actId="20577"/>
          <ac:spMkLst>
            <pc:docMk/>
            <pc:sldMk cId="2347492521" sldId="2040"/>
            <ac:spMk id="2" creationId="{52DA34BA-82FC-47C5-BCE1-BB65E08B92A1}"/>
          </ac:spMkLst>
        </pc:spChg>
        <pc:spChg chg="mod">
          <ac:chgData name="Kelly Stokes" userId="3e5c5154-569e-4d81-aa91-4f91841cdfa9" providerId="ADAL" clId="{62A6D90A-817A-45B5-B2CD-350DAA9DED1F}" dt="2022-12-21T11:48:29.886" v="582" actId="20577"/>
          <ac:spMkLst>
            <pc:docMk/>
            <pc:sldMk cId="2347492521" sldId="2040"/>
            <ac:spMk id="5" creationId="{EBB8FA13-5BDC-AA50-B2C6-E5B9B422AFA4}"/>
          </ac:spMkLst>
        </pc:spChg>
        <pc:spChg chg="mod">
          <ac:chgData name="Kelly Stokes" userId="3e5c5154-569e-4d81-aa91-4f91841cdfa9" providerId="ADAL" clId="{62A6D90A-817A-45B5-B2CD-350DAA9DED1F}" dt="2022-12-21T11:48:40.898" v="586" actId="20577"/>
          <ac:spMkLst>
            <pc:docMk/>
            <pc:sldMk cId="2347492521" sldId="2040"/>
            <ac:spMk id="6" creationId="{F4143087-2E5F-3AA9-1F71-049E0E675309}"/>
          </ac:spMkLst>
        </pc:spChg>
        <pc:picChg chg="del">
          <ac:chgData name="Kelly Stokes" userId="3e5c5154-569e-4d81-aa91-4f91841cdfa9" providerId="ADAL" clId="{62A6D90A-817A-45B5-B2CD-350DAA9DED1F}" dt="2022-12-21T11:48:42.823" v="587" actId="478"/>
          <ac:picMkLst>
            <pc:docMk/>
            <pc:sldMk cId="2347492521" sldId="2040"/>
            <ac:picMk id="2052" creationId="{475ADAC9-02C8-CE3F-2E72-59EB20101CA4}"/>
          </ac:picMkLst>
        </pc:picChg>
        <pc:picChg chg="add mod">
          <ac:chgData name="Kelly Stokes" userId="3e5c5154-569e-4d81-aa91-4f91841cdfa9" providerId="ADAL" clId="{62A6D90A-817A-45B5-B2CD-350DAA9DED1F}" dt="2022-12-21T11:49:04.438" v="589" actId="1076"/>
          <ac:picMkLst>
            <pc:docMk/>
            <pc:sldMk cId="2347492521" sldId="2040"/>
            <ac:picMk id="56322" creationId="{4B503A0C-2661-8E4B-21A3-B7B49EA44F8C}"/>
          </ac:picMkLst>
        </pc:picChg>
      </pc:sldChg>
      <pc:sldChg chg="addSp delSp modSp modAnim">
        <pc:chgData name="Kelly Stokes" userId="3e5c5154-569e-4d81-aa91-4f91841cdfa9" providerId="ADAL" clId="{62A6D90A-817A-45B5-B2CD-350DAA9DED1F}" dt="2022-12-21T11:49:43.945" v="614"/>
        <pc:sldMkLst>
          <pc:docMk/>
          <pc:sldMk cId="2992335433" sldId="2041"/>
        </pc:sldMkLst>
        <pc:spChg chg="mod">
          <ac:chgData name="Kelly Stokes" userId="3e5c5154-569e-4d81-aa91-4f91841cdfa9" providerId="ADAL" clId="{62A6D90A-817A-45B5-B2CD-350DAA9DED1F}" dt="2022-12-21T11:49:16.414" v="598" actId="20577"/>
          <ac:spMkLst>
            <pc:docMk/>
            <pc:sldMk cId="2992335433" sldId="2041"/>
            <ac:spMk id="2" creationId="{52DA34BA-82FC-47C5-BCE1-BB65E08B92A1}"/>
          </ac:spMkLst>
        </pc:spChg>
        <pc:spChg chg="mod">
          <ac:chgData name="Kelly Stokes" userId="3e5c5154-569e-4d81-aa91-4f91841cdfa9" providerId="ADAL" clId="{62A6D90A-817A-45B5-B2CD-350DAA9DED1F}" dt="2022-12-21T11:49:20.034" v="602" actId="20577"/>
          <ac:spMkLst>
            <pc:docMk/>
            <pc:sldMk cId="2992335433" sldId="2041"/>
            <ac:spMk id="5" creationId="{EBB8FA13-5BDC-AA50-B2C6-E5B9B422AFA4}"/>
          </ac:spMkLst>
        </pc:spChg>
        <pc:spChg chg="mod">
          <ac:chgData name="Kelly Stokes" userId="3e5c5154-569e-4d81-aa91-4f91841cdfa9" providerId="ADAL" clId="{62A6D90A-817A-45B5-B2CD-350DAA9DED1F}" dt="2022-12-21T11:49:24.596" v="608" actId="20577"/>
          <ac:spMkLst>
            <pc:docMk/>
            <pc:sldMk cId="2992335433" sldId="2041"/>
            <ac:spMk id="6" creationId="{F4143087-2E5F-3AA9-1F71-049E0E675309}"/>
          </ac:spMkLst>
        </pc:spChg>
        <pc:picChg chg="del">
          <ac:chgData name="Kelly Stokes" userId="3e5c5154-569e-4d81-aa91-4f91841cdfa9" providerId="ADAL" clId="{62A6D90A-817A-45B5-B2CD-350DAA9DED1F}" dt="2022-12-21T11:49:26.556" v="609" actId="478"/>
          <ac:picMkLst>
            <pc:docMk/>
            <pc:sldMk cId="2992335433" sldId="2041"/>
            <ac:picMk id="3076" creationId="{46AB6716-AE41-E260-C7EA-A7F6C4AA385B}"/>
          </ac:picMkLst>
        </pc:picChg>
        <pc:picChg chg="add mod">
          <ac:chgData name="Kelly Stokes" userId="3e5c5154-569e-4d81-aa91-4f91841cdfa9" providerId="ADAL" clId="{62A6D90A-817A-45B5-B2CD-350DAA9DED1F}" dt="2022-12-21T11:49:40.208" v="611" actId="1076"/>
          <ac:picMkLst>
            <pc:docMk/>
            <pc:sldMk cId="2992335433" sldId="2041"/>
            <ac:picMk id="55298" creationId="{3B5C3297-C8D3-3160-C9D9-4805514CEBD2}"/>
          </ac:picMkLst>
        </pc:picChg>
      </pc:sldChg>
      <pc:sldChg chg="addSp delSp modSp modAnim">
        <pc:chgData name="Kelly Stokes" userId="3e5c5154-569e-4d81-aa91-4f91841cdfa9" providerId="ADAL" clId="{62A6D90A-817A-45B5-B2CD-350DAA9DED1F}" dt="2022-12-21T11:50:26.186" v="636"/>
        <pc:sldMkLst>
          <pc:docMk/>
          <pc:sldMk cId="549048753" sldId="2042"/>
        </pc:sldMkLst>
        <pc:spChg chg="mod">
          <ac:chgData name="Kelly Stokes" userId="3e5c5154-569e-4d81-aa91-4f91841cdfa9" providerId="ADAL" clId="{62A6D90A-817A-45B5-B2CD-350DAA9DED1F}" dt="2022-12-21T11:50:03.037" v="624" actId="20577"/>
          <ac:spMkLst>
            <pc:docMk/>
            <pc:sldMk cId="549048753" sldId="2042"/>
            <ac:spMk id="2" creationId="{52DA34BA-82FC-47C5-BCE1-BB65E08B92A1}"/>
          </ac:spMkLst>
        </pc:spChg>
        <pc:spChg chg="mod">
          <ac:chgData name="Kelly Stokes" userId="3e5c5154-569e-4d81-aa91-4f91841cdfa9" providerId="ADAL" clId="{62A6D90A-817A-45B5-B2CD-350DAA9DED1F}" dt="2022-12-21T11:50:12.532" v="635" actId="20577"/>
          <ac:spMkLst>
            <pc:docMk/>
            <pc:sldMk cId="549048753" sldId="2042"/>
            <ac:spMk id="8" creationId="{B0B20B61-5057-D7DD-C3F9-0AB185533D24}"/>
          </ac:spMkLst>
        </pc:spChg>
        <pc:spChg chg="mod">
          <ac:chgData name="Kelly Stokes" userId="3e5c5154-569e-4d81-aa91-4f91841cdfa9" providerId="ADAL" clId="{62A6D90A-817A-45B5-B2CD-350DAA9DED1F}" dt="2022-12-21T11:50:26.186" v="636"/>
          <ac:spMkLst>
            <pc:docMk/>
            <pc:sldMk cId="549048753" sldId="2042"/>
            <ac:spMk id="12" creationId="{E384BFF7-3319-CAE2-192F-C4DCBBBBFCCA}"/>
          </ac:spMkLst>
        </pc:spChg>
        <pc:picChg chg="add mod">
          <ac:chgData name="Kelly Stokes" userId="3e5c5154-569e-4d81-aa91-4f91841cdfa9" providerId="ADAL" clId="{62A6D90A-817A-45B5-B2CD-350DAA9DED1F}" dt="2022-12-21T11:49:57.636" v="617" actId="1076"/>
          <ac:picMkLst>
            <pc:docMk/>
            <pc:sldMk cId="549048753" sldId="2042"/>
            <ac:picMk id="3" creationId="{BFE45DBF-3AD3-E91B-0496-08A660B3CAA4}"/>
          </ac:picMkLst>
        </pc:picChg>
        <pc:picChg chg="del">
          <ac:chgData name="Kelly Stokes" userId="3e5c5154-569e-4d81-aa91-4f91841cdfa9" providerId="ADAL" clId="{62A6D90A-817A-45B5-B2CD-350DAA9DED1F}" dt="2022-12-21T11:49:52.800" v="615" actId="478"/>
          <ac:picMkLst>
            <pc:docMk/>
            <pc:sldMk cId="549048753" sldId="2042"/>
            <ac:picMk id="5" creationId="{C016A011-7AF9-B0F2-C974-3D28D7395D17}"/>
          </ac:picMkLst>
        </pc:picChg>
      </pc:sldChg>
      <pc:sldChg chg="addSp delSp modSp modAnim">
        <pc:chgData name="Kelly Stokes" userId="3e5c5154-569e-4d81-aa91-4f91841cdfa9" providerId="ADAL" clId="{62A6D90A-817A-45B5-B2CD-350DAA9DED1F}" dt="2022-12-21T11:51:15.158" v="676"/>
        <pc:sldMkLst>
          <pc:docMk/>
          <pc:sldMk cId="2592832210" sldId="2043"/>
        </pc:sldMkLst>
        <pc:spChg chg="mod">
          <ac:chgData name="Kelly Stokes" userId="3e5c5154-569e-4d81-aa91-4f91841cdfa9" providerId="ADAL" clId="{62A6D90A-817A-45B5-B2CD-350DAA9DED1F}" dt="2022-12-21T11:50:42.969" v="647" actId="20577"/>
          <ac:spMkLst>
            <pc:docMk/>
            <pc:sldMk cId="2592832210" sldId="2043"/>
            <ac:spMk id="2" creationId="{52DA34BA-82FC-47C5-BCE1-BB65E08B92A1}"/>
          </ac:spMkLst>
        </pc:spChg>
        <pc:spChg chg="mod">
          <ac:chgData name="Kelly Stokes" userId="3e5c5154-569e-4d81-aa91-4f91841cdfa9" providerId="ADAL" clId="{62A6D90A-817A-45B5-B2CD-350DAA9DED1F}" dt="2022-12-21T11:50:59.953" v="675" actId="20577"/>
          <ac:spMkLst>
            <pc:docMk/>
            <pc:sldMk cId="2592832210" sldId="2043"/>
            <ac:spMk id="8" creationId="{B0B20B61-5057-D7DD-C3F9-0AB185533D24}"/>
          </ac:spMkLst>
        </pc:spChg>
        <pc:spChg chg="mod">
          <ac:chgData name="Kelly Stokes" userId="3e5c5154-569e-4d81-aa91-4f91841cdfa9" providerId="ADAL" clId="{62A6D90A-817A-45B5-B2CD-350DAA9DED1F}" dt="2022-12-21T11:51:15.158" v="676"/>
          <ac:spMkLst>
            <pc:docMk/>
            <pc:sldMk cId="2592832210" sldId="2043"/>
            <ac:spMk id="12" creationId="{E384BFF7-3319-CAE2-192F-C4DCBBBBFCCA}"/>
          </ac:spMkLst>
        </pc:spChg>
        <pc:picChg chg="add mod">
          <ac:chgData name="Kelly Stokes" userId="3e5c5154-569e-4d81-aa91-4f91841cdfa9" providerId="ADAL" clId="{62A6D90A-817A-45B5-B2CD-350DAA9DED1F}" dt="2022-12-21T11:50:35.185" v="638"/>
          <ac:picMkLst>
            <pc:docMk/>
            <pc:sldMk cId="2592832210" sldId="2043"/>
            <ac:picMk id="3" creationId="{65019650-1DB7-B6C7-94D4-C633CDBE2B91}"/>
          </ac:picMkLst>
        </pc:picChg>
        <pc:picChg chg="del">
          <ac:chgData name="Kelly Stokes" userId="3e5c5154-569e-4d81-aa91-4f91841cdfa9" providerId="ADAL" clId="{62A6D90A-817A-45B5-B2CD-350DAA9DED1F}" dt="2022-12-21T11:50:34.811" v="637" actId="478"/>
          <ac:picMkLst>
            <pc:docMk/>
            <pc:sldMk cId="2592832210" sldId="2043"/>
            <ac:picMk id="5" creationId="{A04E4919-D917-8F88-7294-7504A2ADE561}"/>
          </ac:picMkLst>
        </pc:picChg>
      </pc:sldChg>
      <pc:sldChg chg="addSp delSp modSp modAnim">
        <pc:chgData name="Kelly Stokes" userId="3e5c5154-569e-4d81-aa91-4f91841cdfa9" providerId="ADAL" clId="{62A6D90A-817A-45B5-B2CD-350DAA9DED1F}" dt="2022-12-21T11:52:08.945" v="708"/>
        <pc:sldMkLst>
          <pc:docMk/>
          <pc:sldMk cId="2227847394" sldId="2044"/>
        </pc:sldMkLst>
        <pc:spChg chg="mod">
          <ac:chgData name="Kelly Stokes" userId="3e5c5154-569e-4d81-aa91-4f91841cdfa9" providerId="ADAL" clId="{62A6D90A-817A-45B5-B2CD-350DAA9DED1F}" dt="2022-12-21T11:51:35.089" v="689" actId="20577"/>
          <ac:spMkLst>
            <pc:docMk/>
            <pc:sldMk cId="2227847394" sldId="2044"/>
            <ac:spMk id="2" creationId="{52DA34BA-82FC-47C5-BCE1-BB65E08B92A1}"/>
          </ac:spMkLst>
        </pc:spChg>
        <pc:spChg chg="mod">
          <ac:chgData name="Kelly Stokes" userId="3e5c5154-569e-4d81-aa91-4f91841cdfa9" providerId="ADAL" clId="{62A6D90A-817A-45B5-B2CD-350DAA9DED1F}" dt="2022-12-21T11:51:52.029" v="707" actId="20577"/>
          <ac:spMkLst>
            <pc:docMk/>
            <pc:sldMk cId="2227847394" sldId="2044"/>
            <ac:spMk id="8" creationId="{B0B20B61-5057-D7DD-C3F9-0AB185533D24}"/>
          </ac:spMkLst>
        </pc:spChg>
        <pc:spChg chg="mod">
          <ac:chgData name="Kelly Stokes" userId="3e5c5154-569e-4d81-aa91-4f91841cdfa9" providerId="ADAL" clId="{62A6D90A-817A-45B5-B2CD-350DAA9DED1F}" dt="2022-12-21T11:52:08.945" v="708"/>
          <ac:spMkLst>
            <pc:docMk/>
            <pc:sldMk cId="2227847394" sldId="2044"/>
            <ac:spMk id="12" creationId="{E384BFF7-3319-CAE2-192F-C4DCBBBBFCCA}"/>
          </ac:spMkLst>
        </pc:spChg>
        <pc:picChg chg="add mod">
          <ac:chgData name="Kelly Stokes" userId="3e5c5154-569e-4d81-aa91-4f91841cdfa9" providerId="ADAL" clId="{62A6D90A-817A-45B5-B2CD-350DAA9DED1F}" dt="2022-12-21T11:51:27.928" v="679" actId="1076"/>
          <ac:picMkLst>
            <pc:docMk/>
            <pc:sldMk cId="2227847394" sldId="2044"/>
            <ac:picMk id="3" creationId="{A45336D7-67DC-3F64-BFB9-9966628D1BDF}"/>
          </ac:picMkLst>
        </pc:picChg>
        <pc:picChg chg="del">
          <ac:chgData name="Kelly Stokes" userId="3e5c5154-569e-4d81-aa91-4f91841cdfa9" providerId="ADAL" clId="{62A6D90A-817A-45B5-B2CD-350DAA9DED1F}" dt="2022-12-21T11:51:24.990" v="677" actId="478"/>
          <ac:picMkLst>
            <pc:docMk/>
            <pc:sldMk cId="2227847394" sldId="2044"/>
            <ac:picMk id="5" creationId="{19F9A0B1-914D-946D-8103-9308E420E1F6}"/>
          </ac:picMkLst>
        </pc:picChg>
      </pc:sldChg>
      <pc:sldChg chg="modSp mod">
        <pc:chgData name="Kelly Stokes" userId="3e5c5154-569e-4d81-aa91-4f91841cdfa9" providerId="ADAL" clId="{62A6D90A-817A-45B5-B2CD-350DAA9DED1F}" dt="2022-12-21T11:52:29.034" v="712" actId="27636"/>
        <pc:sldMkLst>
          <pc:docMk/>
          <pc:sldMk cId="1883867120" sldId="2045"/>
        </pc:sldMkLst>
        <pc:spChg chg="mod">
          <ac:chgData name="Kelly Stokes" userId="3e5c5154-569e-4d81-aa91-4f91841cdfa9" providerId="ADAL" clId="{62A6D90A-817A-45B5-B2CD-350DAA9DED1F}" dt="2022-12-21T11:52:22.955" v="709"/>
          <ac:spMkLst>
            <pc:docMk/>
            <pc:sldMk cId="1883867120" sldId="2045"/>
            <ac:spMk id="2" creationId="{52DA34BA-82FC-47C5-BCE1-BB65E08B92A1}"/>
          </ac:spMkLst>
        </pc:spChg>
        <pc:spChg chg="mod">
          <ac:chgData name="Kelly Stokes" userId="3e5c5154-569e-4d81-aa91-4f91841cdfa9" providerId="ADAL" clId="{62A6D90A-817A-45B5-B2CD-350DAA9DED1F}" dt="2022-12-21T11:52:29.034" v="712" actId="27636"/>
          <ac:spMkLst>
            <pc:docMk/>
            <pc:sldMk cId="1883867120" sldId="2045"/>
            <ac:spMk id="3" creationId="{847A1AC9-9EC9-E1AA-348D-958CE44F2772}"/>
          </ac:spMkLst>
        </pc:spChg>
      </pc:sldChg>
      <pc:sldChg chg="modSp mod">
        <pc:chgData name="Kelly Stokes" userId="3e5c5154-569e-4d81-aa91-4f91841cdfa9" providerId="ADAL" clId="{62A6D90A-817A-45B5-B2CD-350DAA9DED1F}" dt="2022-12-21T11:52:59.664" v="718" actId="27636"/>
        <pc:sldMkLst>
          <pc:docMk/>
          <pc:sldMk cId="3340495142" sldId="2046"/>
        </pc:sldMkLst>
        <pc:spChg chg="mod">
          <ac:chgData name="Kelly Stokes" userId="3e5c5154-569e-4d81-aa91-4f91841cdfa9" providerId="ADAL" clId="{62A6D90A-817A-45B5-B2CD-350DAA9DED1F}" dt="2022-12-21T11:52:48.061" v="714" actId="27636"/>
          <ac:spMkLst>
            <pc:docMk/>
            <pc:sldMk cId="3340495142" sldId="2046"/>
            <ac:spMk id="2" creationId="{52DA34BA-82FC-47C5-BCE1-BB65E08B92A1}"/>
          </ac:spMkLst>
        </pc:spChg>
        <pc:spChg chg="mod">
          <ac:chgData name="Kelly Stokes" userId="3e5c5154-569e-4d81-aa91-4f91841cdfa9" providerId="ADAL" clId="{62A6D90A-817A-45B5-B2CD-350DAA9DED1F}" dt="2022-12-21T11:52:59.664" v="718" actId="27636"/>
          <ac:spMkLst>
            <pc:docMk/>
            <pc:sldMk cId="3340495142" sldId="2046"/>
            <ac:spMk id="3" creationId="{847A1AC9-9EC9-E1AA-348D-958CE44F2772}"/>
          </ac:spMkLst>
        </pc:spChg>
      </pc:sldChg>
      <pc:sldChg chg="modSp mod">
        <pc:chgData name="Kelly Stokes" userId="3e5c5154-569e-4d81-aa91-4f91841cdfa9" providerId="ADAL" clId="{62A6D90A-817A-45B5-B2CD-350DAA9DED1F}" dt="2022-12-21T11:53:20.167" v="722" actId="20577"/>
        <pc:sldMkLst>
          <pc:docMk/>
          <pc:sldMk cId="2208008522" sldId="2047"/>
        </pc:sldMkLst>
        <pc:spChg chg="mod">
          <ac:chgData name="Kelly Stokes" userId="3e5c5154-569e-4d81-aa91-4f91841cdfa9" providerId="ADAL" clId="{62A6D90A-817A-45B5-B2CD-350DAA9DED1F}" dt="2022-12-21T11:53:13.255" v="719"/>
          <ac:spMkLst>
            <pc:docMk/>
            <pc:sldMk cId="2208008522" sldId="2047"/>
            <ac:spMk id="2" creationId="{52DA34BA-82FC-47C5-BCE1-BB65E08B92A1}"/>
          </ac:spMkLst>
        </pc:spChg>
        <pc:spChg chg="mod">
          <ac:chgData name="Kelly Stokes" userId="3e5c5154-569e-4d81-aa91-4f91841cdfa9" providerId="ADAL" clId="{62A6D90A-817A-45B5-B2CD-350DAA9DED1F}" dt="2022-12-21T11:53:20.167" v="722" actId="20577"/>
          <ac:spMkLst>
            <pc:docMk/>
            <pc:sldMk cId="2208008522" sldId="2047"/>
            <ac:spMk id="3" creationId="{847A1AC9-9EC9-E1AA-348D-958CE44F2772}"/>
          </ac:spMkLst>
        </pc:spChg>
      </pc:sldChg>
      <pc:sldChg chg="modNotesTx">
        <pc:chgData name="Kelly Stokes" userId="3e5c5154-569e-4d81-aa91-4f91841cdfa9" providerId="ADAL" clId="{62A6D90A-817A-45B5-B2CD-350DAA9DED1F}" dt="2022-12-21T11:53:51.951" v="724" actId="20577"/>
        <pc:sldMkLst>
          <pc:docMk/>
          <pc:sldMk cId="3566200053" sldId="2056"/>
        </pc:sldMkLst>
      </pc:sldChg>
      <pc:sldChg chg="modSp mod">
        <pc:chgData name="Kelly Stokes" userId="3e5c5154-569e-4d81-aa91-4f91841cdfa9" providerId="ADAL" clId="{62A6D90A-817A-45B5-B2CD-350DAA9DED1F}" dt="2022-12-21T11:54:14.133" v="727" actId="20577"/>
        <pc:sldMkLst>
          <pc:docMk/>
          <pc:sldMk cId="4076102349" sldId="2057"/>
        </pc:sldMkLst>
        <pc:spChg chg="mod">
          <ac:chgData name="Kelly Stokes" userId="3e5c5154-569e-4d81-aa91-4f91841cdfa9" providerId="ADAL" clId="{62A6D90A-817A-45B5-B2CD-350DAA9DED1F}" dt="2022-12-21T11:54:14.133" v="727" actId="20577"/>
          <ac:spMkLst>
            <pc:docMk/>
            <pc:sldMk cId="4076102349" sldId="2057"/>
            <ac:spMk id="2" creationId="{77E26784-A357-92CE-B6B1-8F248D3D6650}"/>
          </ac:spMkLst>
        </pc:spChg>
      </pc:sldChg>
      <pc:sldChg chg="del">
        <pc:chgData name="Kelly Stokes" userId="3e5c5154-569e-4d81-aa91-4f91841cdfa9" providerId="ADAL" clId="{62A6D90A-817A-45B5-B2CD-350DAA9DED1F}" dt="2022-12-21T11:54:26.332" v="728" actId="2696"/>
        <pc:sldMkLst>
          <pc:docMk/>
          <pc:sldMk cId="1190952982" sldId="2065"/>
        </pc:sldMkLst>
      </pc:sldChg>
      <pc:sldChg chg="del">
        <pc:chgData name="Kelly Stokes" userId="3e5c5154-569e-4d81-aa91-4f91841cdfa9" providerId="ADAL" clId="{62A6D90A-817A-45B5-B2CD-350DAA9DED1F}" dt="2022-12-21T11:54:26.332" v="728" actId="2696"/>
        <pc:sldMkLst>
          <pc:docMk/>
          <pc:sldMk cId="3439379688" sldId="2066"/>
        </pc:sldMkLst>
      </pc:sldChg>
      <pc:sldChg chg="del">
        <pc:chgData name="Kelly Stokes" userId="3e5c5154-569e-4d81-aa91-4f91841cdfa9" providerId="ADAL" clId="{62A6D90A-817A-45B5-B2CD-350DAA9DED1F}" dt="2022-12-21T11:54:26.332" v="728" actId="2696"/>
        <pc:sldMkLst>
          <pc:docMk/>
          <pc:sldMk cId="2742551660" sldId="2067"/>
        </pc:sldMkLst>
      </pc:sldChg>
      <pc:sldChg chg="addSp delSp modSp modAnim">
        <pc:chgData name="Kelly Stokes" userId="3e5c5154-569e-4d81-aa91-4f91841cdfa9" providerId="ADAL" clId="{62A6D90A-817A-45B5-B2CD-350DAA9DED1F}" dt="2022-12-21T11:56:08.707" v="779"/>
        <pc:sldMkLst>
          <pc:docMk/>
          <pc:sldMk cId="1814849148" sldId="2071"/>
        </pc:sldMkLst>
        <pc:spChg chg="mod">
          <ac:chgData name="Kelly Stokes" userId="3e5c5154-569e-4d81-aa91-4f91841cdfa9" providerId="ADAL" clId="{62A6D90A-817A-45B5-B2CD-350DAA9DED1F}" dt="2022-12-21T11:55:03.589" v="751" actId="20577"/>
          <ac:spMkLst>
            <pc:docMk/>
            <pc:sldMk cId="1814849148" sldId="2071"/>
            <ac:spMk id="2" creationId="{52DA34BA-82FC-47C5-BCE1-BB65E08B92A1}"/>
          </ac:spMkLst>
        </pc:spChg>
        <pc:spChg chg="mod">
          <ac:chgData name="Kelly Stokes" userId="3e5c5154-569e-4d81-aa91-4f91841cdfa9" providerId="ADAL" clId="{62A6D90A-817A-45B5-B2CD-350DAA9DED1F}" dt="2022-12-21T11:55:08.397" v="762" actId="20577"/>
          <ac:spMkLst>
            <pc:docMk/>
            <pc:sldMk cId="1814849148" sldId="2071"/>
            <ac:spMk id="5" creationId="{EBB8FA13-5BDC-AA50-B2C6-E5B9B422AFA4}"/>
          </ac:spMkLst>
        </pc:spChg>
        <pc:spChg chg="mod">
          <ac:chgData name="Kelly Stokes" userId="3e5c5154-569e-4d81-aa91-4f91841cdfa9" providerId="ADAL" clId="{62A6D90A-817A-45B5-B2CD-350DAA9DED1F}" dt="2022-12-21T11:55:14.410" v="773" actId="20577"/>
          <ac:spMkLst>
            <pc:docMk/>
            <pc:sldMk cId="1814849148" sldId="2071"/>
            <ac:spMk id="6" creationId="{F4143087-2E5F-3AA9-1F71-049E0E675309}"/>
          </ac:spMkLst>
        </pc:spChg>
        <pc:picChg chg="del">
          <ac:chgData name="Kelly Stokes" userId="3e5c5154-569e-4d81-aa91-4f91841cdfa9" providerId="ADAL" clId="{62A6D90A-817A-45B5-B2CD-350DAA9DED1F}" dt="2022-12-21T11:55:16.084" v="774" actId="478"/>
          <ac:picMkLst>
            <pc:docMk/>
            <pc:sldMk cId="1814849148" sldId="2071"/>
            <ac:picMk id="1028" creationId="{E15E7375-BCE0-EB44-BB9B-42D0054ABA9C}"/>
          </ac:picMkLst>
        </pc:picChg>
        <pc:picChg chg="add mod">
          <ac:chgData name="Kelly Stokes" userId="3e5c5154-569e-4d81-aa91-4f91841cdfa9" providerId="ADAL" clId="{62A6D90A-817A-45B5-B2CD-350DAA9DED1F}" dt="2022-12-21T11:56:05.754" v="776" actId="1076"/>
          <ac:picMkLst>
            <pc:docMk/>
            <pc:sldMk cId="1814849148" sldId="2071"/>
            <ac:picMk id="49154" creationId="{2D791BBD-BA43-DD2E-A692-464F0461F95D}"/>
          </ac:picMkLst>
        </pc:picChg>
      </pc:sldChg>
      <pc:sldChg chg="addSp delSp modSp modAnim">
        <pc:chgData name="Kelly Stokes" userId="3e5c5154-569e-4d81-aa91-4f91841cdfa9" providerId="ADAL" clId="{62A6D90A-817A-45B5-B2CD-350DAA9DED1F}" dt="2022-12-21T11:57:07.350" v="824"/>
        <pc:sldMkLst>
          <pc:docMk/>
          <pc:sldMk cId="2275302295" sldId="2072"/>
        </pc:sldMkLst>
        <pc:spChg chg="mod">
          <ac:chgData name="Kelly Stokes" userId="3e5c5154-569e-4d81-aa91-4f91841cdfa9" providerId="ADAL" clId="{62A6D90A-817A-45B5-B2CD-350DAA9DED1F}" dt="2022-12-21T11:56:17.002" v="787" actId="20577"/>
          <ac:spMkLst>
            <pc:docMk/>
            <pc:sldMk cId="2275302295" sldId="2072"/>
            <ac:spMk id="2" creationId="{52DA34BA-82FC-47C5-BCE1-BB65E08B92A1}"/>
          </ac:spMkLst>
        </pc:spChg>
        <pc:spChg chg="mod">
          <ac:chgData name="Kelly Stokes" userId="3e5c5154-569e-4d81-aa91-4f91841cdfa9" providerId="ADAL" clId="{62A6D90A-817A-45B5-B2CD-350DAA9DED1F}" dt="2022-12-21T11:56:28.718" v="807" actId="20577"/>
          <ac:spMkLst>
            <pc:docMk/>
            <pc:sldMk cId="2275302295" sldId="2072"/>
            <ac:spMk id="5" creationId="{EBB8FA13-5BDC-AA50-B2C6-E5B9B422AFA4}"/>
          </ac:spMkLst>
        </pc:spChg>
        <pc:spChg chg="mod">
          <ac:chgData name="Kelly Stokes" userId="3e5c5154-569e-4d81-aa91-4f91841cdfa9" providerId="ADAL" clId="{62A6D90A-817A-45B5-B2CD-350DAA9DED1F}" dt="2022-12-21T11:56:35.052" v="817" actId="20577"/>
          <ac:spMkLst>
            <pc:docMk/>
            <pc:sldMk cId="2275302295" sldId="2072"/>
            <ac:spMk id="6" creationId="{F4143087-2E5F-3AA9-1F71-049E0E675309}"/>
          </ac:spMkLst>
        </pc:spChg>
        <pc:picChg chg="del">
          <ac:chgData name="Kelly Stokes" userId="3e5c5154-569e-4d81-aa91-4f91841cdfa9" providerId="ADAL" clId="{62A6D90A-817A-45B5-B2CD-350DAA9DED1F}" dt="2022-12-21T11:56:36.665" v="818" actId="478"/>
          <ac:picMkLst>
            <pc:docMk/>
            <pc:sldMk cId="2275302295" sldId="2072"/>
            <ac:picMk id="2052" creationId="{475ADAC9-02C8-CE3F-2E72-59EB20101CA4}"/>
          </ac:picMkLst>
        </pc:picChg>
        <pc:picChg chg="add mod">
          <ac:chgData name="Kelly Stokes" userId="3e5c5154-569e-4d81-aa91-4f91841cdfa9" providerId="ADAL" clId="{62A6D90A-817A-45B5-B2CD-350DAA9DED1F}" dt="2022-12-21T11:57:00.644" v="821" actId="732"/>
          <ac:picMkLst>
            <pc:docMk/>
            <pc:sldMk cId="2275302295" sldId="2072"/>
            <ac:picMk id="48130" creationId="{064DCB54-D6B6-F64C-9494-E863E068F72B}"/>
          </ac:picMkLst>
        </pc:picChg>
      </pc:sldChg>
      <pc:sldChg chg="addSp delSp modSp modAnim">
        <pc:chgData name="Kelly Stokes" userId="3e5c5154-569e-4d81-aa91-4f91841cdfa9" providerId="ADAL" clId="{62A6D90A-817A-45B5-B2CD-350DAA9DED1F}" dt="2022-12-21T11:57:49.474" v="861"/>
        <pc:sldMkLst>
          <pc:docMk/>
          <pc:sldMk cId="3869284140" sldId="2073"/>
        </pc:sldMkLst>
        <pc:spChg chg="mod">
          <ac:chgData name="Kelly Stokes" userId="3e5c5154-569e-4d81-aa91-4f91841cdfa9" providerId="ADAL" clId="{62A6D90A-817A-45B5-B2CD-350DAA9DED1F}" dt="2022-12-21T11:57:15.174" v="831" actId="20577"/>
          <ac:spMkLst>
            <pc:docMk/>
            <pc:sldMk cId="3869284140" sldId="2073"/>
            <ac:spMk id="2" creationId="{52DA34BA-82FC-47C5-BCE1-BB65E08B92A1}"/>
          </ac:spMkLst>
        </pc:spChg>
        <pc:spChg chg="mod">
          <ac:chgData name="Kelly Stokes" userId="3e5c5154-569e-4d81-aa91-4f91841cdfa9" providerId="ADAL" clId="{62A6D90A-817A-45B5-B2CD-350DAA9DED1F}" dt="2022-12-21T11:57:24.279" v="848" actId="20577"/>
          <ac:spMkLst>
            <pc:docMk/>
            <pc:sldMk cId="3869284140" sldId="2073"/>
            <ac:spMk id="5" creationId="{EBB8FA13-5BDC-AA50-B2C6-E5B9B422AFA4}"/>
          </ac:spMkLst>
        </pc:spChg>
        <pc:spChg chg="mod">
          <ac:chgData name="Kelly Stokes" userId="3e5c5154-569e-4d81-aa91-4f91841cdfa9" providerId="ADAL" clId="{62A6D90A-817A-45B5-B2CD-350DAA9DED1F}" dt="2022-12-21T11:57:28.075" v="855" actId="20577"/>
          <ac:spMkLst>
            <pc:docMk/>
            <pc:sldMk cId="3869284140" sldId="2073"/>
            <ac:spMk id="6" creationId="{F4143087-2E5F-3AA9-1F71-049E0E675309}"/>
          </ac:spMkLst>
        </pc:spChg>
        <pc:picChg chg="del">
          <ac:chgData name="Kelly Stokes" userId="3e5c5154-569e-4d81-aa91-4f91841cdfa9" providerId="ADAL" clId="{62A6D90A-817A-45B5-B2CD-350DAA9DED1F}" dt="2022-12-21T11:57:29.445" v="856" actId="478"/>
          <ac:picMkLst>
            <pc:docMk/>
            <pc:sldMk cId="3869284140" sldId="2073"/>
            <ac:picMk id="3076" creationId="{46AB6716-AE41-E260-C7EA-A7F6C4AA385B}"/>
          </ac:picMkLst>
        </pc:picChg>
        <pc:picChg chg="add mod">
          <ac:chgData name="Kelly Stokes" userId="3e5c5154-569e-4d81-aa91-4f91841cdfa9" providerId="ADAL" clId="{62A6D90A-817A-45B5-B2CD-350DAA9DED1F}" dt="2022-12-21T11:57:46.320" v="858" actId="1076"/>
          <ac:picMkLst>
            <pc:docMk/>
            <pc:sldMk cId="3869284140" sldId="2073"/>
            <ac:picMk id="47106" creationId="{81DD86A9-F548-22C0-95E2-590878A67FE7}"/>
          </ac:picMkLst>
        </pc:picChg>
      </pc:sldChg>
      <pc:sldChg chg="addSp delSp modSp modAnim">
        <pc:chgData name="Kelly Stokes" userId="3e5c5154-569e-4d81-aa91-4f91841cdfa9" providerId="ADAL" clId="{62A6D90A-817A-45B5-B2CD-350DAA9DED1F}" dt="2022-12-21T11:59:04.517" v="911"/>
        <pc:sldMkLst>
          <pc:docMk/>
          <pc:sldMk cId="2756721562" sldId="2074"/>
        </pc:sldMkLst>
        <pc:spChg chg="mod">
          <ac:chgData name="Kelly Stokes" userId="3e5c5154-569e-4d81-aa91-4f91841cdfa9" providerId="ADAL" clId="{62A6D90A-817A-45B5-B2CD-350DAA9DED1F}" dt="2022-12-21T11:58:05.615" v="875" actId="20577"/>
          <ac:spMkLst>
            <pc:docMk/>
            <pc:sldMk cId="2756721562" sldId="2074"/>
            <ac:spMk id="2" creationId="{52DA34BA-82FC-47C5-BCE1-BB65E08B92A1}"/>
          </ac:spMkLst>
        </pc:spChg>
        <pc:spChg chg="mod">
          <ac:chgData name="Kelly Stokes" userId="3e5c5154-569e-4d81-aa91-4f91841cdfa9" providerId="ADAL" clId="{62A6D90A-817A-45B5-B2CD-350DAA9DED1F}" dt="2022-12-21T11:58:28.732" v="908" actId="20577"/>
          <ac:spMkLst>
            <pc:docMk/>
            <pc:sldMk cId="2756721562" sldId="2074"/>
            <ac:spMk id="8" creationId="{B0B20B61-5057-D7DD-C3F9-0AB185533D24}"/>
          </ac:spMkLst>
        </pc:spChg>
        <pc:spChg chg="mod">
          <ac:chgData name="Kelly Stokes" userId="3e5c5154-569e-4d81-aa91-4f91841cdfa9" providerId="ADAL" clId="{62A6D90A-817A-45B5-B2CD-350DAA9DED1F}" dt="2022-12-21T11:59:04.517" v="911"/>
          <ac:spMkLst>
            <pc:docMk/>
            <pc:sldMk cId="2756721562" sldId="2074"/>
            <ac:spMk id="12" creationId="{E384BFF7-3319-CAE2-192F-C4DCBBBBFCCA}"/>
          </ac:spMkLst>
        </pc:spChg>
        <pc:picChg chg="add mod">
          <ac:chgData name="Kelly Stokes" userId="3e5c5154-569e-4d81-aa91-4f91841cdfa9" providerId="ADAL" clId="{62A6D90A-817A-45B5-B2CD-350DAA9DED1F}" dt="2022-12-21T11:57:58.738" v="865" actId="1076"/>
          <ac:picMkLst>
            <pc:docMk/>
            <pc:sldMk cId="2756721562" sldId="2074"/>
            <ac:picMk id="3" creationId="{5C0700D6-E5F6-5B9C-FCF5-8E1B4E9A452B}"/>
          </ac:picMkLst>
        </pc:picChg>
        <pc:picChg chg="del mod">
          <ac:chgData name="Kelly Stokes" userId="3e5c5154-569e-4d81-aa91-4f91841cdfa9" providerId="ADAL" clId="{62A6D90A-817A-45B5-B2CD-350DAA9DED1F}" dt="2022-12-21T11:57:55.255" v="863" actId="478"/>
          <ac:picMkLst>
            <pc:docMk/>
            <pc:sldMk cId="2756721562" sldId="2074"/>
            <ac:picMk id="5" creationId="{C016A011-7AF9-B0F2-C974-3D28D7395D17}"/>
          </ac:picMkLst>
        </pc:picChg>
      </pc:sldChg>
      <pc:sldChg chg="addSp delSp modSp mod modAnim">
        <pc:chgData name="Kelly Stokes" userId="3e5c5154-569e-4d81-aa91-4f91841cdfa9" providerId="ADAL" clId="{62A6D90A-817A-45B5-B2CD-350DAA9DED1F}" dt="2022-12-21T11:59:57.727" v="962"/>
        <pc:sldMkLst>
          <pc:docMk/>
          <pc:sldMk cId="938934737" sldId="2075"/>
        </pc:sldMkLst>
        <pc:spChg chg="mod">
          <ac:chgData name="Kelly Stokes" userId="3e5c5154-569e-4d81-aa91-4f91841cdfa9" providerId="ADAL" clId="{62A6D90A-817A-45B5-B2CD-350DAA9DED1F}" dt="2022-12-21T11:59:25.668" v="931" actId="20577"/>
          <ac:spMkLst>
            <pc:docMk/>
            <pc:sldMk cId="938934737" sldId="2075"/>
            <ac:spMk id="2" creationId="{52DA34BA-82FC-47C5-BCE1-BB65E08B92A1}"/>
          </ac:spMkLst>
        </pc:spChg>
        <pc:spChg chg="mod">
          <ac:chgData name="Kelly Stokes" userId="3e5c5154-569e-4d81-aa91-4f91841cdfa9" providerId="ADAL" clId="{62A6D90A-817A-45B5-B2CD-350DAA9DED1F}" dt="2022-12-21T11:59:41.884" v="961" actId="20577"/>
          <ac:spMkLst>
            <pc:docMk/>
            <pc:sldMk cId="938934737" sldId="2075"/>
            <ac:spMk id="8" creationId="{B0B20B61-5057-D7DD-C3F9-0AB185533D24}"/>
          </ac:spMkLst>
        </pc:spChg>
        <pc:spChg chg="mod">
          <ac:chgData name="Kelly Stokes" userId="3e5c5154-569e-4d81-aa91-4f91841cdfa9" providerId="ADAL" clId="{62A6D90A-817A-45B5-B2CD-350DAA9DED1F}" dt="2022-12-21T11:59:57.727" v="962"/>
          <ac:spMkLst>
            <pc:docMk/>
            <pc:sldMk cId="938934737" sldId="2075"/>
            <ac:spMk id="12" creationId="{E384BFF7-3319-CAE2-192F-C4DCBBBBFCCA}"/>
          </ac:spMkLst>
        </pc:spChg>
        <pc:picChg chg="add mod">
          <ac:chgData name="Kelly Stokes" userId="3e5c5154-569e-4d81-aa91-4f91841cdfa9" providerId="ADAL" clId="{62A6D90A-817A-45B5-B2CD-350DAA9DED1F}" dt="2022-12-21T11:59:17.922" v="914" actId="1076"/>
          <ac:picMkLst>
            <pc:docMk/>
            <pc:sldMk cId="938934737" sldId="2075"/>
            <ac:picMk id="3" creationId="{69119F73-44C2-6C22-A12C-A7698D45C32F}"/>
          </ac:picMkLst>
        </pc:picChg>
        <pc:picChg chg="del">
          <ac:chgData name="Kelly Stokes" userId="3e5c5154-569e-4d81-aa91-4f91841cdfa9" providerId="ADAL" clId="{62A6D90A-817A-45B5-B2CD-350DAA9DED1F}" dt="2022-12-21T11:59:15.180" v="912" actId="478"/>
          <ac:picMkLst>
            <pc:docMk/>
            <pc:sldMk cId="938934737" sldId="2075"/>
            <ac:picMk id="5" creationId="{A04E4919-D917-8F88-7294-7504A2ADE561}"/>
          </ac:picMkLst>
        </pc:picChg>
      </pc:sldChg>
      <pc:sldChg chg="addSp delSp modSp modAnim">
        <pc:chgData name="Kelly Stokes" userId="3e5c5154-569e-4d81-aa91-4f91841cdfa9" providerId="ADAL" clId="{62A6D90A-817A-45B5-B2CD-350DAA9DED1F}" dt="2022-12-21T12:00:38.873" v="995"/>
        <pc:sldMkLst>
          <pc:docMk/>
          <pc:sldMk cId="3021982550" sldId="2076"/>
        </pc:sldMkLst>
        <pc:spChg chg="mod">
          <ac:chgData name="Kelly Stokes" userId="3e5c5154-569e-4d81-aa91-4f91841cdfa9" providerId="ADAL" clId="{62A6D90A-817A-45B5-B2CD-350DAA9DED1F}" dt="2022-12-21T12:00:13.792" v="977" actId="20577"/>
          <ac:spMkLst>
            <pc:docMk/>
            <pc:sldMk cId="3021982550" sldId="2076"/>
            <ac:spMk id="2" creationId="{52DA34BA-82FC-47C5-BCE1-BB65E08B92A1}"/>
          </ac:spMkLst>
        </pc:spChg>
        <pc:spChg chg="mod">
          <ac:chgData name="Kelly Stokes" userId="3e5c5154-569e-4d81-aa91-4f91841cdfa9" providerId="ADAL" clId="{62A6D90A-817A-45B5-B2CD-350DAA9DED1F}" dt="2022-12-21T12:00:28.318" v="994" actId="20577"/>
          <ac:spMkLst>
            <pc:docMk/>
            <pc:sldMk cId="3021982550" sldId="2076"/>
            <ac:spMk id="8" creationId="{B0B20B61-5057-D7DD-C3F9-0AB185533D24}"/>
          </ac:spMkLst>
        </pc:spChg>
        <pc:spChg chg="mod">
          <ac:chgData name="Kelly Stokes" userId="3e5c5154-569e-4d81-aa91-4f91841cdfa9" providerId="ADAL" clId="{62A6D90A-817A-45B5-B2CD-350DAA9DED1F}" dt="2022-12-21T12:00:38.873" v="995"/>
          <ac:spMkLst>
            <pc:docMk/>
            <pc:sldMk cId="3021982550" sldId="2076"/>
            <ac:spMk id="12" creationId="{E384BFF7-3319-CAE2-192F-C4DCBBBBFCCA}"/>
          </ac:spMkLst>
        </pc:spChg>
        <pc:picChg chg="add mod">
          <ac:chgData name="Kelly Stokes" userId="3e5c5154-569e-4d81-aa91-4f91841cdfa9" providerId="ADAL" clId="{62A6D90A-817A-45B5-B2CD-350DAA9DED1F}" dt="2022-12-21T12:00:06.924" v="965" actId="1076"/>
          <ac:picMkLst>
            <pc:docMk/>
            <pc:sldMk cId="3021982550" sldId="2076"/>
            <ac:picMk id="3" creationId="{CF781387-42EA-E728-BA18-1A1042BCF33F}"/>
          </ac:picMkLst>
        </pc:picChg>
        <pc:picChg chg="del">
          <ac:chgData name="Kelly Stokes" userId="3e5c5154-569e-4d81-aa91-4f91841cdfa9" providerId="ADAL" clId="{62A6D90A-817A-45B5-B2CD-350DAA9DED1F}" dt="2022-12-21T12:00:04.315" v="963" actId="478"/>
          <ac:picMkLst>
            <pc:docMk/>
            <pc:sldMk cId="3021982550" sldId="2076"/>
            <ac:picMk id="5" creationId="{19F9A0B1-914D-946D-8103-9308E420E1F6}"/>
          </ac:picMkLst>
        </pc:picChg>
      </pc:sldChg>
      <pc:sldChg chg="modSp mod">
        <pc:chgData name="Kelly Stokes" userId="3e5c5154-569e-4d81-aa91-4f91841cdfa9" providerId="ADAL" clId="{62A6D90A-817A-45B5-B2CD-350DAA9DED1F}" dt="2022-12-21T12:01:04.866" v="999" actId="27636"/>
        <pc:sldMkLst>
          <pc:docMk/>
          <pc:sldMk cId="2799105272" sldId="2077"/>
        </pc:sldMkLst>
        <pc:spChg chg="mod">
          <ac:chgData name="Kelly Stokes" userId="3e5c5154-569e-4d81-aa91-4f91841cdfa9" providerId="ADAL" clId="{62A6D90A-817A-45B5-B2CD-350DAA9DED1F}" dt="2022-12-21T12:00:59.456" v="996"/>
          <ac:spMkLst>
            <pc:docMk/>
            <pc:sldMk cId="2799105272" sldId="2077"/>
            <ac:spMk id="2" creationId="{52DA34BA-82FC-47C5-BCE1-BB65E08B92A1}"/>
          </ac:spMkLst>
        </pc:spChg>
        <pc:spChg chg="mod">
          <ac:chgData name="Kelly Stokes" userId="3e5c5154-569e-4d81-aa91-4f91841cdfa9" providerId="ADAL" clId="{62A6D90A-817A-45B5-B2CD-350DAA9DED1F}" dt="2022-12-21T12:01:04.866" v="999" actId="27636"/>
          <ac:spMkLst>
            <pc:docMk/>
            <pc:sldMk cId="2799105272" sldId="2077"/>
            <ac:spMk id="3" creationId="{847A1AC9-9EC9-E1AA-348D-958CE44F2772}"/>
          </ac:spMkLst>
        </pc:spChg>
      </pc:sldChg>
      <pc:sldChg chg="modSp mod">
        <pc:chgData name="Kelly Stokes" userId="3e5c5154-569e-4d81-aa91-4f91841cdfa9" providerId="ADAL" clId="{62A6D90A-817A-45B5-B2CD-350DAA9DED1F}" dt="2022-12-21T12:01:31.285" v="1004" actId="27636"/>
        <pc:sldMkLst>
          <pc:docMk/>
          <pc:sldMk cId="3116316348" sldId="2078"/>
        </pc:sldMkLst>
        <pc:spChg chg="mod">
          <ac:chgData name="Kelly Stokes" userId="3e5c5154-569e-4d81-aa91-4f91841cdfa9" providerId="ADAL" clId="{62A6D90A-817A-45B5-B2CD-350DAA9DED1F}" dt="2022-12-21T12:01:23.668" v="1000"/>
          <ac:spMkLst>
            <pc:docMk/>
            <pc:sldMk cId="3116316348" sldId="2078"/>
            <ac:spMk id="2" creationId="{52DA34BA-82FC-47C5-BCE1-BB65E08B92A1}"/>
          </ac:spMkLst>
        </pc:spChg>
        <pc:spChg chg="mod">
          <ac:chgData name="Kelly Stokes" userId="3e5c5154-569e-4d81-aa91-4f91841cdfa9" providerId="ADAL" clId="{62A6D90A-817A-45B5-B2CD-350DAA9DED1F}" dt="2022-12-21T12:01:31.285" v="1004" actId="27636"/>
          <ac:spMkLst>
            <pc:docMk/>
            <pc:sldMk cId="3116316348" sldId="2078"/>
            <ac:spMk id="3" creationId="{847A1AC9-9EC9-E1AA-348D-958CE44F2772}"/>
          </ac:spMkLst>
        </pc:spChg>
      </pc:sldChg>
      <pc:sldChg chg="modSp mod">
        <pc:chgData name="Kelly Stokes" userId="3e5c5154-569e-4d81-aa91-4f91841cdfa9" providerId="ADAL" clId="{62A6D90A-817A-45B5-B2CD-350DAA9DED1F}" dt="2022-12-21T12:02:33.519" v="1066" actId="1076"/>
        <pc:sldMkLst>
          <pc:docMk/>
          <pc:sldMk cId="3482469452" sldId="2079"/>
        </pc:sldMkLst>
        <pc:spChg chg="mod">
          <ac:chgData name="Kelly Stokes" userId="3e5c5154-569e-4d81-aa91-4f91841cdfa9" providerId="ADAL" clId="{62A6D90A-817A-45B5-B2CD-350DAA9DED1F}" dt="2022-12-21T12:02:16.444" v="1063" actId="20577"/>
          <ac:spMkLst>
            <pc:docMk/>
            <pc:sldMk cId="3482469452" sldId="2079"/>
            <ac:spMk id="2" creationId="{52DA34BA-82FC-47C5-BCE1-BB65E08B92A1}"/>
          </ac:spMkLst>
        </pc:spChg>
        <pc:spChg chg="mod">
          <ac:chgData name="Kelly Stokes" userId="3e5c5154-569e-4d81-aa91-4f91841cdfa9" providerId="ADAL" clId="{62A6D90A-817A-45B5-B2CD-350DAA9DED1F}" dt="2022-12-21T12:02:33.519" v="1066" actId="1076"/>
          <ac:spMkLst>
            <pc:docMk/>
            <pc:sldMk cId="3482469452" sldId="2079"/>
            <ac:spMk id="3" creationId="{847A1AC9-9EC9-E1AA-348D-958CE44F2772}"/>
          </ac:spMkLst>
        </pc:spChg>
      </pc:sldChg>
      <pc:sldChg chg="modNotesTx">
        <pc:chgData name="Kelly Stokes" userId="3e5c5154-569e-4d81-aa91-4f91841cdfa9" providerId="ADAL" clId="{62A6D90A-817A-45B5-B2CD-350DAA9DED1F}" dt="2022-12-21T12:03:07.339" v="1067"/>
        <pc:sldMkLst>
          <pc:docMk/>
          <pc:sldMk cId="965784123" sldId="2088"/>
        </pc:sldMkLst>
      </pc:sldChg>
      <pc:sldChg chg="modSp mod">
        <pc:chgData name="Kelly Stokes" userId="3e5c5154-569e-4d81-aa91-4f91841cdfa9" providerId="ADAL" clId="{62A6D90A-817A-45B5-B2CD-350DAA9DED1F}" dt="2022-12-21T12:03:11.204" v="1068"/>
        <pc:sldMkLst>
          <pc:docMk/>
          <pc:sldMk cId="2237805031" sldId="2089"/>
        </pc:sldMkLst>
        <pc:spChg chg="mod">
          <ac:chgData name="Kelly Stokes" userId="3e5c5154-569e-4d81-aa91-4f91841cdfa9" providerId="ADAL" clId="{62A6D90A-817A-45B5-B2CD-350DAA9DED1F}" dt="2022-12-21T12:03:11.204" v="1068"/>
          <ac:spMkLst>
            <pc:docMk/>
            <pc:sldMk cId="2237805031" sldId="2089"/>
            <ac:spMk id="2" creationId="{77E26784-A357-92CE-B6B1-8F248D3D6650}"/>
          </ac:spMkLst>
        </pc:spChg>
      </pc:sldChg>
      <pc:sldChg chg="del">
        <pc:chgData name="Kelly Stokes" userId="3e5c5154-569e-4d81-aa91-4f91841cdfa9" providerId="ADAL" clId="{62A6D90A-817A-45B5-B2CD-350DAA9DED1F}" dt="2022-12-21T12:03:22.719" v="1069" actId="2696"/>
        <pc:sldMkLst>
          <pc:docMk/>
          <pc:sldMk cId="2929333741" sldId="2097"/>
        </pc:sldMkLst>
      </pc:sldChg>
      <pc:sldChg chg="del">
        <pc:chgData name="Kelly Stokes" userId="3e5c5154-569e-4d81-aa91-4f91841cdfa9" providerId="ADAL" clId="{62A6D90A-817A-45B5-B2CD-350DAA9DED1F}" dt="2022-12-21T12:03:22.719" v="1069" actId="2696"/>
        <pc:sldMkLst>
          <pc:docMk/>
          <pc:sldMk cId="944890816" sldId="2098"/>
        </pc:sldMkLst>
      </pc:sldChg>
      <pc:sldChg chg="del">
        <pc:chgData name="Kelly Stokes" userId="3e5c5154-569e-4d81-aa91-4f91841cdfa9" providerId="ADAL" clId="{62A6D90A-817A-45B5-B2CD-350DAA9DED1F}" dt="2022-12-21T12:03:22.719" v="1069" actId="2696"/>
        <pc:sldMkLst>
          <pc:docMk/>
          <pc:sldMk cId="1619687464" sldId="2099"/>
        </pc:sldMkLst>
      </pc:sldChg>
      <pc:sldChg chg="addSp delSp modSp modAnim">
        <pc:chgData name="Kelly Stokes" userId="3e5c5154-569e-4d81-aa91-4f91841cdfa9" providerId="ADAL" clId="{62A6D90A-817A-45B5-B2CD-350DAA9DED1F}" dt="2022-12-21T12:04:27.538" v="1105"/>
        <pc:sldMkLst>
          <pc:docMk/>
          <pc:sldMk cId="3737850019" sldId="2103"/>
        </pc:sldMkLst>
        <pc:spChg chg="mod">
          <ac:chgData name="Kelly Stokes" userId="3e5c5154-569e-4d81-aa91-4f91841cdfa9" providerId="ADAL" clId="{62A6D90A-817A-45B5-B2CD-350DAA9DED1F}" dt="2022-12-21T12:03:52.812" v="1077" actId="20577"/>
          <ac:spMkLst>
            <pc:docMk/>
            <pc:sldMk cId="3737850019" sldId="2103"/>
            <ac:spMk id="2" creationId="{52DA34BA-82FC-47C5-BCE1-BB65E08B92A1}"/>
          </ac:spMkLst>
        </pc:spChg>
        <pc:spChg chg="mod">
          <ac:chgData name="Kelly Stokes" userId="3e5c5154-569e-4d81-aa91-4f91841cdfa9" providerId="ADAL" clId="{62A6D90A-817A-45B5-B2CD-350DAA9DED1F}" dt="2022-12-21T12:04:03.440" v="1091" actId="20577"/>
          <ac:spMkLst>
            <pc:docMk/>
            <pc:sldMk cId="3737850019" sldId="2103"/>
            <ac:spMk id="5" creationId="{EBB8FA13-5BDC-AA50-B2C6-E5B9B422AFA4}"/>
          </ac:spMkLst>
        </pc:spChg>
        <pc:spChg chg="mod">
          <ac:chgData name="Kelly Stokes" userId="3e5c5154-569e-4d81-aa91-4f91841cdfa9" providerId="ADAL" clId="{62A6D90A-817A-45B5-B2CD-350DAA9DED1F}" dt="2022-12-21T12:04:08.398" v="1099" actId="20577"/>
          <ac:spMkLst>
            <pc:docMk/>
            <pc:sldMk cId="3737850019" sldId="2103"/>
            <ac:spMk id="6" creationId="{F4143087-2E5F-3AA9-1F71-049E0E675309}"/>
          </ac:spMkLst>
        </pc:spChg>
        <pc:picChg chg="del">
          <ac:chgData name="Kelly Stokes" userId="3e5c5154-569e-4d81-aa91-4f91841cdfa9" providerId="ADAL" clId="{62A6D90A-817A-45B5-B2CD-350DAA9DED1F}" dt="2022-12-21T12:04:09.657" v="1100" actId="478"/>
          <ac:picMkLst>
            <pc:docMk/>
            <pc:sldMk cId="3737850019" sldId="2103"/>
            <ac:picMk id="1028" creationId="{E15E7375-BCE0-EB44-BB9B-42D0054ABA9C}"/>
          </ac:picMkLst>
        </pc:picChg>
        <pc:picChg chg="add mod">
          <ac:chgData name="Kelly Stokes" userId="3e5c5154-569e-4d81-aa91-4f91841cdfa9" providerId="ADAL" clId="{62A6D90A-817A-45B5-B2CD-350DAA9DED1F}" dt="2022-12-21T12:04:24.591" v="1102" actId="1076"/>
          <ac:picMkLst>
            <pc:docMk/>
            <pc:sldMk cId="3737850019" sldId="2103"/>
            <ac:picMk id="40962" creationId="{16D1CEBE-3513-EA86-85D6-691C5938AAF2}"/>
          </ac:picMkLst>
        </pc:picChg>
      </pc:sldChg>
      <pc:sldChg chg="addSp delSp modSp modAnim">
        <pc:chgData name="Kelly Stokes" userId="3e5c5154-569e-4d81-aa91-4f91841cdfa9" providerId="ADAL" clId="{62A6D90A-817A-45B5-B2CD-350DAA9DED1F}" dt="2022-12-21T12:05:12.937" v="1140"/>
        <pc:sldMkLst>
          <pc:docMk/>
          <pc:sldMk cId="3233279506" sldId="2104"/>
        </pc:sldMkLst>
        <pc:spChg chg="mod">
          <ac:chgData name="Kelly Stokes" userId="3e5c5154-569e-4d81-aa91-4f91841cdfa9" providerId="ADAL" clId="{62A6D90A-817A-45B5-B2CD-350DAA9DED1F}" dt="2022-12-21T12:04:32.755" v="1113" actId="20577"/>
          <ac:spMkLst>
            <pc:docMk/>
            <pc:sldMk cId="3233279506" sldId="2104"/>
            <ac:spMk id="2" creationId="{52DA34BA-82FC-47C5-BCE1-BB65E08B92A1}"/>
          </ac:spMkLst>
        </pc:spChg>
        <pc:spChg chg="mod">
          <ac:chgData name="Kelly Stokes" userId="3e5c5154-569e-4d81-aa91-4f91841cdfa9" providerId="ADAL" clId="{62A6D90A-817A-45B5-B2CD-350DAA9DED1F}" dt="2022-12-21T12:04:37.872" v="1125" actId="20577"/>
          <ac:spMkLst>
            <pc:docMk/>
            <pc:sldMk cId="3233279506" sldId="2104"/>
            <ac:spMk id="5" creationId="{EBB8FA13-5BDC-AA50-B2C6-E5B9B422AFA4}"/>
          </ac:spMkLst>
        </pc:spChg>
        <pc:spChg chg="mod">
          <ac:chgData name="Kelly Stokes" userId="3e5c5154-569e-4d81-aa91-4f91841cdfa9" providerId="ADAL" clId="{62A6D90A-817A-45B5-B2CD-350DAA9DED1F}" dt="2022-12-21T12:04:42.432" v="1133" actId="20577"/>
          <ac:spMkLst>
            <pc:docMk/>
            <pc:sldMk cId="3233279506" sldId="2104"/>
            <ac:spMk id="6" creationId="{F4143087-2E5F-3AA9-1F71-049E0E675309}"/>
          </ac:spMkLst>
        </pc:spChg>
        <pc:picChg chg="del">
          <ac:chgData name="Kelly Stokes" userId="3e5c5154-569e-4d81-aa91-4f91841cdfa9" providerId="ADAL" clId="{62A6D90A-817A-45B5-B2CD-350DAA9DED1F}" dt="2022-12-21T12:04:46.935" v="1134" actId="478"/>
          <ac:picMkLst>
            <pc:docMk/>
            <pc:sldMk cId="3233279506" sldId="2104"/>
            <ac:picMk id="2052" creationId="{475ADAC9-02C8-CE3F-2E72-59EB20101CA4}"/>
          </ac:picMkLst>
        </pc:picChg>
        <pc:picChg chg="add mod">
          <ac:chgData name="Kelly Stokes" userId="3e5c5154-569e-4d81-aa91-4f91841cdfa9" providerId="ADAL" clId="{62A6D90A-817A-45B5-B2CD-350DAA9DED1F}" dt="2022-12-21T12:05:07.316" v="1137" actId="732"/>
          <ac:picMkLst>
            <pc:docMk/>
            <pc:sldMk cId="3233279506" sldId="2104"/>
            <ac:picMk id="39938" creationId="{1657D695-4AD5-94AB-CADE-DB54924C8912}"/>
          </ac:picMkLst>
        </pc:picChg>
      </pc:sldChg>
      <pc:sldChg chg="addSp delSp modSp modAnim">
        <pc:chgData name="Kelly Stokes" userId="3e5c5154-569e-4d81-aa91-4f91841cdfa9" providerId="ADAL" clId="{62A6D90A-817A-45B5-B2CD-350DAA9DED1F}" dt="2022-12-21T12:06:19.188" v="1196" actId="14100"/>
        <pc:sldMkLst>
          <pc:docMk/>
          <pc:sldMk cId="838391775" sldId="2105"/>
        </pc:sldMkLst>
        <pc:spChg chg="mod">
          <ac:chgData name="Kelly Stokes" userId="3e5c5154-569e-4d81-aa91-4f91841cdfa9" providerId="ADAL" clId="{62A6D90A-817A-45B5-B2CD-350DAA9DED1F}" dt="2022-12-21T12:05:20.884" v="1150" actId="20577"/>
          <ac:spMkLst>
            <pc:docMk/>
            <pc:sldMk cId="838391775" sldId="2105"/>
            <ac:spMk id="2" creationId="{52DA34BA-82FC-47C5-BCE1-BB65E08B92A1}"/>
          </ac:spMkLst>
        </pc:spChg>
        <pc:spChg chg="mod">
          <ac:chgData name="Kelly Stokes" userId="3e5c5154-569e-4d81-aa91-4f91841cdfa9" providerId="ADAL" clId="{62A6D90A-817A-45B5-B2CD-350DAA9DED1F}" dt="2022-12-21T12:05:34.404" v="1178" actId="20577"/>
          <ac:spMkLst>
            <pc:docMk/>
            <pc:sldMk cId="838391775" sldId="2105"/>
            <ac:spMk id="5" creationId="{EBB8FA13-5BDC-AA50-B2C6-E5B9B422AFA4}"/>
          </ac:spMkLst>
        </pc:spChg>
        <pc:spChg chg="mod">
          <ac:chgData name="Kelly Stokes" userId="3e5c5154-569e-4d81-aa91-4f91841cdfa9" providerId="ADAL" clId="{62A6D90A-817A-45B5-B2CD-350DAA9DED1F}" dt="2022-12-21T12:05:39.751" v="1187" actId="20577"/>
          <ac:spMkLst>
            <pc:docMk/>
            <pc:sldMk cId="838391775" sldId="2105"/>
            <ac:spMk id="6" creationId="{F4143087-2E5F-3AA9-1F71-049E0E675309}"/>
          </ac:spMkLst>
        </pc:spChg>
        <pc:picChg chg="del">
          <ac:chgData name="Kelly Stokes" userId="3e5c5154-569e-4d81-aa91-4f91841cdfa9" providerId="ADAL" clId="{62A6D90A-817A-45B5-B2CD-350DAA9DED1F}" dt="2022-12-21T12:05:42.715" v="1188" actId="478"/>
          <ac:picMkLst>
            <pc:docMk/>
            <pc:sldMk cId="838391775" sldId="2105"/>
            <ac:picMk id="3076" creationId="{46AB6716-AE41-E260-C7EA-A7F6C4AA385B}"/>
          </ac:picMkLst>
        </pc:picChg>
        <pc:picChg chg="add mod">
          <ac:chgData name="Kelly Stokes" userId="3e5c5154-569e-4d81-aa91-4f91841cdfa9" providerId="ADAL" clId="{62A6D90A-817A-45B5-B2CD-350DAA9DED1F}" dt="2022-12-21T12:06:19.188" v="1196" actId="14100"/>
          <ac:picMkLst>
            <pc:docMk/>
            <pc:sldMk cId="838391775" sldId="2105"/>
            <ac:picMk id="38914" creationId="{6F566DBF-A01E-9FBF-E64B-ED9DD98BBA29}"/>
          </ac:picMkLst>
        </pc:picChg>
      </pc:sldChg>
      <pc:sldChg chg="addSp delSp modSp modAnim">
        <pc:chgData name="Kelly Stokes" userId="3e5c5154-569e-4d81-aa91-4f91841cdfa9" providerId="ADAL" clId="{62A6D90A-817A-45B5-B2CD-350DAA9DED1F}" dt="2022-12-21T12:06:55.555" v="1226"/>
        <pc:sldMkLst>
          <pc:docMk/>
          <pc:sldMk cId="954163588" sldId="2106"/>
        </pc:sldMkLst>
        <pc:spChg chg="mod">
          <ac:chgData name="Kelly Stokes" userId="3e5c5154-569e-4d81-aa91-4f91841cdfa9" providerId="ADAL" clId="{62A6D90A-817A-45B5-B2CD-350DAA9DED1F}" dt="2022-12-21T12:06:30.033" v="1206" actId="20577"/>
          <ac:spMkLst>
            <pc:docMk/>
            <pc:sldMk cId="954163588" sldId="2106"/>
            <ac:spMk id="2" creationId="{52DA34BA-82FC-47C5-BCE1-BB65E08B92A1}"/>
          </ac:spMkLst>
        </pc:spChg>
        <pc:spChg chg="mod">
          <ac:chgData name="Kelly Stokes" userId="3e5c5154-569e-4d81-aa91-4f91841cdfa9" providerId="ADAL" clId="{62A6D90A-817A-45B5-B2CD-350DAA9DED1F}" dt="2022-12-21T12:06:42.109" v="1225" actId="20577"/>
          <ac:spMkLst>
            <pc:docMk/>
            <pc:sldMk cId="954163588" sldId="2106"/>
            <ac:spMk id="8" creationId="{B0B20B61-5057-D7DD-C3F9-0AB185533D24}"/>
          </ac:spMkLst>
        </pc:spChg>
        <pc:spChg chg="mod">
          <ac:chgData name="Kelly Stokes" userId="3e5c5154-569e-4d81-aa91-4f91841cdfa9" providerId="ADAL" clId="{62A6D90A-817A-45B5-B2CD-350DAA9DED1F}" dt="2022-12-21T12:06:55.555" v="1226"/>
          <ac:spMkLst>
            <pc:docMk/>
            <pc:sldMk cId="954163588" sldId="2106"/>
            <ac:spMk id="12" creationId="{E384BFF7-3319-CAE2-192F-C4DCBBBBFCCA}"/>
          </ac:spMkLst>
        </pc:spChg>
        <pc:picChg chg="add mod">
          <ac:chgData name="Kelly Stokes" userId="3e5c5154-569e-4d81-aa91-4f91841cdfa9" providerId="ADAL" clId="{62A6D90A-817A-45B5-B2CD-350DAA9DED1F}" dt="2022-12-21T12:06:26.008" v="1198"/>
          <ac:picMkLst>
            <pc:docMk/>
            <pc:sldMk cId="954163588" sldId="2106"/>
            <ac:picMk id="3" creationId="{D64635B6-3FF0-8652-4537-DC16A1C183B6}"/>
          </ac:picMkLst>
        </pc:picChg>
        <pc:picChg chg="del">
          <ac:chgData name="Kelly Stokes" userId="3e5c5154-569e-4d81-aa91-4f91841cdfa9" providerId="ADAL" clId="{62A6D90A-817A-45B5-B2CD-350DAA9DED1F}" dt="2022-12-21T12:06:25.652" v="1197" actId="478"/>
          <ac:picMkLst>
            <pc:docMk/>
            <pc:sldMk cId="954163588" sldId="2106"/>
            <ac:picMk id="5" creationId="{C016A011-7AF9-B0F2-C974-3D28D7395D17}"/>
          </ac:picMkLst>
        </pc:picChg>
      </pc:sldChg>
      <pc:sldChg chg="addSp delSp modSp modAnim">
        <pc:chgData name="Kelly Stokes" userId="3e5c5154-569e-4d81-aa91-4f91841cdfa9" providerId="ADAL" clId="{62A6D90A-817A-45B5-B2CD-350DAA9DED1F}" dt="2022-12-21T12:07:33.480" v="1262"/>
        <pc:sldMkLst>
          <pc:docMk/>
          <pc:sldMk cId="2723816237" sldId="2107"/>
        </pc:sldMkLst>
        <pc:spChg chg="mod">
          <ac:chgData name="Kelly Stokes" userId="3e5c5154-569e-4d81-aa91-4f91841cdfa9" providerId="ADAL" clId="{62A6D90A-817A-45B5-B2CD-350DAA9DED1F}" dt="2022-12-21T12:07:07.955" v="1238" actId="20577"/>
          <ac:spMkLst>
            <pc:docMk/>
            <pc:sldMk cId="2723816237" sldId="2107"/>
            <ac:spMk id="2" creationId="{52DA34BA-82FC-47C5-BCE1-BB65E08B92A1}"/>
          </ac:spMkLst>
        </pc:spChg>
        <pc:spChg chg="mod">
          <ac:chgData name="Kelly Stokes" userId="3e5c5154-569e-4d81-aa91-4f91841cdfa9" providerId="ADAL" clId="{62A6D90A-817A-45B5-B2CD-350DAA9DED1F}" dt="2022-12-21T12:07:20.555" v="1261" actId="20577"/>
          <ac:spMkLst>
            <pc:docMk/>
            <pc:sldMk cId="2723816237" sldId="2107"/>
            <ac:spMk id="8" creationId="{B0B20B61-5057-D7DD-C3F9-0AB185533D24}"/>
          </ac:spMkLst>
        </pc:spChg>
        <pc:spChg chg="mod">
          <ac:chgData name="Kelly Stokes" userId="3e5c5154-569e-4d81-aa91-4f91841cdfa9" providerId="ADAL" clId="{62A6D90A-817A-45B5-B2CD-350DAA9DED1F}" dt="2022-12-21T12:07:33.480" v="1262"/>
          <ac:spMkLst>
            <pc:docMk/>
            <pc:sldMk cId="2723816237" sldId="2107"/>
            <ac:spMk id="12" creationId="{E384BFF7-3319-CAE2-192F-C4DCBBBBFCCA}"/>
          </ac:spMkLst>
        </pc:spChg>
        <pc:picChg chg="add mod">
          <ac:chgData name="Kelly Stokes" userId="3e5c5154-569e-4d81-aa91-4f91841cdfa9" providerId="ADAL" clId="{62A6D90A-817A-45B5-B2CD-350DAA9DED1F}" dt="2022-12-21T12:07:02.601" v="1228"/>
          <ac:picMkLst>
            <pc:docMk/>
            <pc:sldMk cId="2723816237" sldId="2107"/>
            <ac:picMk id="3" creationId="{C574B7A9-F883-749E-A829-ADD5440E6B9C}"/>
          </ac:picMkLst>
        </pc:picChg>
        <pc:picChg chg="del">
          <ac:chgData name="Kelly Stokes" userId="3e5c5154-569e-4d81-aa91-4f91841cdfa9" providerId="ADAL" clId="{62A6D90A-817A-45B5-B2CD-350DAA9DED1F}" dt="2022-12-21T12:07:02.244" v="1227" actId="478"/>
          <ac:picMkLst>
            <pc:docMk/>
            <pc:sldMk cId="2723816237" sldId="2107"/>
            <ac:picMk id="5" creationId="{A04E4919-D917-8F88-7294-7504A2ADE561}"/>
          </ac:picMkLst>
        </pc:picChg>
      </pc:sldChg>
      <pc:sldChg chg="addSp delSp modSp modAnim">
        <pc:chgData name="Kelly Stokes" userId="3e5c5154-569e-4d81-aa91-4f91841cdfa9" providerId="ADAL" clId="{62A6D90A-817A-45B5-B2CD-350DAA9DED1F}" dt="2022-12-21T12:08:13.269" v="1310"/>
        <pc:sldMkLst>
          <pc:docMk/>
          <pc:sldMk cId="200214125" sldId="2108"/>
        </pc:sldMkLst>
        <pc:spChg chg="mod">
          <ac:chgData name="Kelly Stokes" userId="3e5c5154-569e-4d81-aa91-4f91841cdfa9" providerId="ADAL" clId="{62A6D90A-817A-45B5-B2CD-350DAA9DED1F}" dt="2022-12-21T12:07:49.044" v="1278" actId="20577"/>
          <ac:spMkLst>
            <pc:docMk/>
            <pc:sldMk cId="200214125" sldId="2108"/>
            <ac:spMk id="2" creationId="{52DA34BA-82FC-47C5-BCE1-BB65E08B92A1}"/>
          </ac:spMkLst>
        </pc:spChg>
        <pc:spChg chg="mod">
          <ac:chgData name="Kelly Stokes" userId="3e5c5154-569e-4d81-aa91-4f91841cdfa9" providerId="ADAL" clId="{62A6D90A-817A-45B5-B2CD-350DAA9DED1F}" dt="2022-12-21T12:08:02.305" v="1309" actId="20577"/>
          <ac:spMkLst>
            <pc:docMk/>
            <pc:sldMk cId="200214125" sldId="2108"/>
            <ac:spMk id="8" creationId="{B0B20B61-5057-D7DD-C3F9-0AB185533D24}"/>
          </ac:spMkLst>
        </pc:spChg>
        <pc:spChg chg="mod">
          <ac:chgData name="Kelly Stokes" userId="3e5c5154-569e-4d81-aa91-4f91841cdfa9" providerId="ADAL" clId="{62A6D90A-817A-45B5-B2CD-350DAA9DED1F}" dt="2022-12-21T12:08:13.269" v="1310"/>
          <ac:spMkLst>
            <pc:docMk/>
            <pc:sldMk cId="200214125" sldId="2108"/>
            <ac:spMk id="12" creationId="{E384BFF7-3319-CAE2-192F-C4DCBBBBFCCA}"/>
          </ac:spMkLst>
        </pc:spChg>
        <pc:picChg chg="add mod">
          <ac:chgData name="Kelly Stokes" userId="3e5c5154-569e-4d81-aa91-4f91841cdfa9" providerId="ADAL" clId="{62A6D90A-817A-45B5-B2CD-350DAA9DED1F}" dt="2022-12-21T12:07:42.371" v="1265" actId="1076"/>
          <ac:picMkLst>
            <pc:docMk/>
            <pc:sldMk cId="200214125" sldId="2108"/>
            <ac:picMk id="3" creationId="{1B6B7D30-DEA9-A4E0-AF0C-C6DD24011A4C}"/>
          </ac:picMkLst>
        </pc:picChg>
        <pc:picChg chg="del">
          <ac:chgData name="Kelly Stokes" userId="3e5c5154-569e-4d81-aa91-4f91841cdfa9" providerId="ADAL" clId="{62A6D90A-817A-45B5-B2CD-350DAA9DED1F}" dt="2022-12-21T12:07:40.401" v="1263" actId="478"/>
          <ac:picMkLst>
            <pc:docMk/>
            <pc:sldMk cId="200214125" sldId="2108"/>
            <ac:picMk id="5" creationId="{19F9A0B1-914D-946D-8103-9308E420E1F6}"/>
          </ac:picMkLst>
        </pc:picChg>
      </pc:sldChg>
      <pc:sldChg chg="modSp mod">
        <pc:chgData name="Kelly Stokes" userId="3e5c5154-569e-4d81-aa91-4f91841cdfa9" providerId="ADAL" clId="{62A6D90A-817A-45B5-B2CD-350DAA9DED1F}" dt="2022-12-21T12:08:52.976" v="1317" actId="27636"/>
        <pc:sldMkLst>
          <pc:docMk/>
          <pc:sldMk cId="72665227" sldId="2109"/>
        </pc:sldMkLst>
        <pc:spChg chg="mod">
          <ac:chgData name="Kelly Stokes" userId="3e5c5154-569e-4d81-aa91-4f91841cdfa9" providerId="ADAL" clId="{62A6D90A-817A-45B5-B2CD-350DAA9DED1F}" dt="2022-12-21T12:08:38.968" v="1313" actId="1076"/>
          <ac:spMkLst>
            <pc:docMk/>
            <pc:sldMk cId="72665227" sldId="2109"/>
            <ac:spMk id="2" creationId="{52DA34BA-82FC-47C5-BCE1-BB65E08B92A1}"/>
          </ac:spMkLst>
        </pc:spChg>
        <pc:spChg chg="mod">
          <ac:chgData name="Kelly Stokes" userId="3e5c5154-569e-4d81-aa91-4f91841cdfa9" providerId="ADAL" clId="{62A6D90A-817A-45B5-B2CD-350DAA9DED1F}" dt="2022-12-21T12:08:52.976" v="1317" actId="27636"/>
          <ac:spMkLst>
            <pc:docMk/>
            <pc:sldMk cId="72665227" sldId="2109"/>
            <ac:spMk id="3" creationId="{847A1AC9-9EC9-E1AA-348D-958CE44F2772}"/>
          </ac:spMkLst>
        </pc:spChg>
      </pc:sldChg>
      <pc:sldChg chg="modSp mod">
        <pc:chgData name="Kelly Stokes" userId="3e5c5154-569e-4d81-aa91-4f91841cdfa9" providerId="ADAL" clId="{62A6D90A-817A-45B5-B2CD-350DAA9DED1F}" dt="2022-12-21T12:09:19.622" v="1323" actId="27636"/>
        <pc:sldMkLst>
          <pc:docMk/>
          <pc:sldMk cId="1725180302" sldId="2110"/>
        </pc:sldMkLst>
        <pc:spChg chg="mod">
          <ac:chgData name="Kelly Stokes" userId="3e5c5154-569e-4d81-aa91-4f91841cdfa9" providerId="ADAL" clId="{62A6D90A-817A-45B5-B2CD-350DAA9DED1F}" dt="2022-12-21T12:09:10.291" v="1320" actId="313"/>
          <ac:spMkLst>
            <pc:docMk/>
            <pc:sldMk cId="1725180302" sldId="2110"/>
            <ac:spMk id="2" creationId="{52DA34BA-82FC-47C5-BCE1-BB65E08B92A1}"/>
          </ac:spMkLst>
        </pc:spChg>
        <pc:spChg chg="mod">
          <ac:chgData name="Kelly Stokes" userId="3e5c5154-569e-4d81-aa91-4f91841cdfa9" providerId="ADAL" clId="{62A6D90A-817A-45B5-B2CD-350DAA9DED1F}" dt="2022-12-21T12:09:19.622" v="1323" actId="27636"/>
          <ac:spMkLst>
            <pc:docMk/>
            <pc:sldMk cId="1725180302" sldId="2110"/>
            <ac:spMk id="3" creationId="{847A1AC9-9EC9-E1AA-348D-958CE44F2772}"/>
          </ac:spMkLst>
        </pc:spChg>
      </pc:sldChg>
      <pc:sldChg chg="modSp mod">
        <pc:chgData name="Kelly Stokes" userId="3e5c5154-569e-4d81-aa91-4f91841cdfa9" providerId="ADAL" clId="{62A6D90A-817A-45B5-B2CD-350DAA9DED1F}" dt="2022-12-21T12:09:44.836" v="1334" actId="27636"/>
        <pc:sldMkLst>
          <pc:docMk/>
          <pc:sldMk cId="3911063692" sldId="2111"/>
        </pc:sldMkLst>
        <pc:spChg chg="mod">
          <ac:chgData name="Kelly Stokes" userId="3e5c5154-569e-4d81-aa91-4f91841cdfa9" providerId="ADAL" clId="{62A6D90A-817A-45B5-B2CD-350DAA9DED1F}" dt="2022-12-21T12:09:35.479" v="1325" actId="27636"/>
          <ac:spMkLst>
            <pc:docMk/>
            <pc:sldMk cId="3911063692" sldId="2111"/>
            <ac:spMk id="2" creationId="{52DA34BA-82FC-47C5-BCE1-BB65E08B92A1}"/>
          </ac:spMkLst>
        </pc:spChg>
        <pc:spChg chg="mod">
          <ac:chgData name="Kelly Stokes" userId="3e5c5154-569e-4d81-aa91-4f91841cdfa9" providerId="ADAL" clId="{62A6D90A-817A-45B5-B2CD-350DAA9DED1F}" dt="2022-12-21T12:09:44.836" v="1334" actId="27636"/>
          <ac:spMkLst>
            <pc:docMk/>
            <pc:sldMk cId="3911063692" sldId="2111"/>
            <ac:spMk id="3" creationId="{847A1AC9-9EC9-E1AA-348D-958CE44F2772}"/>
          </ac:spMkLst>
        </pc:spChg>
      </pc:sldChg>
      <pc:sldChg chg="modNotesTx">
        <pc:chgData name="Kelly Stokes" userId="3e5c5154-569e-4d81-aa91-4f91841cdfa9" providerId="ADAL" clId="{62A6D90A-817A-45B5-B2CD-350DAA9DED1F}" dt="2022-12-21T12:10:02.832" v="1335"/>
        <pc:sldMkLst>
          <pc:docMk/>
          <pc:sldMk cId="750269829" sldId="2120"/>
        </pc:sldMkLst>
      </pc:sldChg>
      <pc:sldChg chg="modSp mod">
        <pc:chgData name="Kelly Stokes" userId="3e5c5154-569e-4d81-aa91-4f91841cdfa9" providerId="ADAL" clId="{62A6D90A-817A-45B5-B2CD-350DAA9DED1F}" dt="2022-12-21T12:10:07.150" v="1336"/>
        <pc:sldMkLst>
          <pc:docMk/>
          <pc:sldMk cId="3152528929" sldId="2121"/>
        </pc:sldMkLst>
        <pc:spChg chg="mod">
          <ac:chgData name="Kelly Stokes" userId="3e5c5154-569e-4d81-aa91-4f91841cdfa9" providerId="ADAL" clId="{62A6D90A-817A-45B5-B2CD-350DAA9DED1F}" dt="2022-12-21T12:10:07.150" v="1336"/>
          <ac:spMkLst>
            <pc:docMk/>
            <pc:sldMk cId="3152528929" sldId="2121"/>
            <ac:spMk id="2" creationId="{77E26784-A357-92CE-B6B1-8F248D3D665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20/12/2022</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Scientist believe this does signify the impact of global warming.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98</a:t>
            </a:fld>
            <a:endParaRPr lang="en-GB"/>
          </a:p>
        </p:txBody>
      </p:sp>
    </p:spTree>
    <p:extLst>
      <p:ext uri="{BB962C8B-B14F-4D97-AF65-F5344CB8AC3E}">
        <p14:creationId xmlns:p14="http://schemas.microsoft.com/office/powerpoint/2010/main" val="22280745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100</a:t>
            </a:fld>
            <a:endParaRPr lang="en-GB"/>
          </a:p>
        </p:txBody>
      </p:sp>
    </p:spTree>
    <p:extLst>
      <p:ext uri="{BB962C8B-B14F-4D97-AF65-F5344CB8AC3E}">
        <p14:creationId xmlns:p14="http://schemas.microsoft.com/office/powerpoint/2010/main" val="4076321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103</a:t>
            </a:fld>
            <a:endParaRPr lang="en-GB" dirty="0"/>
          </a:p>
        </p:txBody>
      </p:sp>
    </p:spTree>
    <p:extLst>
      <p:ext uri="{BB962C8B-B14F-4D97-AF65-F5344CB8AC3E}">
        <p14:creationId xmlns:p14="http://schemas.microsoft.com/office/powerpoint/2010/main" val="19146287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Those who do not believe in the impact of global warming say scientists are mistaken.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130</a:t>
            </a:fld>
            <a:endParaRPr lang="en-GB"/>
          </a:p>
        </p:txBody>
      </p:sp>
    </p:spTree>
    <p:extLst>
      <p:ext uri="{BB962C8B-B14F-4D97-AF65-F5344CB8AC3E}">
        <p14:creationId xmlns:p14="http://schemas.microsoft.com/office/powerpoint/2010/main" val="9296681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132</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sincere   immediately  hindrance nuisance  yacht neighbour amplify falsify blacken mistaken </a:t>
            </a:r>
          </a:p>
        </p:txBody>
      </p:sp>
      <p:sp>
        <p:nvSpPr>
          <p:cNvPr id="4" name="Slide Number Placeholder 3"/>
          <p:cNvSpPr>
            <a:spLocks noGrp="1"/>
          </p:cNvSpPr>
          <p:nvPr>
            <p:ph type="sldNum" sz="quarter" idx="5"/>
          </p:nvPr>
        </p:nvSpPr>
        <p:spPr/>
        <p:txBody>
          <a:bodyPr/>
          <a:lstStyle/>
          <a:p>
            <a:fld id="{A370640F-E73A-4148-92BA-D1C70A966614}" type="slidenum">
              <a:rPr lang="en-GB" smtClean="0"/>
              <a:t>164</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165</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166</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167</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168</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169</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170</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171</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It is positioned partly in Tanzania and partly in its neighbour, Kenya.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33</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35</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38</a:t>
            </a:fld>
            <a:endParaRPr lang="en-GB" dirty="0"/>
          </a:p>
        </p:txBody>
      </p:sp>
    </p:spTree>
    <p:extLst>
      <p:ext uri="{BB962C8B-B14F-4D97-AF65-F5344CB8AC3E}">
        <p14:creationId xmlns:p14="http://schemas.microsoft.com/office/powerpoint/2010/main" val="28079899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In recent years, the glaciers that would brighten the volcano, have almost completely vanished.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66</a:t>
            </a:fld>
            <a:endParaRPr lang="en-GB" dirty="0"/>
          </a:p>
        </p:txBody>
      </p:sp>
    </p:spTree>
    <p:extLst>
      <p:ext uri="{BB962C8B-B14F-4D97-AF65-F5344CB8AC3E}">
        <p14:creationId xmlns:p14="http://schemas.microsoft.com/office/powerpoint/2010/main" val="16848836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68</a:t>
            </a:fld>
            <a:endParaRPr lang="en-GB" dirty="0"/>
          </a:p>
        </p:txBody>
      </p:sp>
    </p:spTree>
    <p:extLst>
      <p:ext uri="{BB962C8B-B14F-4D97-AF65-F5344CB8AC3E}">
        <p14:creationId xmlns:p14="http://schemas.microsoft.com/office/powerpoint/2010/main" val="28688123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71</a:t>
            </a:fld>
            <a:endParaRPr lang="en-GB" dirty="0"/>
          </a:p>
        </p:txBody>
      </p:sp>
    </p:spTree>
    <p:extLst>
      <p:ext uri="{BB962C8B-B14F-4D97-AF65-F5344CB8AC3E}">
        <p14:creationId xmlns:p14="http://schemas.microsoft.com/office/powerpoint/2010/main" val="37162482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20/12/2022</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20/12/2022</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20/12/2022</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20/12/2022</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20/12/2022</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20/12/2022</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20/12/2022</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20/12/2022</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20/12/2022</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20/12/2022</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20/12/2022</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20/12/2022</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Y6</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Spring 2</a:t>
            </a:r>
          </a:p>
          <a:p>
            <a:r>
              <a:rPr lang="en-GB" dirty="0">
                <a:latin typeface="Twinkl Cursive Looped" panose="02000000000000000000" pitchFamily="2" charset="0"/>
              </a:rPr>
              <a:t>Week 3</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cemetery   </a:t>
            </a:r>
          </a:p>
        </p:txBody>
      </p:sp>
      <p:sp>
        <p:nvSpPr>
          <p:cNvPr id="3" name="Rectangle 2">
            <a:extLst>
              <a:ext uri="{FF2B5EF4-FFF2-40B4-BE49-F238E27FC236}">
                <a16:creationId xmlns:a16="http://schemas.microsoft.com/office/drawing/2014/main" id="{13BB5EC0-7A96-4D29-A835-6FAE896C31A4}"/>
              </a:ext>
            </a:extLst>
          </p:cNvPr>
          <p:cNvSpPr/>
          <p:nvPr/>
        </p:nvSpPr>
        <p:spPr>
          <a:xfrm>
            <a:off x="4751614" y="3567961"/>
            <a:ext cx="979715" cy="75715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30" name="Picture 6" descr="Image result for cemetery clipart">
            <a:extLst>
              <a:ext uri="{FF2B5EF4-FFF2-40B4-BE49-F238E27FC236}">
                <a16:creationId xmlns:a16="http://schemas.microsoft.com/office/drawing/2014/main" id="{2DD139B4-2FD2-1569-9FBA-466169A551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946" y="791936"/>
            <a:ext cx="29146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6797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Spring 2</a:t>
            </a:r>
          </a:p>
          <a:p>
            <a:r>
              <a:rPr lang="en-GB" sz="7200" dirty="0">
                <a:latin typeface="Twinkl Cursive Looped" panose="02000000000000000000" pitchFamily="2" charset="0"/>
              </a:rPr>
              <a:t>Week 3 - Thursday</a:t>
            </a:r>
          </a:p>
          <a:p>
            <a:endParaRPr lang="en-GB" sz="7200" dirty="0"/>
          </a:p>
        </p:txBody>
      </p:sp>
    </p:spTree>
    <p:extLst>
      <p:ext uri="{BB962C8B-B14F-4D97-AF65-F5344CB8AC3E}">
        <p14:creationId xmlns:p14="http://schemas.microsoft.com/office/powerpoint/2010/main" val="210720803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938B9E3-E1BC-A6F9-3999-E70B34D889D5}"/>
              </a:ext>
            </a:extLst>
          </p:cNvPr>
          <p:cNvPicPr>
            <a:picLocks noChangeAspect="1"/>
          </p:cNvPicPr>
          <p:nvPr/>
        </p:nvPicPr>
        <p:blipFill rotWithShape="1">
          <a:blip r:embed="rId2"/>
          <a:srcRect l="15671" t="17842" r="14687" b="12601"/>
          <a:stretch/>
        </p:blipFill>
        <p:spPr>
          <a:xfrm>
            <a:off x="163286" y="114301"/>
            <a:ext cx="11789228" cy="6620104"/>
          </a:xfrm>
          <a:prstGeom prst="rect">
            <a:avLst/>
          </a:prstGeom>
        </p:spPr>
      </p:pic>
    </p:spTree>
    <p:extLst>
      <p:ext uri="{BB962C8B-B14F-4D97-AF65-F5344CB8AC3E}">
        <p14:creationId xmlns:p14="http://schemas.microsoft.com/office/powerpoint/2010/main" val="147311611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69450180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47784508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sincere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93272" y="1727051"/>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a:t>
            </a:r>
            <a:r>
              <a:rPr kumimoji="0" lang="en-GB" sz="4800" b="0" i="0" u="none" strike="noStrike" kern="1200" cap="none" spc="0" normalizeH="0" noProof="0" dirty="0">
                <a:ln>
                  <a:noFill/>
                </a:ln>
                <a:solidFill>
                  <a:prstClr val="black"/>
                </a:solidFill>
                <a:effectLst/>
                <a:uLnTx/>
                <a:uFillTx/>
                <a:latin typeface="Twinkl Cursive Looped" panose="02000000000000000000" pitchFamily="2" charset="0"/>
              </a:rPr>
              <a:t> </a:t>
            </a:r>
            <a:r>
              <a:rPr lang="en-GB" sz="4800" dirty="0">
                <a:solidFill>
                  <a:prstClr val="black"/>
                </a:solidFill>
                <a:latin typeface="Twinkl Cursive Looped" panose="02000000000000000000" pitchFamily="2" charset="0"/>
              </a:rPr>
              <a:t>free from pretence or deceit; proceeding from genuine feelings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6" name="Picture 6" descr="Image result for sincere clipart">
            <a:extLst>
              <a:ext uri="{FF2B5EF4-FFF2-40B4-BE49-F238E27FC236}">
                <a16:creationId xmlns:a16="http://schemas.microsoft.com/office/drawing/2014/main" id="{0F1C00A5-443C-7AE5-3927-C6C6FEF87D8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578"/>
          <a:stretch/>
        </p:blipFill>
        <p:spPr bwMode="auto">
          <a:xfrm>
            <a:off x="288812" y="247481"/>
            <a:ext cx="1295400" cy="15160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5393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immediately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819991"/>
            <a:ext cx="11614375" cy="1046440"/>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at once; instantly</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6" name="Picture 6" descr="Image result for immediately clipart">
            <a:extLst>
              <a:ext uri="{FF2B5EF4-FFF2-40B4-BE49-F238E27FC236}">
                <a16:creationId xmlns:a16="http://schemas.microsoft.com/office/drawing/2014/main" id="{997378B0-5A15-FFA6-FFB6-9D48426AFC3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031"/>
          <a:stretch/>
        </p:blipFill>
        <p:spPr bwMode="auto">
          <a:xfrm>
            <a:off x="593272" y="332822"/>
            <a:ext cx="1533525" cy="15939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4028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10246"/>
                                        </p:tgtEl>
                                        <p:attrNameLst>
                                          <p:attrName>style.visibility</p:attrName>
                                        </p:attrNameLst>
                                      </p:cBhvr>
                                      <p:to>
                                        <p:strVal val="visible"/>
                                      </p:to>
                                    </p:set>
                                    <p:animEffect transition="in" filter="fade">
                                      <p:cBhvr>
                                        <p:cTn id="11" dur="500"/>
                                        <p:tgtEl>
                                          <p:spTgt spid="10246"/>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946239"/>
            <a:ext cx="10515600" cy="1481650"/>
          </a:xfrm>
        </p:spPr>
        <p:txBody>
          <a:bodyPr>
            <a:normAutofit/>
          </a:bodyPr>
          <a:lstStyle/>
          <a:p>
            <a:pPr algn="ctr"/>
            <a:r>
              <a:rPr lang="en-GB" dirty="0">
                <a:latin typeface="Twinkl Cursive Looped" panose="02000000000000000000" pitchFamily="2" charset="0"/>
              </a:rPr>
              <a:t>Soft c spelt </a:t>
            </a:r>
            <a:r>
              <a:rPr lang="en-GB" dirty="0" err="1">
                <a:latin typeface="Twinkl Cursive Looped" panose="02000000000000000000" pitchFamily="2" charset="0"/>
              </a:rPr>
              <a:t>ce</a:t>
            </a:r>
            <a:endParaRPr lang="en-GB" dirty="0">
              <a:latin typeface="Twinkl Cursive Looped" panose="02000000000000000000" pitchFamily="2" charset="0"/>
            </a:endParaRPr>
          </a:p>
        </p:txBody>
      </p:sp>
    </p:spTree>
    <p:extLst>
      <p:ext uri="{BB962C8B-B14F-4D97-AF65-F5344CB8AC3E}">
        <p14:creationId xmlns:p14="http://schemas.microsoft.com/office/powerpoint/2010/main" val="9977640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err="1">
                <a:latin typeface="Twinkl Cursive Looped" panose="02000000000000000000" pitchFamily="2" charset="0"/>
              </a:rPr>
              <a:t>ce</a:t>
            </a:r>
            <a:endParaRPr lang="en-GB" dirty="0">
              <a:latin typeface="Twinkl Cursive Looped" panose="02000000000000000000" pitchFamily="2" charset="0"/>
            </a:endParaRPr>
          </a:p>
        </p:txBody>
      </p:sp>
    </p:spTree>
    <p:extLst>
      <p:ext uri="{BB962C8B-B14F-4D97-AF65-F5344CB8AC3E}">
        <p14:creationId xmlns:p14="http://schemas.microsoft.com/office/powerpoint/2010/main" val="145797841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 nuisance    </a:t>
            </a:r>
          </a:p>
        </p:txBody>
      </p:sp>
      <p:sp>
        <p:nvSpPr>
          <p:cNvPr id="3" name="Rectangle 2">
            <a:extLst>
              <a:ext uri="{FF2B5EF4-FFF2-40B4-BE49-F238E27FC236}">
                <a16:creationId xmlns:a16="http://schemas.microsoft.com/office/drawing/2014/main" id="{13BB5EC0-7A96-4D29-A835-6FAE896C31A4}"/>
              </a:ext>
            </a:extLst>
          </p:cNvPr>
          <p:cNvSpPr/>
          <p:nvPr/>
        </p:nvSpPr>
        <p:spPr>
          <a:xfrm>
            <a:off x="7249885" y="3686259"/>
            <a:ext cx="685801" cy="75715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1922" name="Picture 2" descr="Image result for nuisance clipart">
            <a:extLst>
              <a:ext uri="{FF2B5EF4-FFF2-40B4-BE49-F238E27FC236}">
                <a16:creationId xmlns:a16="http://schemas.microsoft.com/office/drawing/2014/main" id="{CC6EE366-D9CC-58AA-D74C-D661C94492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801" y="359910"/>
            <a:ext cx="1190625" cy="1533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0983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prejudice</a:t>
            </a:r>
          </a:p>
        </p:txBody>
      </p:sp>
      <p:sp>
        <p:nvSpPr>
          <p:cNvPr id="3" name="Rectangle 2">
            <a:extLst>
              <a:ext uri="{FF2B5EF4-FFF2-40B4-BE49-F238E27FC236}">
                <a16:creationId xmlns:a16="http://schemas.microsoft.com/office/drawing/2014/main" id="{0366E0B6-702E-4814-82C6-08CA2D13F3C9}"/>
              </a:ext>
            </a:extLst>
          </p:cNvPr>
          <p:cNvSpPr/>
          <p:nvPr/>
        </p:nvSpPr>
        <p:spPr>
          <a:xfrm>
            <a:off x="6889750" y="3592282"/>
            <a:ext cx="734785" cy="95386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0898" name="Picture 2" descr="Image result for prejudice clipart">
            <a:extLst>
              <a:ext uri="{FF2B5EF4-FFF2-40B4-BE49-F238E27FC236}">
                <a16:creationId xmlns:a16="http://schemas.microsoft.com/office/drawing/2014/main" id="{DC4F27CD-1699-DD3B-B0D0-F04B02C06D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6610" y="530679"/>
            <a:ext cx="26765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0613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08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certificate</a:t>
            </a:r>
          </a:p>
        </p:txBody>
      </p:sp>
      <p:sp>
        <p:nvSpPr>
          <p:cNvPr id="3" name="Rectangle 2">
            <a:extLst>
              <a:ext uri="{FF2B5EF4-FFF2-40B4-BE49-F238E27FC236}">
                <a16:creationId xmlns:a16="http://schemas.microsoft.com/office/drawing/2014/main" id="{0366E0B6-702E-4814-82C6-08CA2D13F3C9}"/>
              </a:ext>
            </a:extLst>
          </p:cNvPr>
          <p:cNvSpPr/>
          <p:nvPr/>
        </p:nvSpPr>
        <p:spPr>
          <a:xfrm>
            <a:off x="4457699" y="3608613"/>
            <a:ext cx="734785" cy="95386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6" name="Picture 8" descr="Image result for certificate clipart">
            <a:extLst>
              <a:ext uri="{FF2B5EF4-FFF2-40B4-BE49-F238E27FC236}">
                <a16:creationId xmlns:a16="http://schemas.microsoft.com/office/drawing/2014/main" id="{05E99FF4-AB5F-0EF0-6B83-718CEB18FB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6661" y="400050"/>
            <a:ext cx="1695450" cy="2400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220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34313866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011553"/>
            <a:ext cx="10515600" cy="1481650"/>
          </a:xfrm>
        </p:spPr>
        <p:txBody>
          <a:bodyPr>
            <a:normAutofit fontScale="90000"/>
          </a:bodyPr>
          <a:lstStyle/>
          <a:p>
            <a:pPr algn="ctr"/>
            <a:r>
              <a:rPr lang="en-GB" dirty="0">
                <a:latin typeface="Twinkl Cursive Looped" panose="02000000000000000000" pitchFamily="2" charset="0"/>
              </a:rPr>
              <a:t>Nouns and adjectives into verbs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fy</a:t>
            </a:r>
            <a:r>
              <a:rPr lang="en-GB" dirty="0">
                <a:latin typeface="Twinkl Cursive Looped" panose="02000000000000000000" pitchFamily="2" charset="0"/>
              </a:rPr>
              <a:t>  =  to make so</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en</a:t>
            </a:r>
            <a:endParaRPr lang="en-GB" dirty="0">
              <a:latin typeface="Twinkl Cursive Looped" panose="02000000000000000000" pitchFamily="2" charset="0"/>
            </a:endParaRPr>
          </a:p>
        </p:txBody>
      </p:sp>
    </p:spTree>
    <p:extLst>
      <p:ext uri="{BB962C8B-B14F-4D97-AF65-F5344CB8AC3E}">
        <p14:creationId xmlns:p14="http://schemas.microsoft.com/office/powerpoint/2010/main" val="302974015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Noun – person / place / thing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Verb – to do / to be</a:t>
            </a:r>
          </a:p>
        </p:txBody>
      </p:sp>
      <p:sp>
        <p:nvSpPr>
          <p:cNvPr id="4" name="Title 1">
            <a:extLst>
              <a:ext uri="{FF2B5EF4-FFF2-40B4-BE49-F238E27FC236}">
                <a16:creationId xmlns:a16="http://schemas.microsoft.com/office/drawing/2014/main" id="{D535F987-B6BB-449C-A0AF-1FAAD87B9AF1}"/>
              </a:ext>
            </a:extLst>
          </p:cNvPr>
          <p:cNvSpPr txBox="1">
            <a:spLocks/>
          </p:cNvSpPr>
          <p:nvPr/>
        </p:nvSpPr>
        <p:spPr>
          <a:xfrm>
            <a:off x="838200" y="194735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Adjective – describing a noun</a:t>
            </a:r>
          </a:p>
        </p:txBody>
      </p:sp>
    </p:spTree>
    <p:extLst>
      <p:ext uri="{BB962C8B-B14F-4D97-AF65-F5344CB8AC3E}">
        <p14:creationId xmlns:p14="http://schemas.microsoft.com/office/powerpoint/2010/main" val="2785008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lengthen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the length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lengthen = verb</a:t>
            </a:r>
          </a:p>
        </p:txBody>
      </p:sp>
      <p:pic>
        <p:nvPicPr>
          <p:cNvPr id="40962" name="Picture 2" descr="Free Measuring Length Cliparts, Download Free Measuring Length Cliparts png  images, Free ClipArts on Clipart Library">
            <a:extLst>
              <a:ext uri="{FF2B5EF4-FFF2-40B4-BE49-F238E27FC236}">
                <a16:creationId xmlns:a16="http://schemas.microsoft.com/office/drawing/2014/main" id="{16D1CEBE-3513-EA86-85D6-691C5938AA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10399"/>
            <a:ext cx="2266950" cy="2019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7850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6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mistaken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 mistake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mistaken = verb</a:t>
            </a:r>
          </a:p>
        </p:txBody>
      </p:sp>
      <p:pic>
        <p:nvPicPr>
          <p:cNvPr id="39938" name="Picture 2" descr="900+ Mistake Clip Art | Royalty Free - GoGraph">
            <a:extLst>
              <a:ext uri="{FF2B5EF4-FFF2-40B4-BE49-F238E27FC236}">
                <a16:creationId xmlns:a16="http://schemas.microsoft.com/office/drawing/2014/main" id="{1657D695-4AD5-94AB-CADE-DB54924C891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8333"/>
          <a:stretch/>
        </p:blipFill>
        <p:spPr bwMode="auto">
          <a:xfrm>
            <a:off x="217714" y="459410"/>
            <a:ext cx="1676400" cy="1704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327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9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straighten</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straight = adjective</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straighten = verb</a:t>
            </a:r>
          </a:p>
        </p:txBody>
      </p:sp>
      <p:pic>
        <p:nvPicPr>
          <p:cNvPr id="38914" name="Picture 2" descr="3d small people straighten question marks and exclamation marks painted. 3d  image. Isolated white background Stock Photo - Alamy">
            <a:extLst>
              <a:ext uri="{FF2B5EF4-FFF2-40B4-BE49-F238E27FC236}">
                <a16:creationId xmlns:a16="http://schemas.microsoft.com/office/drawing/2014/main" id="{6F566DBF-A01E-9FBF-E64B-ED9DD98BBA2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7161"/>
          <a:stretch/>
        </p:blipFill>
        <p:spPr bwMode="auto">
          <a:xfrm>
            <a:off x="329293" y="455327"/>
            <a:ext cx="3036460" cy="148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8391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89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lengthen </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59216" y="2022961"/>
            <a:ext cx="11673568" cy="1292662"/>
          </a:xfrm>
          <a:prstGeom prst="rect">
            <a:avLst/>
          </a:prstGeom>
          <a:noFill/>
        </p:spPr>
        <p:txBody>
          <a:bodyPr wrap="square">
            <a:spAutoFit/>
          </a:bodyPr>
          <a:lstStyle/>
          <a:p>
            <a:pPr algn="ctr"/>
            <a:r>
              <a:rPr lang="en-GB" sz="6000" noProof="0" dirty="0">
                <a:solidFill>
                  <a:prstClr val="black"/>
                </a:solidFill>
                <a:latin typeface="Twinkl Cursive Looped" panose="02000000000000000000" pitchFamily="2" charset="0"/>
                <a:ea typeface="+mj-ea"/>
                <a:cs typeface="+mj-cs"/>
              </a:rPr>
              <a:t>length + </a:t>
            </a:r>
            <a:r>
              <a:rPr lang="en-GB" sz="6000" noProof="0" dirty="0" err="1">
                <a:solidFill>
                  <a:prstClr val="black"/>
                </a:solidFill>
                <a:latin typeface="Twinkl Cursive Looped" panose="02000000000000000000" pitchFamily="2" charset="0"/>
                <a:ea typeface="+mj-ea"/>
                <a:cs typeface="+mj-cs"/>
              </a:rPr>
              <a:t>en</a:t>
            </a:r>
            <a:r>
              <a:rPr lang="en-GB" sz="6000" noProof="0" dirty="0">
                <a:solidFill>
                  <a:prstClr val="black"/>
                </a:solidFill>
                <a:latin typeface="Twinkl Cursive Looped" panose="02000000000000000000" pitchFamily="2" charset="0"/>
                <a:ea typeface="+mj-ea"/>
                <a:cs typeface="+mj-cs"/>
              </a:rPr>
              <a:t> =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lengthen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make or become longer </a:t>
            </a:r>
          </a:p>
        </p:txBody>
      </p:sp>
      <p:pic>
        <p:nvPicPr>
          <p:cNvPr id="3" name="Picture 2" descr="Free Measuring Length Cliparts, Download Free Measuring Length Cliparts png  images, Free ClipArts on Clipart Library">
            <a:extLst>
              <a:ext uri="{FF2B5EF4-FFF2-40B4-BE49-F238E27FC236}">
                <a16:creationId xmlns:a16="http://schemas.microsoft.com/office/drawing/2014/main" id="{D64635B6-3FF0-8652-4537-DC16A1C183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10399"/>
            <a:ext cx="2266950" cy="2019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4163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mistaken</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327932" y="2022961"/>
            <a:ext cx="11604852"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mistake</a:t>
            </a:r>
            <a:r>
              <a:rPr lang="en-GB" sz="6000" noProof="0" dirty="0">
                <a:solidFill>
                  <a:prstClr val="black"/>
                </a:solidFill>
                <a:latin typeface="Twinkl Cursive Looped" panose="02000000000000000000" pitchFamily="2" charset="0"/>
                <a:ea typeface="+mj-ea"/>
                <a:cs typeface="+mj-cs"/>
              </a:rPr>
              <a:t> (-e) + </a:t>
            </a:r>
            <a:r>
              <a:rPr lang="en-GB" sz="6000" noProof="0" dirty="0" err="1">
                <a:solidFill>
                  <a:prstClr val="black"/>
                </a:solidFill>
                <a:latin typeface="Twinkl Cursive Looped" panose="02000000000000000000" pitchFamily="2" charset="0"/>
                <a:ea typeface="+mj-ea"/>
                <a:cs typeface="+mj-cs"/>
              </a:rPr>
              <a:t>en</a:t>
            </a:r>
            <a:r>
              <a:rPr lang="en-GB" sz="6000" dirty="0">
                <a:solidFill>
                  <a:prstClr val="black"/>
                </a:solidFill>
                <a:latin typeface="Twinkl Cursive Looped" panose="02000000000000000000" pitchFamily="2" charset="0"/>
                <a:ea typeface="+mj-ea"/>
                <a:cs typeface="+mj-cs"/>
              </a:rPr>
              <a:t> =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mistaken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wrong in one's opinion or judgement </a:t>
            </a:r>
          </a:p>
        </p:txBody>
      </p:sp>
      <p:pic>
        <p:nvPicPr>
          <p:cNvPr id="3" name="Picture 2" descr="900+ Mistake Clip Art | Royalty Free - GoGraph">
            <a:extLst>
              <a:ext uri="{FF2B5EF4-FFF2-40B4-BE49-F238E27FC236}">
                <a16:creationId xmlns:a16="http://schemas.microsoft.com/office/drawing/2014/main" id="{C574B7A9-F883-749E-A829-ADD5440E6B9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8333"/>
          <a:stretch/>
        </p:blipFill>
        <p:spPr bwMode="auto">
          <a:xfrm>
            <a:off x="217714" y="459410"/>
            <a:ext cx="1676400" cy="1704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3816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straighten</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658586" y="2022961"/>
            <a:ext cx="10673443"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straight</a:t>
            </a:r>
            <a:r>
              <a:rPr lang="en-GB" sz="6000" noProof="0" dirty="0">
                <a:solidFill>
                  <a:prstClr val="black"/>
                </a:solidFill>
                <a:latin typeface="Twinkl Cursive Looped" panose="02000000000000000000" pitchFamily="2" charset="0"/>
                <a:ea typeface="+mj-ea"/>
                <a:cs typeface="+mj-cs"/>
              </a:rPr>
              <a:t> + </a:t>
            </a:r>
            <a:r>
              <a:rPr lang="en-GB" sz="6000" noProof="0" dirty="0" err="1">
                <a:solidFill>
                  <a:prstClr val="black"/>
                </a:solidFill>
                <a:latin typeface="Twinkl Cursive Looped" panose="02000000000000000000" pitchFamily="2" charset="0"/>
                <a:ea typeface="+mj-ea"/>
                <a:cs typeface="+mj-cs"/>
              </a:rPr>
              <a:t>en</a:t>
            </a:r>
            <a:r>
              <a:rPr lang="en-GB" sz="6000" noProof="0" dirty="0">
                <a:solidFill>
                  <a:prstClr val="black"/>
                </a:solidFill>
                <a:latin typeface="Twinkl Cursive Looped" panose="02000000000000000000" pitchFamily="2" charset="0"/>
                <a:ea typeface="+mj-ea"/>
                <a:cs typeface="+mj-cs"/>
              </a:rPr>
              <a:t> =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straighten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make or become straight </a:t>
            </a:r>
          </a:p>
        </p:txBody>
      </p:sp>
      <p:pic>
        <p:nvPicPr>
          <p:cNvPr id="3" name="Picture 2" descr="3d small people straighten question marks and exclamation marks painted. 3d  image. Isolated white background Stock Photo - Alamy">
            <a:extLst>
              <a:ext uri="{FF2B5EF4-FFF2-40B4-BE49-F238E27FC236}">
                <a16:creationId xmlns:a16="http://schemas.microsoft.com/office/drawing/2014/main" id="{1B6B7D30-DEA9-A4E0-AF0C-C6DD24011A4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7161"/>
          <a:stretch/>
        </p:blipFill>
        <p:spPr bwMode="auto">
          <a:xfrm>
            <a:off x="166687" y="269397"/>
            <a:ext cx="3036460" cy="148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214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4" y="2345275"/>
            <a:ext cx="11560628" cy="1481650"/>
          </a:xfrm>
        </p:spPr>
        <p:txBody>
          <a:bodyPr>
            <a:normAutofit/>
          </a:bodyPr>
          <a:lstStyle/>
          <a:p>
            <a:pPr algn="ctr"/>
            <a:r>
              <a:rPr lang="en-GB" dirty="0">
                <a:latin typeface="Twinkl Cursive Looped" panose="02000000000000000000" pitchFamily="2" charset="0"/>
              </a:rPr>
              <a:t>In the spring, days lengthen.</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723868" y="2690812"/>
            <a:ext cx="2906032" cy="1136113"/>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 </a:t>
            </a:r>
            <a:endParaRPr lang="en-GB" i="1" dirty="0"/>
          </a:p>
        </p:txBody>
      </p:sp>
    </p:spTree>
    <p:extLst>
      <p:ext uri="{BB962C8B-B14F-4D97-AF65-F5344CB8AC3E}">
        <p14:creationId xmlns:p14="http://schemas.microsoft.com/office/powerpoint/2010/main" val="72665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celebrate </a:t>
            </a:r>
          </a:p>
        </p:txBody>
      </p:sp>
      <p:sp>
        <p:nvSpPr>
          <p:cNvPr id="3" name="Rectangle 2">
            <a:extLst>
              <a:ext uri="{FF2B5EF4-FFF2-40B4-BE49-F238E27FC236}">
                <a16:creationId xmlns:a16="http://schemas.microsoft.com/office/drawing/2014/main" id="{4BCBA2DA-E95C-434C-BE81-320E182AE5EF}"/>
              </a:ext>
            </a:extLst>
          </p:cNvPr>
          <p:cNvSpPr/>
          <p:nvPr/>
        </p:nvSpPr>
        <p:spPr>
          <a:xfrm>
            <a:off x="4604657" y="3532499"/>
            <a:ext cx="734785" cy="10299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8" name="Picture 6" descr="Image result for celebrate clipart">
            <a:extLst>
              <a:ext uri="{FF2B5EF4-FFF2-40B4-BE49-F238E27FC236}">
                <a16:creationId xmlns:a16="http://schemas.microsoft.com/office/drawing/2014/main" id="{75BE705F-740B-4A10-C1BF-E8BF054F43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3117" y="619125"/>
            <a:ext cx="2305050"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959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children wondered whether they'd been mistaken about the teacher’s instructions.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029199" y="3045278"/>
            <a:ext cx="2792187" cy="76744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725180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 She helped her straighten her tie.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780313" y="3608614"/>
            <a:ext cx="3477987" cy="953861"/>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3911063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995588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yacht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medium-sized sailing boat equipped for cruising or racing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100" name="Picture 4" descr="Yacht Stock Illustrations – 73,495 Yacht Stock Illustrations, Vectors &amp;  Clipart - Dreamstime">
            <a:extLst>
              <a:ext uri="{FF2B5EF4-FFF2-40B4-BE49-F238E27FC236}">
                <a16:creationId xmlns:a16="http://schemas.microsoft.com/office/drawing/2014/main" id="{4DC8A795-5154-92E6-0C2B-D97D760E3E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186" y="0"/>
            <a:ext cx="2438400"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083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a:bodyPr>
          <a:lstStyle/>
          <a:p>
            <a:pPr algn="ctr"/>
            <a:r>
              <a:rPr lang="en-GB" dirty="0">
                <a:latin typeface="Twinkl Cursive Looped" panose="02000000000000000000" pitchFamily="2" charset="0"/>
              </a:rPr>
              <a:t>The red yacht was in the lead.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624942" y="3574934"/>
            <a:ext cx="2106387" cy="916188"/>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794033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neighbour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person living next door to or very near to the speaker or person referred to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Neighbour Picture for Classroom / Therapy Use - Great Neighbour Clipart">
            <a:extLst>
              <a:ext uri="{FF2B5EF4-FFF2-40B4-BE49-F238E27FC236}">
                <a16:creationId xmlns:a16="http://schemas.microsoft.com/office/drawing/2014/main" id="{4FCE2B47-1BFF-9EB1-EC36-2CFB5D7694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1" y="169409"/>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8791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Our garden was the envy of the neighbours.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310743" y="3821650"/>
            <a:ext cx="3314700"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2726716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32465710"/>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8601" y="1665516"/>
            <a:ext cx="111197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Fragile Earth</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Mount Kilimanjaro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err="1">
                <a:solidFill>
                  <a:srgbClr val="000000"/>
                </a:solidFill>
                <a:effectLst/>
                <a:latin typeface="Twinkl Cursive Looped" panose="02000000000000000000" pitchFamily="2" charset="0"/>
                <a:ea typeface="Times New Roman" panose="02020603050405020304" pitchFamily="18" charset="0"/>
              </a:rPr>
              <a:t>Kilimanjaro</a:t>
            </a:r>
            <a:r>
              <a:rPr lang="en-GB" sz="3600" dirty="0">
                <a:solidFill>
                  <a:srgbClr val="000000"/>
                </a:solidFill>
                <a:effectLst/>
                <a:latin typeface="Twinkl Cursive Looped" panose="02000000000000000000" pitchFamily="2" charset="0"/>
                <a:ea typeface="Times New Roman" panose="02020603050405020304" pitchFamily="18" charset="0"/>
              </a:rPr>
              <a:t>, a dormant volcano, is Africa’s highest peak.  It is positioned partly in Tanzania and partly in its neighbour, Kenya.  Although it lies near the equator, the summit used to be covered by glaciers that formed thousands of years ago.  In recent years, the glaciers that would brighten the volcano, have almost completely vanished.  Scientist believe this does signify the impact of global warming.  Those who do not believe in the impact of global warming say scientists are mistaken. </a:t>
            </a:r>
          </a:p>
        </p:txBody>
      </p:sp>
    </p:spTree>
    <p:extLst>
      <p:ext uri="{BB962C8B-B14F-4D97-AF65-F5344CB8AC3E}">
        <p14:creationId xmlns:p14="http://schemas.microsoft.com/office/powerpoint/2010/main" val="162754717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8601" y="1665516"/>
            <a:ext cx="111197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Fragile Earth</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Mount Kilimanjaro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err="1">
                <a:solidFill>
                  <a:srgbClr val="000000"/>
                </a:solidFill>
                <a:effectLst/>
                <a:latin typeface="Twinkl Cursive Looped" panose="02000000000000000000" pitchFamily="2" charset="0"/>
                <a:ea typeface="Times New Roman" panose="02020603050405020304" pitchFamily="18" charset="0"/>
              </a:rPr>
              <a:t>Kilimanjaro</a:t>
            </a:r>
            <a:r>
              <a:rPr lang="en-GB" sz="3600" dirty="0">
                <a:solidFill>
                  <a:srgbClr val="000000"/>
                </a:solidFill>
                <a:effectLst/>
                <a:latin typeface="Twinkl Cursive Looped" panose="02000000000000000000" pitchFamily="2" charset="0"/>
                <a:ea typeface="Times New Roman" panose="02020603050405020304" pitchFamily="18" charset="0"/>
              </a:rPr>
              <a:t>, a dormant volcano, is Africa’s highest peak.  It is positioned partly in Tanzania and partly in its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neighbour</a:t>
            </a:r>
            <a:r>
              <a:rPr lang="en-GB" sz="3600" dirty="0">
                <a:solidFill>
                  <a:srgbClr val="000000"/>
                </a:solidFill>
                <a:effectLst/>
                <a:latin typeface="Twinkl Cursive Looped" panose="02000000000000000000" pitchFamily="2" charset="0"/>
                <a:ea typeface="Times New Roman" panose="02020603050405020304" pitchFamily="18" charset="0"/>
              </a:rPr>
              <a:t>, Kenya.  Although it lies near the equator, the summit used to be covered by glaciers that formed thousands of years ago.  In recent years, the glaciers that would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brighten</a:t>
            </a:r>
            <a:r>
              <a:rPr lang="en-GB" sz="3600" dirty="0">
                <a:solidFill>
                  <a:srgbClr val="000000"/>
                </a:solidFill>
                <a:effectLst/>
                <a:latin typeface="Twinkl Cursive Looped" panose="02000000000000000000" pitchFamily="2" charset="0"/>
                <a:ea typeface="Times New Roman" panose="02020603050405020304" pitchFamily="18" charset="0"/>
              </a:rPr>
              <a:t> the volcano, have almost completely vanished.  Scientist believe this does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signify</a:t>
            </a:r>
            <a:r>
              <a:rPr lang="en-GB" sz="3600" dirty="0">
                <a:solidFill>
                  <a:srgbClr val="000000"/>
                </a:solidFill>
                <a:effectLst/>
                <a:latin typeface="Twinkl Cursive Looped" panose="02000000000000000000" pitchFamily="2" charset="0"/>
                <a:ea typeface="Times New Roman" panose="02020603050405020304" pitchFamily="18" charset="0"/>
              </a:rPr>
              <a:t> the impact of global warming.  Those who do not believe in the impact of global warming say scientists are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mistaken</a:t>
            </a:r>
            <a:r>
              <a:rPr lang="en-GB" sz="3600" dirty="0">
                <a:solidFill>
                  <a:srgbClr val="000000"/>
                </a:solidFill>
                <a:effectLst/>
                <a:latin typeface="Twinkl Cursive Looped" panose="02000000000000000000" pitchFamily="2" charset="0"/>
                <a:ea typeface="Times New Roman" panose="02020603050405020304" pitchFamily="18" charset="0"/>
              </a:rPr>
              <a:t>. </a:t>
            </a:r>
          </a:p>
        </p:txBody>
      </p:sp>
    </p:spTree>
    <p:extLst>
      <p:ext uri="{BB962C8B-B14F-4D97-AF65-F5344CB8AC3E}">
        <p14:creationId xmlns:p14="http://schemas.microsoft.com/office/powerpoint/2010/main" val="34815697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50269829"/>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Those who do not believe in the impact of global warming say scientists are mistaken.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15252892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Spring 2</a:t>
            </a:r>
          </a:p>
          <a:p>
            <a:r>
              <a:rPr lang="en-GB" sz="7200" dirty="0">
                <a:latin typeface="Twinkl Cursive Looped" panose="02000000000000000000" pitchFamily="2" charset="0"/>
              </a:rPr>
              <a:t>Week 3 -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2673294-15DF-68B8-7AB8-4D4E6A545A70}"/>
              </a:ext>
            </a:extLst>
          </p:cNvPr>
          <p:cNvPicPr>
            <a:picLocks noChangeAspect="1"/>
          </p:cNvPicPr>
          <p:nvPr/>
        </p:nvPicPr>
        <p:blipFill rotWithShape="1">
          <a:blip r:embed="rId2"/>
          <a:srcRect l="15671" t="17842" r="14687" b="12601"/>
          <a:stretch/>
        </p:blipFill>
        <p:spPr>
          <a:xfrm>
            <a:off x="163286" y="114301"/>
            <a:ext cx="11789228" cy="6620104"/>
          </a:xfrm>
          <a:prstGeom prst="rect">
            <a:avLst/>
          </a:prstGeom>
        </p:spPr>
      </p:pic>
    </p:spTree>
    <p:extLst>
      <p:ext uri="{BB962C8B-B14F-4D97-AF65-F5344CB8AC3E}">
        <p14:creationId xmlns:p14="http://schemas.microsoft.com/office/powerpoint/2010/main" val="378660255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sincere</a:t>
            </a:r>
          </a:p>
        </p:txBody>
      </p:sp>
    </p:spTree>
    <p:extLst>
      <p:ext uri="{BB962C8B-B14F-4D97-AF65-F5344CB8AC3E}">
        <p14:creationId xmlns:p14="http://schemas.microsoft.com/office/powerpoint/2010/main" val="3827346591"/>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immediately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4249488"/>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cemetery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09770589"/>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certificate</a:t>
            </a:r>
          </a:p>
        </p:txBody>
      </p:sp>
    </p:spTree>
    <p:extLst>
      <p:ext uri="{BB962C8B-B14F-4D97-AF65-F5344CB8AC3E}">
        <p14:creationId xmlns:p14="http://schemas.microsoft.com/office/powerpoint/2010/main" val="15174459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011553"/>
            <a:ext cx="10515600" cy="1481650"/>
          </a:xfrm>
        </p:spPr>
        <p:txBody>
          <a:bodyPr>
            <a:normAutofit fontScale="90000"/>
          </a:bodyPr>
          <a:lstStyle/>
          <a:p>
            <a:pPr algn="ctr"/>
            <a:r>
              <a:rPr lang="en-GB" dirty="0">
                <a:latin typeface="Twinkl Cursive Looped" panose="02000000000000000000" pitchFamily="2" charset="0"/>
              </a:rPr>
              <a:t>Nouns and adjectives into verbs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fy</a:t>
            </a:r>
            <a:r>
              <a:rPr lang="en-GB" dirty="0">
                <a:latin typeface="Twinkl Cursive Looped" panose="02000000000000000000" pitchFamily="2" charset="0"/>
              </a:rPr>
              <a:t>  =  to make so</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en</a:t>
            </a:r>
            <a:endParaRPr lang="en-GB" dirty="0">
              <a:latin typeface="Twinkl Cursive Looped" panose="02000000000000000000" pitchFamily="2" charset="0"/>
            </a:endParaRPr>
          </a:p>
        </p:txBody>
      </p:sp>
    </p:spTree>
    <p:extLst>
      <p:ext uri="{BB962C8B-B14F-4D97-AF65-F5344CB8AC3E}">
        <p14:creationId xmlns:p14="http://schemas.microsoft.com/office/powerpoint/2010/main" val="2817335207"/>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celebrate</a:t>
            </a:r>
          </a:p>
        </p:txBody>
      </p:sp>
    </p:spTree>
    <p:extLst>
      <p:ext uri="{BB962C8B-B14F-4D97-AF65-F5344CB8AC3E}">
        <p14:creationId xmlns:p14="http://schemas.microsoft.com/office/powerpoint/2010/main" val="12622200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necessary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807291733"/>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deceased</a:t>
            </a:r>
          </a:p>
        </p:txBody>
      </p:sp>
    </p:spTree>
    <p:extLst>
      <p:ext uri="{BB962C8B-B14F-4D97-AF65-F5344CB8AC3E}">
        <p14:creationId xmlns:p14="http://schemas.microsoft.com/office/powerpoint/2010/main" val="1222695648"/>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December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78340449"/>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sacrifice </a:t>
            </a:r>
          </a:p>
        </p:txBody>
      </p:sp>
    </p:spTree>
    <p:extLst>
      <p:ext uri="{BB962C8B-B14F-4D97-AF65-F5344CB8AC3E}">
        <p14:creationId xmlns:p14="http://schemas.microsoft.com/office/powerpoint/2010/main" val="4253809566"/>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hindrance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21182632"/>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nuisance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803892982"/>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prejudice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67661562"/>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amplify</a:t>
            </a:r>
          </a:p>
        </p:txBody>
      </p:sp>
    </p:spTree>
    <p:extLst>
      <p:ext uri="{BB962C8B-B14F-4D97-AF65-F5344CB8AC3E}">
        <p14:creationId xmlns:p14="http://schemas.microsoft.com/office/powerpoint/2010/main" val="14130457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Noun – person / place / thing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Verb – to do / to be</a:t>
            </a:r>
          </a:p>
        </p:txBody>
      </p:sp>
      <p:sp>
        <p:nvSpPr>
          <p:cNvPr id="4" name="Title 1">
            <a:extLst>
              <a:ext uri="{FF2B5EF4-FFF2-40B4-BE49-F238E27FC236}">
                <a16:creationId xmlns:a16="http://schemas.microsoft.com/office/drawing/2014/main" id="{D535F987-B6BB-449C-A0AF-1FAAD87B9AF1}"/>
              </a:ext>
            </a:extLst>
          </p:cNvPr>
          <p:cNvSpPr txBox="1">
            <a:spLocks/>
          </p:cNvSpPr>
          <p:nvPr/>
        </p:nvSpPr>
        <p:spPr>
          <a:xfrm>
            <a:off x="838200" y="194735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Adjective – describing a noun</a:t>
            </a:r>
          </a:p>
        </p:txBody>
      </p:sp>
    </p:spTree>
    <p:extLst>
      <p:ext uri="{BB962C8B-B14F-4D97-AF65-F5344CB8AC3E}">
        <p14:creationId xmlns:p14="http://schemas.microsoft.com/office/powerpoint/2010/main" val="3880644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solidify</a:t>
            </a:r>
          </a:p>
        </p:txBody>
      </p:sp>
    </p:spTree>
    <p:extLst>
      <p:ext uri="{BB962C8B-B14F-4D97-AF65-F5344CB8AC3E}">
        <p14:creationId xmlns:p14="http://schemas.microsoft.com/office/powerpoint/2010/main" val="4213858259"/>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signify </a:t>
            </a:r>
          </a:p>
        </p:txBody>
      </p:sp>
    </p:spTree>
    <p:extLst>
      <p:ext uri="{BB962C8B-B14F-4D97-AF65-F5344CB8AC3E}">
        <p14:creationId xmlns:p14="http://schemas.microsoft.com/office/powerpoint/2010/main" val="293827234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falsify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glorify</a:t>
            </a:r>
          </a:p>
        </p:txBody>
      </p:sp>
    </p:spTree>
    <p:extLst>
      <p:ext uri="{BB962C8B-B14F-4D97-AF65-F5344CB8AC3E}">
        <p14:creationId xmlns:p14="http://schemas.microsoft.com/office/powerpoint/2010/main" val="805782854"/>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notify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blacken </a:t>
            </a:r>
          </a:p>
        </p:txBody>
      </p:sp>
    </p:spTree>
    <p:extLst>
      <p:ext uri="{BB962C8B-B14F-4D97-AF65-F5344CB8AC3E}">
        <p14:creationId xmlns:p14="http://schemas.microsoft.com/office/powerpoint/2010/main" val="2792669322"/>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brighten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flatten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lengthen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straighten</a:t>
            </a:r>
          </a:p>
        </p:txBody>
      </p:sp>
    </p:spTree>
    <p:extLst>
      <p:ext uri="{BB962C8B-B14F-4D97-AF65-F5344CB8AC3E}">
        <p14:creationId xmlns:p14="http://schemas.microsoft.com/office/powerpoint/2010/main" val="37598214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amplify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ample = adjective</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amplify = verb</a:t>
            </a:r>
          </a:p>
        </p:txBody>
      </p:sp>
      <p:pic>
        <p:nvPicPr>
          <p:cNvPr id="1028" name="Picture 4" descr="School Communication Dunk Tank Marketing - Amplify Icon, HD Png Download ,  Transparent Png Image - PNGitem">
            <a:extLst>
              <a:ext uri="{FF2B5EF4-FFF2-40B4-BE49-F238E27FC236}">
                <a16:creationId xmlns:a16="http://schemas.microsoft.com/office/drawing/2014/main" id="{E15E7375-BCE0-EB44-BB9B-42D0054ABA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9177" y="343749"/>
            <a:ext cx="2428875" cy="1885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mistaken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9302504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yacht</a:t>
            </a:r>
          </a:p>
        </p:txBody>
      </p:sp>
    </p:spTree>
    <p:extLst>
      <p:ext uri="{BB962C8B-B14F-4D97-AF65-F5344CB8AC3E}">
        <p14:creationId xmlns:p14="http://schemas.microsoft.com/office/powerpoint/2010/main" val="2335409816"/>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neighbour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sincere   immediately  hindrance nuisance  yacht neighbour amplify falsify blacken mistaken </a:t>
            </a:r>
          </a:p>
        </p:txBody>
      </p:sp>
    </p:spTree>
    <p:extLst>
      <p:ext uri="{BB962C8B-B14F-4D97-AF65-F5344CB8AC3E}">
        <p14:creationId xmlns:p14="http://schemas.microsoft.com/office/powerpoint/2010/main" val="3886991875"/>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91885" y="4085307"/>
            <a:ext cx="11800115" cy="523220"/>
          </a:xfrm>
          <a:prstGeom prst="rect">
            <a:avLst/>
          </a:prstGeom>
          <a:noFill/>
        </p:spPr>
        <p:txBody>
          <a:bodyPr wrap="square" rtlCol="0">
            <a:spAutoFit/>
          </a:bodyPr>
          <a:lstStyle/>
          <a:p>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adjective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preposition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451759" y="1956022"/>
            <a:ext cx="11517084" cy="707886"/>
          </a:xfrm>
          <a:prstGeom prst="rect">
            <a:avLst/>
          </a:prstGeom>
          <a:noFill/>
        </p:spPr>
        <p:txBody>
          <a:bodyPr wrap="square" rtlCol="0">
            <a:spAutoFit/>
          </a:bodyPr>
          <a:lstStyle/>
          <a:p>
            <a:r>
              <a:rPr lang="en-GB" sz="4000" dirty="0">
                <a:latin typeface="Twinkl Cursive Looped" panose="02000000000000000000" pitchFamily="2" charset="0"/>
              </a:rPr>
              <a:t>The red yacht was in the lead.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2220686" y="2048355"/>
            <a:ext cx="1453244"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3673930" y="4085308"/>
            <a:ext cx="914401"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37458" y="3659538"/>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Determiner noun verb determiner noun preposition determiner 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37458" y="2013523"/>
            <a:ext cx="11517084" cy="707886"/>
          </a:xfrm>
          <a:prstGeom prst="rect">
            <a:avLst/>
          </a:prstGeom>
          <a:noFill/>
        </p:spPr>
        <p:txBody>
          <a:bodyPr wrap="square" rtlCol="0">
            <a:spAutoFit/>
          </a:bodyPr>
          <a:lstStyle/>
          <a:p>
            <a:r>
              <a:rPr lang="en-GB" sz="4000" dirty="0">
                <a:latin typeface="Twinkl Cursive Looped" panose="02000000000000000000" pitchFamily="2" charset="0"/>
              </a:rPr>
              <a:t>Our garden was the envy of the neighbours.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7576458" y="2059689"/>
            <a:ext cx="2547256"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10001250" y="3628819"/>
            <a:ext cx="936171"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solidify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 solid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solidify = verb</a:t>
            </a:r>
          </a:p>
        </p:txBody>
      </p:sp>
      <p:pic>
        <p:nvPicPr>
          <p:cNvPr id="2052" name="Picture 4" descr="physical and Chemical Changes Diagram | Quizlet">
            <a:extLst>
              <a:ext uri="{FF2B5EF4-FFF2-40B4-BE49-F238E27FC236}">
                <a16:creationId xmlns:a16="http://schemas.microsoft.com/office/drawing/2014/main" id="{475ADAC9-02C8-CE3F-2E72-59EB20101CA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2695" y="534928"/>
            <a:ext cx="2447925" cy="1866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5272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654352"/>
            <a:ext cx="11740242" cy="2308324"/>
          </a:xfrm>
          <a:prstGeom prst="rect">
            <a:avLst/>
          </a:prstGeom>
          <a:noFill/>
        </p:spPr>
        <p:txBody>
          <a:bodyPr wrap="square" rtlCol="0">
            <a:spAutoFit/>
          </a:bodyPr>
          <a:lstStyle/>
          <a:p>
            <a:r>
              <a:rPr lang="en-GB" b="1" dirty="0">
                <a:solidFill>
                  <a:srgbClr val="83001D"/>
                </a:solidFill>
                <a:effectLst/>
              </a:rPr>
              <a:t>yacht</a:t>
            </a:r>
          </a:p>
          <a:p>
            <a:endParaRPr lang="en-GB" b="1" dirty="0">
              <a:solidFill>
                <a:srgbClr val="83001D"/>
              </a:solidFill>
            </a:endParaRPr>
          </a:p>
          <a:p>
            <a:r>
              <a:rPr lang="en-GB" b="1" dirty="0">
                <a:solidFill>
                  <a:srgbClr val="83001D"/>
                </a:solidFill>
                <a:effectLst/>
              </a:rPr>
              <a:t>mid 16th century: from early modern Dutch </a:t>
            </a:r>
            <a:r>
              <a:rPr lang="en-GB" b="1" dirty="0" err="1">
                <a:solidFill>
                  <a:srgbClr val="83001D"/>
                </a:solidFill>
                <a:effectLst/>
              </a:rPr>
              <a:t>jaghte</a:t>
            </a:r>
            <a:r>
              <a:rPr lang="en-GB" b="1" dirty="0">
                <a:solidFill>
                  <a:srgbClr val="83001D"/>
                </a:solidFill>
                <a:effectLst/>
              </a:rPr>
              <a:t>, from </a:t>
            </a:r>
            <a:r>
              <a:rPr lang="en-GB" b="1" dirty="0" err="1">
                <a:solidFill>
                  <a:srgbClr val="83001D"/>
                </a:solidFill>
                <a:effectLst/>
              </a:rPr>
              <a:t>jaghtschip</a:t>
            </a:r>
            <a:r>
              <a:rPr lang="en-GB" b="1" dirty="0">
                <a:solidFill>
                  <a:srgbClr val="83001D"/>
                </a:solidFill>
                <a:effectLst/>
              </a:rPr>
              <a:t> ‘fast pirate ship’, from jag(h)t ‘hunting’ + </a:t>
            </a:r>
            <a:r>
              <a:rPr lang="en-GB" b="1" dirty="0" err="1">
                <a:solidFill>
                  <a:srgbClr val="83001D"/>
                </a:solidFill>
                <a:effectLst/>
              </a:rPr>
              <a:t>schip</a:t>
            </a:r>
            <a:r>
              <a:rPr lang="en-GB" b="1" dirty="0">
                <a:solidFill>
                  <a:srgbClr val="83001D"/>
                </a:solidFill>
                <a:effectLst/>
              </a:rPr>
              <a:t> ‘ship’.</a:t>
            </a:r>
            <a:endParaRPr lang="en-GB" b="1" dirty="0">
              <a:solidFill>
                <a:srgbClr val="83001D"/>
              </a:solidFill>
            </a:endParaRPr>
          </a:p>
          <a:p>
            <a:endParaRPr lang="en-GB" b="1" dirty="0">
              <a:solidFill>
                <a:srgbClr val="83001D"/>
              </a:solidFill>
              <a:effectLst/>
            </a:endParaRPr>
          </a:p>
          <a:p>
            <a:r>
              <a:rPr lang="en-GB" b="1" dirty="0">
                <a:solidFill>
                  <a:srgbClr val="83001D"/>
                </a:solidFill>
                <a:effectLst/>
              </a:rPr>
              <a:t>neighbour</a:t>
            </a:r>
          </a:p>
          <a:p>
            <a:endParaRPr lang="en-GB" b="1" dirty="0">
              <a:solidFill>
                <a:srgbClr val="83001D"/>
              </a:solidFill>
              <a:effectLst/>
            </a:endParaRPr>
          </a:p>
          <a:p>
            <a:r>
              <a:rPr lang="en-GB" b="1" dirty="0">
                <a:solidFill>
                  <a:srgbClr val="83001D"/>
                </a:solidFill>
                <a:effectLst/>
              </a:rPr>
              <a:t>Old English </a:t>
            </a:r>
            <a:r>
              <a:rPr lang="en-GB" b="1" dirty="0" err="1">
                <a:solidFill>
                  <a:srgbClr val="83001D"/>
                </a:solidFill>
                <a:effectLst/>
              </a:rPr>
              <a:t>nēahgebūr</a:t>
            </a:r>
            <a:r>
              <a:rPr lang="en-GB" b="1" dirty="0">
                <a:solidFill>
                  <a:srgbClr val="83001D"/>
                </a:solidFill>
                <a:effectLst/>
              </a:rPr>
              <a:t>, from </a:t>
            </a:r>
            <a:r>
              <a:rPr lang="en-GB" b="1" dirty="0" err="1">
                <a:solidFill>
                  <a:srgbClr val="83001D"/>
                </a:solidFill>
                <a:effectLst/>
              </a:rPr>
              <a:t>nēah</a:t>
            </a:r>
            <a:r>
              <a:rPr lang="en-GB" b="1" dirty="0">
                <a:solidFill>
                  <a:srgbClr val="83001D"/>
                </a:solidFill>
                <a:effectLst/>
              </a:rPr>
              <a:t> ‘nigh, near’ + </a:t>
            </a:r>
            <a:r>
              <a:rPr lang="en-GB" b="1" dirty="0" err="1">
                <a:solidFill>
                  <a:srgbClr val="83001D"/>
                </a:solidFill>
                <a:effectLst/>
              </a:rPr>
              <a:t>gebūr</a:t>
            </a:r>
            <a:r>
              <a:rPr lang="en-GB" b="1" dirty="0">
                <a:solidFill>
                  <a:srgbClr val="83001D"/>
                </a:solidFill>
                <a:effectLst/>
              </a:rPr>
              <a:t> ‘inhabitant, peasant, farmer’ (compare with boor).</a:t>
            </a:r>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4801314"/>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5400" i="1" dirty="0">
                <a:latin typeface="Twinkl Cursive Looped" panose="02000000000000000000" pitchFamily="2" charset="0"/>
              </a:rPr>
              <a:t>Look at the word origin of the challenge words and find words that are linked to them. </a:t>
            </a:r>
          </a:p>
        </p:txBody>
      </p:sp>
    </p:spTree>
    <p:extLst>
      <p:ext uri="{BB962C8B-B14F-4D97-AF65-F5344CB8AC3E}">
        <p14:creationId xmlns:p14="http://schemas.microsoft.com/office/powerpoint/2010/main" val="40273909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signify</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 sign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signify = verb</a:t>
            </a:r>
          </a:p>
        </p:txBody>
      </p:sp>
      <p:pic>
        <p:nvPicPr>
          <p:cNvPr id="3076" name="Picture 4" descr="Signify Illustrations and Stock Art. 784 Signify illustration and vector  EPS clipart graphics available to search from thousands of royalty free  stock clip art designers.">
            <a:extLst>
              <a:ext uri="{FF2B5EF4-FFF2-40B4-BE49-F238E27FC236}">
                <a16:creationId xmlns:a16="http://schemas.microsoft.com/office/drawing/2014/main" id="{46AB6716-AE41-E260-C7EA-A7F6C4AA385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8417"/>
          <a:stretch/>
        </p:blipFill>
        <p:spPr bwMode="auto">
          <a:xfrm>
            <a:off x="493259" y="231233"/>
            <a:ext cx="1858055" cy="2257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9677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amplify </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59216" y="2022961"/>
            <a:ext cx="11673568" cy="1292662"/>
          </a:xfrm>
          <a:prstGeom prst="rect">
            <a:avLst/>
          </a:prstGeom>
          <a:noFill/>
        </p:spPr>
        <p:txBody>
          <a:bodyPr wrap="square">
            <a:spAutoFit/>
          </a:bodyPr>
          <a:lstStyle/>
          <a:p>
            <a:pPr algn="ctr"/>
            <a:r>
              <a:rPr lang="en-GB" sz="6000" noProof="0" dirty="0">
                <a:solidFill>
                  <a:prstClr val="black"/>
                </a:solidFill>
                <a:latin typeface="Twinkl Cursive Looped" panose="02000000000000000000" pitchFamily="2" charset="0"/>
                <a:ea typeface="+mj-ea"/>
                <a:cs typeface="+mj-cs"/>
              </a:rPr>
              <a:t>ample </a:t>
            </a:r>
            <a:r>
              <a:rPr lang="en-GB" sz="2800" noProof="0" dirty="0">
                <a:solidFill>
                  <a:prstClr val="black"/>
                </a:solidFill>
                <a:latin typeface="Twinkl Cursive Looped" panose="02000000000000000000" pitchFamily="2" charset="0"/>
                <a:ea typeface="+mj-ea"/>
                <a:cs typeface="+mj-cs"/>
              </a:rPr>
              <a:t>(change the e to </a:t>
            </a:r>
            <a:r>
              <a:rPr lang="en-GB" sz="2800" noProof="0" dirty="0" err="1">
                <a:solidFill>
                  <a:prstClr val="black"/>
                </a:solidFill>
                <a:latin typeface="Twinkl Cursive Looped" panose="02000000000000000000" pitchFamily="2" charset="0"/>
                <a:ea typeface="+mj-ea"/>
                <a:cs typeface="+mj-cs"/>
              </a:rPr>
              <a:t>i</a:t>
            </a:r>
            <a:r>
              <a:rPr lang="en-GB" sz="2800" noProof="0" dirty="0">
                <a:solidFill>
                  <a:prstClr val="black"/>
                </a:solidFill>
                <a:latin typeface="Twinkl Cursive Looped" panose="02000000000000000000" pitchFamily="2" charset="0"/>
                <a:ea typeface="+mj-ea"/>
                <a:cs typeface="+mj-cs"/>
              </a:rPr>
              <a:t>) </a:t>
            </a:r>
            <a:r>
              <a:rPr lang="en-GB" sz="6000" noProof="0" dirty="0">
                <a:solidFill>
                  <a:prstClr val="black"/>
                </a:solidFill>
                <a:latin typeface="Twinkl Cursive Looped" panose="02000000000000000000" pitchFamily="2" charset="0"/>
                <a:ea typeface="+mj-ea"/>
                <a:cs typeface="+mj-cs"/>
              </a:rPr>
              <a:t>+ </a:t>
            </a:r>
            <a:r>
              <a:rPr lang="en-GB" sz="6000" noProof="0" dirty="0" err="1">
                <a:solidFill>
                  <a:prstClr val="black"/>
                </a:solidFill>
                <a:latin typeface="Twinkl Cursive Looped" panose="02000000000000000000" pitchFamily="2" charset="0"/>
                <a:ea typeface="+mj-ea"/>
                <a:cs typeface="+mj-cs"/>
              </a:rPr>
              <a:t>fy</a:t>
            </a:r>
            <a:r>
              <a:rPr lang="en-GB" sz="6000" noProof="0" dirty="0">
                <a:solidFill>
                  <a:prstClr val="black"/>
                </a:solidFill>
                <a:latin typeface="Twinkl Cursive Looped" panose="02000000000000000000" pitchFamily="2" charset="0"/>
                <a:ea typeface="+mj-ea"/>
                <a:cs typeface="+mj-cs"/>
              </a:rPr>
              <a:t> =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amplify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increase the volume of (sound), especially using an amplifier </a:t>
            </a:r>
          </a:p>
        </p:txBody>
      </p:sp>
      <p:pic>
        <p:nvPicPr>
          <p:cNvPr id="5" name="Picture 4" descr="School Communication Dunk Tank Marketing - Amplify Icon, HD Png Download ,  Transparent Png Image - PNGitem">
            <a:extLst>
              <a:ext uri="{FF2B5EF4-FFF2-40B4-BE49-F238E27FC236}">
                <a16:creationId xmlns:a16="http://schemas.microsoft.com/office/drawing/2014/main" id="{C016A011-7AF9-B0F2-C974-3D28D7395D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37011"/>
            <a:ext cx="2428875" cy="1885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Spring 2</a:t>
            </a:r>
          </a:p>
          <a:p>
            <a:r>
              <a:rPr lang="en-GB" sz="7200" dirty="0">
                <a:latin typeface="Twinkl Cursive Looped" panose="02000000000000000000" pitchFamily="2" charset="0"/>
              </a:rPr>
              <a:t>Week 3 -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solidify</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327932" y="2022961"/>
            <a:ext cx="11604852"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solid</a:t>
            </a:r>
            <a:r>
              <a:rPr lang="en-GB" sz="6000" noProof="0" dirty="0">
                <a:solidFill>
                  <a:prstClr val="black"/>
                </a:solidFill>
                <a:latin typeface="Twinkl Cursive Looped" panose="02000000000000000000" pitchFamily="2" charset="0"/>
                <a:ea typeface="+mj-ea"/>
                <a:cs typeface="+mj-cs"/>
              </a:rPr>
              <a:t> (+</a:t>
            </a:r>
            <a:r>
              <a:rPr lang="en-GB" sz="6000" noProof="0" dirty="0" err="1">
                <a:solidFill>
                  <a:prstClr val="black"/>
                </a:solidFill>
                <a:latin typeface="Twinkl Cursive Looped" panose="02000000000000000000" pitchFamily="2" charset="0"/>
                <a:ea typeface="+mj-ea"/>
                <a:cs typeface="+mj-cs"/>
              </a:rPr>
              <a:t>i</a:t>
            </a:r>
            <a:r>
              <a:rPr lang="en-GB" sz="6000" noProof="0" dirty="0">
                <a:solidFill>
                  <a:prstClr val="black"/>
                </a:solidFill>
                <a:latin typeface="Twinkl Cursive Looped" panose="02000000000000000000" pitchFamily="2" charset="0"/>
                <a:ea typeface="+mj-ea"/>
                <a:cs typeface="+mj-cs"/>
              </a:rPr>
              <a:t>) + </a:t>
            </a:r>
            <a:r>
              <a:rPr lang="en-GB" sz="6000" dirty="0" err="1">
                <a:solidFill>
                  <a:prstClr val="black"/>
                </a:solidFill>
                <a:latin typeface="Twinkl Cursive Looped" panose="02000000000000000000" pitchFamily="2" charset="0"/>
                <a:ea typeface="+mj-ea"/>
                <a:cs typeface="+mj-cs"/>
              </a:rPr>
              <a:t>fy</a:t>
            </a:r>
            <a:r>
              <a:rPr lang="en-GB" sz="6000" dirty="0">
                <a:solidFill>
                  <a:prstClr val="black"/>
                </a:solidFill>
                <a:latin typeface="Twinkl Cursive Looped" panose="02000000000000000000" pitchFamily="2" charset="0"/>
                <a:ea typeface="+mj-ea"/>
                <a:cs typeface="+mj-cs"/>
              </a:rPr>
              <a:t> =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solidify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make or become hard or solid </a:t>
            </a:r>
          </a:p>
        </p:txBody>
      </p:sp>
      <p:pic>
        <p:nvPicPr>
          <p:cNvPr id="5" name="Picture 4" descr="physical and Chemical Changes Diagram | Quizlet">
            <a:extLst>
              <a:ext uri="{FF2B5EF4-FFF2-40B4-BE49-F238E27FC236}">
                <a16:creationId xmlns:a16="http://schemas.microsoft.com/office/drawing/2014/main" id="{A04E4919-D917-8F88-7294-7504A2ADE5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 y="243172"/>
            <a:ext cx="2447925" cy="1866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3455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signify </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658586" y="2022961"/>
            <a:ext cx="10673443"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sign</a:t>
            </a:r>
            <a:r>
              <a:rPr lang="en-GB" sz="6000" noProof="0" dirty="0">
                <a:solidFill>
                  <a:prstClr val="black"/>
                </a:solidFill>
                <a:latin typeface="Twinkl Cursive Looped" panose="02000000000000000000" pitchFamily="2" charset="0"/>
                <a:ea typeface="+mj-ea"/>
                <a:cs typeface="+mj-cs"/>
              </a:rPr>
              <a:t> (+</a:t>
            </a:r>
            <a:r>
              <a:rPr lang="en-GB" sz="6000" noProof="0" dirty="0" err="1">
                <a:solidFill>
                  <a:prstClr val="black"/>
                </a:solidFill>
                <a:latin typeface="Twinkl Cursive Looped" panose="02000000000000000000" pitchFamily="2" charset="0"/>
                <a:ea typeface="+mj-ea"/>
                <a:cs typeface="+mj-cs"/>
              </a:rPr>
              <a:t>i</a:t>
            </a:r>
            <a:r>
              <a:rPr lang="en-GB" sz="6000" noProof="0" dirty="0">
                <a:solidFill>
                  <a:prstClr val="black"/>
                </a:solidFill>
                <a:latin typeface="Twinkl Cursive Looped" panose="02000000000000000000" pitchFamily="2" charset="0"/>
                <a:ea typeface="+mj-ea"/>
                <a:cs typeface="+mj-cs"/>
              </a:rPr>
              <a:t>) + </a:t>
            </a:r>
            <a:r>
              <a:rPr lang="en-GB" sz="6000" noProof="0" dirty="0" err="1">
                <a:solidFill>
                  <a:prstClr val="black"/>
                </a:solidFill>
                <a:latin typeface="Twinkl Cursive Looped" panose="02000000000000000000" pitchFamily="2" charset="0"/>
                <a:ea typeface="+mj-ea"/>
                <a:cs typeface="+mj-cs"/>
              </a:rPr>
              <a:t>fy</a:t>
            </a:r>
            <a:r>
              <a:rPr lang="en-GB" sz="6000" noProof="0" dirty="0">
                <a:solidFill>
                  <a:prstClr val="black"/>
                </a:solidFill>
                <a:latin typeface="Twinkl Cursive Looped" panose="02000000000000000000" pitchFamily="2" charset="0"/>
                <a:ea typeface="+mj-ea"/>
                <a:cs typeface="+mj-cs"/>
              </a:rPr>
              <a:t> =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signify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be an indication of </a:t>
            </a:r>
          </a:p>
        </p:txBody>
      </p:sp>
      <p:pic>
        <p:nvPicPr>
          <p:cNvPr id="5" name="Picture 4" descr="Signify Illustrations and Stock Art. 784 Signify illustration and vector  EPS clipart graphics available to search from thousands of royalty free  stock clip art designers.">
            <a:extLst>
              <a:ext uri="{FF2B5EF4-FFF2-40B4-BE49-F238E27FC236}">
                <a16:creationId xmlns:a16="http://schemas.microsoft.com/office/drawing/2014/main" id="{19F9A0B1-914D-946D-8103-9308E420E1F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8417"/>
          <a:stretch/>
        </p:blipFill>
        <p:spPr bwMode="auto">
          <a:xfrm>
            <a:off x="0" y="0"/>
            <a:ext cx="1858055" cy="2257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9567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accompanying chords will amplify our arrangement.</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861911" y="3771900"/>
            <a:ext cx="2840718" cy="79057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 </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magma will slowly solidify and form crystals.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147956" y="3045278"/>
            <a:ext cx="2449287" cy="767444"/>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This decision will signify a fundamental change in their priorities.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641770" y="2126964"/>
            <a:ext cx="2220687" cy="95386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203475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yacht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medium-sized sailing boat equipped for cruising or racing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100" name="Picture 4" descr="Yacht Stock Illustrations – 73,495 Yacht Stock Illustrations, Vectors &amp;  Clipart - Dreamstime">
            <a:extLst>
              <a:ext uri="{FF2B5EF4-FFF2-40B4-BE49-F238E27FC236}">
                <a16:creationId xmlns:a16="http://schemas.microsoft.com/office/drawing/2014/main" id="{4DC8A795-5154-92E6-0C2B-D97D760E3E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186" y="0"/>
            <a:ext cx="2438400"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a:bodyPr>
          <a:lstStyle/>
          <a:p>
            <a:pPr algn="ctr"/>
            <a:r>
              <a:rPr lang="en-GB" dirty="0">
                <a:latin typeface="Twinkl Cursive Looped" panose="02000000000000000000" pitchFamily="2" charset="0"/>
              </a:rPr>
              <a:t>The red yacht was in the lead.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624942" y="3574934"/>
            <a:ext cx="2106387" cy="916188"/>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neighbour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person living next door to or very near to the speaker or person referred to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Neighbour Picture for Classroom / Therapy Use - Great Neighbour Clipart">
            <a:extLst>
              <a:ext uri="{FF2B5EF4-FFF2-40B4-BE49-F238E27FC236}">
                <a16:creationId xmlns:a16="http://schemas.microsoft.com/office/drawing/2014/main" id="{4FCE2B47-1BFF-9EB1-EC36-2CFB5D7694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1" y="169409"/>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Our garden was the envy of the neighbours.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310743" y="3821650"/>
            <a:ext cx="3314700"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938B9E3-E1BC-A6F9-3999-E70B34D889D5}"/>
              </a:ext>
            </a:extLst>
          </p:cNvPr>
          <p:cNvPicPr>
            <a:picLocks noChangeAspect="1"/>
          </p:cNvPicPr>
          <p:nvPr/>
        </p:nvPicPr>
        <p:blipFill rotWithShape="1">
          <a:blip r:embed="rId2"/>
          <a:srcRect l="15671" t="17842" r="14687" b="12601"/>
          <a:stretch/>
        </p:blipFill>
        <p:spPr>
          <a:xfrm>
            <a:off x="163286" y="114301"/>
            <a:ext cx="11789228" cy="6620104"/>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8601" y="1665516"/>
            <a:ext cx="111197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Fragile Earth</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Mount Kilimanjaro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err="1">
                <a:solidFill>
                  <a:srgbClr val="000000"/>
                </a:solidFill>
                <a:effectLst/>
                <a:latin typeface="Twinkl Cursive Looped" panose="02000000000000000000" pitchFamily="2" charset="0"/>
                <a:ea typeface="Times New Roman" panose="02020603050405020304" pitchFamily="18" charset="0"/>
              </a:rPr>
              <a:t>Kilimanjaro</a:t>
            </a:r>
            <a:r>
              <a:rPr lang="en-GB" sz="3600" dirty="0">
                <a:solidFill>
                  <a:srgbClr val="000000"/>
                </a:solidFill>
                <a:effectLst/>
                <a:latin typeface="Twinkl Cursive Looped" panose="02000000000000000000" pitchFamily="2" charset="0"/>
                <a:ea typeface="Times New Roman" panose="02020603050405020304" pitchFamily="18" charset="0"/>
              </a:rPr>
              <a:t>, a dormant volcano, is Africa’s highest peak.  It is positioned partly in Tanzania and partly in its neighbour, Kenya.  Although it lies near the equator, the summit used to be covered by glaciers that formed thousands of years ago.  In recent years, the glaciers that would brighten the volcano, have almost completely vanished.  Scientist believe this does signify the impact of global warming.  Those who do not believe in the impact of global warming say scientists are mistaken. </a:t>
            </a:r>
          </a:p>
        </p:txBody>
      </p:sp>
    </p:spTree>
    <p:extLst>
      <p:ext uri="{BB962C8B-B14F-4D97-AF65-F5344CB8AC3E}">
        <p14:creationId xmlns:p14="http://schemas.microsoft.com/office/powerpoint/2010/main" val="16582173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8601" y="1665516"/>
            <a:ext cx="111197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Fragile Earth</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Mount Kilimanjaro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err="1">
                <a:solidFill>
                  <a:srgbClr val="000000"/>
                </a:solidFill>
                <a:effectLst/>
                <a:latin typeface="Twinkl Cursive Looped" panose="02000000000000000000" pitchFamily="2" charset="0"/>
                <a:ea typeface="Times New Roman" panose="02020603050405020304" pitchFamily="18" charset="0"/>
              </a:rPr>
              <a:t>Kilimanjaro</a:t>
            </a:r>
            <a:r>
              <a:rPr lang="en-GB" sz="3600" dirty="0">
                <a:solidFill>
                  <a:srgbClr val="000000"/>
                </a:solidFill>
                <a:effectLst/>
                <a:latin typeface="Twinkl Cursive Looped" panose="02000000000000000000" pitchFamily="2" charset="0"/>
                <a:ea typeface="Times New Roman" panose="02020603050405020304" pitchFamily="18" charset="0"/>
              </a:rPr>
              <a:t>, a dormant volcano, is Africa’s highest peak.  It is positioned partly in Tanzania and partly in its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neighbour</a:t>
            </a:r>
            <a:r>
              <a:rPr lang="en-GB" sz="3600" dirty="0">
                <a:solidFill>
                  <a:srgbClr val="000000"/>
                </a:solidFill>
                <a:effectLst/>
                <a:latin typeface="Twinkl Cursive Looped" panose="02000000000000000000" pitchFamily="2" charset="0"/>
                <a:ea typeface="Times New Roman" panose="02020603050405020304" pitchFamily="18" charset="0"/>
              </a:rPr>
              <a:t>, Kenya.  Although it lies near the equator, the summit used to be covered by glaciers that formed thousands of years ago.  In recent years, the glaciers that would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brighten</a:t>
            </a:r>
            <a:r>
              <a:rPr lang="en-GB" sz="3600" dirty="0">
                <a:solidFill>
                  <a:srgbClr val="000000"/>
                </a:solidFill>
                <a:effectLst/>
                <a:latin typeface="Twinkl Cursive Looped" panose="02000000000000000000" pitchFamily="2" charset="0"/>
                <a:ea typeface="Times New Roman" panose="02020603050405020304" pitchFamily="18" charset="0"/>
              </a:rPr>
              <a:t> the volcano, have almost completely vanished.  Scientist believe this does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signify</a:t>
            </a:r>
            <a:r>
              <a:rPr lang="en-GB" sz="3600" dirty="0">
                <a:solidFill>
                  <a:srgbClr val="000000"/>
                </a:solidFill>
                <a:effectLst/>
                <a:latin typeface="Twinkl Cursive Looped" panose="02000000000000000000" pitchFamily="2" charset="0"/>
                <a:ea typeface="Times New Roman" panose="02020603050405020304" pitchFamily="18" charset="0"/>
              </a:rPr>
              <a:t> the impact of global warming.  Those who do not believe in the impact of global warming say scientists are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mistaken</a:t>
            </a:r>
            <a:r>
              <a:rPr lang="en-GB" sz="3600" dirty="0">
                <a:solidFill>
                  <a:srgbClr val="000000"/>
                </a:solidFill>
                <a:effectLst/>
                <a:latin typeface="Twinkl Cursive Looped" panose="02000000000000000000" pitchFamily="2" charset="0"/>
                <a:ea typeface="Times New Roman" panose="02020603050405020304" pitchFamily="18" charset="0"/>
              </a:rPr>
              <a:t>. </a:t>
            </a:r>
          </a:p>
        </p:txBody>
      </p:sp>
    </p:spTree>
    <p:extLst>
      <p:ext uri="{BB962C8B-B14F-4D97-AF65-F5344CB8AC3E}">
        <p14:creationId xmlns:p14="http://schemas.microsoft.com/office/powerpoint/2010/main" val="9788261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It is positioned partly in Tanzania and partly in its neighbour, Kenya.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Spring 2</a:t>
            </a:r>
          </a:p>
          <a:p>
            <a:r>
              <a:rPr lang="en-GB" sz="7200" dirty="0">
                <a:latin typeface="Twinkl Cursive Looped" panose="02000000000000000000" pitchFamily="2" charset="0"/>
              </a:rPr>
              <a:t>Week 3 -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938B9E3-E1BC-A6F9-3999-E70B34D889D5}"/>
              </a:ext>
            </a:extLst>
          </p:cNvPr>
          <p:cNvPicPr>
            <a:picLocks noChangeAspect="1"/>
          </p:cNvPicPr>
          <p:nvPr/>
        </p:nvPicPr>
        <p:blipFill rotWithShape="1">
          <a:blip r:embed="rId2"/>
          <a:srcRect l="15671" t="17842" r="14687" b="12601"/>
          <a:stretch/>
        </p:blipFill>
        <p:spPr>
          <a:xfrm>
            <a:off x="163286" y="114301"/>
            <a:ext cx="11789228" cy="6620104"/>
          </a:xfrm>
          <a:prstGeom prst="rect">
            <a:avLst/>
          </a:prstGeom>
        </p:spPr>
      </p:pic>
    </p:spTree>
    <p:extLst>
      <p:ext uri="{BB962C8B-B14F-4D97-AF65-F5344CB8AC3E}">
        <p14:creationId xmlns:p14="http://schemas.microsoft.com/office/powerpoint/2010/main" val="17699164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8708543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8192910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sincere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93272" y="1727051"/>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a:t>
            </a:r>
            <a:r>
              <a:rPr kumimoji="0" lang="en-GB" sz="4800" b="0" i="0" u="none" strike="noStrike" kern="1200" cap="none" spc="0" normalizeH="0" noProof="0" dirty="0">
                <a:ln>
                  <a:noFill/>
                </a:ln>
                <a:solidFill>
                  <a:prstClr val="black"/>
                </a:solidFill>
                <a:effectLst/>
                <a:uLnTx/>
                <a:uFillTx/>
                <a:latin typeface="Twinkl Cursive Looped" panose="02000000000000000000" pitchFamily="2" charset="0"/>
              </a:rPr>
              <a:t> </a:t>
            </a:r>
            <a:r>
              <a:rPr lang="en-GB" sz="4800" dirty="0">
                <a:solidFill>
                  <a:prstClr val="black"/>
                </a:solidFill>
                <a:latin typeface="Twinkl Cursive Looped" panose="02000000000000000000" pitchFamily="2" charset="0"/>
              </a:rPr>
              <a:t>free from pretence or deceit; proceeding from genuine feelings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6" name="Picture 6" descr="Image result for sincere clipart">
            <a:extLst>
              <a:ext uri="{FF2B5EF4-FFF2-40B4-BE49-F238E27FC236}">
                <a16:creationId xmlns:a16="http://schemas.microsoft.com/office/drawing/2014/main" id="{0F1C00A5-443C-7AE5-3927-C6C6FEF87D8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578"/>
          <a:stretch/>
        </p:blipFill>
        <p:spPr bwMode="auto">
          <a:xfrm>
            <a:off x="288812" y="247481"/>
            <a:ext cx="1295400" cy="15160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839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immediately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819991"/>
            <a:ext cx="11614375" cy="1046440"/>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at once; instantly</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6" name="Picture 6" descr="Image result for immediately clipart">
            <a:extLst>
              <a:ext uri="{FF2B5EF4-FFF2-40B4-BE49-F238E27FC236}">
                <a16:creationId xmlns:a16="http://schemas.microsoft.com/office/drawing/2014/main" id="{997378B0-5A15-FFA6-FFB6-9D48426AFC3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031"/>
          <a:stretch/>
        </p:blipFill>
        <p:spPr bwMode="auto">
          <a:xfrm>
            <a:off x="593272" y="332822"/>
            <a:ext cx="1533525" cy="15939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8690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10246"/>
                                        </p:tgtEl>
                                        <p:attrNameLst>
                                          <p:attrName>style.visibility</p:attrName>
                                        </p:attrNameLst>
                                      </p:cBhvr>
                                      <p:to>
                                        <p:strVal val="visible"/>
                                      </p:to>
                                    </p:set>
                                    <p:animEffect transition="in" filter="fade">
                                      <p:cBhvr>
                                        <p:cTn id="11" dur="500"/>
                                        <p:tgtEl>
                                          <p:spTgt spid="10246"/>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946239"/>
            <a:ext cx="10515600" cy="1481650"/>
          </a:xfrm>
        </p:spPr>
        <p:txBody>
          <a:bodyPr>
            <a:normAutofit/>
          </a:bodyPr>
          <a:lstStyle/>
          <a:p>
            <a:pPr algn="ctr"/>
            <a:r>
              <a:rPr lang="en-GB" dirty="0">
                <a:latin typeface="Twinkl Cursive Looped" panose="02000000000000000000" pitchFamily="2" charset="0"/>
              </a:rPr>
              <a:t>Soft c spelt </a:t>
            </a:r>
            <a:r>
              <a:rPr lang="en-GB" dirty="0" err="1">
                <a:latin typeface="Twinkl Cursive Looped" panose="02000000000000000000" pitchFamily="2" charset="0"/>
              </a:rPr>
              <a:t>ce</a:t>
            </a:r>
            <a:endParaRPr lang="en-GB" dirty="0">
              <a:latin typeface="Twinkl Cursive Looped" panose="02000000000000000000" pitchFamily="2" charset="0"/>
            </a:endParaRPr>
          </a:p>
        </p:txBody>
      </p:sp>
    </p:spTree>
    <p:extLst>
      <p:ext uri="{BB962C8B-B14F-4D97-AF65-F5344CB8AC3E}">
        <p14:creationId xmlns:p14="http://schemas.microsoft.com/office/powerpoint/2010/main" val="26758658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err="1">
                <a:latin typeface="Twinkl Cursive Looped" panose="02000000000000000000" pitchFamily="2" charset="0"/>
              </a:rPr>
              <a:t>ce</a:t>
            </a:r>
            <a:endParaRPr lang="en-GB" dirty="0">
              <a:latin typeface="Twinkl Cursive Looped" panose="02000000000000000000" pitchFamily="2" charset="0"/>
            </a:endParaRPr>
          </a:p>
        </p:txBody>
      </p:sp>
    </p:spTree>
    <p:extLst>
      <p:ext uri="{BB962C8B-B14F-4D97-AF65-F5344CB8AC3E}">
        <p14:creationId xmlns:p14="http://schemas.microsoft.com/office/powerpoint/2010/main" val="34280421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necessary   </a:t>
            </a:r>
          </a:p>
        </p:txBody>
      </p:sp>
      <p:sp>
        <p:nvSpPr>
          <p:cNvPr id="3" name="Rectangle 2">
            <a:extLst>
              <a:ext uri="{FF2B5EF4-FFF2-40B4-BE49-F238E27FC236}">
                <a16:creationId xmlns:a16="http://schemas.microsoft.com/office/drawing/2014/main" id="{13BB5EC0-7A96-4D29-A835-6FAE896C31A4}"/>
              </a:ext>
            </a:extLst>
          </p:cNvPr>
          <p:cNvSpPr/>
          <p:nvPr/>
        </p:nvSpPr>
        <p:spPr>
          <a:xfrm>
            <a:off x="5584371" y="3661934"/>
            <a:ext cx="685801" cy="75715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3730" name="Picture 2" descr="Image result for necessary clipart">
            <a:extLst>
              <a:ext uri="{FF2B5EF4-FFF2-40B4-BE49-F238E27FC236}">
                <a16:creationId xmlns:a16="http://schemas.microsoft.com/office/drawing/2014/main" id="{A34D058B-F520-24C7-1B14-E7D2A6CAFE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8689" y="530678"/>
            <a:ext cx="14668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8315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7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deceased</a:t>
            </a:r>
          </a:p>
        </p:txBody>
      </p:sp>
      <p:sp>
        <p:nvSpPr>
          <p:cNvPr id="3" name="Rectangle 2">
            <a:extLst>
              <a:ext uri="{FF2B5EF4-FFF2-40B4-BE49-F238E27FC236}">
                <a16:creationId xmlns:a16="http://schemas.microsoft.com/office/drawing/2014/main" id="{0366E0B6-702E-4814-82C6-08CA2D13F3C9}"/>
              </a:ext>
            </a:extLst>
          </p:cNvPr>
          <p:cNvSpPr/>
          <p:nvPr/>
        </p:nvSpPr>
        <p:spPr>
          <a:xfrm>
            <a:off x="5354865" y="3624940"/>
            <a:ext cx="734785" cy="95386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2706" name="Picture 2" descr="Image result for deceased clipart">
            <a:extLst>
              <a:ext uri="{FF2B5EF4-FFF2-40B4-BE49-F238E27FC236}">
                <a16:creationId xmlns:a16="http://schemas.microsoft.com/office/drawing/2014/main" id="{3BE5327E-E584-443C-5F12-B94B930A28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714" y="465365"/>
            <a:ext cx="16002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4316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27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December </a:t>
            </a:r>
          </a:p>
        </p:txBody>
      </p:sp>
      <p:sp>
        <p:nvSpPr>
          <p:cNvPr id="3" name="Rectangle 2">
            <a:extLst>
              <a:ext uri="{FF2B5EF4-FFF2-40B4-BE49-F238E27FC236}">
                <a16:creationId xmlns:a16="http://schemas.microsoft.com/office/drawing/2014/main" id="{4BCBA2DA-E95C-434C-BE81-320E182AE5EF}"/>
              </a:ext>
            </a:extLst>
          </p:cNvPr>
          <p:cNvSpPr/>
          <p:nvPr/>
        </p:nvSpPr>
        <p:spPr>
          <a:xfrm>
            <a:off x="5354865" y="3538027"/>
            <a:ext cx="734785" cy="10299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1682" name="Picture 2" descr="Image result for december clipart">
            <a:extLst>
              <a:ext uri="{FF2B5EF4-FFF2-40B4-BE49-F238E27FC236}">
                <a16:creationId xmlns:a16="http://schemas.microsoft.com/office/drawing/2014/main" id="{09B84495-9892-0397-9CD9-588055F50D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0513" y="647700"/>
            <a:ext cx="3152775" cy="1447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1705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8675452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011553"/>
            <a:ext cx="10515600" cy="1481650"/>
          </a:xfrm>
        </p:spPr>
        <p:txBody>
          <a:bodyPr>
            <a:normAutofit fontScale="90000"/>
          </a:bodyPr>
          <a:lstStyle/>
          <a:p>
            <a:pPr algn="ctr"/>
            <a:r>
              <a:rPr lang="en-GB" dirty="0">
                <a:latin typeface="Twinkl Cursive Looped" panose="02000000000000000000" pitchFamily="2" charset="0"/>
              </a:rPr>
              <a:t>Nouns and adjectives into verbs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fy</a:t>
            </a:r>
            <a:r>
              <a:rPr lang="en-GB" dirty="0">
                <a:latin typeface="Twinkl Cursive Looped" panose="02000000000000000000" pitchFamily="2" charset="0"/>
              </a:rPr>
              <a:t>  =  to make so</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en</a:t>
            </a:r>
            <a:endParaRPr lang="en-GB" dirty="0">
              <a:latin typeface="Twinkl Cursive Looped" panose="02000000000000000000" pitchFamily="2" charset="0"/>
            </a:endParaRPr>
          </a:p>
        </p:txBody>
      </p:sp>
    </p:spTree>
    <p:extLst>
      <p:ext uri="{BB962C8B-B14F-4D97-AF65-F5344CB8AC3E}">
        <p14:creationId xmlns:p14="http://schemas.microsoft.com/office/powerpoint/2010/main" val="32985078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Noun – person / place / thing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Verb – to do / to be</a:t>
            </a:r>
          </a:p>
        </p:txBody>
      </p:sp>
      <p:sp>
        <p:nvSpPr>
          <p:cNvPr id="4" name="Title 1">
            <a:extLst>
              <a:ext uri="{FF2B5EF4-FFF2-40B4-BE49-F238E27FC236}">
                <a16:creationId xmlns:a16="http://schemas.microsoft.com/office/drawing/2014/main" id="{D535F987-B6BB-449C-A0AF-1FAAD87B9AF1}"/>
              </a:ext>
            </a:extLst>
          </p:cNvPr>
          <p:cNvSpPr txBox="1">
            <a:spLocks/>
          </p:cNvSpPr>
          <p:nvPr/>
        </p:nvSpPr>
        <p:spPr>
          <a:xfrm>
            <a:off x="838200" y="194735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Adjective – describing a noun</a:t>
            </a:r>
          </a:p>
        </p:txBody>
      </p:sp>
    </p:spTree>
    <p:extLst>
      <p:ext uri="{BB962C8B-B14F-4D97-AF65-F5344CB8AC3E}">
        <p14:creationId xmlns:p14="http://schemas.microsoft.com/office/powerpoint/2010/main" val="521760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falsify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false = adjective</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falsify = verb</a:t>
            </a:r>
          </a:p>
        </p:txBody>
      </p:sp>
      <p:pic>
        <p:nvPicPr>
          <p:cNvPr id="57346" name="Picture 2" descr="Free Fake Cliparts, Download Free Fake Cliparts png images, Free ClipArts  on Clipart Library">
            <a:extLst>
              <a:ext uri="{FF2B5EF4-FFF2-40B4-BE49-F238E27FC236}">
                <a16:creationId xmlns:a16="http://schemas.microsoft.com/office/drawing/2014/main" id="{C4614B29-03CB-2EF8-1819-D95A4C093F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913" y="324699"/>
            <a:ext cx="2390775"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4287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73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glorify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the glory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glorify = verb</a:t>
            </a:r>
          </a:p>
        </p:txBody>
      </p:sp>
      <p:pic>
        <p:nvPicPr>
          <p:cNvPr id="56322" name="Picture 2" descr="psalm clipart - Clip Art Library">
            <a:extLst>
              <a:ext uri="{FF2B5EF4-FFF2-40B4-BE49-F238E27FC236}">
                <a16:creationId xmlns:a16="http://schemas.microsoft.com/office/drawing/2014/main" id="{4B503A0C-2661-8E4B-21A3-B7B49EA44F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6290" y="181824"/>
            <a:ext cx="2228850" cy="2047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7492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63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notify</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 note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notify = verb</a:t>
            </a:r>
          </a:p>
        </p:txBody>
      </p:sp>
      <p:pic>
        <p:nvPicPr>
          <p:cNvPr id="55298" name="Picture 2" descr="Notification Stock Illustrations – 113,198 Notification Stock  Illustrations, Vectors &amp; Clipart - Dreamstime">
            <a:extLst>
              <a:ext uri="{FF2B5EF4-FFF2-40B4-BE49-F238E27FC236}">
                <a16:creationId xmlns:a16="http://schemas.microsoft.com/office/drawing/2014/main" id="{3B5C3297-C8D3-3160-C9D9-4805514CEB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466" y="345533"/>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2335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52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falsify </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59216" y="2022961"/>
            <a:ext cx="11673568" cy="1292662"/>
          </a:xfrm>
          <a:prstGeom prst="rect">
            <a:avLst/>
          </a:prstGeom>
          <a:noFill/>
        </p:spPr>
        <p:txBody>
          <a:bodyPr wrap="square">
            <a:spAutoFit/>
          </a:bodyPr>
          <a:lstStyle/>
          <a:p>
            <a:pPr algn="ctr"/>
            <a:r>
              <a:rPr lang="en-GB" sz="6000" noProof="0" dirty="0">
                <a:solidFill>
                  <a:prstClr val="black"/>
                </a:solidFill>
                <a:latin typeface="Twinkl Cursive Looped" panose="02000000000000000000" pitchFamily="2" charset="0"/>
                <a:ea typeface="+mj-ea"/>
                <a:cs typeface="+mj-cs"/>
              </a:rPr>
              <a:t>false </a:t>
            </a:r>
            <a:r>
              <a:rPr lang="en-GB" sz="2800" noProof="0" dirty="0">
                <a:solidFill>
                  <a:prstClr val="black"/>
                </a:solidFill>
                <a:latin typeface="Twinkl Cursive Looped" panose="02000000000000000000" pitchFamily="2" charset="0"/>
                <a:ea typeface="+mj-ea"/>
                <a:cs typeface="+mj-cs"/>
              </a:rPr>
              <a:t>(change the e to </a:t>
            </a:r>
            <a:r>
              <a:rPr lang="en-GB" sz="2800" noProof="0" dirty="0" err="1">
                <a:solidFill>
                  <a:prstClr val="black"/>
                </a:solidFill>
                <a:latin typeface="Twinkl Cursive Looped" panose="02000000000000000000" pitchFamily="2" charset="0"/>
                <a:ea typeface="+mj-ea"/>
                <a:cs typeface="+mj-cs"/>
              </a:rPr>
              <a:t>i</a:t>
            </a:r>
            <a:r>
              <a:rPr lang="en-GB" sz="2800" noProof="0" dirty="0">
                <a:solidFill>
                  <a:prstClr val="black"/>
                </a:solidFill>
                <a:latin typeface="Twinkl Cursive Looped" panose="02000000000000000000" pitchFamily="2" charset="0"/>
                <a:ea typeface="+mj-ea"/>
                <a:cs typeface="+mj-cs"/>
              </a:rPr>
              <a:t>) </a:t>
            </a:r>
            <a:r>
              <a:rPr lang="en-GB" sz="6000" noProof="0" dirty="0">
                <a:solidFill>
                  <a:prstClr val="black"/>
                </a:solidFill>
                <a:latin typeface="Twinkl Cursive Looped" panose="02000000000000000000" pitchFamily="2" charset="0"/>
                <a:ea typeface="+mj-ea"/>
                <a:cs typeface="+mj-cs"/>
              </a:rPr>
              <a:t>+ </a:t>
            </a:r>
            <a:r>
              <a:rPr lang="en-GB" sz="6000" noProof="0" dirty="0" err="1">
                <a:solidFill>
                  <a:prstClr val="black"/>
                </a:solidFill>
                <a:latin typeface="Twinkl Cursive Looped" panose="02000000000000000000" pitchFamily="2" charset="0"/>
                <a:ea typeface="+mj-ea"/>
                <a:cs typeface="+mj-cs"/>
              </a:rPr>
              <a:t>fy</a:t>
            </a:r>
            <a:r>
              <a:rPr lang="en-GB" sz="6000" noProof="0" dirty="0">
                <a:solidFill>
                  <a:prstClr val="black"/>
                </a:solidFill>
                <a:latin typeface="Twinkl Cursive Looped" panose="02000000000000000000" pitchFamily="2" charset="0"/>
                <a:ea typeface="+mj-ea"/>
                <a:cs typeface="+mj-cs"/>
              </a:rPr>
              <a:t> =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falsify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alter (information, a document, or evidence) so as to mislead </a:t>
            </a:r>
          </a:p>
        </p:txBody>
      </p:sp>
      <p:pic>
        <p:nvPicPr>
          <p:cNvPr id="3" name="Picture 2" descr="Free Fake Cliparts, Download Free Fake Cliparts png images, Free ClipArts  on Clipart Library">
            <a:extLst>
              <a:ext uri="{FF2B5EF4-FFF2-40B4-BE49-F238E27FC236}">
                <a16:creationId xmlns:a16="http://schemas.microsoft.com/office/drawing/2014/main" id="{BFE45DBF-3AD3-E91B-0496-08A660B3CAA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7961"/>
            <a:ext cx="2390775"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9048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glorify</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327932" y="2022961"/>
            <a:ext cx="11604852"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glory</a:t>
            </a:r>
            <a:r>
              <a:rPr lang="en-GB" sz="6000" noProof="0" dirty="0">
                <a:solidFill>
                  <a:prstClr val="black"/>
                </a:solidFill>
                <a:latin typeface="Twinkl Cursive Looped" panose="02000000000000000000" pitchFamily="2" charset="0"/>
                <a:ea typeface="+mj-ea"/>
                <a:cs typeface="+mj-cs"/>
              </a:rPr>
              <a:t> (-y +</a:t>
            </a:r>
            <a:r>
              <a:rPr lang="en-GB" sz="6000" noProof="0" dirty="0" err="1">
                <a:solidFill>
                  <a:prstClr val="black"/>
                </a:solidFill>
                <a:latin typeface="Twinkl Cursive Looped" panose="02000000000000000000" pitchFamily="2" charset="0"/>
                <a:ea typeface="+mj-ea"/>
                <a:cs typeface="+mj-cs"/>
              </a:rPr>
              <a:t>i</a:t>
            </a:r>
            <a:r>
              <a:rPr lang="en-GB" sz="6000" noProof="0" dirty="0">
                <a:solidFill>
                  <a:prstClr val="black"/>
                </a:solidFill>
                <a:latin typeface="Twinkl Cursive Looped" panose="02000000000000000000" pitchFamily="2" charset="0"/>
                <a:ea typeface="+mj-ea"/>
                <a:cs typeface="+mj-cs"/>
              </a:rPr>
              <a:t>) + </a:t>
            </a:r>
            <a:r>
              <a:rPr lang="en-GB" sz="6000" dirty="0" err="1">
                <a:solidFill>
                  <a:prstClr val="black"/>
                </a:solidFill>
                <a:latin typeface="Twinkl Cursive Looped" panose="02000000000000000000" pitchFamily="2" charset="0"/>
                <a:ea typeface="+mj-ea"/>
                <a:cs typeface="+mj-cs"/>
              </a:rPr>
              <a:t>fy</a:t>
            </a:r>
            <a:r>
              <a:rPr lang="en-GB" sz="6000" dirty="0">
                <a:solidFill>
                  <a:prstClr val="black"/>
                </a:solidFill>
                <a:latin typeface="Twinkl Cursive Looped" panose="02000000000000000000" pitchFamily="2" charset="0"/>
                <a:ea typeface="+mj-ea"/>
                <a:cs typeface="+mj-cs"/>
              </a:rPr>
              <a:t> =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solidify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praise and worship (God) </a:t>
            </a:r>
          </a:p>
        </p:txBody>
      </p:sp>
      <p:pic>
        <p:nvPicPr>
          <p:cNvPr id="3" name="Picture 2" descr="psalm clipart - Clip Art Library">
            <a:extLst>
              <a:ext uri="{FF2B5EF4-FFF2-40B4-BE49-F238E27FC236}">
                <a16:creationId xmlns:a16="http://schemas.microsoft.com/office/drawing/2014/main" id="{65019650-1DB7-B6C7-94D4-C633CDBE2B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6290" y="181824"/>
            <a:ext cx="2228850" cy="2047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2832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notify </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658586" y="2022961"/>
            <a:ext cx="10673443"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note</a:t>
            </a:r>
            <a:r>
              <a:rPr lang="en-GB" sz="6000" noProof="0" dirty="0">
                <a:solidFill>
                  <a:prstClr val="black"/>
                </a:solidFill>
                <a:latin typeface="Twinkl Cursive Looped" panose="02000000000000000000" pitchFamily="2" charset="0"/>
                <a:ea typeface="+mj-ea"/>
                <a:cs typeface="+mj-cs"/>
              </a:rPr>
              <a:t> (-e +</a:t>
            </a:r>
            <a:r>
              <a:rPr lang="en-GB" sz="6000" noProof="0" dirty="0" err="1">
                <a:solidFill>
                  <a:prstClr val="black"/>
                </a:solidFill>
                <a:latin typeface="Twinkl Cursive Looped" panose="02000000000000000000" pitchFamily="2" charset="0"/>
                <a:ea typeface="+mj-ea"/>
                <a:cs typeface="+mj-cs"/>
              </a:rPr>
              <a:t>i</a:t>
            </a:r>
            <a:r>
              <a:rPr lang="en-GB" sz="6000" noProof="0" dirty="0">
                <a:solidFill>
                  <a:prstClr val="black"/>
                </a:solidFill>
                <a:latin typeface="Twinkl Cursive Looped" panose="02000000000000000000" pitchFamily="2" charset="0"/>
                <a:ea typeface="+mj-ea"/>
                <a:cs typeface="+mj-cs"/>
              </a:rPr>
              <a:t>) + </a:t>
            </a:r>
            <a:r>
              <a:rPr lang="en-GB" sz="6000" noProof="0" dirty="0" err="1">
                <a:solidFill>
                  <a:prstClr val="black"/>
                </a:solidFill>
                <a:latin typeface="Twinkl Cursive Looped" panose="02000000000000000000" pitchFamily="2" charset="0"/>
                <a:ea typeface="+mj-ea"/>
                <a:cs typeface="+mj-cs"/>
              </a:rPr>
              <a:t>fy</a:t>
            </a:r>
            <a:r>
              <a:rPr lang="en-GB" sz="6000" noProof="0" dirty="0">
                <a:solidFill>
                  <a:prstClr val="black"/>
                </a:solidFill>
                <a:latin typeface="Twinkl Cursive Looped" panose="02000000000000000000" pitchFamily="2" charset="0"/>
                <a:ea typeface="+mj-ea"/>
                <a:cs typeface="+mj-cs"/>
              </a:rPr>
              <a:t> = not</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ify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inform (someone) of something, typically in a formal or official manner</a:t>
            </a:r>
          </a:p>
        </p:txBody>
      </p:sp>
      <p:pic>
        <p:nvPicPr>
          <p:cNvPr id="3" name="Picture 2" descr="Notification Stock Illustrations – 113,198 Notification Stock  Illustrations, Vectors &amp; Clipart - Dreamstime">
            <a:extLst>
              <a:ext uri="{FF2B5EF4-FFF2-40B4-BE49-F238E27FC236}">
                <a16:creationId xmlns:a16="http://schemas.microsoft.com/office/drawing/2014/main" id="{A45336D7-67DC-3F64-BFB9-9966628D1BD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7847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laboratory must never falsify test results.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082642" y="3031075"/>
            <a:ext cx="2171701"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 </a:t>
            </a:r>
            <a:endParaRPr lang="en-GB" i="1" dirty="0"/>
          </a:p>
        </p:txBody>
      </p:sp>
    </p:spTree>
    <p:extLst>
      <p:ext uri="{BB962C8B-B14F-4D97-AF65-F5344CB8AC3E}">
        <p14:creationId xmlns:p14="http://schemas.microsoft.com/office/powerpoint/2010/main" val="1883867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Music is used to glorify God.</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792684" y="3706586"/>
            <a:ext cx="2449287" cy="855889"/>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340495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They will notify you of their decision as soon as possible.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641271" y="2867789"/>
            <a:ext cx="1845130" cy="95386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208008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7032441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yacht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medium-sized sailing boat equipped for cruising or racing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100" name="Picture 4" descr="Yacht Stock Illustrations – 73,495 Yacht Stock Illustrations, Vectors &amp;  Clipart - Dreamstime">
            <a:extLst>
              <a:ext uri="{FF2B5EF4-FFF2-40B4-BE49-F238E27FC236}">
                <a16:creationId xmlns:a16="http://schemas.microsoft.com/office/drawing/2014/main" id="{4DC8A795-5154-92E6-0C2B-D97D760E3E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186" y="0"/>
            <a:ext cx="2438400"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0264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sincere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93272" y="1727051"/>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a:t>
            </a:r>
            <a:r>
              <a:rPr kumimoji="0" lang="en-GB" sz="4800" b="0" i="0" u="none" strike="noStrike" kern="1200" cap="none" spc="0" normalizeH="0" noProof="0" dirty="0">
                <a:ln>
                  <a:noFill/>
                </a:ln>
                <a:solidFill>
                  <a:prstClr val="black"/>
                </a:solidFill>
                <a:effectLst/>
                <a:uLnTx/>
                <a:uFillTx/>
                <a:latin typeface="Twinkl Cursive Looped" panose="02000000000000000000" pitchFamily="2" charset="0"/>
              </a:rPr>
              <a:t> </a:t>
            </a:r>
            <a:r>
              <a:rPr lang="en-GB" sz="4800" dirty="0">
                <a:solidFill>
                  <a:prstClr val="black"/>
                </a:solidFill>
                <a:latin typeface="Twinkl Cursive Looped" panose="02000000000000000000" pitchFamily="2" charset="0"/>
              </a:rPr>
              <a:t>free from pretence or deceit; proceeding from genuine feelings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6" name="Picture 6" descr="Image result for sincere clipart">
            <a:extLst>
              <a:ext uri="{FF2B5EF4-FFF2-40B4-BE49-F238E27FC236}">
                <a16:creationId xmlns:a16="http://schemas.microsoft.com/office/drawing/2014/main" id="{0F1C00A5-443C-7AE5-3927-C6C6FEF87D8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578"/>
          <a:stretch/>
        </p:blipFill>
        <p:spPr bwMode="auto">
          <a:xfrm>
            <a:off x="288812" y="247481"/>
            <a:ext cx="1295400" cy="15160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8256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a:bodyPr>
          <a:lstStyle/>
          <a:p>
            <a:pPr algn="ctr"/>
            <a:r>
              <a:rPr lang="en-GB" dirty="0">
                <a:latin typeface="Twinkl Cursive Looped" panose="02000000000000000000" pitchFamily="2" charset="0"/>
              </a:rPr>
              <a:t>The red yacht was in the lead.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624942" y="3574934"/>
            <a:ext cx="2106387" cy="916188"/>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529362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neighbour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person living next door to or very near to the speaker or person referred to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Neighbour Picture for Classroom / Therapy Use - Great Neighbour Clipart">
            <a:extLst>
              <a:ext uri="{FF2B5EF4-FFF2-40B4-BE49-F238E27FC236}">
                <a16:creationId xmlns:a16="http://schemas.microsoft.com/office/drawing/2014/main" id="{4FCE2B47-1BFF-9EB1-EC36-2CFB5D7694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1" y="169409"/>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734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Our garden was the envy of the neighbours.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310743" y="3821650"/>
            <a:ext cx="3314700"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841916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1030336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8601" y="1665516"/>
            <a:ext cx="111197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Fragile Earth</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Mount Kilimanjaro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err="1">
                <a:solidFill>
                  <a:srgbClr val="000000"/>
                </a:solidFill>
                <a:effectLst/>
                <a:latin typeface="Twinkl Cursive Looped" panose="02000000000000000000" pitchFamily="2" charset="0"/>
                <a:ea typeface="Times New Roman" panose="02020603050405020304" pitchFamily="18" charset="0"/>
              </a:rPr>
              <a:t>Kilimanjaro</a:t>
            </a:r>
            <a:r>
              <a:rPr lang="en-GB" sz="3600" dirty="0">
                <a:solidFill>
                  <a:srgbClr val="000000"/>
                </a:solidFill>
                <a:effectLst/>
                <a:latin typeface="Twinkl Cursive Looped" panose="02000000000000000000" pitchFamily="2" charset="0"/>
                <a:ea typeface="Times New Roman" panose="02020603050405020304" pitchFamily="18" charset="0"/>
              </a:rPr>
              <a:t>, a dormant volcano, is Africa’s highest peak.  It is positioned partly in Tanzania and partly in its neighbour, Kenya.  Although it lies near the equator, the summit used to be covered by glaciers that formed thousands of years ago.  In recent years, the glaciers that would brighten the volcano, have almost completely vanished.  Scientist believe this does signify the impact of global warming.  Those who do not believe in the impact of global warming say scientists are mistaken. </a:t>
            </a:r>
          </a:p>
        </p:txBody>
      </p:sp>
    </p:spTree>
    <p:extLst>
      <p:ext uri="{BB962C8B-B14F-4D97-AF65-F5344CB8AC3E}">
        <p14:creationId xmlns:p14="http://schemas.microsoft.com/office/powerpoint/2010/main" val="286179721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8601" y="1665516"/>
            <a:ext cx="111197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Fragile Earth</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Mount Kilimanjaro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err="1">
                <a:solidFill>
                  <a:srgbClr val="000000"/>
                </a:solidFill>
                <a:effectLst/>
                <a:latin typeface="Twinkl Cursive Looped" panose="02000000000000000000" pitchFamily="2" charset="0"/>
                <a:ea typeface="Times New Roman" panose="02020603050405020304" pitchFamily="18" charset="0"/>
              </a:rPr>
              <a:t>Kilimanjaro</a:t>
            </a:r>
            <a:r>
              <a:rPr lang="en-GB" sz="3600" dirty="0">
                <a:solidFill>
                  <a:srgbClr val="000000"/>
                </a:solidFill>
                <a:effectLst/>
                <a:latin typeface="Twinkl Cursive Looped" panose="02000000000000000000" pitchFamily="2" charset="0"/>
                <a:ea typeface="Times New Roman" panose="02020603050405020304" pitchFamily="18" charset="0"/>
              </a:rPr>
              <a:t>, a dormant volcano, is Africa’s highest peak.  It is positioned partly in Tanzania and partly in its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neighbour</a:t>
            </a:r>
            <a:r>
              <a:rPr lang="en-GB" sz="3600" dirty="0">
                <a:solidFill>
                  <a:srgbClr val="000000"/>
                </a:solidFill>
                <a:effectLst/>
                <a:latin typeface="Twinkl Cursive Looped" panose="02000000000000000000" pitchFamily="2" charset="0"/>
                <a:ea typeface="Times New Roman" panose="02020603050405020304" pitchFamily="18" charset="0"/>
              </a:rPr>
              <a:t>, Kenya.  Although it lies near the equator, the summit used to be covered by glaciers that formed thousands of years ago.  In recent years, the glaciers that would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brighten</a:t>
            </a:r>
            <a:r>
              <a:rPr lang="en-GB" sz="3600" dirty="0">
                <a:solidFill>
                  <a:srgbClr val="000000"/>
                </a:solidFill>
                <a:effectLst/>
                <a:latin typeface="Twinkl Cursive Looped" panose="02000000000000000000" pitchFamily="2" charset="0"/>
                <a:ea typeface="Times New Roman" panose="02020603050405020304" pitchFamily="18" charset="0"/>
              </a:rPr>
              <a:t> the volcano, have almost completely vanished.  Scientist believe this does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signify</a:t>
            </a:r>
            <a:r>
              <a:rPr lang="en-GB" sz="3600" dirty="0">
                <a:solidFill>
                  <a:srgbClr val="000000"/>
                </a:solidFill>
                <a:effectLst/>
                <a:latin typeface="Twinkl Cursive Looped" panose="02000000000000000000" pitchFamily="2" charset="0"/>
                <a:ea typeface="Times New Roman" panose="02020603050405020304" pitchFamily="18" charset="0"/>
              </a:rPr>
              <a:t> the impact of global warming.  Those who do not believe in the impact of global warming say scientists are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mistaken</a:t>
            </a:r>
            <a:r>
              <a:rPr lang="en-GB" sz="3600" dirty="0">
                <a:solidFill>
                  <a:srgbClr val="000000"/>
                </a:solidFill>
                <a:effectLst/>
                <a:latin typeface="Twinkl Cursive Looped" panose="02000000000000000000" pitchFamily="2" charset="0"/>
                <a:ea typeface="Times New Roman" panose="02020603050405020304" pitchFamily="18" charset="0"/>
              </a:rPr>
              <a:t>. </a:t>
            </a:r>
          </a:p>
        </p:txBody>
      </p:sp>
    </p:spTree>
    <p:extLst>
      <p:ext uri="{BB962C8B-B14F-4D97-AF65-F5344CB8AC3E}">
        <p14:creationId xmlns:p14="http://schemas.microsoft.com/office/powerpoint/2010/main" val="296486119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6620005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In recent years, the glaciers that would brighten the volcano, have almost completely vanished.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407610234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Spring 2</a:t>
            </a:r>
          </a:p>
          <a:p>
            <a:r>
              <a:rPr lang="en-GB" sz="7200" dirty="0">
                <a:latin typeface="Twinkl Cursive Looped" panose="02000000000000000000" pitchFamily="2" charset="0"/>
              </a:rPr>
              <a:t>Week 3 - Wednesday</a:t>
            </a:r>
          </a:p>
          <a:p>
            <a:endParaRPr lang="en-GB" sz="7200" dirty="0"/>
          </a:p>
        </p:txBody>
      </p:sp>
    </p:spTree>
    <p:extLst>
      <p:ext uri="{BB962C8B-B14F-4D97-AF65-F5344CB8AC3E}">
        <p14:creationId xmlns:p14="http://schemas.microsoft.com/office/powerpoint/2010/main" val="312914367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938B9E3-E1BC-A6F9-3999-E70B34D889D5}"/>
              </a:ext>
            </a:extLst>
          </p:cNvPr>
          <p:cNvPicPr>
            <a:picLocks noChangeAspect="1"/>
          </p:cNvPicPr>
          <p:nvPr/>
        </p:nvPicPr>
        <p:blipFill rotWithShape="1">
          <a:blip r:embed="rId2"/>
          <a:srcRect l="15671" t="17842" r="14687" b="12601"/>
          <a:stretch/>
        </p:blipFill>
        <p:spPr>
          <a:xfrm>
            <a:off x="163286" y="114301"/>
            <a:ext cx="11789228" cy="6620104"/>
          </a:xfrm>
          <a:prstGeom prst="rect">
            <a:avLst/>
          </a:prstGeom>
        </p:spPr>
      </p:pic>
    </p:spTree>
    <p:extLst>
      <p:ext uri="{BB962C8B-B14F-4D97-AF65-F5344CB8AC3E}">
        <p14:creationId xmlns:p14="http://schemas.microsoft.com/office/powerpoint/2010/main" val="4151903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immediately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819991"/>
            <a:ext cx="11614375" cy="1046440"/>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at once; instantly</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6" name="Picture 6" descr="Image result for immediately clipart">
            <a:extLst>
              <a:ext uri="{FF2B5EF4-FFF2-40B4-BE49-F238E27FC236}">
                <a16:creationId xmlns:a16="http://schemas.microsoft.com/office/drawing/2014/main" id="{997378B0-5A15-FFA6-FFB6-9D48426AFC3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031"/>
          <a:stretch/>
        </p:blipFill>
        <p:spPr bwMode="auto">
          <a:xfrm>
            <a:off x="593272" y="332822"/>
            <a:ext cx="1533525" cy="15939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7662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10246"/>
                                        </p:tgtEl>
                                        <p:attrNameLst>
                                          <p:attrName>style.visibility</p:attrName>
                                        </p:attrNameLst>
                                      </p:cBhvr>
                                      <p:to>
                                        <p:strVal val="visible"/>
                                      </p:to>
                                    </p:set>
                                    <p:animEffect transition="in" filter="fade">
                                      <p:cBhvr>
                                        <p:cTn id="11" dur="500"/>
                                        <p:tgtEl>
                                          <p:spTgt spid="10246"/>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20635403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38655960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sincere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93272" y="1727051"/>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a:t>
            </a:r>
            <a:r>
              <a:rPr kumimoji="0" lang="en-GB" sz="4800" b="0" i="0" u="none" strike="noStrike" kern="1200" cap="none" spc="0" normalizeH="0" noProof="0" dirty="0">
                <a:ln>
                  <a:noFill/>
                </a:ln>
                <a:solidFill>
                  <a:prstClr val="black"/>
                </a:solidFill>
                <a:effectLst/>
                <a:uLnTx/>
                <a:uFillTx/>
                <a:latin typeface="Twinkl Cursive Looped" panose="02000000000000000000" pitchFamily="2" charset="0"/>
              </a:rPr>
              <a:t> </a:t>
            </a:r>
            <a:r>
              <a:rPr lang="en-GB" sz="4800" dirty="0">
                <a:solidFill>
                  <a:prstClr val="black"/>
                </a:solidFill>
                <a:latin typeface="Twinkl Cursive Looped" panose="02000000000000000000" pitchFamily="2" charset="0"/>
              </a:rPr>
              <a:t>free from pretence or deceit; proceeding from genuine feelings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6" name="Picture 6" descr="Image result for sincere clipart">
            <a:extLst>
              <a:ext uri="{FF2B5EF4-FFF2-40B4-BE49-F238E27FC236}">
                <a16:creationId xmlns:a16="http://schemas.microsoft.com/office/drawing/2014/main" id="{0F1C00A5-443C-7AE5-3927-C6C6FEF87D8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578"/>
          <a:stretch/>
        </p:blipFill>
        <p:spPr bwMode="auto">
          <a:xfrm>
            <a:off x="288812" y="247481"/>
            <a:ext cx="1295400" cy="15160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565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immediately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819991"/>
            <a:ext cx="11614375" cy="1046440"/>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at once; instantly</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6" name="Picture 6" descr="Image result for immediately clipart">
            <a:extLst>
              <a:ext uri="{FF2B5EF4-FFF2-40B4-BE49-F238E27FC236}">
                <a16:creationId xmlns:a16="http://schemas.microsoft.com/office/drawing/2014/main" id="{997378B0-5A15-FFA6-FFB6-9D48426AFC3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031"/>
          <a:stretch/>
        </p:blipFill>
        <p:spPr bwMode="auto">
          <a:xfrm>
            <a:off x="593272" y="332822"/>
            <a:ext cx="1533525" cy="15939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1194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10246"/>
                                        </p:tgtEl>
                                        <p:attrNameLst>
                                          <p:attrName>style.visibility</p:attrName>
                                        </p:attrNameLst>
                                      </p:cBhvr>
                                      <p:to>
                                        <p:strVal val="visible"/>
                                      </p:to>
                                    </p:set>
                                    <p:animEffect transition="in" filter="fade">
                                      <p:cBhvr>
                                        <p:cTn id="11" dur="500"/>
                                        <p:tgtEl>
                                          <p:spTgt spid="10246"/>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946239"/>
            <a:ext cx="10515600" cy="1481650"/>
          </a:xfrm>
        </p:spPr>
        <p:txBody>
          <a:bodyPr>
            <a:normAutofit/>
          </a:bodyPr>
          <a:lstStyle/>
          <a:p>
            <a:pPr algn="ctr"/>
            <a:r>
              <a:rPr lang="en-GB" dirty="0">
                <a:latin typeface="Twinkl Cursive Looped" panose="02000000000000000000" pitchFamily="2" charset="0"/>
              </a:rPr>
              <a:t>Soft c spelt </a:t>
            </a:r>
            <a:r>
              <a:rPr lang="en-GB" dirty="0" err="1">
                <a:latin typeface="Twinkl Cursive Looped" panose="02000000000000000000" pitchFamily="2" charset="0"/>
              </a:rPr>
              <a:t>ce</a:t>
            </a:r>
            <a:endParaRPr lang="en-GB" dirty="0">
              <a:latin typeface="Twinkl Cursive Looped" panose="02000000000000000000" pitchFamily="2" charset="0"/>
            </a:endParaRPr>
          </a:p>
        </p:txBody>
      </p:sp>
    </p:spTree>
    <p:extLst>
      <p:ext uri="{BB962C8B-B14F-4D97-AF65-F5344CB8AC3E}">
        <p14:creationId xmlns:p14="http://schemas.microsoft.com/office/powerpoint/2010/main" val="271258005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err="1">
                <a:latin typeface="Twinkl Cursive Looped" panose="02000000000000000000" pitchFamily="2" charset="0"/>
              </a:rPr>
              <a:t>ce</a:t>
            </a:r>
            <a:endParaRPr lang="en-GB" dirty="0">
              <a:latin typeface="Twinkl Cursive Looped" panose="02000000000000000000" pitchFamily="2" charset="0"/>
            </a:endParaRPr>
          </a:p>
        </p:txBody>
      </p:sp>
    </p:spTree>
    <p:extLst>
      <p:ext uri="{BB962C8B-B14F-4D97-AF65-F5344CB8AC3E}">
        <p14:creationId xmlns:p14="http://schemas.microsoft.com/office/powerpoint/2010/main" val="379613493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sacrifice    </a:t>
            </a:r>
          </a:p>
        </p:txBody>
      </p:sp>
      <p:sp>
        <p:nvSpPr>
          <p:cNvPr id="3" name="Rectangle 2">
            <a:extLst>
              <a:ext uri="{FF2B5EF4-FFF2-40B4-BE49-F238E27FC236}">
                <a16:creationId xmlns:a16="http://schemas.microsoft.com/office/drawing/2014/main" id="{13BB5EC0-7A96-4D29-A835-6FAE896C31A4}"/>
              </a:ext>
            </a:extLst>
          </p:cNvPr>
          <p:cNvSpPr/>
          <p:nvPr/>
        </p:nvSpPr>
        <p:spPr>
          <a:xfrm>
            <a:off x="7102928" y="3563963"/>
            <a:ext cx="685801" cy="75715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0114" name="Picture 2" descr="Image result for sacrifice clipart">
            <a:extLst>
              <a:ext uri="{FF2B5EF4-FFF2-40B4-BE49-F238E27FC236}">
                <a16:creationId xmlns:a16="http://schemas.microsoft.com/office/drawing/2014/main" id="{2042B20B-81F9-4AFB-7792-6F717001D0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3580" y="408215"/>
            <a:ext cx="1838325"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7479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01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hindrance </a:t>
            </a:r>
          </a:p>
        </p:txBody>
      </p:sp>
      <p:sp>
        <p:nvSpPr>
          <p:cNvPr id="3" name="Rectangle 2">
            <a:extLst>
              <a:ext uri="{FF2B5EF4-FFF2-40B4-BE49-F238E27FC236}">
                <a16:creationId xmlns:a16="http://schemas.microsoft.com/office/drawing/2014/main" id="{0366E0B6-702E-4814-82C6-08CA2D13F3C9}"/>
              </a:ext>
            </a:extLst>
          </p:cNvPr>
          <p:cNvSpPr/>
          <p:nvPr/>
        </p:nvSpPr>
        <p:spPr>
          <a:xfrm>
            <a:off x="7102022" y="3608613"/>
            <a:ext cx="734785" cy="95386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9090" name="Picture 2" descr="Image result for hindrance clipart">
            <a:extLst>
              <a:ext uri="{FF2B5EF4-FFF2-40B4-BE49-F238E27FC236}">
                <a16:creationId xmlns:a16="http://schemas.microsoft.com/office/drawing/2014/main" id="{3FB6402C-0997-E9A4-BA90-CB1D4A218D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2361" y="351064"/>
            <a:ext cx="28384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3645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90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36022987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011553"/>
            <a:ext cx="10515600" cy="1481650"/>
          </a:xfrm>
        </p:spPr>
        <p:txBody>
          <a:bodyPr>
            <a:normAutofit fontScale="90000"/>
          </a:bodyPr>
          <a:lstStyle/>
          <a:p>
            <a:pPr algn="ctr"/>
            <a:r>
              <a:rPr lang="en-GB" dirty="0">
                <a:latin typeface="Twinkl Cursive Looped" panose="02000000000000000000" pitchFamily="2" charset="0"/>
              </a:rPr>
              <a:t>Nouns and adjectives into verbs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fy</a:t>
            </a:r>
            <a:r>
              <a:rPr lang="en-GB" dirty="0">
                <a:latin typeface="Twinkl Cursive Looped" panose="02000000000000000000" pitchFamily="2" charset="0"/>
              </a:rPr>
              <a:t>  =  to make so</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en</a:t>
            </a:r>
            <a:endParaRPr lang="en-GB" dirty="0">
              <a:latin typeface="Twinkl Cursive Looped" panose="02000000000000000000" pitchFamily="2" charset="0"/>
            </a:endParaRPr>
          </a:p>
        </p:txBody>
      </p:sp>
    </p:spTree>
    <p:extLst>
      <p:ext uri="{BB962C8B-B14F-4D97-AF65-F5344CB8AC3E}">
        <p14:creationId xmlns:p14="http://schemas.microsoft.com/office/powerpoint/2010/main" val="535586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946239"/>
            <a:ext cx="10515600" cy="1481650"/>
          </a:xfrm>
        </p:spPr>
        <p:txBody>
          <a:bodyPr>
            <a:normAutofit/>
          </a:bodyPr>
          <a:lstStyle/>
          <a:p>
            <a:pPr algn="ctr"/>
            <a:r>
              <a:rPr lang="en-GB" dirty="0">
                <a:latin typeface="Twinkl Cursive Looped" panose="02000000000000000000" pitchFamily="2" charset="0"/>
              </a:rPr>
              <a:t>Soft c spelt </a:t>
            </a:r>
            <a:r>
              <a:rPr lang="en-GB" dirty="0" err="1">
                <a:latin typeface="Twinkl Cursive Looped" panose="02000000000000000000" pitchFamily="2" charset="0"/>
              </a:rPr>
              <a:t>ce</a:t>
            </a:r>
            <a:endParaRPr lang="en-GB" dirty="0">
              <a:latin typeface="Twinkl Cursive Looped" panose="02000000000000000000" pitchFamily="2" charset="0"/>
            </a:endParaRPr>
          </a:p>
        </p:txBody>
      </p:sp>
    </p:spTree>
    <p:extLst>
      <p:ext uri="{BB962C8B-B14F-4D97-AF65-F5344CB8AC3E}">
        <p14:creationId xmlns:p14="http://schemas.microsoft.com/office/powerpoint/2010/main" val="4565556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Noun – person / place / thing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Verb – to do / to be</a:t>
            </a:r>
          </a:p>
        </p:txBody>
      </p:sp>
      <p:sp>
        <p:nvSpPr>
          <p:cNvPr id="4" name="Title 1">
            <a:extLst>
              <a:ext uri="{FF2B5EF4-FFF2-40B4-BE49-F238E27FC236}">
                <a16:creationId xmlns:a16="http://schemas.microsoft.com/office/drawing/2014/main" id="{D535F987-B6BB-449C-A0AF-1FAAD87B9AF1}"/>
              </a:ext>
            </a:extLst>
          </p:cNvPr>
          <p:cNvSpPr txBox="1">
            <a:spLocks/>
          </p:cNvSpPr>
          <p:nvPr/>
        </p:nvSpPr>
        <p:spPr>
          <a:xfrm>
            <a:off x="838200" y="194735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Adjective – describing a noun</a:t>
            </a:r>
          </a:p>
        </p:txBody>
      </p:sp>
    </p:spTree>
    <p:extLst>
      <p:ext uri="{BB962C8B-B14F-4D97-AF65-F5344CB8AC3E}">
        <p14:creationId xmlns:p14="http://schemas.microsoft.com/office/powerpoint/2010/main" val="649031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blacken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black = adjective</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blacken = verb</a:t>
            </a:r>
          </a:p>
        </p:txBody>
      </p:sp>
      <p:pic>
        <p:nvPicPr>
          <p:cNvPr id="49154" name="Picture 2" descr="Nibbles of Tidbits, a Food Blogburnt food Archives - Nibbles of Tidbits, a  Food Blog">
            <a:extLst>
              <a:ext uri="{FF2B5EF4-FFF2-40B4-BE49-F238E27FC236}">
                <a16:creationId xmlns:a16="http://schemas.microsoft.com/office/drawing/2014/main" id="{2D791BBD-BA43-DD2E-A692-464F0461F9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756" y="297909"/>
            <a:ext cx="2085975" cy="2190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4849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915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brighten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bright = adjective</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brighten = verb</a:t>
            </a:r>
          </a:p>
        </p:txBody>
      </p:sp>
      <p:pic>
        <p:nvPicPr>
          <p:cNvPr id="48130" name="Picture 2" descr="Cartoon Spotlight Tools Free Clipart Images Bclipart - Illuminate Clipart -  (600x451) Png Clipart Download">
            <a:extLst>
              <a:ext uri="{FF2B5EF4-FFF2-40B4-BE49-F238E27FC236}">
                <a16:creationId xmlns:a16="http://schemas.microsoft.com/office/drawing/2014/main" id="{064DCB54-D6B6-F64C-9494-E863E068F72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011"/>
          <a:stretch/>
        </p:blipFill>
        <p:spPr bwMode="auto">
          <a:xfrm>
            <a:off x="355827" y="539690"/>
            <a:ext cx="2466975" cy="16900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5302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1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flatten</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flat = adjective</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flatten = verb</a:t>
            </a:r>
          </a:p>
        </p:txBody>
      </p:sp>
      <p:pic>
        <p:nvPicPr>
          <p:cNvPr id="47106" name="Picture 2" descr="Collection of Dough clipart | Free download best Dough clipart on  ClipArtMag.com">
            <a:extLst>
              <a:ext uri="{FF2B5EF4-FFF2-40B4-BE49-F238E27FC236}">
                <a16:creationId xmlns:a16="http://schemas.microsoft.com/office/drawing/2014/main" id="{81DD86A9-F548-22C0-95E2-590878A67F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956" y="448864"/>
            <a:ext cx="2847975" cy="1609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9284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710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blacken </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59216" y="2022961"/>
            <a:ext cx="11673568" cy="1292662"/>
          </a:xfrm>
          <a:prstGeom prst="rect">
            <a:avLst/>
          </a:prstGeom>
          <a:noFill/>
        </p:spPr>
        <p:txBody>
          <a:bodyPr wrap="square">
            <a:spAutoFit/>
          </a:bodyPr>
          <a:lstStyle/>
          <a:p>
            <a:pPr algn="ctr"/>
            <a:r>
              <a:rPr lang="en-GB" sz="6000" noProof="0" dirty="0">
                <a:solidFill>
                  <a:prstClr val="black"/>
                </a:solidFill>
                <a:latin typeface="Twinkl Cursive Looped" panose="02000000000000000000" pitchFamily="2" charset="0"/>
                <a:ea typeface="+mj-ea"/>
                <a:cs typeface="+mj-cs"/>
              </a:rPr>
              <a:t>black + </a:t>
            </a:r>
            <a:r>
              <a:rPr lang="en-GB" sz="6000" noProof="0" dirty="0" err="1">
                <a:solidFill>
                  <a:prstClr val="black"/>
                </a:solidFill>
                <a:latin typeface="Twinkl Cursive Looped" panose="02000000000000000000" pitchFamily="2" charset="0"/>
                <a:ea typeface="+mj-ea"/>
                <a:cs typeface="+mj-cs"/>
              </a:rPr>
              <a:t>en</a:t>
            </a:r>
            <a:r>
              <a:rPr lang="en-GB" sz="6000" noProof="0" dirty="0">
                <a:solidFill>
                  <a:prstClr val="black"/>
                </a:solidFill>
                <a:latin typeface="Twinkl Cursive Looped" panose="02000000000000000000" pitchFamily="2" charset="0"/>
                <a:ea typeface="+mj-ea"/>
                <a:cs typeface="+mj-cs"/>
              </a:rPr>
              <a:t> = </a:t>
            </a:r>
            <a:r>
              <a:rPr lang="en-GB" sz="6000" dirty="0">
                <a:solidFill>
                  <a:prstClr val="black"/>
                </a:solidFill>
                <a:latin typeface="Twinkl Cursive Looped" panose="02000000000000000000" pitchFamily="2" charset="0"/>
                <a:ea typeface="+mj-ea"/>
                <a:cs typeface="+mj-cs"/>
              </a:rPr>
              <a:t>blacken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make or become black or dark, especially as a result of burning, decay, or bruising </a:t>
            </a:r>
          </a:p>
        </p:txBody>
      </p:sp>
      <p:pic>
        <p:nvPicPr>
          <p:cNvPr id="3" name="Picture 2" descr="Nibbles of Tidbits, a Food Blogburnt food Archives - Nibbles of Tidbits, a  Food Blog">
            <a:extLst>
              <a:ext uri="{FF2B5EF4-FFF2-40B4-BE49-F238E27FC236}">
                <a16:creationId xmlns:a16="http://schemas.microsoft.com/office/drawing/2014/main" id="{5C0700D6-E5F6-5B9C-FCF5-8E1B4E9A45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 y="0"/>
            <a:ext cx="2085975" cy="2190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6721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brighten</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59216" y="1936440"/>
            <a:ext cx="11604852" cy="1292662"/>
          </a:xfrm>
          <a:prstGeom prst="rect">
            <a:avLst/>
          </a:prstGeom>
          <a:noFill/>
        </p:spPr>
        <p:txBody>
          <a:bodyPr wrap="square">
            <a:spAutoFit/>
          </a:bodyPr>
          <a:lstStyle/>
          <a:p>
            <a:pPr algn="ctr"/>
            <a:r>
              <a:rPr lang="en-GB" sz="6000" noProof="0" dirty="0">
                <a:solidFill>
                  <a:prstClr val="black"/>
                </a:solidFill>
                <a:latin typeface="Twinkl Cursive Looped" panose="02000000000000000000" pitchFamily="2" charset="0"/>
                <a:ea typeface="+mj-ea"/>
                <a:cs typeface="+mj-cs"/>
              </a:rPr>
              <a:t>bright + </a:t>
            </a:r>
            <a:r>
              <a:rPr lang="en-GB" sz="6000" noProof="0" dirty="0" err="1">
                <a:solidFill>
                  <a:prstClr val="black"/>
                </a:solidFill>
                <a:latin typeface="Twinkl Cursive Looped" panose="02000000000000000000" pitchFamily="2" charset="0"/>
                <a:ea typeface="+mj-ea"/>
                <a:cs typeface="+mj-cs"/>
              </a:rPr>
              <a:t>en</a:t>
            </a:r>
            <a:r>
              <a:rPr lang="en-GB" sz="6000" dirty="0">
                <a:solidFill>
                  <a:prstClr val="black"/>
                </a:solidFill>
                <a:latin typeface="Twinkl Cursive Looped" panose="02000000000000000000" pitchFamily="2" charset="0"/>
                <a:ea typeface="+mj-ea"/>
                <a:cs typeface="+mj-cs"/>
              </a:rPr>
              <a:t> =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brighten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make or become more light </a:t>
            </a:r>
          </a:p>
        </p:txBody>
      </p:sp>
      <p:pic>
        <p:nvPicPr>
          <p:cNvPr id="3" name="Picture 2" descr="Cartoon Spotlight Tools Free Clipart Images Bclipart - Illuminate Clipart -  (600x451) Png Clipart Download">
            <a:extLst>
              <a:ext uri="{FF2B5EF4-FFF2-40B4-BE49-F238E27FC236}">
                <a16:creationId xmlns:a16="http://schemas.microsoft.com/office/drawing/2014/main" id="{69119F73-44C2-6C22-A12C-A7698D45C32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011"/>
          <a:stretch/>
        </p:blipFill>
        <p:spPr bwMode="auto">
          <a:xfrm>
            <a:off x="0" y="189139"/>
            <a:ext cx="2466975" cy="16900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8934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flatten</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658586" y="2022961"/>
            <a:ext cx="10673443"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flat</a:t>
            </a:r>
            <a:r>
              <a:rPr lang="en-GB" sz="6000" noProof="0" dirty="0">
                <a:solidFill>
                  <a:prstClr val="black"/>
                </a:solidFill>
                <a:latin typeface="Twinkl Cursive Looped" panose="02000000000000000000" pitchFamily="2" charset="0"/>
                <a:ea typeface="+mj-ea"/>
                <a:cs typeface="+mj-cs"/>
              </a:rPr>
              <a:t> (+</a:t>
            </a:r>
            <a:r>
              <a:rPr lang="en-GB" sz="6000" dirty="0">
                <a:solidFill>
                  <a:prstClr val="black"/>
                </a:solidFill>
                <a:latin typeface="Twinkl Cursive Looped" panose="02000000000000000000" pitchFamily="2" charset="0"/>
                <a:ea typeface="+mj-ea"/>
                <a:cs typeface="+mj-cs"/>
              </a:rPr>
              <a:t>t</a:t>
            </a:r>
            <a:r>
              <a:rPr lang="en-GB" sz="6000" noProof="0" dirty="0">
                <a:solidFill>
                  <a:prstClr val="black"/>
                </a:solidFill>
                <a:latin typeface="Twinkl Cursive Looped" panose="02000000000000000000" pitchFamily="2" charset="0"/>
                <a:ea typeface="+mj-ea"/>
                <a:cs typeface="+mj-cs"/>
              </a:rPr>
              <a:t>) + </a:t>
            </a:r>
            <a:r>
              <a:rPr lang="en-GB" sz="6000" noProof="0" dirty="0" err="1">
                <a:solidFill>
                  <a:prstClr val="black"/>
                </a:solidFill>
                <a:latin typeface="Twinkl Cursive Looped" panose="02000000000000000000" pitchFamily="2" charset="0"/>
                <a:ea typeface="+mj-ea"/>
                <a:cs typeface="+mj-cs"/>
              </a:rPr>
              <a:t>en</a:t>
            </a:r>
            <a:r>
              <a:rPr lang="en-GB" sz="6000" noProof="0" dirty="0">
                <a:solidFill>
                  <a:prstClr val="black"/>
                </a:solidFill>
                <a:latin typeface="Twinkl Cursive Looped" panose="02000000000000000000" pitchFamily="2" charset="0"/>
                <a:ea typeface="+mj-ea"/>
                <a:cs typeface="+mj-cs"/>
              </a:rPr>
              <a:t> =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flatten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make or become flat or flatter </a:t>
            </a:r>
          </a:p>
        </p:txBody>
      </p:sp>
      <p:pic>
        <p:nvPicPr>
          <p:cNvPr id="3" name="Picture 2" descr="Collection of Dough clipart | Free download best Dough clipart on  ClipArtMag.com">
            <a:extLst>
              <a:ext uri="{FF2B5EF4-FFF2-40B4-BE49-F238E27FC236}">
                <a16:creationId xmlns:a16="http://schemas.microsoft.com/office/drawing/2014/main" id="{CF781387-42EA-E728-BA18-1A1042BCF3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342" y="221580"/>
            <a:ext cx="2847975" cy="1609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1982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Stone can blacken by soot over time.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673929" y="3772664"/>
            <a:ext cx="2416628"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 </a:t>
            </a:r>
            <a:endParaRPr lang="en-GB" i="1" dirty="0"/>
          </a:p>
        </p:txBody>
      </p:sp>
    </p:spTree>
    <p:extLst>
      <p:ext uri="{BB962C8B-B14F-4D97-AF65-F5344CB8AC3E}">
        <p14:creationId xmlns:p14="http://schemas.microsoft.com/office/powerpoint/2010/main" val="2799105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Most of the country should brighten up later.</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9078685" y="2898321"/>
            <a:ext cx="2792186" cy="971550"/>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116316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They worried the storm would flatten the fence.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971799" y="3812125"/>
            <a:ext cx="2743202" cy="953861"/>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482469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err="1">
                <a:latin typeface="Twinkl Cursive Looped" panose="02000000000000000000" pitchFamily="2" charset="0"/>
              </a:rPr>
              <a:t>ce</a:t>
            </a:r>
            <a:endParaRPr lang="en-GB" dirty="0">
              <a:latin typeface="Twinkl Cursive Looped" panose="02000000000000000000" pitchFamily="2" charset="0"/>
            </a:endParaRPr>
          </a:p>
        </p:txBody>
      </p:sp>
    </p:spTree>
    <p:extLst>
      <p:ext uri="{BB962C8B-B14F-4D97-AF65-F5344CB8AC3E}">
        <p14:creationId xmlns:p14="http://schemas.microsoft.com/office/powerpoint/2010/main" val="287458602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1546830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yacht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medium-sized sailing boat equipped for cruising or racing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100" name="Picture 4" descr="Yacht Stock Illustrations – 73,495 Yacht Stock Illustrations, Vectors &amp;  Clipart - Dreamstime">
            <a:extLst>
              <a:ext uri="{FF2B5EF4-FFF2-40B4-BE49-F238E27FC236}">
                <a16:creationId xmlns:a16="http://schemas.microsoft.com/office/drawing/2014/main" id="{4DC8A795-5154-92E6-0C2B-D97D760E3E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186" y="0"/>
            <a:ext cx="2438400"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0550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a:bodyPr>
          <a:lstStyle/>
          <a:p>
            <a:pPr algn="ctr"/>
            <a:r>
              <a:rPr lang="en-GB" dirty="0">
                <a:latin typeface="Twinkl Cursive Looped" panose="02000000000000000000" pitchFamily="2" charset="0"/>
              </a:rPr>
              <a:t>The red yacht was in the lead.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624942" y="3574934"/>
            <a:ext cx="2106387" cy="916188"/>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560067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neighbour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person living next door to or very near to the speaker or person referred to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Neighbour Picture for Classroom / Therapy Use - Great Neighbour Clipart">
            <a:extLst>
              <a:ext uri="{FF2B5EF4-FFF2-40B4-BE49-F238E27FC236}">
                <a16:creationId xmlns:a16="http://schemas.microsoft.com/office/drawing/2014/main" id="{4FCE2B47-1BFF-9EB1-EC36-2CFB5D7694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1" y="169409"/>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8478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Our garden was the envy of the neighbours.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310743" y="3821650"/>
            <a:ext cx="3314700"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2607773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1868912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8601" y="1665516"/>
            <a:ext cx="111197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Fragile Earth</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Mount Kilimanjaro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err="1">
                <a:solidFill>
                  <a:srgbClr val="000000"/>
                </a:solidFill>
                <a:effectLst/>
                <a:latin typeface="Twinkl Cursive Looped" panose="02000000000000000000" pitchFamily="2" charset="0"/>
                <a:ea typeface="Times New Roman" panose="02020603050405020304" pitchFamily="18" charset="0"/>
              </a:rPr>
              <a:t>Kilimanjaro</a:t>
            </a:r>
            <a:r>
              <a:rPr lang="en-GB" sz="3600" dirty="0">
                <a:solidFill>
                  <a:srgbClr val="000000"/>
                </a:solidFill>
                <a:effectLst/>
                <a:latin typeface="Twinkl Cursive Looped" panose="02000000000000000000" pitchFamily="2" charset="0"/>
                <a:ea typeface="Times New Roman" panose="02020603050405020304" pitchFamily="18" charset="0"/>
              </a:rPr>
              <a:t>, a dormant volcano, is Africa’s highest peak.  It is positioned partly in Tanzania and partly in its neighbour, Kenya.  Although it lies near the equator, the summit used to be covered by glaciers that formed thousands of years ago.  In recent years, the glaciers that would brighten the volcano, have almost completely vanished.  Scientist believe this does signify the impact of global warming.  Those who do not believe in the impact of global warming say scientists are mistaken. </a:t>
            </a:r>
          </a:p>
        </p:txBody>
      </p:sp>
    </p:spTree>
    <p:extLst>
      <p:ext uri="{BB962C8B-B14F-4D97-AF65-F5344CB8AC3E}">
        <p14:creationId xmlns:p14="http://schemas.microsoft.com/office/powerpoint/2010/main" val="425021147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8601" y="1665516"/>
            <a:ext cx="111197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Fragile Earth</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Mount Kilimanjaro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err="1">
                <a:solidFill>
                  <a:srgbClr val="000000"/>
                </a:solidFill>
                <a:effectLst/>
                <a:latin typeface="Twinkl Cursive Looped" panose="02000000000000000000" pitchFamily="2" charset="0"/>
                <a:ea typeface="Times New Roman" panose="02020603050405020304" pitchFamily="18" charset="0"/>
              </a:rPr>
              <a:t>Kilimanjaro</a:t>
            </a:r>
            <a:r>
              <a:rPr lang="en-GB" sz="3600" dirty="0">
                <a:solidFill>
                  <a:srgbClr val="000000"/>
                </a:solidFill>
                <a:effectLst/>
                <a:latin typeface="Twinkl Cursive Looped" panose="02000000000000000000" pitchFamily="2" charset="0"/>
                <a:ea typeface="Times New Roman" panose="02020603050405020304" pitchFamily="18" charset="0"/>
              </a:rPr>
              <a:t>, a dormant volcano, is Africa’s highest peak.  It is positioned partly in Tanzania and partly in its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neighbour</a:t>
            </a:r>
            <a:r>
              <a:rPr lang="en-GB" sz="3600" dirty="0">
                <a:solidFill>
                  <a:srgbClr val="000000"/>
                </a:solidFill>
                <a:effectLst/>
                <a:latin typeface="Twinkl Cursive Looped" panose="02000000000000000000" pitchFamily="2" charset="0"/>
                <a:ea typeface="Times New Roman" panose="02020603050405020304" pitchFamily="18" charset="0"/>
              </a:rPr>
              <a:t>, Kenya.  Although it lies near the equator, the summit used to be covered by glaciers that formed thousands of years ago.  In recent years, the glaciers that would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brighten</a:t>
            </a:r>
            <a:r>
              <a:rPr lang="en-GB" sz="3600" dirty="0">
                <a:solidFill>
                  <a:srgbClr val="000000"/>
                </a:solidFill>
                <a:effectLst/>
                <a:latin typeface="Twinkl Cursive Looped" panose="02000000000000000000" pitchFamily="2" charset="0"/>
                <a:ea typeface="Times New Roman" panose="02020603050405020304" pitchFamily="18" charset="0"/>
              </a:rPr>
              <a:t> the volcano, have almost completely vanished.  Scientist believe this does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signify</a:t>
            </a:r>
            <a:r>
              <a:rPr lang="en-GB" sz="3600" dirty="0">
                <a:solidFill>
                  <a:srgbClr val="000000"/>
                </a:solidFill>
                <a:effectLst/>
                <a:latin typeface="Twinkl Cursive Looped" panose="02000000000000000000" pitchFamily="2" charset="0"/>
                <a:ea typeface="Times New Roman" panose="02020603050405020304" pitchFamily="18" charset="0"/>
              </a:rPr>
              <a:t> the impact of global warming.  Those who do not believe in the impact of global warming say scientists are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mistaken</a:t>
            </a:r>
            <a:r>
              <a:rPr lang="en-GB" sz="3600" dirty="0">
                <a:solidFill>
                  <a:srgbClr val="000000"/>
                </a:solidFill>
                <a:effectLst/>
                <a:latin typeface="Twinkl Cursive Looped" panose="02000000000000000000" pitchFamily="2" charset="0"/>
                <a:ea typeface="Times New Roman" panose="02020603050405020304" pitchFamily="18" charset="0"/>
              </a:rPr>
              <a:t>. </a:t>
            </a:r>
          </a:p>
        </p:txBody>
      </p:sp>
    </p:spTree>
    <p:extLst>
      <p:ext uri="{BB962C8B-B14F-4D97-AF65-F5344CB8AC3E}">
        <p14:creationId xmlns:p14="http://schemas.microsoft.com/office/powerpoint/2010/main" val="178623189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96578412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Scientist believe this does signify the impact of global warming.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2378050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10718</TotalTime>
  <Words>2884</Words>
  <Application>Microsoft Office PowerPoint</Application>
  <PresentationFormat>Widescreen</PresentationFormat>
  <Paragraphs>396</Paragraphs>
  <Slides>171</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171</vt:i4>
      </vt:variant>
    </vt:vector>
  </HeadingPairs>
  <TitlesOfParts>
    <vt:vector size="177" baseType="lpstr">
      <vt:lpstr>Arial</vt:lpstr>
      <vt:lpstr>Calibri</vt:lpstr>
      <vt:lpstr>Calibri Light</vt:lpstr>
      <vt:lpstr>Times New Roman</vt:lpstr>
      <vt:lpstr>Twinkl Cursive Looped</vt:lpstr>
      <vt:lpstr>Office Theme</vt:lpstr>
      <vt:lpstr>Spelling Y6</vt:lpstr>
      <vt:lpstr>PowerPoint Presentation</vt:lpstr>
      <vt:lpstr>PowerPoint Presentation</vt:lpstr>
      <vt:lpstr>Let’s Revisit and Review…</vt:lpstr>
      <vt:lpstr>Do you remember this challenge word?</vt:lpstr>
      <vt:lpstr>sincere </vt:lpstr>
      <vt:lpstr>immediately  </vt:lpstr>
      <vt:lpstr>Soft c spelt ce</vt:lpstr>
      <vt:lpstr>ce</vt:lpstr>
      <vt:lpstr>cemetery   </vt:lpstr>
      <vt:lpstr>certificate</vt:lpstr>
      <vt:lpstr>celebrate </vt:lpstr>
      <vt:lpstr>Let’s Teach and Practise</vt:lpstr>
      <vt:lpstr>Nouns and adjectives into verbs   –fy  =  to make so  -en</vt:lpstr>
      <vt:lpstr>Noun – person / place / thing</vt:lpstr>
      <vt:lpstr>amplify  </vt:lpstr>
      <vt:lpstr>solidify </vt:lpstr>
      <vt:lpstr>signify</vt:lpstr>
      <vt:lpstr>amplify </vt:lpstr>
      <vt:lpstr>solidify</vt:lpstr>
      <vt:lpstr>signify </vt:lpstr>
      <vt:lpstr>The accompanying chords will amplify our arrangement.</vt:lpstr>
      <vt:lpstr>- The magma will slowly solidify and form crystals.</vt:lpstr>
      <vt:lpstr> This decision will signify a fundamental change in their priorities. </vt:lpstr>
      <vt:lpstr>New CHALLENGE words.</vt:lpstr>
      <vt:lpstr>yacht </vt:lpstr>
      <vt:lpstr>The red yacht was in the lead. </vt:lpstr>
      <vt:lpstr>neighbour  </vt:lpstr>
      <vt:lpstr>Our garden was the envy of the neighbours.</vt:lpstr>
      <vt:lpstr>Let’s Practise and Apply.</vt:lpstr>
      <vt:lpstr>Fragile Earth Mount Kilimanjaro   Kilimanjaro, a dormant volcano, is Africa’s highest peak.  It is positioned partly in Tanzania and partly in its neighbour, Kenya.  Although it lies near the equator, the summit used to be covered by glaciers that formed thousands of years ago.  In recent years, the glaciers that would brighten the volcano, have almost completely vanished.  Scientist believe this does signify the impact of global warming.  Those who do not believe in the impact of global warming say scientists are mistaken. </vt:lpstr>
      <vt:lpstr>Fragile Earth Mount Kilimanjaro   Kilimanjaro, a dormant volcano, is Africa’s highest peak.  It is positioned partly in Tanzania and partly in its neighbour, Kenya.  Although it lies near the equator, the summit used to be covered by glaciers that formed thousands of years ago.  In recent years, the glaciers that would brighten the volcano, have almost completely vanished.  Scientist believe this does signify the impact of global warming.  Those who do not believe in the impact of global warming say scientists are mistaken. </vt:lpstr>
      <vt:lpstr>Write this sentence as I dictate it to you.</vt:lpstr>
      <vt:lpstr>It is positioned partly in Tanzania and partly in its neighbour, Kenya. </vt:lpstr>
      <vt:lpstr>PowerPoint Presentation</vt:lpstr>
      <vt:lpstr>PowerPoint Presentation</vt:lpstr>
      <vt:lpstr>Let’s Revisit and Review…</vt:lpstr>
      <vt:lpstr>Do you remember this challenge word?</vt:lpstr>
      <vt:lpstr>sincere </vt:lpstr>
      <vt:lpstr>immediately  </vt:lpstr>
      <vt:lpstr>Soft c spelt ce</vt:lpstr>
      <vt:lpstr>ce</vt:lpstr>
      <vt:lpstr>necessary   </vt:lpstr>
      <vt:lpstr>deceased</vt:lpstr>
      <vt:lpstr>December </vt:lpstr>
      <vt:lpstr>Let’s Teach and Practise</vt:lpstr>
      <vt:lpstr>Nouns and adjectives into verbs   –fy  =  to make so  -en</vt:lpstr>
      <vt:lpstr>Noun – person / place / thing</vt:lpstr>
      <vt:lpstr>falsify  </vt:lpstr>
      <vt:lpstr>glorify </vt:lpstr>
      <vt:lpstr>notify</vt:lpstr>
      <vt:lpstr>falsify </vt:lpstr>
      <vt:lpstr>glorify</vt:lpstr>
      <vt:lpstr>notify </vt:lpstr>
      <vt:lpstr>A laboratory must never falsify test results.</vt:lpstr>
      <vt:lpstr>Music is used to glorify God.</vt:lpstr>
      <vt:lpstr> They will notify you of their decision as soon as possible.</vt:lpstr>
      <vt:lpstr>New CHALLENGE words.</vt:lpstr>
      <vt:lpstr>yacht </vt:lpstr>
      <vt:lpstr>The red yacht was in the lead. </vt:lpstr>
      <vt:lpstr>neighbour  </vt:lpstr>
      <vt:lpstr>Our garden was the envy of the neighbours.</vt:lpstr>
      <vt:lpstr>Let’s Practise and Apply.</vt:lpstr>
      <vt:lpstr>Fragile Earth Mount Kilimanjaro   Kilimanjaro, a dormant volcano, is Africa’s highest peak.  It is positioned partly in Tanzania and partly in its neighbour, Kenya.  Although it lies near the equator, the summit used to be covered by glaciers that formed thousands of years ago.  In recent years, the glaciers that would brighten the volcano, have almost completely vanished.  Scientist believe this does signify the impact of global warming.  Those who do not believe in the impact of global warming say scientists are mistaken. </vt:lpstr>
      <vt:lpstr>Fragile Earth Mount Kilimanjaro   Kilimanjaro, a dormant volcano, is Africa’s highest peak.  It is positioned partly in Tanzania and partly in its neighbour, Kenya.  Although it lies near the equator, the summit used to be covered by glaciers that formed thousands of years ago.  In recent years, the glaciers that would brighten the volcano, have almost completely vanished.  Scientist believe this does signify the impact of global warming.  Those who do not believe in the impact of global warming say scientists are mistaken. </vt:lpstr>
      <vt:lpstr>Write this sentence as I dictate it to you.</vt:lpstr>
      <vt:lpstr>In recent years, the glaciers that would brighten the volcano, have almost completely vanished. </vt:lpstr>
      <vt:lpstr>PowerPoint Presentation</vt:lpstr>
      <vt:lpstr>PowerPoint Presentation</vt:lpstr>
      <vt:lpstr>Let’s Revisit and Review…</vt:lpstr>
      <vt:lpstr>Do you remember this challenge word?</vt:lpstr>
      <vt:lpstr>sincere </vt:lpstr>
      <vt:lpstr>immediately  </vt:lpstr>
      <vt:lpstr>Soft c spelt ce</vt:lpstr>
      <vt:lpstr>ce</vt:lpstr>
      <vt:lpstr>sacrifice    </vt:lpstr>
      <vt:lpstr>hindrance </vt:lpstr>
      <vt:lpstr>Let’s Teach and Practise</vt:lpstr>
      <vt:lpstr>Nouns and adjectives into verbs   –fy  =  to make so  -en</vt:lpstr>
      <vt:lpstr>Noun – person / place / thing</vt:lpstr>
      <vt:lpstr>blacken  </vt:lpstr>
      <vt:lpstr>brighten </vt:lpstr>
      <vt:lpstr>flatten</vt:lpstr>
      <vt:lpstr>blacken </vt:lpstr>
      <vt:lpstr>brighten</vt:lpstr>
      <vt:lpstr>flatten</vt:lpstr>
      <vt:lpstr>Stone can blacken by soot over time. </vt:lpstr>
      <vt:lpstr> Most of the country should brighten up later.</vt:lpstr>
      <vt:lpstr> They worried the storm would flatten the fence.</vt:lpstr>
      <vt:lpstr>New CHALLENGE words.</vt:lpstr>
      <vt:lpstr>yacht </vt:lpstr>
      <vt:lpstr>The red yacht was in the lead. </vt:lpstr>
      <vt:lpstr>neighbour  </vt:lpstr>
      <vt:lpstr>Our garden was the envy of the neighbours.</vt:lpstr>
      <vt:lpstr>Let’s Practise and Apply.</vt:lpstr>
      <vt:lpstr>Fragile Earth Mount Kilimanjaro   Kilimanjaro, a dormant volcano, is Africa’s highest peak.  It is positioned partly in Tanzania and partly in its neighbour, Kenya.  Although it lies near the equator, the summit used to be covered by glaciers that formed thousands of years ago.  In recent years, the glaciers that would brighten the volcano, have almost completely vanished.  Scientist believe this does signify the impact of global warming.  Those who do not believe in the impact of global warming say scientists are mistaken. </vt:lpstr>
      <vt:lpstr>Fragile Earth Mount Kilimanjaro   Kilimanjaro, a dormant volcano, is Africa’s highest peak.  It is positioned partly in Tanzania and partly in its neighbour, Kenya.  Although it lies near the equator, the summit used to be covered by glaciers that formed thousands of years ago.  In recent years, the glaciers that would brighten the volcano, have almost completely vanished.  Scientist believe this does signify the impact of global warming.  Those who do not believe in the impact of global warming say scientists are mistaken. </vt:lpstr>
      <vt:lpstr>Write this sentence as I dictate it to you.</vt:lpstr>
      <vt:lpstr>Scientist believe this does signify the impact of global warming. </vt:lpstr>
      <vt:lpstr>PowerPoint Presentation</vt:lpstr>
      <vt:lpstr>PowerPoint Presentation</vt:lpstr>
      <vt:lpstr>Let’s Revisit and Review…</vt:lpstr>
      <vt:lpstr>Do you remember this challenge word?</vt:lpstr>
      <vt:lpstr>sincere </vt:lpstr>
      <vt:lpstr>immediately  </vt:lpstr>
      <vt:lpstr>Soft c spelt ce</vt:lpstr>
      <vt:lpstr>ce</vt:lpstr>
      <vt:lpstr> nuisance    </vt:lpstr>
      <vt:lpstr>prejudice</vt:lpstr>
      <vt:lpstr>Let’s Teach and Practise</vt:lpstr>
      <vt:lpstr>Nouns and adjectives into verbs   –fy  =  to make so  -en</vt:lpstr>
      <vt:lpstr>Noun – person / place / thing</vt:lpstr>
      <vt:lpstr>lengthen  </vt:lpstr>
      <vt:lpstr>mistaken </vt:lpstr>
      <vt:lpstr>straighten</vt:lpstr>
      <vt:lpstr>lengthen </vt:lpstr>
      <vt:lpstr>mistaken</vt:lpstr>
      <vt:lpstr>straighten</vt:lpstr>
      <vt:lpstr>In the spring, days lengthen.</vt:lpstr>
      <vt:lpstr>The children wondered whether they'd been mistaken about the teacher’s instructions. </vt:lpstr>
      <vt:lpstr> She helped her straighten her tie.</vt:lpstr>
      <vt:lpstr>New CHALLENGE words.</vt:lpstr>
      <vt:lpstr>yacht </vt:lpstr>
      <vt:lpstr>The red yacht was in the lead. </vt:lpstr>
      <vt:lpstr>neighbour  </vt:lpstr>
      <vt:lpstr>Our garden was the envy of the neighbours.</vt:lpstr>
      <vt:lpstr>Let’s Practise and Apply.</vt:lpstr>
      <vt:lpstr>Fragile Earth Mount Kilimanjaro   Kilimanjaro, a dormant volcano, is Africa’s highest peak.  It is positioned partly in Tanzania and partly in its neighbour, Kenya.  Although it lies near the equator, the summit used to be covered by glaciers that formed thousands of years ago.  In recent years, the glaciers that would brighten the volcano, have almost completely vanished.  Scientist believe this does signify the impact of global warming.  Those who do not believe in the impact of global warming say scientists are mistaken. </vt:lpstr>
      <vt:lpstr>Fragile Earth Mount Kilimanjaro   Kilimanjaro, a dormant volcano, is Africa’s highest peak.  It is positioned partly in Tanzania and partly in its neighbour, Kenya.  Although it lies near the equator, the summit used to be covered by glaciers that formed thousands of years ago.  In recent years, the glaciers that would brighten the volcano, have almost completely vanished.  Scientist believe this does signify the impact of global warming.  Those who do not believe in the impact of global warming say scientists are mistaken. </vt:lpstr>
      <vt:lpstr>Write this sentence as I dictate it to you.</vt:lpstr>
      <vt:lpstr>Those who do not believe in the impact of global warming say scientists are mistaken. </vt:lpstr>
      <vt:lpstr>PowerPoint Presentation</vt:lpstr>
      <vt:lpstr>PowerPoint Presentation</vt:lpstr>
      <vt:lpstr>Old challenge words…</vt:lpstr>
      <vt:lpstr>sincere</vt:lpstr>
      <vt:lpstr>immediately</vt:lpstr>
      <vt:lpstr>Old spelling rule words…</vt:lpstr>
      <vt:lpstr>cemetery</vt:lpstr>
      <vt:lpstr>certificate</vt:lpstr>
      <vt:lpstr>celebrate</vt:lpstr>
      <vt:lpstr>necessary</vt:lpstr>
      <vt:lpstr>deceased</vt:lpstr>
      <vt:lpstr>December</vt:lpstr>
      <vt:lpstr>sacrifice </vt:lpstr>
      <vt:lpstr>hindrance</vt:lpstr>
      <vt:lpstr>nuisance</vt:lpstr>
      <vt:lpstr>prejudice</vt:lpstr>
      <vt:lpstr>New spelling rule words…</vt:lpstr>
      <vt:lpstr>amplify</vt:lpstr>
      <vt:lpstr>solidify</vt:lpstr>
      <vt:lpstr>signify </vt:lpstr>
      <vt:lpstr>falsify</vt:lpstr>
      <vt:lpstr>glorify</vt:lpstr>
      <vt:lpstr>notify</vt:lpstr>
      <vt:lpstr>blacken </vt:lpstr>
      <vt:lpstr>brighten</vt:lpstr>
      <vt:lpstr>flatten</vt:lpstr>
      <vt:lpstr>lengthen</vt:lpstr>
      <vt:lpstr>straighten</vt:lpstr>
      <vt:lpstr>mistaken</vt:lpstr>
      <vt:lpstr>New challenge words…</vt:lpstr>
      <vt:lpstr>yacht</vt:lpstr>
      <vt:lpstr>neighbour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10</cp:revision>
  <cp:lastPrinted>2022-05-27T07:40:55Z</cp:lastPrinted>
  <dcterms:created xsi:type="dcterms:W3CDTF">2022-03-23T13:56:57Z</dcterms:created>
  <dcterms:modified xsi:type="dcterms:W3CDTF">2022-12-21T12:10:10Z</dcterms:modified>
</cp:coreProperties>
</file>