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5"/>
  </p:notesMasterIdLst>
  <p:sldIdLst>
    <p:sldId id="256" r:id="rId2"/>
    <p:sldId id="322" r:id="rId3"/>
    <p:sldId id="604" r:id="rId4"/>
    <p:sldId id="258" r:id="rId5"/>
    <p:sldId id="333" r:id="rId6"/>
    <p:sldId id="2124" r:id="rId7"/>
    <p:sldId id="2125" r:id="rId8"/>
    <p:sldId id="2122" r:id="rId9"/>
    <p:sldId id="2123" r:id="rId10"/>
    <p:sldId id="1459" r:id="rId11"/>
    <p:sldId id="267" r:id="rId12"/>
    <p:sldId id="1452" r:id="rId13"/>
    <p:sldId id="1453" r:id="rId14"/>
    <p:sldId id="2126" r:id="rId15"/>
    <p:sldId id="2127" r:id="rId16"/>
    <p:sldId id="1456" r:id="rId17"/>
    <p:sldId id="2129" r:id="rId18"/>
    <p:sldId id="2128" r:id="rId19"/>
    <p:sldId id="1466" r:id="rId20"/>
    <p:sldId id="2131" r:id="rId21"/>
    <p:sldId id="2130" r:id="rId22"/>
    <p:sldId id="1473" r:id="rId23"/>
    <p:sldId id="1501" r:id="rId24"/>
    <p:sldId id="1502" r:id="rId25"/>
    <p:sldId id="1482" r:id="rId26"/>
    <p:sldId id="1485" r:id="rId27"/>
    <p:sldId id="1505" r:id="rId28"/>
    <p:sldId id="1504" r:id="rId29"/>
    <p:sldId id="1506" r:id="rId30"/>
    <p:sldId id="304" r:id="rId31"/>
    <p:sldId id="1767" r:id="rId32"/>
    <p:sldId id="2132" r:id="rId33"/>
    <p:sldId id="331" r:id="rId34"/>
    <p:sldId id="332" r:id="rId35"/>
    <p:sldId id="323" r:id="rId36"/>
    <p:sldId id="2147" r:id="rId37"/>
    <p:sldId id="2148" r:id="rId38"/>
    <p:sldId id="2149" r:id="rId39"/>
    <p:sldId id="2150" r:id="rId40"/>
    <p:sldId id="2151" r:id="rId41"/>
    <p:sldId id="2152" r:id="rId42"/>
    <p:sldId id="1764" r:id="rId43"/>
    <p:sldId id="1765" r:id="rId44"/>
    <p:sldId id="2155" r:id="rId45"/>
    <p:sldId id="2156" r:id="rId46"/>
    <p:sldId id="2157" r:id="rId47"/>
    <p:sldId id="2158" r:id="rId48"/>
    <p:sldId id="2159" r:id="rId49"/>
    <p:sldId id="2160" r:id="rId50"/>
    <p:sldId id="2161" r:id="rId51"/>
    <p:sldId id="2163" r:id="rId52"/>
    <p:sldId id="2164" r:id="rId53"/>
    <p:sldId id="2166" r:id="rId54"/>
    <p:sldId id="2167" r:id="rId55"/>
    <p:sldId id="2169" r:id="rId56"/>
    <p:sldId id="2170" r:id="rId57"/>
    <p:sldId id="2171" r:id="rId58"/>
    <p:sldId id="2172" r:id="rId59"/>
    <p:sldId id="2173" r:id="rId60"/>
    <p:sldId id="2174" r:id="rId61"/>
    <p:sldId id="2175" r:id="rId62"/>
    <p:sldId id="2176" r:id="rId63"/>
    <p:sldId id="2177" r:id="rId64"/>
    <p:sldId id="2178" r:id="rId65"/>
    <p:sldId id="2134" r:id="rId66"/>
    <p:sldId id="2179" r:id="rId67"/>
    <p:sldId id="2180" r:id="rId68"/>
    <p:sldId id="2181" r:id="rId69"/>
    <p:sldId id="2182" r:id="rId70"/>
    <p:sldId id="2183" r:id="rId71"/>
    <p:sldId id="2184" r:id="rId72"/>
    <p:sldId id="1792" r:id="rId73"/>
    <p:sldId id="1793" r:id="rId74"/>
    <p:sldId id="2187" r:id="rId75"/>
    <p:sldId id="2188" r:id="rId76"/>
    <p:sldId id="2189" r:id="rId77"/>
    <p:sldId id="2190" r:id="rId78"/>
    <p:sldId id="2191" r:id="rId79"/>
    <p:sldId id="2192" r:id="rId80"/>
    <p:sldId id="2193" r:id="rId81"/>
    <p:sldId id="2194" r:id="rId82"/>
    <p:sldId id="2195" r:id="rId83"/>
    <p:sldId id="2196" r:id="rId84"/>
    <p:sldId id="2197" r:id="rId85"/>
    <p:sldId id="2198" r:id="rId86"/>
    <p:sldId id="2199" r:id="rId87"/>
    <p:sldId id="2200" r:id="rId88"/>
    <p:sldId id="2201" r:id="rId89"/>
    <p:sldId id="2202" r:id="rId90"/>
    <p:sldId id="2203" r:id="rId91"/>
    <p:sldId id="2204" r:id="rId92"/>
    <p:sldId id="2205" r:id="rId93"/>
    <p:sldId id="2206" r:id="rId94"/>
    <p:sldId id="2207" r:id="rId95"/>
    <p:sldId id="2208" r:id="rId96"/>
    <p:sldId id="2209" r:id="rId97"/>
    <p:sldId id="2210" r:id="rId98"/>
    <p:sldId id="2133" r:id="rId99"/>
    <p:sldId id="2211" r:id="rId100"/>
    <p:sldId id="2212" r:id="rId101"/>
    <p:sldId id="2213" r:id="rId102"/>
    <p:sldId id="2214" r:id="rId103"/>
    <p:sldId id="2215" r:id="rId104"/>
    <p:sldId id="2216" r:id="rId105"/>
    <p:sldId id="1820" r:id="rId106"/>
    <p:sldId id="1821" r:id="rId107"/>
    <p:sldId id="2219" r:id="rId108"/>
    <p:sldId id="2220" r:id="rId109"/>
    <p:sldId id="2221" r:id="rId110"/>
    <p:sldId id="2222" r:id="rId111"/>
    <p:sldId id="2223" r:id="rId112"/>
    <p:sldId id="2224" r:id="rId113"/>
    <p:sldId id="2225" r:id="rId114"/>
    <p:sldId id="2227" r:id="rId115"/>
    <p:sldId id="2228" r:id="rId116"/>
    <p:sldId id="2230" r:id="rId117"/>
    <p:sldId id="2231" r:id="rId118"/>
    <p:sldId id="2233" r:id="rId119"/>
    <p:sldId id="2234" r:id="rId120"/>
    <p:sldId id="2235" r:id="rId121"/>
    <p:sldId id="2236" r:id="rId122"/>
    <p:sldId id="2237" r:id="rId123"/>
    <p:sldId id="2238" r:id="rId124"/>
    <p:sldId id="2239" r:id="rId125"/>
    <p:sldId id="2240" r:id="rId126"/>
    <p:sldId id="2241" r:id="rId127"/>
    <p:sldId id="2242" r:id="rId128"/>
    <p:sldId id="328" r:id="rId129"/>
    <p:sldId id="1509" r:id="rId130"/>
    <p:sldId id="595" r:id="rId131"/>
    <p:sldId id="2144" r:id="rId132"/>
    <p:sldId id="2145" r:id="rId133"/>
    <p:sldId id="596" r:id="rId134"/>
    <p:sldId id="2135" r:id="rId135"/>
    <p:sldId id="2136" r:id="rId136"/>
    <p:sldId id="2137" r:id="rId137"/>
    <p:sldId id="2138" r:id="rId138"/>
    <p:sldId id="2139" r:id="rId139"/>
    <p:sldId id="2140" r:id="rId140"/>
    <p:sldId id="2141" r:id="rId141"/>
    <p:sldId id="2142" r:id="rId142"/>
    <p:sldId id="594" r:id="rId143"/>
    <p:sldId id="558" r:id="rId144"/>
    <p:sldId id="555" r:id="rId145"/>
    <p:sldId id="559" r:id="rId146"/>
    <p:sldId id="566" r:id="rId147"/>
    <p:sldId id="567" r:id="rId148"/>
    <p:sldId id="568" r:id="rId149"/>
    <p:sldId id="573" r:id="rId150"/>
    <p:sldId id="2146" r:id="rId151"/>
    <p:sldId id="574" r:id="rId152"/>
    <p:sldId id="575" r:id="rId153"/>
    <p:sldId id="560" r:id="rId154"/>
    <p:sldId id="593" r:id="rId155"/>
    <p:sldId id="561" r:id="rId156"/>
    <p:sldId id="550" r:id="rId157"/>
    <p:sldId id="597" r:id="rId158"/>
    <p:sldId id="583" r:id="rId159"/>
    <p:sldId id="1194" r:id="rId160"/>
    <p:sldId id="1631" r:id="rId161"/>
    <p:sldId id="590" r:id="rId162"/>
    <p:sldId id="591" r:id="rId163"/>
    <p:sldId id="598" r:id="rId164"/>
  </p:sldIdLst>
  <p:sldSz cx="12192000" cy="6858000"/>
  <p:notesSz cx="6742113" cy="9875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E07CD1-D5C2-46C2-A83D-2F1B0CD0AB06}" v="511" dt="2022-12-21T15:00:23.9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50" autoAdjust="0"/>
    <p:restoredTop sz="81447" autoAdjust="0"/>
  </p:normalViewPr>
  <p:slideViewPr>
    <p:cSldViewPr snapToGrid="0">
      <p:cViewPr varScale="1">
        <p:scale>
          <a:sx n="59" d="100"/>
          <a:sy n="59" d="100"/>
        </p:scale>
        <p:origin x="11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microsoft.com/office/2016/11/relationships/changesInfo" Target="changesInfos/changesInfo1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microsoft.com/office/2015/10/relationships/revisionInfo" Target="revisionInfo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notesMaster" Target="notesMasters/notesMaster1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lly Stokes" userId="3e5c5154-569e-4d81-aa91-4f91841cdfa9" providerId="ADAL" clId="{8AE07CD1-D5C2-46C2-A83D-2F1B0CD0AB06}"/>
    <pc:docChg chg="undo custSel addSld delSld modSld sldOrd">
      <pc:chgData name="Kelly Stokes" userId="3e5c5154-569e-4d81-aa91-4f91841cdfa9" providerId="ADAL" clId="{8AE07CD1-D5C2-46C2-A83D-2F1B0CD0AB06}" dt="2022-12-21T15:01:56.292" v="926" actId="20577"/>
      <pc:docMkLst>
        <pc:docMk/>
      </pc:docMkLst>
      <pc:sldChg chg="modSp mod">
        <pc:chgData name="Kelly Stokes" userId="3e5c5154-569e-4d81-aa91-4f91841cdfa9" providerId="ADAL" clId="{8AE07CD1-D5C2-46C2-A83D-2F1B0CD0AB06}" dt="2022-12-21T12:14:43.022" v="1" actId="6549"/>
        <pc:sldMkLst>
          <pc:docMk/>
          <pc:sldMk cId="3945579917" sldId="256"/>
        </pc:sldMkLst>
        <pc:spChg chg="mod">
          <ac:chgData name="Kelly Stokes" userId="3e5c5154-569e-4d81-aa91-4f91841cdfa9" providerId="ADAL" clId="{8AE07CD1-D5C2-46C2-A83D-2F1B0CD0AB06}" dt="2022-12-21T12:14:43.022" v="1" actId="6549"/>
          <ac:spMkLst>
            <pc:docMk/>
            <pc:sldMk cId="3945579917" sldId="256"/>
            <ac:spMk id="3" creationId="{9B667196-C5B4-45FC-B5E8-3B190D7A595C}"/>
          </ac:spMkLst>
        </pc:spChg>
      </pc:sldChg>
      <pc:sldChg chg="modSp mod">
        <pc:chgData name="Kelly Stokes" userId="3e5c5154-569e-4d81-aa91-4f91841cdfa9" providerId="ADAL" clId="{8AE07CD1-D5C2-46C2-A83D-2F1B0CD0AB06}" dt="2022-12-21T12:14:46.197" v="3" actId="20577"/>
        <pc:sldMkLst>
          <pc:docMk/>
          <pc:sldMk cId="864376776" sldId="322"/>
        </pc:sldMkLst>
        <pc:spChg chg="mod">
          <ac:chgData name="Kelly Stokes" userId="3e5c5154-569e-4d81-aa91-4f91841cdfa9" providerId="ADAL" clId="{8AE07CD1-D5C2-46C2-A83D-2F1B0CD0AB06}" dt="2022-12-21T12:14:46.197" v="3" actId="20577"/>
          <ac:spMkLst>
            <pc:docMk/>
            <pc:sldMk cId="864376776" sldId="322"/>
            <ac:spMk id="2" creationId="{02FB8773-AD3E-2543-510F-CEE32E75C793}"/>
          </ac:spMkLst>
        </pc:spChg>
      </pc:sldChg>
      <pc:sldChg chg="modSp mod">
        <pc:chgData name="Kelly Stokes" userId="3e5c5154-569e-4d81-aa91-4f91841cdfa9" providerId="ADAL" clId="{8AE07CD1-D5C2-46C2-A83D-2F1B0CD0AB06}" dt="2022-12-21T14:35:12.807" v="391" actId="20577"/>
        <pc:sldMkLst>
          <pc:docMk/>
          <pc:sldMk cId="3634764576" sldId="323"/>
        </pc:sldMkLst>
        <pc:spChg chg="mod">
          <ac:chgData name="Kelly Stokes" userId="3e5c5154-569e-4d81-aa91-4f91841cdfa9" providerId="ADAL" clId="{8AE07CD1-D5C2-46C2-A83D-2F1B0CD0AB06}" dt="2022-12-21T14:35:12.807" v="391" actId="20577"/>
          <ac:spMkLst>
            <pc:docMk/>
            <pc:sldMk cId="3634764576" sldId="323"/>
            <ac:spMk id="2" creationId="{02FB8773-AD3E-2543-510F-CEE32E75C793}"/>
          </ac:spMkLst>
        </pc:spChg>
      </pc:sldChg>
      <pc:sldChg chg="modSp mod">
        <pc:chgData name="Kelly Stokes" userId="3e5c5154-569e-4d81-aa91-4f91841cdfa9" providerId="ADAL" clId="{8AE07CD1-D5C2-46C2-A83D-2F1B0CD0AB06}" dt="2022-12-21T14:35:43.125" v="409" actId="20577"/>
        <pc:sldMkLst>
          <pc:docMk/>
          <pc:sldMk cId="4214164962" sldId="328"/>
        </pc:sldMkLst>
        <pc:spChg chg="mod">
          <ac:chgData name="Kelly Stokes" userId="3e5c5154-569e-4d81-aa91-4f91841cdfa9" providerId="ADAL" clId="{8AE07CD1-D5C2-46C2-A83D-2F1B0CD0AB06}" dt="2022-12-21T14:35:43.125" v="409" actId="20577"/>
          <ac:spMkLst>
            <pc:docMk/>
            <pc:sldMk cId="4214164962" sldId="328"/>
            <ac:spMk id="2" creationId="{02FB8773-AD3E-2543-510F-CEE32E75C793}"/>
          </ac:spMkLst>
        </pc:spChg>
      </pc:sldChg>
      <pc:sldChg chg="modNotesTx">
        <pc:chgData name="Kelly Stokes" userId="3e5c5154-569e-4d81-aa91-4f91841cdfa9" providerId="ADAL" clId="{8AE07CD1-D5C2-46C2-A83D-2F1B0CD0AB06}" dt="2022-12-21T14:35:02.362" v="387"/>
        <pc:sldMkLst>
          <pc:docMk/>
          <pc:sldMk cId="2534233594" sldId="331"/>
        </pc:sldMkLst>
      </pc:sldChg>
      <pc:sldChg chg="modSp mod">
        <pc:chgData name="Kelly Stokes" userId="3e5c5154-569e-4d81-aa91-4f91841cdfa9" providerId="ADAL" clId="{8AE07CD1-D5C2-46C2-A83D-2F1B0CD0AB06}" dt="2022-12-21T14:35:06.592" v="389" actId="27636"/>
        <pc:sldMkLst>
          <pc:docMk/>
          <pc:sldMk cId="958288502" sldId="332"/>
        </pc:sldMkLst>
        <pc:spChg chg="mod">
          <ac:chgData name="Kelly Stokes" userId="3e5c5154-569e-4d81-aa91-4f91841cdfa9" providerId="ADAL" clId="{8AE07CD1-D5C2-46C2-A83D-2F1B0CD0AB06}" dt="2022-12-21T14:35:06.592" v="389" actId="27636"/>
          <ac:spMkLst>
            <pc:docMk/>
            <pc:sldMk cId="958288502" sldId="332"/>
            <ac:spMk id="2" creationId="{77E26784-A357-92CE-B6B1-8F248D3D6650}"/>
          </ac:spMkLst>
        </pc:spChg>
      </pc:sldChg>
      <pc:sldChg chg="modNotesTx">
        <pc:chgData name="Kelly Stokes" userId="3e5c5154-569e-4d81-aa91-4f91841cdfa9" providerId="ADAL" clId="{8AE07CD1-D5C2-46C2-A83D-2F1B0CD0AB06}" dt="2022-12-21T14:38:57.320" v="537" actId="20577"/>
        <pc:sldMkLst>
          <pc:docMk/>
          <pc:sldMk cId="3625788919" sldId="550"/>
        </pc:sldMkLst>
      </pc:sldChg>
      <pc:sldChg chg="modSp mod">
        <pc:chgData name="Kelly Stokes" userId="3e5c5154-569e-4d81-aa91-4f91841cdfa9" providerId="ADAL" clId="{8AE07CD1-D5C2-46C2-A83D-2F1B0CD0AB06}" dt="2022-12-21T14:37:11.011" v="433" actId="20577"/>
        <pc:sldMkLst>
          <pc:docMk/>
          <pc:sldMk cId="4213858259" sldId="555"/>
        </pc:sldMkLst>
        <pc:spChg chg="mod">
          <ac:chgData name="Kelly Stokes" userId="3e5c5154-569e-4d81-aa91-4f91841cdfa9" providerId="ADAL" clId="{8AE07CD1-D5C2-46C2-A83D-2F1B0CD0AB06}" dt="2022-12-21T14:37:11.011" v="433" actId="20577"/>
          <ac:spMkLst>
            <pc:docMk/>
            <pc:sldMk cId="4213858259" sldId="555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8AE07CD1-D5C2-46C2-A83D-2F1B0CD0AB06}" dt="2022-12-21T14:37:06.685" v="424" actId="20577"/>
        <pc:sldMkLst>
          <pc:docMk/>
          <pc:sldMk cId="1413045715" sldId="558"/>
        </pc:sldMkLst>
        <pc:spChg chg="mod">
          <ac:chgData name="Kelly Stokes" userId="3e5c5154-569e-4d81-aa91-4f91841cdfa9" providerId="ADAL" clId="{8AE07CD1-D5C2-46C2-A83D-2F1B0CD0AB06}" dt="2022-12-21T14:37:06.685" v="424" actId="20577"/>
          <ac:spMkLst>
            <pc:docMk/>
            <pc:sldMk cId="1413045715" sldId="558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8AE07CD1-D5C2-46C2-A83D-2F1B0CD0AB06}" dt="2022-12-21T14:37:15.499" v="441" actId="20577"/>
        <pc:sldMkLst>
          <pc:docMk/>
          <pc:sldMk cId="2938272345" sldId="559"/>
        </pc:sldMkLst>
        <pc:spChg chg="mod">
          <ac:chgData name="Kelly Stokes" userId="3e5c5154-569e-4d81-aa91-4f91841cdfa9" providerId="ADAL" clId="{8AE07CD1-D5C2-46C2-A83D-2F1B0CD0AB06}" dt="2022-12-21T14:37:15.499" v="441" actId="20577"/>
          <ac:spMkLst>
            <pc:docMk/>
            <pc:sldMk cId="2938272345" sldId="559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8AE07CD1-D5C2-46C2-A83D-2F1B0CD0AB06}" dt="2022-12-21T14:38:41.740" v="532" actId="20577"/>
        <pc:sldMkLst>
          <pc:docMk/>
          <pc:sldMk cId="2844813666" sldId="561"/>
        </pc:sldMkLst>
        <pc:spChg chg="mod">
          <ac:chgData name="Kelly Stokes" userId="3e5c5154-569e-4d81-aa91-4f91841cdfa9" providerId="ADAL" clId="{8AE07CD1-D5C2-46C2-A83D-2F1B0CD0AB06}" dt="2022-12-21T14:38:41.740" v="532" actId="20577"/>
          <ac:spMkLst>
            <pc:docMk/>
            <pc:sldMk cId="2844813666" sldId="561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8AE07CD1-D5C2-46C2-A83D-2F1B0CD0AB06}" dt="2022-12-21T14:37:23.485" v="449" actId="20577"/>
        <pc:sldMkLst>
          <pc:docMk/>
          <pc:sldMk cId="2824879269" sldId="566"/>
        </pc:sldMkLst>
        <pc:spChg chg="mod">
          <ac:chgData name="Kelly Stokes" userId="3e5c5154-569e-4d81-aa91-4f91841cdfa9" providerId="ADAL" clId="{8AE07CD1-D5C2-46C2-A83D-2F1B0CD0AB06}" dt="2022-12-21T14:37:23.485" v="449" actId="20577"/>
          <ac:spMkLst>
            <pc:docMk/>
            <pc:sldMk cId="2824879269" sldId="566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8AE07CD1-D5C2-46C2-A83D-2F1B0CD0AB06}" dt="2022-12-21T14:37:35.533" v="459" actId="20577"/>
        <pc:sldMkLst>
          <pc:docMk/>
          <pc:sldMk cId="805782854" sldId="567"/>
        </pc:sldMkLst>
        <pc:spChg chg="mod">
          <ac:chgData name="Kelly Stokes" userId="3e5c5154-569e-4d81-aa91-4f91841cdfa9" providerId="ADAL" clId="{8AE07CD1-D5C2-46C2-A83D-2F1B0CD0AB06}" dt="2022-12-21T14:37:35.533" v="459" actId="20577"/>
          <ac:spMkLst>
            <pc:docMk/>
            <pc:sldMk cId="805782854" sldId="567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8AE07CD1-D5C2-46C2-A83D-2F1B0CD0AB06}" dt="2022-12-21T14:37:43.647" v="468" actId="20577"/>
        <pc:sldMkLst>
          <pc:docMk/>
          <pc:sldMk cId="2306067830" sldId="568"/>
        </pc:sldMkLst>
        <pc:spChg chg="mod">
          <ac:chgData name="Kelly Stokes" userId="3e5c5154-569e-4d81-aa91-4f91841cdfa9" providerId="ADAL" clId="{8AE07CD1-D5C2-46C2-A83D-2F1B0CD0AB06}" dt="2022-12-21T14:37:43.647" v="468" actId="20577"/>
          <ac:spMkLst>
            <pc:docMk/>
            <pc:sldMk cId="2306067830" sldId="568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8AE07CD1-D5C2-46C2-A83D-2F1B0CD0AB06}" dt="2022-12-21T14:38:00.977" v="486" actId="313"/>
        <pc:sldMkLst>
          <pc:docMk/>
          <pc:sldMk cId="2792669322" sldId="573"/>
        </pc:sldMkLst>
        <pc:spChg chg="mod">
          <ac:chgData name="Kelly Stokes" userId="3e5c5154-569e-4d81-aa91-4f91841cdfa9" providerId="ADAL" clId="{8AE07CD1-D5C2-46C2-A83D-2F1B0CD0AB06}" dt="2022-12-21T14:38:00.977" v="486" actId="313"/>
          <ac:spMkLst>
            <pc:docMk/>
            <pc:sldMk cId="2792669322" sldId="573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8AE07CD1-D5C2-46C2-A83D-2F1B0CD0AB06}" dt="2022-12-21T14:38:07.137" v="496" actId="20577"/>
        <pc:sldMkLst>
          <pc:docMk/>
          <pc:sldMk cId="1378953568" sldId="574"/>
        </pc:sldMkLst>
        <pc:spChg chg="mod">
          <ac:chgData name="Kelly Stokes" userId="3e5c5154-569e-4d81-aa91-4f91841cdfa9" providerId="ADAL" clId="{8AE07CD1-D5C2-46C2-A83D-2F1B0CD0AB06}" dt="2022-12-21T14:38:07.137" v="496" actId="20577"/>
          <ac:spMkLst>
            <pc:docMk/>
            <pc:sldMk cId="1378953568" sldId="574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8AE07CD1-D5C2-46C2-A83D-2F1B0CD0AB06}" dt="2022-12-21T14:38:25.285" v="513" actId="20577"/>
        <pc:sldMkLst>
          <pc:docMk/>
          <pc:sldMk cId="3670349578" sldId="575"/>
        </pc:sldMkLst>
        <pc:spChg chg="mod">
          <ac:chgData name="Kelly Stokes" userId="3e5c5154-569e-4d81-aa91-4f91841cdfa9" providerId="ADAL" clId="{8AE07CD1-D5C2-46C2-A83D-2F1B0CD0AB06}" dt="2022-12-21T14:38:25.285" v="513" actId="20577"/>
          <ac:spMkLst>
            <pc:docMk/>
            <pc:sldMk cId="3670349578" sldId="575"/>
            <ac:spMk id="2" creationId="{52DA34BA-82FC-47C5-BCE1-BB65E08B92A1}"/>
          </ac:spMkLst>
        </pc:spChg>
      </pc:sldChg>
      <pc:sldChg chg="del">
        <pc:chgData name="Kelly Stokes" userId="3e5c5154-569e-4d81-aa91-4f91841cdfa9" providerId="ADAL" clId="{8AE07CD1-D5C2-46C2-A83D-2F1B0CD0AB06}" dt="2022-12-21T14:38:31.038" v="514" actId="2696"/>
        <pc:sldMkLst>
          <pc:docMk/>
          <pc:sldMk cId="1304861550" sldId="580"/>
        </pc:sldMkLst>
      </pc:sldChg>
      <pc:sldChg chg="del">
        <pc:chgData name="Kelly Stokes" userId="3e5c5154-569e-4d81-aa91-4f91841cdfa9" providerId="ADAL" clId="{8AE07CD1-D5C2-46C2-A83D-2F1B0CD0AB06}" dt="2022-12-21T14:38:31.038" v="514" actId="2696"/>
        <pc:sldMkLst>
          <pc:docMk/>
          <pc:sldMk cId="3759821407" sldId="581"/>
        </pc:sldMkLst>
      </pc:sldChg>
      <pc:sldChg chg="del">
        <pc:chgData name="Kelly Stokes" userId="3e5c5154-569e-4d81-aa91-4f91841cdfa9" providerId="ADAL" clId="{8AE07CD1-D5C2-46C2-A83D-2F1B0CD0AB06}" dt="2022-12-21T14:38:31.038" v="514" actId="2696"/>
        <pc:sldMkLst>
          <pc:docMk/>
          <pc:sldMk cId="3893025048" sldId="582"/>
        </pc:sldMkLst>
      </pc:sldChg>
      <pc:sldChg chg="modSp mod">
        <pc:chgData name="Kelly Stokes" userId="3e5c5154-569e-4d81-aa91-4f91841cdfa9" providerId="ADAL" clId="{8AE07CD1-D5C2-46C2-A83D-2F1B0CD0AB06}" dt="2022-12-21T14:41:31.005" v="556" actId="20577"/>
        <pc:sldMkLst>
          <pc:docMk/>
          <pc:sldMk cId="2558172481" sldId="591"/>
        </pc:sldMkLst>
        <pc:spChg chg="mod">
          <ac:chgData name="Kelly Stokes" userId="3e5c5154-569e-4d81-aa91-4f91841cdfa9" providerId="ADAL" clId="{8AE07CD1-D5C2-46C2-A83D-2F1B0CD0AB06}" dt="2022-12-21T14:41:31.005" v="556" actId="20577"/>
          <ac:spMkLst>
            <pc:docMk/>
            <pc:sldMk cId="2558172481" sldId="591"/>
            <ac:spMk id="2" creationId="{02FB8773-AD3E-2543-510F-CEE32E75C793}"/>
          </ac:spMkLst>
        </pc:spChg>
      </pc:sldChg>
      <pc:sldChg chg="modSp mod">
        <pc:chgData name="Kelly Stokes" userId="3e5c5154-569e-4d81-aa91-4f91841cdfa9" providerId="ADAL" clId="{8AE07CD1-D5C2-46C2-A83D-2F1B0CD0AB06}" dt="2022-12-21T14:38:36.007" v="522" actId="20577"/>
        <pc:sldMkLst>
          <pc:docMk/>
          <pc:sldMk cId="2335409816" sldId="593"/>
        </pc:sldMkLst>
        <pc:spChg chg="mod">
          <ac:chgData name="Kelly Stokes" userId="3e5c5154-569e-4d81-aa91-4f91841cdfa9" providerId="ADAL" clId="{8AE07CD1-D5C2-46C2-A83D-2F1B0CD0AB06}" dt="2022-12-21T14:38:36.007" v="522" actId="20577"/>
          <ac:spMkLst>
            <pc:docMk/>
            <pc:sldMk cId="2335409816" sldId="593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8AE07CD1-D5C2-46C2-A83D-2F1B0CD0AB06}" dt="2022-12-21T14:39:05.196" v="538"/>
        <pc:sldMkLst>
          <pc:docMk/>
          <pc:sldMk cId="3886991875" sldId="597"/>
        </pc:sldMkLst>
        <pc:spChg chg="mod">
          <ac:chgData name="Kelly Stokes" userId="3e5c5154-569e-4d81-aa91-4f91841cdfa9" providerId="ADAL" clId="{8AE07CD1-D5C2-46C2-A83D-2F1B0CD0AB06}" dt="2022-12-21T14:39:05.196" v="538"/>
          <ac:spMkLst>
            <pc:docMk/>
            <pc:sldMk cId="3886991875" sldId="597"/>
            <ac:spMk id="2" creationId="{02FB8773-AD3E-2543-510F-CEE32E75C793}"/>
          </ac:spMkLst>
        </pc:spChg>
      </pc:sldChg>
      <pc:sldChg chg="modSp mod">
        <pc:chgData name="Kelly Stokes" userId="3e5c5154-569e-4d81-aa91-4f91841cdfa9" providerId="ADAL" clId="{8AE07CD1-D5C2-46C2-A83D-2F1B0CD0AB06}" dt="2022-12-21T14:41:48.166" v="557"/>
        <pc:sldMkLst>
          <pc:docMk/>
          <pc:sldMk cId="4027390957" sldId="598"/>
        </pc:sldMkLst>
        <pc:spChg chg="mod">
          <ac:chgData name="Kelly Stokes" userId="3e5c5154-569e-4d81-aa91-4f91841cdfa9" providerId="ADAL" clId="{8AE07CD1-D5C2-46C2-A83D-2F1B0CD0AB06}" dt="2022-12-21T14:41:48.166" v="557"/>
          <ac:spMkLst>
            <pc:docMk/>
            <pc:sldMk cId="4027390957" sldId="598"/>
            <ac:spMk id="2" creationId="{02FB8773-AD3E-2543-510F-CEE32E75C793}"/>
          </ac:spMkLst>
        </pc:spChg>
      </pc:sldChg>
      <pc:sldChg chg="addSp delSp modSp mod">
        <pc:chgData name="Kelly Stokes" userId="3e5c5154-569e-4d81-aa91-4f91841cdfa9" providerId="ADAL" clId="{8AE07CD1-D5C2-46C2-A83D-2F1B0CD0AB06}" dt="2022-12-21T12:15:14.561" v="9" actId="14100"/>
        <pc:sldMkLst>
          <pc:docMk/>
          <pc:sldMk cId="3955913320" sldId="604"/>
        </pc:sldMkLst>
        <pc:picChg chg="del">
          <ac:chgData name="Kelly Stokes" userId="3e5c5154-569e-4d81-aa91-4f91841cdfa9" providerId="ADAL" clId="{8AE07CD1-D5C2-46C2-A83D-2F1B0CD0AB06}" dt="2022-12-21T12:14:48.012" v="4" actId="478"/>
          <ac:picMkLst>
            <pc:docMk/>
            <pc:sldMk cId="3955913320" sldId="604"/>
            <ac:picMk id="6" creationId="{F938B9E3-E1BC-A6F9-3999-E70B34D889D5}"/>
          </ac:picMkLst>
        </pc:picChg>
        <pc:picChg chg="add mod modCrop">
          <ac:chgData name="Kelly Stokes" userId="3e5c5154-569e-4d81-aa91-4f91841cdfa9" providerId="ADAL" clId="{8AE07CD1-D5C2-46C2-A83D-2F1B0CD0AB06}" dt="2022-12-21T12:15:14.561" v="9" actId="14100"/>
          <ac:picMkLst>
            <pc:docMk/>
            <pc:sldMk cId="3955913320" sldId="604"/>
            <ac:picMk id="8" creationId="{418E32CE-78F1-29BE-F144-79EF77442D0C}"/>
          </ac:picMkLst>
        </pc:picChg>
      </pc:sldChg>
      <pc:sldChg chg="modSp mod">
        <pc:chgData name="Kelly Stokes" userId="3e5c5154-569e-4d81-aa91-4f91841cdfa9" providerId="ADAL" clId="{8AE07CD1-D5C2-46C2-A83D-2F1B0CD0AB06}" dt="2022-12-21T14:40:08.176" v="544" actId="1076"/>
        <pc:sldMkLst>
          <pc:docMk/>
          <pc:sldMk cId="2851453709" sldId="1194"/>
        </pc:sldMkLst>
        <pc:spChg chg="mod">
          <ac:chgData name="Kelly Stokes" userId="3e5c5154-569e-4d81-aa91-4f91841cdfa9" providerId="ADAL" clId="{8AE07CD1-D5C2-46C2-A83D-2F1B0CD0AB06}" dt="2022-12-21T14:40:05.179" v="543" actId="1076"/>
          <ac:spMkLst>
            <pc:docMk/>
            <pc:sldMk cId="2851453709" sldId="1194"/>
            <ac:spMk id="2" creationId="{02FB8773-AD3E-2543-510F-CEE32E75C793}"/>
          </ac:spMkLst>
        </pc:spChg>
        <pc:spChg chg="mod">
          <ac:chgData name="Kelly Stokes" userId="3e5c5154-569e-4d81-aa91-4f91841cdfa9" providerId="ADAL" clId="{8AE07CD1-D5C2-46C2-A83D-2F1B0CD0AB06}" dt="2022-12-21T14:39:24.668" v="539"/>
          <ac:spMkLst>
            <pc:docMk/>
            <pc:sldMk cId="2851453709" sldId="1194"/>
            <ac:spMk id="3" creationId="{E500F0D3-C8EE-77CA-D8A5-2252D46724AA}"/>
          </ac:spMkLst>
        </pc:spChg>
        <pc:spChg chg="mod">
          <ac:chgData name="Kelly Stokes" userId="3e5c5154-569e-4d81-aa91-4f91841cdfa9" providerId="ADAL" clId="{8AE07CD1-D5C2-46C2-A83D-2F1B0CD0AB06}" dt="2022-12-21T14:39:28.346" v="541" actId="14100"/>
          <ac:spMkLst>
            <pc:docMk/>
            <pc:sldMk cId="2851453709" sldId="1194"/>
            <ac:spMk id="4" creationId="{B5313488-7E4A-79E2-52CD-B230AB2EBC8A}"/>
          </ac:spMkLst>
        </pc:spChg>
        <pc:spChg chg="mod">
          <ac:chgData name="Kelly Stokes" userId="3e5c5154-569e-4d81-aa91-4f91841cdfa9" providerId="ADAL" clId="{8AE07CD1-D5C2-46C2-A83D-2F1B0CD0AB06}" dt="2022-12-21T14:40:08.176" v="544" actId="1076"/>
          <ac:spMkLst>
            <pc:docMk/>
            <pc:sldMk cId="2851453709" sldId="1194"/>
            <ac:spMk id="5" creationId="{E02A7888-AA45-7396-3E3D-4AC6E69CC2E9}"/>
          </ac:spMkLst>
        </pc:spChg>
      </pc:sldChg>
      <pc:sldChg chg="modSp mod">
        <pc:chgData name="Kelly Stokes" userId="3e5c5154-569e-4d81-aa91-4f91841cdfa9" providerId="ADAL" clId="{8AE07CD1-D5C2-46C2-A83D-2F1B0CD0AB06}" dt="2022-12-21T12:27:19.859" v="97" actId="20577"/>
        <pc:sldMkLst>
          <pc:docMk/>
          <pc:sldMk cId="2817335207" sldId="1452"/>
        </pc:sldMkLst>
        <pc:spChg chg="mod">
          <ac:chgData name="Kelly Stokes" userId="3e5c5154-569e-4d81-aa91-4f91841cdfa9" providerId="ADAL" clId="{8AE07CD1-D5C2-46C2-A83D-2F1B0CD0AB06}" dt="2022-12-21T12:27:19.859" v="97" actId="20577"/>
          <ac:spMkLst>
            <pc:docMk/>
            <pc:sldMk cId="2817335207" sldId="1452"/>
            <ac:spMk id="2" creationId="{52DA34BA-82FC-47C5-BCE1-BB65E08B92A1}"/>
          </ac:spMkLst>
        </pc:spChg>
      </pc:sldChg>
      <pc:sldChg chg="delSp modSp mod delAnim">
        <pc:chgData name="Kelly Stokes" userId="3e5c5154-569e-4d81-aa91-4f91841cdfa9" providerId="ADAL" clId="{8AE07CD1-D5C2-46C2-A83D-2F1B0CD0AB06}" dt="2022-12-21T12:26:06.193" v="72" actId="1076"/>
        <pc:sldMkLst>
          <pc:docMk/>
          <pc:sldMk cId="3880644436" sldId="1453"/>
        </pc:sldMkLst>
        <pc:spChg chg="mod">
          <ac:chgData name="Kelly Stokes" userId="3e5c5154-569e-4d81-aa91-4f91841cdfa9" providerId="ADAL" clId="{8AE07CD1-D5C2-46C2-A83D-2F1B0CD0AB06}" dt="2022-12-21T12:26:06.193" v="72" actId="1076"/>
          <ac:spMkLst>
            <pc:docMk/>
            <pc:sldMk cId="3880644436" sldId="1453"/>
            <ac:spMk id="2" creationId="{52DA34BA-82FC-47C5-BCE1-BB65E08B92A1}"/>
          </ac:spMkLst>
        </pc:spChg>
        <pc:spChg chg="del">
          <ac:chgData name="Kelly Stokes" userId="3e5c5154-569e-4d81-aa91-4f91841cdfa9" providerId="ADAL" clId="{8AE07CD1-D5C2-46C2-A83D-2F1B0CD0AB06}" dt="2022-12-21T12:25:57.430" v="68" actId="478"/>
          <ac:spMkLst>
            <pc:docMk/>
            <pc:sldMk cId="3880644436" sldId="1453"/>
            <ac:spMk id="3" creationId="{3F0AFBDF-2239-2F69-F663-1F905F617C4C}"/>
          </ac:spMkLst>
        </pc:spChg>
        <pc:spChg chg="mod">
          <ac:chgData name="Kelly Stokes" userId="3e5c5154-569e-4d81-aa91-4f91841cdfa9" providerId="ADAL" clId="{8AE07CD1-D5C2-46C2-A83D-2F1B0CD0AB06}" dt="2022-12-21T12:26:03.609" v="71" actId="1076"/>
          <ac:spMkLst>
            <pc:docMk/>
            <pc:sldMk cId="3880644436" sldId="1453"/>
            <ac:spMk id="4" creationId="{D535F987-B6BB-449C-A0AF-1FAAD87B9AF1}"/>
          </ac:spMkLst>
        </pc:spChg>
      </pc:sldChg>
      <pc:sldChg chg="addSp delSp modSp mod delAnim modAnim">
        <pc:chgData name="Kelly Stokes" userId="3e5c5154-569e-4d81-aa91-4f91841cdfa9" providerId="ADAL" clId="{8AE07CD1-D5C2-46C2-A83D-2F1B0CD0AB06}" dt="2022-12-21T12:32:34.329" v="164"/>
        <pc:sldMkLst>
          <pc:docMk/>
          <pc:sldMk cId="1149855702" sldId="1456"/>
        </pc:sldMkLst>
        <pc:spChg chg="mod">
          <ac:chgData name="Kelly Stokes" userId="3e5c5154-569e-4d81-aa91-4f91841cdfa9" providerId="ADAL" clId="{8AE07CD1-D5C2-46C2-A83D-2F1B0CD0AB06}" dt="2022-12-21T12:27:53.457" v="154" actId="20577"/>
          <ac:spMkLst>
            <pc:docMk/>
            <pc:sldMk cId="1149855702" sldId="1456"/>
            <ac:spMk id="2" creationId="{52DA34BA-82FC-47C5-BCE1-BB65E08B92A1}"/>
          </ac:spMkLst>
        </pc:spChg>
        <pc:spChg chg="add mod">
          <ac:chgData name="Kelly Stokes" userId="3e5c5154-569e-4d81-aa91-4f91841cdfa9" providerId="ADAL" clId="{8AE07CD1-D5C2-46C2-A83D-2F1B0CD0AB06}" dt="2022-12-21T12:31:49.450" v="159" actId="14100"/>
          <ac:spMkLst>
            <pc:docMk/>
            <pc:sldMk cId="1149855702" sldId="1456"/>
            <ac:spMk id="4" creationId="{0A530E73-DC37-40A1-CC84-FA7D17B30A6B}"/>
          </ac:spMkLst>
        </pc:spChg>
        <pc:spChg chg="del">
          <ac:chgData name="Kelly Stokes" userId="3e5c5154-569e-4d81-aa91-4f91841cdfa9" providerId="ADAL" clId="{8AE07CD1-D5C2-46C2-A83D-2F1B0CD0AB06}" dt="2022-12-21T12:31:30.481" v="156" actId="478"/>
          <ac:spMkLst>
            <pc:docMk/>
            <pc:sldMk cId="1149855702" sldId="1456"/>
            <ac:spMk id="5" creationId="{EBB8FA13-5BDC-AA50-B2C6-E5B9B422AFA4}"/>
          </ac:spMkLst>
        </pc:spChg>
        <pc:spChg chg="del">
          <ac:chgData name="Kelly Stokes" userId="3e5c5154-569e-4d81-aa91-4f91841cdfa9" providerId="ADAL" clId="{8AE07CD1-D5C2-46C2-A83D-2F1B0CD0AB06}" dt="2022-12-21T12:31:26.786" v="155" actId="478"/>
          <ac:spMkLst>
            <pc:docMk/>
            <pc:sldMk cId="1149855702" sldId="1456"/>
            <ac:spMk id="6" creationId="{F4143087-2E5F-3AA9-1F71-049E0E675309}"/>
          </ac:spMkLst>
        </pc:spChg>
        <pc:picChg chg="del">
          <ac:chgData name="Kelly Stokes" userId="3e5c5154-569e-4d81-aa91-4f91841cdfa9" providerId="ADAL" clId="{8AE07CD1-D5C2-46C2-A83D-2F1B0CD0AB06}" dt="2022-12-21T12:31:52.091" v="160" actId="478"/>
          <ac:picMkLst>
            <pc:docMk/>
            <pc:sldMk cId="1149855702" sldId="1456"/>
            <ac:picMk id="1028" creationId="{E15E7375-BCE0-EB44-BB9B-42D0054ABA9C}"/>
          </ac:picMkLst>
        </pc:picChg>
        <pc:picChg chg="add mod">
          <ac:chgData name="Kelly Stokes" userId="3e5c5154-569e-4d81-aa91-4f91841cdfa9" providerId="ADAL" clId="{8AE07CD1-D5C2-46C2-A83D-2F1B0CD0AB06}" dt="2022-12-21T12:32:23.751" v="162" actId="1076"/>
          <ac:picMkLst>
            <pc:docMk/>
            <pc:sldMk cId="1149855702" sldId="1456"/>
            <ac:picMk id="1030" creationId="{758042D4-A6E5-5B83-1650-5A3BF6136954}"/>
          </ac:picMkLst>
        </pc:picChg>
      </pc:sldChg>
      <pc:sldChg chg="del">
        <pc:chgData name="Kelly Stokes" userId="3e5c5154-569e-4d81-aa91-4f91841cdfa9" providerId="ADAL" clId="{8AE07CD1-D5C2-46C2-A83D-2F1B0CD0AB06}" dt="2022-12-21T12:15:32.435" v="11" actId="2696"/>
        <pc:sldMkLst>
          <pc:docMk/>
          <pc:sldMk cId="3292200701" sldId="1459"/>
        </pc:sldMkLst>
      </pc:sldChg>
      <pc:sldChg chg="del">
        <pc:chgData name="Kelly Stokes" userId="3e5c5154-569e-4d81-aa91-4f91841cdfa9" providerId="ADAL" clId="{8AE07CD1-D5C2-46C2-A83D-2F1B0CD0AB06}" dt="2022-12-21T12:15:32.435" v="11" actId="2696"/>
        <pc:sldMkLst>
          <pc:docMk/>
          <pc:sldMk cId="2099598269" sldId="1462"/>
        </pc:sldMkLst>
      </pc:sldChg>
      <pc:sldChg chg="addSp delSp modSp modAnim">
        <pc:chgData name="Kelly Stokes" userId="3e5c5154-569e-4d81-aa91-4f91841cdfa9" providerId="ADAL" clId="{8AE07CD1-D5C2-46C2-A83D-2F1B0CD0AB06}" dt="2022-12-21T12:34:52.165" v="234"/>
        <pc:sldMkLst>
          <pc:docMk/>
          <pc:sldMk cId="498228807" sldId="1466"/>
        </pc:sldMkLst>
        <pc:spChg chg="mod">
          <ac:chgData name="Kelly Stokes" userId="3e5c5154-569e-4d81-aa91-4f91841cdfa9" providerId="ADAL" clId="{8AE07CD1-D5C2-46C2-A83D-2F1B0CD0AB06}" dt="2022-12-21T12:34:23.975" v="212" actId="20577"/>
          <ac:spMkLst>
            <pc:docMk/>
            <pc:sldMk cId="498228807" sldId="1466"/>
            <ac:spMk id="2" creationId="{52DA34BA-82FC-47C5-BCE1-BB65E08B92A1}"/>
          </ac:spMkLst>
        </pc:spChg>
        <pc:spChg chg="mod">
          <ac:chgData name="Kelly Stokes" userId="3e5c5154-569e-4d81-aa91-4f91841cdfa9" providerId="ADAL" clId="{8AE07CD1-D5C2-46C2-A83D-2F1B0CD0AB06}" dt="2022-12-21T12:34:37.907" v="233" actId="20577"/>
          <ac:spMkLst>
            <pc:docMk/>
            <pc:sldMk cId="498228807" sldId="1466"/>
            <ac:spMk id="8" creationId="{B0B20B61-5057-D7DD-C3F9-0AB185533D24}"/>
          </ac:spMkLst>
        </pc:spChg>
        <pc:spChg chg="mod">
          <ac:chgData name="Kelly Stokes" userId="3e5c5154-569e-4d81-aa91-4f91841cdfa9" providerId="ADAL" clId="{8AE07CD1-D5C2-46C2-A83D-2F1B0CD0AB06}" dt="2022-12-21T12:34:52.165" v="234"/>
          <ac:spMkLst>
            <pc:docMk/>
            <pc:sldMk cId="498228807" sldId="1466"/>
            <ac:spMk id="12" creationId="{E384BFF7-3319-CAE2-192F-C4DCBBBBFCCA}"/>
          </ac:spMkLst>
        </pc:spChg>
        <pc:picChg chg="del">
          <ac:chgData name="Kelly Stokes" userId="3e5c5154-569e-4d81-aa91-4f91841cdfa9" providerId="ADAL" clId="{8AE07CD1-D5C2-46C2-A83D-2F1B0CD0AB06}" dt="2022-12-21T12:34:15.228" v="199" actId="478"/>
          <ac:picMkLst>
            <pc:docMk/>
            <pc:sldMk cId="498228807" sldId="1466"/>
            <ac:picMk id="5" creationId="{C016A011-7AF9-B0F2-C974-3D28D7395D17}"/>
          </ac:picMkLst>
        </pc:picChg>
        <pc:picChg chg="add mod">
          <ac:chgData name="Kelly Stokes" userId="3e5c5154-569e-4d81-aa91-4f91841cdfa9" providerId="ADAL" clId="{8AE07CD1-D5C2-46C2-A83D-2F1B0CD0AB06}" dt="2022-12-21T12:34:17.325" v="201" actId="1076"/>
          <ac:picMkLst>
            <pc:docMk/>
            <pc:sldMk cId="498228807" sldId="1466"/>
            <ac:picMk id="6" creationId="{A0C62CB6-A4C8-6516-CB2E-8D4A0CD3C410}"/>
          </ac:picMkLst>
        </pc:picChg>
      </pc:sldChg>
      <pc:sldChg chg="modSp mod">
        <pc:chgData name="Kelly Stokes" userId="3e5c5154-569e-4d81-aa91-4f91841cdfa9" providerId="ADAL" clId="{8AE07CD1-D5C2-46C2-A83D-2F1B0CD0AB06}" dt="2022-12-21T14:28:47.530" v="273" actId="27636"/>
        <pc:sldMkLst>
          <pc:docMk/>
          <pc:sldMk cId="2199839506" sldId="1473"/>
        </pc:sldMkLst>
        <pc:spChg chg="mod">
          <ac:chgData name="Kelly Stokes" userId="3e5c5154-569e-4d81-aa91-4f91841cdfa9" providerId="ADAL" clId="{8AE07CD1-D5C2-46C2-A83D-2F1B0CD0AB06}" dt="2022-12-21T14:28:39.530" v="268" actId="27636"/>
          <ac:spMkLst>
            <pc:docMk/>
            <pc:sldMk cId="2199839506" sldId="1473"/>
            <ac:spMk id="2" creationId="{52DA34BA-82FC-47C5-BCE1-BB65E08B92A1}"/>
          </ac:spMkLst>
        </pc:spChg>
        <pc:spChg chg="mod">
          <ac:chgData name="Kelly Stokes" userId="3e5c5154-569e-4d81-aa91-4f91841cdfa9" providerId="ADAL" clId="{8AE07CD1-D5C2-46C2-A83D-2F1B0CD0AB06}" dt="2022-12-21T14:28:47.530" v="273" actId="27636"/>
          <ac:spMkLst>
            <pc:docMk/>
            <pc:sldMk cId="2199839506" sldId="1473"/>
            <ac:spMk id="3" creationId="{847A1AC9-9EC9-E1AA-348D-958CE44F2772}"/>
          </ac:spMkLst>
        </pc:spChg>
      </pc:sldChg>
      <pc:sldChg chg="addSp delSp modSp modAnim">
        <pc:chgData name="Kelly Stokes" userId="3e5c5154-569e-4d81-aa91-4f91841cdfa9" providerId="ADAL" clId="{8AE07CD1-D5C2-46C2-A83D-2F1B0CD0AB06}" dt="2022-12-21T14:31:31.286" v="333"/>
        <pc:sldMkLst>
          <pc:docMk/>
          <pc:sldMk cId="2330293709" sldId="1485"/>
        </pc:sldMkLst>
        <pc:spChg chg="mod">
          <ac:chgData name="Kelly Stokes" userId="3e5c5154-569e-4d81-aa91-4f91841cdfa9" providerId="ADAL" clId="{8AE07CD1-D5C2-46C2-A83D-2F1B0CD0AB06}" dt="2022-12-21T14:30:23.476" v="326" actId="20577"/>
          <ac:spMkLst>
            <pc:docMk/>
            <pc:sldMk cId="2330293709" sldId="1485"/>
            <ac:spMk id="2" creationId="{52DA34BA-82FC-47C5-BCE1-BB65E08B92A1}"/>
          </ac:spMkLst>
        </pc:spChg>
        <pc:spChg chg="mod">
          <ac:chgData name="Kelly Stokes" userId="3e5c5154-569e-4d81-aa91-4f91841cdfa9" providerId="ADAL" clId="{8AE07CD1-D5C2-46C2-A83D-2F1B0CD0AB06}" dt="2022-12-21T14:30:28.052" v="327"/>
          <ac:spMkLst>
            <pc:docMk/>
            <pc:sldMk cId="2330293709" sldId="1485"/>
            <ac:spMk id="8" creationId="{1FCDC8B7-0F0D-46B5-057E-579929B7D816}"/>
          </ac:spMkLst>
        </pc:spChg>
        <pc:picChg chg="del">
          <ac:chgData name="Kelly Stokes" userId="3e5c5154-569e-4d81-aa91-4f91841cdfa9" providerId="ADAL" clId="{8AE07CD1-D5C2-46C2-A83D-2F1B0CD0AB06}" dt="2022-12-21T14:30:31.514" v="328" actId="478"/>
          <ac:picMkLst>
            <pc:docMk/>
            <pc:sldMk cId="2330293709" sldId="1485"/>
            <ac:picMk id="4100" creationId="{4DC8A795-5154-92E6-0C2B-D97D760E3E84}"/>
          </ac:picMkLst>
        </pc:picChg>
        <pc:picChg chg="add mod">
          <ac:chgData name="Kelly Stokes" userId="3e5c5154-569e-4d81-aa91-4f91841cdfa9" providerId="ADAL" clId="{8AE07CD1-D5C2-46C2-A83D-2F1B0CD0AB06}" dt="2022-12-21T14:31:28.126" v="330" actId="1076"/>
          <ac:picMkLst>
            <pc:docMk/>
            <pc:sldMk cId="2330293709" sldId="1485"/>
            <ac:picMk id="4102" creationId="{63486B7D-0755-677F-40B4-C312CBE1EB4A}"/>
          </ac:picMkLst>
        </pc:picChg>
      </pc:sldChg>
      <pc:sldChg chg="modSp mod">
        <pc:chgData name="Kelly Stokes" userId="3e5c5154-569e-4d81-aa91-4f91841cdfa9" providerId="ADAL" clId="{8AE07CD1-D5C2-46C2-A83D-2F1B0CD0AB06}" dt="2022-12-21T14:29:34.800" v="305" actId="27636"/>
        <pc:sldMkLst>
          <pc:docMk/>
          <pc:sldMk cId="199949674" sldId="1501"/>
        </pc:sldMkLst>
        <pc:spChg chg="mod">
          <ac:chgData name="Kelly Stokes" userId="3e5c5154-569e-4d81-aa91-4f91841cdfa9" providerId="ADAL" clId="{8AE07CD1-D5C2-46C2-A83D-2F1B0CD0AB06}" dt="2022-12-21T14:29:26.144" v="300" actId="20577"/>
          <ac:spMkLst>
            <pc:docMk/>
            <pc:sldMk cId="199949674" sldId="1501"/>
            <ac:spMk id="2" creationId="{52DA34BA-82FC-47C5-BCE1-BB65E08B92A1}"/>
          </ac:spMkLst>
        </pc:spChg>
        <pc:spChg chg="mod">
          <ac:chgData name="Kelly Stokes" userId="3e5c5154-569e-4d81-aa91-4f91841cdfa9" providerId="ADAL" clId="{8AE07CD1-D5C2-46C2-A83D-2F1B0CD0AB06}" dt="2022-12-21T14:29:34.800" v="305" actId="27636"/>
          <ac:spMkLst>
            <pc:docMk/>
            <pc:sldMk cId="199949674" sldId="1501"/>
            <ac:spMk id="3" creationId="{847A1AC9-9EC9-E1AA-348D-958CE44F2772}"/>
          </ac:spMkLst>
        </pc:spChg>
      </pc:sldChg>
      <pc:sldChg chg="modSp mod">
        <pc:chgData name="Kelly Stokes" userId="3e5c5154-569e-4d81-aa91-4f91841cdfa9" providerId="ADAL" clId="{8AE07CD1-D5C2-46C2-A83D-2F1B0CD0AB06}" dt="2022-12-21T14:29:59.880" v="312" actId="27636"/>
        <pc:sldMkLst>
          <pc:docMk/>
          <pc:sldMk cId="2203475726" sldId="1502"/>
        </pc:sldMkLst>
        <pc:spChg chg="mod">
          <ac:chgData name="Kelly Stokes" userId="3e5c5154-569e-4d81-aa91-4f91841cdfa9" providerId="ADAL" clId="{8AE07CD1-D5C2-46C2-A83D-2F1B0CD0AB06}" dt="2022-12-21T14:29:48.501" v="307" actId="27636"/>
          <ac:spMkLst>
            <pc:docMk/>
            <pc:sldMk cId="2203475726" sldId="1502"/>
            <ac:spMk id="2" creationId="{52DA34BA-82FC-47C5-BCE1-BB65E08B92A1}"/>
          </ac:spMkLst>
        </pc:spChg>
        <pc:spChg chg="mod">
          <ac:chgData name="Kelly Stokes" userId="3e5c5154-569e-4d81-aa91-4f91841cdfa9" providerId="ADAL" clId="{8AE07CD1-D5C2-46C2-A83D-2F1B0CD0AB06}" dt="2022-12-21T14:29:59.880" v="312" actId="27636"/>
          <ac:spMkLst>
            <pc:docMk/>
            <pc:sldMk cId="2203475726" sldId="1502"/>
            <ac:spMk id="3" creationId="{847A1AC9-9EC9-E1AA-348D-958CE44F2772}"/>
          </ac:spMkLst>
        </pc:spChg>
      </pc:sldChg>
      <pc:sldChg chg="addSp delSp modSp mod modAnim">
        <pc:chgData name="Kelly Stokes" userId="3e5c5154-569e-4d81-aa91-4f91841cdfa9" providerId="ADAL" clId="{8AE07CD1-D5C2-46C2-A83D-2F1B0CD0AB06}" dt="2022-12-21T14:33:22.036" v="376"/>
        <pc:sldMkLst>
          <pc:docMk/>
          <pc:sldMk cId="2659700584" sldId="1504"/>
        </pc:sldMkLst>
        <pc:spChg chg="mod">
          <ac:chgData name="Kelly Stokes" userId="3e5c5154-569e-4d81-aa91-4f91841cdfa9" providerId="ADAL" clId="{8AE07CD1-D5C2-46C2-A83D-2F1B0CD0AB06}" dt="2022-12-21T14:32:18.631" v="363" actId="20577"/>
          <ac:spMkLst>
            <pc:docMk/>
            <pc:sldMk cId="2659700584" sldId="1504"/>
            <ac:spMk id="2" creationId="{52DA34BA-82FC-47C5-BCE1-BB65E08B92A1}"/>
          </ac:spMkLst>
        </pc:spChg>
        <pc:spChg chg="mod">
          <ac:chgData name="Kelly Stokes" userId="3e5c5154-569e-4d81-aa91-4f91841cdfa9" providerId="ADAL" clId="{8AE07CD1-D5C2-46C2-A83D-2F1B0CD0AB06}" dt="2022-12-21T14:32:22.385" v="367" actId="20577"/>
          <ac:spMkLst>
            <pc:docMk/>
            <pc:sldMk cId="2659700584" sldId="1504"/>
            <ac:spMk id="4" creationId="{C424366C-8EFB-1EF9-3E80-C6EE7BE15FA3}"/>
          </ac:spMkLst>
        </pc:spChg>
        <pc:spChg chg="mod">
          <ac:chgData name="Kelly Stokes" userId="3e5c5154-569e-4d81-aa91-4f91841cdfa9" providerId="ADAL" clId="{8AE07CD1-D5C2-46C2-A83D-2F1B0CD0AB06}" dt="2022-12-21T14:32:39.904" v="369" actId="1076"/>
          <ac:spMkLst>
            <pc:docMk/>
            <pc:sldMk cId="2659700584" sldId="1504"/>
            <ac:spMk id="8" creationId="{1FCDC8B7-0F0D-46B5-057E-579929B7D816}"/>
          </ac:spMkLst>
        </pc:spChg>
        <pc:picChg chg="del">
          <ac:chgData name="Kelly Stokes" userId="3e5c5154-569e-4d81-aa91-4f91841cdfa9" providerId="ADAL" clId="{8AE07CD1-D5C2-46C2-A83D-2F1B0CD0AB06}" dt="2022-12-21T14:32:41.416" v="370" actId="478"/>
          <ac:picMkLst>
            <pc:docMk/>
            <pc:sldMk cId="2659700584" sldId="1504"/>
            <ac:picMk id="8196" creationId="{4FCE2B47-1BFF-9EB1-EC36-2CFB5D7694F4}"/>
          </ac:picMkLst>
        </pc:picChg>
        <pc:picChg chg="add mod">
          <ac:chgData name="Kelly Stokes" userId="3e5c5154-569e-4d81-aa91-4f91841cdfa9" providerId="ADAL" clId="{8AE07CD1-D5C2-46C2-A83D-2F1B0CD0AB06}" dt="2022-12-21T14:33:15.628" v="373" actId="732"/>
          <ac:picMkLst>
            <pc:docMk/>
            <pc:sldMk cId="2659700584" sldId="1504"/>
            <ac:picMk id="8198" creationId="{87310DB4-88E8-25AA-7A9C-7281BFE0C967}"/>
          </ac:picMkLst>
        </pc:picChg>
      </pc:sldChg>
      <pc:sldChg chg="modSp mod">
        <pc:chgData name="Kelly Stokes" userId="3e5c5154-569e-4d81-aa91-4f91841cdfa9" providerId="ADAL" clId="{8AE07CD1-D5C2-46C2-A83D-2F1B0CD0AB06}" dt="2022-12-21T14:32:08.966" v="353" actId="27636"/>
        <pc:sldMkLst>
          <pc:docMk/>
          <pc:sldMk cId="1571660563" sldId="1505"/>
        </pc:sldMkLst>
        <pc:spChg chg="mod">
          <ac:chgData name="Kelly Stokes" userId="3e5c5154-569e-4d81-aa91-4f91841cdfa9" providerId="ADAL" clId="{8AE07CD1-D5C2-46C2-A83D-2F1B0CD0AB06}" dt="2022-12-21T14:31:53.245" v="335" actId="27636"/>
          <ac:spMkLst>
            <pc:docMk/>
            <pc:sldMk cId="1571660563" sldId="1505"/>
            <ac:spMk id="2" creationId="{52DA34BA-82FC-47C5-BCE1-BB65E08B92A1}"/>
          </ac:spMkLst>
        </pc:spChg>
        <pc:spChg chg="mod">
          <ac:chgData name="Kelly Stokes" userId="3e5c5154-569e-4d81-aa91-4f91841cdfa9" providerId="ADAL" clId="{8AE07CD1-D5C2-46C2-A83D-2F1B0CD0AB06}" dt="2022-12-21T14:32:08.966" v="353" actId="27636"/>
          <ac:spMkLst>
            <pc:docMk/>
            <pc:sldMk cId="1571660563" sldId="1505"/>
            <ac:spMk id="3" creationId="{847A1AC9-9EC9-E1AA-348D-958CE44F2772}"/>
          </ac:spMkLst>
        </pc:spChg>
      </pc:sldChg>
      <pc:sldChg chg="modSp mod">
        <pc:chgData name="Kelly Stokes" userId="3e5c5154-569e-4d81-aa91-4f91841cdfa9" providerId="ADAL" clId="{8AE07CD1-D5C2-46C2-A83D-2F1B0CD0AB06}" dt="2022-12-21T14:33:43.274" v="378" actId="1076"/>
        <pc:sldMkLst>
          <pc:docMk/>
          <pc:sldMk cId="2611828572" sldId="1506"/>
        </pc:sldMkLst>
        <pc:spChg chg="mod">
          <ac:chgData name="Kelly Stokes" userId="3e5c5154-569e-4d81-aa91-4f91841cdfa9" providerId="ADAL" clId="{8AE07CD1-D5C2-46C2-A83D-2F1B0CD0AB06}" dt="2022-12-21T14:33:39.829" v="377"/>
          <ac:spMkLst>
            <pc:docMk/>
            <pc:sldMk cId="2611828572" sldId="1506"/>
            <ac:spMk id="2" creationId="{52DA34BA-82FC-47C5-BCE1-BB65E08B92A1}"/>
          </ac:spMkLst>
        </pc:spChg>
        <pc:spChg chg="mod">
          <ac:chgData name="Kelly Stokes" userId="3e5c5154-569e-4d81-aa91-4f91841cdfa9" providerId="ADAL" clId="{8AE07CD1-D5C2-46C2-A83D-2F1B0CD0AB06}" dt="2022-12-21T14:33:43.274" v="378" actId="1076"/>
          <ac:spMkLst>
            <pc:docMk/>
            <pc:sldMk cId="2611828572" sldId="1506"/>
            <ac:spMk id="3" creationId="{847A1AC9-9EC9-E1AA-348D-958CE44F2772}"/>
          </ac:spMkLst>
        </pc:spChg>
      </pc:sldChg>
      <pc:sldChg chg="addSp delSp modSp mod">
        <pc:chgData name="Kelly Stokes" userId="3e5c5154-569e-4d81-aa91-4f91841cdfa9" providerId="ADAL" clId="{8AE07CD1-D5C2-46C2-A83D-2F1B0CD0AB06}" dt="2022-12-21T14:35:55.838" v="411"/>
        <pc:sldMkLst>
          <pc:docMk/>
          <pc:sldMk cId="3786602557" sldId="1509"/>
        </pc:sldMkLst>
        <pc:picChg chg="del">
          <ac:chgData name="Kelly Stokes" userId="3e5c5154-569e-4d81-aa91-4f91841cdfa9" providerId="ADAL" clId="{8AE07CD1-D5C2-46C2-A83D-2F1B0CD0AB06}" dt="2022-12-21T14:35:45.075" v="410" actId="478"/>
          <ac:picMkLst>
            <pc:docMk/>
            <pc:sldMk cId="3786602557" sldId="1509"/>
            <ac:picMk id="4" creationId="{32673294-15DF-68B8-7AB8-4D4E6A545A70}"/>
          </ac:picMkLst>
        </pc:picChg>
        <pc:picChg chg="add mod">
          <ac:chgData name="Kelly Stokes" userId="3e5c5154-569e-4d81-aa91-4f91841cdfa9" providerId="ADAL" clId="{8AE07CD1-D5C2-46C2-A83D-2F1B0CD0AB06}" dt="2022-12-21T14:35:55.838" v="411"/>
          <ac:picMkLst>
            <pc:docMk/>
            <pc:sldMk cId="3786602557" sldId="1509"/>
            <ac:picMk id="5" creationId="{D4F5B669-C2C0-86BC-080E-25A2C56B748C}"/>
          </ac:picMkLst>
        </pc:picChg>
      </pc:sldChg>
      <pc:sldChg chg="modSp mod">
        <pc:chgData name="Kelly Stokes" userId="3e5c5154-569e-4d81-aa91-4f91841cdfa9" providerId="ADAL" clId="{8AE07CD1-D5C2-46C2-A83D-2F1B0CD0AB06}" dt="2022-12-21T14:40:58.152" v="551" actId="1076"/>
        <pc:sldMkLst>
          <pc:docMk/>
          <pc:sldMk cId="3605437593" sldId="1631"/>
        </pc:sldMkLst>
        <pc:spChg chg="mod">
          <ac:chgData name="Kelly Stokes" userId="3e5c5154-569e-4d81-aa91-4f91841cdfa9" providerId="ADAL" clId="{8AE07CD1-D5C2-46C2-A83D-2F1B0CD0AB06}" dt="2022-12-21T14:40:44.277" v="549"/>
          <ac:spMkLst>
            <pc:docMk/>
            <pc:sldMk cId="3605437593" sldId="1631"/>
            <ac:spMk id="2" creationId="{02FB8773-AD3E-2543-510F-CEE32E75C793}"/>
          </ac:spMkLst>
        </pc:spChg>
        <pc:spChg chg="mod">
          <ac:chgData name="Kelly Stokes" userId="3e5c5154-569e-4d81-aa91-4f91841cdfa9" providerId="ADAL" clId="{8AE07CD1-D5C2-46C2-A83D-2F1B0CD0AB06}" dt="2022-12-21T14:40:25.679" v="547" actId="6549"/>
          <ac:spMkLst>
            <pc:docMk/>
            <pc:sldMk cId="3605437593" sldId="1631"/>
            <ac:spMk id="3" creationId="{E500F0D3-C8EE-77CA-D8A5-2252D46724AA}"/>
          </ac:spMkLst>
        </pc:spChg>
        <pc:spChg chg="mod">
          <ac:chgData name="Kelly Stokes" userId="3e5c5154-569e-4d81-aa91-4f91841cdfa9" providerId="ADAL" clId="{8AE07CD1-D5C2-46C2-A83D-2F1B0CD0AB06}" dt="2022-12-21T14:40:30.999" v="548" actId="1076"/>
          <ac:spMkLst>
            <pc:docMk/>
            <pc:sldMk cId="3605437593" sldId="1631"/>
            <ac:spMk id="4" creationId="{B5313488-7E4A-79E2-52CD-B230AB2EBC8A}"/>
          </ac:spMkLst>
        </pc:spChg>
        <pc:spChg chg="mod">
          <ac:chgData name="Kelly Stokes" userId="3e5c5154-569e-4d81-aa91-4f91841cdfa9" providerId="ADAL" clId="{8AE07CD1-D5C2-46C2-A83D-2F1B0CD0AB06}" dt="2022-12-21T14:40:58.152" v="551" actId="1076"/>
          <ac:spMkLst>
            <pc:docMk/>
            <pc:sldMk cId="3605437593" sldId="1631"/>
            <ac:spMk id="5" creationId="{E02A7888-AA45-7396-3E3D-4AC6E69CC2E9}"/>
          </ac:spMkLst>
        </pc:spChg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1898315757" sldId="1757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1404316822" sldId="1758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3541705328" sldId="1759"/>
        </pc:sldMkLst>
      </pc:sldChg>
      <pc:sldChg chg="del">
        <pc:chgData name="Kelly Stokes" userId="3e5c5154-569e-4d81-aa91-4f91841cdfa9" providerId="ADAL" clId="{8AE07CD1-D5C2-46C2-A83D-2F1B0CD0AB06}" dt="2022-12-21T12:32:28.600" v="163" actId="2696"/>
        <pc:sldMkLst>
          <pc:docMk/>
          <pc:sldMk cId="3215272660" sldId="1762"/>
        </pc:sldMkLst>
      </pc:sldChg>
      <pc:sldChg chg="del">
        <pc:chgData name="Kelly Stokes" userId="3e5c5154-569e-4d81-aa91-4f91841cdfa9" providerId="ADAL" clId="{8AE07CD1-D5C2-46C2-A83D-2F1B0CD0AB06}" dt="2022-12-21T12:32:28.600" v="163" actId="2696"/>
        <pc:sldMkLst>
          <pc:docMk/>
          <pc:sldMk cId="4159677635" sldId="1763"/>
        </pc:sldMkLst>
      </pc:sldChg>
      <pc:sldChg chg="del">
        <pc:chgData name="Kelly Stokes" userId="3e5c5154-569e-4d81-aa91-4f91841cdfa9" providerId="ADAL" clId="{8AE07CD1-D5C2-46C2-A83D-2F1B0CD0AB06}" dt="2022-12-21T12:35:06.057" v="235" actId="2696"/>
        <pc:sldMkLst>
          <pc:docMk/>
          <pc:sldMk cId="2569567634" sldId="1764"/>
        </pc:sldMkLst>
      </pc:sldChg>
      <pc:sldChg chg="del">
        <pc:chgData name="Kelly Stokes" userId="3e5c5154-569e-4d81-aa91-4f91841cdfa9" providerId="ADAL" clId="{8AE07CD1-D5C2-46C2-A83D-2F1B0CD0AB06}" dt="2022-12-21T12:35:06.057" v="235" actId="2696"/>
        <pc:sldMkLst>
          <pc:docMk/>
          <pc:sldMk cId="2023455178" sldId="1765"/>
        </pc:sldMkLst>
      </pc:sldChg>
      <pc:sldChg chg="modSp mod">
        <pc:chgData name="Kelly Stokes" userId="3e5c5154-569e-4d81-aa91-4f91841cdfa9" providerId="ADAL" clId="{8AE07CD1-D5C2-46C2-A83D-2F1B0CD0AB06}" dt="2022-12-21T15:01:56.292" v="926" actId="20577"/>
        <pc:sldMkLst>
          <pc:docMk/>
          <pc:sldMk cId="1658217302" sldId="1767"/>
        </pc:sldMkLst>
        <pc:spChg chg="mod">
          <ac:chgData name="Kelly Stokes" userId="3e5c5154-569e-4d81-aa91-4f91841cdfa9" providerId="ADAL" clId="{8AE07CD1-D5C2-46C2-A83D-2F1B0CD0AB06}" dt="2022-12-21T15:01:56.292" v="926" actId="20577"/>
          <ac:spMkLst>
            <pc:docMk/>
            <pc:sldMk cId="1658217302" sldId="1767"/>
            <ac:spMk id="2" creationId="{52DA34BA-82FC-47C5-BCE1-BB65E08B92A1}"/>
          </ac:spMkLst>
        </pc:spChg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1487479341" sldId="1789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2553645117" sldId="1790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3550983140" sldId="1821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3640613274" sldId="1822"/>
        </pc:sldMkLst>
      </pc:sldChg>
      <pc:sldChg chg="del">
        <pc:chgData name="Kelly Stokes" userId="3e5c5154-569e-4d81-aa91-4f91841cdfa9" providerId="ADAL" clId="{8AE07CD1-D5C2-46C2-A83D-2F1B0CD0AB06}" dt="2022-12-21T12:15:32.435" v="11" actId="2696"/>
        <pc:sldMkLst>
          <pc:docMk/>
          <pc:sldMk cId="45655564" sldId="2005"/>
        </pc:sldMkLst>
      </pc:sldChg>
      <pc:sldChg chg="del">
        <pc:chgData name="Kelly Stokes" userId="3e5c5154-569e-4d81-aa91-4f91841cdfa9" providerId="ADAL" clId="{8AE07CD1-D5C2-46C2-A83D-2F1B0CD0AB06}" dt="2022-12-21T12:15:32.435" v="11" actId="2696"/>
        <pc:sldMkLst>
          <pc:docMk/>
          <pc:sldMk cId="2874586028" sldId="2006"/>
        </pc:sldMkLst>
      </pc:sldChg>
      <pc:sldChg chg="del">
        <pc:chgData name="Kelly Stokes" userId="3e5c5154-569e-4d81-aa91-4f91841cdfa9" providerId="ADAL" clId="{8AE07CD1-D5C2-46C2-A83D-2F1B0CD0AB06}" dt="2022-12-21T12:15:32.435" v="11" actId="2696"/>
        <pc:sldMkLst>
          <pc:docMk/>
          <pc:sldMk cId="3886797418" sldId="2007"/>
        </pc:sldMkLst>
      </pc:sldChg>
      <pc:sldChg chg="del">
        <pc:chgData name="Kelly Stokes" userId="3e5c5154-569e-4d81-aa91-4f91841cdfa9" providerId="ADAL" clId="{8AE07CD1-D5C2-46C2-A83D-2F1B0CD0AB06}" dt="2022-12-21T12:15:23.542" v="10" actId="2696"/>
        <pc:sldMkLst>
          <pc:docMk/>
          <pc:sldMk cId="2808256339" sldId="2008"/>
        </pc:sldMkLst>
      </pc:sldChg>
      <pc:sldChg chg="del">
        <pc:chgData name="Kelly Stokes" userId="3e5c5154-569e-4d81-aa91-4f91841cdfa9" providerId="ADAL" clId="{8AE07CD1-D5C2-46C2-A83D-2F1B0CD0AB06}" dt="2022-12-21T12:15:23.542" v="10" actId="2696"/>
        <pc:sldMkLst>
          <pc:docMk/>
          <pc:sldMk cId="2527662160" sldId="2009"/>
        </pc:sldMkLst>
      </pc:sldChg>
      <pc:sldChg chg="del">
        <pc:chgData name="Kelly Stokes" userId="3e5c5154-569e-4d81-aa91-4f91841cdfa9" providerId="ADAL" clId="{8AE07CD1-D5C2-46C2-A83D-2F1B0CD0AB06}" dt="2022-12-21T14:34:09.697" v="381" actId="2696"/>
        <pc:sldMkLst>
          <pc:docMk/>
          <pc:sldMk cId="978826163" sldId="2010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2107208033" sldId="2011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3129143679" sldId="2012"/>
        </pc:sldMkLst>
      </pc:sldChg>
      <pc:sldChg chg="del">
        <pc:chgData name="Kelly Stokes" userId="3e5c5154-569e-4d81-aa91-4f91841cdfa9" providerId="ADAL" clId="{8AE07CD1-D5C2-46C2-A83D-2F1B0CD0AB06}" dt="2022-12-21T14:36:10.614" v="413" actId="2696"/>
        <pc:sldMkLst>
          <pc:docMk/>
          <pc:sldMk cId="3309770589" sldId="2013"/>
        </pc:sldMkLst>
      </pc:sldChg>
      <pc:sldChg chg="del">
        <pc:chgData name="Kelly Stokes" userId="3e5c5154-569e-4d81-aa91-4f91841cdfa9" providerId="ADAL" clId="{8AE07CD1-D5C2-46C2-A83D-2F1B0CD0AB06}" dt="2022-12-21T14:36:10.614" v="413" actId="2696"/>
        <pc:sldMkLst>
          <pc:docMk/>
          <pc:sldMk cId="1517445953" sldId="2014"/>
        </pc:sldMkLst>
      </pc:sldChg>
      <pc:sldChg chg="del">
        <pc:chgData name="Kelly Stokes" userId="3e5c5154-569e-4d81-aa91-4f91841cdfa9" providerId="ADAL" clId="{8AE07CD1-D5C2-46C2-A83D-2F1B0CD0AB06}" dt="2022-12-21T14:36:10.614" v="413" actId="2696"/>
        <pc:sldMkLst>
          <pc:docMk/>
          <pc:sldMk cId="126222005" sldId="2015"/>
        </pc:sldMkLst>
      </pc:sldChg>
      <pc:sldChg chg="del">
        <pc:chgData name="Kelly Stokes" userId="3e5c5154-569e-4d81-aa91-4f91841cdfa9" providerId="ADAL" clId="{8AE07CD1-D5C2-46C2-A83D-2F1B0CD0AB06}" dt="2022-12-21T14:36:10.614" v="413" actId="2696"/>
        <pc:sldMkLst>
          <pc:docMk/>
          <pc:sldMk cId="1807291733" sldId="2016"/>
        </pc:sldMkLst>
      </pc:sldChg>
      <pc:sldChg chg="del">
        <pc:chgData name="Kelly Stokes" userId="3e5c5154-569e-4d81-aa91-4f91841cdfa9" providerId="ADAL" clId="{8AE07CD1-D5C2-46C2-A83D-2F1B0CD0AB06}" dt="2022-12-21T14:36:10.614" v="413" actId="2696"/>
        <pc:sldMkLst>
          <pc:docMk/>
          <pc:sldMk cId="1222695648" sldId="2017"/>
        </pc:sldMkLst>
      </pc:sldChg>
      <pc:sldChg chg="del">
        <pc:chgData name="Kelly Stokes" userId="3e5c5154-569e-4d81-aa91-4f91841cdfa9" providerId="ADAL" clId="{8AE07CD1-D5C2-46C2-A83D-2F1B0CD0AB06}" dt="2022-12-21T14:36:10.614" v="413" actId="2696"/>
        <pc:sldMkLst>
          <pc:docMk/>
          <pc:sldMk cId="4278340449" sldId="2018"/>
        </pc:sldMkLst>
      </pc:sldChg>
      <pc:sldChg chg="del">
        <pc:chgData name="Kelly Stokes" userId="3e5c5154-569e-4d81-aa91-4f91841cdfa9" providerId="ADAL" clId="{8AE07CD1-D5C2-46C2-A83D-2F1B0CD0AB06}" dt="2022-12-21T14:36:10.614" v="413" actId="2696"/>
        <pc:sldMkLst>
          <pc:docMk/>
          <pc:sldMk cId="4253809566" sldId="2019"/>
        </pc:sldMkLst>
      </pc:sldChg>
      <pc:sldChg chg="del">
        <pc:chgData name="Kelly Stokes" userId="3e5c5154-569e-4d81-aa91-4f91841cdfa9" providerId="ADAL" clId="{8AE07CD1-D5C2-46C2-A83D-2F1B0CD0AB06}" dt="2022-12-21T14:36:10.614" v="413" actId="2696"/>
        <pc:sldMkLst>
          <pc:docMk/>
          <pc:sldMk cId="1721182632" sldId="2020"/>
        </pc:sldMkLst>
      </pc:sldChg>
      <pc:sldChg chg="del">
        <pc:chgData name="Kelly Stokes" userId="3e5c5154-569e-4d81-aa91-4f91841cdfa9" providerId="ADAL" clId="{8AE07CD1-D5C2-46C2-A83D-2F1B0CD0AB06}" dt="2022-12-21T14:36:10.614" v="413" actId="2696"/>
        <pc:sldMkLst>
          <pc:docMk/>
          <pc:sldMk cId="1803892982" sldId="2021"/>
        </pc:sldMkLst>
      </pc:sldChg>
      <pc:sldChg chg="del">
        <pc:chgData name="Kelly Stokes" userId="3e5c5154-569e-4d81-aa91-4f91841cdfa9" providerId="ADAL" clId="{8AE07CD1-D5C2-46C2-A83D-2F1B0CD0AB06}" dt="2022-12-21T14:36:10.614" v="413" actId="2696"/>
        <pc:sldMkLst>
          <pc:docMk/>
          <pc:sldMk cId="567661562" sldId="2022"/>
        </pc:sldMkLst>
      </pc:sldChg>
      <pc:sldChg chg="del">
        <pc:chgData name="Kelly Stokes" userId="3e5c5154-569e-4d81-aa91-4f91841cdfa9" providerId="ADAL" clId="{8AE07CD1-D5C2-46C2-A83D-2F1B0CD0AB06}" dt="2022-12-21T14:36:01.897" v="412" actId="2696"/>
        <pc:sldMkLst>
          <pc:docMk/>
          <pc:sldMk cId="3827346591" sldId="2024"/>
        </pc:sldMkLst>
      </pc:sldChg>
      <pc:sldChg chg="del">
        <pc:chgData name="Kelly Stokes" userId="3e5c5154-569e-4d81-aa91-4f91841cdfa9" providerId="ADAL" clId="{8AE07CD1-D5C2-46C2-A83D-2F1B0CD0AB06}" dt="2022-12-21T14:36:01.897" v="412" actId="2696"/>
        <pc:sldMkLst>
          <pc:docMk/>
          <pc:sldMk cId="114249488" sldId="2025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1769916475" sldId="2026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3870854349" sldId="2027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3819291029" sldId="2028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296839092" sldId="2029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3758690402" sldId="2030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2675865892" sldId="2031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3428042116" sldId="2032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1867545236" sldId="2036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3298507893" sldId="2037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521760613" sldId="2038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1934287711" sldId="2039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2347492521" sldId="2040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2992335433" sldId="2041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549048753" sldId="2042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2592832210" sldId="2043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2227847394" sldId="2044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1883867120" sldId="2045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3340495142" sldId="2046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2208008522" sldId="2047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570324415" sldId="2048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920264973" sldId="2049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1529362767" sldId="2050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403734634" sldId="2051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841916437" sldId="2052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3910303360" sldId="2053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2861797215" sldId="2054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2964861194" sldId="2055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3566200053" sldId="2056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4076102349" sldId="2057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4151903701" sldId="2058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3206354035" sldId="2059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1386559605" sldId="2060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268565894" sldId="2061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1441194846" sldId="2062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2712580051" sldId="2063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3796134937" sldId="2064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1360229875" sldId="2068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535586526" sldId="2069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649031866" sldId="2070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1814849148" sldId="2071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2275302295" sldId="2072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3869284140" sldId="2073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2756721562" sldId="2074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938934737" sldId="2075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3021982550" sldId="2076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2799105272" sldId="2077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3116316348" sldId="2078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3482469452" sldId="2079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1915468301" sldId="2080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3410550404" sldId="2081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1560067527" sldId="2082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2588478743" sldId="2083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2607773107" sldId="2084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4218689129" sldId="2085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4250211475" sldId="2086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1786231898" sldId="2087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965784123" sldId="2088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2237805031" sldId="2089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1473116110" sldId="2090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2694501808" sldId="2091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1477845082" sldId="2092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3285393782" sldId="2093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1904028018" sldId="2094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99776407" sldId="2095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1457978413" sldId="2096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1343138669" sldId="2100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3029740157" sldId="2101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2785008550" sldId="2102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3737850019" sldId="2103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3233279506" sldId="2104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838391775" sldId="2105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954163588" sldId="2106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2723816237" sldId="2107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200214125" sldId="2108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72665227" sldId="2109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1725180302" sldId="2110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3911063692" sldId="2111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1419955888" sldId="2112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227083888" sldId="2113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1794033141" sldId="2114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1658791681" sldId="2115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2726716068" sldId="2116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432465710" sldId="2117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1627547171" sldId="2118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3481569791" sldId="2119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750269829" sldId="2120"/>
        </pc:sldMkLst>
      </pc:sldChg>
      <pc:sldChg chg="del">
        <pc:chgData name="Kelly Stokes" userId="3e5c5154-569e-4d81-aa91-4f91841cdfa9" providerId="ADAL" clId="{8AE07CD1-D5C2-46C2-A83D-2F1B0CD0AB06}" dt="2022-12-21T14:35:24.833" v="392" actId="2696"/>
        <pc:sldMkLst>
          <pc:docMk/>
          <pc:sldMk cId="3152528929" sldId="2121"/>
        </pc:sldMkLst>
      </pc:sldChg>
      <pc:sldChg chg="modSp add mod">
        <pc:chgData name="Kelly Stokes" userId="3e5c5154-569e-4d81-aa91-4f91841cdfa9" providerId="ADAL" clId="{8AE07CD1-D5C2-46C2-A83D-2F1B0CD0AB06}" dt="2022-12-21T12:26:43.110" v="80" actId="20577"/>
        <pc:sldMkLst>
          <pc:docMk/>
          <pc:sldMk cId="3633365117" sldId="2126"/>
        </pc:sldMkLst>
        <pc:spChg chg="mod">
          <ac:chgData name="Kelly Stokes" userId="3e5c5154-569e-4d81-aa91-4f91841cdfa9" providerId="ADAL" clId="{8AE07CD1-D5C2-46C2-A83D-2F1B0CD0AB06}" dt="2022-12-21T12:26:15.407" v="77" actId="20577"/>
          <ac:spMkLst>
            <pc:docMk/>
            <pc:sldMk cId="3633365117" sldId="2126"/>
            <ac:spMk id="2" creationId="{52DA34BA-82FC-47C5-BCE1-BB65E08B92A1}"/>
          </ac:spMkLst>
        </pc:spChg>
        <pc:spChg chg="mod">
          <ac:chgData name="Kelly Stokes" userId="3e5c5154-569e-4d81-aa91-4f91841cdfa9" providerId="ADAL" clId="{8AE07CD1-D5C2-46C2-A83D-2F1B0CD0AB06}" dt="2022-12-21T12:26:43.110" v="80" actId="20577"/>
          <ac:spMkLst>
            <pc:docMk/>
            <pc:sldMk cId="3633365117" sldId="2126"/>
            <ac:spMk id="4" creationId="{D535F987-B6BB-449C-A0AF-1FAAD87B9AF1}"/>
          </ac:spMkLst>
        </pc:spChg>
      </pc:sldChg>
      <pc:sldChg chg="new del">
        <pc:chgData name="Kelly Stokes" userId="3e5c5154-569e-4d81-aa91-4f91841cdfa9" providerId="ADAL" clId="{8AE07CD1-D5C2-46C2-A83D-2F1B0CD0AB06}" dt="2022-12-21T12:27:25.768" v="99" actId="680"/>
        <pc:sldMkLst>
          <pc:docMk/>
          <pc:sldMk cId="2086184091" sldId="2127"/>
        </pc:sldMkLst>
      </pc:sldChg>
      <pc:sldChg chg="modSp add mod">
        <pc:chgData name="Kelly Stokes" userId="3e5c5154-569e-4d81-aa91-4f91841cdfa9" providerId="ADAL" clId="{8AE07CD1-D5C2-46C2-A83D-2F1B0CD0AB06}" dt="2022-12-21T12:27:44.911" v="146" actId="20577"/>
        <pc:sldMkLst>
          <pc:docMk/>
          <pc:sldMk cId="3787332902" sldId="2127"/>
        </pc:sldMkLst>
        <pc:spChg chg="mod">
          <ac:chgData name="Kelly Stokes" userId="3e5c5154-569e-4d81-aa91-4f91841cdfa9" providerId="ADAL" clId="{8AE07CD1-D5C2-46C2-A83D-2F1B0CD0AB06}" dt="2022-12-21T12:27:41.544" v="138" actId="5793"/>
          <ac:spMkLst>
            <pc:docMk/>
            <pc:sldMk cId="3787332902" sldId="2127"/>
            <ac:spMk id="2" creationId="{52DA34BA-82FC-47C5-BCE1-BB65E08B92A1}"/>
          </ac:spMkLst>
        </pc:spChg>
        <pc:spChg chg="mod">
          <ac:chgData name="Kelly Stokes" userId="3e5c5154-569e-4d81-aa91-4f91841cdfa9" providerId="ADAL" clId="{8AE07CD1-D5C2-46C2-A83D-2F1B0CD0AB06}" dt="2022-12-21T12:27:44.911" v="146" actId="20577"/>
          <ac:spMkLst>
            <pc:docMk/>
            <pc:sldMk cId="3787332902" sldId="2127"/>
            <ac:spMk id="4" creationId="{D535F987-B6BB-449C-A0AF-1FAAD87B9AF1}"/>
          </ac:spMkLst>
        </pc:spChg>
      </pc:sldChg>
      <pc:sldChg chg="addSp delSp modSp add modAnim">
        <pc:chgData name="Kelly Stokes" userId="3e5c5154-569e-4d81-aa91-4f91841cdfa9" providerId="ADAL" clId="{8AE07CD1-D5C2-46C2-A83D-2F1B0CD0AB06}" dt="2022-12-21T12:34:06.384" v="198" actId="732"/>
        <pc:sldMkLst>
          <pc:docMk/>
          <pc:sldMk cId="1355231586" sldId="2128"/>
        </pc:sldMkLst>
        <pc:spChg chg="mod">
          <ac:chgData name="Kelly Stokes" userId="3e5c5154-569e-4d81-aa91-4f91841cdfa9" providerId="ADAL" clId="{8AE07CD1-D5C2-46C2-A83D-2F1B0CD0AB06}" dt="2022-12-21T12:33:36.930" v="193" actId="20577"/>
          <ac:spMkLst>
            <pc:docMk/>
            <pc:sldMk cId="1355231586" sldId="2128"/>
            <ac:spMk id="2" creationId="{52DA34BA-82FC-47C5-BCE1-BB65E08B92A1}"/>
          </ac:spMkLst>
        </pc:spChg>
        <pc:picChg chg="del">
          <ac:chgData name="Kelly Stokes" userId="3e5c5154-569e-4d81-aa91-4f91841cdfa9" providerId="ADAL" clId="{8AE07CD1-D5C2-46C2-A83D-2F1B0CD0AB06}" dt="2022-12-21T12:33:57.169" v="194" actId="478"/>
          <ac:picMkLst>
            <pc:docMk/>
            <pc:sldMk cId="1355231586" sldId="2128"/>
            <ac:picMk id="1030" creationId="{758042D4-A6E5-5B83-1650-5A3BF6136954}"/>
          </ac:picMkLst>
        </pc:picChg>
        <pc:picChg chg="add mod">
          <ac:chgData name="Kelly Stokes" userId="3e5c5154-569e-4d81-aa91-4f91841cdfa9" providerId="ADAL" clId="{8AE07CD1-D5C2-46C2-A83D-2F1B0CD0AB06}" dt="2022-12-21T12:34:06.384" v="198" actId="732"/>
          <ac:picMkLst>
            <pc:docMk/>
            <pc:sldMk cId="1355231586" sldId="2128"/>
            <ac:picMk id="59394" creationId="{68D96EDB-CC27-8FA4-E70B-7EDA0B0EB0C3}"/>
          </ac:picMkLst>
        </pc:picChg>
      </pc:sldChg>
      <pc:sldChg chg="addSp delSp modSp add modAnim">
        <pc:chgData name="Kelly Stokes" userId="3e5c5154-569e-4d81-aa91-4f91841cdfa9" providerId="ADAL" clId="{8AE07CD1-D5C2-46C2-A83D-2F1B0CD0AB06}" dt="2022-12-21T12:33:26.461" v="183"/>
        <pc:sldMkLst>
          <pc:docMk/>
          <pc:sldMk cId="1000157894" sldId="2129"/>
        </pc:sldMkLst>
        <pc:spChg chg="mod">
          <ac:chgData name="Kelly Stokes" userId="3e5c5154-569e-4d81-aa91-4f91841cdfa9" providerId="ADAL" clId="{8AE07CD1-D5C2-46C2-A83D-2F1B0CD0AB06}" dt="2022-12-21T12:32:59.680" v="179" actId="20577"/>
          <ac:spMkLst>
            <pc:docMk/>
            <pc:sldMk cId="1000157894" sldId="2129"/>
            <ac:spMk id="2" creationId="{52DA34BA-82FC-47C5-BCE1-BB65E08B92A1}"/>
          </ac:spMkLst>
        </pc:spChg>
        <pc:picChg chg="del">
          <ac:chgData name="Kelly Stokes" userId="3e5c5154-569e-4d81-aa91-4f91841cdfa9" providerId="ADAL" clId="{8AE07CD1-D5C2-46C2-A83D-2F1B0CD0AB06}" dt="2022-12-21T12:33:23.762" v="180" actId="478"/>
          <ac:picMkLst>
            <pc:docMk/>
            <pc:sldMk cId="1000157894" sldId="2129"/>
            <ac:picMk id="1030" creationId="{758042D4-A6E5-5B83-1650-5A3BF6136954}"/>
          </ac:picMkLst>
        </pc:picChg>
        <pc:picChg chg="add mod">
          <ac:chgData name="Kelly Stokes" userId="3e5c5154-569e-4d81-aa91-4f91841cdfa9" providerId="ADAL" clId="{8AE07CD1-D5C2-46C2-A83D-2F1B0CD0AB06}" dt="2022-12-21T12:33:25.818" v="182" actId="1076"/>
          <ac:picMkLst>
            <pc:docMk/>
            <pc:sldMk cId="1000157894" sldId="2129"/>
            <ac:picMk id="58370" creationId="{EEAB0B86-EA22-C4E9-760C-7A0119330CDC}"/>
          </ac:picMkLst>
        </pc:picChg>
      </pc:sldChg>
      <pc:sldChg chg="addSp delSp modSp add modAnim">
        <pc:chgData name="Kelly Stokes" userId="3e5c5154-569e-4d81-aa91-4f91841cdfa9" providerId="ADAL" clId="{8AE07CD1-D5C2-46C2-A83D-2F1B0CD0AB06}" dt="2022-12-21T12:36:09.615" v="266"/>
        <pc:sldMkLst>
          <pc:docMk/>
          <pc:sldMk cId="1832656145" sldId="2130"/>
        </pc:sldMkLst>
        <pc:spChg chg="mod">
          <ac:chgData name="Kelly Stokes" userId="3e5c5154-569e-4d81-aa91-4f91841cdfa9" providerId="ADAL" clId="{8AE07CD1-D5C2-46C2-A83D-2F1B0CD0AB06}" dt="2022-12-21T12:35:53.794" v="265" actId="20577"/>
          <ac:spMkLst>
            <pc:docMk/>
            <pc:sldMk cId="1832656145" sldId="2130"/>
            <ac:spMk id="2" creationId="{52DA34BA-82FC-47C5-BCE1-BB65E08B92A1}"/>
          </ac:spMkLst>
        </pc:spChg>
        <pc:spChg chg="mod">
          <ac:chgData name="Kelly Stokes" userId="3e5c5154-569e-4d81-aa91-4f91841cdfa9" providerId="ADAL" clId="{8AE07CD1-D5C2-46C2-A83D-2F1B0CD0AB06}" dt="2022-12-21T12:36:09.615" v="266"/>
          <ac:spMkLst>
            <pc:docMk/>
            <pc:sldMk cId="1832656145" sldId="2130"/>
            <ac:spMk id="12" creationId="{E384BFF7-3319-CAE2-192F-C4DCBBBBFCCA}"/>
          </ac:spMkLst>
        </pc:spChg>
        <pc:picChg chg="add mod">
          <ac:chgData name="Kelly Stokes" userId="3e5c5154-569e-4d81-aa91-4f91841cdfa9" providerId="ADAL" clId="{8AE07CD1-D5C2-46C2-A83D-2F1B0CD0AB06}" dt="2022-12-21T12:35:47.161" v="255"/>
          <ac:picMkLst>
            <pc:docMk/>
            <pc:sldMk cId="1832656145" sldId="2130"/>
            <ac:picMk id="3" creationId="{9BE80FE8-FE10-7172-61C0-ABAFAE2987F5}"/>
          </ac:picMkLst>
        </pc:picChg>
        <pc:picChg chg="del">
          <ac:chgData name="Kelly Stokes" userId="3e5c5154-569e-4d81-aa91-4f91841cdfa9" providerId="ADAL" clId="{8AE07CD1-D5C2-46C2-A83D-2F1B0CD0AB06}" dt="2022-12-21T12:35:46.857" v="254" actId="478"/>
          <ac:picMkLst>
            <pc:docMk/>
            <pc:sldMk cId="1832656145" sldId="2130"/>
            <ac:picMk id="6" creationId="{A0C62CB6-A4C8-6516-CB2E-8D4A0CD3C410}"/>
          </ac:picMkLst>
        </pc:picChg>
      </pc:sldChg>
      <pc:sldChg chg="addSp delSp modSp add modAnim">
        <pc:chgData name="Kelly Stokes" userId="3e5c5154-569e-4d81-aa91-4f91841cdfa9" providerId="ADAL" clId="{8AE07CD1-D5C2-46C2-A83D-2F1B0CD0AB06}" dt="2022-12-21T12:35:36.578" v="253"/>
        <pc:sldMkLst>
          <pc:docMk/>
          <pc:sldMk cId="2650991393" sldId="2131"/>
        </pc:sldMkLst>
        <pc:spChg chg="mod">
          <ac:chgData name="Kelly Stokes" userId="3e5c5154-569e-4d81-aa91-4f91841cdfa9" providerId="ADAL" clId="{8AE07CD1-D5C2-46C2-A83D-2F1B0CD0AB06}" dt="2022-12-21T12:35:22.465" v="252" actId="20577"/>
          <ac:spMkLst>
            <pc:docMk/>
            <pc:sldMk cId="2650991393" sldId="2131"/>
            <ac:spMk id="2" creationId="{52DA34BA-82FC-47C5-BCE1-BB65E08B92A1}"/>
          </ac:spMkLst>
        </pc:spChg>
        <pc:spChg chg="mod">
          <ac:chgData name="Kelly Stokes" userId="3e5c5154-569e-4d81-aa91-4f91841cdfa9" providerId="ADAL" clId="{8AE07CD1-D5C2-46C2-A83D-2F1B0CD0AB06}" dt="2022-12-21T12:35:36.578" v="253"/>
          <ac:spMkLst>
            <pc:docMk/>
            <pc:sldMk cId="2650991393" sldId="2131"/>
            <ac:spMk id="12" creationId="{E384BFF7-3319-CAE2-192F-C4DCBBBBFCCA}"/>
          </ac:spMkLst>
        </pc:spChg>
        <pc:picChg chg="add mod">
          <ac:chgData name="Kelly Stokes" userId="3e5c5154-569e-4d81-aa91-4f91841cdfa9" providerId="ADAL" clId="{8AE07CD1-D5C2-46C2-A83D-2F1B0CD0AB06}" dt="2022-12-21T12:35:17.497" v="240" actId="1076"/>
          <ac:picMkLst>
            <pc:docMk/>
            <pc:sldMk cId="2650991393" sldId="2131"/>
            <ac:picMk id="3" creationId="{9A79FAEF-DD2C-64CC-8031-95B00A208B56}"/>
          </ac:picMkLst>
        </pc:picChg>
        <pc:picChg chg="del">
          <ac:chgData name="Kelly Stokes" userId="3e5c5154-569e-4d81-aa91-4f91841cdfa9" providerId="ADAL" clId="{8AE07CD1-D5C2-46C2-A83D-2F1B0CD0AB06}" dt="2022-12-21T12:35:15.225" v="238" actId="478"/>
          <ac:picMkLst>
            <pc:docMk/>
            <pc:sldMk cId="2650991393" sldId="2131"/>
            <ac:picMk id="6" creationId="{A0C62CB6-A4C8-6516-CB2E-8D4A0CD3C410}"/>
          </ac:picMkLst>
        </pc:picChg>
      </pc:sldChg>
      <pc:sldChg chg="modSp add mod">
        <pc:chgData name="Kelly Stokes" userId="3e5c5154-569e-4d81-aa91-4f91841cdfa9" providerId="ADAL" clId="{8AE07CD1-D5C2-46C2-A83D-2F1B0CD0AB06}" dt="2022-12-21T15:01:51.215" v="917" actId="20577"/>
        <pc:sldMkLst>
          <pc:docMk/>
          <pc:sldMk cId="2423301682" sldId="2132"/>
        </pc:sldMkLst>
        <pc:spChg chg="mod">
          <ac:chgData name="Kelly Stokes" userId="3e5c5154-569e-4d81-aa91-4f91841cdfa9" providerId="ADAL" clId="{8AE07CD1-D5C2-46C2-A83D-2F1B0CD0AB06}" dt="2022-12-21T15:01:51.215" v="917" actId="20577"/>
          <ac:spMkLst>
            <pc:docMk/>
            <pc:sldMk cId="2423301682" sldId="2132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8AE07CD1-D5C2-46C2-A83D-2F1B0CD0AB06}" dt="2022-12-21T14:35:39.197" v="407" actId="20577"/>
        <pc:sldMkLst>
          <pc:docMk/>
          <pc:sldMk cId="2027231986" sldId="2133"/>
        </pc:sldMkLst>
        <pc:spChg chg="mod">
          <ac:chgData name="Kelly Stokes" userId="3e5c5154-569e-4d81-aa91-4f91841cdfa9" providerId="ADAL" clId="{8AE07CD1-D5C2-46C2-A83D-2F1B0CD0AB06}" dt="2022-12-21T14:35:39.197" v="407" actId="20577"/>
          <ac:spMkLst>
            <pc:docMk/>
            <pc:sldMk cId="2027231986" sldId="2133"/>
            <ac:spMk id="2" creationId="{02FB8773-AD3E-2543-510F-CEE32E75C793}"/>
          </ac:spMkLst>
        </pc:spChg>
      </pc:sldChg>
      <pc:sldChg chg="modSp add mod">
        <pc:chgData name="Kelly Stokes" userId="3e5c5154-569e-4d81-aa91-4f91841cdfa9" providerId="ADAL" clId="{8AE07CD1-D5C2-46C2-A83D-2F1B0CD0AB06}" dt="2022-12-21T14:35:35.448" v="402" actId="20577"/>
        <pc:sldMkLst>
          <pc:docMk/>
          <pc:sldMk cId="162623681" sldId="2134"/>
        </pc:sldMkLst>
        <pc:spChg chg="mod">
          <ac:chgData name="Kelly Stokes" userId="3e5c5154-569e-4d81-aa91-4f91841cdfa9" providerId="ADAL" clId="{8AE07CD1-D5C2-46C2-A83D-2F1B0CD0AB06}" dt="2022-12-21T14:35:35.448" v="402" actId="20577"/>
          <ac:spMkLst>
            <pc:docMk/>
            <pc:sldMk cId="162623681" sldId="2134"/>
            <ac:spMk id="2" creationId="{02FB8773-AD3E-2543-510F-CEE32E75C793}"/>
          </ac:spMkLst>
        </pc:spChg>
      </pc:sldChg>
      <pc:sldChg chg="del">
        <pc:chgData name="Kelly Stokes" userId="3e5c5154-569e-4d81-aa91-4f91841cdfa9" providerId="ADAL" clId="{8AE07CD1-D5C2-46C2-A83D-2F1B0CD0AB06}" dt="2022-12-21T14:36:41.410" v="414" actId="2696"/>
        <pc:sldMkLst>
          <pc:docMk/>
          <pc:sldMk cId="2929114171" sldId="2143"/>
        </pc:sldMkLst>
      </pc:sldChg>
      <pc:sldChg chg="ord">
        <pc:chgData name="Kelly Stokes" userId="3e5c5154-569e-4d81-aa91-4f91841cdfa9" providerId="ADAL" clId="{8AE07CD1-D5C2-46C2-A83D-2F1B0CD0AB06}" dt="2022-12-21T14:36:50.412" v="416"/>
        <pc:sldMkLst>
          <pc:docMk/>
          <pc:sldMk cId="4194653941" sldId="2144"/>
        </pc:sldMkLst>
      </pc:sldChg>
      <pc:sldChg chg="ord">
        <pc:chgData name="Kelly Stokes" userId="3e5c5154-569e-4d81-aa91-4f91841cdfa9" providerId="ADAL" clId="{8AE07CD1-D5C2-46C2-A83D-2F1B0CD0AB06}" dt="2022-12-21T14:36:50.412" v="416"/>
        <pc:sldMkLst>
          <pc:docMk/>
          <pc:sldMk cId="919101029" sldId="2145"/>
        </pc:sldMkLst>
      </pc:sldChg>
      <pc:sldChg chg="modSp add mod">
        <pc:chgData name="Kelly Stokes" userId="3e5c5154-569e-4d81-aa91-4f91841cdfa9" providerId="ADAL" clId="{8AE07CD1-D5C2-46C2-A83D-2F1B0CD0AB06}" dt="2022-12-21T14:38:16.664" v="505" actId="20577"/>
        <pc:sldMkLst>
          <pc:docMk/>
          <pc:sldMk cId="3255785870" sldId="2146"/>
        </pc:sldMkLst>
        <pc:spChg chg="mod">
          <ac:chgData name="Kelly Stokes" userId="3e5c5154-569e-4d81-aa91-4f91841cdfa9" providerId="ADAL" clId="{8AE07CD1-D5C2-46C2-A83D-2F1B0CD0AB06}" dt="2022-12-21T14:38:16.664" v="505" actId="20577"/>
          <ac:spMkLst>
            <pc:docMk/>
            <pc:sldMk cId="3255785870" sldId="2146"/>
            <ac:spMk id="2" creationId="{52DA34BA-82FC-47C5-BCE1-BB65E08B92A1}"/>
          </ac:spMkLst>
        </pc:spChg>
      </pc:sldChg>
      <pc:sldChg chg="modSp">
        <pc:chgData name="Kelly Stokes" userId="3e5c5154-569e-4d81-aa91-4f91841cdfa9" providerId="ADAL" clId="{8AE07CD1-D5C2-46C2-A83D-2F1B0CD0AB06}" dt="2022-12-21T14:42:42.840" v="558" actId="313"/>
        <pc:sldMkLst>
          <pc:docMk/>
          <pc:sldMk cId="1908956954" sldId="2151"/>
        </pc:sldMkLst>
        <pc:spChg chg="mod">
          <ac:chgData name="Kelly Stokes" userId="3e5c5154-569e-4d81-aa91-4f91841cdfa9" providerId="ADAL" clId="{8AE07CD1-D5C2-46C2-A83D-2F1B0CD0AB06}" dt="2022-12-21T14:42:42.840" v="558" actId="313"/>
          <ac:spMkLst>
            <pc:docMk/>
            <pc:sldMk cId="1908956954" sldId="2151"/>
            <ac:spMk id="8" creationId="{1FCDC8B7-0F0D-46B5-057E-579929B7D816}"/>
          </ac:spMkLst>
        </pc:spChg>
      </pc:sldChg>
      <pc:sldChg chg="del">
        <pc:chgData name="Kelly Stokes" userId="3e5c5154-569e-4d81-aa91-4f91841cdfa9" providerId="ADAL" clId="{8AE07CD1-D5C2-46C2-A83D-2F1B0CD0AB06}" dt="2022-12-21T14:43:06.481" v="559" actId="2696"/>
        <pc:sldMkLst>
          <pc:docMk/>
          <pc:sldMk cId="1159946718" sldId="2153"/>
        </pc:sldMkLst>
      </pc:sldChg>
      <pc:sldChg chg="del">
        <pc:chgData name="Kelly Stokes" userId="3e5c5154-569e-4d81-aa91-4f91841cdfa9" providerId="ADAL" clId="{8AE07CD1-D5C2-46C2-A83D-2F1B0CD0AB06}" dt="2022-12-21T14:43:06.481" v="559" actId="2696"/>
        <pc:sldMkLst>
          <pc:docMk/>
          <pc:sldMk cId="1762301271" sldId="2154"/>
        </pc:sldMkLst>
      </pc:sldChg>
      <pc:sldChg chg="addSp delSp modSp modAnim">
        <pc:chgData name="Kelly Stokes" userId="3e5c5154-569e-4d81-aa91-4f91841cdfa9" providerId="ADAL" clId="{8AE07CD1-D5C2-46C2-A83D-2F1B0CD0AB06}" dt="2022-12-21T14:44:22.225" v="573"/>
        <pc:sldMkLst>
          <pc:docMk/>
          <pc:sldMk cId="2112711228" sldId="2160"/>
        </pc:sldMkLst>
        <pc:spChg chg="mod">
          <ac:chgData name="Kelly Stokes" userId="3e5c5154-569e-4d81-aa91-4f91841cdfa9" providerId="ADAL" clId="{8AE07CD1-D5C2-46C2-A83D-2F1B0CD0AB06}" dt="2022-12-21T14:43:52.371" v="567" actId="20577"/>
          <ac:spMkLst>
            <pc:docMk/>
            <pc:sldMk cId="2112711228" sldId="2160"/>
            <ac:spMk id="2" creationId="{52DA34BA-82FC-47C5-BCE1-BB65E08B92A1}"/>
          </ac:spMkLst>
        </pc:spChg>
        <pc:picChg chg="del">
          <ac:chgData name="Kelly Stokes" userId="3e5c5154-569e-4d81-aa91-4f91841cdfa9" providerId="ADAL" clId="{8AE07CD1-D5C2-46C2-A83D-2F1B0CD0AB06}" dt="2022-12-21T14:44:11.005" v="568" actId="478"/>
          <ac:picMkLst>
            <pc:docMk/>
            <pc:sldMk cId="2112711228" sldId="2160"/>
            <ac:picMk id="1030" creationId="{758042D4-A6E5-5B83-1650-5A3BF6136954}"/>
          </ac:picMkLst>
        </pc:picChg>
        <pc:picChg chg="add mod">
          <ac:chgData name="Kelly Stokes" userId="3e5c5154-569e-4d81-aa91-4f91841cdfa9" providerId="ADAL" clId="{8AE07CD1-D5C2-46C2-A83D-2F1B0CD0AB06}" dt="2022-12-21T14:44:19.873" v="572" actId="1076"/>
          <ac:picMkLst>
            <pc:docMk/>
            <pc:sldMk cId="2112711228" sldId="2160"/>
            <ac:picMk id="86018" creationId="{5D8AF3A2-8B91-981A-13CF-58B361D2DCB1}"/>
          </ac:picMkLst>
        </pc:picChg>
      </pc:sldChg>
      <pc:sldChg chg="addSp delSp modSp mod modAnim">
        <pc:chgData name="Kelly Stokes" userId="3e5c5154-569e-4d81-aa91-4f91841cdfa9" providerId="ADAL" clId="{8AE07CD1-D5C2-46C2-A83D-2F1B0CD0AB06}" dt="2022-12-21T14:45:21.046" v="589"/>
        <pc:sldMkLst>
          <pc:docMk/>
          <pc:sldMk cId="4119952916" sldId="2161"/>
        </pc:sldMkLst>
        <pc:spChg chg="mod">
          <ac:chgData name="Kelly Stokes" userId="3e5c5154-569e-4d81-aa91-4f91841cdfa9" providerId="ADAL" clId="{8AE07CD1-D5C2-46C2-A83D-2F1B0CD0AB06}" dt="2022-12-21T14:44:36.505" v="580" actId="6549"/>
          <ac:spMkLst>
            <pc:docMk/>
            <pc:sldMk cId="4119952916" sldId="2161"/>
            <ac:spMk id="2" creationId="{52DA34BA-82FC-47C5-BCE1-BB65E08B92A1}"/>
          </ac:spMkLst>
        </pc:spChg>
        <pc:spChg chg="mod">
          <ac:chgData name="Kelly Stokes" userId="3e5c5154-569e-4d81-aa91-4f91841cdfa9" providerId="ADAL" clId="{8AE07CD1-D5C2-46C2-A83D-2F1B0CD0AB06}" dt="2022-12-21T14:44:44.961" v="583" actId="14100"/>
          <ac:spMkLst>
            <pc:docMk/>
            <pc:sldMk cId="4119952916" sldId="2161"/>
            <ac:spMk id="4" creationId="{0A530E73-DC37-40A1-CC84-FA7D17B30A6B}"/>
          </ac:spMkLst>
        </pc:spChg>
        <pc:picChg chg="del">
          <ac:chgData name="Kelly Stokes" userId="3e5c5154-569e-4d81-aa91-4f91841cdfa9" providerId="ADAL" clId="{8AE07CD1-D5C2-46C2-A83D-2F1B0CD0AB06}" dt="2022-12-21T14:45:12.979" v="584" actId="478"/>
          <ac:picMkLst>
            <pc:docMk/>
            <pc:sldMk cId="4119952916" sldId="2161"/>
            <ac:picMk id="58370" creationId="{EEAB0B86-EA22-C4E9-760C-7A0119330CDC}"/>
          </ac:picMkLst>
        </pc:picChg>
        <pc:picChg chg="add mod">
          <ac:chgData name="Kelly Stokes" userId="3e5c5154-569e-4d81-aa91-4f91841cdfa9" providerId="ADAL" clId="{8AE07CD1-D5C2-46C2-A83D-2F1B0CD0AB06}" dt="2022-12-21T14:45:15.292" v="586" actId="1076"/>
          <ac:picMkLst>
            <pc:docMk/>
            <pc:sldMk cId="4119952916" sldId="2161"/>
            <ac:picMk id="84994" creationId="{1F77E149-A2F8-ADBE-753F-A560312CF49C}"/>
          </ac:picMkLst>
        </pc:picChg>
      </pc:sldChg>
      <pc:sldChg chg="del">
        <pc:chgData name="Kelly Stokes" userId="3e5c5154-569e-4d81-aa91-4f91841cdfa9" providerId="ADAL" clId="{8AE07CD1-D5C2-46C2-A83D-2F1B0CD0AB06}" dt="2022-12-21T14:44:26.299" v="574" actId="2696"/>
        <pc:sldMkLst>
          <pc:docMk/>
          <pc:sldMk cId="474766584" sldId="2162"/>
        </pc:sldMkLst>
      </pc:sldChg>
      <pc:sldChg chg="addSp delSp modSp modAnim">
        <pc:chgData name="Kelly Stokes" userId="3e5c5154-569e-4d81-aa91-4f91841cdfa9" providerId="ADAL" clId="{8AE07CD1-D5C2-46C2-A83D-2F1B0CD0AB06}" dt="2022-12-21T14:45:50.451" v="605"/>
        <pc:sldMkLst>
          <pc:docMk/>
          <pc:sldMk cId="3703967990" sldId="2163"/>
        </pc:sldMkLst>
        <pc:spChg chg="mod">
          <ac:chgData name="Kelly Stokes" userId="3e5c5154-569e-4d81-aa91-4f91841cdfa9" providerId="ADAL" clId="{8AE07CD1-D5C2-46C2-A83D-2F1B0CD0AB06}" dt="2022-12-21T14:45:35.703" v="604" actId="20577"/>
          <ac:spMkLst>
            <pc:docMk/>
            <pc:sldMk cId="3703967990" sldId="2163"/>
            <ac:spMk id="2" creationId="{52DA34BA-82FC-47C5-BCE1-BB65E08B92A1}"/>
          </ac:spMkLst>
        </pc:spChg>
        <pc:spChg chg="mod">
          <ac:chgData name="Kelly Stokes" userId="3e5c5154-569e-4d81-aa91-4f91841cdfa9" providerId="ADAL" clId="{8AE07CD1-D5C2-46C2-A83D-2F1B0CD0AB06}" dt="2022-12-21T14:45:50.451" v="605"/>
          <ac:spMkLst>
            <pc:docMk/>
            <pc:sldMk cId="3703967990" sldId="2163"/>
            <ac:spMk id="12" creationId="{E384BFF7-3319-CAE2-192F-C4DCBBBBFCCA}"/>
          </ac:spMkLst>
        </pc:spChg>
        <pc:picChg chg="add mod">
          <ac:chgData name="Kelly Stokes" userId="3e5c5154-569e-4d81-aa91-4f91841cdfa9" providerId="ADAL" clId="{8AE07CD1-D5C2-46C2-A83D-2F1B0CD0AB06}" dt="2022-12-21T14:45:28.563" v="591"/>
          <ac:picMkLst>
            <pc:docMk/>
            <pc:sldMk cId="3703967990" sldId="2163"/>
            <ac:picMk id="3" creationId="{AADAE521-3646-9DCA-7EEC-F06DD502D7F9}"/>
          </ac:picMkLst>
        </pc:picChg>
        <pc:picChg chg="del">
          <ac:chgData name="Kelly Stokes" userId="3e5c5154-569e-4d81-aa91-4f91841cdfa9" providerId="ADAL" clId="{8AE07CD1-D5C2-46C2-A83D-2F1B0CD0AB06}" dt="2022-12-21T14:45:28.211" v="590" actId="478"/>
          <ac:picMkLst>
            <pc:docMk/>
            <pc:sldMk cId="3703967990" sldId="2163"/>
            <ac:picMk id="6" creationId="{A0C62CB6-A4C8-6516-CB2E-8D4A0CD3C410}"/>
          </ac:picMkLst>
        </pc:picChg>
      </pc:sldChg>
      <pc:sldChg chg="addSp delSp modSp modAnim">
        <pc:chgData name="Kelly Stokes" userId="3e5c5154-569e-4d81-aa91-4f91841cdfa9" providerId="ADAL" clId="{8AE07CD1-D5C2-46C2-A83D-2F1B0CD0AB06}" dt="2022-12-21T14:46:22.016" v="619"/>
        <pc:sldMkLst>
          <pc:docMk/>
          <pc:sldMk cId="2483349742" sldId="2164"/>
        </pc:sldMkLst>
        <pc:spChg chg="mod">
          <ac:chgData name="Kelly Stokes" userId="3e5c5154-569e-4d81-aa91-4f91841cdfa9" providerId="ADAL" clId="{8AE07CD1-D5C2-46C2-A83D-2F1B0CD0AB06}" dt="2022-12-21T14:46:07.488" v="618" actId="20577"/>
          <ac:spMkLst>
            <pc:docMk/>
            <pc:sldMk cId="2483349742" sldId="2164"/>
            <ac:spMk id="2" creationId="{52DA34BA-82FC-47C5-BCE1-BB65E08B92A1}"/>
          </ac:spMkLst>
        </pc:spChg>
        <pc:spChg chg="mod">
          <ac:chgData name="Kelly Stokes" userId="3e5c5154-569e-4d81-aa91-4f91841cdfa9" providerId="ADAL" clId="{8AE07CD1-D5C2-46C2-A83D-2F1B0CD0AB06}" dt="2022-12-21T14:46:22.016" v="619"/>
          <ac:spMkLst>
            <pc:docMk/>
            <pc:sldMk cId="2483349742" sldId="2164"/>
            <ac:spMk id="12" creationId="{E384BFF7-3319-CAE2-192F-C4DCBBBBFCCA}"/>
          </ac:spMkLst>
        </pc:spChg>
        <pc:picChg chg="del">
          <ac:chgData name="Kelly Stokes" userId="3e5c5154-569e-4d81-aa91-4f91841cdfa9" providerId="ADAL" clId="{8AE07CD1-D5C2-46C2-A83D-2F1B0CD0AB06}" dt="2022-12-21T14:46:00.158" v="606" actId="478"/>
          <ac:picMkLst>
            <pc:docMk/>
            <pc:sldMk cId="2483349742" sldId="2164"/>
            <ac:picMk id="3" creationId="{9A79FAEF-DD2C-64CC-8031-95B00A208B56}"/>
          </ac:picMkLst>
        </pc:picChg>
        <pc:picChg chg="add mod">
          <ac:chgData name="Kelly Stokes" userId="3e5c5154-569e-4d81-aa91-4f91841cdfa9" providerId="ADAL" clId="{8AE07CD1-D5C2-46C2-A83D-2F1B0CD0AB06}" dt="2022-12-21T14:46:00.495" v="607"/>
          <ac:picMkLst>
            <pc:docMk/>
            <pc:sldMk cId="2483349742" sldId="2164"/>
            <ac:picMk id="4" creationId="{7FED5E7E-957E-CD6C-9EC2-D97855287EED}"/>
          </ac:picMkLst>
        </pc:picChg>
      </pc:sldChg>
      <pc:sldChg chg="del">
        <pc:chgData name="Kelly Stokes" userId="3e5c5154-569e-4d81-aa91-4f91841cdfa9" providerId="ADAL" clId="{8AE07CD1-D5C2-46C2-A83D-2F1B0CD0AB06}" dt="2022-12-21T14:46:27.686" v="620" actId="2696"/>
        <pc:sldMkLst>
          <pc:docMk/>
          <pc:sldMk cId="614162496" sldId="2165"/>
        </pc:sldMkLst>
      </pc:sldChg>
      <pc:sldChg chg="modSp mod">
        <pc:chgData name="Kelly Stokes" userId="3e5c5154-569e-4d81-aa91-4f91841cdfa9" providerId="ADAL" clId="{8AE07CD1-D5C2-46C2-A83D-2F1B0CD0AB06}" dt="2022-12-21T14:46:58.300" v="633" actId="27636"/>
        <pc:sldMkLst>
          <pc:docMk/>
          <pc:sldMk cId="3363999465" sldId="2166"/>
        </pc:sldMkLst>
        <pc:spChg chg="mod">
          <ac:chgData name="Kelly Stokes" userId="3e5c5154-569e-4d81-aa91-4f91841cdfa9" providerId="ADAL" clId="{8AE07CD1-D5C2-46C2-A83D-2F1B0CD0AB06}" dt="2022-12-21T14:46:39.245" v="622" actId="27636"/>
          <ac:spMkLst>
            <pc:docMk/>
            <pc:sldMk cId="3363999465" sldId="2166"/>
            <ac:spMk id="2" creationId="{52DA34BA-82FC-47C5-BCE1-BB65E08B92A1}"/>
          </ac:spMkLst>
        </pc:spChg>
        <pc:spChg chg="mod">
          <ac:chgData name="Kelly Stokes" userId="3e5c5154-569e-4d81-aa91-4f91841cdfa9" providerId="ADAL" clId="{8AE07CD1-D5C2-46C2-A83D-2F1B0CD0AB06}" dt="2022-12-21T14:46:58.300" v="633" actId="27636"/>
          <ac:spMkLst>
            <pc:docMk/>
            <pc:sldMk cId="3363999465" sldId="2166"/>
            <ac:spMk id="3" creationId="{847A1AC9-9EC9-E1AA-348D-958CE44F2772}"/>
          </ac:spMkLst>
        </pc:spChg>
      </pc:sldChg>
      <pc:sldChg chg="modSp mod">
        <pc:chgData name="Kelly Stokes" userId="3e5c5154-569e-4d81-aa91-4f91841cdfa9" providerId="ADAL" clId="{8AE07CD1-D5C2-46C2-A83D-2F1B0CD0AB06}" dt="2022-12-21T14:47:32.222" v="639" actId="1076"/>
        <pc:sldMkLst>
          <pc:docMk/>
          <pc:sldMk cId="336919212" sldId="2167"/>
        </pc:sldMkLst>
        <pc:spChg chg="mod">
          <ac:chgData name="Kelly Stokes" userId="3e5c5154-569e-4d81-aa91-4f91841cdfa9" providerId="ADAL" clId="{8AE07CD1-D5C2-46C2-A83D-2F1B0CD0AB06}" dt="2022-12-21T14:47:11.838" v="634"/>
          <ac:spMkLst>
            <pc:docMk/>
            <pc:sldMk cId="336919212" sldId="2167"/>
            <ac:spMk id="2" creationId="{52DA34BA-82FC-47C5-BCE1-BB65E08B92A1}"/>
          </ac:spMkLst>
        </pc:spChg>
        <pc:spChg chg="mod">
          <ac:chgData name="Kelly Stokes" userId="3e5c5154-569e-4d81-aa91-4f91841cdfa9" providerId="ADAL" clId="{8AE07CD1-D5C2-46C2-A83D-2F1B0CD0AB06}" dt="2022-12-21T14:47:32.222" v="639" actId="1076"/>
          <ac:spMkLst>
            <pc:docMk/>
            <pc:sldMk cId="336919212" sldId="2167"/>
            <ac:spMk id="3" creationId="{847A1AC9-9EC9-E1AA-348D-958CE44F2772}"/>
          </ac:spMkLst>
        </pc:spChg>
      </pc:sldChg>
      <pc:sldChg chg="del">
        <pc:chgData name="Kelly Stokes" userId="3e5c5154-569e-4d81-aa91-4f91841cdfa9" providerId="ADAL" clId="{8AE07CD1-D5C2-46C2-A83D-2F1B0CD0AB06}" dt="2022-12-21T14:47:35.665" v="640" actId="2696"/>
        <pc:sldMkLst>
          <pc:docMk/>
          <pc:sldMk cId="249603487" sldId="2168"/>
        </pc:sldMkLst>
      </pc:sldChg>
      <pc:sldChg chg="modSp mod">
        <pc:chgData name="Kelly Stokes" userId="3e5c5154-569e-4d81-aa91-4f91841cdfa9" providerId="ADAL" clId="{8AE07CD1-D5C2-46C2-A83D-2F1B0CD0AB06}" dt="2022-12-21T15:01:39.620" v="914" actId="20577"/>
        <pc:sldMkLst>
          <pc:docMk/>
          <pc:sldMk cId="3551026038" sldId="2175"/>
        </pc:sldMkLst>
        <pc:spChg chg="mod">
          <ac:chgData name="Kelly Stokes" userId="3e5c5154-569e-4d81-aa91-4f91841cdfa9" providerId="ADAL" clId="{8AE07CD1-D5C2-46C2-A83D-2F1B0CD0AB06}" dt="2022-12-21T15:01:39.620" v="914" actId="20577"/>
          <ac:spMkLst>
            <pc:docMk/>
            <pc:sldMk cId="3551026038" sldId="2175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8AE07CD1-D5C2-46C2-A83D-2F1B0CD0AB06}" dt="2022-12-21T15:01:32.524" v="910" actId="20577"/>
        <pc:sldMkLst>
          <pc:docMk/>
          <pc:sldMk cId="2990418754" sldId="2176"/>
        </pc:sldMkLst>
        <pc:spChg chg="mod">
          <ac:chgData name="Kelly Stokes" userId="3e5c5154-569e-4d81-aa91-4f91841cdfa9" providerId="ADAL" clId="{8AE07CD1-D5C2-46C2-A83D-2F1B0CD0AB06}" dt="2022-12-21T15:01:32.524" v="910" actId="20577"/>
          <ac:spMkLst>
            <pc:docMk/>
            <pc:sldMk cId="2990418754" sldId="2176"/>
            <ac:spMk id="2" creationId="{52DA34BA-82FC-47C5-BCE1-BB65E08B92A1}"/>
          </ac:spMkLst>
        </pc:spChg>
      </pc:sldChg>
      <pc:sldChg chg="modNotesTx">
        <pc:chgData name="Kelly Stokes" userId="3e5c5154-569e-4d81-aa91-4f91841cdfa9" providerId="ADAL" clId="{8AE07CD1-D5C2-46C2-A83D-2F1B0CD0AB06}" dt="2022-12-21T14:47:53.544" v="641"/>
        <pc:sldMkLst>
          <pc:docMk/>
          <pc:sldMk cId="3559997759" sldId="2177"/>
        </pc:sldMkLst>
      </pc:sldChg>
      <pc:sldChg chg="modSp mod">
        <pc:chgData name="Kelly Stokes" userId="3e5c5154-569e-4d81-aa91-4f91841cdfa9" providerId="ADAL" clId="{8AE07CD1-D5C2-46C2-A83D-2F1B0CD0AB06}" dt="2022-12-21T14:48:00.099" v="643" actId="1076"/>
        <pc:sldMkLst>
          <pc:docMk/>
          <pc:sldMk cId="1774241131" sldId="2178"/>
        </pc:sldMkLst>
        <pc:spChg chg="mod">
          <ac:chgData name="Kelly Stokes" userId="3e5c5154-569e-4d81-aa91-4f91841cdfa9" providerId="ADAL" clId="{8AE07CD1-D5C2-46C2-A83D-2F1B0CD0AB06}" dt="2022-12-21T14:48:00.099" v="643" actId="1076"/>
          <ac:spMkLst>
            <pc:docMk/>
            <pc:sldMk cId="1774241131" sldId="2178"/>
            <ac:spMk id="2" creationId="{77E26784-A357-92CE-B6B1-8F248D3D6650}"/>
          </ac:spMkLst>
        </pc:spChg>
      </pc:sldChg>
      <pc:sldChg chg="del">
        <pc:chgData name="Kelly Stokes" userId="3e5c5154-569e-4d81-aa91-4f91841cdfa9" providerId="ADAL" clId="{8AE07CD1-D5C2-46C2-A83D-2F1B0CD0AB06}" dt="2022-12-21T14:48:08.453" v="644" actId="2696"/>
        <pc:sldMkLst>
          <pc:docMk/>
          <pc:sldMk cId="4150494480" sldId="2185"/>
        </pc:sldMkLst>
      </pc:sldChg>
      <pc:sldChg chg="del">
        <pc:chgData name="Kelly Stokes" userId="3e5c5154-569e-4d81-aa91-4f91841cdfa9" providerId="ADAL" clId="{8AE07CD1-D5C2-46C2-A83D-2F1B0CD0AB06}" dt="2022-12-21T14:48:08.453" v="644" actId="2696"/>
        <pc:sldMkLst>
          <pc:docMk/>
          <pc:sldMk cId="1643900313" sldId="2186"/>
        </pc:sldMkLst>
      </pc:sldChg>
      <pc:sldChg chg="addSp delSp modSp mod modAnim">
        <pc:chgData name="Kelly Stokes" userId="3e5c5154-569e-4d81-aa91-4f91841cdfa9" providerId="ADAL" clId="{8AE07CD1-D5C2-46C2-A83D-2F1B0CD0AB06}" dt="2022-12-21T14:49:15.153" v="659"/>
        <pc:sldMkLst>
          <pc:docMk/>
          <pc:sldMk cId="1809298092" sldId="2192"/>
        </pc:sldMkLst>
        <pc:spChg chg="mod">
          <ac:chgData name="Kelly Stokes" userId="3e5c5154-569e-4d81-aa91-4f91841cdfa9" providerId="ADAL" clId="{8AE07CD1-D5C2-46C2-A83D-2F1B0CD0AB06}" dt="2022-12-21T14:48:46.708" v="653" actId="20577"/>
          <ac:spMkLst>
            <pc:docMk/>
            <pc:sldMk cId="1809298092" sldId="2192"/>
            <ac:spMk id="2" creationId="{52DA34BA-82FC-47C5-BCE1-BB65E08B92A1}"/>
          </ac:spMkLst>
        </pc:spChg>
        <pc:spChg chg="mod">
          <ac:chgData name="Kelly Stokes" userId="3e5c5154-569e-4d81-aa91-4f91841cdfa9" providerId="ADAL" clId="{8AE07CD1-D5C2-46C2-A83D-2F1B0CD0AB06}" dt="2022-12-21T14:48:53.204" v="655" actId="14100"/>
          <ac:spMkLst>
            <pc:docMk/>
            <pc:sldMk cId="1809298092" sldId="2192"/>
            <ac:spMk id="4" creationId="{0A530E73-DC37-40A1-CC84-FA7D17B30A6B}"/>
          </ac:spMkLst>
        </pc:spChg>
        <pc:picChg chg="del">
          <ac:chgData name="Kelly Stokes" userId="3e5c5154-569e-4d81-aa91-4f91841cdfa9" providerId="ADAL" clId="{8AE07CD1-D5C2-46C2-A83D-2F1B0CD0AB06}" dt="2022-12-21T14:48:54.082" v="656" actId="478"/>
          <ac:picMkLst>
            <pc:docMk/>
            <pc:sldMk cId="1809298092" sldId="2192"/>
            <ac:picMk id="1030" creationId="{758042D4-A6E5-5B83-1650-5A3BF6136954}"/>
          </ac:picMkLst>
        </pc:picChg>
        <pc:picChg chg="add mod">
          <ac:chgData name="Kelly Stokes" userId="3e5c5154-569e-4d81-aa91-4f91841cdfa9" providerId="ADAL" clId="{8AE07CD1-D5C2-46C2-A83D-2F1B0CD0AB06}" dt="2022-12-21T14:49:14.361" v="658" actId="1076"/>
          <ac:picMkLst>
            <pc:docMk/>
            <pc:sldMk cId="1809298092" sldId="2192"/>
            <ac:picMk id="77826" creationId="{72FB7731-E804-5609-1E75-723D64513074}"/>
          </ac:picMkLst>
        </pc:picChg>
      </pc:sldChg>
      <pc:sldChg chg="addSp delSp modSp mod modAnim">
        <pc:chgData name="Kelly Stokes" userId="3e5c5154-569e-4d81-aa91-4f91841cdfa9" providerId="ADAL" clId="{8AE07CD1-D5C2-46C2-A83D-2F1B0CD0AB06}" dt="2022-12-21T14:50:04.802" v="671"/>
        <pc:sldMkLst>
          <pc:docMk/>
          <pc:sldMk cId="3089784243" sldId="2193"/>
        </pc:sldMkLst>
        <pc:spChg chg="mod">
          <ac:chgData name="Kelly Stokes" userId="3e5c5154-569e-4d81-aa91-4f91841cdfa9" providerId="ADAL" clId="{8AE07CD1-D5C2-46C2-A83D-2F1B0CD0AB06}" dt="2022-12-21T14:49:24.561" v="665" actId="20577"/>
          <ac:spMkLst>
            <pc:docMk/>
            <pc:sldMk cId="3089784243" sldId="2193"/>
            <ac:spMk id="2" creationId="{52DA34BA-82FC-47C5-BCE1-BB65E08B92A1}"/>
          </ac:spMkLst>
        </pc:spChg>
        <pc:spChg chg="mod">
          <ac:chgData name="Kelly Stokes" userId="3e5c5154-569e-4d81-aa91-4f91841cdfa9" providerId="ADAL" clId="{8AE07CD1-D5C2-46C2-A83D-2F1B0CD0AB06}" dt="2022-12-21T14:49:30.690" v="667" actId="14100"/>
          <ac:spMkLst>
            <pc:docMk/>
            <pc:sldMk cId="3089784243" sldId="2193"/>
            <ac:spMk id="4" creationId="{0A530E73-DC37-40A1-CC84-FA7D17B30A6B}"/>
          </ac:spMkLst>
        </pc:spChg>
        <pc:picChg chg="del">
          <ac:chgData name="Kelly Stokes" userId="3e5c5154-569e-4d81-aa91-4f91841cdfa9" providerId="ADAL" clId="{8AE07CD1-D5C2-46C2-A83D-2F1B0CD0AB06}" dt="2022-12-21T14:50:01.369" v="668" actId="478"/>
          <ac:picMkLst>
            <pc:docMk/>
            <pc:sldMk cId="3089784243" sldId="2193"/>
            <ac:picMk id="58370" creationId="{EEAB0B86-EA22-C4E9-760C-7A0119330CDC}"/>
          </ac:picMkLst>
        </pc:picChg>
        <pc:picChg chg="add mod">
          <ac:chgData name="Kelly Stokes" userId="3e5c5154-569e-4d81-aa91-4f91841cdfa9" providerId="ADAL" clId="{8AE07CD1-D5C2-46C2-A83D-2F1B0CD0AB06}" dt="2022-12-21T14:50:03.557" v="670" actId="1076"/>
          <ac:picMkLst>
            <pc:docMk/>
            <pc:sldMk cId="3089784243" sldId="2193"/>
            <ac:picMk id="76802" creationId="{4920FD05-313B-0AE0-6B27-60CD910210ED}"/>
          </ac:picMkLst>
        </pc:picChg>
      </pc:sldChg>
      <pc:sldChg chg="addSp delSp modSp modAnim">
        <pc:chgData name="Kelly Stokes" userId="3e5c5154-569e-4d81-aa91-4f91841cdfa9" providerId="ADAL" clId="{8AE07CD1-D5C2-46C2-A83D-2F1B0CD0AB06}" dt="2022-12-21T14:52:12.010" v="683"/>
        <pc:sldMkLst>
          <pc:docMk/>
          <pc:sldMk cId="3894991135" sldId="2194"/>
        </pc:sldMkLst>
        <pc:spChg chg="mod">
          <ac:chgData name="Kelly Stokes" userId="3e5c5154-569e-4d81-aa91-4f91841cdfa9" providerId="ADAL" clId="{8AE07CD1-D5C2-46C2-A83D-2F1B0CD0AB06}" dt="2022-12-21T14:50:15.567" v="679" actId="20577"/>
          <ac:spMkLst>
            <pc:docMk/>
            <pc:sldMk cId="3894991135" sldId="2194"/>
            <ac:spMk id="2" creationId="{52DA34BA-82FC-47C5-BCE1-BB65E08B92A1}"/>
          </ac:spMkLst>
        </pc:spChg>
        <pc:picChg chg="del">
          <ac:chgData name="Kelly Stokes" userId="3e5c5154-569e-4d81-aa91-4f91841cdfa9" providerId="ADAL" clId="{8AE07CD1-D5C2-46C2-A83D-2F1B0CD0AB06}" dt="2022-12-21T14:50:18.547" v="680" actId="478"/>
          <ac:picMkLst>
            <pc:docMk/>
            <pc:sldMk cId="3894991135" sldId="2194"/>
            <ac:picMk id="59394" creationId="{68D96EDB-CC27-8FA4-E70B-7EDA0B0EB0C3}"/>
          </ac:picMkLst>
        </pc:picChg>
        <pc:picChg chg="add mod">
          <ac:chgData name="Kelly Stokes" userId="3e5c5154-569e-4d81-aa91-4f91841cdfa9" providerId="ADAL" clId="{8AE07CD1-D5C2-46C2-A83D-2F1B0CD0AB06}" dt="2022-12-21T14:52:08.455" v="682" actId="1076"/>
          <ac:picMkLst>
            <pc:docMk/>
            <pc:sldMk cId="3894991135" sldId="2194"/>
            <ac:picMk id="75778" creationId="{3D53E210-637D-B4A3-A591-F02E0328D362}"/>
          </ac:picMkLst>
        </pc:picChg>
      </pc:sldChg>
      <pc:sldChg chg="addSp delSp modSp modAnim">
        <pc:chgData name="Kelly Stokes" userId="3e5c5154-569e-4d81-aa91-4f91841cdfa9" providerId="ADAL" clId="{8AE07CD1-D5C2-46C2-A83D-2F1B0CD0AB06}" dt="2022-12-21T14:52:52.172" v="706"/>
        <pc:sldMkLst>
          <pc:docMk/>
          <pc:sldMk cId="1670038742" sldId="2195"/>
        </pc:sldMkLst>
        <pc:spChg chg="mod">
          <ac:chgData name="Kelly Stokes" userId="3e5c5154-569e-4d81-aa91-4f91841cdfa9" providerId="ADAL" clId="{8AE07CD1-D5C2-46C2-A83D-2F1B0CD0AB06}" dt="2022-12-21T14:52:25.476" v="699" actId="20577"/>
          <ac:spMkLst>
            <pc:docMk/>
            <pc:sldMk cId="1670038742" sldId="2195"/>
            <ac:spMk id="2" creationId="{52DA34BA-82FC-47C5-BCE1-BB65E08B92A1}"/>
          </ac:spMkLst>
        </pc:spChg>
        <pc:spChg chg="mod">
          <ac:chgData name="Kelly Stokes" userId="3e5c5154-569e-4d81-aa91-4f91841cdfa9" providerId="ADAL" clId="{8AE07CD1-D5C2-46C2-A83D-2F1B0CD0AB06}" dt="2022-12-21T14:52:32.908" v="705" actId="6549"/>
          <ac:spMkLst>
            <pc:docMk/>
            <pc:sldMk cId="1670038742" sldId="2195"/>
            <ac:spMk id="8" creationId="{B0B20B61-5057-D7DD-C3F9-0AB185533D24}"/>
          </ac:spMkLst>
        </pc:spChg>
        <pc:spChg chg="mod">
          <ac:chgData name="Kelly Stokes" userId="3e5c5154-569e-4d81-aa91-4f91841cdfa9" providerId="ADAL" clId="{8AE07CD1-D5C2-46C2-A83D-2F1B0CD0AB06}" dt="2022-12-21T14:52:52.172" v="706"/>
          <ac:spMkLst>
            <pc:docMk/>
            <pc:sldMk cId="1670038742" sldId="2195"/>
            <ac:spMk id="12" creationId="{E384BFF7-3319-CAE2-192F-C4DCBBBBFCCA}"/>
          </ac:spMkLst>
        </pc:spChg>
        <pc:picChg chg="add mod">
          <ac:chgData name="Kelly Stokes" userId="3e5c5154-569e-4d81-aa91-4f91841cdfa9" providerId="ADAL" clId="{8AE07CD1-D5C2-46C2-A83D-2F1B0CD0AB06}" dt="2022-12-21T14:52:18.212" v="685"/>
          <ac:picMkLst>
            <pc:docMk/>
            <pc:sldMk cId="1670038742" sldId="2195"/>
            <ac:picMk id="3" creationId="{D5ACC1B0-988F-4130-8A8A-237B3684B339}"/>
          </ac:picMkLst>
        </pc:picChg>
        <pc:picChg chg="del">
          <ac:chgData name="Kelly Stokes" userId="3e5c5154-569e-4d81-aa91-4f91841cdfa9" providerId="ADAL" clId="{8AE07CD1-D5C2-46C2-A83D-2F1B0CD0AB06}" dt="2022-12-21T14:52:17.748" v="684" actId="478"/>
          <ac:picMkLst>
            <pc:docMk/>
            <pc:sldMk cId="1670038742" sldId="2195"/>
            <ac:picMk id="6" creationId="{A0C62CB6-A4C8-6516-CB2E-8D4A0CD3C410}"/>
          </ac:picMkLst>
        </pc:picChg>
      </pc:sldChg>
      <pc:sldChg chg="addSp delSp modSp modAnim">
        <pc:chgData name="Kelly Stokes" userId="3e5c5154-569e-4d81-aa91-4f91841cdfa9" providerId="ADAL" clId="{8AE07CD1-D5C2-46C2-A83D-2F1B0CD0AB06}" dt="2022-12-21T14:53:19.697" v="721"/>
        <pc:sldMkLst>
          <pc:docMk/>
          <pc:sldMk cId="3328543183" sldId="2196"/>
        </pc:sldMkLst>
        <pc:spChg chg="mod">
          <ac:chgData name="Kelly Stokes" userId="3e5c5154-569e-4d81-aa91-4f91841cdfa9" providerId="ADAL" clId="{8AE07CD1-D5C2-46C2-A83D-2F1B0CD0AB06}" dt="2022-12-21T14:53:02.039" v="716" actId="20577"/>
          <ac:spMkLst>
            <pc:docMk/>
            <pc:sldMk cId="3328543183" sldId="2196"/>
            <ac:spMk id="2" creationId="{52DA34BA-82FC-47C5-BCE1-BB65E08B92A1}"/>
          </ac:spMkLst>
        </pc:spChg>
        <pc:spChg chg="mod">
          <ac:chgData name="Kelly Stokes" userId="3e5c5154-569e-4d81-aa91-4f91841cdfa9" providerId="ADAL" clId="{8AE07CD1-D5C2-46C2-A83D-2F1B0CD0AB06}" dt="2022-12-21T14:53:08.159" v="720" actId="20577"/>
          <ac:spMkLst>
            <pc:docMk/>
            <pc:sldMk cId="3328543183" sldId="2196"/>
            <ac:spMk id="8" creationId="{B0B20B61-5057-D7DD-C3F9-0AB185533D24}"/>
          </ac:spMkLst>
        </pc:spChg>
        <pc:spChg chg="mod">
          <ac:chgData name="Kelly Stokes" userId="3e5c5154-569e-4d81-aa91-4f91841cdfa9" providerId="ADAL" clId="{8AE07CD1-D5C2-46C2-A83D-2F1B0CD0AB06}" dt="2022-12-21T14:53:19.697" v="721"/>
          <ac:spMkLst>
            <pc:docMk/>
            <pc:sldMk cId="3328543183" sldId="2196"/>
            <ac:spMk id="12" creationId="{E384BFF7-3319-CAE2-192F-C4DCBBBBFCCA}"/>
          </ac:spMkLst>
        </pc:spChg>
        <pc:picChg chg="del">
          <ac:chgData name="Kelly Stokes" userId="3e5c5154-569e-4d81-aa91-4f91841cdfa9" providerId="ADAL" clId="{8AE07CD1-D5C2-46C2-A83D-2F1B0CD0AB06}" dt="2022-12-21T14:52:57.867" v="707" actId="478"/>
          <ac:picMkLst>
            <pc:docMk/>
            <pc:sldMk cId="3328543183" sldId="2196"/>
            <ac:picMk id="3" creationId="{9A79FAEF-DD2C-64CC-8031-95B00A208B56}"/>
          </ac:picMkLst>
        </pc:picChg>
        <pc:picChg chg="add mod">
          <ac:chgData name="Kelly Stokes" userId="3e5c5154-569e-4d81-aa91-4f91841cdfa9" providerId="ADAL" clId="{8AE07CD1-D5C2-46C2-A83D-2F1B0CD0AB06}" dt="2022-12-21T14:52:58.216" v="708"/>
          <ac:picMkLst>
            <pc:docMk/>
            <pc:sldMk cId="3328543183" sldId="2196"/>
            <ac:picMk id="4" creationId="{FAD02B73-1F68-A801-23EA-6D18F84D86BC}"/>
          </ac:picMkLst>
        </pc:picChg>
      </pc:sldChg>
      <pc:sldChg chg="addSp delSp modSp modAnim">
        <pc:chgData name="Kelly Stokes" userId="3e5c5154-569e-4d81-aa91-4f91841cdfa9" providerId="ADAL" clId="{8AE07CD1-D5C2-46C2-A83D-2F1B0CD0AB06}" dt="2022-12-21T14:53:46.890" v="737" actId="20577"/>
        <pc:sldMkLst>
          <pc:docMk/>
          <pc:sldMk cId="1157262676" sldId="2197"/>
        </pc:sldMkLst>
        <pc:spChg chg="mod">
          <ac:chgData name="Kelly Stokes" userId="3e5c5154-569e-4d81-aa91-4f91841cdfa9" providerId="ADAL" clId="{8AE07CD1-D5C2-46C2-A83D-2F1B0CD0AB06}" dt="2022-12-21T14:53:43.800" v="733" actId="20577"/>
          <ac:spMkLst>
            <pc:docMk/>
            <pc:sldMk cId="1157262676" sldId="2197"/>
            <ac:spMk id="2" creationId="{52DA34BA-82FC-47C5-BCE1-BB65E08B92A1}"/>
          </ac:spMkLst>
        </pc:spChg>
        <pc:spChg chg="mod">
          <ac:chgData name="Kelly Stokes" userId="3e5c5154-569e-4d81-aa91-4f91841cdfa9" providerId="ADAL" clId="{8AE07CD1-D5C2-46C2-A83D-2F1B0CD0AB06}" dt="2022-12-21T14:53:46.890" v="737" actId="20577"/>
          <ac:spMkLst>
            <pc:docMk/>
            <pc:sldMk cId="1157262676" sldId="2197"/>
            <ac:spMk id="8" creationId="{B0B20B61-5057-D7DD-C3F9-0AB185533D24}"/>
          </ac:spMkLst>
        </pc:spChg>
        <pc:spChg chg="mod">
          <ac:chgData name="Kelly Stokes" userId="3e5c5154-569e-4d81-aa91-4f91841cdfa9" providerId="ADAL" clId="{8AE07CD1-D5C2-46C2-A83D-2F1B0CD0AB06}" dt="2022-12-21T14:53:40.290" v="727"/>
          <ac:spMkLst>
            <pc:docMk/>
            <pc:sldMk cId="1157262676" sldId="2197"/>
            <ac:spMk id="12" creationId="{E384BFF7-3319-CAE2-192F-C4DCBBBBFCCA}"/>
          </ac:spMkLst>
        </pc:spChg>
        <pc:picChg chg="del">
          <ac:chgData name="Kelly Stokes" userId="3e5c5154-569e-4d81-aa91-4f91841cdfa9" providerId="ADAL" clId="{8AE07CD1-D5C2-46C2-A83D-2F1B0CD0AB06}" dt="2022-12-21T14:53:26.200" v="722" actId="478"/>
          <ac:picMkLst>
            <pc:docMk/>
            <pc:sldMk cId="1157262676" sldId="2197"/>
            <ac:picMk id="3" creationId="{9BE80FE8-FE10-7172-61C0-ABAFAE2987F5}"/>
          </ac:picMkLst>
        </pc:picChg>
        <pc:picChg chg="add mod">
          <ac:chgData name="Kelly Stokes" userId="3e5c5154-569e-4d81-aa91-4f91841cdfa9" providerId="ADAL" clId="{8AE07CD1-D5C2-46C2-A83D-2F1B0CD0AB06}" dt="2022-12-21T14:53:26.542" v="723"/>
          <ac:picMkLst>
            <pc:docMk/>
            <pc:sldMk cId="1157262676" sldId="2197"/>
            <ac:picMk id="4" creationId="{723E02AC-3D49-D3EA-1F79-C223887335FA}"/>
          </ac:picMkLst>
        </pc:picChg>
      </pc:sldChg>
      <pc:sldChg chg="modSp mod">
        <pc:chgData name="Kelly Stokes" userId="3e5c5154-569e-4d81-aa91-4f91841cdfa9" providerId="ADAL" clId="{8AE07CD1-D5C2-46C2-A83D-2F1B0CD0AB06}" dt="2022-12-21T14:54:21.208" v="744" actId="27636"/>
        <pc:sldMkLst>
          <pc:docMk/>
          <pc:sldMk cId="3400832980" sldId="2198"/>
        </pc:sldMkLst>
        <pc:spChg chg="mod">
          <ac:chgData name="Kelly Stokes" userId="3e5c5154-569e-4d81-aa91-4f91841cdfa9" providerId="ADAL" clId="{8AE07CD1-D5C2-46C2-A83D-2F1B0CD0AB06}" dt="2022-12-21T14:54:05.007" v="739" actId="27636"/>
          <ac:spMkLst>
            <pc:docMk/>
            <pc:sldMk cId="3400832980" sldId="2198"/>
            <ac:spMk id="2" creationId="{52DA34BA-82FC-47C5-BCE1-BB65E08B92A1}"/>
          </ac:spMkLst>
        </pc:spChg>
        <pc:spChg chg="mod">
          <ac:chgData name="Kelly Stokes" userId="3e5c5154-569e-4d81-aa91-4f91841cdfa9" providerId="ADAL" clId="{8AE07CD1-D5C2-46C2-A83D-2F1B0CD0AB06}" dt="2022-12-21T14:54:21.208" v="744" actId="27636"/>
          <ac:spMkLst>
            <pc:docMk/>
            <pc:sldMk cId="3400832980" sldId="2198"/>
            <ac:spMk id="3" creationId="{847A1AC9-9EC9-E1AA-348D-958CE44F2772}"/>
          </ac:spMkLst>
        </pc:spChg>
      </pc:sldChg>
      <pc:sldChg chg="modSp mod">
        <pc:chgData name="Kelly Stokes" userId="3e5c5154-569e-4d81-aa91-4f91841cdfa9" providerId="ADAL" clId="{8AE07CD1-D5C2-46C2-A83D-2F1B0CD0AB06}" dt="2022-12-21T14:54:45.704" v="755" actId="1076"/>
        <pc:sldMkLst>
          <pc:docMk/>
          <pc:sldMk cId="4019900811" sldId="2199"/>
        </pc:sldMkLst>
        <pc:spChg chg="mod">
          <ac:chgData name="Kelly Stokes" userId="3e5c5154-569e-4d81-aa91-4f91841cdfa9" providerId="ADAL" clId="{8AE07CD1-D5C2-46C2-A83D-2F1B0CD0AB06}" dt="2022-12-21T14:54:32.330" v="745"/>
          <ac:spMkLst>
            <pc:docMk/>
            <pc:sldMk cId="4019900811" sldId="2199"/>
            <ac:spMk id="2" creationId="{52DA34BA-82FC-47C5-BCE1-BB65E08B92A1}"/>
          </ac:spMkLst>
        </pc:spChg>
        <pc:spChg chg="mod">
          <ac:chgData name="Kelly Stokes" userId="3e5c5154-569e-4d81-aa91-4f91841cdfa9" providerId="ADAL" clId="{8AE07CD1-D5C2-46C2-A83D-2F1B0CD0AB06}" dt="2022-12-21T14:54:45.704" v="755" actId="1076"/>
          <ac:spMkLst>
            <pc:docMk/>
            <pc:sldMk cId="4019900811" sldId="2199"/>
            <ac:spMk id="3" creationId="{847A1AC9-9EC9-E1AA-348D-958CE44F2772}"/>
          </ac:spMkLst>
        </pc:spChg>
      </pc:sldChg>
      <pc:sldChg chg="modSp mod">
        <pc:chgData name="Kelly Stokes" userId="3e5c5154-569e-4d81-aa91-4f91841cdfa9" providerId="ADAL" clId="{8AE07CD1-D5C2-46C2-A83D-2F1B0CD0AB06}" dt="2022-12-21T14:55:03.681" v="760" actId="27636"/>
        <pc:sldMkLst>
          <pc:docMk/>
          <pc:sldMk cId="971160444" sldId="2200"/>
        </pc:sldMkLst>
        <pc:spChg chg="mod">
          <ac:chgData name="Kelly Stokes" userId="3e5c5154-569e-4d81-aa91-4f91841cdfa9" providerId="ADAL" clId="{8AE07CD1-D5C2-46C2-A83D-2F1B0CD0AB06}" dt="2022-12-21T14:54:59.689" v="757" actId="27636"/>
          <ac:spMkLst>
            <pc:docMk/>
            <pc:sldMk cId="971160444" sldId="2200"/>
            <ac:spMk id="2" creationId="{52DA34BA-82FC-47C5-BCE1-BB65E08B92A1}"/>
          </ac:spMkLst>
        </pc:spChg>
        <pc:spChg chg="mod">
          <ac:chgData name="Kelly Stokes" userId="3e5c5154-569e-4d81-aa91-4f91841cdfa9" providerId="ADAL" clId="{8AE07CD1-D5C2-46C2-A83D-2F1B0CD0AB06}" dt="2022-12-21T14:55:03.681" v="760" actId="27636"/>
          <ac:spMkLst>
            <pc:docMk/>
            <pc:sldMk cId="971160444" sldId="2200"/>
            <ac:spMk id="3" creationId="{847A1AC9-9EC9-E1AA-348D-958CE44F2772}"/>
          </ac:spMkLst>
        </pc:spChg>
      </pc:sldChg>
      <pc:sldChg chg="modSp mod">
        <pc:chgData name="Kelly Stokes" userId="3e5c5154-569e-4d81-aa91-4f91841cdfa9" providerId="ADAL" clId="{8AE07CD1-D5C2-46C2-A83D-2F1B0CD0AB06}" dt="2022-12-21T15:01:17.155" v="892" actId="20577"/>
        <pc:sldMkLst>
          <pc:docMk/>
          <pc:sldMk cId="1404369786" sldId="2207"/>
        </pc:sldMkLst>
        <pc:spChg chg="mod">
          <ac:chgData name="Kelly Stokes" userId="3e5c5154-569e-4d81-aa91-4f91841cdfa9" providerId="ADAL" clId="{8AE07CD1-D5C2-46C2-A83D-2F1B0CD0AB06}" dt="2022-12-21T15:01:17.155" v="892" actId="20577"/>
          <ac:spMkLst>
            <pc:docMk/>
            <pc:sldMk cId="1404369786" sldId="2207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8AE07CD1-D5C2-46C2-A83D-2F1B0CD0AB06}" dt="2022-12-21T15:01:21.376" v="901" actId="20577"/>
        <pc:sldMkLst>
          <pc:docMk/>
          <pc:sldMk cId="138618542" sldId="2208"/>
        </pc:sldMkLst>
        <pc:spChg chg="mod">
          <ac:chgData name="Kelly Stokes" userId="3e5c5154-569e-4d81-aa91-4f91841cdfa9" providerId="ADAL" clId="{8AE07CD1-D5C2-46C2-A83D-2F1B0CD0AB06}" dt="2022-12-21T15:01:21.376" v="901" actId="20577"/>
          <ac:spMkLst>
            <pc:docMk/>
            <pc:sldMk cId="138618542" sldId="2208"/>
            <ac:spMk id="2" creationId="{52DA34BA-82FC-47C5-BCE1-BB65E08B92A1}"/>
          </ac:spMkLst>
        </pc:spChg>
      </pc:sldChg>
      <pc:sldChg chg="modNotesTx">
        <pc:chgData name="Kelly Stokes" userId="3e5c5154-569e-4d81-aa91-4f91841cdfa9" providerId="ADAL" clId="{8AE07CD1-D5C2-46C2-A83D-2F1B0CD0AB06}" dt="2022-12-21T14:55:29.575" v="761"/>
        <pc:sldMkLst>
          <pc:docMk/>
          <pc:sldMk cId="2680653427" sldId="2209"/>
        </pc:sldMkLst>
      </pc:sldChg>
      <pc:sldChg chg="modSp mod">
        <pc:chgData name="Kelly Stokes" userId="3e5c5154-569e-4d81-aa91-4f91841cdfa9" providerId="ADAL" clId="{8AE07CD1-D5C2-46C2-A83D-2F1B0CD0AB06}" dt="2022-12-21T14:55:34.539" v="763" actId="27636"/>
        <pc:sldMkLst>
          <pc:docMk/>
          <pc:sldMk cId="791837509" sldId="2210"/>
        </pc:sldMkLst>
        <pc:spChg chg="mod">
          <ac:chgData name="Kelly Stokes" userId="3e5c5154-569e-4d81-aa91-4f91841cdfa9" providerId="ADAL" clId="{8AE07CD1-D5C2-46C2-A83D-2F1B0CD0AB06}" dt="2022-12-21T14:55:34.539" v="763" actId="27636"/>
          <ac:spMkLst>
            <pc:docMk/>
            <pc:sldMk cId="791837509" sldId="2210"/>
            <ac:spMk id="2" creationId="{77E26784-A357-92CE-B6B1-8F248D3D6650}"/>
          </ac:spMkLst>
        </pc:spChg>
      </pc:sldChg>
      <pc:sldChg chg="del">
        <pc:chgData name="Kelly Stokes" userId="3e5c5154-569e-4d81-aa91-4f91841cdfa9" providerId="ADAL" clId="{8AE07CD1-D5C2-46C2-A83D-2F1B0CD0AB06}" dt="2022-12-21T14:55:43.231" v="764" actId="2696"/>
        <pc:sldMkLst>
          <pc:docMk/>
          <pc:sldMk cId="1880898564" sldId="2217"/>
        </pc:sldMkLst>
      </pc:sldChg>
      <pc:sldChg chg="del">
        <pc:chgData name="Kelly Stokes" userId="3e5c5154-569e-4d81-aa91-4f91841cdfa9" providerId="ADAL" clId="{8AE07CD1-D5C2-46C2-A83D-2F1B0CD0AB06}" dt="2022-12-21T14:55:43.231" v="764" actId="2696"/>
        <pc:sldMkLst>
          <pc:docMk/>
          <pc:sldMk cId="2162488295" sldId="2218"/>
        </pc:sldMkLst>
      </pc:sldChg>
      <pc:sldChg chg="addSp delSp modSp mod modAnim">
        <pc:chgData name="Kelly Stokes" userId="3e5c5154-569e-4d81-aa91-4f91841cdfa9" providerId="ADAL" clId="{8AE07CD1-D5C2-46C2-A83D-2F1B0CD0AB06}" dt="2022-12-21T14:56:43.981" v="776"/>
        <pc:sldMkLst>
          <pc:docMk/>
          <pc:sldMk cId="3533262779" sldId="2224"/>
        </pc:sldMkLst>
        <pc:spChg chg="mod">
          <ac:chgData name="Kelly Stokes" userId="3e5c5154-569e-4d81-aa91-4f91841cdfa9" providerId="ADAL" clId="{8AE07CD1-D5C2-46C2-A83D-2F1B0CD0AB06}" dt="2022-12-21T14:56:15.026" v="770" actId="20577"/>
          <ac:spMkLst>
            <pc:docMk/>
            <pc:sldMk cId="3533262779" sldId="2224"/>
            <ac:spMk id="2" creationId="{52DA34BA-82FC-47C5-BCE1-BB65E08B92A1}"/>
          </ac:spMkLst>
        </pc:spChg>
        <pc:spChg chg="mod">
          <ac:chgData name="Kelly Stokes" userId="3e5c5154-569e-4d81-aa91-4f91841cdfa9" providerId="ADAL" clId="{8AE07CD1-D5C2-46C2-A83D-2F1B0CD0AB06}" dt="2022-12-21T14:56:20.489" v="772" actId="14100"/>
          <ac:spMkLst>
            <pc:docMk/>
            <pc:sldMk cId="3533262779" sldId="2224"/>
            <ac:spMk id="4" creationId="{0A530E73-DC37-40A1-CC84-FA7D17B30A6B}"/>
          </ac:spMkLst>
        </pc:spChg>
        <pc:picChg chg="del">
          <ac:chgData name="Kelly Stokes" userId="3e5c5154-569e-4d81-aa91-4f91841cdfa9" providerId="ADAL" clId="{8AE07CD1-D5C2-46C2-A83D-2F1B0CD0AB06}" dt="2022-12-21T14:56:21.644" v="773" actId="478"/>
          <ac:picMkLst>
            <pc:docMk/>
            <pc:sldMk cId="3533262779" sldId="2224"/>
            <ac:picMk id="1030" creationId="{758042D4-A6E5-5B83-1650-5A3BF6136954}"/>
          </ac:picMkLst>
        </pc:picChg>
        <pc:picChg chg="add mod">
          <ac:chgData name="Kelly Stokes" userId="3e5c5154-569e-4d81-aa91-4f91841cdfa9" providerId="ADAL" clId="{8AE07CD1-D5C2-46C2-A83D-2F1B0CD0AB06}" dt="2022-12-21T14:56:43.100" v="775" actId="1076"/>
          <ac:picMkLst>
            <pc:docMk/>
            <pc:sldMk cId="3533262779" sldId="2224"/>
            <ac:picMk id="69634" creationId="{7BC1B974-3975-DB0B-5D5A-C9DD66D37ADF}"/>
          </ac:picMkLst>
        </pc:picChg>
      </pc:sldChg>
      <pc:sldChg chg="addSp delSp modSp modAnim">
        <pc:chgData name="Kelly Stokes" userId="3e5c5154-569e-4d81-aa91-4f91841cdfa9" providerId="ADAL" clId="{8AE07CD1-D5C2-46C2-A83D-2F1B0CD0AB06}" dt="2022-12-21T14:57:59.270" v="792"/>
        <pc:sldMkLst>
          <pc:docMk/>
          <pc:sldMk cId="4204045008" sldId="2225"/>
        </pc:sldMkLst>
        <pc:spChg chg="mod">
          <ac:chgData name="Kelly Stokes" userId="3e5c5154-569e-4d81-aa91-4f91841cdfa9" providerId="ADAL" clId="{8AE07CD1-D5C2-46C2-A83D-2F1B0CD0AB06}" dt="2022-12-21T14:56:52.532" v="786" actId="20577"/>
          <ac:spMkLst>
            <pc:docMk/>
            <pc:sldMk cId="4204045008" sldId="2225"/>
            <ac:spMk id="2" creationId="{52DA34BA-82FC-47C5-BCE1-BB65E08B92A1}"/>
          </ac:spMkLst>
        </pc:spChg>
        <pc:picChg chg="del">
          <ac:chgData name="Kelly Stokes" userId="3e5c5154-569e-4d81-aa91-4f91841cdfa9" providerId="ADAL" clId="{8AE07CD1-D5C2-46C2-A83D-2F1B0CD0AB06}" dt="2022-12-21T14:56:54.893" v="787" actId="478"/>
          <ac:picMkLst>
            <pc:docMk/>
            <pc:sldMk cId="4204045008" sldId="2225"/>
            <ac:picMk id="58370" creationId="{EEAB0B86-EA22-C4E9-760C-7A0119330CDC}"/>
          </ac:picMkLst>
        </pc:picChg>
        <pc:picChg chg="add mod">
          <ac:chgData name="Kelly Stokes" userId="3e5c5154-569e-4d81-aa91-4f91841cdfa9" providerId="ADAL" clId="{8AE07CD1-D5C2-46C2-A83D-2F1B0CD0AB06}" dt="2022-12-21T14:57:55.847" v="790" actId="732"/>
          <ac:picMkLst>
            <pc:docMk/>
            <pc:sldMk cId="4204045008" sldId="2225"/>
            <ac:picMk id="68610" creationId="{569965E9-E328-C568-2E8C-30037555E478}"/>
          </ac:picMkLst>
        </pc:picChg>
      </pc:sldChg>
      <pc:sldChg chg="del">
        <pc:chgData name="Kelly Stokes" userId="3e5c5154-569e-4d81-aa91-4f91841cdfa9" providerId="ADAL" clId="{8AE07CD1-D5C2-46C2-A83D-2F1B0CD0AB06}" dt="2022-12-21T14:58:03.904" v="793" actId="2696"/>
        <pc:sldMkLst>
          <pc:docMk/>
          <pc:sldMk cId="3635208656" sldId="2226"/>
        </pc:sldMkLst>
      </pc:sldChg>
      <pc:sldChg chg="addSp delSp modSp modAnim">
        <pc:chgData name="Kelly Stokes" userId="3e5c5154-569e-4d81-aa91-4f91841cdfa9" providerId="ADAL" clId="{8AE07CD1-D5C2-46C2-A83D-2F1B0CD0AB06}" dt="2022-12-21T14:58:46.687" v="817"/>
        <pc:sldMkLst>
          <pc:docMk/>
          <pc:sldMk cId="552179841" sldId="2227"/>
        </pc:sldMkLst>
        <pc:spChg chg="mod">
          <ac:chgData name="Kelly Stokes" userId="3e5c5154-569e-4d81-aa91-4f91841cdfa9" providerId="ADAL" clId="{8AE07CD1-D5C2-46C2-A83D-2F1B0CD0AB06}" dt="2022-12-21T14:58:16.568" v="806" actId="20577"/>
          <ac:spMkLst>
            <pc:docMk/>
            <pc:sldMk cId="552179841" sldId="2227"/>
            <ac:spMk id="2" creationId="{52DA34BA-82FC-47C5-BCE1-BB65E08B92A1}"/>
          </ac:spMkLst>
        </pc:spChg>
        <pc:spChg chg="mod">
          <ac:chgData name="Kelly Stokes" userId="3e5c5154-569e-4d81-aa91-4f91841cdfa9" providerId="ADAL" clId="{8AE07CD1-D5C2-46C2-A83D-2F1B0CD0AB06}" dt="2022-12-21T14:58:20.320" v="810" actId="20577"/>
          <ac:spMkLst>
            <pc:docMk/>
            <pc:sldMk cId="552179841" sldId="2227"/>
            <ac:spMk id="8" creationId="{B0B20B61-5057-D7DD-C3F9-0AB185533D24}"/>
          </ac:spMkLst>
        </pc:spChg>
        <pc:spChg chg="mod">
          <ac:chgData name="Kelly Stokes" userId="3e5c5154-569e-4d81-aa91-4f91841cdfa9" providerId="ADAL" clId="{8AE07CD1-D5C2-46C2-A83D-2F1B0CD0AB06}" dt="2022-12-21T14:58:35.870" v="812" actId="20577"/>
          <ac:spMkLst>
            <pc:docMk/>
            <pc:sldMk cId="552179841" sldId="2227"/>
            <ac:spMk id="12" creationId="{E384BFF7-3319-CAE2-192F-C4DCBBBBFCCA}"/>
          </ac:spMkLst>
        </pc:spChg>
        <pc:picChg chg="add mod">
          <ac:chgData name="Kelly Stokes" userId="3e5c5154-569e-4d81-aa91-4f91841cdfa9" providerId="ADAL" clId="{8AE07CD1-D5C2-46C2-A83D-2F1B0CD0AB06}" dt="2022-12-21T14:58:10.087" v="796" actId="1076"/>
          <ac:picMkLst>
            <pc:docMk/>
            <pc:sldMk cId="552179841" sldId="2227"/>
            <ac:picMk id="3" creationId="{2FE1C378-060F-8D64-5AD8-DE34834D31DB}"/>
          </ac:picMkLst>
        </pc:picChg>
        <pc:picChg chg="del">
          <ac:chgData name="Kelly Stokes" userId="3e5c5154-569e-4d81-aa91-4f91841cdfa9" providerId="ADAL" clId="{8AE07CD1-D5C2-46C2-A83D-2F1B0CD0AB06}" dt="2022-12-21T14:58:07.954" v="794" actId="478"/>
          <ac:picMkLst>
            <pc:docMk/>
            <pc:sldMk cId="552179841" sldId="2227"/>
            <ac:picMk id="6" creationId="{A0C62CB6-A4C8-6516-CB2E-8D4A0CD3C410}"/>
          </ac:picMkLst>
        </pc:picChg>
      </pc:sldChg>
      <pc:sldChg chg="addSp delSp modSp modAnim">
        <pc:chgData name="Kelly Stokes" userId="3e5c5154-569e-4d81-aa91-4f91841cdfa9" providerId="ADAL" clId="{8AE07CD1-D5C2-46C2-A83D-2F1B0CD0AB06}" dt="2022-12-21T14:59:11.469" v="833"/>
        <pc:sldMkLst>
          <pc:docMk/>
          <pc:sldMk cId="1742776142" sldId="2228"/>
        </pc:sldMkLst>
        <pc:spChg chg="mod">
          <ac:chgData name="Kelly Stokes" userId="3e5c5154-569e-4d81-aa91-4f91841cdfa9" providerId="ADAL" clId="{8AE07CD1-D5C2-46C2-A83D-2F1B0CD0AB06}" dt="2022-12-21T14:58:54.858" v="828" actId="20577"/>
          <ac:spMkLst>
            <pc:docMk/>
            <pc:sldMk cId="1742776142" sldId="2228"/>
            <ac:spMk id="2" creationId="{52DA34BA-82FC-47C5-BCE1-BB65E08B92A1}"/>
          </ac:spMkLst>
        </pc:spChg>
        <pc:spChg chg="mod">
          <ac:chgData name="Kelly Stokes" userId="3e5c5154-569e-4d81-aa91-4f91841cdfa9" providerId="ADAL" clId="{8AE07CD1-D5C2-46C2-A83D-2F1B0CD0AB06}" dt="2022-12-21T14:58:58.683" v="832" actId="20577"/>
          <ac:spMkLst>
            <pc:docMk/>
            <pc:sldMk cId="1742776142" sldId="2228"/>
            <ac:spMk id="8" creationId="{B0B20B61-5057-D7DD-C3F9-0AB185533D24}"/>
          </ac:spMkLst>
        </pc:spChg>
        <pc:spChg chg="mod">
          <ac:chgData name="Kelly Stokes" userId="3e5c5154-569e-4d81-aa91-4f91841cdfa9" providerId="ADAL" clId="{8AE07CD1-D5C2-46C2-A83D-2F1B0CD0AB06}" dt="2022-12-21T14:59:11.469" v="833"/>
          <ac:spMkLst>
            <pc:docMk/>
            <pc:sldMk cId="1742776142" sldId="2228"/>
            <ac:spMk id="12" creationId="{E384BFF7-3319-CAE2-192F-C4DCBBBBFCCA}"/>
          </ac:spMkLst>
        </pc:spChg>
        <pc:picChg chg="del">
          <ac:chgData name="Kelly Stokes" userId="3e5c5154-569e-4d81-aa91-4f91841cdfa9" providerId="ADAL" clId="{8AE07CD1-D5C2-46C2-A83D-2F1B0CD0AB06}" dt="2022-12-21T14:58:42.290" v="813" actId="478"/>
          <ac:picMkLst>
            <pc:docMk/>
            <pc:sldMk cId="1742776142" sldId="2228"/>
            <ac:picMk id="3" creationId="{9A79FAEF-DD2C-64CC-8031-95B00A208B56}"/>
          </ac:picMkLst>
        </pc:picChg>
        <pc:picChg chg="add mod">
          <ac:chgData name="Kelly Stokes" userId="3e5c5154-569e-4d81-aa91-4f91841cdfa9" providerId="ADAL" clId="{8AE07CD1-D5C2-46C2-A83D-2F1B0CD0AB06}" dt="2022-12-21T14:58:42.635" v="814"/>
          <ac:picMkLst>
            <pc:docMk/>
            <pc:sldMk cId="1742776142" sldId="2228"/>
            <ac:picMk id="4" creationId="{800C5533-2B3C-C25B-88DF-A56A09C3F03A}"/>
          </ac:picMkLst>
        </pc:picChg>
      </pc:sldChg>
      <pc:sldChg chg="del">
        <pc:chgData name="Kelly Stokes" userId="3e5c5154-569e-4d81-aa91-4f91841cdfa9" providerId="ADAL" clId="{8AE07CD1-D5C2-46C2-A83D-2F1B0CD0AB06}" dt="2022-12-21T14:59:17.496" v="834" actId="2696"/>
        <pc:sldMkLst>
          <pc:docMk/>
          <pc:sldMk cId="1446084224" sldId="2229"/>
        </pc:sldMkLst>
      </pc:sldChg>
      <pc:sldChg chg="modSp mod">
        <pc:chgData name="Kelly Stokes" userId="3e5c5154-569e-4d81-aa91-4f91841cdfa9" providerId="ADAL" clId="{8AE07CD1-D5C2-46C2-A83D-2F1B0CD0AB06}" dt="2022-12-21T14:59:38.905" v="847" actId="27636"/>
        <pc:sldMkLst>
          <pc:docMk/>
          <pc:sldMk cId="674236307" sldId="2230"/>
        </pc:sldMkLst>
        <pc:spChg chg="mod">
          <ac:chgData name="Kelly Stokes" userId="3e5c5154-569e-4d81-aa91-4f91841cdfa9" providerId="ADAL" clId="{8AE07CD1-D5C2-46C2-A83D-2F1B0CD0AB06}" dt="2022-12-21T14:59:28.370" v="836" actId="27636"/>
          <ac:spMkLst>
            <pc:docMk/>
            <pc:sldMk cId="674236307" sldId="2230"/>
            <ac:spMk id="2" creationId="{52DA34BA-82FC-47C5-BCE1-BB65E08B92A1}"/>
          </ac:spMkLst>
        </pc:spChg>
        <pc:spChg chg="mod">
          <ac:chgData name="Kelly Stokes" userId="3e5c5154-569e-4d81-aa91-4f91841cdfa9" providerId="ADAL" clId="{8AE07CD1-D5C2-46C2-A83D-2F1B0CD0AB06}" dt="2022-12-21T14:59:38.905" v="847" actId="27636"/>
          <ac:spMkLst>
            <pc:docMk/>
            <pc:sldMk cId="674236307" sldId="2230"/>
            <ac:spMk id="3" creationId="{847A1AC9-9EC9-E1AA-348D-958CE44F2772}"/>
          </ac:spMkLst>
        </pc:spChg>
      </pc:sldChg>
      <pc:sldChg chg="modSp mod">
        <pc:chgData name="Kelly Stokes" userId="3e5c5154-569e-4d81-aa91-4f91841cdfa9" providerId="ADAL" clId="{8AE07CD1-D5C2-46C2-A83D-2F1B0CD0AB06}" dt="2022-12-21T15:00:06.537" v="855" actId="27636"/>
        <pc:sldMkLst>
          <pc:docMk/>
          <pc:sldMk cId="3485646700" sldId="2231"/>
        </pc:sldMkLst>
        <pc:spChg chg="mod">
          <ac:chgData name="Kelly Stokes" userId="3e5c5154-569e-4d81-aa91-4f91841cdfa9" providerId="ADAL" clId="{8AE07CD1-D5C2-46C2-A83D-2F1B0CD0AB06}" dt="2022-12-21T14:59:53.088" v="848"/>
          <ac:spMkLst>
            <pc:docMk/>
            <pc:sldMk cId="3485646700" sldId="2231"/>
            <ac:spMk id="2" creationId="{52DA34BA-82FC-47C5-BCE1-BB65E08B92A1}"/>
          </ac:spMkLst>
        </pc:spChg>
        <pc:spChg chg="mod">
          <ac:chgData name="Kelly Stokes" userId="3e5c5154-569e-4d81-aa91-4f91841cdfa9" providerId="ADAL" clId="{8AE07CD1-D5C2-46C2-A83D-2F1B0CD0AB06}" dt="2022-12-21T15:00:06.537" v="855" actId="27636"/>
          <ac:spMkLst>
            <pc:docMk/>
            <pc:sldMk cId="3485646700" sldId="2231"/>
            <ac:spMk id="3" creationId="{847A1AC9-9EC9-E1AA-348D-958CE44F2772}"/>
          </ac:spMkLst>
        </pc:spChg>
      </pc:sldChg>
      <pc:sldChg chg="del">
        <pc:chgData name="Kelly Stokes" userId="3e5c5154-569e-4d81-aa91-4f91841cdfa9" providerId="ADAL" clId="{8AE07CD1-D5C2-46C2-A83D-2F1B0CD0AB06}" dt="2022-12-21T15:00:09.944" v="856" actId="2696"/>
        <pc:sldMkLst>
          <pc:docMk/>
          <pc:sldMk cId="1018855170" sldId="2232"/>
        </pc:sldMkLst>
      </pc:sldChg>
      <pc:sldChg chg="modSp mod">
        <pc:chgData name="Kelly Stokes" userId="3e5c5154-569e-4d81-aa91-4f91841cdfa9" providerId="ADAL" clId="{8AE07CD1-D5C2-46C2-A83D-2F1B0CD0AB06}" dt="2022-12-21T15:00:57.797" v="885" actId="20577"/>
        <pc:sldMkLst>
          <pc:docMk/>
          <pc:sldMk cId="4086203358" sldId="2239"/>
        </pc:sldMkLst>
        <pc:spChg chg="mod">
          <ac:chgData name="Kelly Stokes" userId="3e5c5154-569e-4d81-aa91-4f91841cdfa9" providerId="ADAL" clId="{8AE07CD1-D5C2-46C2-A83D-2F1B0CD0AB06}" dt="2022-12-21T15:00:57.797" v="885" actId="20577"/>
          <ac:spMkLst>
            <pc:docMk/>
            <pc:sldMk cId="4086203358" sldId="2239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8AE07CD1-D5C2-46C2-A83D-2F1B0CD0AB06}" dt="2022-12-21T15:00:50.330" v="876" actId="20577"/>
        <pc:sldMkLst>
          <pc:docMk/>
          <pc:sldMk cId="324299809" sldId="2240"/>
        </pc:sldMkLst>
        <pc:spChg chg="mod">
          <ac:chgData name="Kelly Stokes" userId="3e5c5154-569e-4d81-aa91-4f91841cdfa9" providerId="ADAL" clId="{8AE07CD1-D5C2-46C2-A83D-2F1B0CD0AB06}" dt="2022-12-21T15:00:50.330" v="876" actId="20577"/>
          <ac:spMkLst>
            <pc:docMk/>
            <pc:sldMk cId="324299809" sldId="2240"/>
            <ac:spMk id="2" creationId="{52DA34BA-82FC-47C5-BCE1-BB65E08B92A1}"/>
          </ac:spMkLst>
        </pc:spChg>
      </pc:sldChg>
      <pc:sldChg chg="modNotesTx">
        <pc:chgData name="Kelly Stokes" userId="3e5c5154-569e-4d81-aa91-4f91841cdfa9" providerId="ADAL" clId="{8AE07CD1-D5C2-46C2-A83D-2F1B0CD0AB06}" dt="2022-12-21T15:00:25.017" v="857"/>
        <pc:sldMkLst>
          <pc:docMk/>
          <pc:sldMk cId="885055596" sldId="2241"/>
        </pc:sldMkLst>
      </pc:sldChg>
      <pc:sldChg chg="modSp mod">
        <pc:chgData name="Kelly Stokes" userId="3e5c5154-569e-4d81-aa91-4f91841cdfa9" providerId="ADAL" clId="{8AE07CD1-D5C2-46C2-A83D-2F1B0CD0AB06}" dt="2022-12-21T15:00:42.297" v="867" actId="20577"/>
        <pc:sldMkLst>
          <pc:docMk/>
          <pc:sldMk cId="1969658508" sldId="2242"/>
        </pc:sldMkLst>
        <pc:spChg chg="mod">
          <ac:chgData name="Kelly Stokes" userId="3e5c5154-569e-4d81-aa91-4f91841cdfa9" providerId="ADAL" clId="{8AE07CD1-D5C2-46C2-A83D-2F1B0CD0AB06}" dt="2022-12-21T15:00:42.297" v="867" actId="20577"/>
          <ac:spMkLst>
            <pc:docMk/>
            <pc:sldMk cId="1969658508" sldId="2242"/>
            <ac:spMk id="2" creationId="{77E26784-A357-92CE-B6B1-8F248D3D665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792B4E-2C40-46AA-98A1-08FF812BB3CA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752747"/>
            <a:ext cx="5393690" cy="38886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70640F-E73A-4148-92BA-D1C70A9666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342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94493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 high tide, the islanders’ shriek to each other as their houses are at risk of flooding.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96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01545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Revisit and review the words from previous teaching and challenge words  – I say, we say, you say</a:t>
            </a:r>
          </a:p>
          <a:p>
            <a:r>
              <a:rPr lang="en-GB" dirty="0"/>
              <a:t>Ask children to write words only in their spelling book</a:t>
            </a:r>
          </a:p>
          <a:p>
            <a:endParaRPr lang="en-GB" dirty="0"/>
          </a:p>
          <a:p>
            <a:r>
              <a:rPr lang="en-GB" dirty="0"/>
              <a:t>Introduce the new spelling rule</a:t>
            </a:r>
          </a:p>
          <a:p>
            <a:endParaRPr lang="en-GB" dirty="0"/>
          </a:p>
          <a:p>
            <a:r>
              <a:rPr lang="en-GB" dirty="0"/>
              <a:t>Children to write the new spelling rule words and challenge words into books when the sentences are shown with the spelling word missing.</a:t>
            </a:r>
          </a:p>
          <a:p>
            <a:endParaRPr lang="en-GB" dirty="0"/>
          </a:p>
          <a:p>
            <a:r>
              <a:rPr lang="en-GB" dirty="0"/>
              <a:t>Read the extract with the class as choral reading.  Practise model of prosody etc.</a:t>
            </a:r>
          </a:p>
          <a:p>
            <a:endParaRPr lang="en-GB" dirty="0"/>
          </a:p>
          <a:p>
            <a:r>
              <a:rPr lang="en-GB" dirty="0"/>
              <a:t>Ask children to find the spelling words from the session in the text.</a:t>
            </a:r>
          </a:p>
          <a:p>
            <a:endParaRPr lang="en-GB" dirty="0"/>
          </a:p>
          <a:p>
            <a:r>
              <a:rPr lang="en-GB" dirty="0"/>
              <a:t>Then read allowed the chosen sentence for children to write fully in their books.</a:t>
            </a:r>
          </a:p>
          <a:p>
            <a:endParaRPr lang="en-GB" dirty="0"/>
          </a:p>
          <a:p>
            <a:r>
              <a:rPr lang="en-GB" dirty="0"/>
              <a:t>Show the extract and ask children to then edit their work to check they were correct in their dictation.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98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9990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101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1259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Tuvalese</a:t>
            </a:r>
            <a:r>
              <a:rPr lang="en-GB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face a worrying further and some of them are muttering about leaving the island.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0380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through the slides for all the R+R words for the week (both the focus and the challenge words)</a:t>
            </a:r>
          </a:p>
          <a:p>
            <a:r>
              <a:rPr lang="en-GB" dirty="0"/>
              <a:t>Click through the slides for all the new learning this week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18409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Say these words for the quiz</a:t>
            </a:r>
          </a:p>
          <a:p>
            <a:r>
              <a:rPr lang="en-GB" dirty="0"/>
              <a:t>soldier  stomach smoulder mouldy  nuisance appreciate bellowed shrieked murmured muttered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156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5623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157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9687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158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3511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Ask for these words to be classed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159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117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Ask for these words to be classed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160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138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471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161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6124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162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770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163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0073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1089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Tuvalu is a group of low-tying coral islands in the South Pacific that appreciate the warmth of being near the equator.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9489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Revisit and review the words from previous teaching and challenge words  – I say, we say, you say</a:t>
            </a:r>
          </a:p>
          <a:p>
            <a:r>
              <a:rPr lang="en-GB" dirty="0"/>
              <a:t>Ask children to write words only in their spelling book</a:t>
            </a:r>
          </a:p>
          <a:p>
            <a:endParaRPr lang="en-GB" dirty="0"/>
          </a:p>
          <a:p>
            <a:r>
              <a:rPr lang="en-GB" dirty="0"/>
              <a:t>Introduce the new spelling rule</a:t>
            </a:r>
          </a:p>
          <a:p>
            <a:endParaRPr lang="en-GB" dirty="0"/>
          </a:p>
          <a:p>
            <a:r>
              <a:rPr lang="en-GB" dirty="0"/>
              <a:t>Children to write the new spelling rule words and challenge words into books when the sentences are shown with the spelling word missing.</a:t>
            </a:r>
          </a:p>
          <a:p>
            <a:endParaRPr lang="en-GB" dirty="0"/>
          </a:p>
          <a:p>
            <a:r>
              <a:rPr lang="en-GB" dirty="0"/>
              <a:t>Read the extract with the class as choral reading.  Practise model of prosody etc.</a:t>
            </a:r>
          </a:p>
          <a:p>
            <a:endParaRPr lang="en-GB" dirty="0"/>
          </a:p>
          <a:p>
            <a:r>
              <a:rPr lang="en-GB" dirty="0"/>
              <a:t>Ask children to find the spelling words from the session in the text.</a:t>
            </a:r>
          </a:p>
          <a:p>
            <a:endParaRPr lang="en-GB" dirty="0"/>
          </a:p>
          <a:p>
            <a:r>
              <a:rPr lang="en-GB" dirty="0"/>
              <a:t>Then read allowed the chosen sentence for children to write fully in their books.</a:t>
            </a:r>
          </a:p>
          <a:p>
            <a:endParaRPr lang="en-GB" dirty="0"/>
          </a:p>
          <a:p>
            <a:r>
              <a:rPr lang="en-GB" dirty="0"/>
              <a:t>Show the extract and ask children to then edit their work to check they were correct in their dictation.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55709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59584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highest ground is only a few metres above sea level, so global warming and rising seas are a real threat and not just a nuisance to the islanders.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63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7003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Revisit and review the words from previous teaching and challenge words  – I say, we say, you say</a:t>
            </a:r>
          </a:p>
          <a:p>
            <a:r>
              <a:rPr lang="en-GB" dirty="0"/>
              <a:t>Ask children to write words only in their spelling book</a:t>
            </a:r>
          </a:p>
          <a:p>
            <a:endParaRPr lang="en-GB" dirty="0"/>
          </a:p>
          <a:p>
            <a:r>
              <a:rPr lang="en-GB" dirty="0"/>
              <a:t>Introduce the new spelling rule</a:t>
            </a:r>
          </a:p>
          <a:p>
            <a:endParaRPr lang="en-GB" dirty="0"/>
          </a:p>
          <a:p>
            <a:r>
              <a:rPr lang="en-GB" dirty="0"/>
              <a:t>Children to write the new spelling rule words and challenge words into books when the sentences are shown with the spelling word missing.</a:t>
            </a:r>
          </a:p>
          <a:p>
            <a:endParaRPr lang="en-GB" dirty="0"/>
          </a:p>
          <a:p>
            <a:r>
              <a:rPr lang="en-GB" dirty="0"/>
              <a:t>Read the extract with the class as choral reading.  Practise model of prosody etc.</a:t>
            </a:r>
          </a:p>
          <a:p>
            <a:endParaRPr lang="en-GB" dirty="0"/>
          </a:p>
          <a:p>
            <a:r>
              <a:rPr lang="en-GB" dirty="0"/>
              <a:t>Ask children to find the spelling words from the session in the text.</a:t>
            </a:r>
          </a:p>
          <a:p>
            <a:endParaRPr lang="en-GB" dirty="0"/>
          </a:p>
          <a:p>
            <a:r>
              <a:rPr lang="en-GB" dirty="0"/>
              <a:t>Then read allowed the chosen sentence for children to write fully in their books.</a:t>
            </a:r>
          </a:p>
          <a:p>
            <a:endParaRPr lang="en-GB" dirty="0"/>
          </a:p>
          <a:p>
            <a:r>
              <a:rPr lang="en-GB" dirty="0"/>
              <a:t>Show the extract and ask children to then edit their work to check they were correct in their dictation.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65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8287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68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5610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7D1D7-06E4-4E98-BF3D-7BD854000A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F3BD16-BC0A-47B0-9471-64872D205F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909D6-D61A-4D89-B4C4-105980D46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EC934-77AD-411E-9939-DFB5FF928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D0067E-6E51-4C8C-ABD8-09D768CFE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002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15363-0852-4963-90D0-3A51B4CFC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4D8602-8AAF-4BBF-95B2-5207E0C52C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504686-998B-4A4A-B61A-DB8CD047B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9C055-29FC-425C-9DDD-7647B5A99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4614F-D2BD-4875-B2E2-5C56B0D0C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649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B39718-3A37-4F40-BD76-2EA7772642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6A78EA-07FA-4642-925C-0C4CAE9EC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4BEF9C-A14C-406F-91F4-F10184F88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214318-1B68-4E1C-911F-BEB1AAA3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2ED3EC-DEE9-4CEA-8116-DE5C20664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138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0A335-589D-4212-8B4A-567E5818E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416AD-D486-41D7-8FD4-B93DE7AF4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291C4-DF81-4623-9B2E-ED65784CE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89318-1D44-4287-8159-5E2516101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B4006A-2510-48CE-9424-E54D84E7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901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C0F93-472F-4148-9183-A09CDE3F8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3306A6-08A9-4B8B-AEF4-CCB2BBCBBC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6836CA-D445-4EF3-BC81-C393AA3D8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05203-48F6-4037-B0F2-D41F04B95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03AA0-8B58-4E08-9831-5699D45C3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801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91D03-7279-49F1-93A1-44C352A09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EF6F5-8A16-491D-B802-8A5A77A87C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FAA8E0-A7C2-45C8-A24B-8D3FE920F3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F388EF-427D-4AA1-B7D9-1803CF8C7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07A0E5-8379-4ECE-BE3D-FD77F3F2A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E42BAB-752F-4FE4-A744-8EC716E7B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922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60F65-553E-4EA7-9393-9A72405D5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3669FB-0031-4C6D-9E41-4E05ECB25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828C8-B0F3-46F0-902A-B1ACECAEC1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6F26CB-4BC7-4A91-8467-31654B6EEB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AC1C1D-38D1-4129-AA07-0AA1F0A983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735A7D-9C6F-40D5-A0ED-9B5F404DB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877817-36E2-4C7A-BDD8-4850D4BB6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0941CB-DBD1-4B74-86E7-08C3C6B6A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4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C0238-1A2F-4C51-A153-DF6145D24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C62405-4945-4408-ABED-48428433B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63D6D0-44BD-4A1E-9583-6E8AF8754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DD4CD4-0D84-49DF-AFC8-E54976B98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172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1E7176-B8DC-482C-A7E4-DAAE3F224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75A30A-10FC-4EEE-BAFD-E933773B8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71F090-BEFF-41CC-ADD0-47A9B3C3E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963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B18BF-38B7-4A72-9B1B-2F8A05050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E2087-88B0-4162-8398-166D435926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4C0594-4042-4486-9C0E-238FF070AE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DB341A-4847-4FA0-B7D0-0C1824CF6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51D541-ED28-4D25-8166-EDF6BAC70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106F73-3CB8-48F0-BA19-978D56F0F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998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6F72C-B1B7-44AF-986F-41D991D75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36B94B-8F2D-47DC-8967-44566C38C9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69B9EE-037F-40CB-804D-362F99D863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7D70B8-9C84-447D-901A-DF22087DF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167344-0B64-49BE-87AF-90C9884C8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B27414-FCF5-4353-8146-32DF2CF66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700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7FF446-D0D7-4C28-B2B6-7EFB85CC5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56BC68-EC3F-4437-B988-DF914F25F9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FA33D-3EC1-4C48-A3AB-325DF7C0E1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4085C-17D4-4940-9BD4-E45CF49F265D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193DD-441F-4233-84E7-2B8E3135E7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5801E-F21C-43C7-8D0F-5A3A768EBB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229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3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3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3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3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16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tymonline.com/word/sure#etymonline_v_22407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1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3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3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3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92607-E334-409C-8872-AB6363C33D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Spelling Y6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667196-C5B4-45FC-B5E8-3B190D7A59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Mastering spellings: building on the foundations of phonics 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>
                <a:latin typeface="Twinkl Cursive Looped" panose="02000000000000000000" pitchFamily="2" charset="0"/>
              </a:rPr>
              <a:t>Spring 2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Week 4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5579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smoulder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5551713" y="3608613"/>
            <a:ext cx="849087" cy="95386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8" name="Picture 10" descr="Image result for smoulder clipart">
            <a:extLst>
              <a:ext uri="{FF2B5EF4-FFF2-40B4-BE49-F238E27FC236}">
                <a16:creationId xmlns:a16="http://schemas.microsoft.com/office/drawing/2014/main" id="{5ABD6D9E-9D7C-8CC1-360F-FE0C844FAB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" y="491218"/>
            <a:ext cx="2724150" cy="192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2200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932586294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2002379559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soldier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593272" y="1727051"/>
            <a:ext cx="1161437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</a:t>
            </a:r>
            <a:r>
              <a:rPr kumimoji="0" lang="en-GB" sz="4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person who serves in an army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5128" name="Picture 8" descr="Image result for soldierr clipart">
            <a:extLst>
              <a:ext uri="{FF2B5EF4-FFF2-40B4-BE49-F238E27FC236}">
                <a16:creationId xmlns:a16="http://schemas.microsoft.com/office/drawing/2014/main" id="{55B25AEB-ACD5-B6D5-C17F-060F058B2F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65" y="64938"/>
            <a:ext cx="1609725" cy="332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7017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stomach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4819991"/>
            <a:ext cx="11614375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a saclike expansion of the digestive system, between the </a:t>
            </a:r>
            <a:r>
              <a:rPr lang="en-GB" sz="4400" dirty="0" err="1">
                <a:solidFill>
                  <a:prstClr val="black"/>
                </a:solidFill>
                <a:latin typeface="Twinkl Cursive Looped" panose="02000000000000000000" pitchFamily="2" charset="0"/>
              </a:rPr>
              <a:t>esophagus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 and the small intestine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10248" name="Picture 8" descr="Image result for stomach clipart">
            <a:extLst>
              <a:ext uri="{FF2B5EF4-FFF2-40B4-BE49-F238E27FC236}">
                <a16:creationId xmlns:a16="http://schemas.microsoft.com/office/drawing/2014/main" id="{7CBC1877-F639-0CF3-1875-E3255F7133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429241"/>
            <a:ext cx="1409700" cy="189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4193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915" y="1398981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Sound </a:t>
            </a:r>
            <a:r>
              <a:rPr lang="en-GB" dirty="0" err="1">
                <a:latin typeface="Twinkl Cursive Looped" panose="02000000000000000000" pitchFamily="2" charset="0"/>
              </a:rPr>
              <a:t>ou</a:t>
            </a:r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C5BBA836-EA08-6CA6-F7E6-191D88960261}"/>
              </a:ext>
            </a:extLst>
          </p:cNvPr>
          <p:cNvSpPr txBox="1">
            <a:spLocks/>
          </p:cNvSpPr>
          <p:nvPr/>
        </p:nvSpPr>
        <p:spPr>
          <a:xfrm>
            <a:off x="831850" y="3080825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 err="1">
                <a:latin typeface="Twinkl Cursive Looped" panose="02000000000000000000" pitchFamily="2" charset="0"/>
              </a:rPr>
              <a:t>ou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438768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mouldy 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5731328" y="3551633"/>
            <a:ext cx="865415" cy="75715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2" descr="Image result for mouldy clipart">
            <a:extLst>
              <a:ext uri="{FF2B5EF4-FFF2-40B4-BE49-F238E27FC236}">
                <a16:creationId xmlns:a16="http://schemas.microsoft.com/office/drawing/2014/main" id="{3C854FE9-1C76-E3CF-4306-90F51A45D4B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589"/>
          <a:stretch/>
        </p:blipFill>
        <p:spPr bwMode="auto">
          <a:xfrm>
            <a:off x="402091" y="424725"/>
            <a:ext cx="2457450" cy="1600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2018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poultice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5246913" y="3608613"/>
            <a:ext cx="849087" cy="95386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5234" name="Picture 2" descr="Image result for poultice for medicine clipart">
            <a:extLst>
              <a:ext uri="{FF2B5EF4-FFF2-40B4-BE49-F238E27FC236}">
                <a16:creationId xmlns:a16="http://schemas.microsoft.com/office/drawing/2014/main" id="{FC04FA85-DE98-0C45-0E2F-E60D989037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995" y="334056"/>
            <a:ext cx="2676525" cy="200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6965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65693385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1553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Synonyms 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Antonyms 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525757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86711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Synonym -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535F987-B6BB-449C-A0AF-1FAAD87B9AF1}"/>
              </a:ext>
            </a:extLst>
          </p:cNvPr>
          <p:cNvSpPr txBox="1">
            <a:spLocks/>
          </p:cNvSpPr>
          <p:nvPr/>
        </p:nvSpPr>
        <p:spPr>
          <a:xfrm>
            <a:off x="838200" y="3694507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a word or phrase that means exactly or nearly the same as another word or phrase in the same language, for example shut is a synonym of close</a:t>
            </a:r>
          </a:p>
        </p:txBody>
      </p:sp>
    </p:spTree>
    <p:extLst>
      <p:ext uri="{BB962C8B-B14F-4D97-AF65-F5344CB8AC3E}">
        <p14:creationId xmlns:p14="http://schemas.microsoft.com/office/powerpoint/2010/main" val="2798385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3148969883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86711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Antonym -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535F987-B6BB-449C-A0AF-1FAAD87B9AF1}"/>
              </a:ext>
            </a:extLst>
          </p:cNvPr>
          <p:cNvSpPr txBox="1">
            <a:spLocks/>
          </p:cNvSpPr>
          <p:nvPr/>
        </p:nvSpPr>
        <p:spPr>
          <a:xfrm>
            <a:off x="838200" y="3694507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a word opposite in meaning to another (e.g. bad and good)</a:t>
            </a:r>
          </a:p>
        </p:txBody>
      </p:sp>
    </p:spTree>
    <p:extLst>
      <p:ext uri="{BB962C8B-B14F-4D97-AF65-F5344CB8AC3E}">
        <p14:creationId xmlns:p14="http://schemas.microsoft.com/office/powerpoint/2010/main" val="3265136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86711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Synonyms and Antonyms of…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535F987-B6BB-449C-A0AF-1FAAD87B9AF1}"/>
              </a:ext>
            </a:extLst>
          </p:cNvPr>
          <p:cNvSpPr txBox="1">
            <a:spLocks/>
          </p:cNvSpPr>
          <p:nvPr/>
        </p:nvSpPr>
        <p:spPr>
          <a:xfrm>
            <a:off x="838200" y="3694507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shouted</a:t>
            </a:r>
          </a:p>
        </p:txBody>
      </p:sp>
    </p:spTree>
    <p:extLst>
      <p:ext uri="{BB962C8B-B14F-4D97-AF65-F5344CB8AC3E}">
        <p14:creationId xmlns:p14="http://schemas.microsoft.com/office/powerpoint/2010/main" val="1401853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sighed 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A530E73-DC37-40A1-CC84-FA7D17B30A6B}"/>
              </a:ext>
            </a:extLst>
          </p:cNvPr>
          <p:cNvSpPr/>
          <p:nvPr/>
        </p:nvSpPr>
        <p:spPr>
          <a:xfrm>
            <a:off x="5306786" y="3551633"/>
            <a:ext cx="1420586" cy="75715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9634" name="Picture 2" descr="53 Sigh Of Relief Illustrations &amp; Clip Art - iStock">
            <a:extLst>
              <a:ext uri="{FF2B5EF4-FFF2-40B4-BE49-F238E27FC236}">
                <a16:creationId xmlns:a16="http://schemas.microsoft.com/office/drawing/2014/main" id="{7BC1B974-3975-DB0B-5D5A-C9DD66D37A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093" y="270782"/>
            <a:ext cx="2019300" cy="2266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3262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muttered 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A530E73-DC37-40A1-CC84-FA7D17B30A6B}"/>
              </a:ext>
            </a:extLst>
          </p:cNvPr>
          <p:cNvSpPr/>
          <p:nvPr/>
        </p:nvSpPr>
        <p:spPr>
          <a:xfrm>
            <a:off x="4898571" y="3551633"/>
            <a:ext cx="2204357" cy="75715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8610" name="Picture 2" descr="17 Muttering Clip Art | Royalty Free - GoGraph">
            <a:extLst>
              <a:ext uri="{FF2B5EF4-FFF2-40B4-BE49-F238E27FC236}">
                <a16:creationId xmlns:a16="http://schemas.microsoft.com/office/drawing/2014/main" id="{569965E9-E328-C568-2E8C-30037555E47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497"/>
          <a:stretch/>
        </p:blipFill>
        <p:spPr bwMode="auto">
          <a:xfrm>
            <a:off x="327253" y="417739"/>
            <a:ext cx="2524125" cy="1655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4045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sighed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B20B61-5057-D7DD-C3F9-0AB185533D24}"/>
              </a:ext>
            </a:extLst>
          </p:cNvPr>
          <p:cNvSpPr txBox="1"/>
          <p:nvPr/>
        </p:nvSpPr>
        <p:spPr>
          <a:xfrm>
            <a:off x="259216" y="2022961"/>
            <a:ext cx="11673568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anto</a:t>
            </a:r>
            <a:r>
              <a:rPr lang="en-GB" sz="6000" noProof="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nym</a:t>
            </a:r>
            <a:r>
              <a:rPr lang="en-GB" sz="6000" noProof="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 of shouted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 emit a long, deep audible breath expressing sadness, relief, tiredness, or similar</a:t>
            </a:r>
          </a:p>
        </p:txBody>
      </p:sp>
      <p:pic>
        <p:nvPicPr>
          <p:cNvPr id="3" name="Picture 2" descr="53 Sigh Of Relief Illustrations &amp; Clip Art - iStock">
            <a:extLst>
              <a:ext uri="{FF2B5EF4-FFF2-40B4-BE49-F238E27FC236}">
                <a16:creationId xmlns:a16="http://schemas.microsoft.com/office/drawing/2014/main" id="{2FE1C378-060F-8D64-5AD8-DE34834D31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16" y="210905"/>
            <a:ext cx="2019300" cy="2266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2179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  <p:bldP spid="12" grpId="0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muttered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B20B61-5057-D7DD-C3F9-0AB185533D24}"/>
              </a:ext>
            </a:extLst>
          </p:cNvPr>
          <p:cNvSpPr txBox="1"/>
          <p:nvPr/>
        </p:nvSpPr>
        <p:spPr>
          <a:xfrm>
            <a:off x="259216" y="2022961"/>
            <a:ext cx="11673568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anto</a:t>
            </a:r>
            <a:r>
              <a:rPr lang="en-GB" sz="6000" noProof="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nym</a:t>
            </a:r>
            <a:r>
              <a:rPr lang="en-GB" sz="6000" noProof="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 of shouted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 say something in a low or barely audible voice, especially in dissatisfaction or irritation </a:t>
            </a:r>
          </a:p>
        </p:txBody>
      </p:sp>
      <p:pic>
        <p:nvPicPr>
          <p:cNvPr id="4" name="Picture 2" descr="17 Muttering Clip Art | Royalty Free - GoGraph">
            <a:extLst>
              <a:ext uri="{FF2B5EF4-FFF2-40B4-BE49-F238E27FC236}">
                <a16:creationId xmlns:a16="http://schemas.microsoft.com/office/drawing/2014/main" id="{800C5533-2B3C-C25B-88DF-A56A09C3F0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497"/>
          <a:stretch/>
        </p:blipFill>
        <p:spPr bwMode="auto">
          <a:xfrm>
            <a:off x="327253" y="417739"/>
            <a:ext cx="2524125" cy="1655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2776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  <p:bldP spid="12" grpId="0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Harry sank into a chair and gave a sigh with relief.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233057" y="3756336"/>
            <a:ext cx="1910442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674236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‘I knew she was a troublemaker,’ Rebecca muttered.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5910943" y="3795031"/>
            <a:ext cx="2710543" cy="767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485646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363769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nuisance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person or thing causing inconvenience or annoyance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4102" name="Picture 6">
            <a:extLst>
              <a:ext uri="{FF2B5EF4-FFF2-40B4-BE49-F238E27FC236}">
                <a16:creationId xmlns:a16="http://schemas.microsoft.com/office/drawing/2014/main" id="{63486B7D-0755-677F-40B4-C312CBE1EB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812" y="218906"/>
            <a:ext cx="2581275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019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1553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Synonyms 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Antonyms 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33520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686" y="3009472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is a nuisance having all those people clomping through the house.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167742" y="2834109"/>
            <a:ext cx="2808515" cy="9161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724878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appreciate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VERB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1" y="4246578"/>
            <a:ext cx="11614375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be grateful for (something)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8198" name="Picture 6" descr="181,485 Appreciation Images, Stock Photos &amp; Vectors | Shutterstock">
            <a:extLst>
              <a:ext uri="{FF2B5EF4-FFF2-40B4-BE49-F238E27FC236}">
                <a16:creationId xmlns:a16="http://schemas.microsoft.com/office/drawing/2014/main" id="{87310DB4-88E8-25AA-7A9C-7281BFE0C96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86"/>
          <a:stretch/>
        </p:blipFill>
        <p:spPr bwMode="auto">
          <a:xfrm>
            <a:off x="191181" y="251732"/>
            <a:ext cx="2828925" cy="1511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1651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 would appreciate any information you could give me.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184071" y="3031075"/>
            <a:ext cx="3314700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85231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Practise and Apply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252527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1" y="1665516"/>
            <a:ext cx="11119757" cy="4980213"/>
          </a:xfrm>
        </p:spPr>
        <p:txBody>
          <a:bodyPr>
            <a:noAutofit/>
          </a:bodyPr>
          <a:lstStyle/>
          <a:p>
            <a:pPr algn="l"/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Fragile Earth </a:t>
            </a:r>
            <a:b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Tuvalu </a:t>
            </a:r>
            <a:b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b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3600" dirty="0" err="1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Tuvalu</a:t>
            </a: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is a group of low-tying coral islands in the South Pacific that appreciate the warmth of being near the equator.  The highest ground is only a few metres above sea level, so global warming and rising seas are a real threat and not just a nuisance to the islanders.  At high tide, the islanders’ shriek to each other as their houses are at risk of flooding.  The </a:t>
            </a:r>
            <a:r>
              <a:rPr lang="en-GB" sz="3600" dirty="0" err="1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Tuvalese</a:t>
            </a: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face a worrying future and some of them are muttering about leaving the island.</a:t>
            </a:r>
          </a:p>
        </p:txBody>
      </p:sp>
    </p:spTree>
    <p:extLst>
      <p:ext uri="{BB962C8B-B14F-4D97-AF65-F5344CB8AC3E}">
        <p14:creationId xmlns:p14="http://schemas.microsoft.com/office/powerpoint/2010/main" val="4086203358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1" y="1665516"/>
            <a:ext cx="11119757" cy="4980213"/>
          </a:xfrm>
        </p:spPr>
        <p:txBody>
          <a:bodyPr>
            <a:noAutofit/>
          </a:bodyPr>
          <a:lstStyle/>
          <a:p>
            <a:pPr algn="l"/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Fragile Earth </a:t>
            </a:r>
            <a:b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Tuvalu </a:t>
            </a:r>
            <a:b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b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3600" dirty="0" err="1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Tuvalu</a:t>
            </a: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is a group of low-tying coral islands in the South Pacific that </a:t>
            </a:r>
            <a:r>
              <a:rPr lang="en-GB" sz="36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appreciate</a:t>
            </a: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the warmth of being near the equator.  The highest ground is only a few metres above sea level, so global warming and rising seas are a real threat and not just a </a:t>
            </a:r>
            <a:r>
              <a:rPr lang="en-GB" sz="36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nuisance</a:t>
            </a: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to the islanders.  At high tide, the islanders’ </a:t>
            </a:r>
            <a:r>
              <a:rPr lang="en-GB" sz="36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shriek</a:t>
            </a: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to each other as their houses are at risk of flooding.  The </a:t>
            </a:r>
            <a:r>
              <a:rPr lang="en-GB" sz="3600" dirty="0" err="1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Tuvalese</a:t>
            </a: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face a worrying future and some of them are </a:t>
            </a:r>
            <a:r>
              <a:rPr lang="en-GB" sz="36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muttering</a:t>
            </a: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about leaving the island.</a:t>
            </a:r>
          </a:p>
        </p:txBody>
      </p:sp>
    </p:spTree>
    <p:extLst>
      <p:ext uri="{BB962C8B-B14F-4D97-AF65-F5344CB8AC3E}">
        <p14:creationId xmlns:p14="http://schemas.microsoft.com/office/powerpoint/2010/main" val="324299809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Write this sentence as I dictate it to you.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055596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26784-A357-92CE-B6B1-8F248D3D6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550" y="2901724"/>
            <a:ext cx="10515600" cy="2852737"/>
          </a:xfrm>
        </p:spPr>
        <p:txBody>
          <a:bodyPr>
            <a:normAutofit fontScale="90000"/>
          </a:bodyPr>
          <a:lstStyle/>
          <a:p>
            <a:r>
              <a:rPr lang="en-GB" sz="6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The </a:t>
            </a:r>
            <a:r>
              <a:rPr lang="en-GB" sz="6000" dirty="0" err="1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Tuvalese</a:t>
            </a:r>
            <a:r>
              <a:rPr lang="en-GB" sz="6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face a worrying future and some of them are muttering about leaving the island.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93CA3-7411-8BC7-47E4-02215E91D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4550" y="209551"/>
            <a:ext cx="10515600" cy="1500187"/>
          </a:xfrm>
        </p:spPr>
        <p:txBody>
          <a:bodyPr/>
          <a:lstStyle/>
          <a:p>
            <a:r>
              <a:rPr lang="en-GB" dirty="0"/>
              <a:t>Did you write it correctly?</a:t>
            </a:r>
          </a:p>
          <a:p>
            <a:r>
              <a:rPr lang="en-GB" dirty="0"/>
              <a:t>Edit your work and make sure you have it correct.</a:t>
            </a:r>
          </a:p>
          <a:p>
            <a:r>
              <a:rPr lang="en-GB" dirty="0"/>
              <a:t>Can you underline the spelling word that we have covered in this session?</a:t>
            </a:r>
          </a:p>
        </p:txBody>
      </p:sp>
    </p:spTree>
    <p:extLst>
      <p:ext uri="{BB962C8B-B14F-4D97-AF65-F5344CB8AC3E}">
        <p14:creationId xmlns:p14="http://schemas.microsoft.com/office/powerpoint/2010/main" val="1969658508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6  - Spring 2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4 - Friday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4214164962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4F5B669-C2C0-86BC-080E-25A2C56B748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268" t="14507" r="14286" b="14031"/>
          <a:stretch/>
        </p:blipFill>
        <p:spPr>
          <a:xfrm>
            <a:off x="163286" y="195943"/>
            <a:ext cx="11772900" cy="6714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6025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86711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Synonym -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535F987-B6BB-449C-A0AF-1FAAD87B9AF1}"/>
              </a:ext>
            </a:extLst>
          </p:cNvPr>
          <p:cNvSpPr txBox="1">
            <a:spLocks/>
          </p:cNvSpPr>
          <p:nvPr/>
        </p:nvSpPr>
        <p:spPr>
          <a:xfrm>
            <a:off x="838200" y="3694507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a word or phrase that means exactly or nearly the same as another word or phrase in the same language, for example shut is a synonym of close</a:t>
            </a:r>
          </a:p>
        </p:txBody>
      </p:sp>
    </p:spTree>
    <p:extLst>
      <p:ext uri="{BB962C8B-B14F-4D97-AF65-F5344CB8AC3E}">
        <p14:creationId xmlns:p14="http://schemas.microsoft.com/office/powerpoint/2010/main" val="3880644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Old challenge words…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502788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soldier</a:t>
            </a:r>
          </a:p>
        </p:txBody>
      </p:sp>
    </p:spTree>
    <p:extLst>
      <p:ext uri="{BB962C8B-B14F-4D97-AF65-F5344CB8AC3E}">
        <p14:creationId xmlns:p14="http://schemas.microsoft.com/office/powerpoint/2010/main" val="4194653941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stomach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101029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Old spelling rule words…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393091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shoulder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082379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smoulder</a:t>
            </a:r>
          </a:p>
        </p:txBody>
      </p:sp>
    </p:spTree>
    <p:extLst>
      <p:ext uri="{BB962C8B-B14F-4D97-AF65-F5344CB8AC3E}">
        <p14:creationId xmlns:p14="http://schemas.microsoft.com/office/powerpoint/2010/main" val="2719953855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poultry</a:t>
            </a:r>
          </a:p>
        </p:txBody>
      </p:sp>
    </p:spTree>
    <p:extLst>
      <p:ext uri="{BB962C8B-B14F-4D97-AF65-F5344CB8AC3E}">
        <p14:creationId xmlns:p14="http://schemas.microsoft.com/office/powerpoint/2010/main" val="2153273164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soul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273684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boulder</a:t>
            </a:r>
          </a:p>
        </p:txBody>
      </p:sp>
    </p:spTree>
    <p:extLst>
      <p:ext uri="{BB962C8B-B14F-4D97-AF65-F5344CB8AC3E}">
        <p14:creationId xmlns:p14="http://schemas.microsoft.com/office/powerpoint/2010/main" val="2816924632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mould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8610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86711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Antonym -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535F987-B6BB-449C-A0AF-1FAAD87B9AF1}"/>
              </a:ext>
            </a:extLst>
          </p:cNvPr>
          <p:cNvSpPr txBox="1">
            <a:spLocks/>
          </p:cNvSpPr>
          <p:nvPr/>
        </p:nvSpPr>
        <p:spPr>
          <a:xfrm>
            <a:off x="838200" y="3694507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a word opposite in meaning to another (e.g. bad and good)</a:t>
            </a:r>
          </a:p>
        </p:txBody>
      </p:sp>
    </p:spTree>
    <p:extLst>
      <p:ext uri="{BB962C8B-B14F-4D97-AF65-F5344CB8AC3E}">
        <p14:creationId xmlns:p14="http://schemas.microsoft.com/office/powerpoint/2010/main" val="3633365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mouldy</a:t>
            </a:r>
          </a:p>
        </p:txBody>
      </p:sp>
    </p:spTree>
    <p:extLst>
      <p:ext uri="{BB962C8B-B14F-4D97-AF65-F5344CB8AC3E}">
        <p14:creationId xmlns:p14="http://schemas.microsoft.com/office/powerpoint/2010/main" val="184964598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poultice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277470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spelling rule words…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474783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bellowed</a:t>
            </a:r>
          </a:p>
        </p:txBody>
      </p:sp>
    </p:spTree>
    <p:extLst>
      <p:ext uri="{BB962C8B-B14F-4D97-AF65-F5344CB8AC3E}">
        <p14:creationId xmlns:p14="http://schemas.microsoft.com/office/powerpoint/2010/main" val="1413045715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screeched</a:t>
            </a:r>
          </a:p>
        </p:txBody>
      </p:sp>
    </p:spTree>
    <p:extLst>
      <p:ext uri="{BB962C8B-B14F-4D97-AF65-F5344CB8AC3E}">
        <p14:creationId xmlns:p14="http://schemas.microsoft.com/office/powerpoint/2010/main" val="4213858259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squealed </a:t>
            </a:r>
          </a:p>
        </p:txBody>
      </p:sp>
    </p:spTree>
    <p:extLst>
      <p:ext uri="{BB962C8B-B14F-4D97-AF65-F5344CB8AC3E}">
        <p14:creationId xmlns:p14="http://schemas.microsoft.com/office/powerpoint/2010/main" val="2938272345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shrieked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879269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squawked</a:t>
            </a:r>
          </a:p>
        </p:txBody>
      </p:sp>
    </p:spTree>
    <p:extLst>
      <p:ext uri="{BB962C8B-B14F-4D97-AF65-F5344CB8AC3E}">
        <p14:creationId xmlns:p14="http://schemas.microsoft.com/office/powerpoint/2010/main" val="805782854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whispered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067830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murmured  </a:t>
            </a:r>
          </a:p>
        </p:txBody>
      </p:sp>
    </p:spTree>
    <p:extLst>
      <p:ext uri="{BB962C8B-B14F-4D97-AF65-F5344CB8AC3E}">
        <p14:creationId xmlns:p14="http://schemas.microsoft.com/office/powerpoint/2010/main" val="27926693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86711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Synonyms and Antonyms of…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535F987-B6BB-449C-A0AF-1FAAD87B9AF1}"/>
              </a:ext>
            </a:extLst>
          </p:cNvPr>
          <p:cNvSpPr txBox="1">
            <a:spLocks/>
          </p:cNvSpPr>
          <p:nvPr/>
        </p:nvSpPr>
        <p:spPr>
          <a:xfrm>
            <a:off x="838200" y="3694507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shouted</a:t>
            </a:r>
          </a:p>
        </p:txBody>
      </p:sp>
    </p:spTree>
    <p:extLst>
      <p:ext uri="{BB962C8B-B14F-4D97-AF65-F5344CB8AC3E}">
        <p14:creationId xmlns:p14="http://schemas.microsoft.com/office/powerpoint/2010/main" val="3787332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breathed  </a:t>
            </a:r>
          </a:p>
        </p:txBody>
      </p:sp>
    </p:spTree>
    <p:extLst>
      <p:ext uri="{BB962C8B-B14F-4D97-AF65-F5344CB8AC3E}">
        <p14:creationId xmlns:p14="http://schemas.microsoft.com/office/powerpoint/2010/main" val="3255785870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sighed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953568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muttered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349578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words…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055451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nuisance</a:t>
            </a:r>
          </a:p>
        </p:txBody>
      </p:sp>
    </p:spTree>
    <p:extLst>
      <p:ext uri="{BB962C8B-B14F-4D97-AF65-F5344CB8AC3E}">
        <p14:creationId xmlns:p14="http://schemas.microsoft.com/office/powerpoint/2010/main" val="2335409816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appreciate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813666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975758" y="2274838"/>
            <a:ext cx="90460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Quick Quiz time…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3625788919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642258" y="560338"/>
            <a:ext cx="11168742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Did you get them correct?</a:t>
            </a:r>
          </a:p>
          <a:p>
            <a:r>
              <a:rPr lang="en-GB" sz="4400" i="1" dirty="0">
                <a:latin typeface="Twinkl Cursive Looped" panose="02000000000000000000" pitchFamily="2" charset="0"/>
              </a:rPr>
              <a:t>Edit your work.</a:t>
            </a:r>
          </a:p>
          <a:p>
            <a:pPr algn="ctr"/>
            <a:endParaRPr lang="en-GB" sz="5400" dirty="0">
              <a:latin typeface="Twinkl Cursive Looped" panose="02000000000000000000" pitchFamily="2" charset="0"/>
            </a:endParaRPr>
          </a:p>
          <a:p>
            <a:pPr algn="ctr"/>
            <a:r>
              <a:rPr lang="en-GB" sz="5400" dirty="0">
                <a:latin typeface="Twinkl Cursive Looped" panose="02000000000000000000" pitchFamily="2" charset="0"/>
              </a:rPr>
              <a:t>soldier  stomach smoulder mouldy  nuisance appreciate bellowed shrieked murmured muttered </a:t>
            </a:r>
          </a:p>
        </p:txBody>
      </p:sp>
    </p:spTree>
    <p:extLst>
      <p:ext uri="{BB962C8B-B14F-4D97-AF65-F5344CB8AC3E}">
        <p14:creationId xmlns:p14="http://schemas.microsoft.com/office/powerpoint/2010/main" val="3886991875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975758" y="2274838"/>
            <a:ext cx="90460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Word class time…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1301617929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95942" y="4085308"/>
            <a:ext cx="118001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>
                <a:solidFill>
                  <a:schemeClr val="accent2"/>
                </a:solidFill>
                <a:latin typeface="Twinkl Cursive Looped" panose="02000000000000000000" pitchFamily="2" charset="0"/>
              </a:rPr>
              <a:t>Pronoun</a:t>
            </a:r>
            <a:r>
              <a:rPr lang="fr-FR" sz="2800" dirty="0">
                <a:solidFill>
                  <a:schemeClr val="accent2"/>
                </a:solidFill>
                <a:latin typeface="Twinkl Cursive Looped" panose="02000000000000000000" pitchFamily="2" charset="0"/>
              </a:rPr>
              <a:t> </a:t>
            </a:r>
            <a:r>
              <a:rPr lang="fr-FR" sz="2800" dirty="0" err="1">
                <a:solidFill>
                  <a:schemeClr val="accent2"/>
                </a:solidFill>
                <a:latin typeface="Twinkl Cursive Looped" panose="02000000000000000000" pitchFamily="2" charset="0"/>
              </a:rPr>
              <a:t>verb</a:t>
            </a:r>
            <a:r>
              <a:rPr lang="fr-FR" sz="2800" dirty="0">
                <a:solidFill>
                  <a:schemeClr val="accent2"/>
                </a:solidFill>
                <a:latin typeface="Twinkl Cursive Looped" panose="02000000000000000000" pitchFamily="2" charset="0"/>
              </a:rPr>
              <a:t> </a:t>
            </a:r>
            <a:r>
              <a:rPr lang="fr-FR" sz="2800" dirty="0" err="1">
                <a:solidFill>
                  <a:schemeClr val="accent2"/>
                </a:solidFill>
                <a:latin typeface="Twinkl Cursive Looped" panose="02000000000000000000" pitchFamily="2" charset="0"/>
              </a:rPr>
              <a:t>determiner</a:t>
            </a:r>
            <a:r>
              <a:rPr lang="fr-FR" sz="2800" dirty="0">
                <a:solidFill>
                  <a:schemeClr val="accent2"/>
                </a:solidFill>
                <a:latin typeface="Twinkl Cursive Looped" panose="02000000000000000000" pitchFamily="2" charset="0"/>
              </a:rPr>
              <a:t> </a:t>
            </a:r>
            <a:r>
              <a:rPr lang="fr-FR" sz="2800" dirty="0" err="1">
                <a:solidFill>
                  <a:schemeClr val="accent2"/>
                </a:solidFill>
                <a:latin typeface="Twinkl Cursive Looped" panose="02000000000000000000" pitchFamily="2" charset="0"/>
              </a:rPr>
              <a:t>noun</a:t>
            </a:r>
            <a:r>
              <a:rPr lang="fr-FR" sz="2800" dirty="0">
                <a:solidFill>
                  <a:schemeClr val="accent2"/>
                </a:solidFill>
                <a:latin typeface="Twinkl Cursive Looped" panose="02000000000000000000" pitchFamily="2" charset="0"/>
              </a:rPr>
              <a:t> </a:t>
            </a:r>
            <a:r>
              <a:rPr lang="fr-FR" sz="2800" dirty="0" err="1">
                <a:solidFill>
                  <a:schemeClr val="accent2"/>
                </a:solidFill>
                <a:latin typeface="Twinkl Cursive Looped" panose="02000000000000000000" pitchFamily="2" charset="0"/>
              </a:rPr>
              <a:t>verb</a:t>
            </a:r>
            <a:r>
              <a:rPr lang="fr-FR" sz="2800" dirty="0">
                <a:solidFill>
                  <a:schemeClr val="accent2"/>
                </a:solidFill>
                <a:latin typeface="Twinkl Cursive Looped" panose="02000000000000000000" pitchFamily="2" charset="0"/>
              </a:rPr>
              <a:t> </a:t>
            </a:r>
            <a:r>
              <a:rPr lang="fr-FR" sz="2800" dirty="0" err="1">
                <a:solidFill>
                  <a:schemeClr val="accent2"/>
                </a:solidFill>
                <a:latin typeface="Twinkl Cursive Looped" panose="02000000000000000000" pitchFamily="2" charset="0"/>
              </a:rPr>
              <a:t>determiner</a:t>
            </a:r>
            <a:r>
              <a:rPr lang="fr-FR" sz="2800" dirty="0">
                <a:solidFill>
                  <a:schemeClr val="accent2"/>
                </a:solidFill>
                <a:latin typeface="Twinkl Cursive Looped" panose="02000000000000000000" pitchFamily="2" charset="0"/>
              </a:rPr>
              <a:t> </a:t>
            </a:r>
            <a:r>
              <a:rPr lang="fr-FR" sz="2800" dirty="0" err="1">
                <a:solidFill>
                  <a:schemeClr val="accent2"/>
                </a:solidFill>
                <a:latin typeface="Twinkl Cursive Looped" panose="02000000000000000000" pitchFamily="2" charset="0"/>
              </a:rPr>
              <a:t>noun</a:t>
            </a:r>
            <a:r>
              <a:rPr lang="fr-FR" sz="2800" dirty="0">
                <a:solidFill>
                  <a:schemeClr val="accent2"/>
                </a:solidFill>
                <a:latin typeface="Twinkl Cursive Looped" panose="02000000000000000000" pitchFamily="2" charset="0"/>
              </a:rPr>
              <a:t> </a:t>
            </a:r>
            <a:r>
              <a:rPr lang="fr-FR" sz="2800" dirty="0" err="1">
                <a:solidFill>
                  <a:schemeClr val="accent2"/>
                </a:solidFill>
                <a:latin typeface="Twinkl Cursive Looped" panose="02000000000000000000" pitchFamily="2" charset="0"/>
              </a:rPr>
              <a:t>verb</a:t>
            </a:r>
            <a:r>
              <a:rPr lang="fr-FR" sz="2800" dirty="0">
                <a:solidFill>
                  <a:schemeClr val="accent2"/>
                </a:solidFill>
                <a:latin typeface="Twinkl Cursive Looped" panose="02000000000000000000" pitchFamily="2" charset="0"/>
              </a:rPr>
              <a:t> </a:t>
            </a:r>
            <a:r>
              <a:rPr lang="fr-FR" sz="2800" dirty="0" err="1">
                <a:solidFill>
                  <a:schemeClr val="accent2"/>
                </a:solidFill>
                <a:latin typeface="Twinkl Cursive Looped" panose="02000000000000000000" pitchFamily="2" charset="0"/>
              </a:rPr>
              <a:t>preposition</a:t>
            </a:r>
            <a:r>
              <a:rPr lang="fr-FR" sz="2800" dirty="0">
                <a:solidFill>
                  <a:schemeClr val="accent2"/>
                </a:solidFill>
                <a:latin typeface="Twinkl Cursive Looped" panose="02000000000000000000" pitchFamily="2" charset="0"/>
              </a:rPr>
              <a:t> </a:t>
            </a:r>
            <a:r>
              <a:rPr lang="fr-FR" sz="2800" dirty="0" err="1">
                <a:solidFill>
                  <a:schemeClr val="accent2"/>
                </a:solidFill>
                <a:latin typeface="Twinkl Cursive Looped" panose="02000000000000000000" pitchFamily="2" charset="0"/>
              </a:rPr>
              <a:t>determiner</a:t>
            </a:r>
            <a:r>
              <a:rPr lang="fr-FR" sz="2800" dirty="0">
                <a:solidFill>
                  <a:schemeClr val="accent2"/>
                </a:solidFill>
                <a:latin typeface="Twinkl Cursive Looped" panose="02000000000000000000" pitchFamily="2" charset="0"/>
              </a:rPr>
              <a:t> </a:t>
            </a:r>
            <a:r>
              <a:rPr lang="fr-FR" sz="2800" dirty="0" err="1">
                <a:solidFill>
                  <a:schemeClr val="accent2"/>
                </a:solidFill>
                <a:latin typeface="Twinkl Cursive Looped" panose="02000000000000000000" pitchFamily="2" charset="0"/>
              </a:rPr>
              <a:t>noun</a:t>
            </a:r>
            <a:endParaRPr lang="en-GB" sz="6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00F0D3-C8EE-77CA-D8A5-2252D46724AA}"/>
              </a:ext>
            </a:extLst>
          </p:cNvPr>
          <p:cNvSpPr txBox="1"/>
          <p:nvPr/>
        </p:nvSpPr>
        <p:spPr>
          <a:xfrm>
            <a:off x="451759" y="1956022"/>
            <a:ext cx="115170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Twinkl Cursive Looped" panose="02000000000000000000" pitchFamily="2" charset="0"/>
              </a:rPr>
              <a:t>It is a nuisance having all those people clomping through the house. </a:t>
            </a:r>
            <a:endParaRPr lang="en-GB" sz="6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5313488-7E4A-79E2-52CD-B230AB2EBC8A}"/>
              </a:ext>
            </a:extLst>
          </p:cNvPr>
          <p:cNvSpPr/>
          <p:nvPr/>
        </p:nvSpPr>
        <p:spPr>
          <a:xfrm>
            <a:off x="1975758" y="2094522"/>
            <a:ext cx="2024742" cy="523219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2A7888-AA45-7396-3E3D-4AC6E69CC2E9}"/>
              </a:ext>
            </a:extLst>
          </p:cNvPr>
          <p:cNvSpPr/>
          <p:nvPr/>
        </p:nvSpPr>
        <p:spPr>
          <a:xfrm>
            <a:off x="4163787" y="4085308"/>
            <a:ext cx="914401" cy="523219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453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bellowed 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A530E73-DC37-40A1-CC84-FA7D17B30A6B}"/>
              </a:ext>
            </a:extLst>
          </p:cNvPr>
          <p:cNvSpPr/>
          <p:nvPr/>
        </p:nvSpPr>
        <p:spPr>
          <a:xfrm>
            <a:off x="4898571" y="3551633"/>
            <a:ext cx="2204357" cy="75715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0" name="Picture 6" descr="Bellowing Stock Illustrations – 22 Bellowing Stock Illustrations, Vectors &amp;  Clipart - Dreamstime">
            <a:extLst>
              <a:ext uri="{FF2B5EF4-FFF2-40B4-BE49-F238E27FC236}">
                <a16:creationId xmlns:a16="http://schemas.microsoft.com/office/drawing/2014/main" id="{758042D4-A6E5-5B83-1650-5A3BF61369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084" y="377598"/>
            <a:ext cx="2466975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9855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337458" y="3659538"/>
            <a:ext cx="118001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chemeClr val="accent2"/>
                </a:solidFill>
                <a:latin typeface="Twinkl Cursive Looped" panose="02000000000000000000" pitchFamily="2" charset="0"/>
              </a:rPr>
              <a:t>Pronoun model verb verb determiner noun pronoun verb verb pronoun</a:t>
            </a:r>
            <a:endParaRPr lang="en-GB" sz="6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00F0D3-C8EE-77CA-D8A5-2252D46724AA}"/>
              </a:ext>
            </a:extLst>
          </p:cNvPr>
          <p:cNvSpPr txBox="1"/>
          <p:nvPr/>
        </p:nvSpPr>
        <p:spPr>
          <a:xfrm>
            <a:off x="337458" y="2013523"/>
            <a:ext cx="115170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Twinkl Cursive Looped" panose="02000000000000000000" pitchFamily="2" charset="0"/>
              </a:rPr>
              <a:t>I would appreciate any information you could give me. </a:t>
            </a:r>
            <a:endParaRPr lang="en-GB" sz="6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5313488-7E4A-79E2-52CD-B230AB2EBC8A}"/>
              </a:ext>
            </a:extLst>
          </p:cNvPr>
          <p:cNvSpPr/>
          <p:nvPr/>
        </p:nvSpPr>
        <p:spPr>
          <a:xfrm>
            <a:off x="2171701" y="2059689"/>
            <a:ext cx="2547256" cy="615553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2A7888-AA45-7396-3E3D-4AC6E69CC2E9}"/>
              </a:ext>
            </a:extLst>
          </p:cNvPr>
          <p:cNvSpPr/>
          <p:nvPr/>
        </p:nvSpPr>
        <p:spPr>
          <a:xfrm>
            <a:off x="3567794" y="3677805"/>
            <a:ext cx="936171" cy="523219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437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 animBg="1"/>
    </p:bldLst>
  </p:timing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95944" y="2274838"/>
            <a:ext cx="1174024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Etymology </a:t>
            </a:r>
          </a:p>
          <a:p>
            <a:endParaRPr lang="en-GB" sz="7200" dirty="0">
              <a:solidFill>
                <a:srgbClr val="FF0000"/>
              </a:solidFill>
              <a:latin typeface="Twinkl Cursive Looped" panose="02000000000000000000" pitchFamily="2" charset="0"/>
            </a:endParaRPr>
          </a:p>
          <a:p>
            <a:r>
              <a:rPr lang="en-GB" sz="7200" dirty="0">
                <a:solidFill>
                  <a:srgbClr val="FF0000"/>
                </a:solidFill>
                <a:latin typeface="Twinkl Cursive Looped" panose="02000000000000000000" pitchFamily="2" charset="0"/>
              </a:rPr>
              <a:t>The history of a word….</a:t>
            </a:r>
            <a:endParaRPr lang="en-GB" sz="4800" dirty="0">
              <a:solidFill>
                <a:srgbClr val="FF0000"/>
              </a:solidFill>
              <a:latin typeface="Twinkl Cursive Looped" panose="02000000000000000000" pitchFamily="2" charset="0"/>
            </a:endParaRP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2837496174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225879" y="1719667"/>
            <a:ext cx="1174024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83001D"/>
                </a:solidFill>
                <a:effectLst/>
              </a:rPr>
              <a:t>nuisance </a:t>
            </a:r>
          </a:p>
          <a:p>
            <a:endParaRPr lang="en-GB" b="1" dirty="0">
              <a:solidFill>
                <a:srgbClr val="83001D"/>
              </a:solidFill>
              <a:effectLst/>
            </a:endParaRPr>
          </a:p>
          <a:p>
            <a:r>
              <a:rPr lang="en-GB" b="1" dirty="0">
                <a:solidFill>
                  <a:srgbClr val="83001D"/>
                </a:solidFill>
                <a:effectLst/>
              </a:rPr>
              <a:t>late Middle English (in the sense ‘injury, hurt’): from Old French, ‘hurt’, from the verb </a:t>
            </a:r>
            <a:r>
              <a:rPr lang="en-GB" b="1" dirty="0" err="1">
                <a:solidFill>
                  <a:srgbClr val="83001D"/>
                </a:solidFill>
                <a:effectLst/>
              </a:rPr>
              <a:t>nuire</a:t>
            </a:r>
            <a:r>
              <a:rPr lang="en-GB" b="1" dirty="0">
                <a:solidFill>
                  <a:srgbClr val="83001D"/>
                </a:solidFill>
                <a:effectLst/>
              </a:rPr>
              <a:t>, from Latin </a:t>
            </a:r>
            <a:r>
              <a:rPr lang="en-GB" b="1" dirty="0" err="1">
                <a:solidFill>
                  <a:srgbClr val="83001D"/>
                </a:solidFill>
                <a:effectLst/>
              </a:rPr>
              <a:t>nocere</a:t>
            </a:r>
            <a:r>
              <a:rPr lang="en-GB" b="1" dirty="0">
                <a:solidFill>
                  <a:srgbClr val="83001D"/>
                </a:solidFill>
                <a:effectLst/>
              </a:rPr>
              <a:t> ‘to harm’.</a:t>
            </a:r>
          </a:p>
          <a:p>
            <a:endParaRPr lang="en-GB" b="1" dirty="0">
              <a:solidFill>
                <a:srgbClr val="83001D"/>
              </a:solidFill>
              <a:effectLst/>
            </a:endParaRPr>
          </a:p>
          <a:p>
            <a:r>
              <a:rPr lang="en-GB" b="1" dirty="0">
                <a:solidFill>
                  <a:srgbClr val="83001D"/>
                </a:solidFill>
                <a:effectLst/>
              </a:rPr>
              <a:t>appreciate </a:t>
            </a:r>
          </a:p>
          <a:p>
            <a:endParaRPr lang="en-GB" b="1" dirty="0">
              <a:solidFill>
                <a:srgbClr val="83001D"/>
              </a:solidFill>
              <a:effectLst/>
            </a:endParaRPr>
          </a:p>
          <a:p>
            <a:r>
              <a:rPr lang="en-GB" b="1" dirty="0">
                <a:solidFill>
                  <a:srgbClr val="83001D"/>
                </a:solidFill>
                <a:effectLst/>
              </a:rPr>
              <a:t>mid 16th century: from late Latin </a:t>
            </a:r>
            <a:r>
              <a:rPr lang="en-GB" b="1" dirty="0" err="1">
                <a:solidFill>
                  <a:srgbClr val="83001D"/>
                </a:solidFill>
                <a:effectLst/>
              </a:rPr>
              <a:t>appretiat</a:t>
            </a:r>
            <a:r>
              <a:rPr lang="en-GB" b="1" dirty="0">
                <a:solidFill>
                  <a:srgbClr val="83001D"/>
                </a:solidFill>
                <a:effectLst/>
              </a:rPr>
              <a:t>- ‘set at a price, appraised’, from the verb </a:t>
            </a:r>
            <a:r>
              <a:rPr lang="en-GB" b="1" dirty="0" err="1">
                <a:solidFill>
                  <a:srgbClr val="83001D"/>
                </a:solidFill>
                <a:effectLst/>
              </a:rPr>
              <a:t>appretiare</a:t>
            </a:r>
            <a:r>
              <a:rPr lang="en-GB" b="1" dirty="0">
                <a:solidFill>
                  <a:srgbClr val="83001D"/>
                </a:solidFill>
                <a:effectLst/>
              </a:rPr>
              <a:t>, from ad- ‘to’ + </a:t>
            </a:r>
            <a:r>
              <a:rPr lang="en-GB" b="1" dirty="0" err="1">
                <a:solidFill>
                  <a:srgbClr val="83001D"/>
                </a:solidFill>
                <a:effectLst/>
              </a:rPr>
              <a:t>pretium</a:t>
            </a:r>
            <a:r>
              <a:rPr lang="en-GB" b="1" dirty="0">
                <a:solidFill>
                  <a:srgbClr val="83001D"/>
                </a:solidFill>
                <a:effectLst/>
              </a:rPr>
              <a:t> ‘price’.</a:t>
            </a:r>
          </a:p>
          <a:p>
            <a:br>
              <a:rPr lang="en-GB" b="1" dirty="0">
                <a:solidFill>
                  <a:srgbClr val="83001D"/>
                </a:solidFill>
                <a:effectLst/>
                <a:hlinkClick r:id="rId3"/>
              </a:rPr>
            </a:b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172481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225879" y="1050195"/>
            <a:ext cx="1174024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Let’s </a:t>
            </a:r>
            <a:r>
              <a:rPr lang="en-GB" sz="7200" i="1" dirty="0">
                <a:latin typeface="Twinkl Cursive Looped" panose="02000000000000000000" pitchFamily="2" charset="0"/>
              </a:rPr>
              <a:t>investigate….</a:t>
            </a:r>
          </a:p>
          <a:p>
            <a:endParaRPr lang="en-GB" sz="7200" i="1" dirty="0">
              <a:latin typeface="Twinkl Cursive Looped" panose="02000000000000000000" pitchFamily="2" charset="0"/>
            </a:endParaRPr>
          </a:p>
          <a:p>
            <a:r>
              <a:rPr lang="en-GB" sz="5400" i="1" dirty="0">
                <a:latin typeface="Twinkl Cursive Looped" panose="02000000000000000000" pitchFamily="2" charset="0"/>
              </a:rPr>
              <a:t>Write spelling questions for the challenge words and then a mark scheme to show where children may go wrong. </a:t>
            </a:r>
          </a:p>
        </p:txBody>
      </p:sp>
    </p:spTree>
    <p:extLst>
      <p:ext uri="{BB962C8B-B14F-4D97-AF65-F5344CB8AC3E}">
        <p14:creationId xmlns:p14="http://schemas.microsoft.com/office/powerpoint/2010/main" val="40273909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screeched 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A530E73-DC37-40A1-CC84-FA7D17B30A6B}"/>
              </a:ext>
            </a:extLst>
          </p:cNvPr>
          <p:cNvSpPr/>
          <p:nvPr/>
        </p:nvSpPr>
        <p:spPr>
          <a:xfrm>
            <a:off x="4898571" y="3551633"/>
            <a:ext cx="2204357" cy="75715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8370" name="Picture 2" descr="Screeching Cat Cartoon Stock Clipart | Royalty-Free | FreeImages">
            <a:extLst>
              <a:ext uri="{FF2B5EF4-FFF2-40B4-BE49-F238E27FC236}">
                <a16:creationId xmlns:a16="http://schemas.microsoft.com/office/drawing/2014/main" id="{EEAB0B86-EA22-C4E9-760C-7A0119330C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495" y="30003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0157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squealed 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A530E73-DC37-40A1-CC84-FA7D17B30A6B}"/>
              </a:ext>
            </a:extLst>
          </p:cNvPr>
          <p:cNvSpPr/>
          <p:nvPr/>
        </p:nvSpPr>
        <p:spPr>
          <a:xfrm>
            <a:off x="4898571" y="3551633"/>
            <a:ext cx="2204357" cy="75715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9394" name="Picture 2" descr="97 Squealing Clip Art | Royalty Free - GoGraph">
            <a:extLst>
              <a:ext uri="{FF2B5EF4-FFF2-40B4-BE49-F238E27FC236}">
                <a16:creationId xmlns:a16="http://schemas.microsoft.com/office/drawing/2014/main" id="{68D96EDB-CC27-8FA4-E70B-7EDA0B0EB0C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33"/>
          <a:stretch/>
        </p:blipFill>
        <p:spPr bwMode="auto">
          <a:xfrm>
            <a:off x="393927" y="56981"/>
            <a:ext cx="1704975" cy="1690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5231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bellowed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B20B61-5057-D7DD-C3F9-0AB185533D24}"/>
              </a:ext>
            </a:extLst>
          </p:cNvPr>
          <p:cNvSpPr txBox="1"/>
          <p:nvPr/>
        </p:nvSpPr>
        <p:spPr>
          <a:xfrm>
            <a:off x="259216" y="2022961"/>
            <a:ext cx="11673568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s</a:t>
            </a:r>
            <a:r>
              <a:rPr lang="en-GB" sz="6000" noProof="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ynonym</a:t>
            </a:r>
            <a:r>
              <a:rPr lang="en-GB" sz="6000" noProof="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 of shouted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 (of a person or animal) emit a deep loud roar, typically in pain or anger </a:t>
            </a:r>
          </a:p>
        </p:txBody>
      </p:sp>
      <p:pic>
        <p:nvPicPr>
          <p:cNvPr id="6" name="Picture 6" descr="Bellowing Stock Illustrations – 22 Bellowing Stock Illustrations, Vectors &amp;  Clipart - Dreamstime">
            <a:extLst>
              <a:ext uri="{FF2B5EF4-FFF2-40B4-BE49-F238E27FC236}">
                <a16:creationId xmlns:a16="http://schemas.microsoft.com/office/drawing/2014/main" id="{A0C62CB6-A4C8-6516-CB2E-8D4A0CD3C4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16" y="85328"/>
            <a:ext cx="2466975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228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6  - Spring 2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4 - Monday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8643767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screeched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B20B61-5057-D7DD-C3F9-0AB185533D24}"/>
              </a:ext>
            </a:extLst>
          </p:cNvPr>
          <p:cNvSpPr txBox="1"/>
          <p:nvPr/>
        </p:nvSpPr>
        <p:spPr>
          <a:xfrm>
            <a:off x="259216" y="2022961"/>
            <a:ext cx="11673568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s</a:t>
            </a:r>
            <a:r>
              <a:rPr lang="en-GB" sz="6000" noProof="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ynonym</a:t>
            </a:r>
            <a:r>
              <a:rPr lang="en-GB" sz="6000" noProof="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 of shouted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 (of a person or animal) give a loud, harsh, piercing cry </a:t>
            </a:r>
          </a:p>
        </p:txBody>
      </p:sp>
      <p:pic>
        <p:nvPicPr>
          <p:cNvPr id="3" name="Picture 2" descr="Screeching Cat Cartoon Stock Clipart | Royalty-Free | FreeImages">
            <a:extLst>
              <a:ext uri="{FF2B5EF4-FFF2-40B4-BE49-F238E27FC236}">
                <a16:creationId xmlns:a16="http://schemas.microsoft.com/office/drawing/2014/main" id="{9A79FAEF-DD2C-64CC-8031-95B00A208B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195" y="18913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0991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squealed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B20B61-5057-D7DD-C3F9-0AB185533D24}"/>
              </a:ext>
            </a:extLst>
          </p:cNvPr>
          <p:cNvSpPr txBox="1"/>
          <p:nvPr/>
        </p:nvSpPr>
        <p:spPr>
          <a:xfrm>
            <a:off x="259216" y="2022961"/>
            <a:ext cx="11673568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s</a:t>
            </a:r>
            <a:r>
              <a:rPr lang="en-GB" sz="6000" noProof="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ynonym</a:t>
            </a:r>
            <a:r>
              <a:rPr lang="en-GB" sz="6000" noProof="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 of shouted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 say something in a high-pitched, excited tone </a:t>
            </a:r>
          </a:p>
        </p:txBody>
      </p:sp>
      <p:pic>
        <p:nvPicPr>
          <p:cNvPr id="3" name="Picture 2" descr="97 Squealing Clip Art | Royalty Free - GoGraph">
            <a:extLst>
              <a:ext uri="{FF2B5EF4-FFF2-40B4-BE49-F238E27FC236}">
                <a16:creationId xmlns:a16="http://schemas.microsoft.com/office/drawing/2014/main" id="{9BE80FE8-FE10-7172-61C0-ABAFAE2987F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33"/>
          <a:stretch/>
        </p:blipFill>
        <p:spPr bwMode="auto">
          <a:xfrm>
            <a:off x="393927" y="56981"/>
            <a:ext cx="1704975" cy="1690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2656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creature bellowed in agony.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996996" y="3624943"/>
            <a:ext cx="3118303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199839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She hit her brother and he screeched with pain.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8637814" y="2948070"/>
            <a:ext cx="3037115" cy="767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99949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 “Don't you dare!” they squealed.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8409213" y="3608614"/>
            <a:ext cx="3004458" cy="9538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203475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4380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nuisance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person or thing causing inconvenience or annoyance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4102" name="Picture 6">
            <a:extLst>
              <a:ext uri="{FF2B5EF4-FFF2-40B4-BE49-F238E27FC236}">
                <a16:creationId xmlns:a16="http://schemas.microsoft.com/office/drawing/2014/main" id="{63486B7D-0755-677F-40B4-C312CBE1EB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812" y="218906"/>
            <a:ext cx="2581275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0293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686" y="3009472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is a nuisance having all those people clomping through the house.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167742" y="2834109"/>
            <a:ext cx="2808515" cy="9161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571660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appreciate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VERB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1" y="4246578"/>
            <a:ext cx="11614375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be grateful for (something)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8198" name="Picture 6" descr="181,485 Appreciation Images, Stock Photos &amp; Vectors | Shutterstock">
            <a:extLst>
              <a:ext uri="{FF2B5EF4-FFF2-40B4-BE49-F238E27FC236}">
                <a16:creationId xmlns:a16="http://schemas.microsoft.com/office/drawing/2014/main" id="{87310DB4-88E8-25AA-7A9C-7281BFE0C96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86"/>
          <a:stretch/>
        </p:blipFill>
        <p:spPr bwMode="auto">
          <a:xfrm>
            <a:off x="191181" y="251732"/>
            <a:ext cx="2828925" cy="1511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970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 would appreciate any information you could give me.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184071" y="3031075"/>
            <a:ext cx="3314700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611828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18E32CE-78F1-29BE-F144-79EF77442D0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268" t="14507" r="14286" b="14031"/>
          <a:stretch/>
        </p:blipFill>
        <p:spPr>
          <a:xfrm>
            <a:off x="163286" y="195943"/>
            <a:ext cx="11772900" cy="6714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9133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Practise and Apply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8626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1" y="1665516"/>
            <a:ext cx="11119757" cy="4980213"/>
          </a:xfrm>
        </p:spPr>
        <p:txBody>
          <a:bodyPr>
            <a:noAutofit/>
          </a:bodyPr>
          <a:lstStyle/>
          <a:p>
            <a:pPr algn="l"/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Fragile Earth </a:t>
            </a:r>
            <a:b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Tuvalu </a:t>
            </a:r>
            <a:b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b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3600" dirty="0" err="1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Tuvalu</a:t>
            </a: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is a group of low-tying coral islands in the South Pacific that appreciate the warmth of being near the equator.  The highest ground is only a few metres above sea level, so global warming and rising seas are a real threat and not just a nuisance to the islanders.  At high tide, the islanders’ shriek to each other as their houses are at risk of flooding.  The </a:t>
            </a:r>
            <a:r>
              <a:rPr lang="en-GB" sz="3600" dirty="0" err="1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Tuvalese</a:t>
            </a: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face a worrying future and some of them are muttering about leaving the island.</a:t>
            </a:r>
          </a:p>
        </p:txBody>
      </p:sp>
    </p:spTree>
    <p:extLst>
      <p:ext uri="{BB962C8B-B14F-4D97-AF65-F5344CB8AC3E}">
        <p14:creationId xmlns:p14="http://schemas.microsoft.com/office/powerpoint/2010/main" val="16582173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1" y="1665516"/>
            <a:ext cx="11119757" cy="4980213"/>
          </a:xfrm>
        </p:spPr>
        <p:txBody>
          <a:bodyPr>
            <a:noAutofit/>
          </a:bodyPr>
          <a:lstStyle/>
          <a:p>
            <a:pPr algn="l"/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Fragile Earth </a:t>
            </a:r>
            <a:b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Tuvalu </a:t>
            </a:r>
            <a:b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b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3600" dirty="0" err="1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Tuvalu</a:t>
            </a: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is a group of low-tying coral islands in the South Pacific that </a:t>
            </a:r>
            <a:r>
              <a:rPr lang="en-GB" sz="36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appreciate</a:t>
            </a: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the warmth of being near the equator.  The highest ground is only a few metres above sea level, so global warming and rising seas are a real threat and not just a </a:t>
            </a:r>
            <a:r>
              <a:rPr lang="en-GB" sz="36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nuisance</a:t>
            </a: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to the islanders.  At high tide, the islanders’ </a:t>
            </a:r>
            <a:r>
              <a:rPr lang="en-GB" sz="36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shriek</a:t>
            </a: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to each other as their houses are at risk of flooding.  The </a:t>
            </a:r>
            <a:r>
              <a:rPr lang="en-GB" sz="3600" dirty="0" err="1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Tuvalese</a:t>
            </a: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face a worrying future and some of them are </a:t>
            </a:r>
            <a:r>
              <a:rPr lang="en-GB" sz="36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muttering</a:t>
            </a: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about leaving the island.</a:t>
            </a:r>
          </a:p>
        </p:txBody>
      </p:sp>
    </p:spTree>
    <p:extLst>
      <p:ext uri="{BB962C8B-B14F-4D97-AF65-F5344CB8AC3E}">
        <p14:creationId xmlns:p14="http://schemas.microsoft.com/office/powerpoint/2010/main" val="24233016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Write this sentence as I dictate it to you.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2335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26784-A357-92CE-B6B1-8F248D3D6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550" y="2901724"/>
            <a:ext cx="10515600" cy="2852737"/>
          </a:xfrm>
        </p:spPr>
        <p:txBody>
          <a:bodyPr>
            <a:normAutofit fontScale="90000"/>
          </a:bodyPr>
          <a:lstStyle/>
          <a:p>
            <a:r>
              <a:rPr lang="en-GB" sz="6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Tuvalu is a group of low-tying coral islands in the South Pacific that appreciate the warmth of being near the equator. 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93CA3-7411-8BC7-47E4-02215E91D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4550" y="209551"/>
            <a:ext cx="10515600" cy="1500187"/>
          </a:xfrm>
        </p:spPr>
        <p:txBody>
          <a:bodyPr/>
          <a:lstStyle/>
          <a:p>
            <a:r>
              <a:rPr lang="en-GB" dirty="0"/>
              <a:t>Did you write it correctly?</a:t>
            </a:r>
          </a:p>
          <a:p>
            <a:r>
              <a:rPr lang="en-GB" dirty="0"/>
              <a:t>Edit your work and make sure you have it correct.</a:t>
            </a:r>
          </a:p>
          <a:p>
            <a:r>
              <a:rPr lang="en-GB" dirty="0"/>
              <a:t>Can you underline the spelling word that we have covered in this session?</a:t>
            </a:r>
          </a:p>
        </p:txBody>
      </p:sp>
    </p:spTree>
    <p:extLst>
      <p:ext uri="{BB962C8B-B14F-4D97-AF65-F5344CB8AC3E}">
        <p14:creationId xmlns:p14="http://schemas.microsoft.com/office/powerpoint/2010/main" val="95828850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698171" y="1720840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6  - Spring 2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4 - Tuesday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36347645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18E32CE-78F1-29BE-F144-79EF77442D0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268" t="14507" r="14286" b="14031"/>
          <a:stretch/>
        </p:blipFill>
        <p:spPr>
          <a:xfrm>
            <a:off x="163286" y="195943"/>
            <a:ext cx="11772900" cy="6714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90584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98764080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50796012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soldier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593272" y="1727051"/>
            <a:ext cx="1161437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</a:t>
            </a:r>
            <a:r>
              <a:rPr kumimoji="0" lang="en-GB" sz="4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person who serves in an army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5128" name="Picture 8" descr="Image result for soldierr clipart">
            <a:extLst>
              <a:ext uri="{FF2B5EF4-FFF2-40B4-BE49-F238E27FC236}">
                <a16:creationId xmlns:a16="http://schemas.microsoft.com/office/drawing/2014/main" id="{55B25AEB-ACD5-B6D5-C17F-060F058B2F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65" y="64938"/>
            <a:ext cx="1609725" cy="332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3989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78623693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stomach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4819991"/>
            <a:ext cx="11614375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a saclike expansion of the digestive system, between the oesophagus and the small intestine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10248" name="Picture 8" descr="Image result for stomach clipart">
            <a:extLst>
              <a:ext uri="{FF2B5EF4-FFF2-40B4-BE49-F238E27FC236}">
                <a16:creationId xmlns:a16="http://schemas.microsoft.com/office/drawing/2014/main" id="{7CBC1877-F639-0CF3-1875-E3255F7133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429241"/>
            <a:ext cx="1409700" cy="189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8956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915" y="1398981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Sound </a:t>
            </a:r>
            <a:r>
              <a:rPr lang="en-GB" dirty="0" err="1">
                <a:latin typeface="Twinkl Cursive Looped" panose="02000000000000000000" pitchFamily="2" charset="0"/>
              </a:rPr>
              <a:t>ou</a:t>
            </a:r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C5BBA836-EA08-6CA6-F7E6-191D88960261}"/>
              </a:ext>
            </a:extLst>
          </p:cNvPr>
          <p:cNvSpPr txBox="1">
            <a:spLocks/>
          </p:cNvSpPr>
          <p:nvPr/>
        </p:nvSpPr>
        <p:spPr>
          <a:xfrm>
            <a:off x="831850" y="3080825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 err="1">
                <a:latin typeface="Twinkl Cursive Looped" panose="02000000000000000000" pitchFamily="2" charset="0"/>
              </a:rPr>
              <a:t>ou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88572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poultry 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5663292" y="3551633"/>
            <a:ext cx="865415" cy="75715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8546" name="Picture 2" descr="Image result for poultry clipart">
            <a:extLst>
              <a:ext uri="{FF2B5EF4-FFF2-40B4-BE49-F238E27FC236}">
                <a16:creationId xmlns:a16="http://schemas.microsoft.com/office/drawing/2014/main" id="{32425288-5FD3-B932-F69F-2983BA6A22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320" y="263979"/>
            <a:ext cx="1895475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3013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soul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5796642" y="3608613"/>
            <a:ext cx="800102" cy="95386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7522" name="Picture 2" descr="Image result for soul clipart">
            <a:extLst>
              <a:ext uri="{FF2B5EF4-FFF2-40B4-BE49-F238E27FC236}">
                <a16:creationId xmlns:a16="http://schemas.microsoft.com/office/drawing/2014/main" id="{958A3560-E4EB-FB3E-AAFA-3773EDC048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017" y="579665"/>
            <a:ext cx="149542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7712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245937365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1553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Synonyms 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Antonyms 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51257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86711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Synonym -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535F987-B6BB-449C-A0AF-1FAAD87B9AF1}"/>
              </a:ext>
            </a:extLst>
          </p:cNvPr>
          <p:cNvSpPr txBox="1">
            <a:spLocks/>
          </p:cNvSpPr>
          <p:nvPr/>
        </p:nvSpPr>
        <p:spPr>
          <a:xfrm>
            <a:off x="838200" y="3694507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a word or phrase that means exactly or nearly the same as another word or phrase in the same language, for example shut is a synonym of close</a:t>
            </a:r>
          </a:p>
        </p:txBody>
      </p:sp>
    </p:spTree>
    <p:extLst>
      <p:ext uri="{BB962C8B-B14F-4D97-AF65-F5344CB8AC3E}">
        <p14:creationId xmlns:p14="http://schemas.microsoft.com/office/powerpoint/2010/main" val="2500247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86711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Antonym -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535F987-B6BB-449C-A0AF-1FAAD87B9AF1}"/>
              </a:ext>
            </a:extLst>
          </p:cNvPr>
          <p:cNvSpPr txBox="1">
            <a:spLocks/>
          </p:cNvSpPr>
          <p:nvPr/>
        </p:nvSpPr>
        <p:spPr>
          <a:xfrm>
            <a:off x="838200" y="3694507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a word opposite in meaning to another (e.g. bad and good)</a:t>
            </a:r>
          </a:p>
        </p:txBody>
      </p:sp>
    </p:spTree>
    <p:extLst>
      <p:ext uri="{BB962C8B-B14F-4D97-AF65-F5344CB8AC3E}">
        <p14:creationId xmlns:p14="http://schemas.microsoft.com/office/powerpoint/2010/main" val="3605344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86711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Synonyms and Antonyms of…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535F987-B6BB-449C-A0AF-1FAAD87B9AF1}"/>
              </a:ext>
            </a:extLst>
          </p:cNvPr>
          <p:cNvSpPr txBox="1">
            <a:spLocks/>
          </p:cNvSpPr>
          <p:nvPr/>
        </p:nvSpPr>
        <p:spPr>
          <a:xfrm>
            <a:off x="838200" y="3694507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shouted</a:t>
            </a:r>
          </a:p>
        </p:txBody>
      </p:sp>
    </p:spTree>
    <p:extLst>
      <p:ext uri="{BB962C8B-B14F-4D97-AF65-F5344CB8AC3E}">
        <p14:creationId xmlns:p14="http://schemas.microsoft.com/office/powerpoint/2010/main" val="3888987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shrieked 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A530E73-DC37-40A1-CC84-FA7D17B30A6B}"/>
              </a:ext>
            </a:extLst>
          </p:cNvPr>
          <p:cNvSpPr/>
          <p:nvPr/>
        </p:nvSpPr>
        <p:spPr>
          <a:xfrm>
            <a:off x="4898571" y="3551633"/>
            <a:ext cx="2204357" cy="75715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6018" name="Picture 2" descr="3,992 Shriek Images, Stock Photos &amp; Vectors | Shutterstock">
            <a:extLst>
              <a:ext uri="{FF2B5EF4-FFF2-40B4-BE49-F238E27FC236}">
                <a16:creationId xmlns:a16="http://schemas.microsoft.com/office/drawing/2014/main" id="{5D8AF3A2-8B91-981A-13CF-58B361D2DC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41"/>
          <a:stretch/>
        </p:blipFill>
        <p:spPr bwMode="auto">
          <a:xfrm>
            <a:off x="180975" y="298678"/>
            <a:ext cx="2228850" cy="1889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2711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23430041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squawked 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A530E73-DC37-40A1-CC84-FA7D17B30A6B}"/>
              </a:ext>
            </a:extLst>
          </p:cNvPr>
          <p:cNvSpPr/>
          <p:nvPr/>
        </p:nvSpPr>
        <p:spPr>
          <a:xfrm>
            <a:off x="4784271" y="3559629"/>
            <a:ext cx="2498272" cy="88378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4994" name="Picture 2" descr="Squawk Stock Illustrations – 319 Squawk Stock Illustrations, Vectors &amp;  Clipart - Dreamstime">
            <a:extLst>
              <a:ext uri="{FF2B5EF4-FFF2-40B4-BE49-F238E27FC236}">
                <a16:creationId xmlns:a16="http://schemas.microsoft.com/office/drawing/2014/main" id="{1F77E149-A2F8-ADBE-753F-A560312CF4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214" y="257856"/>
            <a:ext cx="2362200" cy="193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9952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shrieked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B20B61-5057-D7DD-C3F9-0AB185533D24}"/>
              </a:ext>
            </a:extLst>
          </p:cNvPr>
          <p:cNvSpPr txBox="1"/>
          <p:nvPr/>
        </p:nvSpPr>
        <p:spPr>
          <a:xfrm>
            <a:off x="259216" y="2022961"/>
            <a:ext cx="11673568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s</a:t>
            </a:r>
            <a:r>
              <a:rPr lang="en-GB" sz="6000" noProof="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ynonym</a:t>
            </a:r>
            <a:r>
              <a:rPr lang="en-GB" sz="6000" noProof="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 of shouted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 utter a high-pitched piercing sound or words, especially as an expression of terror, pain, or excitement </a:t>
            </a:r>
          </a:p>
        </p:txBody>
      </p:sp>
      <p:pic>
        <p:nvPicPr>
          <p:cNvPr id="3" name="Picture 2" descr="3,992 Shriek Images, Stock Photos &amp; Vectors | Shutterstock">
            <a:extLst>
              <a:ext uri="{FF2B5EF4-FFF2-40B4-BE49-F238E27FC236}">
                <a16:creationId xmlns:a16="http://schemas.microsoft.com/office/drawing/2014/main" id="{AADAE521-3646-9DCA-7EEC-F06DD502D7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41"/>
          <a:stretch/>
        </p:blipFill>
        <p:spPr bwMode="auto">
          <a:xfrm>
            <a:off x="180975" y="298678"/>
            <a:ext cx="2228850" cy="1889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3967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  <p:bldP spid="12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squawked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B20B61-5057-D7DD-C3F9-0AB185533D24}"/>
              </a:ext>
            </a:extLst>
          </p:cNvPr>
          <p:cNvSpPr txBox="1"/>
          <p:nvPr/>
        </p:nvSpPr>
        <p:spPr>
          <a:xfrm>
            <a:off x="259216" y="2022961"/>
            <a:ext cx="11673568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s</a:t>
            </a:r>
            <a:r>
              <a:rPr lang="en-GB" sz="6000" noProof="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ynonym</a:t>
            </a:r>
            <a:r>
              <a:rPr lang="en-GB" sz="6000" noProof="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 of shouted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 (of a person) say something in a loud, discordant tone </a:t>
            </a:r>
          </a:p>
        </p:txBody>
      </p:sp>
      <p:pic>
        <p:nvPicPr>
          <p:cNvPr id="4" name="Picture 2" descr="Squawk Stock Illustrations – 319 Squawk Stock Illustrations, Vectors &amp;  Clipart - Dreamstime">
            <a:extLst>
              <a:ext uri="{FF2B5EF4-FFF2-40B4-BE49-F238E27FC236}">
                <a16:creationId xmlns:a16="http://schemas.microsoft.com/office/drawing/2014/main" id="{7FED5E7E-957E-CD6C-9EC2-D97855287E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214" y="257856"/>
            <a:ext cx="2362200" cy="193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3349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  <p:bldP spid="12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audience were sure to shriek with laughter at the comedian’s jokes.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8327571" y="3031075"/>
            <a:ext cx="1943099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363999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“What are you doing?’ the teacher squawked.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392387" y="3795031"/>
            <a:ext cx="3151414" cy="767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36919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06833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nuisance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person or thing causing inconvenience or annoyance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4102" name="Picture 6">
            <a:extLst>
              <a:ext uri="{FF2B5EF4-FFF2-40B4-BE49-F238E27FC236}">
                <a16:creationId xmlns:a16="http://schemas.microsoft.com/office/drawing/2014/main" id="{63486B7D-0755-677F-40B4-C312CBE1EB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812" y="218906"/>
            <a:ext cx="2581275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1858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686" y="3009472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is a nuisance having all those people clomping through the house.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167742" y="2834109"/>
            <a:ext cx="2808515" cy="9161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693248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appreciate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VERB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1" y="4246578"/>
            <a:ext cx="11614375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be grateful for (something)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8198" name="Picture 6" descr="181,485 Appreciation Images, Stock Photos &amp; Vectors | Shutterstock">
            <a:extLst>
              <a:ext uri="{FF2B5EF4-FFF2-40B4-BE49-F238E27FC236}">
                <a16:creationId xmlns:a16="http://schemas.microsoft.com/office/drawing/2014/main" id="{87310DB4-88E8-25AA-7A9C-7281BFE0C96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86"/>
          <a:stretch/>
        </p:blipFill>
        <p:spPr bwMode="auto">
          <a:xfrm>
            <a:off x="191181" y="251732"/>
            <a:ext cx="2828925" cy="1511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773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 would appreciate any information you could give me.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184071" y="3031075"/>
            <a:ext cx="3314700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607244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soldier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593272" y="1727051"/>
            <a:ext cx="1161437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</a:t>
            </a:r>
            <a:r>
              <a:rPr kumimoji="0" lang="en-GB" sz="4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person who serves in an army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5128" name="Picture 8" descr="Image result for soldierr clipart">
            <a:extLst>
              <a:ext uri="{FF2B5EF4-FFF2-40B4-BE49-F238E27FC236}">
                <a16:creationId xmlns:a16="http://schemas.microsoft.com/office/drawing/2014/main" id="{55B25AEB-ACD5-B6D5-C17F-060F058B2F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65" y="64938"/>
            <a:ext cx="1609725" cy="332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6862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Practise and Apply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0921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1" y="1665516"/>
            <a:ext cx="11119757" cy="4980213"/>
          </a:xfrm>
        </p:spPr>
        <p:txBody>
          <a:bodyPr>
            <a:noAutofit/>
          </a:bodyPr>
          <a:lstStyle/>
          <a:p>
            <a:pPr algn="l"/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Fragile Earth </a:t>
            </a:r>
            <a:b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Tuvalu </a:t>
            </a:r>
            <a:b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b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3600" dirty="0" err="1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Tuvalu</a:t>
            </a: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is a group of low-tying coral islands in the South Pacific that appreciate the warmth of being near the equator.  The highest ground is only a few metres above sea level, so global warming and rising seas are a real threat and not just a nuisance to the islanders.  At high tide, the islanders’ shriek to each other as their houses are at risk of flooding.  The </a:t>
            </a:r>
            <a:r>
              <a:rPr lang="en-GB" sz="3600" dirty="0" err="1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Tuvalese</a:t>
            </a: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face a worrying future and some of them are muttering about leaving the island.</a:t>
            </a:r>
          </a:p>
        </p:txBody>
      </p:sp>
    </p:spTree>
    <p:extLst>
      <p:ext uri="{BB962C8B-B14F-4D97-AF65-F5344CB8AC3E}">
        <p14:creationId xmlns:p14="http://schemas.microsoft.com/office/powerpoint/2010/main" val="355102603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1" y="1665516"/>
            <a:ext cx="11119757" cy="4980213"/>
          </a:xfrm>
        </p:spPr>
        <p:txBody>
          <a:bodyPr>
            <a:noAutofit/>
          </a:bodyPr>
          <a:lstStyle/>
          <a:p>
            <a:pPr algn="l"/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Fragile Earth </a:t>
            </a:r>
            <a:b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Tuvalu </a:t>
            </a:r>
            <a:b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b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3600" dirty="0" err="1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Tuvalu</a:t>
            </a: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is a group of low-tying coral islands in the South Pacific that </a:t>
            </a:r>
            <a:r>
              <a:rPr lang="en-GB" sz="36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appreciate</a:t>
            </a: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the warmth of being near the equator.  The highest ground is only a few metres above sea level, so global warming and rising seas are a real threat and not just a </a:t>
            </a:r>
            <a:r>
              <a:rPr lang="en-GB" sz="36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nuisance</a:t>
            </a: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to the islanders.  At high tide, the islanders’ </a:t>
            </a:r>
            <a:r>
              <a:rPr lang="en-GB" sz="36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shriek</a:t>
            </a: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to each other as their houses are at risk of flooding.  The </a:t>
            </a:r>
            <a:r>
              <a:rPr lang="en-GB" sz="3600" dirty="0" err="1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Tuvalese</a:t>
            </a: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face a worrying future and some of them are </a:t>
            </a:r>
            <a:r>
              <a:rPr lang="en-GB" sz="36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muttering</a:t>
            </a: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about leaving the island.</a:t>
            </a:r>
          </a:p>
        </p:txBody>
      </p:sp>
    </p:spTree>
    <p:extLst>
      <p:ext uri="{BB962C8B-B14F-4D97-AF65-F5344CB8AC3E}">
        <p14:creationId xmlns:p14="http://schemas.microsoft.com/office/powerpoint/2010/main" val="299041875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Write this sentence as I dictate it to you.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99775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26784-A357-92CE-B6B1-8F248D3D6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93610"/>
            <a:ext cx="10515600" cy="2852737"/>
          </a:xfrm>
        </p:spPr>
        <p:txBody>
          <a:bodyPr>
            <a:normAutofit fontScale="90000"/>
          </a:bodyPr>
          <a:lstStyle/>
          <a:p>
            <a:r>
              <a:rPr lang="en-GB" sz="6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The highest ground is only a few metres above sea level, so global warming and rising seas are a real threat and not just a nuisance to the islanders. 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93CA3-7411-8BC7-47E4-02215E91D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4550" y="209551"/>
            <a:ext cx="10515600" cy="1500187"/>
          </a:xfrm>
        </p:spPr>
        <p:txBody>
          <a:bodyPr/>
          <a:lstStyle/>
          <a:p>
            <a:r>
              <a:rPr lang="en-GB" dirty="0"/>
              <a:t>Did you write it correctly?</a:t>
            </a:r>
          </a:p>
          <a:p>
            <a:r>
              <a:rPr lang="en-GB" dirty="0"/>
              <a:t>Edit your work and make sure you have it correct.</a:t>
            </a:r>
          </a:p>
          <a:p>
            <a:r>
              <a:rPr lang="en-GB" dirty="0"/>
              <a:t>Can you underline the spelling word that we have covered in this session?</a:t>
            </a:r>
          </a:p>
        </p:txBody>
      </p:sp>
    </p:spTree>
    <p:extLst>
      <p:ext uri="{BB962C8B-B14F-4D97-AF65-F5344CB8AC3E}">
        <p14:creationId xmlns:p14="http://schemas.microsoft.com/office/powerpoint/2010/main" val="177424113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698171" y="1720840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6  - Spring 2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4 - Wednesday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16262368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18E32CE-78F1-29BE-F144-79EF77442D0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268" t="14507" r="14286" b="14031"/>
          <a:stretch/>
        </p:blipFill>
        <p:spPr>
          <a:xfrm>
            <a:off x="163286" y="195943"/>
            <a:ext cx="11772900" cy="6714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47773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84207744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59493467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soldier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593272" y="1727051"/>
            <a:ext cx="1161437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</a:t>
            </a:r>
            <a:r>
              <a:rPr kumimoji="0" lang="en-GB" sz="4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person who serves in an army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5128" name="Picture 8" descr="Image result for soldierr clipart">
            <a:extLst>
              <a:ext uri="{FF2B5EF4-FFF2-40B4-BE49-F238E27FC236}">
                <a16:creationId xmlns:a16="http://schemas.microsoft.com/office/drawing/2014/main" id="{55B25AEB-ACD5-B6D5-C17F-060F058B2F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65" y="64938"/>
            <a:ext cx="1609725" cy="332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3904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stomach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4819991"/>
            <a:ext cx="11614375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a saclike expansion of the digestive system, between the </a:t>
            </a:r>
            <a:r>
              <a:rPr lang="en-GB" sz="4400" dirty="0" err="1">
                <a:solidFill>
                  <a:prstClr val="black"/>
                </a:solidFill>
                <a:latin typeface="Twinkl Cursive Looped" panose="02000000000000000000" pitchFamily="2" charset="0"/>
              </a:rPr>
              <a:t>esophagus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 and the small intestine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10248" name="Picture 8" descr="Image result for stomach clipart">
            <a:extLst>
              <a:ext uri="{FF2B5EF4-FFF2-40B4-BE49-F238E27FC236}">
                <a16:creationId xmlns:a16="http://schemas.microsoft.com/office/drawing/2014/main" id="{7CBC1877-F639-0CF3-1875-E3255F7133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429241"/>
            <a:ext cx="1409700" cy="189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596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stomach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4819991"/>
            <a:ext cx="11614375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a saclike expansion of the digestive system, between the </a:t>
            </a:r>
            <a:r>
              <a:rPr lang="en-GB" sz="4400" dirty="0" err="1">
                <a:solidFill>
                  <a:prstClr val="black"/>
                </a:solidFill>
                <a:latin typeface="Twinkl Cursive Looped" panose="02000000000000000000" pitchFamily="2" charset="0"/>
              </a:rPr>
              <a:t>esophagus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 and the small intestine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10248" name="Picture 8" descr="Image result for stomach clipart">
            <a:extLst>
              <a:ext uri="{FF2B5EF4-FFF2-40B4-BE49-F238E27FC236}">
                <a16:creationId xmlns:a16="http://schemas.microsoft.com/office/drawing/2014/main" id="{7CBC1877-F639-0CF3-1875-E3255F7133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429241"/>
            <a:ext cx="1409700" cy="189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016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915" y="1398981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Sound </a:t>
            </a:r>
            <a:r>
              <a:rPr lang="en-GB" dirty="0" err="1">
                <a:latin typeface="Twinkl Cursive Looped" panose="02000000000000000000" pitchFamily="2" charset="0"/>
              </a:rPr>
              <a:t>ou</a:t>
            </a:r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C5BBA836-EA08-6CA6-F7E6-191D88960261}"/>
              </a:ext>
            </a:extLst>
          </p:cNvPr>
          <p:cNvSpPr txBox="1">
            <a:spLocks/>
          </p:cNvSpPr>
          <p:nvPr/>
        </p:nvSpPr>
        <p:spPr>
          <a:xfrm>
            <a:off x="831850" y="3080825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 err="1">
                <a:latin typeface="Twinkl Cursive Looped" panose="02000000000000000000" pitchFamily="2" charset="0"/>
              </a:rPr>
              <a:t>ou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7964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boulder 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5524499" y="3551633"/>
            <a:ext cx="865415" cy="75715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402" name="Picture 2" descr="Image result for boulder clipart">
            <a:extLst>
              <a:ext uri="{FF2B5EF4-FFF2-40B4-BE49-F238E27FC236}">
                <a16:creationId xmlns:a16="http://schemas.microsoft.com/office/drawing/2014/main" id="{980023CA-8EAE-172B-5015-E8739B8E9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911" y="138793"/>
            <a:ext cx="24193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5915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mould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5665106" y="3608613"/>
            <a:ext cx="849087" cy="95386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1380" name="Picture 4" descr="Image result for mould clipart">
            <a:extLst>
              <a:ext uri="{FF2B5EF4-FFF2-40B4-BE49-F238E27FC236}">
                <a16:creationId xmlns:a16="http://schemas.microsoft.com/office/drawing/2014/main" id="{17BDACC1-DC09-4D1C-F602-4BFEA9FDA3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636" y="666750"/>
            <a:ext cx="2133600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753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67117360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1553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Synonyms 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Antonyms 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542180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86711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Synonym -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535F987-B6BB-449C-A0AF-1FAAD87B9AF1}"/>
              </a:ext>
            </a:extLst>
          </p:cNvPr>
          <p:cNvSpPr txBox="1">
            <a:spLocks/>
          </p:cNvSpPr>
          <p:nvPr/>
        </p:nvSpPr>
        <p:spPr>
          <a:xfrm>
            <a:off x="838200" y="3694507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a word or phrase that means exactly or nearly the same as another word or phrase in the same language, for example shut is a synonym of close</a:t>
            </a:r>
          </a:p>
        </p:txBody>
      </p:sp>
    </p:spTree>
    <p:extLst>
      <p:ext uri="{BB962C8B-B14F-4D97-AF65-F5344CB8AC3E}">
        <p14:creationId xmlns:p14="http://schemas.microsoft.com/office/powerpoint/2010/main" val="2042399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86711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Antonym -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535F987-B6BB-449C-A0AF-1FAAD87B9AF1}"/>
              </a:ext>
            </a:extLst>
          </p:cNvPr>
          <p:cNvSpPr txBox="1">
            <a:spLocks/>
          </p:cNvSpPr>
          <p:nvPr/>
        </p:nvSpPr>
        <p:spPr>
          <a:xfrm>
            <a:off x="838200" y="3694507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a word opposite in meaning to another (e.g. bad and good)</a:t>
            </a:r>
          </a:p>
        </p:txBody>
      </p:sp>
    </p:spTree>
    <p:extLst>
      <p:ext uri="{BB962C8B-B14F-4D97-AF65-F5344CB8AC3E}">
        <p14:creationId xmlns:p14="http://schemas.microsoft.com/office/powerpoint/2010/main" val="2272866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86711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Synonyms and Antonyms of…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535F987-B6BB-449C-A0AF-1FAAD87B9AF1}"/>
              </a:ext>
            </a:extLst>
          </p:cNvPr>
          <p:cNvSpPr txBox="1">
            <a:spLocks/>
          </p:cNvSpPr>
          <p:nvPr/>
        </p:nvSpPr>
        <p:spPr>
          <a:xfrm>
            <a:off x="838200" y="3694507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shouted</a:t>
            </a:r>
          </a:p>
        </p:txBody>
      </p:sp>
    </p:spTree>
    <p:extLst>
      <p:ext uri="{BB962C8B-B14F-4D97-AF65-F5344CB8AC3E}">
        <p14:creationId xmlns:p14="http://schemas.microsoft.com/office/powerpoint/2010/main" val="2480408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whispered 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A530E73-DC37-40A1-CC84-FA7D17B30A6B}"/>
              </a:ext>
            </a:extLst>
          </p:cNvPr>
          <p:cNvSpPr/>
          <p:nvPr/>
        </p:nvSpPr>
        <p:spPr>
          <a:xfrm>
            <a:off x="4669971" y="3551633"/>
            <a:ext cx="2645229" cy="75715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7826" name="Picture 2" descr="Clipart Child Whispering | Free Images at Clker.com - vector clip art  online, royalty free &amp; public domain">
            <a:extLst>
              <a:ext uri="{FF2B5EF4-FFF2-40B4-BE49-F238E27FC236}">
                <a16:creationId xmlns:a16="http://schemas.microsoft.com/office/drawing/2014/main" id="{72FB7731-E804-5609-1E75-723D645130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74" y="296636"/>
            <a:ext cx="2562225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9298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915" y="1398981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Sound </a:t>
            </a:r>
            <a:r>
              <a:rPr lang="en-GB" dirty="0" err="1">
                <a:latin typeface="Twinkl Cursive Looped" panose="02000000000000000000" pitchFamily="2" charset="0"/>
              </a:rPr>
              <a:t>ou</a:t>
            </a:r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C5BBA836-EA08-6CA6-F7E6-191D88960261}"/>
              </a:ext>
            </a:extLst>
          </p:cNvPr>
          <p:cNvSpPr txBox="1">
            <a:spLocks/>
          </p:cNvSpPr>
          <p:nvPr/>
        </p:nvSpPr>
        <p:spPr>
          <a:xfrm>
            <a:off x="831850" y="3080825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 err="1">
                <a:latin typeface="Twinkl Cursive Looped" panose="02000000000000000000" pitchFamily="2" charset="0"/>
              </a:rPr>
              <a:t>ou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559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murmured 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A530E73-DC37-40A1-CC84-FA7D17B30A6B}"/>
              </a:ext>
            </a:extLst>
          </p:cNvPr>
          <p:cNvSpPr/>
          <p:nvPr/>
        </p:nvSpPr>
        <p:spPr>
          <a:xfrm>
            <a:off x="4474029" y="3551633"/>
            <a:ext cx="2922814" cy="75715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6802" name="Picture 2" descr="Must or mustn't | Baamboozle - Baamboozle | The Most Fun Classroom Games!">
            <a:extLst>
              <a:ext uri="{FF2B5EF4-FFF2-40B4-BE49-F238E27FC236}">
                <a16:creationId xmlns:a16="http://schemas.microsoft.com/office/drawing/2014/main" id="{4920FD05-313B-0AE0-6B27-60CD910210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703" y="391205"/>
            <a:ext cx="2152650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9784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breathed 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A530E73-DC37-40A1-CC84-FA7D17B30A6B}"/>
              </a:ext>
            </a:extLst>
          </p:cNvPr>
          <p:cNvSpPr/>
          <p:nvPr/>
        </p:nvSpPr>
        <p:spPr>
          <a:xfrm>
            <a:off x="4898571" y="3551633"/>
            <a:ext cx="2204357" cy="75715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5778" name="Picture 2" descr="794 Two Boys Talking Illustrations &amp; Clip Art - iStock">
            <a:extLst>
              <a:ext uri="{FF2B5EF4-FFF2-40B4-BE49-F238E27FC236}">
                <a16:creationId xmlns:a16="http://schemas.microsoft.com/office/drawing/2014/main" id="{3D53E210-637D-B4A3-A591-F02E0328D3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823" y="365352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4991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whispered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B20B61-5057-D7DD-C3F9-0AB185533D24}"/>
              </a:ext>
            </a:extLst>
          </p:cNvPr>
          <p:cNvSpPr txBox="1"/>
          <p:nvPr/>
        </p:nvSpPr>
        <p:spPr>
          <a:xfrm>
            <a:off x="259216" y="2022961"/>
            <a:ext cx="11673568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anto</a:t>
            </a:r>
            <a:r>
              <a:rPr lang="en-GB" sz="6000" noProof="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nym</a:t>
            </a:r>
            <a:r>
              <a:rPr lang="en-GB" sz="6000" noProof="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 of shouted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 speak very softly using one's breath rather than one's throat, especially for the sake of secrecy </a:t>
            </a:r>
          </a:p>
        </p:txBody>
      </p:sp>
      <p:pic>
        <p:nvPicPr>
          <p:cNvPr id="3" name="Picture 2" descr="Clipart Child Whispering | Free Images at Clker.com - vector clip art  online, royalty free &amp; public domain">
            <a:extLst>
              <a:ext uri="{FF2B5EF4-FFF2-40B4-BE49-F238E27FC236}">
                <a16:creationId xmlns:a16="http://schemas.microsoft.com/office/drawing/2014/main" id="{D5ACC1B0-988F-4130-8A8A-237B3684B3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74" y="296636"/>
            <a:ext cx="2562225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0038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  <p:bldP spid="12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murmured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B20B61-5057-D7DD-C3F9-0AB185533D24}"/>
              </a:ext>
            </a:extLst>
          </p:cNvPr>
          <p:cNvSpPr txBox="1"/>
          <p:nvPr/>
        </p:nvSpPr>
        <p:spPr>
          <a:xfrm>
            <a:off x="259216" y="2022961"/>
            <a:ext cx="11673568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anto</a:t>
            </a:r>
            <a:r>
              <a:rPr lang="en-GB" sz="6000" noProof="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nym</a:t>
            </a:r>
            <a:r>
              <a:rPr lang="en-GB" sz="6000" noProof="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 of shouted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 say something in a low or indistinct voice </a:t>
            </a:r>
          </a:p>
        </p:txBody>
      </p:sp>
      <p:pic>
        <p:nvPicPr>
          <p:cNvPr id="4" name="Picture 2" descr="Must or mustn't | Baamboozle - Baamboozle | The Most Fun Classroom Games!">
            <a:extLst>
              <a:ext uri="{FF2B5EF4-FFF2-40B4-BE49-F238E27FC236}">
                <a16:creationId xmlns:a16="http://schemas.microsoft.com/office/drawing/2014/main" id="{FAD02B73-1F68-A801-23EA-6D18F84D86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703" y="391205"/>
            <a:ext cx="2152650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8543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  <p:bldP spid="12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breathed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B20B61-5057-D7DD-C3F9-0AB185533D24}"/>
              </a:ext>
            </a:extLst>
          </p:cNvPr>
          <p:cNvSpPr txBox="1"/>
          <p:nvPr/>
        </p:nvSpPr>
        <p:spPr>
          <a:xfrm>
            <a:off x="259216" y="2022961"/>
            <a:ext cx="11673568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anto</a:t>
            </a:r>
            <a:r>
              <a:rPr lang="en-GB" sz="6000" noProof="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nym</a:t>
            </a:r>
            <a:r>
              <a:rPr lang="en-GB" sz="6000" noProof="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 of shouted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 say something with quiet intensity </a:t>
            </a:r>
          </a:p>
        </p:txBody>
      </p:sp>
      <p:pic>
        <p:nvPicPr>
          <p:cNvPr id="4" name="Picture 2" descr="794 Two Boys Talking Illustrations &amp; Clip Art - iStock">
            <a:extLst>
              <a:ext uri="{FF2B5EF4-FFF2-40B4-BE49-F238E27FC236}">
                <a16:creationId xmlns:a16="http://schemas.microsoft.com/office/drawing/2014/main" id="{723E02AC-3D49-D3EA-1F79-C223887335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823" y="365352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7262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  <p:bldP spid="12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Alison would whisper answers in her brother’s ear.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654096" y="2890158"/>
            <a:ext cx="2448833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400832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Nina would murmur an excuse and hurry away.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572000" y="3032602"/>
            <a:ext cx="2383972" cy="767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019900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“We're together at last,’ she breathed.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8980713" y="3608614"/>
            <a:ext cx="2612571" cy="9538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971160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09440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nuisance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person or thing causing inconvenience or annoyance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4102" name="Picture 6">
            <a:extLst>
              <a:ext uri="{FF2B5EF4-FFF2-40B4-BE49-F238E27FC236}">
                <a16:creationId xmlns:a16="http://schemas.microsoft.com/office/drawing/2014/main" id="{63486B7D-0755-677F-40B4-C312CBE1EB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812" y="218906"/>
            <a:ext cx="2581275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5036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shoulder 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5731328" y="3551633"/>
            <a:ext cx="865415" cy="75715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2" name="Picture 8" descr="Image result for shoulder clipart">
            <a:extLst>
              <a:ext uri="{FF2B5EF4-FFF2-40B4-BE49-F238E27FC236}">
                <a16:creationId xmlns:a16="http://schemas.microsoft.com/office/drawing/2014/main" id="{A03E20F8-8757-37AC-1896-184FDF03BF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741" y="468767"/>
            <a:ext cx="2314575" cy="18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8038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686" y="3009472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is a nuisance having all those people clomping through the house.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167742" y="2834109"/>
            <a:ext cx="2808515" cy="9161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92430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appreciate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VERB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1" y="4246578"/>
            <a:ext cx="11614375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be grateful for (something)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8198" name="Picture 6" descr="181,485 Appreciation Images, Stock Photos &amp; Vectors | Shutterstock">
            <a:extLst>
              <a:ext uri="{FF2B5EF4-FFF2-40B4-BE49-F238E27FC236}">
                <a16:creationId xmlns:a16="http://schemas.microsoft.com/office/drawing/2014/main" id="{87310DB4-88E8-25AA-7A9C-7281BFE0C96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86"/>
          <a:stretch/>
        </p:blipFill>
        <p:spPr bwMode="auto">
          <a:xfrm>
            <a:off x="191181" y="251732"/>
            <a:ext cx="2828925" cy="1511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0885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 would appreciate any information you could give me.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184071" y="3031075"/>
            <a:ext cx="3314700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775851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Practise and Apply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412659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1" y="1665516"/>
            <a:ext cx="11119757" cy="4980213"/>
          </a:xfrm>
        </p:spPr>
        <p:txBody>
          <a:bodyPr>
            <a:noAutofit/>
          </a:bodyPr>
          <a:lstStyle/>
          <a:p>
            <a:pPr algn="l"/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Fragile Earth </a:t>
            </a:r>
            <a:b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Tuvalu </a:t>
            </a:r>
            <a:b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b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3600" dirty="0" err="1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Tuvalu</a:t>
            </a: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is a group of low-tying coral islands in the South Pacific that appreciate the warmth of being near the equator.  The highest ground is only a few metres above sea level, so global warming and rising seas are a real threat and not just a nuisance to the islanders.  At high tide, the islanders’ shriek to each other as their houses are at risk of flooding.  The </a:t>
            </a:r>
            <a:r>
              <a:rPr lang="en-GB" sz="3600" dirty="0" err="1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Tuvalese</a:t>
            </a: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face a worrying future and some of them are muttering about leaving the island.</a:t>
            </a:r>
          </a:p>
        </p:txBody>
      </p:sp>
    </p:spTree>
    <p:extLst>
      <p:ext uri="{BB962C8B-B14F-4D97-AF65-F5344CB8AC3E}">
        <p14:creationId xmlns:p14="http://schemas.microsoft.com/office/powerpoint/2010/main" val="1404369786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1" y="1665516"/>
            <a:ext cx="11119757" cy="4980213"/>
          </a:xfrm>
        </p:spPr>
        <p:txBody>
          <a:bodyPr>
            <a:noAutofit/>
          </a:bodyPr>
          <a:lstStyle/>
          <a:p>
            <a:pPr algn="l"/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Fragile Earth </a:t>
            </a:r>
            <a:b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Tuvalu </a:t>
            </a:r>
            <a:b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b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3600" dirty="0" err="1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Tuvalu</a:t>
            </a: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is a group of low-tying coral islands in the South Pacific that </a:t>
            </a:r>
            <a:r>
              <a:rPr lang="en-GB" sz="36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appreciate</a:t>
            </a: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the warmth of being near the equator.  The highest ground is only a few metres above sea level, so global warming and rising seas are a real threat and not just a </a:t>
            </a:r>
            <a:r>
              <a:rPr lang="en-GB" sz="36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nuisance</a:t>
            </a: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to the islanders.  At high tide, the islanders’ </a:t>
            </a:r>
            <a:r>
              <a:rPr lang="en-GB" sz="36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shriek</a:t>
            </a: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to each other as their houses are at risk of flooding.  The </a:t>
            </a:r>
            <a:r>
              <a:rPr lang="en-GB" sz="3600" dirty="0" err="1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Tuvalese</a:t>
            </a: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face a worrying future and some of them are </a:t>
            </a:r>
            <a:r>
              <a:rPr lang="en-GB" sz="36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muttering</a:t>
            </a:r>
            <a:r>
              <a:rPr lang="en-GB" sz="36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 about leaving the island.</a:t>
            </a:r>
          </a:p>
        </p:txBody>
      </p:sp>
    </p:spTree>
    <p:extLst>
      <p:ext uri="{BB962C8B-B14F-4D97-AF65-F5344CB8AC3E}">
        <p14:creationId xmlns:p14="http://schemas.microsoft.com/office/powerpoint/2010/main" val="138618542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Write this sentence as I dictate it to you.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653427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26784-A357-92CE-B6B1-8F248D3D6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550" y="2901724"/>
            <a:ext cx="10515600" cy="2852737"/>
          </a:xfrm>
        </p:spPr>
        <p:txBody>
          <a:bodyPr>
            <a:normAutofit/>
          </a:bodyPr>
          <a:lstStyle/>
          <a:p>
            <a:r>
              <a:rPr lang="en-GB" sz="6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At high tide, the islanders’ shriek to each other as their houses are at risk of flooding. 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93CA3-7411-8BC7-47E4-02215E91D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4550" y="209551"/>
            <a:ext cx="10515600" cy="1500187"/>
          </a:xfrm>
        </p:spPr>
        <p:txBody>
          <a:bodyPr/>
          <a:lstStyle/>
          <a:p>
            <a:r>
              <a:rPr lang="en-GB" dirty="0"/>
              <a:t>Did you write it correctly?</a:t>
            </a:r>
          </a:p>
          <a:p>
            <a:r>
              <a:rPr lang="en-GB" dirty="0"/>
              <a:t>Edit your work and make sure you have it correct.</a:t>
            </a:r>
          </a:p>
          <a:p>
            <a:r>
              <a:rPr lang="en-GB" dirty="0"/>
              <a:t>Can you underline the spelling word that we have covered in this session?</a:t>
            </a:r>
          </a:p>
        </p:txBody>
      </p:sp>
    </p:spTree>
    <p:extLst>
      <p:ext uri="{BB962C8B-B14F-4D97-AF65-F5344CB8AC3E}">
        <p14:creationId xmlns:p14="http://schemas.microsoft.com/office/powerpoint/2010/main" val="791837509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698171" y="1720840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6  - Spring 2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4 - Thursday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2027231986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18E32CE-78F1-29BE-F144-79EF77442D0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268" t="14507" r="14286" b="14031"/>
          <a:stretch/>
        </p:blipFill>
        <p:spPr>
          <a:xfrm>
            <a:off x="163286" y="195943"/>
            <a:ext cx="11772900" cy="6714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442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10890</TotalTime>
  <Words>2871</Words>
  <Application>Microsoft Office PowerPoint</Application>
  <PresentationFormat>Widescreen</PresentationFormat>
  <Paragraphs>365</Paragraphs>
  <Slides>163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163</vt:i4>
      </vt:variant>
    </vt:vector>
  </HeadingPairs>
  <TitlesOfParts>
    <vt:vector size="169" baseType="lpstr">
      <vt:lpstr>Arial</vt:lpstr>
      <vt:lpstr>Calibri</vt:lpstr>
      <vt:lpstr>Calibri Light</vt:lpstr>
      <vt:lpstr>Times New Roman</vt:lpstr>
      <vt:lpstr>Twinkl Cursive Looped</vt:lpstr>
      <vt:lpstr>Office Theme</vt:lpstr>
      <vt:lpstr>Spelling Y6</vt:lpstr>
      <vt:lpstr>PowerPoint Presentation</vt:lpstr>
      <vt:lpstr>PowerPoint Presentation</vt:lpstr>
      <vt:lpstr>Let’s Revisit and Review…</vt:lpstr>
      <vt:lpstr>Do you remember this challenge word?</vt:lpstr>
      <vt:lpstr>soldier </vt:lpstr>
      <vt:lpstr>stomach</vt:lpstr>
      <vt:lpstr>Sound ou</vt:lpstr>
      <vt:lpstr>shoulder   </vt:lpstr>
      <vt:lpstr>smoulder</vt:lpstr>
      <vt:lpstr>Let’s Teach and Practise</vt:lpstr>
      <vt:lpstr>Synonyms    Antonyms  </vt:lpstr>
      <vt:lpstr>Synonym - </vt:lpstr>
      <vt:lpstr>Antonym - </vt:lpstr>
      <vt:lpstr>Synonyms and Antonyms of…</vt:lpstr>
      <vt:lpstr>bellowed  </vt:lpstr>
      <vt:lpstr>screeched  </vt:lpstr>
      <vt:lpstr>squealed  </vt:lpstr>
      <vt:lpstr>bellowed </vt:lpstr>
      <vt:lpstr>screeched</vt:lpstr>
      <vt:lpstr>squealed </vt:lpstr>
      <vt:lpstr>The creature bellowed in agony.</vt:lpstr>
      <vt:lpstr>She hit her brother and he screeched with pain.</vt:lpstr>
      <vt:lpstr> “Don't you dare!” they squealed.</vt:lpstr>
      <vt:lpstr>New CHALLENGE words.</vt:lpstr>
      <vt:lpstr>nuisance  </vt:lpstr>
      <vt:lpstr>It is a nuisance having all those people clomping through the house. </vt:lpstr>
      <vt:lpstr>appreciate  </vt:lpstr>
      <vt:lpstr>I would appreciate any information you could give me. </vt:lpstr>
      <vt:lpstr>Let’s Practise and Apply.</vt:lpstr>
      <vt:lpstr>Fragile Earth  Tuvalu   Tuvalu is a group of low-tying coral islands in the South Pacific that appreciate the warmth of being near the equator.  The highest ground is only a few metres above sea level, so global warming and rising seas are a real threat and not just a nuisance to the islanders.  At high tide, the islanders’ shriek to each other as their houses are at risk of flooding.  The Tuvalese face a worrying future and some of them are muttering about leaving the island.</vt:lpstr>
      <vt:lpstr>Fragile Earth  Tuvalu   Tuvalu is a group of low-tying coral islands in the South Pacific that appreciate the warmth of being near the equator.  The highest ground is only a few metres above sea level, so global warming and rising seas are a real threat and not just a nuisance to the islanders.  At high tide, the islanders’ shriek to each other as their houses are at risk of flooding.  The Tuvalese face a worrying future and some of them are muttering about leaving the island.</vt:lpstr>
      <vt:lpstr>Write this sentence as I dictate it to you.</vt:lpstr>
      <vt:lpstr>Tuvalu is a group of low-tying coral islands in the South Pacific that appreciate the warmth of being near the equator. </vt:lpstr>
      <vt:lpstr>PowerPoint Presentation</vt:lpstr>
      <vt:lpstr>PowerPoint Presentation</vt:lpstr>
      <vt:lpstr>Let’s Revisit and Review…</vt:lpstr>
      <vt:lpstr>Do you remember this challenge word?</vt:lpstr>
      <vt:lpstr>soldier </vt:lpstr>
      <vt:lpstr>stomach</vt:lpstr>
      <vt:lpstr>Sound ou</vt:lpstr>
      <vt:lpstr>poultry   </vt:lpstr>
      <vt:lpstr>soul</vt:lpstr>
      <vt:lpstr>Let’s Teach and Practise</vt:lpstr>
      <vt:lpstr>Synonyms    Antonyms  </vt:lpstr>
      <vt:lpstr>Synonym - </vt:lpstr>
      <vt:lpstr>Antonym - </vt:lpstr>
      <vt:lpstr>Synonyms and Antonyms of…</vt:lpstr>
      <vt:lpstr>shrieked  </vt:lpstr>
      <vt:lpstr>squawked  </vt:lpstr>
      <vt:lpstr>shrieked</vt:lpstr>
      <vt:lpstr>squawked</vt:lpstr>
      <vt:lpstr>The audience were sure to shriek with laughter at the comedian’s jokes. </vt:lpstr>
      <vt:lpstr>“What are you doing?’ the teacher squawked.</vt:lpstr>
      <vt:lpstr>New CHALLENGE words.</vt:lpstr>
      <vt:lpstr>nuisance  </vt:lpstr>
      <vt:lpstr>It is a nuisance having all those people clomping through the house. </vt:lpstr>
      <vt:lpstr>appreciate  </vt:lpstr>
      <vt:lpstr>I would appreciate any information you could give me. </vt:lpstr>
      <vt:lpstr>Let’s Practise and Apply.</vt:lpstr>
      <vt:lpstr>Fragile Earth  Tuvalu   Tuvalu is a group of low-tying coral islands in the South Pacific that appreciate the warmth of being near the equator.  The highest ground is only a few metres above sea level, so global warming and rising seas are a real threat and not just a nuisance to the islanders.  At high tide, the islanders’ shriek to each other as their houses are at risk of flooding.  The Tuvalese face a worrying future and some of them are muttering about leaving the island.</vt:lpstr>
      <vt:lpstr>Fragile Earth  Tuvalu   Tuvalu is a group of low-tying coral islands in the South Pacific that appreciate the warmth of being near the equator.  The highest ground is only a few metres above sea level, so global warming and rising seas are a real threat and not just a nuisance to the islanders.  At high tide, the islanders’ shriek to each other as their houses are at risk of flooding.  The Tuvalese face a worrying future and some of them are muttering about leaving the island.</vt:lpstr>
      <vt:lpstr>Write this sentence as I dictate it to you.</vt:lpstr>
      <vt:lpstr>The highest ground is only a few metres above sea level, so global warming and rising seas are a real threat and not just a nuisance to the islanders. </vt:lpstr>
      <vt:lpstr>PowerPoint Presentation</vt:lpstr>
      <vt:lpstr>PowerPoint Presentation</vt:lpstr>
      <vt:lpstr>Let’s Revisit and Review…</vt:lpstr>
      <vt:lpstr>Do you remember this challenge word?</vt:lpstr>
      <vt:lpstr>soldier </vt:lpstr>
      <vt:lpstr>stomach</vt:lpstr>
      <vt:lpstr>Sound ou</vt:lpstr>
      <vt:lpstr>boulder   </vt:lpstr>
      <vt:lpstr>mould</vt:lpstr>
      <vt:lpstr>Let’s Teach and Practise</vt:lpstr>
      <vt:lpstr>Synonyms    Antonyms  </vt:lpstr>
      <vt:lpstr>Synonym - </vt:lpstr>
      <vt:lpstr>Antonym - </vt:lpstr>
      <vt:lpstr>Synonyms and Antonyms of…</vt:lpstr>
      <vt:lpstr>whispered  </vt:lpstr>
      <vt:lpstr>murmured  </vt:lpstr>
      <vt:lpstr>breathed  </vt:lpstr>
      <vt:lpstr>whispered </vt:lpstr>
      <vt:lpstr>murmured</vt:lpstr>
      <vt:lpstr>breathed </vt:lpstr>
      <vt:lpstr>Alison would whisper answers in her brother’s ear. </vt:lpstr>
      <vt:lpstr>Nina would murmur an excuse and hurry away.</vt:lpstr>
      <vt:lpstr>“We're together at last,’ she breathed.</vt:lpstr>
      <vt:lpstr>New CHALLENGE words.</vt:lpstr>
      <vt:lpstr>nuisance  </vt:lpstr>
      <vt:lpstr>It is a nuisance having all those people clomping through the house. </vt:lpstr>
      <vt:lpstr>appreciate  </vt:lpstr>
      <vt:lpstr>I would appreciate any information you could give me. </vt:lpstr>
      <vt:lpstr>Let’s Practise and Apply.</vt:lpstr>
      <vt:lpstr>Fragile Earth  Tuvalu   Tuvalu is a group of low-tying coral islands in the South Pacific that appreciate the warmth of being near the equator.  The highest ground is only a few metres above sea level, so global warming and rising seas are a real threat and not just a nuisance to the islanders.  At high tide, the islanders’ shriek to each other as their houses are at risk of flooding.  The Tuvalese face a worrying future and some of them are muttering about leaving the island.</vt:lpstr>
      <vt:lpstr>Fragile Earth  Tuvalu   Tuvalu is a group of low-tying coral islands in the South Pacific that appreciate the warmth of being near the equator.  The highest ground is only a few metres above sea level, so global warming and rising seas are a real threat and not just a nuisance to the islanders.  At high tide, the islanders’ shriek to each other as their houses are at risk of flooding.  The Tuvalese face a worrying future and some of them are muttering about leaving the island.</vt:lpstr>
      <vt:lpstr>Write this sentence as I dictate it to you.</vt:lpstr>
      <vt:lpstr>At high tide, the islanders’ shriek to each other as their houses are at risk of flooding. </vt:lpstr>
      <vt:lpstr>PowerPoint Presentation</vt:lpstr>
      <vt:lpstr>PowerPoint Presentation</vt:lpstr>
      <vt:lpstr>Let’s Revisit and Review…</vt:lpstr>
      <vt:lpstr>Do you remember this challenge word?</vt:lpstr>
      <vt:lpstr>soldier </vt:lpstr>
      <vt:lpstr>stomach</vt:lpstr>
      <vt:lpstr>Sound ou</vt:lpstr>
      <vt:lpstr>mouldy   </vt:lpstr>
      <vt:lpstr>poultice</vt:lpstr>
      <vt:lpstr>Let’s Teach and Practise</vt:lpstr>
      <vt:lpstr>Synonyms    Antonyms  </vt:lpstr>
      <vt:lpstr>Synonym - </vt:lpstr>
      <vt:lpstr>Antonym - </vt:lpstr>
      <vt:lpstr>Synonyms and Antonyms of…</vt:lpstr>
      <vt:lpstr>sighed  </vt:lpstr>
      <vt:lpstr>muttered  </vt:lpstr>
      <vt:lpstr>sighed </vt:lpstr>
      <vt:lpstr>muttered</vt:lpstr>
      <vt:lpstr>Harry sank into a chair and gave a sigh with relief.</vt:lpstr>
      <vt:lpstr>‘I knew she was a troublemaker,’ Rebecca muttered. </vt:lpstr>
      <vt:lpstr>New CHALLENGE words.</vt:lpstr>
      <vt:lpstr>nuisance  </vt:lpstr>
      <vt:lpstr>It is a nuisance having all those people clomping through the house. </vt:lpstr>
      <vt:lpstr>appreciate  </vt:lpstr>
      <vt:lpstr>I would appreciate any information you could give me. </vt:lpstr>
      <vt:lpstr>Let’s Practise and Apply.</vt:lpstr>
      <vt:lpstr>Fragile Earth  Tuvalu   Tuvalu is a group of low-tying coral islands in the South Pacific that appreciate the warmth of being near the equator.  The highest ground is only a few metres above sea level, so global warming and rising seas are a real threat and not just a nuisance to the islanders.  At high tide, the islanders’ shriek to each other as their houses are at risk of flooding.  The Tuvalese face a worrying future and some of them are muttering about leaving the island.</vt:lpstr>
      <vt:lpstr>Fragile Earth  Tuvalu   Tuvalu is a group of low-tying coral islands in the South Pacific that appreciate the warmth of being near the equator.  The highest ground is only a few metres above sea level, so global warming and rising seas are a real threat and not just a nuisance to the islanders.  At high tide, the islanders’ shriek to each other as their houses are at risk of flooding.  The Tuvalese face a worrying future and some of them are muttering about leaving the island.</vt:lpstr>
      <vt:lpstr>Write this sentence as I dictate it to you.</vt:lpstr>
      <vt:lpstr>The Tuvalese face a worrying future and some of them are muttering about leaving the island.</vt:lpstr>
      <vt:lpstr>PowerPoint Presentation</vt:lpstr>
      <vt:lpstr>PowerPoint Presentation</vt:lpstr>
      <vt:lpstr>Old challenge words…</vt:lpstr>
      <vt:lpstr>soldier</vt:lpstr>
      <vt:lpstr>stomach</vt:lpstr>
      <vt:lpstr>Old spelling rule words…</vt:lpstr>
      <vt:lpstr>shoulder</vt:lpstr>
      <vt:lpstr>smoulder</vt:lpstr>
      <vt:lpstr>poultry</vt:lpstr>
      <vt:lpstr>soul</vt:lpstr>
      <vt:lpstr>boulder</vt:lpstr>
      <vt:lpstr>mould</vt:lpstr>
      <vt:lpstr>mouldy</vt:lpstr>
      <vt:lpstr>poultice </vt:lpstr>
      <vt:lpstr>New spelling rule words…</vt:lpstr>
      <vt:lpstr>bellowed</vt:lpstr>
      <vt:lpstr>screeched</vt:lpstr>
      <vt:lpstr>squealed </vt:lpstr>
      <vt:lpstr>shrieked</vt:lpstr>
      <vt:lpstr>squawked</vt:lpstr>
      <vt:lpstr>whispered</vt:lpstr>
      <vt:lpstr>murmured  </vt:lpstr>
      <vt:lpstr>breathed  </vt:lpstr>
      <vt:lpstr>sighed</vt:lpstr>
      <vt:lpstr>muttered</vt:lpstr>
      <vt:lpstr>New challenge words…</vt:lpstr>
      <vt:lpstr>nuisance</vt:lpstr>
      <vt:lpstr>appreciate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Y3</dc:title>
  <dc:creator>Kelly Stokes</dc:creator>
  <cp:lastModifiedBy>Kelly Stokes</cp:lastModifiedBy>
  <cp:revision>11</cp:revision>
  <cp:lastPrinted>2022-05-27T07:40:55Z</cp:lastPrinted>
  <dcterms:created xsi:type="dcterms:W3CDTF">2022-03-23T13:56:57Z</dcterms:created>
  <dcterms:modified xsi:type="dcterms:W3CDTF">2022-12-21T15:02:00Z</dcterms:modified>
</cp:coreProperties>
</file>