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0"/>
  </p:notesMasterIdLst>
  <p:sldIdLst>
    <p:sldId id="256" r:id="rId2"/>
    <p:sldId id="322" r:id="rId3"/>
    <p:sldId id="604" r:id="rId4"/>
    <p:sldId id="258" r:id="rId5"/>
    <p:sldId id="333" r:id="rId6"/>
    <p:sldId id="2245" r:id="rId7"/>
    <p:sldId id="2246" r:id="rId8"/>
    <p:sldId id="2243" r:id="rId9"/>
    <p:sldId id="2244" r:id="rId10"/>
    <p:sldId id="1459" r:id="rId11"/>
    <p:sldId id="1839" r:id="rId12"/>
    <p:sldId id="267" r:id="rId13"/>
    <p:sldId id="1452" r:id="rId14"/>
    <p:sldId id="1453" r:id="rId15"/>
    <p:sldId id="2126" r:id="rId16"/>
    <p:sldId id="2127" r:id="rId17"/>
    <p:sldId id="1456" r:id="rId18"/>
    <p:sldId id="2129" r:id="rId19"/>
    <p:sldId id="2128" r:id="rId20"/>
    <p:sldId id="1466" r:id="rId21"/>
    <p:sldId id="2131" r:id="rId22"/>
    <p:sldId id="2130" r:id="rId23"/>
    <p:sldId id="1473" r:id="rId24"/>
    <p:sldId id="1501" r:id="rId25"/>
    <p:sldId id="1502" r:id="rId26"/>
    <p:sldId id="1482" r:id="rId27"/>
    <p:sldId id="1485" r:id="rId28"/>
    <p:sldId id="1505" r:id="rId29"/>
    <p:sldId id="1504" r:id="rId30"/>
    <p:sldId id="1506" r:id="rId31"/>
    <p:sldId id="2262" r:id="rId32"/>
    <p:sldId id="2263" r:id="rId33"/>
    <p:sldId id="304" r:id="rId34"/>
    <p:sldId id="1767" r:id="rId35"/>
    <p:sldId id="2247" r:id="rId36"/>
    <p:sldId id="331" r:id="rId37"/>
    <p:sldId id="332" r:id="rId38"/>
    <p:sldId id="323" r:id="rId39"/>
    <p:sldId id="2265" r:id="rId40"/>
    <p:sldId id="2266" r:id="rId41"/>
    <p:sldId id="2267" r:id="rId42"/>
    <p:sldId id="2268" r:id="rId43"/>
    <p:sldId id="2269" r:id="rId44"/>
    <p:sldId id="2270" r:id="rId45"/>
    <p:sldId id="1866" r:id="rId46"/>
    <p:sldId id="1867" r:id="rId47"/>
    <p:sldId id="1868" r:id="rId48"/>
    <p:sldId id="2274" r:id="rId49"/>
    <p:sldId id="2275" r:id="rId50"/>
    <p:sldId id="2276" r:id="rId51"/>
    <p:sldId id="2277" r:id="rId52"/>
    <p:sldId id="2278" r:id="rId53"/>
    <p:sldId id="2279" r:id="rId54"/>
    <p:sldId id="2280" r:id="rId55"/>
    <p:sldId id="2282" r:id="rId56"/>
    <p:sldId id="2283" r:id="rId57"/>
    <p:sldId id="2285" r:id="rId58"/>
    <p:sldId id="2286" r:id="rId59"/>
    <p:sldId id="2288" r:id="rId60"/>
    <p:sldId id="2289" r:id="rId61"/>
    <p:sldId id="2290" r:id="rId62"/>
    <p:sldId id="2291" r:id="rId63"/>
    <p:sldId id="2292" r:id="rId64"/>
    <p:sldId id="2293" r:id="rId65"/>
    <p:sldId id="2294" r:id="rId66"/>
    <p:sldId id="2295" r:id="rId67"/>
    <p:sldId id="2296" r:id="rId68"/>
    <p:sldId id="2297" r:id="rId69"/>
    <p:sldId id="2298" r:id="rId70"/>
    <p:sldId id="2299" r:id="rId71"/>
    <p:sldId id="2249" r:id="rId72"/>
    <p:sldId id="2300" r:id="rId73"/>
    <p:sldId id="2301" r:id="rId74"/>
    <p:sldId id="2302" r:id="rId75"/>
    <p:sldId id="2303" r:id="rId76"/>
    <p:sldId id="2304" r:id="rId77"/>
    <p:sldId id="2305" r:id="rId78"/>
    <p:sldId id="1898" r:id="rId79"/>
    <p:sldId id="1899" r:id="rId80"/>
    <p:sldId id="2309" r:id="rId81"/>
    <p:sldId id="2310" r:id="rId82"/>
    <p:sldId id="2311" r:id="rId83"/>
    <p:sldId id="2312" r:id="rId84"/>
    <p:sldId id="2313" r:id="rId85"/>
    <p:sldId id="2314" r:id="rId86"/>
    <p:sldId id="2315" r:id="rId87"/>
    <p:sldId id="2316" r:id="rId88"/>
    <p:sldId id="2317" r:id="rId89"/>
    <p:sldId id="2371" r:id="rId90"/>
    <p:sldId id="2370" r:id="rId91"/>
    <p:sldId id="2320" r:id="rId92"/>
    <p:sldId id="2321" r:id="rId93"/>
    <p:sldId id="2322" r:id="rId94"/>
    <p:sldId id="2323" r:id="rId95"/>
    <p:sldId id="2324" r:id="rId96"/>
    <p:sldId id="2325" r:id="rId97"/>
    <p:sldId id="2326" r:id="rId98"/>
    <p:sldId id="2327" r:id="rId99"/>
    <p:sldId id="2328" r:id="rId100"/>
    <p:sldId id="2329" r:id="rId101"/>
    <p:sldId id="2330" r:id="rId102"/>
    <p:sldId id="2331" r:id="rId103"/>
    <p:sldId id="2332" r:id="rId104"/>
    <p:sldId id="2333" r:id="rId105"/>
    <p:sldId id="2334" r:id="rId106"/>
    <p:sldId id="2248" r:id="rId107"/>
    <p:sldId id="2335" r:id="rId108"/>
    <p:sldId id="2336" r:id="rId109"/>
    <p:sldId id="2337" r:id="rId110"/>
    <p:sldId id="2338" r:id="rId111"/>
    <p:sldId id="2339" r:id="rId112"/>
    <p:sldId id="2340" r:id="rId113"/>
    <p:sldId id="1930" r:id="rId114"/>
    <p:sldId id="1931" r:id="rId115"/>
    <p:sldId id="2344" r:id="rId116"/>
    <p:sldId id="2345" r:id="rId117"/>
    <p:sldId id="2346" r:id="rId118"/>
    <p:sldId id="2347" r:id="rId119"/>
    <p:sldId id="2348" r:id="rId120"/>
    <p:sldId id="2349" r:id="rId121"/>
    <p:sldId id="2350" r:id="rId122"/>
    <p:sldId id="2352" r:id="rId123"/>
    <p:sldId id="2353" r:id="rId124"/>
    <p:sldId id="2355" r:id="rId125"/>
    <p:sldId id="2356" r:id="rId126"/>
    <p:sldId id="2358" r:id="rId127"/>
    <p:sldId id="2359" r:id="rId128"/>
    <p:sldId id="2360" r:id="rId129"/>
    <p:sldId id="2361" r:id="rId130"/>
    <p:sldId id="2362" r:id="rId131"/>
    <p:sldId id="2363" r:id="rId132"/>
    <p:sldId id="2364" r:id="rId133"/>
    <p:sldId id="2365" r:id="rId134"/>
    <p:sldId id="2366" r:id="rId135"/>
    <p:sldId id="2367" r:id="rId136"/>
    <p:sldId id="2368" r:id="rId137"/>
    <p:sldId id="2369" r:id="rId138"/>
    <p:sldId id="328" r:id="rId139"/>
    <p:sldId id="1509" r:id="rId140"/>
    <p:sldId id="595" r:id="rId141"/>
    <p:sldId id="2259" r:id="rId142"/>
    <p:sldId id="2260" r:id="rId143"/>
    <p:sldId id="1853" r:id="rId144"/>
    <p:sldId id="596" r:id="rId145"/>
    <p:sldId id="2250" r:id="rId146"/>
    <p:sldId id="2251" r:id="rId147"/>
    <p:sldId id="2252" r:id="rId148"/>
    <p:sldId id="2253" r:id="rId149"/>
    <p:sldId id="2254" r:id="rId150"/>
    <p:sldId id="2255" r:id="rId151"/>
    <p:sldId id="2256" r:id="rId152"/>
    <p:sldId id="2257" r:id="rId153"/>
    <p:sldId id="1852" r:id="rId154"/>
    <p:sldId id="1851" r:id="rId155"/>
    <p:sldId id="594" r:id="rId156"/>
    <p:sldId id="558" r:id="rId157"/>
    <p:sldId id="555" r:id="rId158"/>
    <p:sldId id="559" r:id="rId159"/>
    <p:sldId id="566" r:id="rId160"/>
    <p:sldId id="567" r:id="rId161"/>
    <p:sldId id="568" r:id="rId162"/>
    <p:sldId id="573" r:id="rId163"/>
    <p:sldId id="2146" r:id="rId164"/>
    <p:sldId id="574" r:id="rId165"/>
    <p:sldId id="575" r:id="rId166"/>
    <p:sldId id="560" r:id="rId167"/>
    <p:sldId id="593" r:id="rId168"/>
    <p:sldId id="561" r:id="rId169"/>
    <p:sldId id="2261" r:id="rId170"/>
    <p:sldId id="550" r:id="rId171"/>
    <p:sldId id="597" r:id="rId172"/>
    <p:sldId id="583" r:id="rId173"/>
    <p:sldId id="1194" r:id="rId174"/>
    <p:sldId id="2264" r:id="rId175"/>
    <p:sldId id="1631" r:id="rId176"/>
    <p:sldId id="590" r:id="rId177"/>
    <p:sldId id="591" r:id="rId178"/>
    <p:sldId id="598" r:id="rId17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6DCFA4-E8B3-448F-825C-27D84B084619}" v="623" dt="2022-12-21T15:41:30.7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viewProps" Target="view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notesMaster" Target="notesMasters/notes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microsoft.com/office/2015/10/relationships/revisionInfo" Target="revisionInfo.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BB6DCFA4-E8B3-448F-825C-27D84B084619}"/>
    <pc:docChg chg="custSel addSld delSld modSld sldOrd">
      <pc:chgData name="Kelly Stokes" userId="3e5c5154-569e-4d81-aa91-4f91841cdfa9" providerId="ADAL" clId="{BB6DCFA4-E8B3-448F-825C-27D84B084619}" dt="2022-12-21T15:41:35.800" v="944"/>
      <pc:docMkLst>
        <pc:docMk/>
      </pc:docMkLst>
      <pc:sldChg chg="modSp mod">
        <pc:chgData name="Kelly Stokes" userId="3e5c5154-569e-4d81-aa91-4f91841cdfa9" providerId="ADAL" clId="{BB6DCFA4-E8B3-448F-825C-27D84B084619}" dt="2022-12-21T15:03:43.181" v="1" actId="20577"/>
        <pc:sldMkLst>
          <pc:docMk/>
          <pc:sldMk cId="3945579917" sldId="256"/>
        </pc:sldMkLst>
        <pc:spChg chg="mod">
          <ac:chgData name="Kelly Stokes" userId="3e5c5154-569e-4d81-aa91-4f91841cdfa9" providerId="ADAL" clId="{BB6DCFA4-E8B3-448F-825C-27D84B084619}" dt="2022-12-21T15:03:43.181" v="1" actId="20577"/>
          <ac:spMkLst>
            <pc:docMk/>
            <pc:sldMk cId="3945579917" sldId="256"/>
            <ac:spMk id="3" creationId="{9B667196-C5B4-45FC-B5E8-3B190D7A595C}"/>
          </ac:spMkLst>
        </pc:spChg>
      </pc:sldChg>
      <pc:sldChg chg="modSp mod">
        <pc:chgData name="Kelly Stokes" userId="3e5c5154-569e-4d81-aa91-4f91841cdfa9" providerId="ADAL" clId="{BB6DCFA4-E8B3-448F-825C-27D84B084619}" dt="2022-12-21T15:03:46.411" v="3" actId="20577"/>
        <pc:sldMkLst>
          <pc:docMk/>
          <pc:sldMk cId="864376776" sldId="322"/>
        </pc:sldMkLst>
        <pc:spChg chg="mod">
          <ac:chgData name="Kelly Stokes" userId="3e5c5154-569e-4d81-aa91-4f91841cdfa9" providerId="ADAL" clId="{BB6DCFA4-E8B3-448F-825C-27D84B084619}" dt="2022-12-21T15:03:46.411" v="3" actId="20577"/>
          <ac:spMkLst>
            <pc:docMk/>
            <pc:sldMk cId="864376776" sldId="322"/>
            <ac:spMk id="2" creationId="{02FB8773-AD3E-2543-510F-CEE32E75C793}"/>
          </ac:spMkLst>
        </pc:spChg>
      </pc:sldChg>
      <pc:sldChg chg="modSp mod">
        <pc:chgData name="Kelly Stokes" userId="3e5c5154-569e-4d81-aa91-4f91841cdfa9" providerId="ADAL" clId="{BB6DCFA4-E8B3-448F-825C-27D84B084619}" dt="2022-12-21T15:14:54.908" v="218" actId="20577"/>
        <pc:sldMkLst>
          <pc:docMk/>
          <pc:sldMk cId="3634764576" sldId="323"/>
        </pc:sldMkLst>
        <pc:spChg chg="mod">
          <ac:chgData name="Kelly Stokes" userId="3e5c5154-569e-4d81-aa91-4f91841cdfa9" providerId="ADAL" clId="{BB6DCFA4-E8B3-448F-825C-27D84B084619}" dt="2022-12-21T15:14:54.908" v="218" actId="20577"/>
          <ac:spMkLst>
            <pc:docMk/>
            <pc:sldMk cId="3634764576" sldId="323"/>
            <ac:spMk id="2" creationId="{02FB8773-AD3E-2543-510F-CEE32E75C793}"/>
          </ac:spMkLst>
        </pc:spChg>
      </pc:sldChg>
      <pc:sldChg chg="modSp mod">
        <pc:chgData name="Kelly Stokes" userId="3e5c5154-569e-4d81-aa91-4f91841cdfa9" providerId="ADAL" clId="{BB6DCFA4-E8B3-448F-825C-27D84B084619}" dt="2022-12-21T15:15:20.490" v="234" actId="20577"/>
        <pc:sldMkLst>
          <pc:docMk/>
          <pc:sldMk cId="4214164962" sldId="328"/>
        </pc:sldMkLst>
        <pc:spChg chg="mod">
          <ac:chgData name="Kelly Stokes" userId="3e5c5154-569e-4d81-aa91-4f91841cdfa9" providerId="ADAL" clId="{BB6DCFA4-E8B3-448F-825C-27D84B084619}" dt="2022-12-21T15:15:20.490" v="234" actId="20577"/>
          <ac:spMkLst>
            <pc:docMk/>
            <pc:sldMk cId="4214164962" sldId="328"/>
            <ac:spMk id="2" creationId="{02FB8773-AD3E-2543-510F-CEE32E75C793}"/>
          </ac:spMkLst>
        </pc:spChg>
      </pc:sldChg>
      <pc:sldChg chg="modNotesTx">
        <pc:chgData name="Kelly Stokes" userId="3e5c5154-569e-4d81-aa91-4f91841cdfa9" providerId="ADAL" clId="{BB6DCFA4-E8B3-448F-825C-27D84B084619}" dt="2022-12-21T15:14:41.197" v="215"/>
        <pc:sldMkLst>
          <pc:docMk/>
          <pc:sldMk cId="2534233594" sldId="331"/>
        </pc:sldMkLst>
      </pc:sldChg>
      <pc:sldChg chg="modSp mod">
        <pc:chgData name="Kelly Stokes" userId="3e5c5154-569e-4d81-aa91-4f91841cdfa9" providerId="ADAL" clId="{BB6DCFA4-E8B3-448F-825C-27D84B084619}" dt="2022-12-21T15:14:45.916" v="216"/>
        <pc:sldMkLst>
          <pc:docMk/>
          <pc:sldMk cId="958288502" sldId="332"/>
        </pc:sldMkLst>
        <pc:spChg chg="mod">
          <ac:chgData name="Kelly Stokes" userId="3e5c5154-569e-4d81-aa91-4f91841cdfa9" providerId="ADAL" clId="{BB6DCFA4-E8B3-448F-825C-27D84B084619}" dt="2022-12-21T15:14:45.916" v="216"/>
          <ac:spMkLst>
            <pc:docMk/>
            <pc:sldMk cId="958288502" sldId="332"/>
            <ac:spMk id="2" creationId="{77E26784-A357-92CE-B6B1-8F248D3D6650}"/>
          </ac:spMkLst>
        </pc:spChg>
      </pc:sldChg>
      <pc:sldChg chg="modNotesTx">
        <pc:chgData name="Kelly Stokes" userId="3e5c5154-569e-4d81-aa91-4f91841cdfa9" providerId="ADAL" clId="{BB6DCFA4-E8B3-448F-825C-27D84B084619}" dt="2022-12-21T15:21:16.572" v="449" actId="20577"/>
        <pc:sldMkLst>
          <pc:docMk/>
          <pc:sldMk cId="3625788919" sldId="550"/>
        </pc:sldMkLst>
      </pc:sldChg>
      <pc:sldChg chg="modSp mod">
        <pc:chgData name="Kelly Stokes" userId="3e5c5154-569e-4d81-aa91-4f91841cdfa9" providerId="ADAL" clId="{BB6DCFA4-E8B3-448F-825C-27D84B084619}" dt="2022-12-21T15:16:58.747" v="258" actId="20577"/>
        <pc:sldMkLst>
          <pc:docMk/>
          <pc:sldMk cId="4213858259" sldId="555"/>
        </pc:sldMkLst>
        <pc:spChg chg="mod">
          <ac:chgData name="Kelly Stokes" userId="3e5c5154-569e-4d81-aa91-4f91841cdfa9" providerId="ADAL" clId="{BB6DCFA4-E8B3-448F-825C-27D84B084619}" dt="2022-12-21T15:16:58.747" v="258" actId="20577"/>
          <ac:spMkLst>
            <pc:docMk/>
            <pc:sldMk cId="4213858259" sldId="555"/>
            <ac:spMk id="2" creationId="{52DA34BA-82FC-47C5-BCE1-BB65E08B92A1}"/>
          </ac:spMkLst>
        </pc:spChg>
      </pc:sldChg>
      <pc:sldChg chg="modSp mod">
        <pc:chgData name="Kelly Stokes" userId="3e5c5154-569e-4d81-aa91-4f91841cdfa9" providerId="ADAL" clId="{BB6DCFA4-E8B3-448F-825C-27D84B084619}" dt="2022-12-21T15:16:54.987" v="254" actId="20577"/>
        <pc:sldMkLst>
          <pc:docMk/>
          <pc:sldMk cId="1413045715" sldId="558"/>
        </pc:sldMkLst>
        <pc:spChg chg="mod">
          <ac:chgData name="Kelly Stokes" userId="3e5c5154-569e-4d81-aa91-4f91841cdfa9" providerId="ADAL" clId="{BB6DCFA4-E8B3-448F-825C-27D84B084619}" dt="2022-12-21T15:16:54.987" v="254" actId="20577"/>
          <ac:spMkLst>
            <pc:docMk/>
            <pc:sldMk cId="1413045715" sldId="558"/>
            <ac:spMk id="2" creationId="{52DA34BA-82FC-47C5-BCE1-BB65E08B92A1}"/>
          </ac:spMkLst>
        </pc:spChg>
      </pc:sldChg>
      <pc:sldChg chg="modSp mod">
        <pc:chgData name="Kelly Stokes" userId="3e5c5154-569e-4d81-aa91-4f91841cdfa9" providerId="ADAL" clId="{BB6DCFA4-E8B3-448F-825C-27D84B084619}" dt="2022-12-21T15:17:02.782" v="266" actId="20577"/>
        <pc:sldMkLst>
          <pc:docMk/>
          <pc:sldMk cId="2938272345" sldId="559"/>
        </pc:sldMkLst>
        <pc:spChg chg="mod">
          <ac:chgData name="Kelly Stokes" userId="3e5c5154-569e-4d81-aa91-4f91841cdfa9" providerId="ADAL" clId="{BB6DCFA4-E8B3-448F-825C-27D84B084619}" dt="2022-12-21T15:17:02.782" v="266" actId="20577"/>
          <ac:spMkLst>
            <pc:docMk/>
            <pc:sldMk cId="2938272345" sldId="559"/>
            <ac:spMk id="2" creationId="{52DA34BA-82FC-47C5-BCE1-BB65E08B92A1}"/>
          </ac:spMkLst>
        </pc:spChg>
      </pc:sldChg>
      <pc:sldChg chg="modSp mod">
        <pc:chgData name="Kelly Stokes" userId="3e5c5154-569e-4d81-aa91-4f91841cdfa9" providerId="ADAL" clId="{BB6DCFA4-E8B3-448F-825C-27D84B084619}" dt="2022-12-21T15:18:53.971" v="390" actId="114"/>
        <pc:sldMkLst>
          <pc:docMk/>
          <pc:sldMk cId="2844813666" sldId="561"/>
        </pc:sldMkLst>
        <pc:spChg chg="mod">
          <ac:chgData name="Kelly Stokes" userId="3e5c5154-569e-4d81-aa91-4f91841cdfa9" providerId="ADAL" clId="{BB6DCFA4-E8B3-448F-825C-27D84B084619}" dt="2022-12-21T15:18:53.971" v="390" actId="114"/>
          <ac:spMkLst>
            <pc:docMk/>
            <pc:sldMk cId="2844813666" sldId="561"/>
            <ac:spMk id="2" creationId="{52DA34BA-82FC-47C5-BCE1-BB65E08B92A1}"/>
          </ac:spMkLst>
        </pc:spChg>
      </pc:sldChg>
      <pc:sldChg chg="modSp mod">
        <pc:chgData name="Kelly Stokes" userId="3e5c5154-569e-4d81-aa91-4f91841cdfa9" providerId="ADAL" clId="{BB6DCFA4-E8B3-448F-825C-27D84B084619}" dt="2022-12-21T15:17:35.190" v="289" actId="20577"/>
        <pc:sldMkLst>
          <pc:docMk/>
          <pc:sldMk cId="2824879269" sldId="566"/>
        </pc:sldMkLst>
        <pc:spChg chg="mod">
          <ac:chgData name="Kelly Stokes" userId="3e5c5154-569e-4d81-aa91-4f91841cdfa9" providerId="ADAL" clId="{BB6DCFA4-E8B3-448F-825C-27D84B084619}" dt="2022-12-21T15:17:35.190" v="289" actId="20577"/>
          <ac:spMkLst>
            <pc:docMk/>
            <pc:sldMk cId="2824879269" sldId="566"/>
            <ac:spMk id="2" creationId="{52DA34BA-82FC-47C5-BCE1-BB65E08B92A1}"/>
          </ac:spMkLst>
        </pc:spChg>
      </pc:sldChg>
      <pc:sldChg chg="modSp mod">
        <pc:chgData name="Kelly Stokes" userId="3e5c5154-569e-4d81-aa91-4f91841cdfa9" providerId="ADAL" clId="{BB6DCFA4-E8B3-448F-825C-27D84B084619}" dt="2022-12-21T15:17:45.831" v="308" actId="20577"/>
        <pc:sldMkLst>
          <pc:docMk/>
          <pc:sldMk cId="805782854" sldId="567"/>
        </pc:sldMkLst>
        <pc:spChg chg="mod">
          <ac:chgData name="Kelly Stokes" userId="3e5c5154-569e-4d81-aa91-4f91841cdfa9" providerId="ADAL" clId="{BB6DCFA4-E8B3-448F-825C-27D84B084619}" dt="2022-12-21T15:17:45.831" v="308" actId="20577"/>
          <ac:spMkLst>
            <pc:docMk/>
            <pc:sldMk cId="805782854" sldId="567"/>
            <ac:spMk id="2" creationId="{52DA34BA-82FC-47C5-BCE1-BB65E08B92A1}"/>
          </ac:spMkLst>
        </pc:spChg>
      </pc:sldChg>
      <pc:sldChg chg="modSp mod">
        <pc:chgData name="Kelly Stokes" userId="3e5c5154-569e-4d81-aa91-4f91841cdfa9" providerId="ADAL" clId="{BB6DCFA4-E8B3-448F-825C-27D84B084619}" dt="2022-12-21T15:17:58.504" v="320" actId="20577"/>
        <pc:sldMkLst>
          <pc:docMk/>
          <pc:sldMk cId="2306067830" sldId="568"/>
        </pc:sldMkLst>
        <pc:spChg chg="mod">
          <ac:chgData name="Kelly Stokes" userId="3e5c5154-569e-4d81-aa91-4f91841cdfa9" providerId="ADAL" clId="{BB6DCFA4-E8B3-448F-825C-27D84B084619}" dt="2022-12-21T15:17:58.504" v="320" actId="20577"/>
          <ac:spMkLst>
            <pc:docMk/>
            <pc:sldMk cId="2306067830" sldId="568"/>
            <ac:spMk id="2" creationId="{52DA34BA-82FC-47C5-BCE1-BB65E08B92A1}"/>
          </ac:spMkLst>
        </pc:spChg>
      </pc:sldChg>
      <pc:sldChg chg="modSp mod">
        <pc:chgData name="Kelly Stokes" userId="3e5c5154-569e-4d81-aa91-4f91841cdfa9" providerId="ADAL" clId="{BB6DCFA4-E8B3-448F-825C-27D84B084619}" dt="2022-12-21T15:18:03.636" v="329" actId="20577"/>
        <pc:sldMkLst>
          <pc:docMk/>
          <pc:sldMk cId="2792669322" sldId="573"/>
        </pc:sldMkLst>
        <pc:spChg chg="mod">
          <ac:chgData name="Kelly Stokes" userId="3e5c5154-569e-4d81-aa91-4f91841cdfa9" providerId="ADAL" clId="{BB6DCFA4-E8B3-448F-825C-27D84B084619}" dt="2022-12-21T15:18:03.636" v="329" actId="20577"/>
          <ac:spMkLst>
            <pc:docMk/>
            <pc:sldMk cId="2792669322" sldId="573"/>
            <ac:spMk id="2" creationId="{52DA34BA-82FC-47C5-BCE1-BB65E08B92A1}"/>
          </ac:spMkLst>
        </pc:spChg>
      </pc:sldChg>
      <pc:sldChg chg="modSp mod">
        <pc:chgData name="Kelly Stokes" userId="3e5c5154-569e-4d81-aa91-4f91841cdfa9" providerId="ADAL" clId="{BB6DCFA4-E8B3-448F-825C-27D84B084619}" dt="2022-12-21T15:18:22.662" v="353" actId="20577"/>
        <pc:sldMkLst>
          <pc:docMk/>
          <pc:sldMk cId="1378953568" sldId="574"/>
        </pc:sldMkLst>
        <pc:spChg chg="mod">
          <ac:chgData name="Kelly Stokes" userId="3e5c5154-569e-4d81-aa91-4f91841cdfa9" providerId="ADAL" clId="{BB6DCFA4-E8B3-448F-825C-27D84B084619}" dt="2022-12-21T15:18:22.662" v="353" actId="20577"/>
          <ac:spMkLst>
            <pc:docMk/>
            <pc:sldMk cId="1378953568" sldId="574"/>
            <ac:spMk id="2" creationId="{52DA34BA-82FC-47C5-BCE1-BB65E08B92A1}"/>
          </ac:spMkLst>
        </pc:spChg>
      </pc:sldChg>
      <pc:sldChg chg="modSp mod">
        <pc:chgData name="Kelly Stokes" userId="3e5c5154-569e-4d81-aa91-4f91841cdfa9" providerId="ADAL" clId="{BB6DCFA4-E8B3-448F-825C-27D84B084619}" dt="2022-12-21T15:18:26.878" v="359" actId="20577"/>
        <pc:sldMkLst>
          <pc:docMk/>
          <pc:sldMk cId="3670349578" sldId="575"/>
        </pc:sldMkLst>
        <pc:spChg chg="mod">
          <ac:chgData name="Kelly Stokes" userId="3e5c5154-569e-4d81-aa91-4f91841cdfa9" providerId="ADAL" clId="{BB6DCFA4-E8B3-448F-825C-27D84B084619}" dt="2022-12-21T15:18:26.878" v="359" actId="20577"/>
          <ac:spMkLst>
            <pc:docMk/>
            <pc:sldMk cId="3670349578" sldId="575"/>
            <ac:spMk id="2" creationId="{52DA34BA-82FC-47C5-BCE1-BB65E08B92A1}"/>
          </ac:spMkLst>
        </pc:spChg>
      </pc:sldChg>
      <pc:sldChg chg="modSp mod">
        <pc:chgData name="Kelly Stokes" userId="3e5c5154-569e-4d81-aa91-4f91841cdfa9" providerId="ADAL" clId="{BB6DCFA4-E8B3-448F-825C-27D84B084619}" dt="2022-12-21T15:24:02.796" v="483" actId="1076"/>
        <pc:sldMkLst>
          <pc:docMk/>
          <pc:sldMk cId="2558172481" sldId="591"/>
        </pc:sldMkLst>
        <pc:spChg chg="mod">
          <ac:chgData name="Kelly Stokes" userId="3e5c5154-569e-4d81-aa91-4f91841cdfa9" providerId="ADAL" clId="{BB6DCFA4-E8B3-448F-825C-27D84B084619}" dt="2022-12-21T15:24:02.796" v="483" actId="1076"/>
          <ac:spMkLst>
            <pc:docMk/>
            <pc:sldMk cId="2558172481" sldId="591"/>
            <ac:spMk id="2" creationId="{02FB8773-AD3E-2543-510F-CEE32E75C793}"/>
          </ac:spMkLst>
        </pc:spChg>
      </pc:sldChg>
      <pc:sldChg chg="modSp mod">
        <pc:chgData name="Kelly Stokes" userId="3e5c5154-569e-4d81-aa91-4f91841cdfa9" providerId="ADAL" clId="{BB6DCFA4-E8B3-448F-825C-27D84B084619}" dt="2022-12-21T15:18:42.377" v="370" actId="20577"/>
        <pc:sldMkLst>
          <pc:docMk/>
          <pc:sldMk cId="2335409816" sldId="593"/>
        </pc:sldMkLst>
        <pc:spChg chg="mod">
          <ac:chgData name="Kelly Stokes" userId="3e5c5154-569e-4d81-aa91-4f91841cdfa9" providerId="ADAL" clId="{BB6DCFA4-E8B3-448F-825C-27D84B084619}" dt="2022-12-21T15:18:42.377" v="370" actId="20577"/>
          <ac:spMkLst>
            <pc:docMk/>
            <pc:sldMk cId="2335409816" sldId="593"/>
            <ac:spMk id="2" creationId="{52DA34BA-82FC-47C5-BCE1-BB65E08B92A1}"/>
          </ac:spMkLst>
        </pc:spChg>
      </pc:sldChg>
      <pc:sldChg chg="ord">
        <pc:chgData name="Kelly Stokes" userId="3e5c5154-569e-4d81-aa91-4f91841cdfa9" providerId="ADAL" clId="{BB6DCFA4-E8B3-448F-825C-27D84B084619}" dt="2022-12-21T15:16:45.838" v="243"/>
        <pc:sldMkLst>
          <pc:docMk/>
          <pc:sldMk cId="3422474783" sldId="594"/>
        </pc:sldMkLst>
      </pc:sldChg>
      <pc:sldChg chg="modSp mod">
        <pc:chgData name="Kelly Stokes" userId="3e5c5154-569e-4d81-aa91-4f91841cdfa9" providerId="ADAL" clId="{BB6DCFA4-E8B3-448F-825C-27D84B084619}" dt="2022-12-21T15:21:27.090" v="450"/>
        <pc:sldMkLst>
          <pc:docMk/>
          <pc:sldMk cId="3886991875" sldId="597"/>
        </pc:sldMkLst>
        <pc:spChg chg="mod">
          <ac:chgData name="Kelly Stokes" userId="3e5c5154-569e-4d81-aa91-4f91841cdfa9" providerId="ADAL" clId="{BB6DCFA4-E8B3-448F-825C-27D84B084619}" dt="2022-12-21T15:21:27.090" v="450"/>
          <ac:spMkLst>
            <pc:docMk/>
            <pc:sldMk cId="3886991875" sldId="597"/>
            <ac:spMk id="2" creationId="{02FB8773-AD3E-2543-510F-CEE32E75C793}"/>
          </ac:spMkLst>
        </pc:spChg>
      </pc:sldChg>
      <pc:sldChg chg="modSp mod">
        <pc:chgData name="Kelly Stokes" userId="3e5c5154-569e-4d81-aa91-4f91841cdfa9" providerId="ADAL" clId="{BB6DCFA4-E8B3-448F-825C-27D84B084619}" dt="2022-12-21T15:24:13.970" v="484"/>
        <pc:sldMkLst>
          <pc:docMk/>
          <pc:sldMk cId="4027390957" sldId="598"/>
        </pc:sldMkLst>
        <pc:spChg chg="mod">
          <ac:chgData name="Kelly Stokes" userId="3e5c5154-569e-4d81-aa91-4f91841cdfa9" providerId="ADAL" clId="{BB6DCFA4-E8B3-448F-825C-27D84B084619}" dt="2022-12-21T15:24:13.970" v="484"/>
          <ac:spMkLst>
            <pc:docMk/>
            <pc:sldMk cId="4027390957" sldId="598"/>
            <ac:spMk id="2" creationId="{02FB8773-AD3E-2543-510F-CEE32E75C793}"/>
          </ac:spMkLst>
        </pc:spChg>
      </pc:sldChg>
      <pc:sldChg chg="addSp delSp modSp mod">
        <pc:chgData name="Kelly Stokes" userId="3e5c5154-569e-4d81-aa91-4f91841cdfa9" providerId="ADAL" clId="{BB6DCFA4-E8B3-448F-825C-27D84B084619}" dt="2022-12-21T15:04:06.352" v="9" actId="14100"/>
        <pc:sldMkLst>
          <pc:docMk/>
          <pc:sldMk cId="3955913320" sldId="604"/>
        </pc:sldMkLst>
        <pc:picChg chg="del">
          <ac:chgData name="Kelly Stokes" userId="3e5c5154-569e-4d81-aa91-4f91841cdfa9" providerId="ADAL" clId="{BB6DCFA4-E8B3-448F-825C-27D84B084619}" dt="2022-12-21T15:03:48.240" v="4" actId="478"/>
          <ac:picMkLst>
            <pc:docMk/>
            <pc:sldMk cId="3955913320" sldId="604"/>
            <ac:picMk id="8" creationId="{418E32CE-78F1-29BE-F144-79EF77442D0C}"/>
          </ac:picMkLst>
        </pc:picChg>
        <pc:picChg chg="add mod modCrop">
          <ac:chgData name="Kelly Stokes" userId="3e5c5154-569e-4d81-aa91-4f91841cdfa9" providerId="ADAL" clId="{BB6DCFA4-E8B3-448F-825C-27D84B084619}" dt="2022-12-21T15:04:06.352" v="9" actId="14100"/>
          <ac:picMkLst>
            <pc:docMk/>
            <pc:sldMk cId="3955913320" sldId="604"/>
            <ac:picMk id="10" creationId="{5C5D9C70-B32E-B03E-C16A-47DAD86BF347}"/>
          </ac:picMkLst>
        </pc:picChg>
      </pc:sldChg>
      <pc:sldChg chg="modSp mod">
        <pc:chgData name="Kelly Stokes" userId="3e5c5154-569e-4d81-aa91-4f91841cdfa9" providerId="ADAL" clId="{BB6DCFA4-E8B3-448F-825C-27D84B084619}" dt="2022-12-21T15:22:09.138" v="456" actId="1076"/>
        <pc:sldMkLst>
          <pc:docMk/>
          <pc:sldMk cId="2851453709" sldId="1194"/>
        </pc:sldMkLst>
        <pc:spChg chg="mod">
          <ac:chgData name="Kelly Stokes" userId="3e5c5154-569e-4d81-aa91-4f91841cdfa9" providerId="ADAL" clId="{BB6DCFA4-E8B3-448F-825C-27D84B084619}" dt="2022-12-21T15:22:06.057" v="455" actId="1076"/>
          <ac:spMkLst>
            <pc:docMk/>
            <pc:sldMk cId="2851453709" sldId="1194"/>
            <ac:spMk id="2" creationId="{02FB8773-AD3E-2543-510F-CEE32E75C793}"/>
          </ac:spMkLst>
        </pc:spChg>
        <pc:spChg chg="mod">
          <ac:chgData name="Kelly Stokes" userId="3e5c5154-569e-4d81-aa91-4f91841cdfa9" providerId="ADAL" clId="{BB6DCFA4-E8B3-448F-825C-27D84B084619}" dt="2022-12-21T15:21:44.658" v="451"/>
          <ac:spMkLst>
            <pc:docMk/>
            <pc:sldMk cId="2851453709" sldId="1194"/>
            <ac:spMk id="3" creationId="{E500F0D3-C8EE-77CA-D8A5-2252D46724AA}"/>
          </ac:spMkLst>
        </pc:spChg>
        <pc:spChg chg="mod">
          <ac:chgData name="Kelly Stokes" userId="3e5c5154-569e-4d81-aa91-4f91841cdfa9" providerId="ADAL" clId="{BB6DCFA4-E8B3-448F-825C-27D84B084619}" dt="2022-12-21T15:21:49.558" v="453" actId="14100"/>
          <ac:spMkLst>
            <pc:docMk/>
            <pc:sldMk cId="2851453709" sldId="1194"/>
            <ac:spMk id="4" creationId="{B5313488-7E4A-79E2-52CD-B230AB2EBC8A}"/>
          </ac:spMkLst>
        </pc:spChg>
        <pc:spChg chg="mod">
          <ac:chgData name="Kelly Stokes" userId="3e5c5154-569e-4d81-aa91-4f91841cdfa9" providerId="ADAL" clId="{BB6DCFA4-E8B3-448F-825C-27D84B084619}" dt="2022-12-21T15:22:09.138" v="456" actId="1076"/>
          <ac:spMkLst>
            <pc:docMk/>
            <pc:sldMk cId="2851453709" sldId="1194"/>
            <ac:spMk id="5" creationId="{E02A7888-AA45-7396-3E3D-4AC6E69CC2E9}"/>
          </ac:spMkLst>
        </pc:spChg>
      </pc:sldChg>
      <pc:sldChg chg="addSp delSp modSp mod delAnim modAnim">
        <pc:chgData name="Kelly Stokes" userId="3e5c5154-569e-4d81-aa91-4f91841cdfa9" providerId="ADAL" clId="{BB6DCFA4-E8B3-448F-825C-27D84B084619}" dt="2022-12-21T15:06:38.564" v="37"/>
        <pc:sldMkLst>
          <pc:docMk/>
          <pc:sldMk cId="1149855702" sldId="1456"/>
        </pc:sldMkLst>
        <pc:spChg chg="mod">
          <ac:chgData name="Kelly Stokes" userId="3e5c5154-569e-4d81-aa91-4f91841cdfa9" providerId="ADAL" clId="{BB6DCFA4-E8B3-448F-825C-27D84B084619}" dt="2022-12-21T15:05:45.689" v="32" actId="20577"/>
          <ac:spMkLst>
            <pc:docMk/>
            <pc:sldMk cId="1149855702" sldId="1456"/>
            <ac:spMk id="2" creationId="{52DA34BA-82FC-47C5-BCE1-BB65E08B92A1}"/>
          </ac:spMkLst>
        </pc:spChg>
        <pc:spChg chg="del">
          <ac:chgData name="Kelly Stokes" userId="3e5c5154-569e-4d81-aa91-4f91841cdfa9" providerId="ADAL" clId="{BB6DCFA4-E8B3-448F-825C-27D84B084619}" dt="2022-12-21T15:05:55.161" v="33" actId="478"/>
          <ac:spMkLst>
            <pc:docMk/>
            <pc:sldMk cId="1149855702" sldId="1456"/>
            <ac:spMk id="4" creationId="{0A530E73-DC37-40A1-CC84-FA7D17B30A6B}"/>
          </ac:spMkLst>
        </pc:spChg>
        <pc:picChg chg="del">
          <ac:chgData name="Kelly Stokes" userId="3e5c5154-569e-4d81-aa91-4f91841cdfa9" providerId="ADAL" clId="{BB6DCFA4-E8B3-448F-825C-27D84B084619}" dt="2022-12-21T15:05:56.518" v="34" actId="478"/>
          <ac:picMkLst>
            <pc:docMk/>
            <pc:sldMk cId="1149855702" sldId="1456"/>
            <ac:picMk id="1030" creationId="{758042D4-A6E5-5B83-1650-5A3BF6136954}"/>
          </ac:picMkLst>
        </pc:picChg>
        <pc:picChg chg="add mod">
          <ac:chgData name="Kelly Stokes" userId="3e5c5154-569e-4d81-aa91-4f91841cdfa9" providerId="ADAL" clId="{BB6DCFA4-E8B3-448F-825C-27D84B084619}" dt="2022-12-21T15:06:36.714" v="36" actId="1076"/>
          <ac:picMkLst>
            <pc:docMk/>
            <pc:sldMk cId="1149855702" sldId="1456"/>
            <ac:picMk id="1032" creationId="{50C51990-9F8C-F1C7-203F-5974E93B4BE5}"/>
          </ac:picMkLst>
        </pc:picChg>
      </pc:sldChg>
      <pc:sldChg chg="del">
        <pc:chgData name="Kelly Stokes" userId="3e5c5154-569e-4d81-aa91-4f91841cdfa9" providerId="ADAL" clId="{BB6DCFA4-E8B3-448F-825C-27D84B084619}" dt="2022-12-21T15:04:17.747" v="10" actId="2696"/>
        <pc:sldMkLst>
          <pc:docMk/>
          <pc:sldMk cId="3292200701" sldId="1459"/>
        </pc:sldMkLst>
      </pc:sldChg>
      <pc:sldChg chg="addSp delSp modSp modAnim">
        <pc:chgData name="Kelly Stokes" userId="3e5c5154-569e-4d81-aa91-4f91841cdfa9" providerId="ADAL" clId="{BB6DCFA4-E8B3-448F-825C-27D84B084619}" dt="2022-12-21T15:28:25.950" v="627" actId="20577"/>
        <pc:sldMkLst>
          <pc:docMk/>
          <pc:sldMk cId="498228807" sldId="1466"/>
        </pc:sldMkLst>
        <pc:spChg chg="mod">
          <ac:chgData name="Kelly Stokes" userId="3e5c5154-569e-4d81-aa91-4f91841cdfa9" providerId="ADAL" clId="{BB6DCFA4-E8B3-448F-825C-27D84B084619}" dt="2022-12-21T15:08:02.960" v="74" actId="20577"/>
          <ac:spMkLst>
            <pc:docMk/>
            <pc:sldMk cId="498228807" sldId="1466"/>
            <ac:spMk id="2" creationId="{52DA34BA-82FC-47C5-BCE1-BB65E08B92A1}"/>
          </ac:spMkLst>
        </pc:spChg>
        <pc:spChg chg="mod">
          <ac:chgData name="Kelly Stokes" userId="3e5c5154-569e-4d81-aa91-4f91841cdfa9" providerId="ADAL" clId="{BB6DCFA4-E8B3-448F-825C-27D84B084619}" dt="2022-12-21T15:08:07.016" v="77" actId="20577"/>
          <ac:spMkLst>
            <pc:docMk/>
            <pc:sldMk cId="498228807" sldId="1466"/>
            <ac:spMk id="8" creationId="{B0B20B61-5057-D7DD-C3F9-0AB185533D24}"/>
          </ac:spMkLst>
        </pc:spChg>
        <pc:spChg chg="mod">
          <ac:chgData name="Kelly Stokes" userId="3e5c5154-569e-4d81-aa91-4f91841cdfa9" providerId="ADAL" clId="{BB6DCFA4-E8B3-448F-825C-27D84B084619}" dt="2022-12-21T15:28:25.950" v="627" actId="20577"/>
          <ac:spMkLst>
            <pc:docMk/>
            <pc:sldMk cId="498228807" sldId="1466"/>
            <ac:spMk id="10" creationId="{003D53EA-1945-744E-2DD1-0312F4DE835F}"/>
          </ac:spMkLst>
        </pc:spChg>
        <pc:spChg chg="mod">
          <ac:chgData name="Kelly Stokes" userId="3e5c5154-569e-4d81-aa91-4f91841cdfa9" providerId="ADAL" clId="{BB6DCFA4-E8B3-448F-825C-27D84B084619}" dt="2022-12-21T15:08:19.549" v="78"/>
          <ac:spMkLst>
            <pc:docMk/>
            <pc:sldMk cId="498228807" sldId="1466"/>
            <ac:spMk id="12" creationId="{E384BFF7-3319-CAE2-192F-C4DCBBBBFCCA}"/>
          </ac:spMkLst>
        </pc:spChg>
        <pc:picChg chg="del">
          <ac:chgData name="Kelly Stokes" userId="3e5c5154-569e-4d81-aa91-4f91841cdfa9" providerId="ADAL" clId="{BB6DCFA4-E8B3-448F-825C-27D84B084619}" dt="2022-12-21T15:07:56.891" v="63" actId="478"/>
          <ac:picMkLst>
            <pc:docMk/>
            <pc:sldMk cId="498228807" sldId="1466"/>
            <ac:picMk id="6" creationId="{A0C62CB6-A4C8-6516-CB2E-8D4A0CD3C410}"/>
          </ac:picMkLst>
        </pc:picChg>
        <pc:picChg chg="add mod">
          <ac:chgData name="Kelly Stokes" userId="3e5c5154-569e-4d81-aa91-4f91841cdfa9" providerId="ADAL" clId="{BB6DCFA4-E8B3-448F-825C-27D84B084619}" dt="2022-12-21T15:07:57.230" v="64"/>
          <ac:picMkLst>
            <pc:docMk/>
            <pc:sldMk cId="498228807" sldId="1466"/>
            <ac:picMk id="7" creationId="{03E5F99B-93A5-E186-27FE-91D65F1ACA48}"/>
          </ac:picMkLst>
        </pc:picChg>
      </pc:sldChg>
      <pc:sldChg chg="modSp mod">
        <pc:chgData name="Kelly Stokes" userId="3e5c5154-569e-4d81-aa91-4f91841cdfa9" providerId="ADAL" clId="{BB6DCFA4-E8B3-448F-825C-27D84B084619}" dt="2022-12-21T15:09:49.153" v="126" actId="27636"/>
        <pc:sldMkLst>
          <pc:docMk/>
          <pc:sldMk cId="2199839506" sldId="1473"/>
        </pc:sldMkLst>
        <pc:spChg chg="mod">
          <ac:chgData name="Kelly Stokes" userId="3e5c5154-569e-4d81-aa91-4f91841cdfa9" providerId="ADAL" clId="{BB6DCFA4-E8B3-448F-825C-27D84B084619}" dt="2022-12-21T15:09:42.404" v="123" actId="27636"/>
          <ac:spMkLst>
            <pc:docMk/>
            <pc:sldMk cId="2199839506" sldId="1473"/>
            <ac:spMk id="2" creationId="{52DA34BA-82FC-47C5-BCE1-BB65E08B92A1}"/>
          </ac:spMkLst>
        </pc:spChg>
        <pc:spChg chg="mod">
          <ac:chgData name="Kelly Stokes" userId="3e5c5154-569e-4d81-aa91-4f91841cdfa9" providerId="ADAL" clId="{BB6DCFA4-E8B3-448F-825C-27D84B084619}" dt="2022-12-21T15:09:49.153" v="126" actId="27636"/>
          <ac:spMkLst>
            <pc:docMk/>
            <pc:sldMk cId="2199839506" sldId="1473"/>
            <ac:spMk id="3" creationId="{847A1AC9-9EC9-E1AA-348D-958CE44F2772}"/>
          </ac:spMkLst>
        </pc:spChg>
      </pc:sldChg>
      <pc:sldChg chg="addSp delSp modSp modAnim">
        <pc:chgData name="Kelly Stokes" userId="3e5c5154-569e-4d81-aa91-4f91841cdfa9" providerId="ADAL" clId="{BB6DCFA4-E8B3-448F-825C-27D84B084619}" dt="2022-12-21T15:11:36.309" v="166"/>
        <pc:sldMkLst>
          <pc:docMk/>
          <pc:sldMk cId="2330293709" sldId="1485"/>
        </pc:sldMkLst>
        <pc:spChg chg="mod">
          <ac:chgData name="Kelly Stokes" userId="3e5c5154-569e-4d81-aa91-4f91841cdfa9" providerId="ADAL" clId="{BB6DCFA4-E8B3-448F-825C-27D84B084619}" dt="2022-12-21T15:11:04.886" v="160" actId="313"/>
          <ac:spMkLst>
            <pc:docMk/>
            <pc:sldMk cId="2330293709" sldId="1485"/>
            <ac:spMk id="2" creationId="{52DA34BA-82FC-47C5-BCE1-BB65E08B92A1}"/>
          </ac:spMkLst>
        </pc:spChg>
        <pc:spChg chg="mod">
          <ac:chgData name="Kelly Stokes" userId="3e5c5154-569e-4d81-aa91-4f91841cdfa9" providerId="ADAL" clId="{BB6DCFA4-E8B3-448F-825C-27D84B084619}" dt="2022-12-21T15:11:02.298" v="159" actId="20577"/>
          <ac:spMkLst>
            <pc:docMk/>
            <pc:sldMk cId="2330293709" sldId="1485"/>
            <ac:spMk id="4" creationId="{C424366C-8EFB-1EF9-3E80-C6EE7BE15FA3}"/>
          </ac:spMkLst>
        </pc:spChg>
        <pc:spChg chg="mod">
          <ac:chgData name="Kelly Stokes" userId="3e5c5154-569e-4d81-aa91-4f91841cdfa9" providerId="ADAL" clId="{BB6DCFA4-E8B3-448F-825C-27D84B084619}" dt="2022-12-21T15:10:53.783" v="145"/>
          <ac:spMkLst>
            <pc:docMk/>
            <pc:sldMk cId="2330293709" sldId="1485"/>
            <ac:spMk id="8" creationId="{1FCDC8B7-0F0D-46B5-057E-579929B7D816}"/>
          </ac:spMkLst>
        </pc:spChg>
        <pc:picChg chg="del">
          <ac:chgData name="Kelly Stokes" userId="3e5c5154-569e-4d81-aa91-4f91841cdfa9" providerId="ADAL" clId="{BB6DCFA4-E8B3-448F-825C-27D84B084619}" dt="2022-12-21T15:11:12.958" v="161" actId="478"/>
          <ac:picMkLst>
            <pc:docMk/>
            <pc:sldMk cId="2330293709" sldId="1485"/>
            <ac:picMk id="4102" creationId="{63486B7D-0755-677F-40B4-C312CBE1EB4A}"/>
          </ac:picMkLst>
        </pc:picChg>
        <pc:picChg chg="add mod">
          <ac:chgData name="Kelly Stokes" userId="3e5c5154-569e-4d81-aa91-4f91841cdfa9" providerId="ADAL" clId="{BB6DCFA4-E8B3-448F-825C-27D84B084619}" dt="2022-12-21T15:11:33.014" v="163" actId="1076"/>
          <ac:picMkLst>
            <pc:docMk/>
            <pc:sldMk cId="2330293709" sldId="1485"/>
            <ac:picMk id="4104" creationId="{CF2F968A-1B40-696E-B348-FC4450583EE2}"/>
          </ac:picMkLst>
        </pc:picChg>
      </pc:sldChg>
      <pc:sldChg chg="modSp mod">
        <pc:chgData name="Kelly Stokes" userId="3e5c5154-569e-4d81-aa91-4f91841cdfa9" providerId="ADAL" clId="{BB6DCFA4-E8B3-448F-825C-27D84B084619}" dt="2022-12-21T15:10:07.865" v="138" actId="27636"/>
        <pc:sldMkLst>
          <pc:docMk/>
          <pc:sldMk cId="199949674" sldId="1501"/>
        </pc:sldMkLst>
        <pc:spChg chg="mod">
          <ac:chgData name="Kelly Stokes" userId="3e5c5154-569e-4d81-aa91-4f91841cdfa9" providerId="ADAL" clId="{BB6DCFA4-E8B3-448F-825C-27D84B084619}" dt="2022-12-21T15:10:00.951" v="127"/>
          <ac:spMkLst>
            <pc:docMk/>
            <pc:sldMk cId="199949674" sldId="1501"/>
            <ac:spMk id="2" creationId="{52DA34BA-82FC-47C5-BCE1-BB65E08B92A1}"/>
          </ac:spMkLst>
        </pc:spChg>
        <pc:spChg chg="mod">
          <ac:chgData name="Kelly Stokes" userId="3e5c5154-569e-4d81-aa91-4f91841cdfa9" providerId="ADAL" clId="{BB6DCFA4-E8B3-448F-825C-27D84B084619}" dt="2022-12-21T15:10:07.865" v="138" actId="27636"/>
          <ac:spMkLst>
            <pc:docMk/>
            <pc:sldMk cId="199949674" sldId="1501"/>
            <ac:spMk id="3" creationId="{847A1AC9-9EC9-E1AA-348D-958CE44F2772}"/>
          </ac:spMkLst>
        </pc:spChg>
      </pc:sldChg>
      <pc:sldChg chg="modSp mod">
        <pc:chgData name="Kelly Stokes" userId="3e5c5154-569e-4d81-aa91-4f91841cdfa9" providerId="ADAL" clId="{BB6DCFA4-E8B3-448F-825C-27D84B084619}" dt="2022-12-21T15:10:33.653" v="144" actId="1076"/>
        <pc:sldMkLst>
          <pc:docMk/>
          <pc:sldMk cId="2203475726" sldId="1502"/>
        </pc:sldMkLst>
        <pc:spChg chg="mod">
          <ac:chgData name="Kelly Stokes" userId="3e5c5154-569e-4d81-aa91-4f91841cdfa9" providerId="ADAL" clId="{BB6DCFA4-E8B3-448F-825C-27D84B084619}" dt="2022-12-21T15:10:22.079" v="140" actId="27636"/>
          <ac:spMkLst>
            <pc:docMk/>
            <pc:sldMk cId="2203475726" sldId="1502"/>
            <ac:spMk id="2" creationId="{52DA34BA-82FC-47C5-BCE1-BB65E08B92A1}"/>
          </ac:spMkLst>
        </pc:spChg>
        <pc:spChg chg="mod">
          <ac:chgData name="Kelly Stokes" userId="3e5c5154-569e-4d81-aa91-4f91841cdfa9" providerId="ADAL" clId="{BB6DCFA4-E8B3-448F-825C-27D84B084619}" dt="2022-12-21T15:10:33.653" v="144" actId="1076"/>
          <ac:spMkLst>
            <pc:docMk/>
            <pc:sldMk cId="2203475726" sldId="1502"/>
            <ac:spMk id="3" creationId="{847A1AC9-9EC9-E1AA-348D-958CE44F2772}"/>
          </ac:spMkLst>
        </pc:spChg>
      </pc:sldChg>
      <pc:sldChg chg="addSp delSp modSp modAnim">
        <pc:chgData name="Kelly Stokes" userId="3e5c5154-569e-4d81-aa91-4f91841cdfa9" providerId="ADAL" clId="{BB6DCFA4-E8B3-448F-825C-27D84B084619}" dt="2022-12-21T15:20:17.711" v="430"/>
        <pc:sldMkLst>
          <pc:docMk/>
          <pc:sldMk cId="2659700584" sldId="1504"/>
        </pc:sldMkLst>
        <pc:spChg chg="mod">
          <ac:chgData name="Kelly Stokes" userId="3e5c5154-569e-4d81-aa91-4f91841cdfa9" providerId="ADAL" clId="{BB6DCFA4-E8B3-448F-825C-27D84B084619}" dt="2022-12-21T15:19:30.364" v="423" actId="20577"/>
          <ac:spMkLst>
            <pc:docMk/>
            <pc:sldMk cId="2659700584" sldId="1504"/>
            <ac:spMk id="2" creationId="{52DA34BA-82FC-47C5-BCE1-BB65E08B92A1}"/>
          </ac:spMkLst>
        </pc:spChg>
        <pc:spChg chg="mod">
          <ac:chgData name="Kelly Stokes" userId="3e5c5154-569e-4d81-aa91-4f91841cdfa9" providerId="ADAL" clId="{BB6DCFA4-E8B3-448F-825C-27D84B084619}" dt="2022-12-21T15:12:30.753" v="181" actId="20577"/>
          <ac:spMkLst>
            <pc:docMk/>
            <pc:sldMk cId="2659700584" sldId="1504"/>
            <ac:spMk id="4" creationId="{C424366C-8EFB-1EF9-3E80-C6EE7BE15FA3}"/>
          </ac:spMkLst>
        </pc:spChg>
        <pc:spChg chg="mod">
          <ac:chgData name="Kelly Stokes" userId="3e5c5154-569e-4d81-aa91-4f91841cdfa9" providerId="ADAL" clId="{BB6DCFA4-E8B3-448F-825C-27D84B084619}" dt="2022-12-21T15:19:43.939" v="424"/>
          <ac:spMkLst>
            <pc:docMk/>
            <pc:sldMk cId="2659700584" sldId="1504"/>
            <ac:spMk id="8" creationId="{1FCDC8B7-0F0D-46B5-057E-579929B7D816}"/>
          </ac:spMkLst>
        </pc:spChg>
        <pc:picChg chg="del">
          <ac:chgData name="Kelly Stokes" userId="3e5c5154-569e-4d81-aa91-4f91841cdfa9" providerId="ADAL" clId="{BB6DCFA4-E8B3-448F-825C-27D84B084619}" dt="2022-12-21T15:12:36.889" v="188" actId="478"/>
          <ac:picMkLst>
            <pc:docMk/>
            <pc:sldMk cId="2659700584" sldId="1504"/>
            <ac:picMk id="8198" creationId="{87310DB4-88E8-25AA-7A9C-7281BFE0C967}"/>
          </ac:picMkLst>
        </pc:picChg>
        <pc:picChg chg="add del mod">
          <ac:chgData name="Kelly Stokes" userId="3e5c5154-569e-4d81-aa91-4f91841cdfa9" providerId="ADAL" clId="{BB6DCFA4-E8B3-448F-825C-27D84B084619}" dt="2022-12-21T15:20:11.726" v="425" actId="478"/>
          <ac:picMkLst>
            <pc:docMk/>
            <pc:sldMk cId="2659700584" sldId="1504"/>
            <ac:picMk id="8200" creationId="{4A605776-1987-22B5-EAF9-AAB2F20D6D7F}"/>
          </ac:picMkLst>
        </pc:picChg>
        <pc:picChg chg="add mod">
          <ac:chgData name="Kelly Stokes" userId="3e5c5154-569e-4d81-aa91-4f91841cdfa9" providerId="ADAL" clId="{BB6DCFA4-E8B3-448F-825C-27D84B084619}" dt="2022-12-21T15:20:13.826" v="427" actId="1076"/>
          <ac:picMkLst>
            <pc:docMk/>
            <pc:sldMk cId="2659700584" sldId="1504"/>
            <ac:picMk id="8202" creationId="{443E9AEF-E77B-73FE-984D-583F6CD13EF5}"/>
          </ac:picMkLst>
        </pc:picChg>
      </pc:sldChg>
      <pc:sldChg chg="modSp mod">
        <pc:chgData name="Kelly Stokes" userId="3e5c5154-569e-4d81-aa91-4f91841cdfa9" providerId="ADAL" clId="{BB6DCFA4-E8B3-448F-825C-27D84B084619}" dt="2022-12-21T15:12:11.851" v="176" actId="1076"/>
        <pc:sldMkLst>
          <pc:docMk/>
          <pc:sldMk cId="1571660563" sldId="1505"/>
        </pc:sldMkLst>
        <pc:spChg chg="mod">
          <ac:chgData name="Kelly Stokes" userId="3e5c5154-569e-4d81-aa91-4f91841cdfa9" providerId="ADAL" clId="{BB6DCFA4-E8B3-448F-825C-27D84B084619}" dt="2022-12-21T15:11:49.588" v="167"/>
          <ac:spMkLst>
            <pc:docMk/>
            <pc:sldMk cId="1571660563" sldId="1505"/>
            <ac:spMk id="2" creationId="{52DA34BA-82FC-47C5-BCE1-BB65E08B92A1}"/>
          </ac:spMkLst>
        </pc:spChg>
        <pc:spChg chg="mod">
          <ac:chgData name="Kelly Stokes" userId="3e5c5154-569e-4d81-aa91-4f91841cdfa9" providerId="ADAL" clId="{BB6DCFA4-E8B3-448F-825C-27D84B084619}" dt="2022-12-21T15:12:11.851" v="176" actId="1076"/>
          <ac:spMkLst>
            <pc:docMk/>
            <pc:sldMk cId="1571660563" sldId="1505"/>
            <ac:spMk id="3" creationId="{847A1AC9-9EC9-E1AA-348D-958CE44F2772}"/>
          </ac:spMkLst>
        </pc:spChg>
      </pc:sldChg>
      <pc:sldChg chg="modSp mod">
        <pc:chgData name="Kelly Stokes" userId="3e5c5154-569e-4d81-aa91-4f91841cdfa9" providerId="ADAL" clId="{BB6DCFA4-E8B3-448F-825C-27D84B084619}" dt="2022-12-21T15:20:42.953" v="444" actId="27636"/>
        <pc:sldMkLst>
          <pc:docMk/>
          <pc:sldMk cId="2611828572" sldId="1506"/>
        </pc:sldMkLst>
        <pc:spChg chg="mod">
          <ac:chgData name="Kelly Stokes" userId="3e5c5154-569e-4d81-aa91-4f91841cdfa9" providerId="ADAL" clId="{BB6DCFA4-E8B3-448F-825C-27D84B084619}" dt="2022-12-21T15:20:33.128" v="431"/>
          <ac:spMkLst>
            <pc:docMk/>
            <pc:sldMk cId="2611828572" sldId="1506"/>
            <ac:spMk id="2" creationId="{52DA34BA-82FC-47C5-BCE1-BB65E08B92A1}"/>
          </ac:spMkLst>
        </pc:spChg>
        <pc:spChg chg="mod">
          <ac:chgData name="Kelly Stokes" userId="3e5c5154-569e-4d81-aa91-4f91841cdfa9" providerId="ADAL" clId="{BB6DCFA4-E8B3-448F-825C-27D84B084619}" dt="2022-12-21T15:20:42.953" v="444" actId="27636"/>
          <ac:spMkLst>
            <pc:docMk/>
            <pc:sldMk cId="2611828572" sldId="1506"/>
            <ac:spMk id="3" creationId="{847A1AC9-9EC9-E1AA-348D-958CE44F2772}"/>
          </ac:spMkLst>
        </pc:spChg>
      </pc:sldChg>
      <pc:sldChg chg="addSp delSp modSp mod">
        <pc:chgData name="Kelly Stokes" userId="3e5c5154-569e-4d81-aa91-4f91841cdfa9" providerId="ADAL" clId="{BB6DCFA4-E8B3-448F-825C-27D84B084619}" dt="2022-12-21T15:15:31.853" v="236"/>
        <pc:sldMkLst>
          <pc:docMk/>
          <pc:sldMk cId="3786602557" sldId="1509"/>
        </pc:sldMkLst>
        <pc:picChg chg="del">
          <ac:chgData name="Kelly Stokes" userId="3e5c5154-569e-4d81-aa91-4f91841cdfa9" providerId="ADAL" clId="{BB6DCFA4-E8B3-448F-825C-27D84B084619}" dt="2022-12-21T15:15:22.964" v="235" actId="478"/>
          <ac:picMkLst>
            <pc:docMk/>
            <pc:sldMk cId="3786602557" sldId="1509"/>
            <ac:picMk id="5" creationId="{D4F5B669-C2C0-86BC-080E-25A2C56B748C}"/>
          </ac:picMkLst>
        </pc:picChg>
        <pc:picChg chg="add mod">
          <ac:chgData name="Kelly Stokes" userId="3e5c5154-569e-4d81-aa91-4f91841cdfa9" providerId="ADAL" clId="{BB6DCFA4-E8B3-448F-825C-27D84B084619}" dt="2022-12-21T15:15:31.853" v="236"/>
          <ac:picMkLst>
            <pc:docMk/>
            <pc:sldMk cId="3786602557" sldId="1509"/>
            <ac:picMk id="6" creationId="{5011DAE0-E6E9-8633-61BA-78F61BA70F83}"/>
          </ac:picMkLst>
        </pc:picChg>
      </pc:sldChg>
      <pc:sldChg chg="modSp mod">
        <pc:chgData name="Kelly Stokes" userId="3e5c5154-569e-4d81-aa91-4f91841cdfa9" providerId="ADAL" clId="{BB6DCFA4-E8B3-448F-825C-27D84B084619}" dt="2022-12-21T15:23:35.208" v="467" actId="1076"/>
        <pc:sldMkLst>
          <pc:docMk/>
          <pc:sldMk cId="3605437593" sldId="1631"/>
        </pc:sldMkLst>
        <pc:spChg chg="mod">
          <ac:chgData name="Kelly Stokes" userId="3e5c5154-569e-4d81-aa91-4f91841cdfa9" providerId="ADAL" clId="{BB6DCFA4-E8B3-448F-825C-27D84B084619}" dt="2022-12-21T15:23:29.650" v="466"/>
          <ac:spMkLst>
            <pc:docMk/>
            <pc:sldMk cId="3605437593" sldId="1631"/>
            <ac:spMk id="2" creationId="{02FB8773-AD3E-2543-510F-CEE32E75C793}"/>
          </ac:spMkLst>
        </pc:spChg>
        <pc:spChg chg="mod">
          <ac:chgData name="Kelly Stokes" userId="3e5c5154-569e-4d81-aa91-4f91841cdfa9" providerId="ADAL" clId="{BB6DCFA4-E8B3-448F-825C-27D84B084619}" dt="2022-12-21T15:23:10.230" v="463"/>
          <ac:spMkLst>
            <pc:docMk/>
            <pc:sldMk cId="3605437593" sldId="1631"/>
            <ac:spMk id="3" creationId="{E500F0D3-C8EE-77CA-D8A5-2252D46724AA}"/>
          </ac:spMkLst>
        </pc:spChg>
        <pc:spChg chg="mod">
          <ac:chgData name="Kelly Stokes" userId="3e5c5154-569e-4d81-aa91-4f91841cdfa9" providerId="ADAL" clId="{BB6DCFA4-E8B3-448F-825C-27D84B084619}" dt="2022-12-21T15:23:16.189" v="465" actId="14100"/>
          <ac:spMkLst>
            <pc:docMk/>
            <pc:sldMk cId="3605437593" sldId="1631"/>
            <ac:spMk id="4" creationId="{B5313488-7E4A-79E2-52CD-B230AB2EBC8A}"/>
          </ac:spMkLst>
        </pc:spChg>
        <pc:spChg chg="mod">
          <ac:chgData name="Kelly Stokes" userId="3e5c5154-569e-4d81-aa91-4f91841cdfa9" providerId="ADAL" clId="{BB6DCFA4-E8B3-448F-825C-27D84B084619}" dt="2022-12-21T15:23:35.208" v="467" actId="1076"/>
          <ac:spMkLst>
            <pc:docMk/>
            <pc:sldMk cId="3605437593" sldId="1631"/>
            <ac:spMk id="5" creationId="{E02A7888-AA45-7396-3E3D-4AC6E69CC2E9}"/>
          </ac:spMkLst>
        </pc:spChg>
      </pc:sldChg>
      <pc:sldChg chg="del">
        <pc:chgData name="Kelly Stokes" userId="3e5c5154-569e-4d81-aa91-4f91841cdfa9" providerId="ADAL" clId="{BB6DCFA4-E8B3-448F-825C-27D84B084619}" dt="2022-12-21T15:15:04.215" v="219" actId="2696"/>
        <pc:sldMkLst>
          <pc:docMk/>
          <pc:sldMk cId="473013788" sldId="1764"/>
        </pc:sldMkLst>
      </pc:sldChg>
      <pc:sldChg chg="del">
        <pc:chgData name="Kelly Stokes" userId="3e5c5154-569e-4d81-aa91-4f91841cdfa9" providerId="ADAL" clId="{BB6DCFA4-E8B3-448F-825C-27D84B084619}" dt="2022-12-21T15:15:04.215" v="219" actId="2696"/>
        <pc:sldMkLst>
          <pc:docMk/>
          <pc:sldMk cId="1417712735" sldId="1765"/>
        </pc:sldMkLst>
      </pc:sldChg>
      <pc:sldChg chg="modSp mod">
        <pc:chgData name="Kelly Stokes" userId="3e5c5154-569e-4d81-aa91-4f91841cdfa9" providerId="ADAL" clId="{BB6DCFA4-E8B3-448F-825C-27D84B084619}" dt="2022-12-21T15:13:40.058" v="207" actId="20577"/>
        <pc:sldMkLst>
          <pc:docMk/>
          <pc:sldMk cId="1658217302" sldId="1767"/>
        </pc:sldMkLst>
        <pc:spChg chg="mod">
          <ac:chgData name="Kelly Stokes" userId="3e5c5154-569e-4d81-aa91-4f91841cdfa9" providerId="ADAL" clId="{BB6DCFA4-E8B3-448F-825C-27D84B084619}" dt="2022-12-21T15:13:40.058" v="207" actId="20577"/>
          <ac:spMkLst>
            <pc:docMk/>
            <pc:sldMk cId="1658217302" sldId="1767"/>
            <ac:spMk id="2" creationId="{52DA34BA-82FC-47C5-BCE1-BB65E08B92A1}"/>
          </ac:spMkLst>
        </pc:spChg>
      </pc:sldChg>
      <pc:sldChg chg="del">
        <pc:chgData name="Kelly Stokes" userId="3e5c5154-569e-4d81-aa91-4f91841cdfa9" providerId="ADAL" clId="{BB6DCFA4-E8B3-448F-825C-27D84B084619}" dt="2022-12-21T15:15:04.215" v="219" actId="2696"/>
        <pc:sldMkLst>
          <pc:docMk/>
          <pc:sldMk cId="1055915666" sldId="1792"/>
        </pc:sldMkLst>
      </pc:sldChg>
      <pc:sldChg chg="del">
        <pc:chgData name="Kelly Stokes" userId="3e5c5154-569e-4d81-aa91-4f91841cdfa9" providerId="ADAL" clId="{BB6DCFA4-E8B3-448F-825C-27D84B084619}" dt="2022-12-21T15:15:04.215" v="219" actId="2696"/>
        <pc:sldMkLst>
          <pc:docMk/>
          <pc:sldMk cId="893753138" sldId="1793"/>
        </pc:sldMkLst>
      </pc:sldChg>
      <pc:sldChg chg="del">
        <pc:chgData name="Kelly Stokes" userId="3e5c5154-569e-4d81-aa91-4f91841cdfa9" providerId="ADAL" clId="{BB6DCFA4-E8B3-448F-825C-27D84B084619}" dt="2022-12-21T15:15:04.215" v="219" actId="2696"/>
        <pc:sldMkLst>
          <pc:docMk/>
          <pc:sldMk cId="1082018014" sldId="1820"/>
        </pc:sldMkLst>
      </pc:sldChg>
      <pc:sldChg chg="del">
        <pc:chgData name="Kelly Stokes" userId="3e5c5154-569e-4d81-aa91-4f91841cdfa9" providerId="ADAL" clId="{BB6DCFA4-E8B3-448F-825C-27D84B084619}" dt="2022-12-21T15:15:04.215" v="219" actId="2696"/>
        <pc:sldMkLst>
          <pc:docMk/>
          <pc:sldMk cId="1666965564" sldId="1821"/>
        </pc:sldMkLst>
      </pc:sldChg>
      <pc:sldChg chg="ord">
        <pc:chgData name="Kelly Stokes" userId="3e5c5154-569e-4d81-aa91-4f91841cdfa9" providerId="ADAL" clId="{BB6DCFA4-E8B3-448F-825C-27D84B084619}" dt="2022-12-21T15:16:30.848" v="241"/>
        <pc:sldMkLst>
          <pc:docMk/>
          <pc:sldMk cId="3818244379" sldId="1853"/>
        </pc:sldMkLst>
      </pc:sldChg>
      <pc:sldChg chg="del">
        <pc:chgData name="Kelly Stokes" userId="3e5c5154-569e-4d81-aa91-4f91841cdfa9" providerId="ADAL" clId="{BB6DCFA4-E8B3-448F-825C-27D84B084619}" dt="2022-12-21T15:04:17.747" v="10" actId="2696"/>
        <pc:sldMkLst>
          <pc:docMk/>
          <pc:sldMk cId="38655597" sldId="2122"/>
        </pc:sldMkLst>
      </pc:sldChg>
      <pc:sldChg chg="del">
        <pc:chgData name="Kelly Stokes" userId="3e5c5154-569e-4d81-aa91-4f91841cdfa9" providerId="ADAL" clId="{BB6DCFA4-E8B3-448F-825C-27D84B084619}" dt="2022-12-21T15:04:17.747" v="10" actId="2696"/>
        <pc:sldMkLst>
          <pc:docMk/>
          <pc:sldMk cId="2388038306" sldId="2123"/>
        </pc:sldMkLst>
      </pc:sldChg>
      <pc:sldChg chg="del">
        <pc:chgData name="Kelly Stokes" userId="3e5c5154-569e-4d81-aa91-4f91841cdfa9" providerId="ADAL" clId="{BB6DCFA4-E8B3-448F-825C-27D84B084619}" dt="2022-12-21T15:04:17.747" v="10" actId="2696"/>
        <pc:sldMkLst>
          <pc:docMk/>
          <pc:sldMk cId="1886862593" sldId="2124"/>
        </pc:sldMkLst>
      </pc:sldChg>
      <pc:sldChg chg="del">
        <pc:chgData name="Kelly Stokes" userId="3e5c5154-569e-4d81-aa91-4f91841cdfa9" providerId="ADAL" clId="{BB6DCFA4-E8B3-448F-825C-27D84B084619}" dt="2022-12-21T15:04:17.747" v="10" actId="2696"/>
        <pc:sldMkLst>
          <pc:docMk/>
          <pc:sldMk cId="243596045" sldId="2125"/>
        </pc:sldMkLst>
      </pc:sldChg>
      <pc:sldChg chg="modSp modAnim">
        <pc:chgData name="Kelly Stokes" userId="3e5c5154-569e-4d81-aa91-4f91841cdfa9" providerId="ADAL" clId="{BB6DCFA4-E8B3-448F-825C-27D84B084619}" dt="2022-12-21T15:05:31.906" v="21" actId="20577"/>
        <pc:sldMkLst>
          <pc:docMk/>
          <pc:sldMk cId="3787332902" sldId="2127"/>
        </pc:sldMkLst>
        <pc:spChg chg="mod">
          <ac:chgData name="Kelly Stokes" userId="3e5c5154-569e-4d81-aa91-4f91841cdfa9" providerId="ADAL" clId="{BB6DCFA4-E8B3-448F-825C-27D84B084619}" dt="2022-12-21T15:05:31.906" v="21" actId="20577"/>
          <ac:spMkLst>
            <pc:docMk/>
            <pc:sldMk cId="3787332902" sldId="2127"/>
            <ac:spMk id="4" creationId="{D535F987-B6BB-449C-A0AF-1FAAD87B9AF1}"/>
          </ac:spMkLst>
        </pc:spChg>
      </pc:sldChg>
      <pc:sldChg chg="addSp delSp modSp mod delAnim modAnim">
        <pc:chgData name="Kelly Stokes" userId="3e5c5154-569e-4d81-aa91-4f91841cdfa9" providerId="ADAL" clId="{BB6DCFA4-E8B3-448F-825C-27D84B084619}" dt="2022-12-21T15:07:51.012" v="62"/>
        <pc:sldMkLst>
          <pc:docMk/>
          <pc:sldMk cId="1355231586" sldId="2128"/>
        </pc:sldMkLst>
        <pc:spChg chg="mod">
          <ac:chgData name="Kelly Stokes" userId="3e5c5154-569e-4d81-aa91-4f91841cdfa9" providerId="ADAL" clId="{BB6DCFA4-E8B3-448F-825C-27D84B084619}" dt="2022-12-21T15:07:22.261" v="57" actId="20577"/>
          <ac:spMkLst>
            <pc:docMk/>
            <pc:sldMk cId="1355231586" sldId="2128"/>
            <ac:spMk id="2" creationId="{52DA34BA-82FC-47C5-BCE1-BB65E08B92A1}"/>
          </ac:spMkLst>
        </pc:spChg>
        <pc:spChg chg="del">
          <ac:chgData name="Kelly Stokes" userId="3e5c5154-569e-4d81-aa91-4f91841cdfa9" providerId="ADAL" clId="{BB6DCFA4-E8B3-448F-825C-27D84B084619}" dt="2022-12-21T15:07:24.043" v="58" actId="478"/>
          <ac:spMkLst>
            <pc:docMk/>
            <pc:sldMk cId="1355231586" sldId="2128"/>
            <ac:spMk id="4" creationId="{0A530E73-DC37-40A1-CC84-FA7D17B30A6B}"/>
          </ac:spMkLst>
        </pc:spChg>
        <pc:picChg chg="del">
          <ac:chgData name="Kelly Stokes" userId="3e5c5154-569e-4d81-aa91-4f91841cdfa9" providerId="ADAL" clId="{BB6DCFA4-E8B3-448F-825C-27D84B084619}" dt="2022-12-21T15:07:25.112" v="59" actId="478"/>
          <ac:picMkLst>
            <pc:docMk/>
            <pc:sldMk cId="1355231586" sldId="2128"/>
            <ac:picMk id="59394" creationId="{68D96EDB-CC27-8FA4-E70B-7EDA0B0EB0C3}"/>
          </ac:picMkLst>
        </pc:picChg>
        <pc:picChg chg="add mod">
          <ac:chgData name="Kelly Stokes" userId="3e5c5154-569e-4d81-aa91-4f91841cdfa9" providerId="ADAL" clId="{BB6DCFA4-E8B3-448F-825C-27D84B084619}" dt="2022-12-21T15:07:50.385" v="61" actId="1076"/>
          <ac:picMkLst>
            <pc:docMk/>
            <pc:sldMk cId="1355231586" sldId="2128"/>
            <ac:picMk id="59396" creationId="{5E738511-DA64-1561-3F67-C37942FF9B9E}"/>
          </ac:picMkLst>
        </pc:picChg>
      </pc:sldChg>
      <pc:sldChg chg="addSp delSp modSp mod delAnim modAnim">
        <pc:chgData name="Kelly Stokes" userId="3e5c5154-569e-4d81-aa91-4f91841cdfa9" providerId="ADAL" clId="{BB6DCFA4-E8B3-448F-825C-27D84B084619}" dt="2022-12-21T15:07:14.502" v="47"/>
        <pc:sldMkLst>
          <pc:docMk/>
          <pc:sldMk cId="1000157894" sldId="2129"/>
        </pc:sldMkLst>
        <pc:spChg chg="mod">
          <ac:chgData name="Kelly Stokes" userId="3e5c5154-569e-4d81-aa91-4f91841cdfa9" providerId="ADAL" clId="{BB6DCFA4-E8B3-448F-825C-27D84B084619}" dt="2022-12-21T15:06:46.314" v="41" actId="20577"/>
          <ac:spMkLst>
            <pc:docMk/>
            <pc:sldMk cId="1000157894" sldId="2129"/>
            <ac:spMk id="2" creationId="{52DA34BA-82FC-47C5-BCE1-BB65E08B92A1}"/>
          </ac:spMkLst>
        </pc:spChg>
        <pc:spChg chg="del">
          <ac:chgData name="Kelly Stokes" userId="3e5c5154-569e-4d81-aa91-4f91841cdfa9" providerId="ADAL" clId="{BB6DCFA4-E8B3-448F-825C-27D84B084619}" dt="2022-12-21T15:06:49.044" v="42" actId="478"/>
          <ac:spMkLst>
            <pc:docMk/>
            <pc:sldMk cId="1000157894" sldId="2129"/>
            <ac:spMk id="4" creationId="{0A530E73-DC37-40A1-CC84-FA7D17B30A6B}"/>
          </ac:spMkLst>
        </pc:spChg>
        <pc:picChg chg="del">
          <ac:chgData name="Kelly Stokes" userId="3e5c5154-569e-4d81-aa91-4f91841cdfa9" providerId="ADAL" clId="{BB6DCFA4-E8B3-448F-825C-27D84B084619}" dt="2022-12-21T15:06:50.353" v="43" actId="478"/>
          <ac:picMkLst>
            <pc:docMk/>
            <pc:sldMk cId="1000157894" sldId="2129"/>
            <ac:picMk id="58370" creationId="{EEAB0B86-EA22-C4E9-760C-7A0119330CDC}"/>
          </ac:picMkLst>
        </pc:picChg>
        <pc:picChg chg="add mod">
          <ac:chgData name="Kelly Stokes" userId="3e5c5154-569e-4d81-aa91-4f91841cdfa9" providerId="ADAL" clId="{BB6DCFA4-E8B3-448F-825C-27D84B084619}" dt="2022-12-21T15:07:10.317" v="46" actId="732"/>
          <ac:picMkLst>
            <pc:docMk/>
            <pc:sldMk cId="1000157894" sldId="2129"/>
            <ac:picMk id="58372" creationId="{40DA03E4-F0CB-BA8D-6DED-D8480A458D84}"/>
          </ac:picMkLst>
        </pc:picChg>
      </pc:sldChg>
      <pc:sldChg chg="addSp delSp modSp modAnim">
        <pc:chgData name="Kelly Stokes" userId="3e5c5154-569e-4d81-aa91-4f91841cdfa9" providerId="ADAL" clId="{BB6DCFA4-E8B3-448F-825C-27D84B084619}" dt="2022-12-21T15:28:17.183" v="609" actId="20577"/>
        <pc:sldMkLst>
          <pc:docMk/>
          <pc:sldMk cId="1832656145" sldId="2130"/>
        </pc:sldMkLst>
        <pc:spChg chg="mod">
          <ac:chgData name="Kelly Stokes" userId="3e5c5154-569e-4d81-aa91-4f91841cdfa9" providerId="ADAL" clId="{BB6DCFA4-E8B3-448F-825C-27D84B084619}" dt="2022-12-21T15:09:14.988" v="117" actId="20577"/>
          <ac:spMkLst>
            <pc:docMk/>
            <pc:sldMk cId="1832656145" sldId="2130"/>
            <ac:spMk id="2" creationId="{52DA34BA-82FC-47C5-BCE1-BB65E08B92A1}"/>
          </ac:spMkLst>
        </pc:spChg>
        <pc:spChg chg="mod">
          <ac:chgData name="Kelly Stokes" userId="3e5c5154-569e-4d81-aa91-4f91841cdfa9" providerId="ADAL" clId="{BB6DCFA4-E8B3-448F-825C-27D84B084619}" dt="2022-12-21T15:09:18.300" v="120" actId="20577"/>
          <ac:spMkLst>
            <pc:docMk/>
            <pc:sldMk cId="1832656145" sldId="2130"/>
            <ac:spMk id="8" creationId="{B0B20B61-5057-D7DD-C3F9-0AB185533D24}"/>
          </ac:spMkLst>
        </pc:spChg>
        <pc:spChg chg="mod">
          <ac:chgData name="Kelly Stokes" userId="3e5c5154-569e-4d81-aa91-4f91841cdfa9" providerId="ADAL" clId="{BB6DCFA4-E8B3-448F-825C-27D84B084619}" dt="2022-12-21T15:28:17.183" v="609" actId="20577"/>
          <ac:spMkLst>
            <pc:docMk/>
            <pc:sldMk cId="1832656145" sldId="2130"/>
            <ac:spMk id="10" creationId="{003D53EA-1945-744E-2DD1-0312F4DE835F}"/>
          </ac:spMkLst>
        </pc:spChg>
        <pc:spChg chg="mod">
          <ac:chgData name="Kelly Stokes" userId="3e5c5154-569e-4d81-aa91-4f91841cdfa9" providerId="ADAL" clId="{BB6DCFA4-E8B3-448F-825C-27D84B084619}" dt="2022-12-21T15:09:29.437" v="121"/>
          <ac:spMkLst>
            <pc:docMk/>
            <pc:sldMk cId="1832656145" sldId="2130"/>
            <ac:spMk id="12" creationId="{E384BFF7-3319-CAE2-192F-C4DCBBBBFCCA}"/>
          </ac:spMkLst>
        </pc:spChg>
        <pc:picChg chg="del">
          <ac:chgData name="Kelly Stokes" userId="3e5c5154-569e-4d81-aa91-4f91841cdfa9" providerId="ADAL" clId="{BB6DCFA4-E8B3-448F-825C-27D84B084619}" dt="2022-12-21T15:09:07.501" v="105" actId="478"/>
          <ac:picMkLst>
            <pc:docMk/>
            <pc:sldMk cId="1832656145" sldId="2130"/>
            <ac:picMk id="3" creationId="{9BE80FE8-FE10-7172-61C0-ABAFAE2987F5}"/>
          </ac:picMkLst>
        </pc:picChg>
        <pc:picChg chg="add mod">
          <ac:chgData name="Kelly Stokes" userId="3e5c5154-569e-4d81-aa91-4f91841cdfa9" providerId="ADAL" clId="{BB6DCFA4-E8B3-448F-825C-27D84B084619}" dt="2022-12-21T15:09:07.951" v="106"/>
          <ac:picMkLst>
            <pc:docMk/>
            <pc:sldMk cId="1832656145" sldId="2130"/>
            <ac:picMk id="4" creationId="{068B061F-BA43-FBEA-B3B6-415F0E2CA3DE}"/>
          </ac:picMkLst>
        </pc:picChg>
      </pc:sldChg>
      <pc:sldChg chg="addSp delSp modSp mod modAnim">
        <pc:chgData name="Kelly Stokes" userId="3e5c5154-569e-4d81-aa91-4f91841cdfa9" providerId="ADAL" clId="{BB6DCFA4-E8B3-448F-825C-27D84B084619}" dt="2022-12-21T15:28:21.912" v="618" actId="20577"/>
        <pc:sldMkLst>
          <pc:docMk/>
          <pc:sldMk cId="2650991393" sldId="2131"/>
        </pc:sldMkLst>
        <pc:spChg chg="mod">
          <ac:chgData name="Kelly Stokes" userId="3e5c5154-569e-4d81-aa91-4f91841cdfa9" providerId="ADAL" clId="{BB6DCFA4-E8B3-448F-825C-27D84B084619}" dt="2022-12-21T15:08:31.794" v="87" actId="20577"/>
          <ac:spMkLst>
            <pc:docMk/>
            <pc:sldMk cId="2650991393" sldId="2131"/>
            <ac:spMk id="2" creationId="{52DA34BA-82FC-47C5-BCE1-BB65E08B92A1}"/>
          </ac:spMkLst>
        </pc:spChg>
        <pc:spChg chg="mod">
          <ac:chgData name="Kelly Stokes" userId="3e5c5154-569e-4d81-aa91-4f91841cdfa9" providerId="ADAL" clId="{BB6DCFA4-E8B3-448F-825C-27D84B084619}" dt="2022-12-21T15:08:35.327" v="91" actId="20577"/>
          <ac:spMkLst>
            <pc:docMk/>
            <pc:sldMk cId="2650991393" sldId="2131"/>
            <ac:spMk id="8" creationId="{B0B20B61-5057-D7DD-C3F9-0AB185533D24}"/>
          </ac:spMkLst>
        </pc:spChg>
        <pc:spChg chg="mod">
          <ac:chgData name="Kelly Stokes" userId="3e5c5154-569e-4d81-aa91-4f91841cdfa9" providerId="ADAL" clId="{BB6DCFA4-E8B3-448F-825C-27D84B084619}" dt="2022-12-21T15:28:21.912" v="618" actId="20577"/>
          <ac:spMkLst>
            <pc:docMk/>
            <pc:sldMk cId="2650991393" sldId="2131"/>
            <ac:spMk id="10" creationId="{003D53EA-1945-744E-2DD1-0312F4DE835F}"/>
          </ac:spMkLst>
        </pc:spChg>
        <pc:spChg chg="mod">
          <ac:chgData name="Kelly Stokes" userId="3e5c5154-569e-4d81-aa91-4f91841cdfa9" providerId="ADAL" clId="{BB6DCFA4-E8B3-448F-825C-27D84B084619}" dt="2022-12-21T15:08:58.459" v="104" actId="20577"/>
          <ac:spMkLst>
            <pc:docMk/>
            <pc:sldMk cId="2650991393" sldId="2131"/>
            <ac:spMk id="12" creationId="{E384BFF7-3319-CAE2-192F-C4DCBBBBFCCA}"/>
          </ac:spMkLst>
        </pc:spChg>
        <pc:picChg chg="del">
          <ac:chgData name="Kelly Stokes" userId="3e5c5154-569e-4d81-aa91-4f91841cdfa9" providerId="ADAL" clId="{BB6DCFA4-E8B3-448F-825C-27D84B084619}" dt="2022-12-21T15:08:26.520" v="79" actId="478"/>
          <ac:picMkLst>
            <pc:docMk/>
            <pc:sldMk cId="2650991393" sldId="2131"/>
            <ac:picMk id="3" creationId="{9A79FAEF-DD2C-64CC-8031-95B00A208B56}"/>
          </ac:picMkLst>
        </pc:picChg>
        <pc:picChg chg="add mod">
          <ac:chgData name="Kelly Stokes" userId="3e5c5154-569e-4d81-aa91-4f91841cdfa9" providerId="ADAL" clId="{BB6DCFA4-E8B3-448F-825C-27D84B084619}" dt="2022-12-21T15:08:26.866" v="80"/>
          <ac:picMkLst>
            <pc:docMk/>
            <pc:sldMk cId="2650991393" sldId="2131"/>
            <ac:picMk id="4" creationId="{BA12472C-BFE9-022C-8207-D1918CE6E72C}"/>
          </ac:picMkLst>
        </pc:picChg>
        <pc:picChg chg="add del">
          <ac:chgData name="Kelly Stokes" userId="3e5c5154-569e-4d81-aa91-4f91841cdfa9" providerId="ADAL" clId="{BB6DCFA4-E8B3-448F-825C-27D84B084619}" dt="2022-12-21T15:08:52.054" v="93" actId="478"/>
          <ac:picMkLst>
            <pc:docMk/>
            <pc:sldMk cId="2650991393" sldId="2131"/>
            <ac:picMk id="7" creationId="{8F70BF96-C407-BA7F-C045-6C1EDD6E893A}"/>
          </ac:picMkLst>
        </pc:picChg>
      </pc:sldChg>
      <pc:sldChg chg="del">
        <pc:chgData name="Kelly Stokes" userId="3e5c5154-569e-4d81-aa91-4f91841cdfa9" providerId="ADAL" clId="{BB6DCFA4-E8B3-448F-825C-27D84B084619}" dt="2022-12-21T15:13:43.839" v="208" actId="2696"/>
        <pc:sldMkLst>
          <pc:docMk/>
          <pc:sldMk cId="2423301682" sldId="2132"/>
        </pc:sldMkLst>
      </pc:sldChg>
      <pc:sldChg chg="del">
        <pc:chgData name="Kelly Stokes" userId="3e5c5154-569e-4d81-aa91-4f91841cdfa9" providerId="ADAL" clId="{BB6DCFA4-E8B3-448F-825C-27D84B084619}" dt="2022-12-21T15:15:04.215" v="219" actId="2696"/>
        <pc:sldMkLst>
          <pc:docMk/>
          <pc:sldMk cId="2027231986" sldId="2133"/>
        </pc:sldMkLst>
      </pc:sldChg>
      <pc:sldChg chg="del">
        <pc:chgData name="Kelly Stokes" userId="3e5c5154-569e-4d81-aa91-4f91841cdfa9" providerId="ADAL" clId="{BB6DCFA4-E8B3-448F-825C-27D84B084619}" dt="2022-12-21T15:15:04.215" v="219" actId="2696"/>
        <pc:sldMkLst>
          <pc:docMk/>
          <pc:sldMk cId="162623681" sldId="2134"/>
        </pc:sldMkLst>
      </pc:sldChg>
      <pc:sldChg chg="del">
        <pc:chgData name="Kelly Stokes" userId="3e5c5154-569e-4d81-aa91-4f91841cdfa9" providerId="ADAL" clId="{BB6DCFA4-E8B3-448F-825C-27D84B084619}" dt="2022-12-21T15:15:45.085" v="238" actId="2696"/>
        <pc:sldMkLst>
          <pc:docMk/>
          <pc:sldMk cId="2508082379" sldId="2135"/>
        </pc:sldMkLst>
      </pc:sldChg>
      <pc:sldChg chg="del">
        <pc:chgData name="Kelly Stokes" userId="3e5c5154-569e-4d81-aa91-4f91841cdfa9" providerId="ADAL" clId="{BB6DCFA4-E8B3-448F-825C-27D84B084619}" dt="2022-12-21T15:15:45.085" v="238" actId="2696"/>
        <pc:sldMkLst>
          <pc:docMk/>
          <pc:sldMk cId="2719953855" sldId="2136"/>
        </pc:sldMkLst>
      </pc:sldChg>
      <pc:sldChg chg="del">
        <pc:chgData name="Kelly Stokes" userId="3e5c5154-569e-4d81-aa91-4f91841cdfa9" providerId="ADAL" clId="{BB6DCFA4-E8B3-448F-825C-27D84B084619}" dt="2022-12-21T15:15:45.085" v="238" actId="2696"/>
        <pc:sldMkLst>
          <pc:docMk/>
          <pc:sldMk cId="2153273164" sldId="2137"/>
        </pc:sldMkLst>
      </pc:sldChg>
      <pc:sldChg chg="del">
        <pc:chgData name="Kelly Stokes" userId="3e5c5154-569e-4d81-aa91-4f91841cdfa9" providerId="ADAL" clId="{BB6DCFA4-E8B3-448F-825C-27D84B084619}" dt="2022-12-21T15:15:45.085" v="238" actId="2696"/>
        <pc:sldMkLst>
          <pc:docMk/>
          <pc:sldMk cId="1676273684" sldId="2138"/>
        </pc:sldMkLst>
      </pc:sldChg>
      <pc:sldChg chg="del">
        <pc:chgData name="Kelly Stokes" userId="3e5c5154-569e-4d81-aa91-4f91841cdfa9" providerId="ADAL" clId="{BB6DCFA4-E8B3-448F-825C-27D84B084619}" dt="2022-12-21T15:15:45.085" v="238" actId="2696"/>
        <pc:sldMkLst>
          <pc:docMk/>
          <pc:sldMk cId="2816924632" sldId="2139"/>
        </pc:sldMkLst>
      </pc:sldChg>
      <pc:sldChg chg="del">
        <pc:chgData name="Kelly Stokes" userId="3e5c5154-569e-4d81-aa91-4f91841cdfa9" providerId="ADAL" clId="{BB6DCFA4-E8B3-448F-825C-27D84B084619}" dt="2022-12-21T15:15:45.085" v="238" actId="2696"/>
        <pc:sldMkLst>
          <pc:docMk/>
          <pc:sldMk cId="631861090" sldId="2140"/>
        </pc:sldMkLst>
      </pc:sldChg>
      <pc:sldChg chg="del">
        <pc:chgData name="Kelly Stokes" userId="3e5c5154-569e-4d81-aa91-4f91841cdfa9" providerId="ADAL" clId="{BB6DCFA4-E8B3-448F-825C-27D84B084619}" dt="2022-12-21T15:15:45.085" v="238" actId="2696"/>
        <pc:sldMkLst>
          <pc:docMk/>
          <pc:sldMk cId="184964598" sldId="2141"/>
        </pc:sldMkLst>
      </pc:sldChg>
      <pc:sldChg chg="del">
        <pc:chgData name="Kelly Stokes" userId="3e5c5154-569e-4d81-aa91-4f91841cdfa9" providerId="ADAL" clId="{BB6DCFA4-E8B3-448F-825C-27D84B084619}" dt="2022-12-21T15:15:45.085" v="238" actId="2696"/>
        <pc:sldMkLst>
          <pc:docMk/>
          <pc:sldMk cId="2054277470" sldId="2142"/>
        </pc:sldMkLst>
      </pc:sldChg>
      <pc:sldChg chg="del">
        <pc:chgData name="Kelly Stokes" userId="3e5c5154-569e-4d81-aa91-4f91841cdfa9" providerId="ADAL" clId="{BB6DCFA4-E8B3-448F-825C-27D84B084619}" dt="2022-12-21T15:15:37.236" v="237" actId="2696"/>
        <pc:sldMkLst>
          <pc:docMk/>
          <pc:sldMk cId="4194653941" sldId="2144"/>
        </pc:sldMkLst>
      </pc:sldChg>
      <pc:sldChg chg="del">
        <pc:chgData name="Kelly Stokes" userId="3e5c5154-569e-4d81-aa91-4f91841cdfa9" providerId="ADAL" clId="{BB6DCFA4-E8B3-448F-825C-27D84B084619}" dt="2022-12-21T15:15:37.236" v="237" actId="2696"/>
        <pc:sldMkLst>
          <pc:docMk/>
          <pc:sldMk cId="919101029" sldId="2145"/>
        </pc:sldMkLst>
      </pc:sldChg>
      <pc:sldChg chg="modSp mod">
        <pc:chgData name="Kelly Stokes" userId="3e5c5154-569e-4d81-aa91-4f91841cdfa9" providerId="ADAL" clId="{BB6DCFA4-E8B3-448F-825C-27D84B084619}" dt="2022-12-21T15:18:15.464" v="342" actId="20577"/>
        <pc:sldMkLst>
          <pc:docMk/>
          <pc:sldMk cId="3255785870" sldId="2146"/>
        </pc:sldMkLst>
        <pc:spChg chg="mod">
          <ac:chgData name="Kelly Stokes" userId="3e5c5154-569e-4d81-aa91-4f91841cdfa9" providerId="ADAL" clId="{BB6DCFA4-E8B3-448F-825C-27D84B084619}" dt="2022-12-21T15:18:15.464" v="342" actId="20577"/>
          <ac:spMkLst>
            <pc:docMk/>
            <pc:sldMk cId="3255785870" sldId="2146"/>
            <ac:spMk id="2" creationId="{52DA34BA-82FC-47C5-BCE1-BB65E08B92A1}"/>
          </ac:spMkLst>
        </pc:spChg>
      </pc:sldChg>
      <pc:sldChg chg="del">
        <pc:chgData name="Kelly Stokes" userId="3e5c5154-569e-4d81-aa91-4f91841cdfa9" providerId="ADAL" clId="{BB6DCFA4-E8B3-448F-825C-27D84B084619}" dt="2022-12-21T15:15:04.215" v="219" actId="2696"/>
        <pc:sldMkLst>
          <pc:docMk/>
          <pc:sldMk cId="547905849" sldId="2147"/>
        </pc:sldMkLst>
      </pc:sldChg>
      <pc:sldChg chg="del">
        <pc:chgData name="Kelly Stokes" userId="3e5c5154-569e-4d81-aa91-4f91841cdfa9" providerId="ADAL" clId="{BB6DCFA4-E8B3-448F-825C-27D84B084619}" dt="2022-12-21T15:15:04.215" v="219" actId="2696"/>
        <pc:sldMkLst>
          <pc:docMk/>
          <pc:sldMk cId="1987640805" sldId="2148"/>
        </pc:sldMkLst>
      </pc:sldChg>
      <pc:sldChg chg="del">
        <pc:chgData name="Kelly Stokes" userId="3e5c5154-569e-4d81-aa91-4f91841cdfa9" providerId="ADAL" clId="{BB6DCFA4-E8B3-448F-825C-27D84B084619}" dt="2022-12-21T15:15:04.215" v="219" actId="2696"/>
        <pc:sldMkLst>
          <pc:docMk/>
          <pc:sldMk cId="507960120" sldId="2149"/>
        </pc:sldMkLst>
      </pc:sldChg>
      <pc:sldChg chg="del">
        <pc:chgData name="Kelly Stokes" userId="3e5c5154-569e-4d81-aa91-4f91841cdfa9" providerId="ADAL" clId="{BB6DCFA4-E8B3-448F-825C-27D84B084619}" dt="2022-12-21T15:15:04.215" v="219" actId="2696"/>
        <pc:sldMkLst>
          <pc:docMk/>
          <pc:sldMk cId="2383989222" sldId="2150"/>
        </pc:sldMkLst>
      </pc:sldChg>
      <pc:sldChg chg="del">
        <pc:chgData name="Kelly Stokes" userId="3e5c5154-569e-4d81-aa91-4f91841cdfa9" providerId="ADAL" clId="{BB6DCFA4-E8B3-448F-825C-27D84B084619}" dt="2022-12-21T15:15:04.215" v="219" actId="2696"/>
        <pc:sldMkLst>
          <pc:docMk/>
          <pc:sldMk cId="1908956954" sldId="2151"/>
        </pc:sldMkLst>
      </pc:sldChg>
      <pc:sldChg chg="del">
        <pc:chgData name="Kelly Stokes" userId="3e5c5154-569e-4d81-aa91-4f91841cdfa9" providerId="ADAL" clId="{BB6DCFA4-E8B3-448F-825C-27D84B084619}" dt="2022-12-21T15:15:04.215" v="219" actId="2696"/>
        <pc:sldMkLst>
          <pc:docMk/>
          <pc:sldMk cId="1040885728" sldId="2152"/>
        </pc:sldMkLst>
      </pc:sldChg>
      <pc:sldChg chg="del">
        <pc:chgData name="Kelly Stokes" userId="3e5c5154-569e-4d81-aa91-4f91841cdfa9" providerId="ADAL" clId="{BB6DCFA4-E8B3-448F-825C-27D84B084619}" dt="2022-12-21T15:15:04.215" v="219" actId="2696"/>
        <pc:sldMkLst>
          <pc:docMk/>
          <pc:sldMk cId="2459373656" sldId="2155"/>
        </pc:sldMkLst>
      </pc:sldChg>
      <pc:sldChg chg="del">
        <pc:chgData name="Kelly Stokes" userId="3e5c5154-569e-4d81-aa91-4f91841cdfa9" providerId="ADAL" clId="{BB6DCFA4-E8B3-448F-825C-27D84B084619}" dt="2022-12-21T15:15:04.215" v="219" actId="2696"/>
        <pc:sldMkLst>
          <pc:docMk/>
          <pc:sldMk cId="1863512573" sldId="2156"/>
        </pc:sldMkLst>
      </pc:sldChg>
      <pc:sldChg chg="del">
        <pc:chgData name="Kelly Stokes" userId="3e5c5154-569e-4d81-aa91-4f91841cdfa9" providerId="ADAL" clId="{BB6DCFA4-E8B3-448F-825C-27D84B084619}" dt="2022-12-21T15:15:04.215" v="219" actId="2696"/>
        <pc:sldMkLst>
          <pc:docMk/>
          <pc:sldMk cId="2500247301" sldId="2157"/>
        </pc:sldMkLst>
      </pc:sldChg>
      <pc:sldChg chg="del">
        <pc:chgData name="Kelly Stokes" userId="3e5c5154-569e-4d81-aa91-4f91841cdfa9" providerId="ADAL" clId="{BB6DCFA4-E8B3-448F-825C-27D84B084619}" dt="2022-12-21T15:15:04.215" v="219" actId="2696"/>
        <pc:sldMkLst>
          <pc:docMk/>
          <pc:sldMk cId="3605344752" sldId="2158"/>
        </pc:sldMkLst>
      </pc:sldChg>
      <pc:sldChg chg="del">
        <pc:chgData name="Kelly Stokes" userId="3e5c5154-569e-4d81-aa91-4f91841cdfa9" providerId="ADAL" clId="{BB6DCFA4-E8B3-448F-825C-27D84B084619}" dt="2022-12-21T15:15:04.215" v="219" actId="2696"/>
        <pc:sldMkLst>
          <pc:docMk/>
          <pc:sldMk cId="3888987565" sldId="2159"/>
        </pc:sldMkLst>
      </pc:sldChg>
      <pc:sldChg chg="del">
        <pc:chgData name="Kelly Stokes" userId="3e5c5154-569e-4d81-aa91-4f91841cdfa9" providerId="ADAL" clId="{BB6DCFA4-E8B3-448F-825C-27D84B084619}" dt="2022-12-21T15:15:04.215" v="219" actId="2696"/>
        <pc:sldMkLst>
          <pc:docMk/>
          <pc:sldMk cId="2112711228" sldId="2160"/>
        </pc:sldMkLst>
      </pc:sldChg>
      <pc:sldChg chg="del">
        <pc:chgData name="Kelly Stokes" userId="3e5c5154-569e-4d81-aa91-4f91841cdfa9" providerId="ADAL" clId="{BB6DCFA4-E8B3-448F-825C-27D84B084619}" dt="2022-12-21T15:15:04.215" v="219" actId="2696"/>
        <pc:sldMkLst>
          <pc:docMk/>
          <pc:sldMk cId="4119952916" sldId="2161"/>
        </pc:sldMkLst>
      </pc:sldChg>
      <pc:sldChg chg="del">
        <pc:chgData name="Kelly Stokes" userId="3e5c5154-569e-4d81-aa91-4f91841cdfa9" providerId="ADAL" clId="{BB6DCFA4-E8B3-448F-825C-27D84B084619}" dt="2022-12-21T15:15:04.215" v="219" actId="2696"/>
        <pc:sldMkLst>
          <pc:docMk/>
          <pc:sldMk cId="3703967990" sldId="2163"/>
        </pc:sldMkLst>
      </pc:sldChg>
      <pc:sldChg chg="del">
        <pc:chgData name="Kelly Stokes" userId="3e5c5154-569e-4d81-aa91-4f91841cdfa9" providerId="ADAL" clId="{BB6DCFA4-E8B3-448F-825C-27D84B084619}" dt="2022-12-21T15:15:04.215" v="219" actId="2696"/>
        <pc:sldMkLst>
          <pc:docMk/>
          <pc:sldMk cId="2483349742" sldId="2164"/>
        </pc:sldMkLst>
      </pc:sldChg>
      <pc:sldChg chg="del">
        <pc:chgData name="Kelly Stokes" userId="3e5c5154-569e-4d81-aa91-4f91841cdfa9" providerId="ADAL" clId="{BB6DCFA4-E8B3-448F-825C-27D84B084619}" dt="2022-12-21T15:15:04.215" v="219" actId="2696"/>
        <pc:sldMkLst>
          <pc:docMk/>
          <pc:sldMk cId="3363999465" sldId="2166"/>
        </pc:sldMkLst>
      </pc:sldChg>
      <pc:sldChg chg="del">
        <pc:chgData name="Kelly Stokes" userId="3e5c5154-569e-4d81-aa91-4f91841cdfa9" providerId="ADAL" clId="{BB6DCFA4-E8B3-448F-825C-27D84B084619}" dt="2022-12-21T15:15:04.215" v="219" actId="2696"/>
        <pc:sldMkLst>
          <pc:docMk/>
          <pc:sldMk cId="336919212" sldId="2167"/>
        </pc:sldMkLst>
      </pc:sldChg>
      <pc:sldChg chg="del">
        <pc:chgData name="Kelly Stokes" userId="3e5c5154-569e-4d81-aa91-4f91841cdfa9" providerId="ADAL" clId="{BB6DCFA4-E8B3-448F-825C-27D84B084619}" dt="2022-12-21T15:15:04.215" v="219" actId="2696"/>
        <pc:sldMkLst>
          <pc:docMk/>
          <pc:sldMk cId="2488068339" sldId="2169"/>
        </pc:sldMkLst>
      </pc:sldChg>
      <pc:sldChg chg="del">
        <pc:chgData name="Kelly Stokes" userId="3e5c5154-569e-4d81-aa91-4f91841cdfa9" providerId="ADAL" clId="{BB6DCFA4-E8B3-448F-825C-27D84B084619}" dt="2022-12-21T15:15:04.215" v="219" actId="2696"/>
        <pc:sldMkLst>
          <pc:docMk/>
          <pc:sldMk cId="3661858681" sldId="2170"/>
        </pc:sldMkLst>
      </pc:sldChg>
      <pc:sldChg chg="del">
        <pc:chgData name="Kelly Stokes" userId="3e5c5154-569e-4d81-aa91-4f91841cdfa9" providerId="ADAL" clId="{BB6DCFA4-E8B3-448F-825C-27D84B084619}" dt="2022-12-21T15:15:04.215" v="219" actId="2696"/>
        <pc:sldMkLst>
          <pc:docMk/>
          <pc:sldMk cId="693248690" sldId="2171"/>
        </pc:sldMkLst>
      </pc:sldChg>
      <pc:sldChg chg="del">
        <pc:chgData name="Kelly Stokes" userId="3e5c5154-569e-4d81-aa91-4f91841cdfa9" providerId="ADAL" clId="{BB6DCFA4-E8B3-448F-825C-27D84B084619}" dt="2022-12-21T15:15:04.215" v="219" actId="2696"/>
        <pc:sldMkLst>
          <pc:docMk/>
          <pc:sldMk cId="322773826" sldId="2172"/>
        </pc:sldMkLst>
      </pc:sldChg>
      <pc:sldChg chg="del">
        <pc:chgData name="Kelly Stokes" userId="3e5c5154-569e-4d81-aa91-4f91841cdfa9" providerId="ADAL" clId="{BB6DCFA4-E8B3-448F-825C-27D84B084619}" dt="2022-12-21T15:15:04.215" v="219" actId="2696"/>
        <pc:sldMkLst>
          <pc:docMk/>
          <pc:sldMk cId="607244897" sldId="2173"/>
        </pc:sldMkLst>
      </pc:sldChg>
      <pc:sldChg chg="del">
        <pc:chgData name="Kelly Stokes" userId="3e5c5154-569e-4d81-aa91-4f91841cdfa9" providerId="ADAL" clId="{BB6DCFA4-E8B3-448F-825C-27D84B084619}" dt="2022-12-21T15:15:04.215" v="219" actId="2696"/>
        <pc:sldMkLst>
          <pc:docMk/>
          <pc:sldMk cId="158709215" sldId="2174"/>
        </pc:sldMkLst>
      </pc:sldChg>
      <pc:sldChg chg="del">
        <pc:chgData name="Kelly Stokes" userId="3e5c5154-569e-4d81-aa91-4f91841cdfa9" providerId="ADAL" clId="{BB6DCFA4-E8B3-448F-825C-27D84B084619}" dt="2022-12-21T15:15:04.215" v="219" actId="2696"/>
        <pc:sldMkLst>
          <pc:docMk/>
          <pc:sldMk cId="3551026038" sldId="2175"/>
        </pc:sldMkLst>
      </pc:sldChg>
      <pc:sldChg chg="del">
        <pc:chgData name="Kelly Stokes" userId="3e5c5154-569e-4d81-aa91-4f91841cdfa9" providerId="ADAL" clId="{BB6DCFA4-E8B3-448F-825C-27D84B084619}" dt="2022-12-21T15:15:04.215" v="219" actId="2696"/>
        <pc:sldMkLst>
          <pc:docMk/>
          <pc:sldMk cId="2990418754" sldId="2176"/>
        </pc:sldMkLst>
      </pc:sldChg>
      <pc:sldChg chg="del">
        <pc:chgData name="Kelly Stokes" userId="3e5c5154-569e-4d81-aa91-4f91841cdfa9" providerId="ADAL" clId="{BB6DCFA4-E8B3-448F-825C-27D84B084619}" dt="2022-12-21T15:15:04.215" v="219" actId="2696"/>
        <pc:sldMkLst>
          <pc:docMk/>
          <pc:sldMk cId="3559997759" sldId="2177"/>
        </pc:sldMkLst>
      </pc:sldChg>
      <pc:sldChg chg="del">
        <pc:chgData name="Kelly Stokes" userId="3e5c5154-569e-4d81-aa91-4f91841cdfa9" providerId="ADAL" clId="{BB6DCFA4-E8B3-448F-825C-27D84B084619}" dt="2022-12-21T15:15:04.215" v="219" actId="2696"/>
        <pc:sldMkLst>
          <pc:docMk/>
          <pc:sldMk cId="1774241131" sldId="2178"/>
        </pc:sldMkLst>
      </pc:sldChg>
      <pc:sldChg chg="del">
        <pc:chgData name="Kelly Stokes" userId="3e5c5154-569e-4d81-aa91-4f91841cdfa9" providerId="ADAL" clId="{BB6DCFA4-E8B3-448F-825C-27D84B084619}" dt="2022-12-21T15:15:04.215" v="219" actId="2696"/>
        <pc:sldMkLst>
          <pc:docMk/>
          <pc:sldMk cId="1841477730" sldId="2179"/>
        </pc:sldMkLst>
      </pc:sldChg>
      <pc:sldChg chg="del">
        <pc:chgData name="Kelly Stokes" userId="3e5c5154-569e-4d81-aa91-4f91841cdfa9" providerId="ADAL" clId="{BB6DCFA4-E8B3-448F-825C-27D84B084619}" dt="2022-12-21T15:15:04.215" v="219" actId="2696"/>
        <pc:sldMkLst>
          <pc:docMk/>
          <pc:sldMk cId="1842077444" sldId="2180"/>
        </pc:sldMkLst>
      </pc:sldChg>
      <pc:sldChg chg="del">
        <pc:chgData name="Kelly Stokes" userId="3e5c5154-569e-4d81-aa91-4f91841cdfa9" providerId="ADAL" clId="{BB6DCFA4-E8B3-448F-825C-27D84B084619}" dt="2022-12-21T15:15:04.215" v="219" actId="2696"/>
        <pc:sldMkLst>
          <pc:docMk/>
          <pc:sldMk cId="594934677" sldId="2181"/>
        </pc:sldMkLst>
      </pc:sldChg>
      <pc:sldChg chg="del">
        <pc:chgData name="Kelly Stokes" userId="3e5c5154-569e-4d81-aa91-4f91841cdfa9" providerId="ADAL" clId="{BB6DCFA4-E8B3-448F-825C-27D84B084619}" dt="2022-12-21T15:15:04.215" v="219" actId="2696"/>
        <pc:sldMkLst>
          <pc:docMk/>
          <pc:sldMk cId="2283904139" sldId="2182"/>
        </pc:sldMkLst>
      </pc:sldChg>
      <pc:sldChg chg="del">
        <pc:chgData name="Kelly Stokes" userId="3e5c5154-569e-4d81-aa91-4f91841cdfa9" providerId="ADAL" clId="{BB6DCFA4-E8B3-448F-825C-27D84B084619}" dt="2022-12-21T15:15:04.215" v="219" actId="2696"/>
        <pc:sldMkLst>
          <pc:docMk/>
          <pc:sldMk cId="96016833" sldId="2183"/>
        </pc:sldMkLst>
      </pc:sldChg>
      <pc:sldChg chg="del">
        <pc:chgData name="Kelly Stokes" userId="3e5c5154-569e-4d81-aa91-4f91841cdfa9" providerId="ADAL" clId="{BB6DCFA4-E8B3-448F-825C-27D84B084619}" dt="2022-12-21T15:15:04.215" v="219" actId="2696"/>
        <pc:sldMkLst>
          <pc:docMk/>
          <pc:sldMk cId="149579647" sldId="2184"/>
        </pc:sldMkLst>
      </pc:sldChg>
      <pc:sldChg chg="del">
        <pc:chgData name="Kelly Stokes" userId="3e5c5154-569e-4d81-aa91-4f91841cdfa9" providerId="ADAL" clId="{BB6DCFA4-E8B3-448F-825C-27D84B084619}" dt="2022-12-21T15:15:04.215" v="219" actId="2696"/>
        <pc:sldMkLst>
          <pc:docMk/>
          <pc:sldMk cId="671173604" sldId="2187"/>
        </pc:sldMkLst>
      </pc:sldChg>
      <pc:sldChg chg="del">
        <pc:chgData name="Kelly Stokes" userId="3e5c5154-569e-4d81-aa91-4f91841cdfa9" providerId="ADAL" clId="{BB6DCFA4-E8B3-448F-825C-27D84B084619}" dt="2022-12-21T15:15:04.215" v="219" actId="2696"/>
        <pc:sldMkLst>
          <pc:docMk/>
          <pc:sldMk cId="2995542180" sldId="2188"/>
        </pc:sldMkLst>
      </pc:sldChg>
      <pc:sldChg chg="del">
        <pc:chgData name="Kelly Stokes" userId="3e5c5154-569e-4d81-aa91-4f91841cdfa9" providerId="ADAL" clId="{BB6DCFA4-E8B3-448F-825C-27D84B084619}" dt="2022-12-21T15:15:04.215" v="219" actId="2696"/>
        <pc:sldMkLst>
          <pc:docMk/>
          <pc:sldMk cId="2042399232" sldId="2189"/>
        </pc:sldMkLst>
      </pc:sldChg>
      <pc:sldChg chg="del">
        <pc:chgData name="Kelly Stokes" userId="3e5c5154-569e-4d81-aa91-4f91841cdfa9" providerId="ADAL" clId="{BB6DCFA4-E8B3-448F-825C-27D84B084619}" dt="2022-12-21T15:15:04.215" v="219" actId="2696"/>
        <pc:sldMkLst>
          <pc:docMk/>
          <pc:sldMk cId="2272866525" sldId="2190"/>
        </pc:sldMkLst>
      </pc:sldChg>
      <pc:sldChg chg="del">
        <pc:chgData name="Kelly Stokes" userId="3e5c5154-569e-4d81-aa91-4f91841cdfa9" providerId="ADAL" clId="{BB6DCFA4-E8B3-448F-825C-27D84B084619}" dt="2022-12-21T15:15:04.215" v="219" actId="2696"/>
        <pc:sldMkLst>
          <pc:docMk/>
          <pc:sldMk cId="2480408468" sldId="2191"/>
        </pc:sldMkLst>
      </pc:sldChg>
      <pc:sldChg chg="del">
        <pc:chgData name="Kelly Stokes" userId="3e5c5154-569e-4d81-aa91-4f91841cdfa9" providerId="ADAL" clId="{BB6DCFA4-E8B3-448F-825C-27D84B084619}" dt="2022-12-21T15:15:04.215" v="219" actId="2696"/>
        <pc:sldMkLst>
          <pc:docMk/>
          <pc:sldMk cId="1809298092" sldId="2192"/>
        </pc:sldMkLst>
      </pc:sldChg>
      <pc:sldChg chg="del">
        <pc:chgData name="Kelly Stokes" userId="3e5c5154-569e-4d81-aa91-4f91841cdfa9" providerId="ADAL" clId="{BB6DCFA4-E8B3-448F-825C-27D84B084619}" dt="2022-12-21T15:15:04.215" v="219" actId="2696"/>
        <pc:sldMkLst>
          <pc:docMk/>
          <pc:sldMk cId="3089784243" sldId="2193"/>
        </pc:sldMkLst>
      </pc:sldChg>
      <pc:sldChg chg="del">
        <pc:chgData name="Kelly Stokes" userId="3e5c5154-569e-4d81-aa91-4f91841cdfa9" providerId="ADAL" clId="{BB6DCFA4-E8B3-448F-825C-27D84B084619}" dt="2022-12-21T15:15:04.215" v="219" actId="2696"/>
        <pc:sldMkLst>
          <pc:docMk/>
          <pc:sldMk cId="3894991135" sldId="2194"/>
        </pc:sldMkLst>
      </pc:sldChg>
      <pc:sldChg chg="del">
        <pc:chgData name="Kelly Stokes" userId="3e5c5154-569e-4d81-aa91-4f91841cdfa9" providerId="ADAL" clId="{BB6DCFA4-E8B3-448F-825C-27D84B084619}" dt="2022-12-21T15:15:04.215" v="219" actId="2696"/>
        <pc:sldMkLst>
          <pc:docMk/>
          <pc:sldMk cId="1670038742" sldId="2195"/>
        </pc:sldMkLst>
      </pc:sldChg>
      <pc:sldChg chg="del">
        <pc:chgData name="Kelly Stokes" userId="3e5c5154-569e-4d81-aa91-4f91841cdfa9" providerId="ADAL" clId="{BB6DCFA4-E8B3-448F-825C-27D84B084619}" dt="2022-12-21T15:15:04.215" v="219" actId="2696"/>
        <pc:sldMkLst>
          <pc:docMk/>
          <pc:sldMk cId="3328543183" sldId="2196"/>
        </pc:sldMkLst>
      </pc:sldChg>
      <pc:sldChg chg="del">
        <pc:chgData name="Kelly Stokes" userId="3e5c5154-569e-4d81-aa91-4f91841cdfa9" providerId="ADAL" clId="{BB6DCFA4-E8B3-448F-825C-27D84B084619}" dt="2022-12-21T15:15:04.215" v="219" actId="2696"/>
        <pc:sldMkLst>
          <pc:docMk/>
          <pc:sldMk cId="1157262676" sldId="2197"/>
        </pc:sldMkLst>
      </pc:sldChg>
      <pc:sldChg chg="del">
        <pc:chgData name="Kelly Stokes" userId="3e5c5154-569e-4d81-aa91-4f91841cdfa9" providerId="ADAL" clId="{BB6DCFA4-E8B3-448F-825C-27D84B084619}" dt="2022-12-21T15:15:04.215" v="219" actId="2696"/>
        <pc:sldMkLst>
          <pc:docMk/>
          <pc:sldMk cId="3400832980" sldId="2198"/>
        </pc:sldMkLst>
      </pc:sldChg>
      <pc:sldChg chg="del">
        <pc:chgData name="Kelly Stokes" userId="3e5c5154-569e-4d81-aa91-4f91841cdfa9" providerId="ADAL" clId="{BB6DCFA4-E8B3-448F-825C-27D84B084619}" dt="2022-12-21T15:15:04.215" v="219" actId="2696"/>
        <pc:sldMkLst>
          <pc:docMk/>
          <pc:sldMk cId="4019900811" sldId="2199"/>
        </pc:sldMkLst>
      </pc:sldChg>
      <pc:sldChg chg="del">
        <pc:chgData name="Kelly Stokes" userId="3e5c5154-569e-4d81-aa91-4f91841cdfa9" providerId="ADAL" clId="{BB6DCFA4-E8B3-448F-825C-27D84B084619}" dt="2022-12-21T15:15:04.215" v="219" actId="2696"/>
        <pc:sldMkLst>
          <pc:docMk/>
          <pc:sldMk cId="971160444" sldId="2200"/>
        </pc:sldMkLst>
      </pc:sldChg>
      <pc:sldChg chg="del">
        <pc:chgData name="Kelly Stokes" userId="3e5c5154-569e-4d81-aa91-4f91841cdfa9" providerId="ADAL" clId="{BB6DCFA4-E8B3-448F-825C-27D84B084619}" dt="2022-12-21T15:15:04.215" v="219" actId="2696"/>
        <pc:sldMkLst>
          <pc:docMk/>
          <pc:sldMk cId="2600094408" sldId="2201"/>
        </pc:sldMkLst>
      </pc:sldChg>
      <pc:sldChg chg="del">
        <pc:chgData name="Kelly Stokes" userId="3e5c5154-569e-4d81-aa91-4f91841cdfa9" providerId="ADAL" clId="{BB6DCFA4-E8B3-448F-825C-27D84B084619}" dt="2022-12-21T15:15:04.215" v="219" actId="2696"/>
        <pc:sldMkLst>
          <pc:docMk/>
          <pc:sldMk cId="1075036151" sldId="2202"/>
        </pc:sldMkLst>
      </pc:sldChg>
      <pc:sldChg chg="del">
        <pc:chgData name="Kelly Stokes" userId="3e5c5154-569e-4d81-aa91-4f91841cdfa9" providerId="ADAL" clId="{BB6DCFA4-E8B3-448F-825C-27D84B084619}" dt="2022-12-21T15:15:04.215" v="219" actId="2696"/>
        <pc:sldMkLst>
          <pc:docMk/>
          <pc:sldMk cId="292430888" sldId="2203"/>
        </pc:sldMkLst>
      </pc:sldChg>
      <pc:sldChg chg="del">
        <pc:chgData name="Kelly Stokes" userId="3e5c5154-569e-4d81-aa91-4f91841cdfa9" providerId="ADAL" clId="{BB6DCFA4-E8B3-448F-825C-27D84B084619}" dt="2022-12-21T15:15:04.215" v="219" actId="2696"/>
        <pc:sldMkLst>
          <pc:docMk/>
          <pc:sldMk cId="2830885582" sldId="2204"/>
        </pc:sldMkLst>
      </pc:sldChg>
      <pc:sldChg chg="del">
        <pc:chgData name="Kelly Stokes" userId="3e5c5154-569e-4d81-aa91-4f91841cdfa9" providerId="ADAL" clId="{BB6DCFA4-E8B3-448F-825C-27D84B084619}" dt="2022-12-21T15:15:04.215" v="219" actId="2696"/>
        <pc:sldMkLst>
          <pc:docMk/>
          <pc:sldMk cId="3775851635" sldId="2205"/>
        </pc:sldMkLst>
      </pc:sldChg>
      <pc:sldChg chg="del">
        <pc:chgData name="Kelly Stokes" userId="3e5c5154-569e-4d81-aa91-4f91841cdfa9" providerId="ADAL" clId="{BB6DCFA4-E8B3-448F-825C-27D84B084619}" dt="2022-12-21T15:15:04.215" v="219" actId="2696"/>
        <pc:sldMkLst>
          <pc:docMk/>
          <pc:sldMk cId="2842412659" sldId="2206"/>
        </pc:sldMkLst>
      </pc:sldChg>
      <pc:sldChg chg="del">
        <pc:chgData name="Kelly Stokes" userId="3e5c5154-569e-4d81-aa91-4f91841cdfa9" providerId="ADAL" clId="{BB6DCFA4-E8B3-448F-825C-27D84B084619}" dt="2022-12-21T15:15:04.215" v="219" actId="2696"/>
        <pc:sldMkLst>
          <pc:docMk/>
          <pc:sldMk cId="1404369786" sldId="2207"/>
        </pc:sldMkLst>
      </pc:sldChg>
      <pc:sldChg chg="del">
        <pc:chgData name="Kelly Stokes" userId="3e5c5154-569e-4d81-aa91-4f91841cdfa9" providerId="ADAL" clId="{BB6DCFA4-E8B3-448F-825C-27D84B084619}" dt="2022-12-21T15:15:04.215" v="219" actId="2696"/>
        <pc:sldMkLst>
          <pc:docMk/>
          <pc:sldMk cId="138618542" sldId="2208"/>
        </pc:sldMkLst>
      </pc:sldChg>
      <pc:sldChg chg="del">
        <pc:chgData name="Kelly Stokes" userId="3e5c5154-569e-4d81-aa91-4f91841cdfa9" providerId="ADAL" clId="{BB6DCFA4-E8B3-448F-825C-27D84B084619}" dt="2022-12-21T15:15:04.215" v="219" actId="2696"/>
        <pc:sldMkLst>
          <pc:docMk/>
          <pc:sldMk cId="2680653427" sldId="2209"/>
        </pc:sldMkLst>
      </pc:sldChg>
      <pc:sldChg chg="del">
        <pc:chgData name="Kelly Stokes" userId="3e5c5154-569e-4d81-aa91-4f91841cdfa9" providerId="ADAL" clId="{BB6DCFA4-E8B3-448F-825C-27D84B084619}" dt="2022-12-21T15:15:04.215" v="219" actId="2696"/>
        <pc:sldMkLst>
          <pc:docMk/>
          <pc:sldMk cId="791837509" sldId="2210"/>
        </pc:sldMkLst>
      </pc:sldChg>
      <pc:sldChg chg="del">
        <pc:chgData name="Kelly Stokes" userId="3e5c5154-569e-4d81-aa91-4f91841cdfa9" providerId="ADAL" clId="{BB6DCFA4-E8B3-448F-825C-27D84B084619}" dt="2022-12-21T15:15:04.215" v="219" actId="2696"/>
        <pc:sldMkLst>
          <pc:docMk/>
          <pc:sldMk cId="4048442002" sldId="2211"/>
        </pc:sldMkLst>
      </pc:sldChg>
      <pc:sldChg chg="del">
        <pc:chgData name="Kelly Stokes" userId="3e5c5154-569e-4d81-aa91-4f91841cdfa9" providerId="ADAL" clId="{BB6DCFA4-E8B3-448F-825C-27D84B084619}" dt="2022-12-21T15:15:04.215" v="219" actId="2696"/>
        <pc:sldMkLst>
          <pc:docMk/>
          <pc:sldMk cId="2932586294" sldId="2212"/>
        </pc:sldMkLst>
      </pc:sldChg>
      <pc:sldChg chg="del">
        <pc:chgData name="Kelly Stokes" userId="3e5c5154-569e-4d81-aa91-4f91841cdfa9" providerId="ADAL" clId="{BB6DCFA4-E8B3-448F-825C-27D84B084619}" dt="2022-12-21T15:15:04.215" v="219" actId="2696"/>
        <pc:sldMkLst>
          <pc:docMk/>
          <pc:sldMk cId="2002379559" sldId="2213"/>
        </pc:sldMkLst>
      </pc:sldChg>
      <pc:sldChg chg="del">
        <pc:chgData name="Kelly Stokes" userId="3e5c5154-569e-4d81-aa91-4f91841cdfa9" providerId="ADAL" clId="{BB6DCFA4-E8B3-448F-825C-27D84B084619}" dt="2022-12-21T15:15:04.215" v="219" actId="2696"/>
        <pc:sldMkLst>
          <pc:docMk/>
          <pc:sldMk cId="1247017728" sldId="2214"/>
        </pc:sldMkLst>
      </pc:sldChg>
      <pc:sldChg chg="del">
        <pc:chgData name="Kelly Stokes" userId="3e5c5154-569e-4d81-aa91-4f91841cdfa9" providerId="ADAL" clId="{BB6DCFA4-E8B3-448F-825C-27D84B084619}" dt="2022-12-21T15:15:04.215" v="219" actId="2696"/>
        <pc:sldMkLst>
          <pc:docMk/>
          <pc:sldMk cId="1554193588" sldId="2215"/>
        </pc:sldMkLst>
      </pc:sldChg>
      <pc:sldChg chg="del">
        <pc:chgData name="Kelly Stokes" userId="3e5c5154-569e-4d81-aa91-4f91841cdfa9" providerId="ADAL" clId="{BB6DCFA4-E8B3-448F-825C-27D84B084619}" dt="2022-12-21T15:15:04.215" v="219" actId="2696"/>
        <pc:sldMkLst>
          <pc:docMk/>
          <pc:sldMk cId="2980438768" sldId="2216"/>
        </pc:sldMkLst>
      </pc:sldChg>
      <pc:sldChg chg="del">
        <pc:chgData name="Kelly Stokes" userId="3e5c5154-569e-4d81-aa91-4f91841cdfa9" providerId="ADAL" clId="{BB6DCFA4-E8B3-448F-825C-27D84B084619}" dt="2022-12-21T15:15:04.215" v="219" actId="2696"/>
        <pc:sldMkLst>
          <pc:docMk/>
          <pc:sldMk cId="656933852" sldId="2219"/>
        </pc:sldMkLst>
      </pc:sldChg>
      <pc:sldChg chg="del">
        <pc:chgData name="Kelly Stokes" userId="3e5c5154-569e-4d81-aa91-4f91841cdfa9" providerId="ADAL" clId="{BB6DCFA4-E8B3-448F-825C-27D84B084619}" dt="2022-12-21T15:15:04.215" v="219" actId="2696"/>
        <pc:sldMkLst>
          <pc:docMk/>
          <pc:sldMk cId="2102525757" sldId="2220"/>
        </pc:sldMkLst>
      </pc:sldChg>
      <pc:sldChg chg="del">
        <pc:chgData name="Kelly Stokes" userId="3e5c5154-569e-4d81-aa91-4f91841cdfa9" providerId="ADAL" clId="{BB6DCFA4-E8B3-448F-825C-27D84B084619}" dt="2022-12-21T15:15:04.215" v="219" actId="2696"/>
        <pc:sldMkLst>
          <pc:docMk/>
          <pc:sldMk cId="2798385005" sldId="2221"/>
        </pc:sldMkLst>
      </pc:sldChg>
      <pc:sldChg chg="del">
        <pc:chgData name="Kelly Stokes" userId="3e5c5154-569e-4d81-aa91-4f91841cdfa9" providerId="ADAL" clId="{BB6DCFA4-E8B3-448F-825C-27D84B084619}" dt="2022-12-21T15:15:04.215" v="219" actId="2696"/>
        <pc:sldMkLst>
          <pc:docMk/>
          <pc:sldMk cId="3265136139" sldId="2222"/>
        </pc:sldMkLst>
      </pc:sldChg>
      <pc:sldChg chg="del">
        <pc:chgData name="Kelly Stokes" userId="3e5c5154-569e-4d81-aa91-4f91841cdfa9" providerId="ADAL" clId="{BB6DCFA4-E8B3-448F-825C-27D84B084619}" dt="2022-12-21T15:15:04.215" v="219" actId="2696"/>
        <pc:sldMkLst>
          <pc:docMk/>
          <pc:sldMk cId="1401853392" sldId="2223"/>
        </pc:sldMkLst>
      </pc:sldChg>
      <pc:sldChg chg="del">
        <pc:chgData name="Kelly Stokes" userId="3e5c5154-569e-4d81-aa91-4f91841cdfa9" providerId="ADAL" clId="{BB6DCFA4-E8B3-448F-825C-27D84B084619}" dt="2022-12-21T15:15:04.215" v="219" actId="2696"/>
        <pc:sldMkLst>
          <pc:docMk/>
          <pc:sldMk cId="3533262779" sldId="2224"/>
        </pc:sldMkLst>
      </pc:sldChg>
      <pc:sldChg chg="del">
        <pc:chgData name="Kelly Stokes" userId="3e5c5154-569e-4d81-aa91-4f91841cdfa9" providerId="ADAL" clId="{BB6DCFA4-E8B3-448F-825C-27D84B084619}" dt="2022-12-21T15:15:04.215" v="219" actId="2696"/>
        <pc:sldMkLst>
          <pc:docMk/>
          <pc:sldMk cId="4204045008" sldId="2225"/>
        </pc:sldMkLst>
      </pc:sldChg>
      <pc:sldChg chg="del">
        <pc:chgData name="Kelly Stokes" userId="3e5c5154-569e-4d81-aa91-4f91841cdfa9" providerId="ADAL" clId="{BB6DCFA4-E8B3-448F-825C-27D84B084619}" dt="2022-12-21T15:15:04.215" v="219" actId="2696"/>
        <pc:sldMkLst>
          <pc:docMk/>
          <pc:sldMk cId="552179841" sldId="2227"/>
        </pc:sldMkLst>
      </pc:sldChg>
      <pc:sldChg chg="del">
        <pc:chgData name="Kelly Stokes" userId="3e5c5154-569e-4d81-aa91-4f91841cdfa9" providerId="ADAL" clId="{BB6DCFA4-E8B3-448F-825C-27D84B084619}" dt="2022-12-21T15:15:04.215" v="219" actId="2696"/>
        <pc:sldMkLst>
          <pc:docMk/>
          <pc:sldMk cId="1742776142" sldId="2228"/>
        </pc:sldMkLst>
      </pc:sldChg>
      <pc:sldChg chg="del">
        <pc:chgData name="Kelly Stokes" userId="3e5c5154-569e-4d81-aa91-4f91841cdfa9" providerId="ADAL" clId="{BB6DCFA4-E8B3-448F-825C-27D84B084619}" dt="2022-12-21T15:15:04.215" v="219" actId="2696"/>
        <pc:sldMkLst>
          <pc:docMk/>
          <pc:sldMk cId="674236307" sldId="2230"/>
        </pc:sldMkLst>
      </pc:sldChg>
      <pc:sldChg chg="del">
        <pc:chgData name="Kelly Stokes" userId="3e5c5154-569e-4d81-aa91-4f91841cdfa9" providerId="ADAL" clId="{BB6DCFA4-E8B3-448F-825C-27D84B084619}" dt="2022-12-21T15:15:04.215" v="219" actId="2696"/>
        <pc:sldMkLst>
          <pc:docMk/>
          <pc:sldMk cId="3485646700" sldId="2231"/>
        </pc:sldMkLst>
      </pc:sldChg>
      <pc:sldChg chg="del">
        <pc:chgData name="Kelly Stokes" userId="3e5c5154-569e-4d81-aa91-4f91841cdfa9" providerId="ADAL" clId="{BB6DCFA4-E8B3-448F-825C-27D84B084619}" dt="2022-12-21T15:15:04.215" v="219" actId="2696"/>
        <pc:sldMkLst>
          <pc:docMk/>
          <pc:sldMk cId="2135363769" sldId="2233"/>
        </pc:sldMkLst>
      </pc:sldChg>
      <pc:sldChg chg="del">
        <pc:chgData name="Kelly Stokes" userId="3e5c5154-569e-4d81-aa91-4f91841cdfa9" providerId="ADAL" clId="{BB6DCFA4-E8B3-448F-825C-27D84B084619}" dt="2022-12-21T15:15:04.215" v="219" actId="2696"/>
        <pc:sldMkLst>
          <pc:docMk/>
          <pc:sldMk cId="175019808" sldId="2234"/>
        </pc:sldMkLst>
      </pc:sldChg>
      <pc:sldChg chg="del">
        <pc:chgData name="Kelly Stokes" userId="3e5c5154-569e-4d81-aa91-4f91841cdfa9" providerId="ADAL" clId="{BB6DCFA4-E8B3-448F-825C-27D84B084619}" dt="2022-12-21T15:15:04.215" v="219" actId="2696"/>
        <pc:sldMkLst>
          <pc:docMk/>
          <pc:sldMk cId="3724878698" sldId="2235"/>
        </pc:sldMkLst>
      </pc:sldChg>
      <pc:sldChg chg="del">
        <pc:chgData name="Kelly Stokes" userId="3e5c5154-569e-4d81-aa91-4f91841cdfa9" providerId="ADAL" clId="{BB6DCFA4-E8B3-448F-825C-27D84B084619}" dt="2022-12-21T15:15:04.215" v="219" actId="2696"/>
        <pc:sldMkLst>
          <pc:docMk/>
          <pc:sldMk cId="1961651302" sldId="2236"/>
        </pc:sldMkLst>
      </pc:sldChg>
      <pc:sldChg chg="del">
        <pc:chgData name="Kelly Stokes" userId="3e5c5154-569e-4d81-aa91-4f91841cdfa9" providerId="ADAL" clId="{BB6DCFA4-E8B3-448F-825C-27D84B084619}" dt="2022-12-21T15:15:04.215" v="219" actId="2696"/>
        <pc:sldMkLst>
          <pc:docMk/>
          <pc:sldMk cId="185231657" sldId="2237"/>
        </pc:sldMkLst>
      </pc:sldChg>
      <pc:sldChg chg="del">
        <pc:chgData name="Kelly Stokes" userId="3e5c5154-569e-4d81-aa91-4f91841cdfa9" providerId="ADAL" clId="{BB6DCFA4-E8B3-448F-825C-27D84B084619}" dt="2022-12-21T15:15:04.215" v="219" actId="2696"/>
        <pc:sldMkLst>
          <pc:docMk/>
          <pc:sldMk cId="3781252527" sldId="2238"/>
        </pc:sldMkLst>
      </pc:sldChg>
      <pc:sldChg chg="del">
        <pc:chgData name="Kelly Stokes" userId="3e5c5154-569e-4d81-aa91-4f91841cdfa9" providerId="ADAL" clId="{BB6DCFA4-E8B3-448F-825C-27D84B084619}" dt="2022-12-21T15:15:04.215" v="219" actId="2696"/>
        <pc:sldMkLst>
          <pc:docMk/>
          <pc:sldMk cId="4086203358" sldId="2239"/>
        </pc:sldMkLst>
      </pc:sldChg>
      <pc:sldChg chg="del">
        <pc:chgData name="Kelly Stokes" userId="3e5c5154-569e-4d81-aa91-4f91841cdfa9" providerId="ADAL" clId="{BB6DCFA4-E8B3-448F-825C-27D84B084619}" dt="2022-12-21T15:15:04.215" v="219" actId="2696"/>
        <pc:sldMkLst>
          <pc:docMk/>
          <pc:sldMk cId="324299809" sldId="2240"/>
        </pc:sldMkLst>
      </pc:sldChg>
      <pc:sldChg chg="del">
        <pc:chgData name="Kelly Stokes" userId="3e5c5154-569e-4d81-aa91-4f91841cdfa9" providerId="ADAL" clId="{BB6DCFA4-E8B3-448F-825C-27D84B084619}" dt="2022-12-21T15:15:04.215" v="219" actId="2696"/>
        <pc:sldMkLst>
          <pc:docMk/>
          <pc:sldMk cId="885055596" sldId="2241"/>
        </pc:sldMkLst>
      </pc:sldChg>
      <pc:sldChg chg="del">
        <pc:chgData name="Kelly Stokes" userId="3e5c5154-569e-4d81-aa91-4f91841cdfa9" providerId="ADAL" clId="{BB6DCFA4-E8B3-448F-825C-27D84B084619}" dt="2022-12-21T15:15:04.215" v="219" actId="2696"/>
        <pc:sldMkLst>
          <pc:docMk/>
          <pc:sldMk cId="1969658508" sldId="2242"/>
        </pc:sldMkLst>
      </pc:sldChg>
      <pc:sldChg chg="modSp add mod">
        <pc:chgData name="Kelly Stokes" userId="3e5c5154-569e-4d81-aa91-4f91841cdfa9" providerId="ADAL" clId="{BB6DCFA4-E8B3-448F-825C-27D84B084619}" dt="2022-12-21T15:14:36.765" v="214" actId="13926"/>
        <pc:sldMkLst>
          <pc:docMk/>
          <pc:sldMk cId="3109599314" sldId="2247"/>
        </pc:sldMkLst>
        <pc:spChg chg="mod">
          <ac:chgData name="Kelly Stokes" userId="3e5c5154-569e-4d81-aa91-4f91841cdfa9" providerId="ADAL" clId="{BB6DCFA4-E8B3-448F-825C-27D84B084619}" dt="2022-12-21T15:14:36.765" v="214" actId="13926"/>
          <ac:spMkLst>
            <pc:docMk/>
            <pc:sldMk cId="3109599314" sldId="2247"/>
            <ac:spMk id="2" creationId="{52DA34BA-82FC-47C5-BCE1-BB65E08B92A1}"/>
          </ac:spMkLst>
        </pc:spChg>
      </pc:sldChg>
      <pc:sldChg chg="modSp add mod">
        <pc:chgData name="Kelly Stokes" userId="3e5c5154-569e-4d81-aa91-4f91841cdfa9" providerId="ADAL" clId="{BB6DCFA4-E8B3-448F-825C-27D84B084619}" dt="2022-12-21T15:15:15.784" v="232" actId="20577"/>
        <pc:sldMkLst>
          <pc:docMk/>
          <pc:sldMk cId="1308269278" sldId="2248"/>
        </pc:sldMkLst>
        <pc:spChg chg="mod">
          <ac:chgData name="Kelly Stokes" userId="3e5c5154-569e-4d81-aa91-4f91841cdfa9" providerId="ADAL" clId="{BB6DCFA4-E8B3-448F-825C-27D84B084619}" dt="2022-12-21T15:15:15.784" v="232" actId="20577"/>
          <ac:spMkLst>
            <pc:docMk/>
            <pc:sldMk cId="1308269278" sldId="2248"/>
            <ac:spMk id="2" creationId="{02FB8773-AD3E-2543-510F-CEE32E75C793}"/>
          </ac:spMkLst>
        </pc:spChg>
      </pc:sldChg>
      <pc:sldChg chg="modSp add mod">
        <pc:chgData name="Kelly Stokes" userId="3e5c5154-569e-4d81-aa91-4f91841cdfa9" providerId="ADAL" clId="{BB6DCFA4-E8B3-448F-825C-27D84B084619}" dt="2022-12-21T15:15:11.991" v="227" actId="20577"/>
        <pc:sldMkLst>
          <pc:docMk/>
          <pc:sldMk cId="3494026399" sldId="2249"/>
        </pc:sldMkLst>
        <pc:spChg chg="mod">
          <ac:chgData name="Kelly Stokes" userId="3e5c5154-569e-4d81-aa91-4f91841cdfa9" providerId="ADAL" clId="{BB6DCFA4-E8B3-448F-825C-27D84B084619}" dt="2022-12-21T15:15:11.991" v="227" actId="20577"/>
          <ac:spMkLst>
            <pc:docMk/>
            <pc:sldMk cId="3494026399" sldId="2249"/>
            <ac:spMk id="2" creationId="{02FB8773-AD3E-2543-510F-CEE32E75C793}"/>
          </ac:spMkLst>
        </pc:spChg>
      </pc:sldChg>
      <pc:sldChg chg="del">
        <pc:chgData name="Kelly Stokes" userId="3e5c5154-569e-4d81-aa91-4f91841cdfa9" providerId="ADAL" clId="{BB6DCFA4-E8B3-448F-825C-27D84B084619}" dt="2022-12-21T15:16:14.947" v="239" actId="2696"/>
        <pc:sldMkLst>
          <pc:docMk/>
          <pc:sldMk cId="2864471760" sldId="2258"/>
        </pc:sldMkLst>
      </pc:sldChg>
      <pc:sldChg chg="ord">
        <pc:chgData name="Kelly Stokes" userId="3e5c5154-569e-4d81-aa91-4f91841cdfa9" providerId="ADAL" clId="{BB6DCFA4-E8B3-448F-825C-27D84B084619}" dt="2022-12-21T15:16:30.848" v="241"/>
        <pc:sldMkLst>
          <pc:docMk/>
          <pc:sldMk cId="358826924" sldId="2259"/>
        </pc:sldMkLst>
      </pc:sldChg>
      <pc:sldChg chg="ord">
        <pc:chgData name="Kelly Stokes" userId="3e5c5154-569e-4d81-aa91-4f91841cdfa9" providerId="ADAL" clId="{BB6DCFA4-E8B3-448F-825C-27D84B084619}" dt="2022-12-21T15:16:30.848" v="241"/>
        <pc:sldMkLst>
          <pc:docMk/>
          <pc:sldMk cId="1212194881" sldId="2260"/>
        </pc:sldMkLst>
      </pc:sldChg>
      <pc:sldChg chg="modSp add mod">
        <pc:chgData name="Kelly Stokes" userId="3e5c5154-569e-4d81-aa91-4f91841cdfa9" providerId="ADAL" clId="{BB6DCFA4-E8B3-448F-825C-27D84B084619}" dt="2022-12-21T15:19:01.763" v="397" actId="20577"/>
        <pc:sldMkLst>
          <pc:docMk/>
          <pc:sldMk cId="3510066156" sldId="2261"/>
        </pc:sldMkLst>
        <pc:spChg chg="mod">
          <ac:chgData name="Kelly Stokes" userId="3e5c5154-569e-4d81-aa91-4f91841cdfa9" providerId="ADAL" clId="{BB6DCFA4-E8B3-448F-825C-27D84B084619}" dt="2022-12-21T15:19:01.763" v="397" actId="20577"/>
          <ac:spMkLst>
            <pc:docMk/>
            <pc:sldMk cId="3510066156" sldId="2261"/>
            <ac:spMk id="2" creationId="{52DA34BA-82FC-47C5-BCE1-BB65E08B92A1}"/>
          </ac:spMkLst>
        </pc:spChg>
      </pc:sldChg>
      <pc:sldChg chg="add">
        <pc:chgData name="Kelly Stokes" userId="3e5c5154-569e-4d81-aa91-4f91841cdfa9" providerId="ADAL" clId="{BB6DCFA4-E8B3-448F-825C-27D84B084619}" dt="2022-12-21T15:19:20.667" v="398" actId="2890"/>
        <pc:sldMkLst>
          <pc:docMk/>
          <pc:sldMk cId="490009391" sldId="2262"/>
        </pc:sldMkLst>
      </pc:sldChg>
      <pc:sldChg chg="add replId">
        <pc:chgData name="Kelly Stokes" userId="3e5c5154-569e-4d81-aa91-4f91841cdfa9" providerId="ADAL" clId="{BB6DCFA4-E8B3-448F-825C-27D84B084619}" dt="2022-12-21T15:19:20.667" v="398" actId="2890"/>
        <pc:sldMkLst>
          <pc:docMk/>
          <pc:sldMk cId="109952857" sldId="2263"/>
        </pc:sldMkLst>
      </pc:sldChg>
      <pc:sldChg chg="modSp add mod">
        <pc:chgData name="Kelly Stokes" userId="3e5c5154-569e-4d81-aa91-4f91841cdfa9" providerId="ADAL" clId="{BB6DCFA4-E8B3-448F-825C-27D84B084619}" dt="2022-12-21T15:22:56.120" v="462" actId="1076"/>
        <pc:sldMkLst>
          <pc:docMk/>
          <pc:sldMk cId="3777779553" sldId="2264"/>
        </pc:sldMkLst>
        <pc:spChg chg="mod">
          <ac:chgData name="Kelly Stokes" userId="3e5c5154-569e-4d81-aa91-4f91841cdfa9" providerId="ADAL" clId="{BB6DCFA4-E8B3-448F-825C-27D84B084619}" dt="2022-12-21T15:22:46.819" v="461"/>
          <ac:spMkLst>
            <pc:docMk/>
            <pc:sldMk cId="3777779553" sldId="2264"/>
            <ac:spMk id="2" creationId="{02FB8773-AD3E-2543-510F-CEE32E75C793}"/>
          </ac:spMkLst>
        </pc:spChg>
        <pc:spChg chg="mod">
          <ac:chgData name="Kelly Stokes" userId="3e5c5154-569e-4d81-aa91-4f91841cdfa9" providerId="ADAL" clId="{BB6DCFA4-E8B3-448F-825C-27D84B084619}" dt="2022-12-21T15:22:30.338" v="458"/>
          <ac:spMkLst>
            <pc:docMk/>
            <pc:sldMk cId="3777779553" sldId="2264"/>
            <ac:spMk id="3" creationId="{E500F0D3-C8EE-77CA-D8A5-2252D46724AA}"/>
          </ac:spMkLst>
        </pc:spChg>
        <pc:spChg chg="mod">
          <ac:chgData name="Kelly Stokes" userId="3e5c5154-569e-4d81-aa91-4f91841cdfa9" providerId="ADAL" clId="{BB6DCFA4-E8B3-448F-825C-27D84B084619}" dt="2022-12-21T15:22:35.212" v="460" actId="14100"/>
          <ac:spMkLst>
            <pc:docMk/>
            <pc:sldMk cId="3777779553" sldId="2264"/>
            <ac:spMk id="4" creationId="{B5313488-7E4A-79E2-52CD-B230AB2EBC8A}"/>
          </ac:spMkLst>
        </pc:spChg>
        <pc:spChg chg="mod">
          <ac:chgData name="Kelly Stokes" userId="3e5c5154-569e-4d81-aa91-4f91841cdfa9" providerId="ADAL" clId="{BB6DCFA4-E8B3-448F-825C-27D84B084619}" dt="2022-12-21T15:22:56.120" v="462" actId="1076"/>
          <ac:spMkLst>
            <pc:docMk/>
            <pc:sldMk cId="3777779553" sldId="2264"/>
            <ac:spMk id="5" creationId="{E02A7888-AA45-7396-3E3D-4AC6E69CC2E9}"/>
          </ac:spMkLst>
        </pc:spChg>
      </pc:sldChg>
      <pc:sldChg chg="del">
        <pc:chgData name="Kelly Stokes" userId="3e5c5154-569e-4d81-aa91-4f91841cdfa9" providerId="ADAL" clId="{BB6DCFA4-E8B3-448F-825C-27D84B084619}" dt="2022-12-21T15:25:35.282" v="485" actId="2696"/>
        <pc:sldMkLst>
          <pc:docMk/>
          <pc:sldMk cId="1530376810" sldId="2271"/>
        </pc:sldMkLst>
      </pc:sldChg>
      <pc:sldChg chg="del">
        <pc:chgData name="Kelly Stokes" userId="3e5c5154-569e-4d81-aa91-4f91841cdfa9" providerId="ADAL" clId="{BB6DCFA4-E8B3-448F-825C-27D84B084619}" dt="2022-12-21T15:25:35.282" v="485" actId="2696"/>
        <pc:sldMkLst>
          <pc:docMk/>
          <pc:sldMk cId="1161199325" sldId="2272"/>
        </pc:sldMkLst>
      </pc:sldChg>
      <pc:sldChg chg="del">
        <pc:chgData name="Kelly Stokes" userId="3e5c5154-569e-4d81-aa91-4f91841cdfa9" providerId="ADAL" clId="{BB6DCFA4-E8B3-448F-825C-27D84B084619}" dt="2022-12-21T15:25:35.282" v="485" actId="2696"/>
        <pc:sldMkLst>
          <pc:docMk/>
          <pc:sldMk cId="2740234136" sldId="2273"/>
        </pc:sldMkLst>
      </pc:sldChg>
      <pc:sldChg chg="addSp delSp modSp modAnim">
        <pc:chgData name="Kelly Stokes" userId="3e5c5154-569e-4d81-aa91-4f91841cdfa9" providerId="ADAL" clId="{BB6DCFA4-E8B3-448F-825C-27D84B084619}" dt="2022-12-21T15:26:19.189" v="499"/>
        <pc:sldMkLst>
          <pc:docMk/>
          <pc:sldMk cId="2568148548" sldId="2279"/>
        </pc:sldMkLst>
        <pc:spChg chg="mod">
          <ac:chgData name="Kelly Stokes" userId="3e5c5154-569e-4d81-aa91-4f91841cdfa9" providerId="ADAL" clId="{BB6DCFA4-E8B3-448F-825C-27D84B084619}" dt="2022-12-21T15:25:57.305" v="495" actId="20577"/>
          <ac:spMkLst>
            <pc:docMk/>
            <pc:sldMk cId="2568148548" sldId="2279"/>
            <ac:spMk id="2" creationId="{52DA34BA-82FC-47C5-BCE1-BB65E08B92A1}"/>
          </ac:spMkLst>
        </pc:spChg>
        <pc:picChg chg="del">
          <ac:chgData name="Kelly Stokes" userId="3e5c5154-569e-4d81-aa91-4f91841cdfa9" providerId="ADAL" clId="{BB6DCFA4-E8B3-448F-825C-27D84B084619}" dt="2022-12-21T15:25:58.685" v="496" actId="478"/>
          <ac:picMkLst>
            <pc:docMk/>
            <pc:sldMk cId="2568148548" sldId="2279"/>
            <ac:picMk id="1032" creationId="{50C51990-9F8C-F1C7-203F-5974E93B4BE5}"/>
          </ac:picMkLst>
        </pc:picChg>
        <pc:picChg chg="add mod">
          <ac:chgData name="Kelly Stokes" userId="3e5c5154-569e-4d81-aa91-4f91841cdfa9" providerId="ADAL" clId="{BB6DCFA4-E8B3-448F-825C-27D84B084619}" dt="2022-12-21T15:26:18.254" v="498" actId="1076"/>
          <ac:picMkLst>
            <pc:docMk/>
            <pc:sldMk cId="2568148548" sldId="2279"/>
            <ac:picMk id="110594" creationId="{34001218-D83E-12E0-25AC-027034F9FEBE}"/>
          </ac:picMkLst>
        </pc:picChg>
      </pc:sldChg>
      <pc:sldChg chg="addSp delSp modSp modAnim">
        <pc:chgData name="Kelly Stokes" userId="3e5c5154-569e-4d81-aa91-4f91841cdfa9" providerId="ADAL" clId="{BB6DCFA4-E8B3-448F-825C-27D84B084619}" dt="2022-12-21T15:26:44.936" v="512"/>
        <pc:sldMkLst>
          <pc:docMk/>
          <pc:sldMk cId="1116111979" sldId="2280"/>
        </pc:sldMkLst>
        <pc:spChg chg="mod">
          <ac:chgData name="Kelly Stokes" userId="3e5c5154-569e-4d81-aa91-4f91841cdfa9" providerId="ADAL" clId="{BB6DCFA4-E8B3-448F-825C-27D84B084619}" dt="2022-12-21T15:26:29.362" v="508" actId="20577"/>
          <ac:spMkLst>
            <pc:docMk/>
            <pc:sldMk cId="1116111979" sldId="2280"/>
            <ac:spMk id="2" creationId="{52DA34BA-82FC-47C5-BCE1-BB65E08B92A1}"/>
          </ac:spMkLst>
        </pc:spChg>
        <pc:picChg chg="del">
          <ac:chgData name="Kelly Stokes" userId="3e5c5154-569e-4d81-aa91-4f91841cdfa9" providerId="ADAL" clId="{BB6DCFA4-E8B3-448F-825C-27D84B084619}" dt="2022-12-21T15:26:30.716" v="509" actId="478"/>
          <ac:picMkLst>
            <pc:docMk/>
            <pc:sldMk cId="1116111979" sldId="2280"/>
            <ac:picMk id="58372" creationId="{40DA03E4-F0CB-BA8D-6DED-D8480A458D84}"/>
          </ac:picMkLst>
        </pc:picChg>
        <pc:picChg chg="add mod">
          <ac:chgData name="Kelly Stokes" userId="3e5c5154-569e-4d81-aa91-4f91841cdfa9" providerId="ADAL" clId="{BB6DCFA4-E8B3-448F-825C-27D84B084619}" dt="2022-12-21T15:26:44.107" v="511" actId="1076"/>
          <ac:picMkLst>
            <pc:docMk/>
            <pc:sldMk cId="1116111979" sldId="2280"/>
            <ac:picMk id="109570" creationId="{DC192A6C-716A-86D3-2D43-A00DC008ED89}"/>
          </ac:picMkLst>
        </pc:picChg>
      </pc:sldChg>
      <pc:sldChg chg="del">
        <pc:chgData name="Kelly Stokes" userId="3e5c5154-569e-4d81-aa91-4f91841cdfa9" providerId="ADAL" clId="{BB6DCFA4-E8B3-448F-825C-27D84B084619}" dt="2022-12-21T15:26:47.989" v="513" actId="2696"/>
        <pc:sldMkLst>
          <pc:docMk/>
          <pc:sldMk cId="2326702524" sldId="2281"/>
        </pc:sldMkLst>
      </pc:sldChg>
      <pc:sldChg chg="addSp delSp modSp modAnim">
        <pc:chgData name="Kelly Stokes" userId="3e5c5154-569e-4d81-aa91-4f91841cdfa9" providerId="ADAL" clId="{BB6DCFA4-E8B3-448F-825C-27D84B084619}" dt="2022-12-21T15:27:21.269" v="545" actId="20577"/>
        <pc:sldMkLst>
          <pc:docMk/>
          <pc:sldMk cId="3046849586" sldId="2282"/>
        </pc:sldMkLst>
        <pc:spChg chg="mod">
          <ac:chgData name="Kelly Stokes" userId="3e5c5154-569e-4d81-aa91-4f91841cdfa9" providerId="ADAL" clId="{BB6DCFA4-E8B3-448F-825C-27D84B084619}" dt="2022-12-21T15:27:00.742" v="528" actId="20577"/>
          <ac:spMkLst>
            <pc:docMk/>
            <pc:sldMk cId="3046849586" sldId="2282"/>
            <ac:spMk id="2" creationId="{52DA34BA-82FC-47C5-BCE1-BB65E08B92A1}"/>
          </ac:spMkLst>
        </pc:spChg>
        <pc:spChg chg="mod">
          <ac:chgData name="Kelly Stokes" userId="3e5c5154-569e-4d81-aa91-4f91841cdfa9" providerId="ADAL" clId="{BB6DCFA4-E8B3-448F-825C-27D84B084619}" dt="2022-12-21T15:27:21.269" v="545" actId="20577"/>
          <ac:spMkLst>
            <pc:docMk/>
            <pc:sldMk cId="3046849586" sldId="2282"/>
            <ac:spMk id="10" creationId="{003D53EA-1945-744E-2DD1-0312F4DE835F}"/>
          </ac:spMkLst>
        </pc:spChg>
        <pc:spChg chg="mod">
          <ac:chgData name="Kelly Stokes" userId="3e5c5154-569e-4d81-aa91-4f91841cdfa9" providerId="ADAL" clId="{BB6DCFA4-E8B3-448F-825C-27D84B084619}" dt="2022-12-21T15:27:11.199" v="536" actId="20577"/>
          <ac:spMkLst>
            <pc:docMk/>
            <pc:sldMk cId="3046849586" sldId="2282"/>
            <ac:spMk id="12" creationId="{E384BFF7-3319-CAE2-192F-C4DCBBBBFCCA}"/>
          </ac:spMkLst>
        </pc:spChg>
        <pc:picChg chg="add mod">
          <ac:chgData name="Kelly Stokes" userId="3e5c5154-569e-4d81-aa91-4f91841cdfa9" providerId="ADAL" clId="{BB6DCFA4-E8B3-448F-825C-27D84B084619}" dt="2022-12-21T15:26:52.764" v="515"/>
          <ac:picMkLst>
            <pc:docMk/>
            <pc:sldMk cId="3046849586" sldId="2282"/>
            <ac:picMk id="3" creationId="{7C8DE88C-452E-8494-D976-C7404A122BC3}"/>
          </ac:picMkLst>
        </pc:picChg>
        <pc:picChg chg="del">
          <ac:chgData name="Kelly Stokes" userId="3e5c5154-569e-4d81-aa91-4f91841cdfa9" providerId="ADAL" clId="{BB6DCFA4-E8B3-448F-825C-27D84B084619}" dt="2022-12-21T15:26:52.355" v="514" actId="478"/>
          <ac:picMkLst>
            <pc:docMk/>
            <pc:sldMk cId="3046849586" sldId="2282"/>
            <ac:picMk id="7" creationId="{03E5F99B-93A5-E186-27FE-91D65F1ACA48}"/>
          </ac:picMkLst>
        </pc:picChg>
      </pc:sldChg>
      <pc:sldChg chg="addSp delSp modSp modAnim">
        <pc:chgData name="Kelly Stokes" userId="3e5c5154-569e-4d81-aa91-4f91841cdfa9" providerId="ADAL" clId="{BB6DCFA4-E8B3-448F-825C-27D84B084619}" dt="2022-12-21T15:28:03.543" v="600" actId="20577"/>
        <pc:sldMkLst>
          <pc:docMk/>
          <pc:sldMk cId="2425041866" sldId="2283"/>
        </pc:sldMkLst>
        <pc:spChg chg="mod">
          <ac:chgData name="Kelly Stokes" userId="3e5c5154-569e-4d81-aa91-4f91841cdfa9" providerId="ADAL" clId="{BB6DCFA4-E8B3-448F-825C-27D84B084619}" dt="2022-12-21T15:27:48.603" v="586" actId="20577"/>
          <ac:spMkLst>
            <pc:docMk/>
            <pc:sldMk cId="2425041866" sldId="2283"/>
            <ac:spMk id="2" creationId="{52DA34BA-82FC-47C5-BCE1-BB65E08B92A1}"/>
          </ac:spMkLst>
        </pc:spChg>
        <pc:spChg chg="mod">
          <ac:chgData name="Kelly Stokes" userId="3e5c5154-569e-4d81-aa91-4f91841cdfa9" providerId="ADAL" clId="{BB6DCFA4-E8B3-448F-825C-27D84B084619}" dt="2022-12-21T15:27:30.728" v="573" actId="20577"/>
          <ac:spMkLst>
            <pc:docMk/>
            <pc:sldMk cId="2425041866" sldId="2283"/>
            <ac:spMk id="10" creationId="{003D53EA-1945-744E-2DD1-0312F4DE835F}"/>
          </ac:spMkLst>
        </pc:spChg>
        <pc:spChg chg="mod">
          <ac:chgData name="Kelly Stokes" userId="3e5c5154-569e-4d81-aa91-4f91841cdfa9" providerId="ADAL" clId="{BB6DCFA4-E8B3-448F-825C-27D84B084619}" dt="2022-12-21T15:28:03.543" v="600" actId="20577"/>
          <ac:spMkLst>
            <pc:docMk/>
            <pc:sldMk cId="2425041866" sldId="2283"/>
            <ac:spMk id="12" creationId="{E384BFF7-3319-CAE2-192F-C4DCBBBBFCCA}"/>
          </ac:spMkLst>
        </pc:spChg>
        <pc:picChg chg="add mod">
          <ac:chgData name="Kelly Stokes" userId="3e5c5154-569e-4d81-aa91-4f91841cdfa9" providerId="ADAL" clId="{BB6DCFA4-E8B3-448F-825C-27D84B084619}" dt="2022-12-21T15:27:42.307" v="576"/>
          <ac:picMkLst>
            <pc:docMk/>
            <pc:sldMk cId="2425041866" sldId="2283"/>
            <ac:picMk id="3" creationId="{33CEC50F-C62D-1517-51E3-A9DCAAB98099}"/>
          </ac:picMkLst>
        </pc:picChg>
        <pc:picChg chg="del">
          <ac:chgData name="Kelly Stokes" userId="3e5c5154-569e-4d81-aa91-4f91841cdfa9" providerId="ADAL" clId="{BB6DCFA4-E8B3-448F-825C-27D84B084619}" dt="2022-12-21T15:27:41.999" v="575" actId="478"/>
          <ac:picMkLst>
            <pc:docMk/>
            <pc:sldMk cId="2425041866" sldId="2283"/>
            <ac:picMk id="4" creationId="{BA12472C-BFE9-022C-8207-D1918CE6E72C}"/>
          </ac:picMkLst>
        </pc:picChg>
      </pc:sldChg>
      <pc:sldChg chg="del">
        <pc:chgData name="Kelly Stokes" userId="3e5c5154-569e-4d81-aa91-4f91841cdfa9" providerId="ADAL" clId="{BB6DCFA4-E8B3-448F-825C-27D84B084619}" dt="2022-12-21T15:27:36.150" v="574" actId="2696"/>
        <pc:sldMkLst>
          <pc:docMk/>
          <pc:sldMk cId="1142505385" sldId="2284"/>
        </pc:sldMkLst>
      </pc:sldChg>
      <pc:sldChg chg="modSp mod">
        <pc:chgData name="Kelly Stokes" userId="3e5c5154-569e-4d81-aa91-4f91841cdfa9" providerId="ADAL" clId="{BB6DCFA4-E8B3-448F-825C-27D84B084619}" dt="2022-12-21T15:29:03.625" v="635" actId="27636"/>
        <pc:sldMkLst>
          <pc:docMk/>
          <pc:sldMk cId="60349380" sldId="2285"/>
        </pc:sldMkLst>
        <pc:spChg chg="mod">
          <ac:chgData name="Kelly Stokes" userId="3e5c5154-569e-4d81-aa91-4f91841cdfa9" providerId="ADAL" clId="{BB6DCFA4-E8B3-448F-825C-27D84B084619}" dt="2022-12-21T15:28:51.219" v="628"/>
          <ac:spMkLst>
            <pc:docMk/>
            <pc:sldMk cId="60349380" sldId="2285"/>
            <ac:spMk id="2" creationId="{52DA34BA-82FC-47C5-BCE1-BB65E08B92A1}"/>
          </ac:spMkLst>
        </pc:spChg>
        <pc:spChg chg="mod">
          <ac:chgData name="Kelly Stokes" userId="3e5c5154-569e-4d81-aa91-4f91841cdfa9" providerId="ADAL" clId="{BB6DCFA4-E8B3-448F-825C-27D84B084619}" dt="2022-12-21T15:29:03.625" v="635" actId="27636"/>
          <ac:spMkLst>
            <pc:docMk/>
            <pc:sldMk cId="60349380" sldId="2285"/>
            <ac:spMk id="3" creationId="{847A1AC9-9EC9-E1AA-348D-958CE44F2772}"/>
          </ac:spMkLst>
        </pc:spChg>
      </pc:sldChg>
      <pc:sldChg chg="modSp mod">
        <pc:chgData name="Kelly Stokes" userId="3e5c5154-569e-4d81-aa91-4f91841cdfa9" providerId="ADAL" clId="{BB6DCFA4-E8B3-448F-825C-27D84B084619}" dt="2022-12-21T15:29:21.416" v="642" actId="20577"/>
        <pc:sldMkLst>
          <pc:docMk/>
          <pc:sldMk cId="3439543056" sldId="2286"/>
        </pc:sldMkLst>
        <pc:spChg chg="mod">
          <ac:chgData name="Kelly Stokes" userId="3e5c5154-569e-4d81-aa91-4f91841cdfa9" providerId="ADAL" clId="{BB6DCFA4-E8B3-448F-825C-27D84B084619}" dt="2022-12-21T15:29:14.650" v="636"/>
          <ac:spMkLst>
            <pc:docMk/>
            <pc:sldMk cId="3439543056" sldId="2286"/>
            <ac:spMk id="2" creationId="{52DA34BA-82FC-47C5-BCE1-BB65E08B92A1}"/>
          </ac:spMkLst>
        </pc:spChg>
        <pc:spChg chg="mod">
          <ac:chgData name="Kelly Stokes" userId="3e5c5154-569e-4d81-aa91-4f91841cdfa9" providerId="ADAL" clId="{BB6DCFA4-E8B3-448F-825C-27D84B084619}" dt="2022-12-21T15:29:21.416" v="642" actId="20577"/>
          <ac:spMkLst>
            <pc:docMk/>
            <pc:sldMk cId="3439543056" sldId="2286"/>
            <ac:spMk id="3" creationId="{847A1AC9-9EC9-E1AA-348D-958CE44F2772}"/>
          </ac:spMkLst>
        </pc:spChg>
      </pc:sldChg>
      <pc:sldChg chg="del">
        <pc:chgData name="Kelly Stokes" userId="3e5c5154-569e-4d81-aa91-4f91841cdfa9" providerId="ADAL" clId="{BB6DCFA4-E8B3-448F-825C-27D84B084619}" dt="2022-12-21T15:29:26.192" v="643" actId="2696"/>
        <pc:sldMkLst>
          <pc:docMk/>
          <pc:sldMk cId="3404705943" sldId="2287"/>
        </pc:sldMkLst>
      </pc:sldChg>
      <pc:sldChg chg="modNotesTx">
        <pc:chgData name="Kelly Stokes" userId="3e5c5154-569e-4d81-aa91-4f91841cdfa9" providerId="ADAL" clId="{BB6DCFA4-E8B3-448F-825C-27D84B084619}" dt="2022-12-21T15:29:47.312" v="644"/>
        <pc:sldMkLst>
          <pc:docMk/>
          <pc:sldMk cId="411276639" sldId="2298"/>
        </pc:sldMkLst>
      </pc:sldChg>
      <pc:sldChg chg="modSp mod">
        <pc:chgData name="Kelly Stokes" userId="3e5c5154-569e-4d81-aa91-4f91841cdfa9" providerId="ADAL" clId="{BB6DCFA4-E8B3-448F-825C-27D84B084619}" dt="2022-12-21T15:29:52.098" v="646" actId="27636"/>
        <pc:sldMkLst>
          <pc:docMk/>
          <pc:sldMk cId="504072182" sldId="2299"/>
        </pc:sldMkLst>
        <pc:spChg chg="mod">
          <ac:chgData name="Kelly Stokes" userId="3e5c5154-569e-4d81-aa91-4f91841cdfa9" providerId="ADAL" clId="{BB6DCFA4-E8B3-448F-825C-27D84B084619}" dt="2022-12-21T15:29:52.098" v="646" actId="27636"/>
          <ac:spMkLst>
            <pc:docMk/>
            <pc:sldMk cId="504072182" sldId="2299"/>
            <ac:spMk id="2" creationId="{77E26784-A357-92CE-B6B1-8F248D3D6650}"/>
          </ac:spMkLst>
        </pc:spChg>
      </pc:sldChg>
      <pc:sldChg chg="del">
        <pc:chgData name="Kelly Stokes" userId="3e5c5154-569e-4d81-aa91-4f91841cdfa9" providerId="ADAL" clId="{BB6DCFA4-E8B3-448F-825C-27D84B084619}" dt="2022-12-21T15:30:03.093" v="647" actId="2696"/>
        <pc:sldMkLst>
          <pc:docMk/>
          <pc:sldMk cId="1092901686" sldId="2306"/>
        </pc:sldMkLst>
      </pc:sldChg>
      <pc:sldChg chg="del">
        <pc:chgData name="Kelly Stokes" userId="3e5c5154-569e-4d81-aa91-4f91841cdfa9" providerId="ADAL" clId="{BB6DCFA4-E8B3-448F-825C-27D84B084619}" dt="2022-12-21T15:30:03.093" v="647" actId="2696"/>
        <pc:sldMkLst>
          <pc:docMk/>
          <pc:sldMk cId="2185915238" sldId="2307"/>
        </pc:sldMkLst>
      </pc:sldChg>
      <pc:sldChg chg="del">
        <pc:chgData name="Kelly Stokes" userId="3e5c5154-569e-4d81-aa91-4f91841cdfa9" providerId="ADAL" clId="{BB6DCFA4-E8B3-448F-825C-27D84B084619}" dt="2022-12-21T15:30:03.093" v="647" actId="2696"/>
        <pc:sldMkLst>
          <pc:docMk/>
          <pc:sldMk cId="759521459" sldId="2308"/>
        </pc:sldMkLst>
      </pc:sldChg>
      <pc:sldChg chg="addSp delSp modSp modAnim">
        <pc:chgData name="Kelly Stokes" userId="3e5c5154-569e-4d81-aa91-4f91841cdfa9" providerId="ADAL" clId="{BB6DCFA4-E8B3-448F-825C-27D84B084619}" dt="2022-12-21T15:30:54.644" v="680"/>
        <pc:sldMkLst>
          <pc:docMk/>
          <pc:sldMk cId="1700415499" sldId="2314"/>
        </pc:sldMkLst>
        <pc:spChg chg="mod">
          <ac:chgData name="Kelly Stokes" userId="3e5c5154-569e-4d81-aa91-4f91841cdfa9" providerId="ADAL" clId="{BB6DCFA4-E8B3-448F-825C-27D84B084619}" dt="2022-12-21T15:30:36.228" v="676" actId="20577"/>
          <ac:spMkLst>
            <pc:docMk/>
            <pc:sldMk cId="1700415499" sldId="2314"/>
            <ac:spMk id="2" creationId="{52DA34BA-82FC-47C5-BCE1-BB65E08B92A1}"/>
          </ac:spMkLst>
        </pc:spChg>
        <pc:picChg chg="del">
          <ac:chgData name="Kelly Stokes" userId="3e5c5154-569e-4d81-aa91-4f91841cdfa9" providerId="ADAL" clId="{BB6DCFA4-E8B3-448F-825C-27D84B084619}" dt="2022-12-21T15:30:40.497" v="677" actId="478"/>
          <ac:picMkLst>
            <pc:docMk/>
            <pc:sldMk cId="1700415499" sldId="2314"/>
            <ac:picMk id="1032" creationId="{50C51990-9F8C-F1C7-203F-5974E93B4BE5}"/>
          </ac:picMkLst>
        </pc:picChg>
        <pc:picChg chg="add mod">
          <ac:chgData name="Kelly Stokes" userId="3e5c5154-569e-4d81-aa91-4f91841cdfa9" providerId="ADAL" clId="{BB6DCFA4-E8B3-448F-825C-27D84B084619}" dt="2022-12-21T15:30:54.006" v="679" actId="1076"/>
          <ac:picMkLst>
            <pc:docMk/>
            <pc:sldMk cId="1700415499" sldId="2314"/>
            <ac:picMk id="102402" creationId="{CFB0764F-8C9A-6EC1-CD22-96E293A516FE}"/>
          </ac:picMkLst>
        </pc:picChg>
      </pc:sldChg>
      <pc:sldChg chg="addSp delSp modSp modAnim">
        <pc:chgData name="Kelly Stokes" userId="3e5c5154-569e-4d81-aa91-4f91841cdfa9" providerId="ADAL" clId="{BB6DCFA4-E8B3-448F-825C-27D84B084619}" dt="2022-12-21T15:32:07.408" v="697"/>
        <pc:sldMkLst>
          <pc:docMk/>
          <pc:sldMk cId="129063681" sldId="2315"/>
        </pc:sldMkLst>
        <pc:spChg chg="mod">
          <ac:chgData name="Kelly Stokes" userId="3e5c5154-569e-4d81-aa91-4f91841cdfa9" providerId="ADAL" clId="{BB6DCFA4-E8B3-448F-825C-27D84B084619}" dt="2022-12-21T15:31:03.089" v="689" actId="20577"/>
          <ac:spMkLst>
            <pc:docMk/>
            <pc:sldMk cId="129063681" sldId="2315"/>
            <ac:spMk id="2" creationId="{52DA34BA-82FC-47C5-BCE1-BB65E08B92A1}"/>
          </ac:spMkLst>
        </pc:spChg>
        <pc:picChg chg="del">
          <ac:chgData name="Kelly Stokes" userId="3e5c5154-569e-4d81-aa91-4f91841cdfa9" providerId="ADAL" clId="{BB6DCFA4-E8B3-448F-825C-27D84B084619}" dt="2022-12-21T15:31:04.554" v="690" actId="478"/>
          <ac:picMkLst>
            <pc:docMk/>
            <pc:sldMk cId="129063681" sldId="2315"/>
            <ac:picMk id="58372" creationId="{40DA03E4-F0CB-BA8D-6DED-D8480A458D84}"/>
          </ac:picMkLst>
        </pc:picChg>
        <pc:picChg chg="add del mod">
          <ac:chgData name="Kelly Stokes" userId="3e5c5154-569e-4d81-aa91-4f91841cdfa9" providerId="ADAL" clId="{BB6DCFA4-E8B3-448F-825C-27D84B084619}" dt="2022-12-21T15:31:28.229" v="693" actId="478"/>
          <ac:picMkLst>
            <pc:docMk/>
            <pc:sldMk cId="129063681" sldId="2315"/>
            <ac:picMk id="101378" creationId="{395A2E5B-C3CB-C5E0-AEE1-9C5A0F300BFA}"/>
          </ac:picMkLst>
        </pc:picChg>
        <pc:picChg chg="add mod">
          <ac:chgData name="Kelly Stokes" userId="3e5c5154-569e-4d81-aa91-4f91841cdfa9" providerId="ADAL" clId="{BB6DCFA4-E8B3-448F-825C-27D84B084619}" dt="2022-12-21T15:32:03.415" v="696" actId="732"/>
          <ac:picMkLst>
            <pc:docMk/>
            <pc:sldMk cId="129063681" sldId="2315"/>
            <ac:picMk id="101380" creationId="{D12C03FD-C607-7CE0-9DE9-0EEBDAA94EB5}"/>
          </ac:picMkLst>
        </pc:picChg>
      </pc:sldChg>
      <pc:sldChg chg="addSp delSp modSp modAnim">
        <pc:chgData name="Kelly Stokes" userId="3e5c5154-569e-4d81-aa91-4f91841cdfa9" providerId="ADAL" clId="{BB6DCFA4-E8B3-448F-825C-27D84B084619}" dt="2022-12-21T15:33:00.902" v="723"/>
        <pc:sldMkLst>
          <pc:docMk/>
          <pc:sldMk cId="2586046906" sldId="2316"/>
        </pc:sldMkLst>
        <pc:spChg chg="mod">
          <ac:chgData name="Kelly Stokes" userId="3e5c5154-569e-4d81-aa91-4f91841cdfa9" providerId="ADAL" clId="{BB6DCFA4-E8B3-448F-825C-27D84B084619}" dt="2022-12-21T15:32:18.723" v="718" actId="20577"/>
          <ac:spMkLst>
            <pc:docMk/>
            <pc:sldMk cId="2586046906" sldId="2316"/>
            <ac:spMk id="2" creationId="{52DA34BA-82FC-47C5-BCE1-BB65E08B92A1}"/>
          </ac:spMkLst>
        </pc:spChg>
        <pc:picChg chg="del">
          <ac:chgData name="Kelly Stokes" userId="3e5c5154-569e-4d81-aa91-4f91841cdfa9" providerId="ADAL" clId="{BB6DCFA4-E8B3-448F-825C-27D84B084619}" dt="2022-12-21T15:32:20.423" v="719" actId="478"/>
          <ac:picMkLst>
            <pc:docMk/>
            <pc:sldMk cId="2586046906" sldId="2316"/>
            <ac:picMk id="59396" creationId="{5E738511-DA64-1561-3F67-C37942FF9B9E}"/>
          </ac:picMkLst>
        </pc:picChg>
        <pc:picChg chg="add mod">
          <ac:chgData name="Kelly Stokes" userId="3e5c5154-569e-4d81-aa91-4f91841cdfa9" providerId="ADAL" clId="{BB6DCFA4-E8B3-448F-825C-27D84B084619}" dt="2022-12-21T15:32:57.822" v="722" actId="732"/>
          <ac:picMkLst>
            <pc:docMk/>
            <pc:sldMk cId="2586046906" sldId="2316"/>
            <ac:picMk id="100354" creationId="{17EAC6D8-6227-E311-5792-D8E1E636893D}"/>
          </ac:picMkLst>
        </pc:picChg>
      </pc:sldChg>
      <pc:sldChg chg="addSp delSp modSp modAnim">
        <pc:chgData name="Kelly Stokes" userId="3e5c5154-569e-4d81-aa91-4f91841cdfa9" providerId="ADAL" clId="{BB6DCFA4-E8B3-448F-825C-27D84B084619}" dt="2022-12-21T15:33:34.485" v="751"/>
        <pc:sldMkLst>
          <pc:docMk/>
          <pc:sldMk cId="3054057237" sldId="2317"/>
        </pc:sldMkLst>
        <pc:spChg chg="mod">
          <ac:chgData name="Kelly Stokes" userId="3e5c5154-569e-4d81-aa91-4f91841cdfa9" providerId="ADAL" clId="{BB6DCFA4-E8B3-448F-825C-27D84B084619}" dt="2022-12-21T15:33:13.613" v="737" actId="20577"/>
          <ac:spMkLst>
            <pc:docMk/>
            <pc:sldMk cId="3054057237" sldId="2317"/>
            <ac:spMk id="2" creationId="{52DA34BA-82FC-47C5-BCE1-BB65E08B92A1}"/>
          </ac:spMkLst>
        </pc:spChg>
        <pc:spChg chg="mod">
          <ac:chgData name="Kelly Stokes" userId="3e5c5154-569e-4d81-aa91-4f91841cdfa9" providerId="ADAL" clId="{BB6DCFA4-E8B3-448F-825C-27D84B084619}" dt="2022-12-21T15:33:19.298" v="741" actId="20577"/>
          <ac:spMkLst>
            <pc:docMk/>
            <pc:sldMk cId="3054057237" sldId="2317"/>
            <ac:spMk id="8" creationId="{B0B20B61-5057-D7DD-C3F9-0AB185533D24}"/>
          </ac:spMkLst>
        </pc:spChg>
        <pc:spChg chg="mod">
          <ac:chgData name="Kelly Stokes" userId="3e5c5154-569e-4d81-aa91-4f91841cdfa9" providerId="ADAL" clId="{BB6DCFA4-E8B3-448F-825C-27D84B084619}" dt="2022-12-21T15:33:24.165" v="750" actId="20577"/>
          <ac:spMkLst>
            <pc:docMk/>
            <pc:sldMk cId="3054057237" sldId="2317"/>
            <ac:spMk id="10" creationId="{003D53EA-1945-744E-2DD1-0312F4DE835F}"/>
          </ac:spMkLst>
        </pc:spChg>
        <pc:spChg chg="mod">
          <ac:chgData name="Kelly Stokes" userId="3e5c5154-569e-4d81-aa91-4f91841cdfa9" providerId="ADAL" clId="{BB6DCFA4-E8B3-448F-825C-27D84B084619}" dt="2022-12-21T15:33:34.485" v="751"/>
          <ac:spMkLst>
            <pc:docMk/>
            <pc:sldMk cId="3054057237" sldId="2317"/>
            <ac:spMk id="12" creationId="{E384BFF7-3319-CAE2-192F-C4DCBBBBFCCA}"/>
          </ac:spMkLst>
        </pc:spChg>
        <pc:picChg chg="add mod">
          <ac:chgData name="Kelly Stokes" userId="3e5c5154-569e-4d81-aa91-4f91841cdfa9" providerId="ADAL" clId="{BB6DCFA4-E8B3-448F-825C-27D84B084619}" dt="2022-12-21T15:33:08.120" v="725"/>
          <ac:picMkLst>
            <pc:docMk/>
            <pc:sldMk cId="3054057237" sldId="2317"/>
            <ac:picMk id="3" creationId="{A135C40D-E2B0-9A0C-7461-4FB4BD1012F3}"/>
          </ac:picMkLst>
        </pc:picChg>
        <pc:picChg chg="del">
          <ac:chgData name="Kelly Stokes" userId="3e5c5154-569e-4d81-aa91-4f91841cdfa9" providerId="ADAL" clId="{BB6DCFA4-E8B3-448F-825C-27D84B084619}" dt="2022-12-21T15:33:07.810" v="724" actId="478"/>
          <ac:picMkLst>
            <pc:docMk/>
            <pc:sldMk cId="3054057237" sldId="2317"/>
            <ac:picMk id="7" creationId="{03E5F99B-93A5-E186-27FE-91D65F1ACA48}"/>
          </ac:picMkLst>
        </pc:picChg>
      </pc:sldChg>
      <pc:sldChg chg="del">
        <pc:chgData name="Kelly Stokes" userId="3e5c5154-569e-4d81-aa91-4f91841cdfa9" providerId="ADAL" clId="{BB6DCFA4-E8B3-448F-825C-27D84B084619}" dt="2022-12-21T15:33:43.118" v="752" actId="2696"/>
        <pc:sldMkLst>
          <pc:docMk/>
          <pc:sldMk cId="624968516" sldId="2318"/>
        </pc:sldMkLst>
      </pc:sldChg>
      <pc:sldChg chg="del">
        <pc:chgData name="Kelly Stokes" userId="3e5c5154-569e-4d81-aa91-4f91841cdfa9" providerId="ADAL" clId="{BB6DCFA4-E8B3-448F-825C-27D84B084619}" dt="2022-12-21T15:33:43.118" v="752" actId="2696"/>
        <pc:sldMkLst>
          <pc:docMk/>
          <pc:sldMk cId="290783061" sldId="2319"/>
        </pc:sldMkLst>
      </pc:sldChg>
      <pc:sldChg chg="modSp mod">
        <pc:chgData name="Kelly Stokes" userId="3e5c5154-569e-4d81-aa91-4f91841cdfa9" providerId="ADAL" clId="{BB6DCFA4-E8B3-448F-825C-27D84B084619}" dt="2022-12-21T15:35:07.873" v="805" actId="27636"/>
        <pc:sldMkLst>
          <pc:docMk/>
          <pc:sldMk cId="3477376118" sldId="2320"/>
        </pc:sldMkLst>
        <pc:spChg chg="mod">
          <ac:chgData name="Kelly Stokes" userId="3e5c5154-569e-4d81-aa91-4f91841cdfa9" providerId="ADAL" clId="{BB6DCFA4-E8B3-448F-825C-27D84B084619}" dt="2022-12-21T15:35:00.039" v="800"/>
          <ac:spMkLst>
            <pc:docMk/>
            <pc:sldMk cId="3477376118" sldId="2320"/>
            <ac:spMk id="2" creationId="{52DA34BA-82FC-47C5-BCE1-BB65E08B92A1}"/>
          </ac:spMkLst>
        </pc:spChg>
        <pc:spChg chg="mod">
          <ac:chgData name="Kelly Stokes" userId="3e5c5154-569e-4d81-aa91-4f91841cdfa9" providerId="ADAL" clId="{BB6DCFA4-E8B3-448F-825C-27D84B084619}" dt="2022-12-21T15:35:07.873" v="805" actId="27636"/>
          <ac:spMkLst>
            <pc:docMk/>
            <pc:sldMk cId="3477376118" sldId="2320"/>
            <ac:spMk id="3" creationId="{847A1AC9-9EC9-E1AA-348D-958CE44F2772}"/>
          </ac:spMkLst>
        </pc:spChg>
      </pc:sldChg>
      <pc:sldChg chg="modSp mod">
        <pc:chgData name="Kelly Stokes" userId="3e5c5154-569e-4d81-aa91-4f91841cdfa9" providerId="ADAL" clId="{BB6DCFA4-E8B3-448F-825C-27D84B084619}" dt="2022-12-21T15:35:35.362" v="818" actId="27636"/>
        <pc:sldMkLst>
          <pc:docMk/>
          <pc:sldMk cId="1981024204" sldId="2321"/>
        </pc:sldMkLst>
        <pc:spChg chg="mod">
          <ac:chgData name="Kelly Stokes" userId="3e5c5154-569e-4d81-aa91-4f91841cdfa9" providerId="ADAL" clId="{BB6DCFA4-E8B3-448F-825C-27D84B084619}" dt="2022-12-21T15:35:24.135" v="807" actId="27636"/>
          <ac:spMkLst>
            <pc:docMk/>
            <pc:sldMk cId="1981024204" sldId="2321"/>
            <ac:spMk id="2" creationId="{52DA34BA-82FC-47C5-BCE1-BB65E08B92A1}"/>
          </ac:spMkLst>
        </pc:spChg>
        <pc:spChg chg="mod">
          <ac:chgData name="Kelly Stokes" userId="3e5c5154-569e-4d81-aa91-4f91841cdfa9" providerId="ADAL" clId="{BB6DCFA4-E8B3-448F-825C-27D84B084619}" dt="2022-12-21T15:35:35.362" v="818" actId="27636"/>
          <ac:spMkLst>
            <pc:docMk/>
            <pc:sldMk cId="1981024204" sldId="2321"/>
            <ac:spMk id="3" creationId="{847A1AC9-9EC9-E1AA-348D-958CE44F2772}"/>
          </ac:spMkLst>
        </pc:spChg>
      </pc:sldChg>
      <pc:sldChg chg="modSp mod">
        <pc:chgData name="Kelly Stokes" userId="3e5c5154-569e-4d81-aa91-4f91841cdfa9" providerId="ADAL" clId="{BB6DCFA4-E8B3-448F-825C-27D84B084619}" dt="2022-12-21T15:36:04.957" v="831" actId="20577"/>
        <pc:sldMkLst>
          <pc:docMk/>
          <pc:sldMk cId="2295150921" sldId="2322"/>
        </pc:sldMkLst>
        <pc:spChg chg="mod">
          <ac:chgData name="Kelly Stokes" userId="3e5c5154-569e-4d81-aa91-4f91841cdfa9" providerId="ADAL" clId="{BB6DCFA4-E8B3-448F-825C-27D84B084619}" dt="2022-12-21T15:35:50.015" v="819"/>
          <ac:spMkLst>
            <pc:docMk/>
            <pc:sldMk cId="2295150921" sldId="2322"/>
            <ac:spMk id="2" creationId="{52DA34BA-82FC-47C5-BCE1-BB65E08B92A1}"/>
          </ac:spMkLst>
        </pc:spChg>
        <pc:spChg chg="mod">
          <ac:chgData name="Kelly Stokes" userId="3e5c5154-569e-4d81-aa91-4f91841cdfa9" providerId="ADAL" clId="{BB6DCFA4-E8B3-448F-825C-27D84B084619}" dt="2022-12-21T15:36:04.957" v="831" actId="20577"/>
          <ac:spMkLst>
            <pc:docMk/>
            <pc:sldMk cId="2295150921" sldId="2322"/>
            <ac:spMk id="3" creationId="{847A1AC9-9EC9-E1AA-348D-958CE44F2772}"/>
          </ac:spMkLst>
        </pc:spChg>
      </pc:sldChg>
      <pc:sldChg chg="modNotesTx">
        <pc:chgData name="Kelly Stokes" userId="3e5c5154-569e-4d81-aa91-4f91841cdfa9" providerId="ADAL" clId="{BB6DCFA4-E8B3-448F-825C-27D84B084619}" dt="2022-12-21T15:36:23.587" v="832"/>
        <pc:sldMkLst>
          <pc:docMk/>
          <pc:sldMk cId="3406152936" sldId="2333"/>
        </pc:sldMkLst>
      </pc:sldChg>
      <pc:sldChg chg="modSp mod">
        <pc:chgData name="Kelly Stokes" userId="3e5c5154-569e-4d81-aa91-4f91841cdfa9" providerId="ADAL" clId="{BB6DCFA4-E8B3-448F-825C-27D84B084619}" dt="2022-12-21T15:36:27.924" v="833"/>
        <pc:sldMkLst>
          <pc:docMk/>
          <pc:sldMk cId="295867656" sldId="2334"/>
        </pc:sldMkLst>
        <pc:spChg chg="mod">
          <ac:chgData name="Kelly Stokes" userId="3e5c5154-569e-4d81-aa91-4f91841cdfa9" providerId="ADAL" clId="{BB6DCFA4-E8B3-448F-825C-27D84B084619}" dt="2022-12-21T15:36:27.924" v="833"/>
          <ac:spMkLst>
            <pc:docMk/>
            <pc:sldMk cId="295867656" sldId="2334"/>
            <ac:spMk id="2" creationId="{77E26784-A357-92CE-B6B1-8F248D3D6650}"/>
          </ac:spMkLst>
        </pc:spChg>
      </pc:sldChg>
      <pc:sldChg chg="del">
        <pc:chgData name="Kelly Stokes" userId="3e5c5154-569e-4d81-aa91-4f91841cdfa9" providerId="ADAL" clId="{BB6DCFA4-E8B3-448F-825C-27D84B084619}" dt="2022-12-21T15:36:39.138" v="834" actId="2696"/>
        <pc:sldMkLst>
          <pc:docMk/>
          <pc:sldMk cId="1951016093" sldId="2341"/>
        </pc:sldMkLst>
      </pc:sldChg>
      <pc:sldChg chg="del">
        <pc:chgData name="Kelly Stokes" userId="3e5c5154-569e-4d81-aa91-4f91841cdfa9" providerId="ADAL" clId="{BB6DCFA4-E8B3-448F-825C-27D84B084619}" dt="2022-12-21T15:36:39.138" v="834" actId="2696"/>
        <pc:sldMkLst>
          <pc:docMk/>
          <pc:sldMk cId="4246490668" sldId="2342"/>
        </pc:sldMkLst>
      </pc:sldChg>
      <pc:sldChg chg="del">
        <pc:chgData name="Kelly Stokes" userId="3e5c5154-569e-4d81-aa91-4f91841cdfa9" providerId="ADAL" clId="{BB6DCFA4-E8B3-448F-825C-27D84B084619}" dt="2022-12-21T15:36:39.138" v="834" actId="2696"/>
        <pc:sldMkLst>
          <pc:docMk/>
          <pc:sldMk cId="4183243597" sldId="2343"/>
        </pc:sldMkLst>
      </pc:sldChg>
      <pc:sldChg chg="addSp delSp modSp modAnim">
        <pc:chgData name="Kelly Stokes" userId="3e5c5154-569e-4d81-aa91-4f91841cdfa9" providerId="ADAL" clId="{BB6DCFA4-E8B3-448F-825C-27D84B084619}" dt="2022-12-21T15:37:20.770" v="849"/>
        <pc:sldMkLst>
          <pc:docMk/>
          <pc:sldMk cId="2850017583" sldId="2349"/>
        </pc:sldMkLst>
        <pc:spChg chg="mod">
          <ac:chgData name="Kelly Stokes" userId="3e5c5154-569e-4d81-aa91-4f91841cdfa9" providerId="ADAL" clId="{BB6DCFA4-E8B3-448F-825C-27D84B084619}" dt="2022-12-21T15:37:05.177" v="845" actId="20577"/>
          <ac:spMkLst>
            <pc:docMk/>
            <pc:sldMk cId="2850017583" sldId="2349"/>
            <ac:spMk id="2" creationId="{52DA34BA-82FC-47C5-BCE1-BB65E08B92A1}"/>
          </ac:spMkLst>
        </pc:spChg>
        <pc:picChg chg="del">
          <ac:chgData name="Kelly Stokes" userId="3e5c5154-569e-4d81-aa91-4f91841cdfa9" providerId="ADAL" clId="{BB6DCFA4-E8B3-448F-825C-27D84B084619}" dt="2022-12-21T15:37:06.371" v="846" actId="478"/>
          <ac:picMkLst>
            <pc:docMk/>
            <pc:sldMk cId="2850017583" sldId="2349"/>
            <ac:picMk id="1032" creationId="{50C51990-9F8C-F1C7-203F-5974E93B4BE5}"/>
          </ac:picMkLst>
        </pc:picChg>
        <pc:picChg chg="add mod">
          <ac:chgData name="Kelly Stokes" userId="3e5c5154-569e-4d81-aa91-4f91841cdfa9" providerId="ADAL" clId="{BB6DCFA4-E8B3-448F-825C-27D84B084619}" dt="2022-12-21T15:37:19.678" v="848" actId="1076"/>
          <ac:picMkLst>
            <pc:docMk/>
            <pc:sldMk cId="2850017583" sldId="2349"/>
            <ac:picMk id="94210" creationId="{F9B28785-A4AC-0CD6-3B2E-94F45E094207}"/>
          </ac:picMkLst>
        </pc:picChg>
      </pc:sldChg>
      <pc:sldChg chg="addSp delSp modSp modAnim">
        <pc:chgData name="Kelly Stokes" userId="3e5c5154-569e-4d81-aa91-4f91841cdfa9" providerId="ADAL" clId="{BB6DCFA4-E8B3-448F-825C-27D84B084619}" dt="2022-12-21T15:38:26.473" v="859"/>
        <pc:sldMkLst>
          <pc:docMk/>
          <pc:sldMk cId="4109034469" sldId="2350"/>
        </pc:sldMkLst>
        <pc:spChg chg="mod">
          <ac:chgData name="Kelly Stokes" userId="3e5c5154-569e-4d81-aa91-4f91841cdfa9" providerId="ADAL" clId="{BB6DCFA4-E8B3-448F-825C-27D84B084619}" dt="2022-12-21T15:37:29.594" v="855" actId="20577"/>
          <ac:spMkLst>
            <pc:docMk/>
            <pc:sldMk cId="4109034469" sldId="2350"/>
            <ac:spMk id="2" creationId="{52DA34BA-82FC-47C5-BCE1-BB65E08B92A1}"/>
          </ac:spMkLst>
        </pc:spChg>
        <pc:picChg chg="del">
          <ac:chgData name="Kelly Stokes" userId="3e5c5154-569e-4d81-aa91-4f91841cdfa9" providerId="ADAL" clId="{BB6DCFA4-E8B3-448F-825C-27D84B084619}" dt="2022-12-21T15:37:30.768" v="856" actId="478"/>
          <ac:picMkLst>
            <pc:docMk/>
            <pc:sldMk cId="4109034469" sldId="2350"/>
            <ac:picMk id="58372" creationId="{40DA03E4-F0CB-BA8D-6DED-D8480A458D84}"/>
          </ac:picMkLst>
        </pc:picChg>
        <pc:picChg chg="add mod">
          <ac:chgData name="Kelly Stokes" userId="3e5c5154-569e-4d81-aa91-4f91841cdfa9" providerId="ADAL" clId="{BB6DCFA4-E8B3-448F-825C-27D84B084619}" dt="2022-12-21T15:38:25.807" v="858" actId="1076"/>
          <ac:picMkLst>
            <pc:docMk/>
            <pc:sldMk cId="4109034469" sldId="2350"/>
            <ac:picMk id="93186" creationId="{9B757CB0-BB72-CFB6-03DD-E233A8128711}"/>
          </ac:picMkLst>
        </pc:picChg>
      </pc:sldChg>
      <pc:sldChg chg="del">
        <pc:chgData name="Kelly Stokes" userId="3e5c5154-569e-4d81-aa91-4f91841cdfa9" providerId="ADAL" clId="{BB6DCFA4-E8B3-448F-825C-27D84B084619}" dt="2022-12-21T15:38:32.043" v="860" actId="2696"/>
        <pc:sldMkLst>
          <pc:docMk/>
          <pc:sldMk cId="790392446" sldId="2351"/>
        </pc:sldMkLst>
      </pc:sldChg>
      <pc:sldChg chg="addSp delSp modSp modAnim">
        <pc:chgData name="Kelly Stokes" userId="3e5c5154-569e-4d81-aa91-4f91841cdfa9" providerId="ADAL" clId="{BB6DCFA4-E8B3-448F-825C-27D84B084619}" dt="2022-12-21T15:39:02.001" v="890"/>
        <pc:sldMkLst>
          <pc:docMk/>
          <pc:sldMk cId="387365890" sldId="2352"/>
        </pc:sldMkLst>
        <pc:spChg chg="mod">
          <ac:chgData name="Kelly Stokes" userId="3e5c5154-569e-4d81-aa91-4f91841cdfa9" providerId="ADAL" clId="{BB6DCFA4-E8B3-448F-825C-27D84B084619}" dt="2022-12-21T15:38:43.251" v="876" actId="20577"/>
          <ac:spMkLst>
            <pc:docMk/>
            <pc:sldMk cId="387365890" sldId="2352"/>
            <ac:spMk id="2" creationId="{52DA34BA-82FC-47C5-BCE1-BB65E08B92A1}"/>
          </ac:spMkLst>
        </pc:spChg>
        <pc:spChg chg="mod">
          <ac:chgData name="Kelly Stokes" userId="3e5c5154-569e-4d81-aa91-4f91841cdfa9" providerId="ADAL" clId="{BB6DCFA4-E8B3-448F-825C-27D84B084619}" dt="2022-12-21T15:38:51.992" v="889" actId="20577"/>
          <ac:spMkLst>
            <pc:docMk/>
            <pc:sldMk cId="387365890" sldId="2352"/>
            <ac:spMk id="8" creationId="{B0B20B61-5057-D7DD-C3F9-0AB185533D24}"/>
          </ac:spMkLst>
        </pc:spChg>
        <pc:spChg chg="mod">
          <ac:chgData name="Kelly Stokes" userId="3e5c5154-569e-4d81-aa91-4f91841cdfa9" providerId="ADAL" clId="{BB6DCFA4-E8B3-448F-825C-27D84B084619}" dt="2022-12-21T15:38:47.763" v="885" actId="20577"/>
          <ac:spMkLst>
            <pc:docMk/>
            <pc:sldMk cId="387365890" sldId="2352"/>
            <ac:spMk id="10" creationId="{003D53EA-1945-744E-2DD1-0312F4DE835F}"/>
          </ac:spMkLst>
        </pc:spChg>
        <pc:spChg chg="mod">
          <ac:chgData name="Kelly Stokes" userId="3e5c5154-569e-4d81-aa91-4f91841cdfa9" providerId="ADAL" clId="{BB6DCFA4-E8B3-448F-825C-27D84B084619}" dt="2022-12-21T15:39:02.001" v="890"/>
          <ac:spMkLst>
            <pc:docMk/>
            <pc:sldMk cId="387365890" sldId="2352"/>
            <ac:spMk id="12" creationId="{E384BFF7-3319-CAE2-192F-C4DCBBBBFCCA}"/>
          </ac:spMkLst>
        </pc:spChg>
        <pc:picChg chg="add mod">
          <ac:chgData name="Kelly Stokes" userId="3e5c5154-569e-4d81-aa91-4f91841cdfa9" providerId="ADAL" clId="{BB6DCFA4-E8B3-448F-825C-27D84B084619}" dt="2022-12-21T15:38:36.412" v="862"/>
          <ac:picMkLst>
            <pc:docMk/>
            <pc:sldMk cId="387365890" sldId="2352"/>
            <ac:picMk id="3" creationId="{31B2A1AE-3639-5812-B36C-46BCDC727629}"/>
          </ac:picMkLst>
        </pc:picChg>
        <pc:picChg chg="del">
          <ac:chgData name="Kelly Stokes" userId="3e5c5154-569e-4d81-aa91-4f91841cdfa9" providerId="ADAL" clId="{BB6DCFA4-E8B3-448F-825C-27D84B084619}" dt="2022-12-21T15:38:36.016" v="861" actId="478"/>
          <ac:picMkLst>
            <pc:docMk/>
            <pc:sldMk cId="387365890" sldId="2352"/>
            <ac:picMk id="7" creationId="{03E5F99B-93A5-E186-27FE-91D65F1ACA48}"/>
          </ac:picMkLst>
        </pc:picChg>
      </pc:sldChg>
      <pc:sldChg chg="addSp delSp modSp modAnim">
        <pc:chgData name="Kelly Stokes" userId="3e5c5154-569e-4d81-aa91-4f91841cdfa9" providerId="ADAL" clId="{BB6DCFA4-E8B3-448F-825C-27D84B084619}" dt="2022-12-21T15:39:34.862" v="920"/>
        <pc:sldMkLst>
          <pc:docMk/>
          <pc:sldMk cId="2619566069" sldId="2353"/>
        </pc:sldMkLst>
        <pc:spChg chg="mod">
          <ac:chgData name="Kelly Stokes" userId="3e5c5154-569e-4d81-aa91-4f91841cdfa9" providerId="ADAL" clId="{BB6DCFA4-E8B3-448F-825C-27D84B084619}" dt="2022-12-21T15:39:13.706" v="901" actId="20577"/>
          <ac:spMkLst>
            <pc:docMk/>
            <pc:sldMk cId="2619566069" sldId="2353"/>
            <ac:spMk id="2" creationId="{52DA34BA-82FC-47C5-BCE1-BB65E08B92A1}"/>
          </ac:spMkLst>
        </pc:spChg>
        <pc:spChg chg="mod">
          <ac:chgData name="Kelly Stokes" userId="3e5c5154-569e-4d81-aa91-4f91841cdfa9" providerId="ADAL" clId="{BB6DCFA4-E8B3-448F-825C-27D84B084619}" dt="2022-12-21T15:39:18.017" v="907" actId="20577"/>
          <ac:spMkLst>
            <pc:docMk/>
            <pc:sldMk cId="2619566069" sldId="2353"/>
            <ac:spMk id="8" creationId="{B0B20B61-5057-D7DD-C3F9-0AB185533D24}"/>
          </ac:spMkLst>
        </pc:spChg>
        <pc:spChg chg="mod">
          <ac:chgData name="Kelly Stokes" userId="3e5c5154-569e-4d81-aa91-4f91841cdfa9" providerId="ADAL" clId="{BB6DCFA4-E8B3-448F-825C-27D84B084619}" dt="2022-12-21T15:39:22.953" v="919" actId="20577"/>
          <ac:spMkLst>
            <pc:docMk/>
            <pc:sldMk cId="2619566069" sldId="2353"/>
            <ac:spMk id="10" creationId="{003D53EA-1945-744E-2DD1-0312F4DE835F}"/>
          </ac:spMkLst>
        </pc:spChg>
        <pc:spChg chg="mod">
          <ac:chgData name="Kelly Stokes" userId="3e5c5154-569e-4d81-aa91-4f91841cdfa9" providerId="ADAL" clId="{BB6DCFA4-E8B3-448F-825C-27D84B084619}" dt="2022-12-21T15:39:34.862" v="920"/>
          <ac:spMkLst>
            <pc:docMk/>
            <pc:sldMk cId="2619566069" sldId="2353"/>
            <ac:spMk id="12" creationId="{E384BFF7-3319-CAE2-192F-C4DCBBBBFCCA}"/>
          </ac:spMkLst>
        </pc:spChg>
        <pc:picChg chg="add mod">
          <ac:chgData name="Kelly Stokes" userId="3e5c5154-569e-4d81-aa91-4f91841cdfa9" providerId="ADAL" clId="{BB6DCFA4-E8B3-448F-825C-27D84B084619}" dt="2022-12-21T15:39:07.383" v="892"/>
          <ac:picMkLst>
            <pc:docMk/>
            <pc:sldMk cId="2619566069" sldId="2353"/>
            <ac:picMk id="3" creationId="{089B9615-6E41-5A14-0DEF-9AC5CA205885}"/>
          </ac:picMkLst>
        </pc:picChg>
        <pc:picChg chg="del">
          <ac:chgData name="Kelly Stokes" userId="3e5c5154-569e-4d81-aa91-4f91841cdfa9" providerId="ADAL" clId="{BB6DCFA4-E8B3-448F-825C-27D84B084619}" dt="2022-12-21T15:39:07.072" v="891" actId="478"/>
          <ac:picMkLst>
            <pc:docMk/>
            <pc:sldMk cId="2619566069" sldId="2353"/>
            <ac:picMk id="4" creationId="{BA12472C-BFE9-022C-8207-D1918CE6E72C}"/>
          </ac:picMkLst>
        </pc:picChg>
      </pc:sldChg>
      <pc:sldChg chg="del">
        <pc:chgData name="Kelly Stokes" userId="3e5c5154-569e-4d81-aa91-4f91841cdfa9" providerId="ADAL" clId="{BB6DCFA4-E8B3-448F-825C-27D84B084619}" dt="2022-12-21T15:39:38.177" v="921" actId="2696"/>
        <pc:sldMkLst>
          <pc:docMk/>
          <pc:sldMk cId="3983977803" sldId="2354"/>
        </pc:sldMkLst>
      </pc:sldChg>
      <pc:sldChg chg="modSp mod">
        <pc:chgData name="Kelly Stokes" userId="3e5c5154-569e-4d81-aa91-4f91841cdfa9" providerId="ADAL" clId="{BB6DCFA4-E8B3-448F-825C-27D84B084619}" dt="2022-12-21T15:40:06.715" v="932" actId="27636"/>
        <pc:sldMkLst>
          <pc:docMk/>
          <pc:sldMk cId="4221060208" sldId="2355"/>
        </pc:sldMkLst>
        <pc:spChg chg="mod">
          <ac:chgData name="Kelly Stokes" userId="3e5c5154-569e-4d81-aa91-4f91841cdfa9" providerId="ADAL" clId="{BB6DCFA4-E8B3-448F-825C-27D84B084619}" dt="2022-12-21T15:39:52.792" v="923" actId="27636"/>
          <ac:spMkLst>
            <pc:docMk/>
            <pc:sldMk cId="4221060208" sldId="2355"/>
            <ac:spMk id="2" creationId="{52DA34BA-82FC-47C5-BCE1-BB65E08B92A1}"/>
          </ac:spMkLst>
        </pc:spChg>
        <pc:spChg chg="mod">
          <ac:chgData name="Kelly Stokes" userId="3e5c5154-569e-4d81-aa91-4f91841cdfa9" providerId="ADAL" clId="{BB6DCFA4-E8B3-448F-825C-27D84B084619}" dt="2022-12-21T15:40:06.715" v="932" actId="27636"/>
          <ac:spMkLst>
            <pc:docMk/>
            <pc:sldMk cId="4221060208" sldId="2355"/>
            <ac:spMk id="3" creationId="{847A1AC9-9EC9-E1AA-348D-958CE44F2772}"/>
          </ac:spMkLst>
        </pc:spChg>
      </pc:sldChg>
      <pc:sldChg chg="modSp mod">
        <pc:chgData name="Kelly Stokes" userId="3e5c5154-569e-4d81-aa91-4f91841cdfa9" providerId="ADAL" clId="{BB6DCFA4-E8B3-448F-825C-27D84B084619}" dt="2022-12-21T15:40:32.638" v="941" actId="27636"/>
        <pc:sldMkLst>
          <pc:docMk/>
          <pc:sldMk cId="219292889" sldId="2356"/>
        </pc:sldMkLst>
        <pc:spChg chg="mod">
          <ac:chgData name="Kelly Stokes" userId="3e5c5154-569e-4d81-aa91-4f91841cdfa9" providerId="ADAL" clId="{BB6DCFA4-E8B3-448F-825C-27D84B084619}" dt="2022-12-21T15:40:23.905" v="934" actId="27636"/>
          <ac:spMkLst>
            <pc:docMk/>
            <pc:sldMk cId="219292889" sldId="2356"/>
            <ac:spMk id="2" creationId="{52DA34BA-82FC-47C5-BCE1-BB65E08B92A1}"/>
          </ac:spMkLst>
        </pc:spChg>
        <pc:spChg chg="mod">
          <ac:chgData name="Kelly Stokes" userId="3e5c5154-569e-4d81-aa91-4f91841cdfa9" providerId="ADAL" clId="{BB6DCFA4-E8B3-448F-825C-27D84B084619}" dt="2022-12-21T15:40:32.638" v="941" actId="27636"/>
          <ac:spMkLst>
            <pc:docMk/>
            <pc:sldMk cId="219292889" sldId="2356"/>
            <ac:spMk id="3" creationId="{847A1AC9-9EC9-E1AA-348D-958CE44F2772}"/>
          </ac:spMkLst>
        </pc:spChg>
      </pc:sldChg>
      <pc:sldChg chg="del">
        <pc:chgData name="Kelly Stokes" userId="3e5c5154-569e-4d81-aa91-4f91841cdfa9" providerId="ADAL" clId="{BB6DCFA4-E8B3-448F-825C-27D84B084619}" dt="2022-12-21T15:41:14.158" v="942" actId="2696"/>
        <pc:sldMkLst>
          <pc:docMk/>
          <pc:sldMk cId="3552347269" sldId="2357"/>
        </pc:sldMkLst>
      </pc:sldChg>
      <pc:sldChg chg="modNotesTx">
        <pc:chgData name="Kelly Stokes" userId="3e5c5154-569e-4d81-aa91-4f91841cdfa9" providerId="ADAL" clId="{BB6DCFA4-E8B3-448F-825C-27D84B084619}" dt="2022-12-21T15:41:31.786" v="943"/>
        <pc:sldMkLst>
          <pc:docMk/>
          <pc:sldMk cId="2960738463" sldId="2368"/>
        </pc:sldMkLst>
      </pc:sldChg>
      <pc:sldChg chg="modSp mod">
        <pc:chgData name="Kelly Stokes" userId="3e5c5154-569e-4d81-aa91-4f91841cdfa9" providerId="ADAL" clId="{BB6DCFA4-E8B3-448F-825C-27D84B084619}" dt="2022-12-21T15:41:35.800" v="944"/>
        <pc:sldMkLst>
          <pc:docMk/>
          <pc:sldMk cId="3575062397" sldId="2369"/>
        </pc:sldMkLst>
        <pc:spChg chg="mod">
          <ac:chgData name="Kelly Stokes" userId="3e5c5154-569e-4d81-aa91-4f91841cdfa9" providerId="ADAL" clId="{BB6DCFA4-E8B3-448F-825C-27D84B084619}" dt="2022-12-21T15:41:35.800" v="944"/>
          <ac:spMkLst>
            <pc:docMk/>
            <pc:sldMk cId="3575062397" sldId="2369"/>
            <ac:spMk id="2" creationId="{77E26784-A357-92CE-B6B1-8F248D3D6650}"/>
          </ac:spMkLst>
        </pc:spChg>
      </pc:sldChg>
      <pc:sldChg chg="addSp delSp modSp add modAnim">
        <pc:chgData name="Kelly Stokes" userId="3e5c5154-569e-4d81-aa91-4f91841cdfa9" providerId="ADAL" clId="{BB6DCFA4-E8B3-448F-825C-27D84B084619}" dt="2022-12-21T15:34:45.122" v="799"/>
        <pc:sldMkLst>
          <pc:docMk/>
          <pc:sldMk cId="539486940" sldId="2370"/>
        </pc:sldMkLst>
        <pc:spChg chg="mod">
          <ac:chgData name="Kelly Stokes" userId="3e5c5154-569e-4d81-aa91-4f91841cdfa9" providerId="ADAL" clId="{BB6DCFA4-E8B3-448F-825C-27D84B084619}" dt="2022-12-21T15:34:31.685" v="798" actId="20577"/>
          <ac:spMkLst>
            <pc:docMk/>
            <pc:sldMk cId="539486940" sldId="2370"/>
            <ac:spMk id="2" creationId="{52DA34BA-82FC-47C5-BCE1-BB65E08B92A1}"/>
          </ac:spMkLst>
        </pc:spChg>
        <pc:spChg chg="mod">
          <ac:chgData name="Kelly Stokes" userId="3e5c5154-569e-4d81-aa91-4f91841cdfa9" providerId="ADAL" clId="{BB6DCFA4-E8B3-448F-825C-27D84B084619}" dt="2022-12-21T15:34:45.122" v="799"/>
          <ac:spMkLst>
            <pc:docMk/>
            <pc:sldMk cId="539486940" sldId="2370"/>
            <ac:spMk id="12" creationId="{E384BFF7-3319-CAE2-192F-C4DCBBBBFCCA}"/>
          </ac:spMkLst>
        </pc:spChg>
        <pc:picChg chg="del">
          <ac:chgData name="Kelly Stokes" userId="3e5c5154-569e-4d81-aa91-4f91841cdfa9" providerId="ADAL" clId="{BB6DCFA4-E8B3-448F-825C-27D84B084619}" dt="2022-12-21T15:34:24.639" v="781" actId="478"/>
          <ac:picMkLst>
            <pc:docMk/>
            <pc:sldMk cId="539486940" sldId="2370"/>
            <ac:picMk id="3" creationId="{A135C40D-E2B0-9A0C-7461-4FB4BD1012F3}"/>
          </ac:picMkLst>
        </pc:picChg>
        <pc:picChg chg="add mod">
          <ac:chgData name="Kelly Stokes" userId="3e5c5154-569e-4d81-aa91-4f91841cdfa9" providerId="ADAL" clId="{BB6DCFA4-E8B3-448F-825C-27D84B084619}" dt="2022-12-21T15:34:24.930" v="782"/>
          <ac:picMkLst>
            <pc:docMk/>
            <pc:sldMk cId="539486940" sldId="2370"/>
            <ac:picMk id="4" creationId="{2EF7EDB5-E2E8-94BA-3B55-BB3CCA4A3810}"/>
          </ac:picMkLst>
        </pc:picChg>
      </pc:sldChg>
      <pc:sldChg chg="addSp delSp modSp add modAnim">
        <pc:chgData name="Kelly Stokes" userId="3e5c5154-569e-4d81-aa91-4f91841cdfa9" providerId="ADAL" clId="{BB6DCFA4-E8B3-448F-825C-27D84B084619}" dt="2022-12-21T15:34:18.373" v="780"/>
        <pc:sldMkLst>
          <pc:docMk/>
          <pc:sldMk cId="3154355663" sldId="2371"/>
        </pc:sldMkLst>
        <pc:spChg chg="mod">
          <ac:chgData name="Kelly Stokes" userId="3e5c5154-569e-4d81-aa91-4f91841cdfa9" providerId="ADAL" clId="{BB6DCFA4-E8B3-448F-825C-27D84B084619}" dt="2022-12-21T15:34:02.001" v="779" actId="20577"/>
          <ac:spMkLst>
            <pc:docMk/>
            <pc:sldMk cId="3154355663" sldId="2371"/>
            <ac:spMk id="2" creationId="{52DA34BA-82FC-47C5-BCE1-BB65E08B92A1}"/>
          </ac:spMkLst>
        </pc:spChg>
        <pc:spChg chg="mod">
          <ac:chgData name="Kelly Stokes" userId="3e5c5154-569e-4d81-aa91-4f91841cdfa9" providerId="ADAL" clId="{BB6DCFA4-E8B3-448F-825C-27D84B084619}" dt="2022-12-21T15:34:18.373" v="780"/>
          <ac:spMkLst>
            <pc:docMk/>
            <pc:sldMk cId="3154355663" sldId="2371"/>
            <ac:spMk id="12" creationId="{E384BFF7-3319-CAE2-192F-C4DCBBBBFCCA}"/>
          </ac:spMkLst>
        </pc:spChg>
        <pc:picChg chg="del">
          <ac:chgData name="Kelly Stokes" userId="3e5c5154-569e-4d81-aa91-4f91841cdfa9" providerId="ADAL" clId="{BB6DCFA4-E8B3-448F-825C-27D84B084619}" dt="2022-12-21T15:33:51.961" v="755" actId="478"/>
          <ac:picMkLst>
            <pc:docMk/>
            <pc:sldMk cId="3154355663" sldId="2371"/>
            <ac:picMk id="3" creationId="{A135C40D-E2B0-9A0C-7461-4FB4BD1012F3}"/>
          </ac:picMkLst>
        </pc:picChg>
        <pc:picChg chg="add mod">
          <ac:chgData name="Kelly Stokes" userId="3e5c5154-569e-4d81-aa91-4f91841cdfa9" providerId="ADAL" clId="{BB6DCFA4-E8B3-448F-825C-27D84B084619}" dt="2022-12-21T15:33:52.278" v="756"/>
          <ac:picMkLst>
            <pc:docMk/>
            <pc:sldMk cId="3154355663" sldId="2371"/>
            <ac:picMk id="4" creationId="{0ADF8E4D-9C00-E24A-1518-D41D36A02B6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20/12/2022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Vast fields were created, each irrigated by a spinning arm pumping out water from deep underground.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104</a:t>
            </a:fld>
            <a:endParaRPr lang="en-GB"/>
          </a:p>
        </p:txBody>
      </p:sp>
    </p:spTree>
    <p:extLst>
      <p:ext uri="{BB962C8B-B14F-4D97-AF65-F5344CB8AC3E}">
        <p14:creationId xmlns:p14="http://schemas.microsoft.com/office/powerpoint/2010/main" val="3407290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a:p>
        </p:txBody>
      </p:sp>
    </p:spTree>
    <p:extLst>
      <p:ext uri="{BB962C8B-B14F-4D97-AF65-F5344CB8AC3E}">
        <p14:creationId xmlns:p14="http://schemas.microsoft.com/office/powerpoint/2010/main" val="301460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dirty="0"/>
          </a:p>
        </p:txBody>
      </p:sp>
    </p:spTree>
    <p:extLst>
      <p:ext uri="{BB962C8B-B14F-4D97-AF65-F5344CB8AC3E}">
        <p14:creationId xmlns:p14="http://schemas.microsoft.com/office/powerpoint/2010/main" val="784168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Food production for the town has greatly increased but how long will the water accommodate this town?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11741578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muscle necessary secretary rhyme blown accommodate  opportunity rhythm    immense mammoth miniature microscopic </a:t>
            </a:r>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32947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miniscule town of </a:t>
            </a:r>
            <a:r>
              <a:rPr lang="en-GB" sz="1800" dirty="0" err="1">
                <a:solidFill>
                  <a:srgbClr val="000000"/>
                </a:solidFill>
                <a:effectLst/>
                <a:latin typeface="Times New Roman" panose="02020603050405020304" pitchFamily="18" charset="0"/>
                <a:ea typeface="Times New Roman" panose="02020603050405020304" pitchFamily="18" charset="0"/>
              </a:rPr>
              <a:t>Tubarjal</a:t>
            </a:r>
            <a:r>
              <a:rPr lang="en-GB" sz="1800" dirty="0">
                <a:solidFill>
                  <a:srgbClr val="000000"/>
                </a:solidFill>
                <a:effectLst/>
                <a:latin typeface="Times New Roman" panose="02020603050405020304" pitchFamily="18" charset="0"/>
                <a:ea typeface="Times New Roman" panose="02020603050405020304" pitchFamily="18" charset="0"/>
              </a:rPr>
              <a:t> lies in the Arabian Desert, a dry region where little used to grow.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555064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In 2004, to opportunity to set up irrigation transformed the immense landscape.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a:p>
        </p:txBody>
      </p:sp>
    </p:spTree>
    <p:extLst>
      <p:ext uri="{BB962C8B-B14F-4D97-AF65-F5344CB8AC3E}">
        <p14:creationId xmlns:p14="http://schemas.microsoft.com/office/powerpoint/2010/main" val="1140758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1389599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dirty="0"/>
          </a:p>
        </p:txBody>
      </p:sp>
    </p:spTree>
    <p:extLst>
      <p:ext uri="{BB962C8B-B14F-4D97-AF65-F5344CB8AC3E}">
        <p14:creationId xmlns:p14="http://schemas.microsoft.com/office/powerpoint/2010/main" val="377661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20/12/2022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20/12/2022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window</a:t>
            </a:r>
          </a:p>
        </p:txBody>
      </p:sp>
      <p:sp>
        <p:nvSpPr>
          <p:cNvPr id="3" name="Rectangle 2">
            <a:extLst>
              <a:ext uri="{FF2B5EF4-FFF2-40B4-BE49-F238E27FC236}">
                <a16:creationId xmlns:a16="http://schemas.microsoft.com/office/drawing/2014/main" id="{0366E0B6-702E-4814-82C6-08CA2D13F3C9}"/>
              </a:ext>
            </a:extLst>
          </p:cNvPr>
          <p:cNvSpPr/>
          <p:nvPr/>
        </p:nvSpPr>
        <p:spPr>
          <a:xfrm>
            <a:off x="6498771" y="3608613"/>
            <a:ext cx="106135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60" name="Picture 12" descr="Image result for window clipart">
            <a:extLst>
              <a:ext uri="{FF2B5EF4-FFF2-40B4-BE49-F238E27FC236}">
                <a16:creationId xmlns:a16="http://schemas.microsoft.com/office/drawing/2014/main" id="{804EFFF7-CE46-F74C-008E-0A3C91138F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47007"/>
            <a:ext cx="2124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Ruth listened to the rhythm of his breathing.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021285" y="2993143"/>
            <a:ext cx="231865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1992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4625826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 </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Saudi Arabia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 miniscule town of </a:t>
            </a: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a:t>
            </a:r>
          </a:p>
        </p:txBody>
      </p:sp>
    </p:spTree>
    <p:extLst>
      <p:ext uri="{BB962C8B-B14F-4D97-AF65-F5344CB8AC3E}">
        <p14:creationId xmlns:p14="http://schemas.microsoft.com/office/powerpoint/2010/main" val="80015460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 </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Saudi Arabia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miniscule</a:t>
            </a:r>
            <a:r>
              <a:rPr lang="en-GB" sz="3600" dirty="0">
                <a:solidFill>
                  <a:srgbClr val="000000"/>
                </a:solidFill>
                <a:effectLst/>
                <a:latin typeface="Twinkl Cursive Looped" panose="02000000000000000000" pitchFamily="2" charset="0"/>
                <a:ea typeface="Times New Roman" panose="02020603050405020304" pitchFamily="18" charset="0"/>
              </a:rPr>
              <a:t> town of </a:t>
            </a: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In 2004,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opportunity</a:t>
            </a:r>
            <a:r>
              <a:rPr lang="en-GB" sz="3600" dirty="0">
                <a:solidFill>
                  <a:srgbClr val="000000"/>
                </a:solidFill>
                <a:effectLst/>
                <a:latin typeface="Twinkl Cursive Looped" panose="02000000000000000000" pitchFamily="2" charset="0"/>
                <a:ea typeface="Times New Roman" panose="02020603050405020304" pitchFamily="18" charset="0"/>
              </a:rPr>
              <a:t> to set up irrigation transformed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immense</a:t>
            </a:r>
            <a:r>
              <a:rPr lang="en-GB" sz="3600" dirty="0">
                <a:solidFill>
                  <a:srgbClr val="000000"/>
                </a:solidFill>
                <a:effectLst/>
                <a:latin typeface="Twinkl Cursive Looped" panose="02000000000000000000" pitchFamily="2" charset="0"/>
                <a:ea typeface="Times New Roman" panose="02020603050405020304" pitchFamily="18" charset="0"/>
              </a:rPr>
              <a:t> landscape.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Vast</a:t>
            </a:r>
            <a:r>
              <a:rPr lang="en-GB" sz="3600" dirty="0">
                <a:solidFill>
                  <a:srgbClr val="000000"/>
                </a:solidFill>
                <a:effectLst/>
                <a:latin typeface="Twinkl Cursive Looped" panose="02000000000000000000" pitchFamily="2" charset="0"/>
                <a:ea typeface="Times New Roman" panose="02020603050405020304" pitchFamily="18" charset="0"/>
              </a:rPr>
              <a:t> fields were created, each irrigated by a spinning arm pumping out water from deep underground.  Food production for the town has greatly increased but how long will the water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accommodate</a:t>
            </a:r>
            <a:r>
              <a:rPr lang="en-GB" sz="3600" dirty="0">
                <a:solidFill>
                  <a:srgbClr val="000000"/>
                </a:solidFill>
                <a:effectLst/>
                <a:latin typeface="Twinkl Cursive Looped" panose="02000000000000000000" pitchFamily="2" charset="0"/>
                <a:ea typeface="Times New Roman" panose="02020603050405020304" pitchFamily="18" charset="0"/>
              </a:rPr>
              <a:t> this town?  That is the question the residents of the area are asking each other.</a:t>
            </a:r>
          </a:p>
        </p:txBody>
      </p:sp>
    </p:spTree>
    <p:extLst>
      <p:ext uri="{BB962C8B-B14F-4D97-AF65-F5344CB8AC3E}">
        <p14:creationId xmlns:p14="http://schemas.microsoft.com/office/powerpoint/2010/main" val="5581838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61529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Vast fields were created, each irrigated by a spinning arm pumping out water from deep underground.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586765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130826927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C5D9C70-B32E-B03E-C16A-47DAD86BF347}"/>
              </a:ext>
            </a:extLst>
          </p:cNvPr>
          <p:cNvPicPr>
            <a:picLocks noChangeAspect="1"/>
          </p:cNvPicPr>
          <p:nvPr/>
        </p:nvPicPr>
        <p:blipFill rotWithShape="1">
          <a:blip r:embed="rId2"/>
          <a:srcRect l="15134" t="14744" r="14152" b="12362"/>
          <a:stretch/>
        </p:blipFill>
        <p:spPr>
          <a:xfrm>
            <a:off x="179614" y="0"/>
            <a:ext cx="11756572" cy="6813468"/>
          </a:xfrm>
          <a:prstGeom prst="rect">
            <a:avLst/>
          </a:prstGeom>
        </p:spPr>
      </p:pic>
    </p:spTree>
    <p:extLst>
      <p:ext uri="{BB962C8B-B14F-4D97-AF65-F5344CB8AC3E}">
        <p14:creationId xmlns:p14="http://schemas.microsoft.com/office/powerpoint/2010/main" val="333464239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17564857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43202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blown</a:t>
            </a:r>
          </a:p>
        </p:txBody>
      </p:sp>
      <p:sp>
        <p:nvSpPr>
          <p:cNvPr id="3" name="Rectangle 2">
            <a:extLst>
              <a:ext uri="{FF2B5EF4-FFF2-40B4-BE49-F238E27FC236}">
                <a16:creationId xmlns:a16="http://schemas.microsoft.com/office/drawing/2014/main" id="{0366E0B6-702E-4814-82C6-08CA2D13F3C9}"/>
              </a:ext>
            </a:extLst>
          </p:cNvPr>
          <p:cNvSpPr/>
          <p:nvPr/>
        </p:nvSpPr>
        <p:spPr>
          <a:xfrm>
            <a:off x="5682342" y="3608613"/>
            <a:ext cx="106135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9570" name="Picture 2" descr="Image result for blown clipart">
            <a:extLst>
              <a:ext uri="{FF2B5EF4-FFF2-40B4-BE49-F238E27FC236}">
                <a16:creationId xmlns:a16="http://schemas.microsoft.com/office/drawing/2014/main" id="{004DFA6D-2253-AEDA-D7AA-FA547B8EC1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449036"/>
            <a:ext cx="2628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9714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sufficient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93272" y="1727051"/>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enough; adequate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Image result for sufficient clipart">
            <a:extLst>
              <a:ext uri="{FF2B5EF4-FFF2-40B4-BE49-F238E27FC236}">
                <a16:creationId xmlns:a16="http://schemas.microsoft.com/office/drawing/2014/main" id="{1A0D48DF-54AB-AFC2-C58F-7B35A8BC06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571"/>
          <a:stretch/>
        </p:blipFill>
        <p:spPr bwMode="auto">
          <a:xfrm>
            <a:off x="288811" y="0"/>
            <a:ext cx="2372745" cy="2440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59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suggest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put forward for consideration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Image result for suggest clipart">
            <a:extLst>
              <a:ext uri="{FF2B5EF4-FFF2-40B4-BE49-F238E27FC236}">
                <a16:creationId xmlns:a16="http://schemas.microsoft.com/office/drawing/2014/main" id="{AD1A632B-BCCD-3A1E-978D-01491699E4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790" y="310243"/>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858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74915" y="1398981"/>
            <a:ext cx="10515600" cy="1481650"/>
          </a:xfrm>
        </p:spPr>
        <p:txBody>
          <a:bodyPr>
            <a:normAutofit/>
          </a:bodyPr>
          <a:lstStyle/>
          <a:p>
            <a:pPr algn="ctr"/>
            <a:r>
              <a:rPr lang="en-GB" dirty="0">
                <a:latin typeface="Twinkl Cursive Looped" panose="02000000000000000000" pitchFamily="2" charset="0"/>
              </a:rPr>
              <a:t>Sound ow</a:t>
            </a:r>
          </a:p>
        </p:txBody>
      </p:sp>
      <p:sp>
        <p:nvSpPr>
          <p:cNvPr id="3" name="Title 1">
            <a:extLst>
              <a:ext uri="{FF2B5EF4-FFF2-40B4-BE49-F238E27FC236}">
                <a16:creationId xmlns:a16="http://schemas.microsoft.com/office/drawing/2014/main" id="{C5BBA836-EA08-6CA6-F7E6-191D88960261}"/>
              </a:ext>
            </a:extLst>
          </p:cNvPr>
          <p:cNvSpPr txBox="1">
            <a:spLocks/>
          </p:cNvSpPr>
          <p:nvPr/>
        </p:nvSpPr>
        <p:spPr>
          <a:xfrm>
            <a:off x="831850" y="30808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ow</a:t>
            </a:r>
          </a:p>
        </p:txBody>
      </p:sp>
    </p:spTree>
    <p:extLst>
      <p:ext uri="{BB962C8B-B14F-4D97-AF65-F5344CB8AC3E}">
        <p14:creationId xmlns:p14="http://schemas.microsoft.com/office/powerpoint/2010/main" val="3457875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unknown</a:t>
            </a:r>
          </a:p>
        </p:txBody>
      </p:sp>
      <p:sp>
        <p:nvSpPr>
          <p:cNvPr id="3" name="Rectangle 2">
            <a:extLst>
              <a:ext uri="{FF2B5EF4-FFF2-40B4-BE49-F238E27FC236}">
                <a16:creationId xmlns:a16="http://schemas.microsoft.com/office/drawing/2014/main" id="{13BB5EC0-7A96-4D29-A835-6FAE896C31A4}"/>
              </a:ext>
            </a:extLst>
          </p:cNvPr>
          <p:cNvSpPr/>
          <p:nvPr/>
        </p:nvSpPr>
        <p:spPr>
          <a:xfrm>
            <a:off x="6515099" y="3678263"/>
            <a:ext cx="1077686"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0834" name="Picture 2" descr="Image result for unknown clipart">
            <a:extLst>
              <a:ext uri="{FF2B5EF4-FFF2-40B4-BE49-F238E27FC236}">
                <a16:creationId xmlns:a16="http://schemas.microsoft.com/office/drawing/2014/main" id="{00F2F033-C036-8351-AB68-A87ACE7B61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264" y="587149"/>
            <a:ext cx="140970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177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08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sown</a:t>
            </a:r>
          </a:p>
        </p:txBody>
      </p:sp>
      <p:sp>
        <p:nvSpPr>
          <p:cNvPr id="3" name="Rectangle 2">
            <a:extLst>
              <a:ext uri="{FF2B5EF4-FFF2-40B4-BE49-F238E27FC236}">
                <a16:creationId xmlns:a16="http://schemas.microsoft.com/office/drawing/2014/main" id="{0366E0B6-702E-4814-82C6-08CA2D13F3C9}"/>
              </a:ext>
            </a:extLst>
          </p:cNvPr>
          <p:cNvSpPr/>
          <p:nvPr/>
        </p:nvSpPr>
        <p:spPr>
          <a:xfrm>
            <a:off x="5565321" y="3608613"/>
            <a:ext cx="106135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9810" name="Picture 2" descr="Image result for sown clipart">
            <a:extLst>
              <a:ext uri="{FF2B5EF4-FFF2-40B4-BE49-F238E27FC236}">
                <a16:creationId xmlns:a16="http://schemas.microsoft.com/office/drawing/2014/main" id="{9AF87FFD-C148-4614-72EC-26CCFA3D979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1270"/>
          <a:stretch/>
        </p:blipFill>
        <p:spPr bwMode="auto">
          <a:xfrm>
            <a:off x="405493" y="423182"/>
            <a:ext cx="2141764" cy="2440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104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2811283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Synonyms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Antonyms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14310237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Synonym - </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 word or phrase that means exactly or nearly the same as another word or phrase in the same language, for example shut is a synonym of close</a:t>
            </a:r>
          </a:p>
        </p:txBody>
      </p:sp>
    </p:spTree>
    <p:extLst>
      <p:ext uri="{BB962C8B-B14F-4D97-AF65-F5344CB8AC3E}">
        <p14:creationId xmlns:p14="http://schemas.microsoft.com/office/powerpoint/2010/main" val="876225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Antonym - </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 word opposite in meaning to another (e.g. bad and good)</a:t>
            </a:r>
          </a:p>
        </p:txBody>
      </p:sp>
    </p:spTree>
    <p:extLst>
      <p:ext uri="{BB962C8B-B14F-4D97-AF65-F5344CB8AC3E}">
        <p14:creationId xmlns:p14="http://schemas.microsoft.com/office/powerpoint/2010/main" val="221263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Synonyms and Antonyms of…</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big</a:t>
            </a:r>
          </a:p>
        </p:txBody>
      </p:sp>
    </p:spTree>
    <p:extLst>
      <p:ext uri="{BB962C8B-B14F-4D97-AF65-F5344CB8AC3E}">
        <p14:creationId xmlns:p14="http://schemas.microsoft.com/office/powerpoint/2010/main" val="377127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microscopic   </a:t>
            </a:r>
          </a:p>
        </p:txBody>
      </p:sp>
      <p:pic>
        <p:nvPicPr>
          <p:cNvPr id="94210" name="Picture 2" descr="Science Clipart - microscope-with-slides-of-microscopic-organism-clipart -  Classroom Clipart">
            <a:extLst>
              <a:ext uri="{FF2B5EF4-FFF2-40B4-BE49-F238E27FC236}">
                <a16:creationId xmlns:a16="http://schemas.microsoft.com/office/drawing/2014/main" id="{F9B28785-A4AC-0CD6-3B2E-94F45E0942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73" y="406174"/>
            <a:ext cx="202882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01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petite  </a:t>
            </a:r>
          </a:p>
        </p:txBody>
      </p:sp>
      <p:pic>
        <p:nvPicPr>
          <p:cNvPr id="93186" name="Picture 2" descr="Thumbelina Clipart Transparent PNG Hd, Fairy Tale World Thumbelina Petite  Thumbelina Cup, Leaves, Fairytale Character Cartoon, Girl PNG Image For  Free Download">
            <a:extLst>
              <a:ext uri="{FF2B5EF4-FFF2-40B4-BE49-F238E27FC236}">
                <a16:creationId xmlns:a16="http://schemas.microsoft.com/office/drawing/2014/main" id="{9B757CB0-BB72-CFB6-03DD-E233A81287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481" y="490538"/>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9034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microscopic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dirty="0" err="1">
                <a:solidFill>
                  <a:prstClr val="black"/>
                </a:solidFill>
                <a:latin typeface="Twinkl Cursive Looped" panose="02000000000000000000" pitchFamily="2" charset="0"/>
                <a:ea typeface="+mj-ea"/>
                <a:cs typeface="+mj-cs"/>
              </a:rPr>
              <a:t>anto</a:t>
            </a:r>
            <a:r>
              <a:rPr lang="en-GB" sz="6000" noProof="0" dirty="0" err="1">
                <a:solidFill>
                  <a:prstClr val="black"/>
                </a:solidFill>
                <a:latin typeface="Twinkl Cursive Looped" panose="02000000000000000000" pitchFamily="2" charset="0"/>
                <a:ea typeface="+mj-ea"/>
                <a:cs typeface="+mj-cs"/>
              </a:rPr>
              <a:t>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so small as to be visible only with a microscope </a:t>
            </a:r>
          </a:p>
        </p:txBody>
      </p:sp>
      <p:pic>
        <p:nvPicPr>
          <p:cNvPr id="3" name="Picture 2" descr="Science Clipart - microscope-with-slides-of-microscopic-organism-clipart -  Classroom Clipart">
            <a:extLst>
              <a:ext uri="{FF2B5EF4-FFF2-40B4-BE49-F238E27FC236}">
                <a16:creationId xmlns:a16="http://schemas.microsoft.com/office/drawing/2014/main" id="{31B2A1AE-3639-5812-B36C-46BCDC7276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273" y="406174"/>
            <a:ext cx="2028825" cy="225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365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petite</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55619"/>
            <a:ext cx="11673568" cy="1292662"/>
          </a:xfrm>
          <a:prstGeom prst="rect">
            <a:avLst/>
          </a:prstGeom>
          <a:noFill/>
        </p:spPr>
        <p:txBody>
          <a:bodyPr wrap="square">
            <a:spAutoFit/>
          </a:bodyPr>
          <a:lstStyle/>
          <a:p>
            <a:pPr algn="ctr"/>
            <a:r>
              <a:rPr lang="en-GB" sz="6000" dirty="0" err="1">
                <a:solidFill>
                  <a:prstClr val="black"/>
                </a:solidFill>
                <a:latin typeface="Twinkl Cursive Looped" panose="02000000000000000000" pitchFamily="2" charset="0"/>
                <a:ea typeface="+mj-ea"/>
                <a:cs typeface="+mj-cs"/>
              </a:rPr>
              <a:t>anto</a:t>
            </a:r>
            <a:r>
              <a:rPr lang="en-GB" sz="6000" noProof="0" dirty="0" err="1">
                <a:solidFill>
                  <a:prstClr val="black"/>
                </a:solidFill>
                <a:latin typeface="Twinkl Cursive Looped" panose="02000000000000000000" pitchFamily="2" charset="0"/>
                <a:ea typeface="+mj-ea"/>
                <a:cs typeface="+mj-cs"/>
              </a:rPr>
              <a:t>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attractively small and dainty (used of a woman) </a:t>
            </a:r>
          </a:p>
        </p:txBody>
      </p:sp>
      <p:pic>
        <p:nvPicPr>
          <p:cNvPr id="3" name="Picture 2" descr="Thumbelina Clipart Transparent PNG Hd, Fairy Tale World Thumbelina Petite  Thumbelina Cup, Leaves, Fairytale Character Cartoon, Girl PNG Image For  Free Download">
            <a:extLst>
              <a:ext uri="{FF2B5EF4-FFF2-40B4-BE49-F238E27FC236}">
                <a16:creationId xmlns:a16="http://schemas.microsoft.com/office/drawing/2014/main" id="{089B9615-6E41-5A14-0DEF-9AC5CA2058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481" y="490538"/>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566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A virus is microscopic.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48110" y="3771900"/>
            <a:ext cx="378777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4221060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She was petite.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80415" y="3763138"/>
            <a:ext cx="1796142"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1929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3301832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accommodate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a building or other area) provide lodging or sufficient space for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4" name="Picture 8" descr="accommodation clipart - Clip Art Library">
            <a:extLst>
              <a:ext uri="{FF2B5EF4-FFF2-40B4-BE49-F238E27FC236}">
                <a16:creationId xmlns:a16="http://schemas.microsoft.com/office/drawing/2014/main" id="{CF2F968A-1B40-696E-B348-FC4450583E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20750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41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 cottages accommodate up to six people.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90356" y="2834109"/>
            <a:ext cx="4343401"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410165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opportunity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time or set of circumstances that makes it possible to do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202" name="Picture 10" descr="Walk Toward Opportunity | Great PowerPoint ClipArt for Presentations -  PresenterMedia.com">
            <a:extLst>
              <a:ext uri="{FF2B5EF4-FFF2-40B4-BE49-F238E27FC236}">
                <a16:creationId xmlns:a16="http://schemas.microsoft.com/office/drawing/2014/main" id="{443E9AEF-E77B-73FE-984D-583F6CD13E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583067"/>
            <a:ext cx="2209800"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962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Synonyms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Antonyms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81733520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night drive gave us the opportunity of spotting rhinos.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7" y="3771900"/>
            <a:ext cx="37719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353564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rhythm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strong, regular repeated pattern of movement or sound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200" name="Picture 8" descr="musical clipart - Clip Art Library">
            <a:extLst>
              <a:ext uri="{FF2B5EF4-FFF2-40B4-BE49-F238E27FC236}">
                <a16:creationId xmlns:a16="http://schemas.microsoft.com/office/drawing/2014/main" id="{4A605776-1987-22B5-EAF9-AAB2F20D6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9" y="310243"/>
            <a:ext cx="2876550" cy="159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392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Ruth listened to the rhythm of his breathing.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021285" y="2993143"/>
            <a:ext cx="231865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45842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23330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 </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Saudi Arabia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 miniscule town of </a:t>
            </a: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a:t>
            </a:r>
          </a:p>
        </p:txBody>
      </p:sp>
    </p:spTree>
    <p:extLst>
      <p:ext uri="{BB962C8B-B14F-4D97-AF65-F5344CB8AC3E}">
        <p14:creationId xmlns:p14="http://schemas.microsoft.com/office/powerpoint/2010/main" val="148968225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 </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Saudi Arabia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miniscule</a:t>
            </a:r>
            <a:r>
              <a:rPr lang="en-GB" sz="3600" dirty="0">
                <a:solidFill>
                  <a:srgbClr val="000000"/>
                </a:solidFill>
                <a:effectLst/>
                <a:latin typeface="Twinkl Cursive Looped" panose="02000000000000000000" pitchFamily="2" charset="0"/>
                <a:ea typeface="Times New Roman" panose="02020603050405020304" pitchFamily="18" charset="0"/>
              </a:rPr>
              <a:t> town of </a:t>
            </a: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In 2004,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opportunity</a:t>
            </a:r>
            <a:r>
              <a:rPr lang="en-GB" sz="3600" dirty="0">
                <a:solidFill>
                  <a:srgbClr val="000000"/>
                </a:solidFill>
                <a:effectLst/>
                <a:latin typeface="Twinkl Cursive Looped" panose="02000000000000000000" pitchFamily="2" charset="0"/>
                <a:ea typeface="Times New Roman" panose="02020603050405020304" pitchFamily="18" charset="0"/>
              </a:rPr>
              <a:t> to set up irrigation transformed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immense</a:t>
            </a:r>
            <a:r>
              <a:rPr lang="en-GB" sz="3600" dirty="0">
                <a:solidFill>
                  <a:srgbClr val="000000"/>
                </a:solidFill>
                <a:effectLst/>
                <a:latin typeface="Twinkl Cursive Looped" panose="02000000000000000000" pitchFamily="2" charset="0"/>
                <a:ea typeface="Times New Roman" panose="02020603050405020304" pitchFamily="18" charset="0"/>
              </a:rPr>
              <a:t> landscape.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Vast</a:t>
            </a:r>
            <a:r>
              <a:rPr lang="en-GB" sz="3600" dirty="0">
                <a:solidFill>
                  <a:srgbClr val="000000"/>
                </a:solidFill>
                <a:effectLst/>
                <a:latin typeface="Twinkl Cursive Looped" panose="02000000000000000000" pitchFamily="2" charset="0"/>
                <a:ea typeface="Times New Roman" panose="02020603050405020304" pitchFamily="18" charset="0"/>
              </a:rPr>
              <a:t> fields were created, each irrigated by a spinning arm pumping out water from deep underground.  Food production for the town has greatly increased but how long will the water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accommodate</a:t>
            </a:r>
            <a:r>
              <a:rPr lang="en-GB" sz="3600" dirty="0">
                <a:solidFill>
                  <a:srgbClr val="000000"/>
                </a:solidFill>
                <a:effectLst/>
                <a:latin typeface="Twinkl Cursive Looped" panose="02000000000000000000" pitchFamily="2" charset="0"/>
                <a:ea typeface="Times New Roman" panose="02020603050405020304" pitchFamily="18" charset="0"/>
              </a:rPr>
              <a:t> this town?  That is the question the residents of the area are asking each other.</a:t>
            </a:r>
          </a:p>
        </p:txBody>
      </p:sp>
    </p:spTree>
    <p:extLst>
      <p:ext uri="{BB962C8B-B14F-4D97-AF65-F5344CB8AC3E}">
        <p14:creationId xmlns:p14="http://schemas.microsoft.com/office/powerpoint/2010/main" val="25796802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6073846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Food production for the town has greatly increased but how long will the water accommodate this town?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57506239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011DAE0-E6E9-8633-61BA-78F61BA70F83}"/>
              </a:ext>
            </a:extLst>
          </p:cNvPr>
          <p:cNvPicPr>
            <a:picLocks noChangeAspect="1"/>
          </p:cNvPicPr>
          <p:nvPr/>
        </p:nvPicPr>
        <p:blipFill rotWithShape="1">
          <a:blip r:embed="rId2"/>
          <a:srcRect l="15134" t="14744" r="14152" b="12362"/>
          <a:stretch/>
        </p:blipFill>
        <p:spPr>
          <a:xfrm>
            <a:off x="179614" y="0"/>
            <a:ext cx="11756572" cy="6813468"/>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Synonym - </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 word or phrase that means exactly or nearly the same as another word or phrase in the same language, for example shut is a synonym of close</a:t>
            </a: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sufficient</a:t>
            </a:r>
          </a:p>
        </p:txBody>
      </p:sp>
    </p:spTree>
    <p:extLst>
      <p:ext uri="{BB962C8B-B14F-4D97-AF65-F5344CB8AC3E}">
        <p14:creationId xmlns:p14="http://schemas.microsoft.com/office/powerpoint/2010/main" val="35882692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suggest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1219488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rhyme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1824437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shallow</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40237943"/>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window</a:t>
            </a:r>
          </a:p>
        </p:txBody>
      </p:sp>
    </p:spTree>
    <p:extLst>
      <p:ext uri="{BB962C8B-B14F-4D97-AF65-F5344CB8AC3E}">
        <p14:creationId xmlns:p14="http://schemas.microsoft.com/office/powerpoint/2010/main" val="109160158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blown</a:t>
            </a:r>
          </a:p>
        </p:txBody>
      </p:sp>
    </p:spTree>
    <p:extLst>
      <p:ext uri="{BB962C8B-B14F-4D97-AF65-F5344CB8AC3E}">
        <p14:creationId xmlns:p14="http://schemas.microsoft.com/office/powerpoint/2010/main" val="21864052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known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4528314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thrown</a:t>
            </a:r>
          </a:p>
        </p:txBody>
      </p:sp>
    </p:spTree>
    <p:extLst>
      <p:ext uri="{BB962C8B-B14F-4D97-AF65-F5344CB8AC3E}">
        <p14:creationId xmlns:p14="http://schemas.microsoft.com/office/powerpoint/2010/main" val="3265978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Antonym - </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 word opposite in meaning to another (e.g. bad and good)</a:t>
            </a:r>
          </a:p>
        </p:txBody>
      </p:sp>
    </p:spTree>
    <p:extLst>
      <p:ext uri="{BB962C8B-B14F-4D97-AF65-F5344CB8AC3E}">
        <p14:creationId xmlns:p14="http://schemas.microsoft.com/office/powerpoint/2010/main" val="363336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below</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6116609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bestow</a:t>
            </a:r>
          </a:p>
        </p:txBody>
      </p:sp>
    </p:spTree>
    <p:extLst>
      <p:ext uri="{BB962C8B-B14F-4D97-AF65-F5344CB8AC3E}">
        <p14:creationId xmlns:p14="http://schemas.microsoft.com/office/powerpoint/2010/main" val="80127955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9210753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unknown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3415595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6066030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immense</a:t>
            </a:r>
          </a:p>
        </p:txBody>
      </p:sp>
    </p:spTree>
    <p:extLst>
      <p:ext uri="{BB962C8B-B14F-4D97-AF65-F5344CB8AC3E}">
        <p14:creationId xmlns:p14="http://schemas.microsoft.com/office/powerpoint/2010/main" val="141304571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vast</a:t>
            </a:r>
          </a:p>
        </p:txBody>
      </p:sp>
    </p:spTree>
    <p:extLst>
      <p:ext uri="{BB962C8B-B14F-4D97-AF65-F5344CB8AC3E}">
        <p14:creationId xmlns:p14="http://schemas.microsoft.com/office/powerpoint/2010/main" val="421385825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gigantic </a:t>
            </a:r>
          </a:p>
        </p:txBody>
      </p:sp>
    </p:spTree>
    <p:extLst>
      <p:ext uri="{BB962C8B-B14F-4D97-AF65-F5344CB8AC3E}">
        <p14:creationId xmlns:p14="http://schemas.microsoft.com/office/powerpoint/2010/main" val="293827234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gargantuan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Synonyms and Antonyms of…</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big</a:t>
            </a:r>
          </a:p>
        </p:txBody>
      </p:sp>
    </p:spTree>
    <p:extLst>
      <p:ext uri="{BB962C8B-B14F-4D97-AF65-F5344CB8AC3E}">
        <p14:creationId xmlns:p14="http://schemas.microsoft.com/office/powerpoint/2010/main" val="378733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mammoth</a:t>
            </a:r>
          </a:p>
        </p:txBody>
      </p:sp>
    </p:spTree>
    <p:extLst>
      <p:ext uri="{BB962C8B-B14F-4D97-AF65-F5344CB8AC3E}">
        <p14:creationId xmlns:p14="http://schemas.microsoft.com/office/powerpoint/2010/main" val="80578285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miniature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miniscule  </a:t>
            </a:r>
          </a:p>
        </p:txBody>
      </p:sp>
    </p:spTree>
    <p:extLst>
      <p:ext uri="{BB962C8B-B14F-4D97-AF65-F5344CB8AC3E}">
        <p14:creationId xmlns:p14="http://schemas.microsoft.com/office/powerpoint/2010/main" val="279266932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insignificant  </a:t>
            </a:r>
          </a:p>
        </p:txBody>
      </p:sp>
    </p:spTree>
    <p:extLst>
      <p:ext uri="{BB962C8B-B14F-4D97-AF65-F5344CB8AC3E}">
        <p14:creationId xmlns:p14="http://schemas.microsoft.com/office/powerpoint/2010/main" val="325578587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microscopic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petite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accommodate</a:t>
            </a:r>
          </a:p>
        </p:txBody>
      </p:sp>
    </p:spTree>
    <p:extLst>
      <p:ext uri="{BB962C8B-B14F-4D97-AF65-F5344CB8AC3E}">
        <p14:creationId xmlns:p14="http://schemas.microsoft.com/office/powerpoint/2010/main" val="23354098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opportunity</a:t>
            </a:r>
            <a:r>
              <a:rPr lang="en-GB" i="1" dirty="0">
                <a:latin typeface="Twinkl Cursive Looped" panose="02000000000000000000" pitchFamily="2" charset="0"/>
              </a:rPr>
              <a:t> </a:t>
            </a:r>
          </a:p>
        </p:txBody>
      </p:sp>
    </p:spTree>
    <p:extLst>
      <p:ext uri="{BB962C8B-B14F-4D97-AF65-F5344CB8AC3E}">
        <p14:creationId xmlns:p14="http://schemas.microsoft.com/office/powerpoint/2010/main" val="284481366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rhythm</a:t>
            </a:r>
            <a:r>
              <a:rPr lang="en-GB" i="1" dirty="0">
                <a:latin typeface="Twinkl Cursive Looped" panose="02000000000000000000" pitchFamily="2" charset="0"/>
              </a:rPr>
              <a:t> </a:t>
            </a:r>
          </a:p>
        </p:txBody>
      </p:sp>
    </p:spTree>
    <p:extLst>
      <p:ext uri="{BB962C8B-B14F-4D97-AF65-F5344CB8AC3E}">
        <p14:creationId xmlns:p14="http://schemas.microsoft.com/office/powerpoint/2010/main" val="3510066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immense   </a:t>
            </a:r>
          </a:p>
        </p:txBody>
      </p:sp>
      <p:pic>
        <p:nvPicPr>
          <p:cNvPr id="1032" name="Picture 8" descr="Une vague immense d&amp;#39;une île 293673 - Telecharger Vectoriel Gratuit,  Clipart Graphique, Vecteur Dessins et Pictogramme Gratuit">
            <a:extLst>
              <a:ext uri="{FF2B5EF4-FFF2-40B4-BE49-F238E27FC236}">
                <a16:creationId xmlns:a16="http://schemas.microsoft.com/office/drawing/2014/main" id="{50C51990-9F8C-F1C7-203F-5974E93B4B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734" y="517072"/>
            <a:ext cx="273367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muscle necessary secretary rhyme blown accommodate  opportunity rhythm    immense mammoth miniature microscopic </a:t>
            </a:r>
          </a:p>
        </p:txBody>
      </p:sp>
    </p:spTree>
    <p:extLst>
      <p:ext uri="{BB962C8B-B14F-4D97-AF65-F5344CB8AC3E}">
        <p14:creationId xmlns:p14="http://schemas.microsoft.com/office/powerpoint/2010/main" val="388699187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823698"/>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The cottages accommodate up to six people.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429001" y="2048355"/>
            <a:ext cx="3216728"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135087" y="3823698"/>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823698"/>
            <a:ext cx="11800115" cy="954107"/>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1323439"/>
          </a:xfrm>
          <a:prstGeom prst="rect">
            <a:avLst/>
          </a:prstGeom>
          <a:noFill/>
        </p:spPr>
        <p:txBody>
          <a:bodyPr wrap="square" rtlCol="0">
            <a:spAutoFit/>
          </a:bodyPr>
          <a:lstStyle/>
          <a:p>
            <a:r>
              <a:rPr lang="en-GB" sz="4000" dirty="0">
                <a:latin typeface="Twinkl Cursive Looped" panose="02000000000000000000" pitchFamily="2" charset="0"/>
              </a:rPr>
              <a:t>The night drive gave us the opportunity of spotting rhinos.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645729" y="2094522"/>
            <a:ext cx="278130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8512628" y="3777532"/>
            <a:ext cx="91440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7777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65953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verb preposition determiner noun preposition determiner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Ruth listened to the rhythm of his breathing.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865914" y="2059689"/>
            <a:ext cx="175804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627914" y="3613371"/>
            <a:ext cx="9361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751344"/>
            <a:ext cx="11740242" cy="5355312"/>
          </a:xfrm>
          <a:prstGeom prst="rect">
            <a:avLst/>
          </a:prstGeom>
          <a:noFill/>
        </p:spPr>
        <p:txBody>
          <a:bodyPr wrap="square" rtlCol="0">
            <a:spAutoFit/>
          </a:bodyPr>
          <a:lstStyle/>
          <a:p>
            <a:r>
              <a:rPr lang="en-GB" b="1" dirty="0">
                <a:solidFill>
                  <a:srgbClr val="83001D"/>
                </a:solidFill>
                <a:effectLst/>
              </a:rPr>
              <a:t>Accommodate</a:t>
            </a:r>
          </a:p>
          <a:p>
            <a:endParaRPr lang="en-GB" b="1" dirty="0">
              <a:solidFill>
                <a:srgbClr val="83001D"/>
              </a:solidFill>
              <a:effectLst/>
            </a:endParaRPr>
          </a:p>
          <a:p>
            <a:r>
              <a:rPr lang="en-GB" b="1" dirty="0">
                <a:solidFill>
                  <a:srgbClr val="83001D"/>
                </a:solidFill>
                <a:effectLst/>
              </a:rPr>
              <a:t>mid 16th century: from Latin </a:t>
            </a:r>
            <a:r>
              <a:rPr lang="en-GB" b="1" dirty="0" err="1">
                <a:solidFill>
                  <a:srgbClr val="83001D"/>
                </a:solidFill>
                <a:effectLst/>
              </a:rPr>
              <a:t>accommodat</a:t>
            </a:r>
            <a:r>
              <a:rPr lang="en-GB" b="1" dirty="0">
                <a:solidFill>
                  <a:srgbClr val="83001D"/>
                </a:solidFill>
                <a:effectLst/>
              </a:rPr>
              <a:t>- ‘made fitting’, from the verb </a:t>
            </a:r>
            <a:r>
              <a:rPr lang="en-GB" b="1" dirty="0" err="1">
                <a:solidFill>
                  <a:srgbClr val="83001D"/>
                </a:solidFill>
                <a:effectLst/>
              </a:rPr>
              <a:t>accommodare</a:t>
            </a:r>
            <a:r>
              <a:rPr lang="en-GB" b="1" dirty="0">
                <a:solidFill>
                  <a:srgbClr val="83001D"/>
                </a:solidFill>
                <a:effectLst/>
              </a:rPr>
              <a:t>, from ad- ‘to’ + </a:t>
            </a:r>
            <a:r>
              <a:rPr lang="en-GB" b="1" dirty="0" err="1">
                <a:solidFill>
                  <a:srgbClr val="83001D"/>
                </a:solidFill>
                <a:effectLst/>
              </a:rPr>
              <a:t>commodus</a:t>
            </a:r>
            <a:r>
              <a:rPr lang="en-GB" b="1" dirty="0">
                <a:solidFill>
                  <a:srgbClr val="83001D"/>
                </a:solidFill>
                <a:effectLst/>
              </a:rPr>
              <a:t> ‘fitting’.</a:t>
            </a:r>
          </a:p>
          <a:p>
            <a:endParaRPr lang="en-GB" b="1" dirty="0">
              <a:solidFill>
                <a:srgbClr val="83001D"/>
              </a:solidFill>
              <a:effectLst/>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Opportunity</a:t>
            </a:r>
          </a:p>
          <a:p>
            <a:endParaRPr lang="en-GB" b="1" dirty="0">
              <a:solidFill>
                <a:srgbClr val="83001D"/>
              </a:solidFill>
              <a:effectLst/>
            </a:endParaRPr>
          </a:p>
          <a:p>
            <a:r>
              <a:rPr lang="en-GB" b="1" dirty="0">
                <a:solidFill>
                  <a:srgbClr val="83001D"/>
                </a:solidFill>
                <a:effectLst/>
              </a:rPr>
              <a:t>late Middle English: from Old French </a:t>
            </a:r>
            <a:r>
              <a:rPr lang="en-GB" b="1" dirty="0" err="1">
                <a:solidFill>
                  <a:srgbClr val="83001D"/>
                </a:solidFill>
                <a:effectLst/>
              </a:rPr>
              <a:t>opportunite</a:t>
            </a:r>
            <a:r>
              <a:rPr lang="en-GB" b="1" dirty="0">
                <a:solidFill>
                  <a:srgbClr val="83001D"/>
                </a:solidFill>
                <a:effectLst/>
              </a:rPr>
              <a:t>, from Latin </a:t>
            </a:r>
            <a:r>
              <a:rPr lang="en-GB" b="1" dirty="0" err="1">
                <a:solidFill>
                  <a:srgbClr val="83001D"/>
                </a:solidFill>
                <a:effectLst/>
              </a:rPr>
              <a:t>opportunitas</a:t>
            </a:r>
            <a:r>
              <a:rPr lang="en-GB" b="1" dirty="0">
                <a:solidFill>
                  <a:srgbClr val="83001D"/>
                </a:solidFill>
                <a:effectLst/>
              </a:rPr>
              <a:t>, from </a:t>
            </a:r>
            <a:r>
              <a:rPr lang="en-GB" b="1" dirty="0" err="1">
                <a:solidFill>
                  <a:srgbClr val="83001D"/>
                </a:solidFill>
                <a:effectLst/>
              </a:rPr>
              <a:t>opportunus</a:t>
            </a:r>
            <a:r>
              <a:rPr lang="en-GB" b="1" dirty="0">
                <a:solidFill>
                  <a:srgbClr val="83001D"/>
                </a:solidFill>
                <a:effectLst/>
              </a:rPr>
              <a:t> (see opportune).</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Rhythm</a:t>
            </a:r>
          </a:p>
          <a:p>
            <a:endParaRPr lang="en-GB" b="1" dirty="0">
              <a:solidFill>
                <a:srgbClr val="83001D"/>
              </a:solidFill>
              <a:effectLst/>
            </a:endParaRPr>
          </a:p>
          <a:p>
            <a:r>
              <a:rPr lang="en-GB" b="1" dirty="0">
                <a:solidFill>
                  <a:srgbClr val="83001D"/>
                </a:solidFill>
                <a:effectLst/>
              </a:rPr>
              <a:t>mid 16th century (also originally in the sense ‘rhyme’): from French </a:t>
            </a:r>
            <a:r>
              <a:rPr lang="en-GB" b="1" dirty="0" err="1">
                <a:solidFill>
                  <a:srgbClr val="83001D"/>
                </a:solidFill>
                <a:effectLst/>
              </a:rPr>
              <a:t>rhythme</a:t>
            </a:r>
            <a:r>
              <a:rPr lang="en-GB" b="1" dirty="0">
                <a:solidFill>
                  <a:srgbClr val="83001D"/>
                </a:solidFill>
                <a:effectLst/>
              </a:rPr>
              <a:t>, or via Latin from Greek </a:t>
            </a:r>
            <a:r>
              <a:rPr lang="en-GB" b="1" dirty="0" err="1">
                <a:solidFill>
                  <a:srgbClr val="83001D"/>
                </a:solidFill>
                <a:effectLst/>
              </a:rPr>
              <a:t>rhuthmos</a:t>
            </a:r>
            <a:r>
              <a:rPr lang="en-GB" b="1" dirty="0">
                <a:solidFill>
                  <a:srgbClr val="83001D"/>
                </a:solidFill>
                <a:effectLst/>
              </a:rPr>
              <a:t> (related to </a:t>
            </a:r>
            <a:r>
              <a:rPr lang="en-GB" b="1" dirty="0" err="1">
                <a:solidFill>
                  <a:srgbClr val="83001D"/>
                </a:solidFill>
                <a:effectLst/>
              </a:rPr>
              <a:t>rhein</a:t>
            </a:r>
            <a:r>
              <a:rPr lang="en-GB" b="1" dirty="0">
                <a:solidFill>
                  <a:srgbClr val="83001D"/>
                </a:solidFill>
                <a:effectLst/>
              </a:rPr>
              <a:t> ‘to flow’).</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Find synonyms and antonyms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vast  </a:t>
            </a:r>
          </a:p>
        </p:txBody>
      </p:sp>
      <p:pic>
        <p:nvPicPr>
          <p:cNvPr id="58372" name="Picture 4" descr="Vast Land Stock Illustrations – 1,337 Vast Land Stock Illustrations,  Vectors &amp; Clipart - Dreamstime">
            <a:extLst>
              <a:ext uri="{FF2B5EF4-FFF2-40B4-BE49-F238E27FC236}">
                <a16:creationId xmlns:a16="http://schemas.microsoft.com/office/drawing/2014/main" id="{40DA03E4-F0CB-BA8D-6DED-D8480A458D8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41"/>
          <a:stretch/>
        </p:blipFill>
        <p:spPr bwMode="auto">
          <a:xfrm>
            <a:off x="724580" y="340179"/>
            <a:ext cx="2447925" cy="1668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15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3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gigantic</a:t>
            </a:r>
          </a:p>
        </p:txBody>
      </p:sp>
      <p:pic>
        <p:nvPicPr>
          <p:cNvPr id="59396" name="Picture 4" descr="Free Clipart: Giant | frankes">
            <a:extLst>
              <a:ext uri="{FF2B5EF4-FFF2-40B4-BE49-F238E27FC236}">
                <a16:creationId xmlns:a16="http://schemas.microsoft.com/office/drawing/2014/main" id="{5E738511-DA64-1561-3F67-C37942FF9B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323171"/>
            <a:ext cx="1905000"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23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immense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a:t>
            </a:r>
            <a:r>
              <a:rPr lang="en-GB" sz="6000" noProof="0" dirty="0" err="1">
                <a:solidFill>
                  <a:prstClr val="black"/>
                </a:solidFill>
                <a:latin typeface="Twinkl Cursive Looped" panose="02000000000000000000" pitchFamily="2" charset="0"/>
                <a:ea typeface="+mj-ea"/>
                <a:cs typeface="+mj-cs"/>
              </a:rPr>
              <a:t>ynonym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extremely large or great, especially in scale or degree </a:t>
            </a:r>
          </a:p>
        </p:txBody>
      </p:sp>
      <p:pic>
        <p:nvPicPr>
          <p:cNvPr id="7" name="Picture 8" descr="Une vague immense d&amp;#39;une île 293673 - Telecharger Vectoriel Gratuit,  Clipart Graphique, Vecteur Dessins et Pictogramme Gratuit">
            <a:extLst>
              <a:ext uri="{FF2B5EF4-FFF2-40B4-BE49-F238E27FC236}">
                <a16:creationId xmlns:a16="http://schemas.microsoft.com/office/drawing/2014/main" id="{03E5F99B-93A5-E186-27FE-91D65F1ACA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734" y="517072"/>
            <a:ext cx="273367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vast</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55619"/>
            <a:ext cx="11673568"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a:t>
            </a:r>
            <a:r>
              <a:rPr lang="en-GB" sz="6000" noProof="0" dirty="0" err="1">
                <a:solidFill>
                  <a:prstClr val="black"/>
                </a:solidFill>
                <a:latin typeface="Twinkl Cursive Looped" panose="02000000000000000000" pitchFamily="2" charset="0"/>
                <a:ea typeface="+mj-ea"/>
                <a:cs typeface="+mj-cs"/>
              </a:rPr>
              <a:t>ynonym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very great extent or quantity</a:t>
            </a:r>
          </a:p>
        </p:txBody>
      </p:sp>
      <p:pic>
        <p:nvPicPr>
          <p:cNvPr id="4" name="Picture 4" descr="Vast Land Stock Illustrations – 1,337 Vast Land Stock Illustrations,  Vectors &amp; Clipart - Dreamstime">
            <a:extLst>
              <a:ext uri="{FF2B5EF4-FFF2-40B4-BE49-F238E27FC236}">
                <a16:creationId xmlns:a16="http://schemas.microsoft.com/office/drawing/2014/main" id="{BA12472C-BFE9-022C-8207-D1918CE6E72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641"/>
          <a:stretch/>
        </p:blipFill>
        <p:spPr bwMode="auto">
          <a:xfrm>
            <a:off x="724580" y="340179"/>
            <a:ext cx="2447925" cy="1668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99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gigantic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a:t>
            </a:r>
            <a:r>
              <a:rPr lang="en-GB" sz="6000" noProof="0" dirty="0" err="1">
                <a:solidFill>
                  <a:prstClr val="black"/>
                </a:solidFill>
                <a:latin typeface="Twinkl Cursive Looped" panose="02000000000000000000" pitchFamily="2" charset="0"/>
                <a:ea typeface="+mj-ea"/>
                <a:cs typeface="+mj-cs"/>
              </a:rPr>
              <a:t>ynonym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of very great size or extent; huge or enormous </a:t>
            </a:r>
          </a:p>
        </p:txBody>
      </p:sp>
      <p:pic>
        <p:nvPicPr>
          <p:cNvPr id="4" name="Picture 4" descr="Free Clipart: Giant | frankes">
            <a:extLst>
              <a:ext uri="{FF2B5EF4-FFF2-40B4-BE49-F238E27FC236}">
                <a16:creationId xmlns:a16="http://schemas.microsoft.com/office/drawing/2014/main" id="{068B061F-BA43-FBEA-B3B6-415F0E2CA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323171"/>
            <a:ext cx="1905000" cy="239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265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cost of restoration has been immense.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94867" y="3771900"/>
            <a:ext cx="3118303" cy="790575"/>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desert is a vast expanse of sand.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947558" y="3795031"/>
            <a:ext cx="1665514"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 gigantic concrete tower loomed up ahead.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57298" y="2952069"/>
            <a:ext cx="2628902"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accommodate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a building or other area) provide lodging or sufficient space for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4" name="Picture 8" descr="accommodation clipart - Clip Art Library">
            <a:extLst>
              <a:ext uri="{FF2B5EF4-FFF2-40B4-BE49-F238E27FC236}">
                <a16:creationId xmlns:a16="http://schemas.microsoft.com/office/drawing/2014/main" id="{CF2F968A-1B40-696E-B348-FC4450583E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20750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 cottages accommodate up to six people.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90356" y="2834109"/>
            <a:ext cx="4343401"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opportunity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time or set of circumstances that makes it possible to do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202" name="Picture 10" descr="Walk Toward Opportunity | Great PowerPoint ClipArt for Presentations -  PresenterMedia.com">
            <a:extLst>
              <a:ext uri="{FF2B5EF4-FFF2-40B4-BE49-F238E27FC236}">
                <a16:creationId xmlns:a16="http://schemas.microsoft.com/office/drawing/2014/main" id="{443E9AEF-E77B-73FE-984D-583F6CD13E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583067"/>
            <a:ext cx="2209800"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C5D9C70-B32E-B03E-C16A-47DAD86BF347}"/>
              </a:ext>
            </a:extLst>
          </p:cNvPr>
          <p:cNvPicPr>
            <a:picLocks noChangeAspect="1"/>
          </p:cNvPicPr>
          <p:nvPr/>
        </p:nvPicPr>
        <p:blipFill rotWithShape="1">
          <a:blip r:embed="rId2"/>
          <a:srcRect l="15134" t="14744" r="14152" b="12362"/>
          <a:stretch/>
        </p:blipFill>
        <p:spPr>
          <a:xfrm>
            <a:off x="179614" y="0"/>
            <a:ext cx="11756572" cy="681346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night drive gave us the opportunity of spotting rhinos.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7" y="3771900"/>
            <a:ext cx="37719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rhythm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strong, regular repeated pattern of movement or sound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200" name="Picture 8" descr="musical clipart - Clip Art Library">
            <a:extLst>
              <a:ext uri="{FF2B5EF4-FFF2-40B4-BE49-F238E27FC236}">
                <a16:creationId xmlns:a16="http://schemas.microsoft.com/office/drawing/2014/main" id="{4A605776-1987-22B5-EAF9-AAB2F20D6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9" y="310243"/>
            <a:ext cx="2876550" cy="159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000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Ruth listened to the rhythm of his breathing.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021285" y="2993143"/>
            <a:ext cx="231865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995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 </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Saudi Arabia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 miniscule town of </a:t>
            </a: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a:t>
            </a:r>
          </a:p>
        </p:txBody>
      </p:sp>
    </p:spTree>
    <p:extLst>
      <p:ext uri="{BB962C8B-B14F-4D97-AF65-F5344CB8AC3E}">
        <p14:creationId xmlns:p14="http://schemas.microsoft.com/office/powerpoint/2010/main" val="1658217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 </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Saudi Arabia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miniscule</a:t>
            </a:r>
            <a:r>
              <a:rPr lang="en-GB" sz="3600" dirty="0">
                <a:solidFill>
                  <a:srgbClr val="000000"/>
                </a:solidFill>
                <a:effectLst/>
                <a:latin typeface="Twinkl Cursive Looped" panose="02000000000000000000" pitchFamily="2" charset="0"/>
                <a:ea typeface="Times New Roman" panose="02020603050405020304" pitchFamily="18" charset="0"/>
              </a:rPr>
              <a:t> town of </a:t>
            </a: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In 2004,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opportunity</a:t>
            </a:r>
            <a:r>
              <a:rPr lang="en-GB" sz="3600" dirty="0">
                <a:solidFill>
                  <a:srgbClr val="000000"/>
                </a:solidFill>
                <a:effectLst/>
                <a:latin typeface="Twinkl Cursive Looped" panose="02000000000000000000" pitchFamily="2" charset="0"/>
                <a:ea typeface="Times New Roman" panose="02020603050405020304" pitchFamily="18" charset="0"/>
              </a:rPr>
              <a:t> to set up irrigation transformed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immense</a:t>
            </a:r>
            <a:r>
              <a:rPr lang="en-GB" sz="3600" dirty="0">
                <a:solidFill>
                  <a:srgbClr val="000000"/>
                </a:solidFill>
                <a:effectLst/>
                <a:latin typeface="Twinkl Cursive Looped" panose="02000000000000000000" pitchFamily="2" charset="0"/>
                <a:ea typeface="Times New Roman" panose="02020603050405020304" pitchFamily="18" charset="0"/>
              </a:rPr>
              <a:t> landscape.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Vast</a:t>
            </a:r>
            <a:r>
              <a:rPr lang="en-GB" sz="3600" dirty="0">
                <a:solidFill>
                  <a:srgbClr val="000000"/>
                </a:solidFill>
                <a:effectLst/>
                <a:latin typeface="Twinkl Cursive Looped" panose="02000000000000000000" pitchFamily="2" charset="0"/>
                <a:ea typeface="Times New Roman" panose="02020603050405020304" pitchFamily="18" charset="0"/>
              </a:rPr>
              <a:t> fields were created, each irrigated by a spinning arm pumping out water from deep underground.  Food production for the town has greatly increased but how long will the water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accommodate</a:t>
            </a:r>
            <a:r>
              <a:rPr lang="en-GB" sz="3600" dirty="0">
                <a:solidFill>
                  <a:srgbClr val="000000"/>
                </a:solidFill>
                <a:effectLst/>
                <a:latin typeface="Twinkl Cursive Looped" panose="02000000000000000000" pitchFamily="2" charset="0"/>
                <a:ea typeface="Times New Roman" panose="02020603050405020304" pitchFamily="18" charset="0"/>
              </a:rPr>
              <a:t> this town?  That is the question the residents of the area are asking each other.</a:t>
            </a:r>
          </a:p>
        </p:txBody>
      </p:sp>
    </p:spTree>
    <p:extLst>
      <p:ext uri="{BB962C8B-B14F-4D97-AF65-F5344CB8AC3E}">
        <p14:creationId xmlns:p14="http://schemas.microsoft.com/office/powerpoint/2010/main" val="31095993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miniscule town of </a:t>
            </a:r>
            <a:r>
              <a:rPr lang="en-GB" sz="6000" dirty="0" err="1">
                <a:solidFill>
                  <a:srgbClr val="000000"/>
                </a:solidFill>
                <a:effectLst/>
                <a:latin typeface="Twinkl Cursive Looped" panose="02000000000000000000" pitchFamily="2" charset="0"/>
                <a:ea typeface="Times New Roman" panose="02020603050405020304" pitchFamily="18" charset="0"/>
              </a:rPr>
              <a:t>Tubarjal</a:t>
            </a:r>
            <a:r>
              <a:rPr lang="en-GB" sz="60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C5D9C70-B32E-B03E-C16A-47DAD86BF347}"/>
              </a:ext>
            </a:extLst>
          </p:cNvPr>
          <p:cNvPicPr>
            <a:picLocks noChangeAspect="1"/>
          </p:cNvPicPr>
          <p:nvPr/>
        </p:nvPicPr>
        <p:blipFill rotWithShape="1">
          <a:blip r:embed="rId2"/>
          <a:srcRect l="15134" t="14744" r="14152" b="12362"/>
          <a:stretch/>
        </p:blipFill>
        <p:spPr>
          <a:xfrm>
            <a:off x="179614" y="0"/>
            <a:ext cx="11756572" cy="6813468"/>
          </a:xfrm>
          <a:prstGeom prst="rect">
            <a:avLst/>
          </a:prstGeom>
        </p:spPr>
      </p:pic>
    </p:spTree>
    <p:extLst>
      <p:ext uri="{BB962C8B-B14F-4D97-AF65-F5344CB8AC3E}">
        <p14:creationId xmlns:p14="http://schemas.microsoft.com/office/powerpoint/2010/main" val="3088096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2076181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792052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sufficient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93272" y="1727051"/>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enough; adequate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Image result for sufficient clipart">
            <a:extLst>
              <a:ext uri="{FF2B5EF4-FFF2-40B4-BE49-F238E27FC236}">
                <a16:creationId xmlns:a16="http://schemas.microsoft.com/office/drawing/2014/main" id="{1A0D48DF-54AB-AFC2-C58F-7B35A8BC06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571"/>
          <a:stretch/>
        </p:blipFill>
        <p:spPr bwMode="auto">
          <a:xfrm>
            <a:off x="288811" y="0"/>
            <a:ext cx="2372745" cy="2440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735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suggest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put forward for consideration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Image result for suggest clipart">
            <a:extLst>
              <a:ext uri="{FF2B5EF4-FFF2-40B4-BE49-F238E27FC236}">
                <a16:creationId xmlns:a16="http://schemas.microsoft.com/office/drawing/2014/main" id="{AD1A632B-BCCD-3A1E-978D-01491699E4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790" y="310243"/>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250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74915" y="1398981"/>
            <a:ext cx="10515600" cy="1481650"/>
          </a:xfrm>
        </p:spPr>
        <p:txBody>
          <a:bodyPr>
            <a:normAutofit/>
          </a:bodyPr>
          <a:lstStyle/>
          <a:p>
            <a:pPr algn="ctr"/>
            <a:r>
              <a:rPr lang="en-GB" dirty="0">
                <a:latin typeface="Twinkl Cursive Looped" panose="02000000000000000000" pitchFamily="2" charset="0"/>
              </a:rPr>
              <a:t>Sound ow</a:t>
            </a:r>
          </a:p>
        </p:txBody>
      </p:sp>
      <p:sp>
        <p:nvSpPr>
          <p:cNvPr id="3" name="Title 1">
            <a:extLst>
              <a:ext uri="{FF2B5EF4-FFF2-40B4-BE49-F238E27FC236}">
                <a16:creationId xmlns:a16="http://schemas.microsoft.com/office/drawing/2014/main" id="{C5BBA836-EA08-6CA6-F7E6-191D88960261}"/>
              </a:ext>
            </a:extLst>
          </p:cNvPr>
          <p:cNvSpPr txBox="1">
            <a:spLocks/>
          </p:cNvSpPr>
          <p:nvPr/>
        </p:nvSpPr>
        <p:spPr>
          <a:xfrm>
            <a:off x="831850" y="30808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ow</a:t>
            </a:r>
          </a:p>
        </p:txBody>
      </p:sp>
    </p:spTree>
    <p:extLst>
      <p:ext uri="{BB962C8B-B14F-4D97-AF65-F5344CB8AC3E}">
        <p14:creationId xmlns:p14="http://schemas.microsoft.com/office/powerpoint/2010/main" val="3543807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known</a:t>
            </a:r>
          </a:p>
        </p:txBody>
      </p:sp>
      <p:sp>
        <p:nvSpPr>
          <p:cNvPr id="3" name="Rectangle 2">
            <a:extLst>
              <a:ext uri="{FF2B5EF4-FFF2-40B4-BE49-F238E27FC236}">
                <a16:creationId xmlns:a16="http://schemas.microsoft.com/office/drawing/2014/main" id="{13BB5EC0-7A96-4D29-A835-6FAE896C31A4}"/>
              </a:ext>
            </a:extLst>
          </p:cNvPr>
          <p:cNvSpPr/>
          <p:nvPr/>
        </p:nvSpPr>
        <p:spPr>
          <a:xfrm>
            <a:off x="6096000" y="3661935"/>
            <a:ext cx="990600"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9266" name="Picture 2" descr="Image result for lknown clipart">
            <a:extLst>
              <a:ext uri="{FF2B5EF4-FFF2-40B4-BE49-F238E27FC236}">
                <a16:creationId xmlns:a16="http://schemas.microsoft.com/office/drawing/2014/main" id="{CA34A3E4-CFF0-B2C9-EF30-1EEFCE8C25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172" y="262618"/>
            <a:ext cx="228600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0014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9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thrown</a:t>
            </a:r>
          </a:p>
        </p:txBody>
      </p:sp>
      <p:sp>
        <p:nvSpPr>
          <p:cNvPr id="3" name="Rectangle 2">
            <a:extLst>
              <a:ext uri="{FF2B5EF4-FFF2-40B4-BE49-F238E27FC236}">
                <a16:creationId xmlns:a16="http://schemas.microsoft.com/office/drawing/2014/main" id="{0366E0B6-702E-4814-82C6-08CA2D13F3C9}"/>
              </a:ext>
            </a:extLst>
          </p:cNvPr>
          <p:cNvSpPr/>
          <p:nvPr/>
        </p:nvSpPr>
        <p:spPr>
          <a:xfrm>
            <a:off x="5861957" y="3608613"/>
            <a:ext cx="1012372"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8242" name="Picture 2" descr="Image result for thrown clipart">
            <a:extLst>
              <a:ext uri="{FF2B5EF4-FFF2-40B4-BE49-F238E27FC236}">
                <a16:creationId xmlns:a16="http://schemas.microsoft.com/office/drawing/2014/main" id="{1D247DFC-A1AD-1C96-912C-D3AE02EA0A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8" y="294595"/>
            <a:ext cx="19907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69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8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bellow</a:t>
            </a:r>
          </a:p>
        </p:txBody>
      </p:sp>
      <p:sp>
        <p:nvSpPr>
          <p:cNvPr id="3" name="Rectangle 2">
            <a:extLst>
              <a:ext uri="{FF2B5EF4-FFF2-40B4-BE49-F238E27FC236}">
                <a16:creationId xmlns:a16="http://schemas.microsoft.com/office/drawing/2014/main" id="{0366E0B6-702E-4814-82C6-08CA2D13F3C9}"/>
              </a:ext>
            </a:extLst>
          </p:cNvPr>
          <p:cNvSpPr/>
          <p:nvPr/>
        </p:nvSpPr>
        <p:spPr>
          <a:xfrm>
            <a:off x="6221185" y="3608612"/>
            <a:ext cx="106135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7218" name="Picture 2" descr="Image result for bellow shout clipart">
            <a:extLst>
              <a:ext uri="{FF2B5EF4-FFF2-40B4-BE49-F238E27FC236}">
                <a16:creationId xmlns:a16="http://schemas.microsoft.com/office/drawing/2014/main" id="{5A78A488-7541-CAA6-2DB8-DB10E3A31A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377" y="432707"/>
            <a:ext cx="20478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14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7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743066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Synonyms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Antonyms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001941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Synonym - </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 word or phrase that means exactly or nearly the same as another word or phrase in the same language, for example shut is a synonym of close</a:t>
            </a:r>
          </a:p>
        </p:txBody>
      </p:sp>
    </p:spTree>
    <p:extLst>
      <p:ext uri="{BB962C8B-B14F-4D97-AF65-F5344CB8AC3E}">
        <p14:creationId xmlns:p14="http://schemas.microsoft.com/office/powerpoint/2010/main" val="253173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Antonym - </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 word opposite in meaning to another (e.g. bad and good)</a:t>
            </a:r>
          </a:p>
        </p:txBody>
      </p:sp>
    </p:spTree>
    <p:extLst>
      <p:ext uri="{BB962C8B-B14F-4D97-AF65-F5344CB8AC3E}">
        <p14:creationId xmlns:p14="http://schemas.microsoft.com/office/powerpoint/2010/main" val="411450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Synonyms and Antonyms of…</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big</a:t>
            </a:r>
          </a:p>
        </p:txBody>
      </p:sp>
    </p:spTree>
    <p:extLst>
      <p:ext uri="{BB962C8B-B14F-4D97-AF65-F5344CB8AC3E}">
        <p14:creationId xmlns:p14="http://schemas.microsoft.com/office/powerpoint/2010/main" val="2496554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gargantuan   </a:t>
            </a:r>
          </a:p>
        </p:txBody>
      </p:sp>
      <p:pic>
        <p:nvPicPr>
          <p:cNvPr id="110594" name="Picture 2" descr="Fantasy Clipart - giant-orge-in-forest - Classroom Clipart">
            <a:extLst>
              <a:ext uri="{FF2B5EF4-FFF2-40B4-BE49-F238E27FC236}">
                <a16:creationId xmlns:a16="http://schemas.microsoft.com/office/drawing/2014/main" id="{34001218-D83E-12E0-25AC-027034F9FE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399370"/>
            <a:ext cx="2276475"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8148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05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mammoth  </a:t>
            </a:r>
          </a:p>
        </p:txBody>
      </p:sp>
      <p:pic>
        <p:nvPicPr>
          <p:cNvPr id="109570" name="Picture 2" descr="Woolly Mammoth Clipart Dinosaurs - Woolly Mammoth Clipart Transparent PNG -  360x350 - Free Download on NicePNG">
            <a:extLst>
              <a:ext uri="{FF2B5EF4-FFF2-40B4-BE49-F238E27FC236}">
                <a16:creationId xmlns:a16="http://schemas.microsoft.com/office/drawing/2014/main" id="{DC192A6C-716A-86D3-2D43-A00DC008ED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957" y="322490"/>
            <a:ext cx="259080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6111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gargantuan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a:t>
            </a:r>
            <a:r>
              <a:rPr lang="en-GB" sz="6000" noProof="0" dirty="0" err="1">
                <a:solidFill>
                  <a:prstClr val="black"/>
                </a:solidFill>
                <a:latin typeface="Twinkl Cursive Looped" panose="02000000000000000000" pitchFamily="2" charset="0"/>
                <a:ea typeface="+mj-ea"/>
                <a:cs typeface="+mj-cs"/>
              </a:rPr>
              <a:t>ynonym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enormous</a:t>
            </a:r>
          </a:p>
        </p:txBody>
      </p:sp>
      <p:pic>
        <p:nvPicPr>
          <p:cNvPr id="3" name="Picture 2" descr="Fantasy Clipart - giant-orge-in-forest - Classroom Clipart">
            <a:extLst>
              <a:ext uri="{FF2B5EF4-FFF2-40B4-BE49-F238E27FC236}">
                <a16:creationId xmlns:a16="http://schemas.microsoft.com/office/drawing/2014/main" id="{7C8DE88C-452E-8494-D976-C7404A122B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063" y="399370"/>
            <a:ext cx="2276475"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684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MAMMOTH</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55619"/>
            <a:ext cx="11673568"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s</a:t>
            </a:r>
            <a:r>
              <a:rPr lang="en-GB" sz="6000" noProof="0" dirty="0" err="1">
                <a:solidFill>
                  <a:prstClr val="black"/>
                </a:solidFill>
                <a:latin typeface="Twinkl Cursive Looped" panose="02000000000000000000" pitchFamily="2" charset="0"/>
                <a:ea typeface="+mj-ea"/>
                <a:cs typeface="+mj-cs"/>
              </a:rPr>
              <a:t>ynonym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noProof="0" dirty="0">
                <a:solidFill>
                  <a:prstClr val="black"/>
                </a:solidFill>
                <a:latin typeface="Twinkl Cursive Looped" panose="02000000000000000000" pitchFamily="2" charset="0"/>
              </a:rPr>
              <a:t> huge</a:t>
            </a:r>
            <a:endParaRPr lang="en-GB" sz="4400" dirty="0">
              <a:solidFill>
                <a:prstClr val="black"/>
              </a:solidFill>
              <a:latin typeface="Twinkl Cursive Looped" panose="02000000000000000000" pitchFamily="2" charset="0"/>
            </a:endParaRPr>
          </a:p>
        </p:txBody>
      </p:sp>
      <p:pic>
        <p:nvPicPr>
          <p:cNvPr id="3" name="Picture 2" descr="Woolly Mammoth Clipart Dinosaurs - Woolly Mammoth Clipart Transparent PNG -  360x350 - Free Download on NicePNG">
            <a:extLst>
              <a:ext uri="{FF2B5EF4-FFF2-40B4-BE49-F238E27FC236}">
                <a16:creationId xmlns:a16="http://schemas.microsoft.com/office/drawing/2014/main" id="{33CEC50F-C62D-1517-51E3-A9DCAAB980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957" y="322490"/>
            <a:ext cx="259080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04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tiger has a gargantuan appetite.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07238" y="3821650"/>
            <a:ext cx="354284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60349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Twitter is a mammoth corporation.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25043" y="3779467"/>
            <a:ext cx="3151414" cy="767444"/>
          </a:xfrm>
          <a:prstGeom prst="rect">
            <a:avLst/>
          </a:prstGeom>
          <a:solidFill>
            <a:schemeClr val="bg1">
              <a:lumMod val="95000"/>
            </a:schemeClr>
          </a:solidFill>
        </p:spPr>
        <p:txBody>
          <a:bodyPr vert="horz" lIns="91440" tIns="45720" rIns="91440" bIns="45720" rtlCol="0" anchor="b">
            <a:normAutofit fontScale="9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439543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56990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sufficient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93272" y="1727051"/>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enough; adequate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Image result for sufficient clipart">
            <a:extLst>
              <a:ext uri="{FF2B5EF4-FFF2-40B4-BE49-F238E27FC236}">
                <a16:creationId xmlns:a16="http://schemas.microsoft.com/office/drawing/2014/main" id="{1A0D48DF-54AB-AFC2-C58F-7B35A8BC06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571"/>
          <a:stretch/>
        </p:blipFill>
        <p:spPr bwMode="auto">
          <a:xfrm>
            <a:off x="288811" y="0"/>
            <a:ext cx="2372745" cy="2440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607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accommodate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a building or other area) provide lodging or sufficient space for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4" name="Picture 8" descr="accommodation clipart - Clip Art Library">
            <a:extLst>
              <a:ext uri="{FF2B5EF4-FFF2-40B4-BE49-F238E27FC236}">
                <a16:creationId xmlns:a16="http://schemas.microsoft.com/office/drawing/2014/main" id="{CF2F968A-1B40-696E-B348-FC4450583E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20750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526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 cottages accommodate up to six people.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90356" y="2834109"/>
            <a:ext cx="4343401"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660979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opportunity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time or set of circumstances that makes it possible to do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202" name="Picture 10" descr="Walk Toward Opportunity | Great PowerPoint ClipArt for Presentations -  PresenterMedia.com">
            <a:extLst>
              <a:ext uri="{FF2B5EF4-FFF2-40B4-BE49-F238E27FC236}">
                <a16:creationId xmlns:a16="http://schemas.microsoft.com/office/drawing/2014/main" id="{443E9AEF-E77B-73FE-984D-583F6CD13E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583067"/>
            <a:ext cx="2209800"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877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night drive gave us the opportunity of spotting rhinos.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7" y="3771900"/>
            <a:ext cx="37719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462690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rhythm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strong, regular repeated pattern of movement or sound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200" name="Picture 8" descr="musical clipart - Clip Art Library">
            <a:extLst>
              <a:ext uri="{FF2B5EF4-FFF2-40B4-BE49-F238E27FC236}">
                <a16:creationId xmlns:a16="http://schemas.microsoft.com/office/drawing/2014/main" id="{4A605776-1987-22B5-EAF9-AAB2F20D6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9" y="310243"/>
            <a:ext cx="2876550" cy="159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16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Ruth listened to the rhythm of his breathing.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021285" y="2993143"/>
            <a:ext cx="2318657"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79306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7785288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 </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Saudi Arabia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 miniscule town of </a:t>
            </a: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a:t>
            </a:r>
          </a:p>
        </p:txBody>
      </p:sp>
    </p:spTree>
    <p:extLst>
      <p:ext uri="{BB962C8B-B14F-4D97-AF65-F5344CB8AC3E}">
        <p14:creationId xmlns:p14="http://schemas.microsoft.com/office/powerpoint/2010/main" val="8831364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28601" y="1665516"/>
            <a:ext cx="11119757" cy="4980213"/>
          </a:xfrm>
        </p:spPr>
        <p:txBody>
          <a:bodyPr>
            <a:noAutofit/>
          </a:bodyPr>
          <a:lstStyle/>
          <a:p>
            <a:pPr algn="l"/>
            <a:r>
              <a:rPr lang="en-GB" sz="3600" dirty="0">
                <a:solidFill>
                  <a:srgbClr val="000000"/>
                </a:solidFill>
                <a:effectLst/>
                <a:latin typeface="Twinkl Cursive Looped" panose="02000000000000000000" pitchFamily="2" charset="0"/>
                <a:ea typeface="Times New Roman" panose="02020603050405020304" pitchFamily="18" charset="0"/>
              </a:rPr>
              <a:t>Fragile Earth </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Saudi Arabia   </a:t>
            </a:r>
            <a:br>
              <a:rPr lang="en-GB" sz="3600" dirty="0">
                <a:solidFill>
                  <a:srgbClr val="000000"/>
                </a:solidFill>
                <a:effectLst/>
                <a:latin typeface="Twinkl Cursive Looped" panose="02000000000000000000" pitchFamily="2" charset="0"/>
                <a:ea typeface="Times New Roman" panose="02020603050405020304" pitchFamily="18" charset="0"/>
              </a:rPr>
            </a:b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miniscule</a:t>
            </a:r>
            <a:r>
              <a:rPr lang="en-GB" sz="3600" dirty="0">
                <a:solidFill>
                  <a:srgbClr val="000000"/>
                </a:solidFill>
                <a:effectLst/>
                <a:latin typeface="Twinkl Cursive Looped" panose="02000000000000000000" pitchFamily="2" charset="0"/>
                <a:ea typeface="Times New Roman" panose="02020603050405020304" pitchFamily="18" charset="0"/>
              </a:rPr>
              <a:t> town of </a:t>
            </a:r>
            <a:r>
              <a:rPr lang="en-GB" sz="3600" dirty="0" err="1">
                <a:solidFill>
                  <a:srgbClr val="000000"/>
                </a:solidFill>
                <a:effectLst/>
                <a:latin typeface="Twinkl Cursive Looped" panose="02000000000000000000" pitchFamily="2" charset="0"/>
                <a:ea typeface="Times New Roman" panose="02020603050405020304" pitchFamily="18" charset="0"/>
              </a:rPr>
              <a:t>Tubarjal</a:t>
            </a:r>
            <a:r>
              <a:rPr lang="en-GB" sz="3600" dirty="0">
                <a:solidFill>
                  <a:srgbClr val="000000"/>
                </a:solidFill>
                <a:effectLst/>
                <a:latin typeface="Twinkl Cursive Looped" panose="02000000000000000000" pitchFamily="2" charset="0"/>
                <a:ea typeface="Times New Roman" panose="02020603050405020304" pitchFamily="18" charset="0"/>
              </a:rPr>
              <a:t> lies in the Arabian Desert, a dry region where little used to grow.  In 2004, to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opportunity</a:t>
            </a:r>
            <a:r>
              <a:rPr lang="en-GB" sz="3600" dirty="0">
                <a:solidFill>
                  <a:srgbClr val="000000"/>
                </a:solidFill>
                <a:effectLst/>
                <a:latin typeface="Twinkl Cursive Looped" panose="02000000000000000000" pitchFamily="2" charset="0"/>
                <a:ea typeface="Times New Roman" panose="02020603050405020304" pitchFamily="18" charset="0"/>
              </a:rPr>
              <a:t> to set up irrigation transformed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immense</a:t>
            </a:r>
            <a:r>
              <a:rPr lang="en-GB" sz="3600" dirty="0">
                <a:solidFill>
                  <a:srgbClr val="000000"/>
                </a:solidFill>
                <a:effectLst/>
                <a:latin typeface="Twinkl Cursive Looped" panose="02000000000000000000" pitchFamily="2" charset="0"/>
                <a:ea typeface="Times New Roman" panose="02020603050405020304" pitchFamily="18" charset="0"/>
              </a:rPr>
              <a:t> landscape.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Vast</a:t>
            </a:r>
            <a:r>
              <a:rPr lang="en-GB" sz="3600" dirty="0">
                <a:solidFill>
                  <a:srgbClr val="000000"/>
                </a:solidFill>
                <a:effectLst/>
                <a:latin typeface="Twinkl Cursive Looped" panose="02000000000000000000" pitchFamily="2" charset="0"/>
                <a:ea typeface="Times New Roman" panose="02020603050405020304" pitchFamily="18" charset="0"/>
              </a:rPr>
              <a:t> fields were created, each irrigated by a spinning arm pumping out water from deep underground.  Food production for the town has greatly increased but how long will the water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accommodate</a:t>
            </a:r>
            <a:r>
              <a:rPr lang="en-GB" sz="3600" dirty="0">
                <a:solidFill>
                  <a:srgbClr val="000000"/>
                </a:solidFill>
                <a:effectLst/>
                <a:latin typeface="Twinkl Cursive Looped" panose="02000000000000000000" pitchFamily="2" charset="0"/>
                <a:ea typeface="Times New Roman" panose="02020603050405020304" pitchFamily="18" charset="0"/>
              </a:rPr>
              <a:t> this town?  That is the question the residents of the area are asking each other.</a:t>
            </a:r>
          </a:p>
        </p:txBody>
      </p:sp>
    </p:spTree>
    <p:extLst>
      <p:ext uri="{BB962C8B-B14F-4D97-AF65-F5344CB8AC3E}">
        <p14:creationId xmlns:p14="http://schemas.microsoft.com/office/powerpoint/2010/main" val="5063784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1276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suggest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put forward for consideration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Image result for suggest clipart">
            <a:extLst>
              <a:ext uri="{FF2B5EF4-FFF2-40B4-BE49-F238E27FC236}">
                <a16:creationId xmlns:a16="http://schemas.microsoft.com/office/drawing/2014/main" id="{AD1A632B-BCCD-3A1E-978D-01491699E4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790" y="310243"/>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51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In 2004, to opportunity to set up irrigation transformed the immense landscape.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5040721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Spring 2</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34940263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C5D9C70-B32E-B03E-C16A-47DAD86BF347}"/>
              </a:ext>
            </a:extLst>
          </p:cNvPr>
          <p:cNvPicPr>
            <a:picLocks noChangeAspect="1"/>
          </p:cNvPicPr>
          <p:nvPr/>
        </p:nvPicPr>
        <p:blipFill rotWithShape="1">
          <a:blip r:embed="rId2"/>
          <a:srcRect l="15134" t="14744" r="14152" b="12362"/>
          <a:stretch/>
        </p:blipFill>
        <p:spPr>
          <a:xfrm>
            <a:off x="179614" y="0"/>
            <a:ext cx="11756572" cy="6813468"/>
          </a:xfrm>
          <a:prstGeom prst="rect">
            <a:avLst/>
          </a:prstGeom>
        </p:spPr>
      </p:pic>
    </p:spTree>
    <p:extLst>
      <p:ext uri="{BB962C8B-B14F-4D97-AF65-F5344CB8AC3E}">
        <p14:creationId xmlns:p14="http://schemas.microsoft.com/office/powerpoint/2010/main" val="399648483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98826781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231885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sufficient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93272" y="1727051"/>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rPr>
              <a:t> </a:t>
            </a:r>
            <a:r>
              <a:rPr lang="en-GB" sz="4800" dirty="0">
                <a:solidFill>
                  <a:prstClr val="black"/>
                </a:solidFill>
                <a:latin typeface="Twinkl Cursive Looped" panose="02000000000000000000" pitchFamily="2" charset="0"/>
              </a:rPr>
              <a:t>enough; adequate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5130" name="Picture 10" descr="Image result for sufficient clipart">
            <a:extLst>
              <a:ext uri="{FF2B5EF4-FFF2-40B4-BE49-F238E27FC236}">
                <a16:creationId xmlns:a16="http://schemas.microsoft.com/office/drawing/2014/main" id="{1A0D48DF-54AB-AFC2-C58F-7B35A8BC06C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571"/>
          <a:stretch/>
        </p:blipFill>
        <p:spPr bwMode="auto">
          <a:xfrm>
            <a:off x="288811" y="0"/>
            <a:ext cx="2372745" cy="2440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323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suggest</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819991"/>
            <a:ext cx="11614375" cy="1046440"/>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put forward for consideration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0250" name="Picture 10" descr="Image result for suggest clipart">
            <a:extLst>
              <a:ext uri="{FF2B5EF4-FFF2-40B4-BE49-F238E27FC236}">
                <a16:creationId xmlns:a16="http://schemas.microsoft.com/office/drawing/2014/main" id="{AD1A632B-BCCD-3A1E-978D-01491699E4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790" y="310243"/>
            <a:ext cx="1590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2997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74915" y="1398981"/>
            <a:ext cx="10515600" cy="1481650"/>
          </a:xfrm>
        </p:spPr>
        <p:txBody>
          <a:bodyPr>
            <a:normAutofit/>
          </a:bodyPr>
          <a:lstStyle/>
          <a:p>
            <a:pPr algn="ctr"/>
            <a:r>
              <a:rPr lang="en-GB" dirty="0">
                <a:latin typeface="Twinkl Cursive Looped" panose="02000000000000000000" pitchFamily="2" charset="0"/>
              </a:rPr>
              <a:t>Sound ow</a:t>
            </a:r>
          </a:p>
        </p:txBody>
      </p:sp>
      <p:sp>
        <p:nvSpPr>
          <p:cNvPr id="3" name="Title 1">
            <a:extLst>
              <a:ext uri="{FF2B5EF4-FFF2-40B4-BE49-F238E27FC236}">
                <a16:creationId xmlns:a16="http://schemas.microsoft.com/office/drawing/2014/main" id="{C5BBA836-EA08-6CA6-F7E6-191D88960261}"/>
              </a:ext>
            </a:extLst>
          </p:cNvPr>
          <p:cNvSpPr txBox="1">
            <a:spLocks/>
          </p:cNvSpPr>
          <p:nvPr/>
        </p:nvSpPr>
        <p:spPr>
          <a:xfrm>
            <a:off x="831850" y="30808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ow</a:t>
            </a:r>
          </a:p>
        </p:txBody>
      </p:sp>
    </p:spTree>
    <p:extLst>
      <p:ext uri="{BB962C8B-B14F-4D97-AF65-F5344CB8AC3E}">
        <p14:creationId xmlns:p14="http://schemas.microsoft.com/office/powerpoint/2010/main" val="34493615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bestow   </a:t>
            </a:r>
          </a:p>
        </p:txBody>
      </p:sp>
      <p:sp>
        <p:nvSpPr>
          <p:cNvPr id="3" name="Rectangle 2">
            <a:extLst>
              <a:ext uri="{FF2B5EF4-FFF2-40B4-BE49-F238E27FC236}">
                <a16:creationId xmlns:a16="http://schemas.microsoft.com/office/drawing/2014/main" id="{13BB5EC0-7A96-4D29-A835-6FAE896C31A4}"/>
              </a:ext>
            </a:extLst>
          </p:cNvPr>
          <p:cNvSpPr/>
          <p:nvPr/>
        </p:nvSpPr>
        <p:spPr>
          <a:xfrm>
            <a:off x="6515099" y="3551633"/>
            <a:ext cx="1077686"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0050" name="Picture 2" descr="Image result for bestow clipart">
            <a:extLst>
              <a:ext uri="{FF2B5EF4-FFF2-40B4-BE49-F238E27FC236}">
                <a16:creationId xmlns:a16="http://schemas.microsoft.com/office/drawing/2014/main" id="{0A3F088D-3AE5-50C9-83AA-52BCDA1F5B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455" y="710293"/>
            <a:ext cx="1552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493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0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shown</a:t>
            </a:r>
          </a:p>
        </p:txBody>
      </p:sp>
      <p:sp>
        <p:nvSpPr>
          <p:cNvPr id="3" name="Rectangle 2">
            <a:extLst>
              <a:ext uri="{FF2B5EF4-FFF2-40B4-BE49-F238E27FC236}">
                <a16:creationId xmlns:a16="http://schemas.microsoft.com/office/drawing/2014/main" id="{0366E0B6-702E-4814-82C6-08CA2D13F3C9}"/>
              </a:ext>
            </a:extLst>
          </p:cNvPr>
          <p:cNvSpPr/>
          <p:nvPr/>
        </p:nvSpPr>
        <p:spPr>
          <a:xfrm>
            <a:off x="5780314" y="3624940"/>
            <a:ext cx="1061358" cy="9538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9026" name="Picture 2" descr="Image result for shown clipart">
            <a:extLst>
              <a:ext uri="{FF2B5EF4-FFF2-40B4-BE49-F238E27FC236}">
                <a16:creationId xmlns:a16="http://schemas.microsoft.com/office/drawing/2014/main" id="{AB165108-5069-E60D-F0C6-6E594A236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1" y="530679"/>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138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9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74915" y="1398981"/>
            <a:ext cx="10515600" cy="1481650"/>
          </a:xfrm>
        </p:spPr>
        <p:txBody>
          <a:bodyPr>
            <a:normAutofit/>
          </a:bodyPr>
          <a:lstStyle/>
          <a:p>
            <a:pPr algn="ctr"/>
            <a:r>
              <a:rPr lang="en-GB" dirty="0">
                <a:latin typeface="Twinkl Cursive Looped" panose="02000000000000000000" pitchFamily="2" charset="0"/>
              </a:rPr>
              <a:t>Sound ow</a:t>
            </a:r>
          </a:p>
        </p:txBody>
      </p:sp>
      <p:sp>
        <p:nvSpPr>
          <p:cNvPr id="3" name="Title 1">
            <a:extLst>
              <a:ext uri="{FF2B5EF4-FFF2-40B4-BE49-F238E27FC236}">
                <a16:creationId xmlns:a16="http://schemas.microsoft.com/office/drawing/2014/main" id="{C5BBA836-EA08-6CA6-F7E6-191D88960261}"/>
              </a:ext>
            </a:extLst>
          </p:cNvPr>
          <p:cNvSpPr txBox="1">
            <a:spLocks/>
          </p:cNvSpPr>
          <p:nvPr/>
        </p:nvSpPr>
        <p:spPr>
          <a:xfrm>
            <a:off x="831850" y="3080825"/>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ow</a:t>
            </a:r>
          </a:p>
        </p:txBody>
      </p:sp>
    </p:spTree>
    <p:extLst>
      <p:ext uri="{BB962C8B-B14F-4D97-AF65-F5344CB8AC3E}">
        <p14:creationId xmlns:p14="http://schemas.microsoft.com/office/powerpoint/2010/main" val="156502318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35220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011553"/>
            <a:ext cx="10515600" cy="1481650"/>
          </a:xfrm>
        </p:spPr>
        <p:txBody>
          <a:bodyPr>
            <a:normAutofit fontScale="90000"/>
          </a:bodyPr>
          <a:lstStyle/>
          <a:p>
            <a:pPr algn="ctr"/>
            <a:r>
              <a:rPr lang="en-GB" dirty="0">
                <a:latin typeface="Twinkl Cursive Looped" panose="02000000000000000000" pitchFamily="2" charset="0"/>
              </a:rPr>
              <a:t>Synonyms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Antonyms </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46260877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Synonym - </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 word or phrase that means exactly or nearly the same as another word or phrase in the same language, for example shut is a synonym of close</a:t>
            </a:r>
          </a:p>
        </p:txBody>
      </p:sp>
    </p:spTree>
    <p:extLst>
      <p:ext uri="{BB962C8B-B14F-4D97-AF65-F5344CB8AC3E}">
        <p14:creationId xmlns:p14="http://schemas.microsoft.com/office/powerpoint/2010/main" val="425174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Antonym - </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a word opposite in meaning to another (e.g. bad and good)</a:t>
            </a:r>
          </a:p>
        </p:txBody>
      </p:sp>
    </p:spTree>
    <p:extLst>
      <p:ext uri="{BB962C8B-B14F-4D97-AF65-F5344CB8AC3E}">
        <p14:creationId xmlns:p14="http://schemas.microsoft.com/office/powerpoint/2010/main" val="211481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1186711"/>
            <a:ext cx="10515600" cy="1481650"/>
          </a:xfrm>
        </p:spPr>
        <p:txBody>
          <a:bodyPr>
            <a:normAutofit/>
          </a:bodyPr>
          <a:lstStyle/>
          <a:p>
            <a:pPr algn="ctr"/>
            <a:r>
              <a:rPr lang="en-GB" dirty="0">
                <a:latin typeface="Twinkl Cursive Looped" panose="02000000000000000000" pitchFamily="2" charset="0"/>
              </a:rPr>
              <a:t>Synonyms and Antonyms of…</a:t>
            </a:r>
          </a:p>
        </p:txBody>
      </p:sp>
      <p:sp>
        <p:nvSpPr>
          <p:cNvPr id="4" name="Title 1">
            <a:extLst>
              <a:ext uri="{FF2B5EF4-FFF2-40B4-BE49-F238E27FC236}">
                <a16:creationId xmlns:a16="http://schemas.microsoft.com/office/drawing/2014/main" id="{D535F987-B6BB-449C-A0AF-1FAAD87B9AF1}"/>
              </a:ext>
            </a:extLst>
          </p:cNvPr>
          <p:cNvSpPr txBox="1">
            <a:spLocks/>
          </p:cNvSpPr>
          <p:nvPr/>
        </p:nvSpPr>
        <p:spPr>
          <a:xfrm>
            <a:off x="838200" y="3694507"/>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big</a:t>
            </a:r>
          </a:p>
        </p:txBody>
      </p:sp>
    </p:spTree>
    <p:extLst>
      <p:ext uri="{BB962C8B-B14F-4D97-AF65-F5344CB8AC3E}">
        <p14:creationId xmlns:p14="http://schemas.microsoft.com/office/powerpoint/2010/main" val="346111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miniature   </a:t>
            </a:r>
          </a:p>
        </p:txBody>
      </p:sp>
      <p:pic>
        <p:nvPicPr>
          <p:cNvPr id="102402" name="Picture 2" descr="Hand Holding Tiny Car Royalty Free SVG, Cliparts, Vectors, And Stock  Illustration. Image 19128787.">
            <a:extLst>
              <a:ext uri="{FF2B5EF4-FFF2-40B4-BE49-F238E27FC236}">
                <a16:creationId xmlns:a16="http://schemas.microsoft.com/office/drawing/2014/main" id="{CFB0764F-8C9A-6EC1-CD22-96E293A516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59" y="481693"/>
            <a:ext cx="2105025"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041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miniscule  </a:t>
            </a:r>
          </a:p>
        </p:txBody>
      </p:sp>
      <p:pic>
        <p:nvPicPr>
          <p:cNvPr id="101380" name="Picture 4" descr="Minuscule Clipart and Stock Illustrations. 453 Minuscule vector EPS  illustrations and drawings available to search from thousands of royalty  free clip art graphic designers.">
            <a:extLst>
              <a:ext uri="{FF2B5EF4-FFF2-40B4-BE49-F238E27FC236}">
                <a16:creationId xmlns:a16="http://schemas.microsoft.com/office/drawing/2014/main" id="{D12C03FD-C607-7CE0-9DE9-0EEBDAA94EB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531"/>
          <a:stretch/>
        </p:blipFill>
        <p:spPr bwMode="auto">
          <a:xfrm>
            <a:off x="466045" y="423182"/>
            <a:ext cx="263842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6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13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insignificant </a:t>
            </a:r>
          </a:p>
        </p:txBody>
      </p:sp>
      <p:pic>
        <p:nvPicPr>
          <p:cNvPr id="100354" name="Picture 2" descr="Insignificant Stock Illustration Images. 203 Insignificant illustrations  available to search from thousands of royalty free EPS vector clip art  graphics image creators.">
            <a:extLst>
              <a:ext uri="{FF2B5EF4-FFF2-40B4-BE49-F238E27FC236}">
                <a16:creationId xmlns:a16="http://schemas.microsoft.com/office/drawing/2014/main" id="{17EAC6D8-6227-E311-5792-D8E1E636893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0745"/>
          <a:stretch/>
        </p:blipFill>
        <p:spPr bwMode="auto">
          <a:xfrm>
            <a:off x="281668" y="263299"/>
            <a:ext cx="1955346"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604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03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miniature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dirty="0" err="1">
                <a:solidFill>
                  <a:prstClr val="black"/>
                </a:solidFill>
                <a:latin typeface="Twinkl Cursive Looped" panose="02000000000000000000" pitchFamily="2" charset="0"/>
                <a:ea typeface="+mj-ea"/>
                <a:cs typeface="+mj-cs"/>
              </a:rPr>
              <a:t>anto</a:t>
            </a:r>
            <a:r>
              <a:rPr lang="en-GB" sz="6000" noProof="0" dirty="0" err="1">
                <a:solidFill>
                  <a:prstClr val="black"/>
                </a:solidFill>
                <a:latin typeface="Twinkl Cursive Looped" panose="02000000000000000000" pitchFamily="2" charset="0"/>
                <a:ea typeface="+mj-ea"/>
                <a:cs typeface="+mj-cs"/>
              </a:rPr>
              <a:t>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very small of its kind </a:t>
            </a:r>
          </a:p>
        </p:txBody>
      </p:sp>
      <p:pic>
        <p:nvPicPr>
          <p:cNvPr id="3" name="Picture 2" descr="Hand Holding Tiny Car Royalty Free SVG, Cliparts, Vectors, And Stock  Illustration. Image 19128787.">
            <a:extLst>
              <a:ext uri="{FF2B5EF4-FFF2-40B4-BE49-F238E27FC236}">
                <a16:creationId xmlns:a16="http://schemas.microsoft.com/office/drawing/2014/main" id="{A135C40D-E2B0-9A0C-7461-4FB4BD1012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59" y="481693"/>
            <a:ext cx="2105025" cy="2171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057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miniscule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dirty="0" err="1">
                <a:solidFill>
                  <a:prstClr val="black"/>
                </a:solidFill>
                <a:latin typeface="Twinkl Cursive Looped" panose="02000000000000000000" pitchFamily="2" charset="0"/>
                <a:ea typeface="+mj-ea"/>
                <a:cs typeface="+mj-cs"/>
              </a:rPr>
              <a:t>anto</a:t>
            </a:r>
            <a:r>
              <a:rPr lang="en-GB" sz="6000" noProof="0" dirty="0" err="1">
                <a:solidFill>
                  <a:prstClr val="black"/>
                </a:solidFill>
                <a:latin typeface="Twinkl Cursive Looped" panose="02000000000000000000" pitchFamily="2" charset="0"/>
                <a:ea typeface="+mj-ea"/>
                <a:cs typeface="+mj-cs"/>
              </a:rPr>
              <a:t>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extremely small; tiny </a:t>
            </a:r>
          </a:p>
        </p:txBody>
      </p:sp>
      <p:pic>
        <p:nvPicPr>
          <p:cNvPr id="4" name="Picture 4" descr="Minuscule Clipart and Stock Illustrations. 453 Minuscule vector EPS  illustrations and drawings available to search from thousands of royalty  free clip art graphic designers.">
            <a:extLst>
              <a:ext uri="{FF2B5EF4-FFF2-40B4-BE49-F238E27FC236}">
                <a16:creationId xmlns:a16="http://schemas.microsoft.com/office/drawing/2014/main" id="{0ADF8E4D-9C00-E24A-1518-D41D36A02B6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4531"/>
          <a:stretch/>
        </p:blipFill>
        <p:spPr bwMode="auto">
          <a:xfrm>
            <a:off x="466045" y="423182"/>
            <a:ext cx="2638425"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4355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shallow   </a:t>
            </a:r>
          </a:p>
        </p:txBody>
      </p:sp>
      <p:sp>
        <p:nvSpPr>
          <p:cNvPr id="3" name="Rectangle 2">
            <a:extLst>
              <a:ext uri="{FF2B5EF4-FFF2-40B4-BE49-F238E27FC236}">
                <a16:creationId xmlns:a16="http://schemas.microsoft.com/office/drawing/2014/main" id="{13BB5EC0-7A96-4D29-A835-6FAE896C31A4}"/>
              </a:ext>
            </a:extLst>
          </p:cNvPr>
          <p:cNvSpPr/>
          <p:nvPr/>
        </p:nvSpPr>
        <p:spPr>
          <a:xfrm>
            <a:off x="6760028" y="3551633"/>
            <a:ext cx="1077686" cy="7571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4" name="Picture 10" descr="Image result for shallow clipart">
            <a:extLst>
              <a:ext uri="{FF2B5EF4-FFF2-40B4-BE49-F238E27FC236}">
                <a16:creationId xmlns:a16="http://schemas.microsoft.com/office/drawing/2014/main" id="{586409F0-CB3F-9361-068D-DC34213AB2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5325" y="400050"/>
            <a:ext cx="2114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39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insignificant </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022961"/>
            <a:ext cx="11673568" cy="1292662"/>
          </a:xfrm>
          <a:prstGeom prst="rect">
            <a:avLst/>
          </a:prstGeom>
          <a:noFill/>
        </p:spPr>
        <p:txBody>
          <a:bodyPr wrap="square">
            <a:spAutoFit/>
          </a:bodyPr>
          <a:lstStyle/>
          <a:p>
            <a:pPr algn="ctr"/>
            <a:r>
              <a:rPr lang="en-GB" sz="6000" dirty="0" err="1">
                <a:solidFill>
                  <a:prstClr val="black"/>
                </a:solidFill>
                <a:latin typeface="Twinkl Cursive Looped" panose="02000000000000000000" pitchFamily="2" charset="0"/>
                <a:ea typeface="+mj-ea"/>
                <a:cs typeface="+mj-cs"/>
              </a:rPr>
              <a:t>anto</a:t>
            </a:r>
            <a:r>
              <a:rPr lang="en-GB" sz="6000" noProof="0" dirty="0" err="1">
                <a:solidFill>
                  <a:prstClr val="black"/>
                </a:solidFill>
                <a:latin typeface="Twinkl Cursive Looped" panose="02000000000000000000" pitchFamily="2" charset="0"/>
                <a:ea typeface="+mj-ea"/>
                <a:cs typeface="+mj-cs"/>
              </a:rPr>
              <a:t>nym</a:t>
            </a:r>
            <a:r>
              <a:rPr lang="en-GB" sz="6000" noProof="0" dirty="0">
                <a:solidFill>
                  <a:prstClr val="black"/>
                </a:solidFill>
                <a:latin typeface="Twinkl Cursive Looped" panose="02000000000000000000" pitchFamily="2" charset="0"/>
                <a:ea typeface="+mj-ea"/>
                <a:cs typeface="+mj-cs"/>
              </a:rPr>
              <a:t> of big</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too small or unimportant to be worth consideration </a:t>
            </a:r>
          </a:p>
        </p:txBody>
      </p:sp>
      <p:pic>
        <p:nvPicPr>
          <p:cNvPr id="4" name="Picture 2" descr="Insignificant Stock Illustration Images. 203 Insignificant illustrations  available to search from thousands of royalty free EPS vector clip art  graphics image creators.">
            <a:extLst>
              <a:ext uri="{FF2B5EF4-FFF2-40B4-BE49-F238E27FC236}">
                <a16:creationId xmlns:a16="http://schemas.microsoft.com/office/drawing/2014/main" id="{2EF7EDB5-E2E8-94BA-3B55-BB3CCA4A38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0745"/>
          <a:stretch/>
        </p:blipFill>
        <p:spPr bwMode="auto">
          <a:xfrm>
            <a:off x="281668" y="263299"/>
            <a:ext cx="1955346"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9486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Sometimes children are dressed as miniature adults.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429453" y="3771900"/>
            <a:ext cx="3118303"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347737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A fragment of DNA is minuscule.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35686" y="3615416"/>
            <a:ext cx="3380013" cy="76744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81024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sum required was insignificant.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92782" y="3668653"/>
            <a:ext cx="3788231" cy="9538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a:t>
            </a:r>
            <a:endParaRPr lang="en-GB" i="1" dirty="0"/>
          </a:p>
        </p:txBody>
      </p:sp>
    </p:spTree>
    <p:extLst>
      <p:ext uri="{BB962C8B-B14F-4D97-AF65-F5344CB8AC3E}">
        <p14:creationId xmlns:p14="http://schemas.microsoft.com/office/powerpoint/2010/main" val="2295150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577700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accommodate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107996"/>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(of a building or other area) provide lodging or sufficient space for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4" name="Picture 8" descr="accommodation clipart - Clip Art Library">
            <a:extLst>
              <a:ext uri="{FF2B5EF4-FFF2-40B4-BE49-F238E27FC236}">
                <a16:creationId xmlns:a16="http://schemas.microsoft.com/office/drawing/2014/main" id="{CF2F968A-1B40-696E-B348-FC4450583E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207509"/>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219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09472"/>
            <a:ext cx="11560628" cy="1481650"/>
          </a:xfrm>
        </p:spPr>
        <p:txBody>
          <a:bodyPr>
            <a:normAutofit fontScale="90000"/>
          </a:bodyPr>
          <a:lstStyle/>
          <a:p>
            <a:pPr algn="ctr"/>
            <a:r>
              <a:rPr lang="en-GB" dirty="0">
                <a:latin typeface="Twinkl Cursive Looped" panose="02000000000000000000" pitchFamily="2" charset="0"/>
              </a:rPr>
              <a:t>The cottages accommodate up to six people.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90356" y="2834109"/>
            <a:ext cx="4343401" cy="916188"/>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41274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opportunity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time or set of circumstances that makes it possible to do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202" name="Picture 10" descr="Walk Toward Opportunity | Great PowerPoint ClipArt for Presentations -  PresenterMedia.com">
            <a:extLst>
              <a:ext uri="{FF2B5EF4-FFF2-40B4-BE49-F238E27FC236}">
                <a16:creationId xmlns:a16="http://schemas.microsoft.com/office/drawing/2014/main" id="{443E9AEF-E77B-73FE-984D-583F6CD13E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 y="583067"/>
            <a:ext cx="2209800"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628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night drive gave us the opportunity of spotting rhinos.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7" y="3771900"/>
            <a:ext cx="37719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35947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rhythm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1"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 strong, regular repeated pattern of movement or sound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200" name="Picture 8" descr="musical clipart - Clip Art Library">
            <a:extLst>
              <a:ext uri="{FF2B5EF4-FFF2-40B4-BE49-F238E27FC236}">
                <a16:creationId xmlns:a16="http://schemas.microsoft.com/office/drawing/2014/main" id="{4A605776-1987-22B5-EAF9-AAB2F20D6D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9" y="310243"/>
            <a:ext cx="2876550" cy="1590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763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10930</TotalTime>
  <Words>2818</Words>
  <Application>Microsoft Office PowerPoint</Application>
  <PresentationFormat>Widescreen</PresentationFormat>
  <Paragraphs>404</Paragraphs>
  <Slides>178</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178</vt:i4>
      </vt:variant>
    </vt:vector>
  </HeadingPairs>
  <TitlesOfParts>
    <vt:vector size="184" baseType="lpstr">
      <vt:lpstr>Arial</vt:lpstr>
      <vt:lpstr>Calibri</vt:lpstr>
      <vt:lpstr>Calibri Light</vt:lpstr>
      <vt:lpstr>Times New Roman</vt:lpstr>
      <vt:lpstr>Twinkl Cursive Looped</vt:lpstr>
      <vt:lpstr>Office Theme</vt:lpstr>
      <vt:lpstr>Spelling Y6</vt:lpstr>
      <vt:lpstr>PowerPoint Presentation</vt:lpstr>
      <vt:lpstr>PowerPoint Presentation</vt:lpstr>
      <vt:lpstr>Let’s Revisit and Review…</vt:lpstr>
      <vt:lpstr>Do you remember this challenge word?</vt:lpstr>
      <vt:lpstr>sufficient </vt:lpstr>
      <vt:lpstr>suggest</vt:lpstr>
      <vt:lpstr>Sound ow</vt:lpstr>
      <vt:lpstr>shallow   </vt:lpstr>
      <vt:lpstr>window</vt:lpstr>
      <vt:lpstr>blown</vt:lpstr>
      <vt:lpstr>Let’s Teach and Practise</vt:lpstr>
      <vt:lpstr>Synonyms    Antonyms  </vt:lpstr>
      <vt:lpstr>Synonym - </vt:lpstr>
      <vt:lpstr>Antonym - </vt:lpstr>
      <vt:lpstr>Synonyms and Antonyms of…</vt:lpstr>
      <vt:lpstr>immense   </vt:lpstr>
      <vt:lpstr>vast  </vt:lpstr>
      <vt:lpstr>gigantic</vt:lpstr>
      <vt:lpstr>immense </vt:lpstr>
      <vt:lpstr>vast</vt:lpstr>
      <vt:lpstr>gigantic </vt:lpstr>
      <vt:lpstr>The cost of restoration has been immense.</vt:lpstr>
      <vt:lpstr>The desert is a vast expanse of sand.</vt:lpstr>
      <vt:lpstr> A gigantic concrete tower loomed up ahead.</vt:lpstr>
      <vt:lpstr>New CHALLENGE words.</vt:lpstr>
      <vt:lpstr>accommodate  </vt:lpstr>
      <vt:lpstr>The cottages accommodate up to six people. </vt:lpstr>
      <vt:lpstr>opportunity  </vt:lpstr>
      <vt:lpstr>The night drive gave us the opportunity of spotting rhinos. </vt:lpstr>
      <vt:lpstr>rhythm  </vt:lpstr>
      <vt:lpstr>Ruth listened to the rhythm of his breathing. </vt:lpstr>
      <vt:lpstr>Let’s Practise and Apply.</vt:lpstr>
      <vt:lpstr>Fragile Earth  Tubarjal, Saudi Arabia     The miniscule town of Tubarjal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vt:lpstr>
      <vt:lpstr>Fragile Earth  Tubarjal, Saudi Arabia     The miniscule town of Tubarjal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vt:lpstr>
      <vt:lpstr>Write this sentence as I dictate it to you.</vt:lpstr>
      <vt:lpstr>The miniscule town of Tubarjal lies in the Arabian Desert, a dry region where little used to grow. </vt:lpstr>
      <vt:lpstr>PowerPoint Presentation</vt:lpstr>
      <vt:lpstr>PowerPoint Presentation</vt:lpstr>
      <vt:lpstr>Let’s Revisit and Review…</vt:lpstr>
      <vt:lpstr>Do you remember this challenge word?</vt:lpstr>
      <vt:lpstr>sufficient </vt:lpstr>
      <vt:lpstr>suggest</vt:lpstr>
      <vt:lpstr>Sound ow</vt:lpstr>
      <vt:lpstr>known</vt:lpstr>
      <vt:lpstr>thrown</vt:lpstr>
      <vt:lpstr>bellow</vt:lpstr>
      <vt:lpstr>Let’s Teach and Practise</vt:lpstr>
      <vt:lpstr>Synonyms    Antonyms  </vt:lpstr>
      <vt:lpstr>Synonym - </vt:lpstr>
      <vt:lpstr>Antonym - </vt:lpstr>
      <vt:lpstr>Synonyms and Antonyms of…</vt:lpstr>
      <vt:lpstr>gargantuan   </vt:lpstr>
      <vt:lpstr>mammoth  </vt:lpstr>
      <vt:lpstr>gargantuan </vt:lpstr>
      <vt:lpstr>MAMMOTH</vt:lpstr>
      <vt:lpstr>The tiger has a gargantuan appetite.</vt:lpstr>
      <vt:lpstr>Twitter is a mammoth corporation.</vt:lpstr>
      <vt:lpstr>New CHALLENGE words.</vt:lpstr>
      <vt:lpstr>accommodate  </vt:lpstr>
      <vt:lpstr>The cottages accommodate up to six people. </vt:lpstr>
      <vt:lpstr>opportunity  </vt:lpstr>
      <vt:lpstr>The night drive gave us the opportunity of spotting rhinos. </vt:lpstr>
      <vt:lpstr>rhythm  </vt:lpstr>
      <vt:lpstr>Ruth listened to the rhythm of his breathing. </vt:lpstr>
      <vt:lpstr>Let’s Practise and Apply.</vt:lpstr>
      <vt:lpstr>Fragile Earth  Tubarjal, Saudi Arabia     The miniscule town of Tubarjal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vt:lpstr>
      <vt:lpstr>Fragile Earth  Tubarjal, Saudi Arabia     The miniscule town of Tubarjal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vt:lpstr>
      <vt:lpstr>Write this sentence as I dictate it to you.</vt:lpstr>
      <vt:lpstr>In 2004, to opportunity to set up irrigation transformed the immense landscape. </vt:lpstr>
      <vt:lpstr>PowerPoint Presentation</vt:lpstr>
      <vt:lpstr>PowerPoint Presentation</vt:lpstr>
      <vt:lpstr>Let’s Revisit and Review…</vt:lpstr>
      <vt:lpstr>Do you remember this challenge word?</vt:lpstr>
      <vt:lpstr>sufficient </vt:lpstr>
      <vt:lpstr>suggest</vt:lpstr>
      <vt:lpstr>Sound ow</vt:lpstr>
      <vt:lpstr>bestow   </vt:lpstr>
      <vt:lpstr>shown</vt:lpstr>
      <vt:lpstr>Let’s Teach and Practise</vt:lpstr>
      <vt:lpstr>Synonyms    Antonyms  </vt:lpstr>
      <vt:lpstr>Synonym - </vt:lpstr>
      <vt:lpstr>Antonym - </vt:lpstr>
      <vt:lpstr>Synonyms and Antonyms of…</vt:lpstr>
      <vt:lpstr>miniature   </vt:lpstr>
      <vt:lpstr>miniscule  </vt:lpstr>
      <vt:lpstr>insignificant </vt:lpstr>
      <vt:lpstr>miniature </vt:lpstr>
      <vt:lpstr>miniscule </vt:lpstr>
      <vt:lpstr>insignificant </vt:lpstr>
      <vt:lpstr>Sometimes children are dressed as miniature adults.</vt:lpstr>
      <vt:lpstr>A fragment of DNA is minuscule.</vt:lpstr>
      <vt:lpstr> The sum required was insignificant.</vt:lpstr>
      <vt:lpstr>New CHALLENGE words.</vt:lpstr>
      <vt:lpstr>accommodate  </vt:lpstr>
      <vt:lpstr>The cottages accommodate up to six people. </vt:lpstr>
      <vt:lpstr>opportunity  </vt:lpstr>
      <vt:lpstr>The night drive gave us the opportunity of spotting rhinos. </vt:lpstr>
      <vt:lpstr>rhythm  </vt:lpstr>
      <vt:lpstr>Ruth listened to the rhythm of his breathing. </vt:lpstr>
      <vt:lpstr>Let’s Practise and Apply.</vt:lpstr>
      <vt:lpstr>Fragile Earth  Tubarjal, Saudi Arabia     The miniscule town of Tubarjal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vt:lpstr>
      <vt:lpstr>Fragile Earth  Tubarjal, Saudi Arabia     The miniscule town of Tubarjal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vt:lpstr>
      <vt:lpstr>Write this sentence as I dictate it to you.</vt:lpstr>
      <vt:lpstr>Vast fields were created, each irrigated by a spinning arm pumping out water from deep underground. </vt:lpstr>
      <vt:lpstr>PowerPoint Presentation</vt:lpstr>
      <vt:lpstr>PowerPoint Presentation</vt:lpstr>
      <vt:lpstr>Let’s Revisit and Review…</vt:lpstr>
      <vt:lpstr>Do you remember this challenge word?</vt:lpstr>
      <vt:lpstr>sufficient </vt:lpstr>
      <vt:lpstr>suggest</vt:lpstr>
      <vt:lpstr>Sound ow</vt:lpstr>
      <vt:lpstr>unknown</vt:lpstr>
      <vt:lpstr>sown</vt:lpstr>
      <vt:lpstr>Let’s Teach and Practise</vt:lpstr>
      <vt:lpstr>Synonyms    Antonyms  </vt:lpstr>
      <vt:lpstr>Synonym - </vt:lpstr>
      <vt:lpstr>Antonym - </vt:lpstr>
      <vt:lpstr>Synonyms and Antonyms of…</vt:lpstr>
      <vt:lpstr>microscopic   </vt:lpstr>
      <vt:lpstr>petite  </vt:lpstr>
      <vt:lpstr>microscopic </vt:lpstr>
      <vt:lpstr>petite</vt:lpstr>
      <vt:lpstr>A virus is microscopic. </vt:lpstr>
      <vt:lpstr>She was petite. </vt:lpstr>
      <vt:lpstr>New CHALLENGE words.</vt:lpstr>
      <vt:lpstr>accommodate  </vt:lpstr>
      <vt:lpstr>The cottages accommodate up to six people. </vt:lpstr>
      <vt:lpstr>opportunity  </vt:lpstr>
      <vt:lpstr>The night drive gave us the opportunity of spotting rhinos. </vt:lpstr>
      <vt:lpstr>rhythm  </vt:lpstr>
      <vt:lpstr>Ruth listened to the rhythm of his breathing. </vt:lpstr>
      <vt:lpstr>Let’s Practise and Apply.</vt:lpstr>
      <vt:lpstr>Fragile Earth  Tubarjal, Saudi Arabia     The miniscule town of Tubarjal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vt:lpstr>
      <vt:lpstr>Fragile Earth  Tubarjal, Saudi Arabia     The miniscule town of Tubarjal lies in the Arabian Desert, a dry region where little used to grow.  In 2004, to opportunity to set up irrigation transformed the immense landscape.  Vast fields were created, each irrigated by a spinning arm pumping out water from deep underground.  Food production for the town has greatly increased but how long will the water accommodate this town?  That is the question the residents of the area are asking each other.</vt:lpstr>
      <vt:lpstr>Write this sentence as I dictate it to you.</vt:lpstr>
      <vt:lpstr>Food production for the town has greatly increased but how long will the water accommodate this town? </vt:lpstr>
      <vt:lpstr>PowerPoint Presentation</vt:lpstr>
      <vt:lpstr>PowerPoint Presentation</vt:lpstr>
      <vt:lpstr>Old challenge words…</vt:lpstr>
      <vt:lpstr>sufficient</vt:lpstr>
      <vt:lpstr>suggest</vt:lpstr>
      <vt:lpstr>rhyme</vt:lpstr>
      <vt:lpstr>Old spelling rule words…</vt:lpstr>
      <vt:lpstr>shallow</vt:lpstr>
      <vt:lpstr>window</vt:lpstr>
      <vt:lpstr>blown</vt:lpstr>
      <vt:lpstr>known</vt:lpstr>
      <vt:lpstr>thrown</vt:lpstr>
      <vt:lpstr>below</vt:lpstr>
      <vt:lpstr>bestow</vt:lpstr>
      <vt:lpstr>shown</vt:lpstr>
      <vt:lpstr>unknown</vt:lpstr>
      <vt:lpstr>sown</vt:lpstr>
      <vt:lpstr>New spelling rule words…</vt:lpstr>
      <vt:lpstr>immense</vt:lpstr>
      <vt:lpstr>vast</vt:lpstr>
      <vt:lpstr>gigantic </vt:lpstr>
      <vt:lpstr>gargantuan  </vt:lpstr>
      <vt:lpstr>mammoth</vt:lpstr>
      <vt:lpstr>miniature </vt:lpstr>
      <vt:lpstr>miniscule  </vt:lpstr>
      <vt:lpstr>insignificant  </vt:lpstr>
      <vt:lpstr>microscopic</vt:lpstr>
      <vt:lpstr>petite</vt:lpstr>
      <vt:lpstr>New challenge words…</vt:lpstr>
      <vt:lpstr>accommodate</vt:lpstr>
      <vt:lpstr>opportunity </vt:lpstr>
      <vt:lpstr>rhythm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12</cp:revision>
  <cp:lastPrinted>2022-05-27T07:40:55Z</cp:lastPrinted>
  <dcterms:created xsi:type="dcterms:W3CDTF">2022-03-23T13:56:57Z</dcterms:created>
  <dcterms:modified xsi:type="dcterms:W3CDTF">2022-12-21T15:41:38Z</dcterms:modified>
</cp:coreProperties>
</file>