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7"/>
  </p:notesMasterIdLst>
  <p:sldIdLst>
    <p:sldId id="256" r:id="rId2"/>
    <p:sldId id="322" r:id="rId3"/>
    <p:sldId id="604" r:id="rId4"/>
    <p:sldId id="2546" r:id="rId5"/>
    <p:sldId id="2799" r:id="rId6"/>
    <p:sldId id="1754" r:id="rId7"/>
    <p:sldId id="1755" r:id="rId8"/>
    <p:sldId id="1756" r:id="rId9"/>
    <p:sldId id="1757" r:id="rId10"/>
    <p:sldId id="1758" r:id="rId11"/>
    <p:sldId id="1759" r:id="rId12"/>
    <p:sldId id="1760" r:id="rId13"/>
    <p:sldId id="1761" r:id="rId14"/>
    <p:sldId id="2903" r:id="rId15"/>
    <p:sldId id="2904" r:id="rId16"/>
    <p:sldId id="2905" r:id="rId17"/>
    <p:sldId id="2906" r:id="rId18"/>
    <p:sldId id="1762" r:id="rId19"/>
    <p:sldId id="1763" r:id="rId20"/>
    <p:sldId id="2907" r:id="rId21"/>
    <p:sldId id="1765" r:id="rId22"/>
    <p:sldId id="1764" r:id="rId23"/>
    <p:sldId id="2908" r:id="rId24"/>
    <p:sldId id="1501" r:id="rId25"/>
    <p:sldId id="1502" r:id="rId26"/>
    <p:sldId id="1482" r:id="rId27"/>
    <p:sldId id="1485" r:id="rId28"/>
    <p:sldId id="1505" r:id="rId29"/>
    <p:sldId id="1504" r:id="rId30"/>
    <p:sldId id="1506" r:id="rId31"/>
    <p:sldId id="2518" r:id="rId32"/>
    <p:sldId id="2519" r:id="rId33"/>
    <p:sldId id="2520" r:id="rId34"/>
    <p:sldId id="2994" r:id="rId35"/>
    <p:sldId id="2997" r:id="rId36"/>
    <p:sldId id="2996" r:id="rId37"/>
    <p:sldId id="2995" r:id="rId38"/>
    <p:sldId id="2993" r:id="rId39"/>
    <p:sldId id="2508" r:id="rId40"/>
    <p:sldId id="2510" r:id="rId41"/>
    <p:sldId id="2574" r:id="rId42"/>
    <p:sldId id="2810" r:id="rId43"/>
    <p:sldId id="1891" r:id="rId44"/>
    <p:sldId id="1892" r:id="rId45"/>
    <p:sldId id="1888" r:id="rId46"/>
    <p:sldId id="1889" r:id="rId47"/>
    <p:sldId id="1890" r:id="rId48"/>
    <p:sldId id="1459" r:id="rId49"/>
    <p:sldId id="1462" r:id="rId50"/>
    <p:sldId id="2909" r:id="rId51"/>
    <p:sldId id="1452" r:id="rId52"/>
    <p:sldId id="1453" r:id="rId53"/>
    <p:sldId id="2910" r:id="rId54"/>
    <p:sldId id="2911" r:id="rId55"/>
    <p:sldId id="2912" r:id="rId56"/>
    <p:sldId id="1466" r:id="rId57"/>
    <p:sldId id="2913" r:id="rId58"/>
    <p:sldId id="2914" r:id="rId59"/>
    <p:sldId id="1473" r:id="rId60"/>
    <p:sldId id="2915" r:id="rId61"/>
    <p:sldId id="2916" r:id="rId62"/>
    <p:sldId id="2917" r:id="rId63"/>
    <p:sldId id="2918" r:id="rId64"/>
    <p:sldId id="2919" r:id="rId65"/>
    <p:sldId id="2920" r:id="rId66"/>
    <p:sldId id="2921" r:id="rId67"/>
    <p:sldId id="2525" r:id="rId68"/>
    <p:sldId id="2526" r:id="rId69"/>
    <p:sldId id="2527" r:id="rId70"/>
    <p:sldId id="2989" r:id="rId71"/>
    <p:sldId id="2992" r:id="rId72"/>
    <p:sldId id="2991" r:id="rId73"/>
    <p:sldId id="2990" r:id="rId74"/>
    <p:sldId id="2988" r:id="rId75"/>
    <p:sldId id="2511" r:id="rId76"/>
    <p:sldId id="2509" r:id="rId77"/>
    <p:sldId id="2613" r:id="rId78"/>
    <p:sldId id="2828" r:id="rId79"/>
    <p:sldId id="2008" r:id="rId80"/>
    <p:sldId id="2009" r:id="rId81"/>
    <p:sldId id="2005" r:id="rId82"/>
    <p:sldId id="2006" r:id="rId83"/>
    <p:sldId id="2007" r:id="rId84"/>
    <p:sldId id="2922" r:id="rId85"/>
    <p:sldId id="2923" r:id="rId86"/>
    <p:sldId id="2924" r:id="rId87"/>
    <p:sldId id="2925" r:id="rId88"/>
    <p:sldId id="2926" r:id="rId89"/>
    <p:sldId id="2927" r:id="rId90"/>
    <p:sldId id="2928" r:id="rId91"/>
    <p:sldId id="2929" r:id="rId92"/>
    <p:sldId id="2930" r:id="rId93"/>
    <p:sldId id="2931" r:id="rId94"/>
    <p:sldId id="2932" r:id="rId95"/>
    <p:sldId id="2933" r:id="rId96"/>
    <p:sldId id="2934" r:id="rId97"/>
    <p:sldId id="2935" r:id="rId98"/>
    <p:sldId id="2936" r:id="rId99"/>
    <p:sldId id="2937" r:id="rId100"/>
    <p:sldId id="2938" r:id="rId101"/>
    <p:sldId id="2939" r:id="rId102"/>
    <p:sldId id="2940" r:id="rId103"/>
    <p:sldId id="2532" r:id="rId104"/>
    <p:sldId id="2533" r:id="rId105"/>
    <p:sldId id="2889" r:id="rId106"/>
    <p:sldId id="2984" r:id="rId107"/>
    <p:sldId id="2987" r:id="rId108"/>
    <p:sldId id="2986" r:id="rId109"/>
    <p:sldId id="2985" r:id="rId110"/>
    <p:sldId id="2983" r:id="rId111"/>
    <p:sldId id="2512" r:id="rId112"/>
    <p:sldId id="2513" r:id="rId113"/>
    <p:sldId id="2652" r:id="rId114"/>
    <p:sldId id="2847" r:id="rId115"/>
    <p:sldId id="2124" r:id="rId116"/>
    <p:sldId id="2125" r:id="rId117"/>
    <p:sldId id="2122" r:id="rId118"/>
    <p:sldId id="2123" r:id="rId119"/>
    <p:sldId id="2941" r:id="rId120"/>
    <p:sldId id="2942" r:id="rId121"/>
    <p:sldId id="2943" r:id="rId122"/>
    <p:sldId id="2944" r:id="rId123"/>
    <p:sldId id="2126" r:id="rId124"/>
    <p:sldId id="2127" r:id="rId125"/>
    <p:sldId id="2945" r:id="rId126"/>
    <p:sldId id="2129" r:id="rId127"/>
    <p:sldId id="2128" r:id="rId128"/>
    <p:sldId id="2946" r:id="rId129"/>
    <p:sldId id="2131" r:id="rId130"/>
    <p:sldId id="2130" r:id="rId131"/>
    <p:sldId id="2947" r:id="rId132"/>
    <p:sldId id="2948" r:id="rId133"/>
    <p:sldId id="2949" r:id="rId134"/>
    <p:sldId id="2950" r:id="rId135"/>
    <p:sldId id="2951" r:id="rId136"/>
    <p:sldId id="2952" r:id="rId137"/>
    <p:sldId id="2953" r:id="rId138"/>
    <p:sldId id="2954" r:id="rId139"/>
    <p:sldId id="2539" r:id="rId140"/>
    <p:sldId id="2540" r:id="rId141"/>
    <p:sldId id="2541" r:id="rId142"/>
    <p:sldId id="2979" r:id="rId143"/>
    <p:sldId id="2982" r:id="rId144"/>
    <p:sldId id="2981" r:id="rId145"/>
    <p:sldId id="2980" r:id="rId146"/>
    <p:sldId id="2978" r:id="rId147"/>
    <p:sldId id="2514" r:id="rId148"/>
    <p:sldId id="2515" r:id="rId149"/>
    <p:sldId id="258" r:id="rId150"/>
    <p:sldId id="333" r:id="rId151"/>
    <p:sldId id="2245" r:id="rId152"/>
    <p:sldId id="2246" r:id="rId153"/>
    <p:sldId id="2243" r:id="rId154"/>
    <p:sldId id="2244" r:id="rId155"/>
    <p:sldId id="2955" r:id="rId156"/>
    <p:sldId id="1839" r:id="rId157"/>
    <p:sldId id="267" r:id="rId158"/>
    <p:sldId id="2956" r:id="rId159"/>
    <p:sldId id="2957" r:id="rId160"/>
    <p:sldId id="2958" r:id="rId161"/>
    <p:sldId id="2959" r:id="rId162"/>
    <p:sldId id="1456" r:id="rId163"/>
    <p:sldId id="2960" r:id="rId164"/>
    <p:sldId id="2961" r:id="rId165"/>
    <p:sldId id="2962" r:id="rId166"/>
    <p:sldId id="2963" r:id="rId167"/>
    <p:sldId id="2964" r:id="rId168"/>
    <p:sldId id="2965" r:id="rId169"/>
    <p:sldId id="2966" r:id="rId170"/>
    <p:sldId id="2967" r:id="rId171"/>
    <p:sldId id="2968" r:id="rId172"/>
    <p:sldId id="2969" r:id="rId173"/>
    <p:sldId id="2970" r:id="rId174"/>
    <p:sldId id="2971" r:id="rId175"/>
    <p:sldId id="2972" r:id="rId176"/>
    <p:sldId id="2262" r:id="rId177"/>
    <p:sldId id="2263" r:id="rId178"/>
    <p:sldId id="304" r:id="rId179"/>
    <p:sldId id="318" r:id="rId180"/>
    <p:sldId id="2414" r:id="rId181"/>
    <p:sldId id="2974" r:id="rId182"/>
    <p:sldId id="2975" r:id="rId183"/>
    <p:sldId id="2977" r:id="rId184"/>
    <p:sldId id="2976" r:id="rId185"/>
    <p:sldId id="2973" r:id="rId186"/>
  </p:sldIdLst>
  <p:sldSz cx="12192000" cy="6858000"/>
  <p:notesSz cx="674211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F76940-F58B-4BA8-B9F9-53979C304441}" v="12" dt="2022-12-21T16:03:31.6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0" autoAdjust="0"/>
    <p:restoredTop sz="81447" autoAdjust="0"/>
  </p:normalViewPr>
  <p:slideViewPr>
    <p:cSldViewPr snapToGrid="0">
      <p:cViewPr varScale="1">
        <p:scale>
          <a:sx n="59" d="100"/>
          <a:sy n="59" d="100"/>
        </p:scale>
        <p:origin x="1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tableStyles" Target="tableStyle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microsoft.com/office/2016/11/relationships/changesInfo" Target="changesInfos/changesInfo1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microsoft.com/office/2015/10/relationships/revisionInfo" Target="revisionInfo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viewProps" Target="view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0" Type="http://schemas.openxmlformats.org/officeDocument/2006/relationships/theme" Target="theme/theme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Stokes" userId="3e5c5154-569e-4d81-aa91-4f91841cdfa9" providerId="ADAL" clId="{14F76940-F58B-4BA8-B9F9-53979C304441}"/>
    <pc:docChg chg="undo custSel addSld delSld modSld">
      <pc:chgData name="Kelly Stokes" userId="3e5c5154-569e-4d81-aa91-4f91841cdfa9" providerId="ADAL" clId="{14F76940-F58B-4BA8-B9F9-53979C304441}" dt="2022-12-21T16:05:56.733" v="625" actId="13926"/>
      <pc:docMkLst>
        <pc:docMk/>
      </pc:docMkLst>
      <pc:sldChg chg="modSp mod">
        <pc:chgData name="Kelly Stokes" userId="3e5c5154-569e-4d81-aa91-4f91841cdfa9" providerId="ADAL" clId="{14F76940-F58B-4BA8-B9F9-53979C304441}" dt="2022-12-21T15:45:37.138" v="1" actId="20577"/>
        <pc:sldMkLst>
          <pc:docMk/>
          <pc:sldMk cId="3945579917" sldId="256"/>
        </pc:sldMkLst>
        <pc:spChg chg="mod">
          <ac:chgData name="Kelly Stokes" userId="3e5c5154-569e-4d81-aa91-4f91841cdfa9" providerId="ADAL" clId="{14F76940-F58B-4BA8-B9F9-53979C304441}" dt="2022-12-21T15:45:37.138" v="1" actId="20577"/>
          <ac:spMkLst>
            <pc:docMk/>
            <pc:sldMk cId="3945579917" sldId="256"/>
            <ac:spMk id="3" creationId="{9B667196-C5B4-45FC-B5E8-3B190D7A595C}"/>
          </ac:spMkLst>
        </pc:spChg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0" sldId="262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0" sldId="266"/>
        </pc:sldMkLst>
      </pc:sldChg>
      <pc:sldChg chg="del">
        <pc:chgData name="Kelly Stokes" userId="3e5c5154-569e-4d81-aa91-4f91841cdfa9" providerId="ADAL" clId="{14F76940-F58B-4BA8-B9F9-53979C304441}" dt="2022-12-21T15:52:53.284" v="36" actId="2696"/>
        <pc:sldMkLst>
          <pc:docMk/>
          <pc:sldMk cId="3148969883" sldId="267"/>
        </pc:sldMkLst>
      </pc:sldChg>
      <pc:sldChg chg="del">
        <pc:chgData name="Kelly Stokes" userId="3e5c5154-569e-4d81-aa91-4f91841cdfa9" providerId="ADAL" clId="{14F76940-F58B-4BA8-B9F9-53979C304441}" dt="2022-12-21T15:49:40.816" v="24" actId="2696"/>
        <pc:sldMkLst>
          <pc:docMk/>
          <pc:sldMk cId="0" sldId="280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0" sldId="281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0" sldId="282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0" sldId="283"/>
        </pc:sldMkLst>
      </pc:sldChg>
      <pc:sldChg chg="del">
        <pc:chgData name="Kelly Stokes" userId="3e5c5154-569e-4d81-aa91-4f91841cdfa9" providerId="ADAL" clId="{14F76940-F58B-4BA8-B9F9-53979C304441}" dt="2022-12-21T15:49:40.816" v="24" actId="2696"/>
        <pc:sldMkLst>
          <pc:docMk/>
          <pc:sldMk cId="0" sldId="284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0" sldId="286"/>
        </pc:sldMkLst>
      </pc:sldChg>
      <pc:sldChg chg="del">
        <pc:chgData name="Kelly Stokes" userId="3e5c5154-569e-4d81-aa91-4f91841cdfa9" providerId="ADAL" clId="{14F76940-F58B-4BA8-B9F9-53979C304441}" dt="2022-12-21T15:49:40.816" v="24" actId="2696"/>
        <pc:sldMkLst>
          <pc:docMk/>
          <pc:sldMk cId="0" sldId="287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0" sldId="289"/>
        </pc:sldMkLst>
      </pc:sldChg>
      <pc:sldChg chg="del">
        <pc:chgData name="Kelly Stokes" userId="3e5c5154-569e-4d81-aa91-4f91841cdfa9" providerId="ADAL" clId="{14F76940-F58B-4BA8-B9F9-53979C304441}" dt="2022-12-21T15:49:40.816" v="24" actId="2696"/>
        <pc:sldMkLst>
          <pc:docMk/>
          <pc:sldMk cId="0" sldId="290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0" sldId="292"/>
        </pc:sldMkLst>
      </pc:sldChg>
      <pc:sldChg chg="del">
        <pc:chgData name="Kelly Stokes" userId="3e5c5154-569e-4d81-aa91-4f91841cdfa9" providerId="ADAL" clId="{14F76940-F58B-4BA8-B9F9-53979C304441}" dt="2022-12-21T15:52:53.284" v="36" actId="2696"/>
        <pc:sldMkLst>
          <pc:docMk/>
          <pc:sldMk cId="0" sldId="307"/>
        </pc:sldMkLst>
      </pc:sldChg>
      <pc:sldChg chg="del">
        <pc:chgData name="Kelly Stokes" userId="3e5c5154-569e-4d81-aa91-4f91841cdfa9" providerId="ADAL" clId="{14F76940-F58B-4BA8-B9F9-53979C304441}" dt="2022-12-21T15:52:53.284" v="36" actId="2696"/>
        <pc:sldMkLst>
          <pc:docMk/>
          <pc:sldMk cId="0" sldId="310"/>
        </pc:sldMkLst>
      </pc:sldChg>
      <pc:sldChg chg="del">
        <pc:chgData name="Kelly Stokes" userId="3e5c5154-569e-4d81-aa91-4f91841cdfa9" providerId="ADAL" clId="{14F76940-F58B-4BA8-B9F9-53979C304441}" dt="2022-12-21T15:49:40.816" v="24" actId="2696"/>
        <pc:sldMkLst>
          <pc:docMk/>
          <pc:sldMk cId="0" sldId="311"/>
        </pc:sldMkLst>
      </pc:sldChg>
      <pc:sldChg chg="del">
        <pc:chgData name="Kelly Stokes" userId="3e5c5154-569e-4d81-aa91-4f91841cdfa9" providerId="ADAL" clId="{14F76940-F58B-4BA8-B9F9-53979C304441}" dt="2022-12-21T15:51:39.472" v="30" actId="2696"/>
        <pc:sldMkLst>
          <pc:docMk/>
          <pc:sldMk cId="0" sldId="319"/>
        </pc:sldMkLst>
      </pc:sldChg>
      <pc:sldChg chg="modSp mod">
        <pc:chgData name="Kelly Stokes" userId="3e5c5154-569e-4d81-aa91-4f91841cdfa9" providerId="ADAL" clId="{14F76940-F58B-4BA8-B9F9-53979C304441}" dt="2022-12-21T15:45:41.431" v="3" actId="20577"/>
        <pc:sldMkLst>
          <pc:docMk/>
          <pc:sldMk cId="864376776" sldId="322"/>
        </pc:sldMkLst>
        <pc:spChg chg="mod">
          <ac:chgData name="Kelly Stokes" userId="3e5c5154-569e-4d81-aa91-4f91841cdfa9" providerId="ADAL" clId="{14F76940-F58B-4BA8-B9F9-53979C304441}" dt="2022-12-21T15:45:41.431" v="3" actId="20577"/>
          <ac:spMkLst>
            <pc:docMk/>
            <pc:sldMk cId="864376776" sldId="322"/>
            <ac:spMk id="2" creationId="{02FB8773-AD3E-2543-510F-CEE32E75C793}"/>
          </ac:spMkLst>
        </pc:spChg>
      </pc:sldChg>
      <pc:sldChg chg="del">
        <pc:chgData name="Kelly Stokes" userId="3e5c5154-569e-4d81-aa91-4f91841cdfa9" providerId="ADAL" clId="{14F76940-F58B-4BA8-B9F9-53979C304441}" dt="2022-12-21T15:51:39.472" v="30" actId="2696"/>
        <pc:sldMkLst>
          <pc:docMk/>
          <pc:sldMk cId="0" sldId="324"/>
        </pc:sldMkLst>
      </pc:sldChg>
      <pc:sldChg chg="del">
        <pc:chgData name="Kelly Stokes" userId="3e5c5154-569e-4d81-aa91-4f91841cdfa9" providerId="ADAL" clId="{14F76940-F58B-4BA8-B9F9-53979C304441}" dt="2022-12-21T15:52:53.284" v="36" actId="2696"/>
        <pc:sldMkLst>
          <pc:docMk/>
          <pc:sldMk cId="0" sldId="330"/>
        </pc:sldMkLst>
      </pc:sldChg>
      <pc:sldChg chg="del">
        <pc:chgData name="Kelly Stokes" userId="3e5c5154-569e-4d81-aa91-4f91841cdfa9" providerId="ADAL" clId="{14F76940-F58B-4BA8-B9F9-53979C304441}" dt="2022-12-21T15:52:53.284" v="36" actId="2696"/>
        <pc:sldMkLst>
          <pc:docMk/>
          <pc:sldMk cId="0" sldId="335"/>
        </pc:sldMkLst>
      </pc:sldChg>
      <pc:sldChg chg="addSp delSp modSp mod">
        <pc:chgData name="Kelly Stokes" userId="3e5c5154-569e-4d81-aa91-4f91841cdfa9" providerId="ADAL" clId="{14F76940-F58B-4BA8-B9F9-53979C304441}" dt="2022-12-21T15:46:04.175" v="9" actId="14100"/>
        <pc:sldMkLst>
          <pc:docMk/>
          <pc:sldMk cId="3955913320" sldId="604"/>
        </pc:sldMkLst>
        <pc:picChg chg="add mod modCrop">
          <ac:chgData name="Kelly Stokes" userId="3e5c5154-569e-4d81-aa91-4f91841cdfa9" providerId="ADAL" clId="{14F76940-F58B-4BA8-B9F9-53979C304441}" dt="2022-12-21T15:46:04.175" v="9" actId="14100"/>
          <ac:picMkLst>
            <pc:docMk/>
            <pc:sldMk cId="3955913320" sldId="604"/>
            <ac:picMk id="3" creationId="{3202F527-0E9F-C663-F1DF-F5A8DDEA35B7}"/>
          </ac:picMkLst>
        </pc:picChg>
        <pc:picChg chg="del">
          <ac:chgData name="Kelly Stokes" userId="3e5c5154-569e-4d81-aa91-4f91841cdfa9" providerId="ADAL" clId="{14F76940-F58B-4BA8-B9F9-53979C304441}" dt="2022-12-21T15:45:43.542" v="4" actId="478"/>
          <ac:picMkLst>
            <pc:docMk/>
            <pc:sldMk cId="3955913320" sldId="604"/>
            <ac:picMk id="4" creationId="{7642FBC4-AC81-8F10-89CD-A2521A5D8EDC}"/>
          </ac:picMkLst>
        </pc:picChg>
      </pc:sldChg>
      <pc:sldChg chg="del">
        <pc:chgData name="Kelly Stokes" userId="3e5c5154-569e-4d81-aa91-4f91841cdfa9" providerId="ADAL" clId="{14F76940-F58B-4BA8-B9F9-53979C304441}" dt="2022-12-21T15:48:18.137" v="18" actId="2696"/>
        <pc:sldMkLst>
          <pc:docMk/>
          <pc:sldMk cId="484814493" sldId="1452"/>
        </pc:sldMkLst>
      </pc:sldChg>
      <pc:sldChg chg="del">
        <pc:chgData name="Kelly Stokes" userId="3e5c5154-569e-4d81-aa91-4f91841cdfa9" providerId="ADAL" clId="{14F76940-F58B-4BA8-B9F9-53979C304441}" dt="2022-12-21T15:48:18.137" v="18" actId="2696"/>
        <pc:sldMkLst>
          <pc:docMk/>
          <pc:sldMk cId="4178605024" sldId="1453"/>
        </pc:sldMkLst>
      </pc:sldChg>
      <pc:sldChg chg="del">
        <pc:chgData name="Kelly Stokes" userId="3e5c5154-569e-4d81-aa91-4f91841cdfa9" providerId="ADAL" clId="{14F76940-F58B-4BA8-B9F9-53979C304441}" dt="2022-12-21T15:52:53.284" v="36" actId="2696"/>
        <pc:sldMkLst>
          <pc:docMk/>
          <pc:sldMk cId="2931950529" sldId="1456"/>
        </pc:sldMkLst>
      </pc:sldChg>
      <pc:sldChg chg="del">
        <pc:chgData name="Kelly Stokes" userId="3e5c5154-569e-4d81-aa91-4f91841cdfa9" providerId="ADAL" clId="{14F76940-F58B-4BA8-B9F9-53979C304441}" dt="2022-12-21T15:48:18.137" v="18" actId="2696"/>
        <pc:sldMkLst>
          <pc:docMk/>
          <pc:sldMk cId="2058748683" sldId="1459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2099598269" sldId="1462"/>
        </pc:sldMkLst>
      </pc:sldChg>
      <pc:sldChg chg="del">
        <pc:chgData name="Kelly Stokes" userId="3e5c5154-569e-4d81-aa91-4f91841cdfa9" providerId="ADAL" clId="{14F76940-F58B-4BA8-B9F9-53979C304441}" dt="2022-12-21T15:48:18.137" v="18" actId="2696"/>
        <pc:sldMkLst>
          <pc:docMk/>
          <pc:sldMk cId="1554541043" sldId="1466"/>
        </pc:sldMkLst>
      </pc:sldChg>
      <pc:sldChg chg="del">
        <pc:chgData name="Kelly Stokes" userId="3e5c5154-569e-4d81-aa91-4f91841cdfa9" providerId="ADAL" clId="{14F76940-F58B-4BA8-B9F9-53979C304441}" dt="2022-12-21T15:48:18.137" v="18" actId="2696"/>
        <pc:sldMkLst>
          <pc:docMk/>
          <pc:sldMk cId="1365439860" sldId="1473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3725438093" sldId="1482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2330293709" sldId="1485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199949674" sldId="1501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2203475726" sldId="1502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3833432609" sldId="1503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2659700584" sldId="1504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1571660563" sldId="1505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2611828572" sldId="1506"/>
        </pc:sldMkLst>
      </pc:sldChg>
      <pc:sldChg chg="del">
        <pc:chgData name="Kelly Stokes" userId="3e5c5154-569e-4d81-aa91-4f91841cdfa9" providerId="ADAL" clId="{14F76940-F58B-4BA8-B9F9-53979C304441}" dt="2022-12-21T15:48:18.137" v="18" actId="2696"/>
        <pc:sldMkLst>
          <pc:docMk/>
          <pc:sldMk cId="4021651453" sldId="1636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2286676948" sldId="1637"/>
        </pc:sldMkLst>
      </pc:sldChg>
      <pc:sldChg chg="del">
        <pc:chgData name="Kelly Stokes" userId="3e5c5154-569e-4d81-aa91-4f91841cdfa9" providerId="ADAL" clId="{14F76940-F58B-4BA8-B9F9-53979C304441}" dt="2022-12-21T15:49:40.816" v="24" actId="2696"/>
        <pc:sldMkLst>
          <pc:docMk/>
          <pc:sldMk cId="0" sldId="1739"/>
        </pc:sldMkLst>
      </pc:sldChg>
      <pc:sldChg chg="del">
        <pc:chgData name="Kelly Stokes" userId="3e5c5154-569e-4d81-aa91-4f91841cdfa9" providerId="ADAL" clId="{14F76940-F58B-4BA8-B9F9-53979C304441}" dt="2022-12-21T15:52:53.284" v="36" actId="2696"/>
        <pc:sldMkLst>
          <pc:docMk/>
          <pc:sldMk cId="0" sldId="1836"/>
        </pc:sldMkLst>
      </pc:sldChg>
      <pc:sldChg chg="del">
        <pc:chgData name="Kelly Stokes" userId="3e5c5154-569e-4d81-aa91-4f91841cdfa9" providerId="ADAL" clId="{14F76940-F58B-4BA8-B9F9-53979C304441}" dt="2022-12-21T15:52:53.284" v="36" actId="2696"/>
        <pc:sldMkLst>
          <pc:docMk/>
          <pc:sldMk cId="175420649" sldId="1838"/>
        </pc:sldMkLst>
      </pc:sldChg>
      <pc:sldChg chg="del">
        <pc:chgData name="Kelly Stokes" userId="3e5c5154-569e-4d81-aa91-4f91841cdfa9" providerId="ADAL" clId="{14F76940-F58B-4BA8-B9F9-53979C304441}" dt="2022-12-21T15:52:53.284" v="36" actId="2696"/>
        <pc:sldMkLst>
          <pc:docMk/>
          <pc:sldMk cId="3979714008" sldId="1839"/>
        </pc:sldMkLst>
      </pc:sldChg>
      <pc:sldChg chg="del">
        <pc:chgData name="Kelly Stokes" userId="3e5c5154-569e-4d81-aa91-4f91841cdfa9" providerId="ADAL" clId="{14F76940-F58B-4BA8-B9F9-53979C304441}" dt="2022-12-21T15:52:53.284" v="36" actId="2696"/>
        <pc:sldMkLst>
          <pc:docMk/>
          <pc:sldMk cId="416946525" sldId="1840"/>
        </pc:sldMkLst>
      </pc:sldChg>
      <pc:sldChg chg="del">
        <pc:chgData name="Kelly Stokes" userId="3e5c5154-569e-4d81-aa91-4f91841cdfa9" providerId="ADAL" clId="{14F76940-F58B-4BA8-B9F9-53979C304441}" dt="2022-12-21T15:52:53.284" v="36" actId="2696"/>
        <pc:sldMkLst>
          <pc:docMk/>
          <pc:sldMk cId="435007916" sldId="1841"/>
        </pc:sldMkLst>
      </pc:sldChg>
      <pc:sldChg chg="del">
        <pc:chgData name="Kelly Stokes" userId="3e5c5154-569e-4d81-aa91-4f91841cdfa9" providerId="ADAL" clId="{14F76940-F58B-4BA8-B9F9-53979C304441}" dt="2022-12-21T15:52:53.284" v="36" actId="2696"/>
        <pc:sldMkLst>
          <pc:docMk/>
          <pc:sldMk cId="786942294" sldId="1842"/>
        </pc:sldMkLst>
      </pc:sldChg>
      <pc:sldChg chg="del">
        <pc:chgData name="Kelly Stokes" userId="3e5c5154-569e-4d81-aa91-4f91841cdfa9" providerId="ADAL" clId="{14F76940-F58B-4BA8-B9F9-53979C304441}" dt="2022-12-21T15:52:53.284" v="36" actId="2696"/>
        <pc:sldMkLst>
          <pc:docMk/>
          <pc:sldMk cId="2506706819" sldId="1843"/>
        </pc:sldMkLst>
      </pc:sldChg>
      <pc:sldChg chg="modSp mod">
        <pc:chgData name="Kelly Stokes" userId="3e5c5154-569e-4d81-aa91-4f91841cdfa9" providerId="ADAL" clId="{14F76940-F58B-4BA8-B9F9-53979C304441}" dt="2022-12-21T15:54:09.845" v="58" actId="20577"/>
        <pc:sldMkLst>
          <pc:docMk/>
          <pc:sldMk cId="2172205948" sldId="2414"/>
        </pc:sldMkLst>
        <pc:spChg chg="mod">
          <ac:chgData name="Kelly Stokes" userId="3e5c5154-569e-4d81-aa91-4f91841cdfa9" providerId="ADAL" clId="{14F76940-F58B-4BA8-B9F9-53979C304441}" dt="2022-12-21T15:54:09.845" v="58" actId="20577"/>
          <ac:spMkLst>
            <pc:docMk/>
            <pc:sldMk cId="2172205948" sldId="2414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14F76940-F58B-4BA8-B9F9-53979C304441}" dt="2022-12-21T15:47:38.037" v="13" actId="20577"/>
        <pc:sldMkLst>
          <pc:docMk/>
          <pc:sldMk cId="2942521307" sldId="2508"/>
        </pc:sldMkLst>
        <pc:spChg chg="mod">
          <ac:chgData name="Kelly Stokes" userId="3e5c5154-569e-4d81-aa91-4f91841cdfa9" providerId="ADAL" clId="{14F76940-F58B-4BA8-B9F9-53979C304441}" dt="2022-12-21T15:47:38.037" v="13" actId="20577"/>
          <ac:spMkLst>
            <pc:docMk/>
            <pc:sldMk cId="2942521307" sldId="2508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14F76940-F58B-4BA8-B9F9-53979C304441}" dt="2022-12-21T15:49:29.586" v="23"/>
        <pc:sldMkLst>
          <pc:docMk/>
          <pc:sldMk cId="3917742093" sldId="2509"/>
        </pc:sldMkLst>
        <pc:picChg chg="add mod">
          <ac:chgData name="Kelly Stokes" userId="3e5c5154-569e-4d81-aa91-4f91841cdfa9" providerId="ADAL" clId="{14F76940-F58B-4BA8-B9F9-53979C304441}" dt="2022-12-21T15:49:29.586" v="23"/>
          <ac:picMkLst>
            <pc:docMk/>
            <pc:sldMk cId="3917742093" sldId="2509"/>
            <ac:picMk id="2" creationId="{C98016A9-A884-4610-B144-518628E88A33}"/>
          </ac:picMkLst>
        </pc:picChg>
        <pc:picChg chg="del">
          <ac:chgData name="Kelly Stokes" userId="3e5c5154-569e-4d81-aa91-4f91841cdfa9" providerId="ADAL" clId="{14F76940-F58B-4BA8-B9F9-53979C304441}" dt="2022-12-21T15:49:20.334" v="22" actId="478"/>
          <ac:picMkLst>
            <pc:docMk/>
            <pc:sldMk cId="3917742093" sldId="2509"/>
            <ac:picMk id="3" creationId="{ED17E960-BF29-A0D2-62B8-6E87CAA3C15F}"/>
          </ac:picMkLst>
        </pc:picChg>
      </pc:sldChg>
      <pc:sldChg chg="addSp delSp modSp mod">
        <pc:chgData name="Kelly Stokes" userId="3e5c5154-569e-4d81-aa91-4f91841cdfa9" providerId="ADAL" clId="{14F76940-F58B-4BA8-B9F9-53979C304441}" dt="2022-12-21T15:47:52.114" v="17"/>
        <pc:sldMkLst>
          <pc:docMk/>
          <pc:sldMk cId="1315889409" sldId="2510"/>
        </pc:sldMkLst>
        <pc:spChg chg="add del">
          <ac:chgData name="Kelly Stokes" userId="3e5c5154-569e-4d81-aa91-4f91841cdfa9" providerId="ADAL" clId="{14F76940-F58B-4BA8-B9F9-53979C304441}" dt="2022-12-21T15:47:42.840" v="16" actId="478"/>
          <ac:spMkLst>
            <pc:docMk/>
            <pc:sldMk cId="1315889409" sldId="2510"/>
            <ac:spMk id="4" creationId="{77857B7F-6E77-3BF2-5037-1D331A7971C2}"/>
          </ac:spMkLst>
        </pc:spChg>
        <pc:picChg chg="del">
          <ac:chgData name="Kelly Stokes" userId="3e5c5154-569e-4d81-aa91-4f91841cdfa9" providerId="ADAL" clId="{14F76940-F58B-4BA8-B9F9-53979C304441}" dt="2022-12-21T15:47:40.429" v="14" actId="478"/>
          <ac:picMkLst>
            <pc:docMk/>
            <pc:sldMk cId="1315889409" sldId="2510"/>
            <ac:picMk id="3" creationId="{57247249-3673-6D56-C0DD-1642723BAD02}"/>
          </ac:picMkLst>
        </pc:picChg>
        <pc:picChg chg="add mod">
          <ac:chgData name="Kelly Stokes" userId="3e5c5154-569e-4d81-aa91-4f91841cdfa9" providerId="ADAL" clId="{14F76940-F58B-4BA8-B9F9-53979C304441}" dt="2022-12-21T15:47:52.114" v="17"/>
          <ac:picMkLst>
            <pc:docMk/>
            <pc:sldMk cId="1315889409" sldId="2510"/>
            <ac:picMk id="5" creationId="{EC18A578-A4E4-FC36-E4E5-75BFB4DB976A}"/>
          </ac:picMkLst>
        </pc:picChg>
      </pc:sldChg>
      <pc:sldChg chg="modSp mod">
        <pc:chgData name="Kelly Stokes" userId="3e5c5154-569e-4d81-aa91-4f91841cdfa9" providerId="ADAL" clId="{14F76940-F58B-4BA8-B9F9-53979C304441}" dt="2022-12-21T15:49:18.126" v="21" actId="20577"/>
        <pc:sldMkLst>
          <pc:docMk/>
          <pc:sldMk cId="2775180122" sldId="2511"/>
        </pc:sldMkLst>
        <pc:spChg chg="mod">
          <ac:chgData name="Kelly Stokes" userId="3e5c5154-569e-4d81-aa91-4f91841cdfa9" providerId="ADAL" clId="{14F76940-F58B-4BA8-B9F9-53979C304441}" dt="2022-12-21T15:49:18.126" v="21" actId="20577"/>
          <ac:spMkLst>
            <pc:docMk/>
            <pc:sldMk cId="2775180122" sldId="2511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14F76940-F58B-4BA8-B9F9-53979C304441}" dt="2022-12-21T15:51:12.600" v="27" actId="20577"/>
        <pc:sldMkLst>
          <pc:docMk/>
          <pc:sldMk cId="3162211198" sldId="2512"/>
        </pc:sldMkLst>
        <pc:spChg chg="mod">
          <ac:chgData name="Kelly Stokes" userId="3e5c5154-569e-4d81-aa91-4f91841cdfa9" providerId="ADAL" clId="{14F76940-F58B-4BA8-B9F9-53979C304441}" dt="2022-12-21T15:51:12.600" v="27" actId="20577"/>
          <ac:spMkLst>
            <pc:docMk/>
            <pc:sldMk cId="3162211198" sldId="2512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14F76940-F58B-4BA8-B9F9-53979C304441}" dt="2022-12-21T15:51:25.018" v="29"/>
        <pc:sldMkLst>
          <pc:docMk/>
          <pc:sldMk cId="927953685" sldId="2513"/>
        </pc:sldMkLst>
        <pc:picChg chg="add mod">
          <ac:chgData name="Kelly Stokes" userId="3e5c5154-569e-4d81-aa91-4f91841cdfa9" providerId="ADAL" clId="{14F76940-F58B-4BA8-B9F9-53979C304441}" dt="2022-12-21T15:51:25.018" v="29"/>
          <ac:picMkLst>
            <pc:docMk/>
            <pc:sldMk cId="927953685" sldId="2513"/>
            <ac:picMk id="2" creationId="{D8558B19-DB80-26E5-3C25-93AC87D8DB02}"/>
          </ac:picMkLst>
        </pc:picChg>
        <pc:picChg chg="del">
          <ac:chgData name="Kelly Stokes" userId="3e5c5154-569e-4d81-aa91-4f91841cdfa9" providerId="ADAL" clId="{14F76940-F58B-4BA8-B9F9-53979C304441}" dt="2022-12-21T15:51:14.828" v="28" actId="478"/>
          <ac:picMkLst>
            <pc:docMk/>
            <pc:sldMk cId="927953685" sldId="2513"/>
            <ac:picMk id="3" creationId="{AF6FC8F9-1DF1-DC4D-0210-9EF777B2CDA8}"/>
          </ac:picMkLst>
        </pc:picChg>
      </pc:sldChg>
      <pc:sldChg chg="modSp mod">
        <pc:chgData name="Kelly Stokes" userId="3e5c5154-569e-4d81-aa91-4f91841cdfa9" providerId="ADAL" clId="{14F76940-F58B-4BA8-B9F9-53979C304441}" dt="2022-12-21T15:52:26.211" v="33" actId="20577"/>
        <pc:sldMkLst>
          <pc:docMk/>
          <pc:sldMk cId="998141047" sldId="2514"/>
        </pc:sldMkLst>
        <pc:spChg chg="mod">
          <ac:chgData name="Kelly Stokes" userId="3e5c5154-569e-4d81-aa91-4f91841cdfa9" providerId="ADAL" clId="{14F76940-F58B-4BA8-B9F9-53979C304441}" dt="2022-12-21T15:52:26.211" v="33" actId="20577"/>
          <ac:spMkLst>
            <pc:docMk/>
            <pc:sldMk cId="998141047" sldId="2514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14F76940-F58B-4BA8-B9F9-53979C304441}" dt="2022-12-21T15:52:41.247" v="35"/>
        <pc:sldMkLst>
          <pc:docMk/>
          <pc:sldMk cId="1749633838" sldId="2515"/>
        </pc:sldMkLst>
        <pc:picChg chg="add mod">
          <ac:chgData name="Kelly Stokes" userId="3e5c5154-569e-4d81-aa91-4f91841cdfa9" providerId="ADAL" clId="{14F76940-F58B-4BA8-B9F9-53979C304441}" dt="2022-12-21T15:52:41.247" v="35"/>
          <ac:picMkLst>
            <pc:docMk/>
            <pc:sldMk cId="1749633838" sldId="2515"/>
            <ac:picMk id="2" creationId="{E6E13F17-589E-08DC-100A-C2AF3BFA1F49}"/>
          </ac:picMkLst>
        </pc:picChg>
        <pc:picChg chg="del">
          <ac:chgData name="Kelly Stokes" userId="3e5c5154-569e-4d81-aa91-4f91841cdfa9" providerId="ADAL" clId="{14F76940-F58B-4BA8-B9F9-53979C304441}" dt="2022-12-21T15:52:28.364" v="34" actId="478"/>
          <ac:picMkLst>
            <pc:docMk/>
            <pc:sldMk cId="1749633838" sldId="2515"/>
            <ac:picMk id="3" creationId="{F7AD7BF8-3598-CFF8-DCF6-BF9C40D537D4}"/>
          </ac:picMkLst>
        </pc:picChg>
      </pc:sldChg>
      <pc:sldChg chg="modSp mod">
        <pc:chgData name="Kelly Stokes" userId="3e5c5154-569e-4d81-aa91-4f91841cdfa9" providerId="ADAL" clId="{14F76940-F58B-4BA8-B9F9-53979C304441}" dt="2022-12-21T16:04:29.802" v="524" actId="20577"/>
        <pc:sldMkLst>
          <pc:docMk/>
          <pc:sldMk cId="3536576519" sldId="2520"/>
        </pc:sldMkLst>
        <pc:spChg chg="mod">
          <ac:chgData name="Kelly Stokes" userId="3e5c5154-569e-4d81-aa91-4f91841cdfa9" providerId="ADAL" clId="{14F76940-F58B-4BA8-B9F9-53979C304441}" dt="2022-12-21T16:04:29.802" v="524" actId="20577"/>
          <ac:spMkLst>
            <pc:docMk/>
            <pc:sldMk cId="3536576519" sldId="2520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14F76940-F58B-4BA8-B9F9-53979C304441}" dt="2022-12-21T16:01:50.460" v="389" actId="20577"/>
        <pc:sldMkLst>
          <pc:docMk/>
          <pc:sldMk cId="46344945" sldId="2527"/>
        </pc:sldMkLst>
        <pc:spChg chg="mod">
          <ac:chgData name="Kelly Stokes" userId="3e5c5154-569e-4d81-aa91-4f91841cdfa9" providerId="ADAL" clId="{14F76940-F58B-4BA8-B9F9-53979C304441}" dt="2022-12-21T16:01:50.460" v="389" actId="20577"/>
          <ac:spMkLst>
            <pc:docMk/>
            <pc:sldMk cId="46344945" sldId="2527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14F76940-F58B-4BA8-B9F9-53979C304441}" dt="2022-12-21T15:56:58.686" v="170" actId="20577"/>
        <pc:sldMkLst>
          <pc:docMk/>
          <pc:sldMk cId="1500708053" sldId="2541"/>
        </pc:sldMkLst>
        <pc:spChg chg="mod">
          <ac:chgData name="Kelly Stokes" userId="3e5c5154-569e-4d81-aa91-4f91841cdfa9" providerId="ADAL" clId="{14F76940-F58B-4BA8-B9F9-53979C304441}" dt="2022-12-21T15:56:58.686" v="170" actId="20577"/>
          <ac:spMkLst>
            <pc:docMk/>
            <pc:sldMk cId="1500708053" sldId="2541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3368839001" sldId="2800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2817335207" sldId="2801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3880644436" sldId="2802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1149855702" sldId="2803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3292200701" sldId="2804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2582221754" sldId="2805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498228807" sldId="2806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3605137482" sldId="2807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136810194" sldId="2808"/>
        </pc:sldMkLst>
      </pc:sldChg>
      <pc:sldChg chg="del">
        <pc:chgData name="Kelly Stokes" userId="3e5c5154-569e-4d81-aa91-4f91841cdfa9" providerId="ADAL" clId="{14F76940-F58B-4BA8-B9F9-53979C304441}" dt="2022-12-21T15:46:38.134" v="10" actId="2696"/>
        <pc:sldMkLst>
          <pc:docMk/>
          <pc:sldMk cId="2199839506" sldId="2809"/>
        </pc:sldMkLst>
      </pc:sldChg>
      <pc:sldChg chg="del">
        <pc:chgData name="Kelly Stokes" userId="3e5c5154-569e-4d81-aa91-4f91841cdfa9" providerId="ADAL" clId="{14F76940-F58B-4BA8-B9F9-53979C304441}" dt="2022-12-21T15:48:18.137" v="18" actId="2696"/>
        <pc:sldMkLst>
          <pc:docMk/>
          <pc:sldMk cId="0" sldId="2811"/>
        </pc:sldMkLst>
      </pc:sldChg>
      <pc:sldChg chg="del">
        <pc:chgData name="Kelly Stokes" userId="3e5c5154-569e-4d81-aa91-4f91841cdfa9" providerId="ADAL" clId="{14F76940-F58B-4BA8-B9F9-53979C304441}" dt="2022-12-21T15:48:18.137" v="18" actId="2696"/>
        <pc:sldMkLst>
          <pc:docMk/>
          <pc:sldMk cId="0" sldId="2812"/>
        </pc:sldMkLst>
      </pc:sldChg>
      <pc:sldChg chg="del">
        <pc:chgData name="Kelly Stokes" userId="3e5c5154-569e-4d81-aa91-4f91841cdfa9" providerId="ADAL" clId="{14F76940-F58B-4BA8-B9F9-53979C304441}" dt="2022-12-21T15:48:18.137" v="18" actId="2696"/>
        <pc:sldMkLst>
          <pc:docMk/>
          <pc:sldMk cId="0" sldId="2813"/>
        </pc:sldMkLst>
      </pc:sldChg>
      <pc:sldChg chg="del">
        <pc:chgData name="Kelly Stokes" userId="3e5c5154-569e-4d81-aa91-4f91841cdfa9" providerId="ADAL" clId="{14F76940-F58B-4BA8-B9F9-53979C304441}" dt="2022-12-21T15:48:18.137" v="18" actId="2696"/>
        <pc:sldMkLst>
          <pc:docMk/>
          <pc:sldMk cId="0" sldId="2814"/>
        </pc:sldMkLst>
      </pc:sldChg>
      <pc:sldChg chg="del">
        <pc:chgData name="Kelly Stokes" userId="3e5c5154-569e-4d81-aa91-4f91841cdfa9" providerId="ADAL" clId="{14F76940-F58B-4BA8-B9F9-53979C304441}" dt="2022-12-21T15:48:18.137" v="18" actId="2696"/>
        <pc:sldMkLst>
          <pc:docMk/>
          <pc:sldMk cId="0" sldId="2815"/>
        </pc:sldMkLst>
      </pc:sldChg>
      <pc:sldChg chg="del">
        <pc:chgData name="Kelly Stokes" userId="3e5c5154-569e-4d81-aa91-4f91841cdfa9" providerId="ADAL" clId="{14F76940-F58B-4BA8-B9F9-53979C304441}" dt="2022-12-21T15:48:18.137" v="18" actId="2696"/>
        <pc:sldMkLst>
          <pc:docMk/>
          <pc:sldMk cId="0" sldId="2816"/>
        </pc:sldMkLst>
      </pc:sldChg>
      <pc:sldChg chg="del">
        <pc:chgData name="Kelly Stokes" userId="3e5c5154-569e-4d81-aa91-4f91841cdfa9" providerId="ADAL" clId="{14F76940-F58B-4BA8-B9F9-53979C304441}" dt="2022-12-21T15:48:18.137" v="18" actId="2696"/>
        <pc:sldMkLst>
          <pc:docMk/>
          <pc:sldMk cId="3351156090" sldId="2817"/>
        </pc:sldMkLst>
      </pc:sldChg>
      <pc:sldChg chg="del">
        <pc:chgData name="Kelly Stokes" userId="3e5c5154-569e-4d81-aa91-4f91841cdfa9" providerId="ADAL" clId="{14F76940-F58B-4BA8-B9F9-53979C304441}" dt="2022-12-21T15:48:18.137" v="18" actId="2696"/>
        <pc:sldMkLst>
          <pc:docMk/>
          <pc:sldMk cId="1591369808" sldId="2818"/>
        </pc:sldMkLst>
      </pc:sldChg>
      <pc:sldChg chg="del">
        <pc:chgData name="Kelly Stokes" userId="3e5c5154-569e-4d81-aa91-4f91841cdfa9" providerId="ADAL" clId="{14F76940-F58B-4BA8-B9F9-53979C304441}" dt="2022-12-21T15:48:18.137" v="18" actId="2696"/>
        <pc:sldMkLst>
          <pc:docMk/>
          <pc:sldMk cId="1343127045" sldId="2819"/>
        </pc:sldMkLst>
      </pc:sldChg>
      <pc:sldChg chg="del">
        <pc:chgData name="Kelly Stokes" userId="3e5c5154-569e-4d81-aa91-4f91841cdfa9" providerId="ADAL" clId="{14F76940-F58B-4BA8-B9F9-53979C304441}" dt="2022-12-21T15:48:18.137" v="18" actId="2696"/>
        <pc:sldMkLst>
          <pc:docMk/>
          <pc:sldMk cId="1383729056" sldId="2820"/>
        </pc:sldMkLst>
      </pc:sldChg>
      <pc:sldChg chg="del">
        <pc:chgData name="Kelly Stokes" userId="3e5c5154-569e-4d81-aa91-4f91841cdfa9" providerId="ADAL" clId="{14F76940-F58B-4BA8-B9F9-53979C304441}" dt="2022-12-21T15:48:18.137" v="18" actId="2696"/>
        <pc:sldMkLst>
          <pc:docMk/>
          <pc:sldMk cId="956726560" sldId="2821"/>
        </pc:sldMkLst>
      </pc:sldChg>
      <pc:sldChg chg="del">
        <pc:chgData name="Kelly Stokes" userId="3e5c5154-569e-4d81-aa91-4f91841cdfa9" providerId="ADAL" clId="{14F76940-F58B-4BA8-B9F9-53979C304441}" dt="2022-12-21T15:48:18.137" v="18" actId="2696"/>
        <pc:sldMkLst>
          <pc:docMk/>
          <pc:sldMk cId="1694871654" sldId="2822"/>
        </pc:sldMkLst>
      </pc:sldChg>
      <pc:sldChg chg="del">
        <pc:chgData name="Kelly Stokes" userId="3e5c5154-569e-4d81-aa91-4f91841cdfa9" providerId="ADAL" clId="{14F76940-F58B-4BA8-B9F9-53979C304441}" dt="2022-12-21T15:48:18.137" v="18" actId="2696"/>
        <pc:sldMkLst>
          <pc:docMk/>
          <pc:sldMk cId="212020542" sldId="2823"/>
        </pc:sldMkLst>
      </pc:sldChg>
      <pc:sldChg chg="del">
        <pc:chgData name="Kelly Stokes" userId="3e5c5154-569e-4d81-aa91-4f91841cdfa9" providerId="ADAL" clId="{14F76940-F58B-4BA8-B9F9-53979C304441}" dt="2022-12-21T15:48:18.137" v="18" actId="2696"/>
        <pc:sldMkLst>
          <pc:docMk/>
          <pc:sldMk cId="1143166945" sldId="2824"/>
        </pc:sldMkLst>
      </pc:sldChg>
      <pc:sldChg chg="del">
        <pc:chgData name="Kelly Stokes" userId="3e5c5154-569e-4d81-aa91-4f91841cdfa9" providerId="ADAL" clId="{14F76940-F58B-4BA8-B9F9-53979C304441}" dt="2022-12-21T15:48:18.137" v="18" actId="2696"/>
        <pc:sldMkLst>
          <pc:docMk/>
          <pc:sldMk cId="1590885357" sldId="2825"/>
        </pc:sldMkLst>
      </pc:sldChg>
      <pc:sldChg chg="del">
        <pc:chgData name="Kelly Stokes" userId="3e5c5154-569e-4d81-aa91-4f91841cdfa9" providerId="ADAL" clId="{14F76940-F58B-4BA8-B9F9-53979C304441}" dt="2022-12-21T15:48:18.137" v="18" actId="2696"/>
        <pc:sldMkLst>
          <pc:docMk/>
          <pc:sldMk cId="1718462283" sldId="2826"/>
        </pc:sldMkLst>
      </pc:sldChg>
      <pc:sldChg chg="del">
        <pc:chgData name="Kelly Stokes" userId="3e5c5154-569e-4d81-aa91-4f91841cdfa9" providerId="ADAL" clId="{14F76940-F58B-4BA8-B9F9-53979C304441}" dt="2022-12-21T15:48:18.137" v="18" actId="2696"/>
        <pc:sldMkLst>
          <pc:docMk/>
          <pc:sldMk cId="3641521943" sldId="2827"/>
        </pc:sldMkLst>
      </pc:sldChg>
      <pc:sldChg chg="del">
        <pc:chgData name="Kelly Stokes" userId="3e5c5154-569e-4d81-aa91-4f91841cdfa9" providerId="ADAL" clId="{14F76940-F58B-4BA8-B9F9-53979C304441}" dt="2022-12-21T15:49:40.816" v="24" actId="2696"/>
        <pc:sldMkLst>
          <pc:docMk/>
          <pc:sldMk cId="0" sldId="2829"/>
        </pc:sldMkLst>
      </pc:sldChg>
      <pc:sldChg chg="del">
        <pc:chgData name="Kelly Stokes" userId="3e5c5154-569e-4d81-aa91-4f91841cdfa9" providerId="ADAL" clId="{14F76940-F58B-4BA8-B9F9-53979C304441}" dt="2022-12-21T15:49:40.816" v="24" actId="2696"/>
        <pc:sldMkLst>
          <pc:docMk/>
          <pc:sldMk cId="1726268386" sldId="2830"/>
        </pc:sldMkLst>
      </pc:sldChg>
      <pc:sldChg chg="del">
        <pc:chgData name="Kelly Stokes" userId="3e5c5154-569e-4d81-aa91-4f91841cdfa9" providerId="ADAL" clId="{14F76940-F58B-4BA8-B9F9-53979C304441}" dt="2022-12-21T15:49:40.816" v="24" actId="2696"/>
        <pc:sldMkLst>
          <pc:docMk/>
          <pc:sldMk cId="1070390202" sldId="2831"/>
        </pc:sldMkLst>
      </pc:sldChg>
      <pc:sldChg chg="del">
        <pc:chgData name="Kelly Stokes" userId="3e5c5154-569e-4d81-aa91-4f91841cdfa9" providerId="ADAL" clId="{14F76940-F58B-4BA8-B9F9-53979C304441}" dt="2022-12-21T15:49:40.816" v="24" actId="2696"/>
        <pc:sldMkLst>
          <pc:docMk/>
          <pc:sldMk cId="651745043" sldId="2832"/>
        </pc:sldMkLst>
      </pc:sldChg>
      <pc:sldChg chg="del">
        <pc:chgData name="Kelly Stokes" userId="3e5c5154-569e-4d81-aa91-4f91841cdfa9" providerId="ADAL" clId="{14F76940-F58B-4BA8-B9F9-53979C304441}" dt="2022-12-21T15:49:40.816" v="24" actId="2696"/>
        <pc:sldMkLst>
          <pc:docMk/>
          <pc:sldMk cId="1110334896" sldId="2833"/>
        </pc:sldMkLst>
      </pc:sldChg>
      <pc:sldChg chg="del">
        <pc:chgData name="Kelly Stokes" userId="3e5c5154-569e-4d81-aa91-4f91841cdfa9" providerId="ADAL" clId="{14F76940-F58B-4BA8-B9F9-53979C304441}" dt="2022-12-21T15:49:40.816" v="24" actId="2696"/>
        <pc:sldMkLst>
          <pc:docMk/>
          <pc:sldMk cId="2758184317" sldId="2834"/>
        </pc:sldMkLst>
      </pc:sldChg>
      <pc:sldChg chg="del">
        <pc:chgData name="Kelly Stokes" userId="3e5c5154-569e-4d81-aa91-4f91841cdfa9" providerId="ADAL" clId="{14F76940-F58B-4BA8-B9F9-53979C304441}" dt="2022-12-21T15:49:40.816" v="24" actId="2696"/>
        <pc:sldMkLst>
          <pc:docMk/>
          <pc:sldMk cId="734302757" sldId="2835"/>
        </pc:sldMkLst>
      </pc:sldChg>
      <pc:sldChg chg="del">
        <pc:chgData name="Kelly Stokes" userId="3e5c5154-569e-4d81-aa91-4f91841cdfa9" providerId="ADAL" clId="{14F76940-F58B-4BA8-B9F9-53979C304441}" dt="2022-12-21T15:49:40.816" v="24" actId="2696"/>
        <pc:sldMkLst>
          <pc:docMk/>
          <pc:sldMk cId="207643395" sldId="2836"/>
        </pc:sldMkLst>
      </pc:sldChg>
      <pc:sldChg chg="del">
        <pc:chgData name="Kelly Stokes" userId="3e5c5154-569e-4d81-aa91-4f91841cdfa9" providerId="ADAL" clId="{14F76940-F58B-4BA8-B9F9-53979C304441}" dt="2022-12-21T15:49:40.816" v="24" actId="2696"/>
        <pc:sldMkLst>
          <pc:docMk/>
          <pc:sldMk cId="572515603" sldId="2837"/>
        </pc:sldMkLst>
      </pc:sldChg>
      <pc:sldChg chg="del">
        <pc:chgData name="Kelly Stokes" userId="3e5c5154-569e-4d81-aa91-4f91841cdfa9" providerId="ADAL" clId="{14F76940-F58B-4BA8-B9F9-53979C304441}" dt="2022-12-21T15:49:40.816" v="24" actId="2696"/>
        <pc:sldMkLst>
          <pc:docMk/>
          <pc:sldMk cId="3999980793" sldId="2838"/>
        </pc:sldMkLst>
      </pc:sldChg>
      <pc:sldChg chg="del">
        <pc:chgData name="Kelly Stokes" userId="3e5c5154-569e-4d81-aa91-4f91841cdfa9" providerId="ADAL" clId="{14F76940-F58B-4BA8-B9F9-53979C304441}" dt="2022-12-21T15:49:40.816" v="24" actId="2696"/>
        <pc:sldMkLst>
          <pc:docMk/>
          <pc:sldMk cId="945929140" sldId="2839"/>
        </pc:sldMkLst>
      </pc:sldChg>
      <pc:sldChg chg="del">
        <pc:chgData name="Kelly Stokes" userId="3e5c5154-569e-4d81-aa91-4f91841cdfa9" providerId="ADAL" clId="{14F76940-F58B-4BA8-B9F9-53979C304441}" dt="2022-12-21T15:49:40.816" v="24" actId="2696"/>
        <pc:sldMkLst>
          <pc:docMk/>
          <pc:sldMk cId="552790762" sldId="2840"/>
        </pc:sldMkLst>
      </pc:sldChg>
      <pc:sldChg chg="del">
        <pc:chgData name="Kelly Stokes" userId="3e5c5154-569e-4d81-aa91-4f91841cdfa9" providerId="ADAL" clId="{14F76940-F58B-4BA8-B9F9-53979C304441}" dt="2022-12-21T15:49:40.816" v="24" actId="2696"/>
        <pc:sldMkLst>
          <pc:docMk/>
          <pc:sldMk cId="103516659" sldId="2841"/>
        </pc:sldMkLst>
      </pc:sldChg>
      <pc:sldChg chg="del">
        <pc:chgData name="Kelly Stokes" userId="3e5c5154-569e-4d81-aa91-4f91841cdfa9" providerId="ADAL" clId="{14F76940-F58B-4BA8-B9F9-53979C304441}" dt="2022-12-21T15:49:40.816" v="24" actId="2696"/>
        <pc:sldMkLst>
          <pc:docMk/>
          <pc:sldMk cId="2770043974" sldId="2842"/>
        </pc:sldMkLst>
      </pc:sldChg>
      <pc:sldChg chg="del">
        <pc:chgData name="Kelly Stokes" userId="3e5c5154-569e-4d81-aa91-4f91841cdfa9" providerId="ADAL" clId="{14F76940-F58B-4BA8-B9F9-53979C304441}" dt="2022-12-21T15:49:40.816" v="24" actId="2696"/>
        <pc:sldMkLst>
          <pc:docMk/>
          <pc:sldMk cId="533379488" sldId="2843"/>
        </pc:sldMkLst>
      </pc:sldChg>
      <pc:sldChg chg="del">
        <pc:chgData name="Kelly Stokes" userId="3e5c5154-569e-4d81-aa91-4f91841cdfa9" providerId="ADAL" clId="{14F76940-F58B-4BA8-B9F9-53979C304441}" dt="2022-12-21T15:49:40.816" v="24" actId="2696"/>
        <pc:sldMkLst>
          <pc:docMk/>
          <pc:sldMk cId="76287092" sldId="2844"/>
        </pc:sldMkLst>
      </pc:sldChg>
      <pc:sldChg chg="del">
        <pc:chgData name="Kelly Stokes" userId="3e5c5154-569e-4d81-aa91-4f91841cdfa9" providerId="ADAL" clId="{14F76940-F58B-4BA8-B9F9-53979C304441}" dt="2022-12-21T15:49:40.816" v="24" actId="2696"/>
        <pc:sldMkLst>
          <pc:docMk/>
          <pc:sldMk cId="27879689" sldId="2845"/>
        </pc:sldMkLst>
      </pc:sldChg>
      <pc:sldChg chg="del">
        <pc:chgData name="Kelly Stokes" userId="3e5c5154-569e-4d81-aa91-4f91841cdfa9" providerId="ADAL" clId="{14F76940-F58B-4BA8-B9F9-53979C304441}" dt="2022-12-21T15:49:40.816" v="24" actId="2696"/>
        <pc:sldMkLst>
          <pc:docMk/>
          <pc:sldMk cId="319526795" sldId="2846"/>
        </pc:sldMkLst>
      </pc:sldChg>
      <pc:sldChg chg="del">
        <pc:chgData name="Kelly Stokes" userId="3e5c5154-569e-4d81-aa91-4f91841cdfa9" providerId="ADAL" clId="{14F76940-F58B-4BA8-B9F9-53979C304441}" dt="2022-12-21T15:51:39.472" v="30" actId="2696"/>
        <pc:sldMkLst>
          <pc:docMk/>
          <pc:sldMk cId="0" sldId="2848"/>
        </pc:sldMkLst>
      </pc:sldChg>
      <pc:sldChg chg="del">
        <pc:chgData name="Kelly Stokes" userId="3e5c5154-569e-4d81-aa91-4f91841cdfa9" providerId="ADAL" clId="{14F76940-F58B-4BA8-B9F9-53979C304441}" dt="2022-12-21T15:51:39.472" v="30" actId="2696"/>
        <pc:sldMkLst>
          <pc:docMk/>
          <pc:sldMk cId="0" sldId="2849"/>
        </pc:sldMkLst>
      </pc:sldChg>
      <pc:sldChg chg="del">
        <pc:chgData name="Kelly Stokes" userId="3e5c5154-569e-4d81-aa91-4f91841cdfa9" providerId="ADAL" clId="{14F76940-F58B-4BA8-B9F9-53979C304441}" dt="2022-12-21T15:51:39.472" v="30" actId="2696"/>
        <pc:sldMkLst>
          <pc:docMk/>
          <pc:sldMk cId="0" sldId="2850"/>
        </pc:sldMkLst>
      </pc:sldChg>
      <pc:sldChg chg="del">
        <pc:chgData name="Kelly Stokes" userId="3e5c5154-569e-4d81-aa91-4f91841cdfa9" providerId="ADAL" clId="{14F76940-F58B-4BA8-B9F9-53979C304441}" dt="2022-12-21T15:51:39.472" v="30" actId="2696"/>
        <pc:sldMkLst>
          <pc:docMk/>
          <pc:sldMk cId="0" sldId="2851"/>
        </pc:sldMkLst>
      </pc:sldChg>
      <pc:sldChg chg="del">
        <pc:chgData name="Kelly Stokes" userId="3e5c5154-569e-4d81-aa91-4f91841cdfa9" providerId="ADAL" clId="{14F76940-F58B-4BA8-B9F9-53979C304441}" dt="2022-12-21T15:51:39.472" v="30" actId="2696"/>
        <pc:sldMkLst>
          <pc:docMk/>
          <pc:sldMk cId="0" sldId="2852"/>
        </pc:sldMkLst>
      </pc:sldChg>
      <pc:sldChg chg="del">
        <pc:chgData name="Kelly Stokes" userId="3e5c5154-569e-4d81-aa91-4f91841cdfa9" providerId="ADAL" clId="{14F76940-F58B-4BA8-B9F9-53979C304441}" dt="2022-12-21T15:51:39.472" v="30" actId="2696"/>
        <pc:sldMkLst>
          <pc:docMk/>
          <pc:sldMk cId="1954476378" sldId="2853"/>
        </pc:sldMkLst>
      </pc:sldChg>
      <pc:sldChg chg="del">
        <pc:chgData name="Kelly Stokes" userId="3e5c5154-569e-4d81-aa91-4f91841cdfa9" providerId="ADAL" clId="{14F76940-F58B-4BA8-B9F9-53979C304441}" dt="2022-12-21T15:51:39.472" v="30" actId="2696"/>
        <pc:sldMkLst>
          <pc:docMk/>
          <pc:sldMk cId="2704266788" sldId="2854"/>
        </pc:sldMkLst>
      </pc:sldChg>
      <pc:sldChg chg="del">
        <pc:chgData name="Kelly Stokes" userId="3e5c5154-569e-4d81-aa91-4f91841cdfa9" providerId="ADAL" clId="{14F76940-F58B-4BA8-B9F9-53979C304441}" dt="2022-12-21T15:51:39.472" v="30" actId="2696"/>
        <pc:sldMkLst>
          <pc:docMk/>
          <pc:sldMk cId="667593278" sldId="2855"/>
        </pc:sldMkLst>
      </pc:sldChg>
      <pc:sldChg chg="del">
        <pc:chgData name="Kelly Stokes" userId="3e5c5154-569e-4d81-aa91-4f91841cdfa9" providerId="ADAL" clId="{14F76940-F58B-4BA8-B9F9-53979C304441}" dt="2022-12-21T15:51:39.472" v="30" actId="2696"/>
        <pc:sldMkLst>
          <pc:docMk/>
          <pc:sldMk cId="1242890121" sldId="2856"/>
        </pc:sldMkLst>
      </pc:sldChg>
      <pc:sldChg chg="del">
        <pc:chgData name="Kelly Stokes" userId="3e5c5154-569e-4d81-aa91-4f91841cdfa9" providerId="ADAL" clId="{14F76940-F58B-4BA8-B9F9-53979C304441}" dt="2022-12-21T15:51:39.472" v="30" actId="2696"/>
        <pc:sldMkLst>
          <pc:docMk/>
          <pc:sldMk cId="656045282" sldId="2857"/>
        </pc:sldMkLst>
      </pc:sldChg>
      <pc:sldChg chg="del">
        <pc:chgData name="Kelly Stokes" userId="3e5c5154-569e-4d81-aa91-4f91841cdfa9" providerId="ADAL" clId="{14F76940-F58B-4BA8-B9F9-53979C304441}" dt="2022-12-21T15:51:39.472" v="30" actId="2696"/>
        <pc:sldMkLst>
          <pc:docMk/>
          <pc:sldMk cId="1408371220" sldId="2858"/>
        </pc:sldMkLst>
      </pc:sldChg>
      <pc:sldChg chg="del">
        <pc:chgData name="Kelly Stokes" userId="3e5c5154-569e-4d81-aa91-4f91841cdfa9" providerId="ADAL" clId="{14F76940-F58B-4BA8-B9F9-53979C304441}" dt="2022-12-21T15:51:39.472" v="30" actId="2696"/>
        <pc:sldMkLst>
          <pc:docMk/>
          <pc:sldMk cId="3214026988" sldId="2859"/>
        </pc:sldMkLst>
      </pc:sldChg>
      <pc:sldChg chg="del">
        <pc:chgData name="Kelly Stokes" userId="3e5c5154-569e-4d81-aa91-4f91841cdfa9" providerId="ADAL" clId="{14F76940-F58B-4BA8-B9F9-53979C304441}" dt="2022-12-21T15:51:39.472" v="30" actId="2696"/>
        <pc:sldMkLst>
          <pc:docMk/>
          <pc:sldMk cId="2903793052" sldId="2860"/>
        </pc:sldMkLst>
      </pc:sldChg>
      <pc:sldChg chg="del">
        <pc:chgData name="Kelly Stokes" userId="3e5c5154-569e-4d81-aa91-4f91841cdfa9" providerId="ADAL" clId="{14F76940-F58B-4BA8-B9F9-53979C304441}" dt="2022-12-21T15:51:39.472" v="30" actId="2696"/>
        <pc:sldMkLst>
          <pc:docMk/>
          <pc:sldMk cId="1588515951" sldId="2861"/>
        </pc:sldMkLst>
      </pc:sldChg>
      <pc:sldChg chg="del">
        <pc:chgData name="Kelly Stokes" userId="3e5c5154-569e-4d81-aa91-4f91841cdfa9" providerId="ADAL" clId="{14F76940-F58B-4BA8-B9F9-53979C304441}" dt="2022-12-21T15:51:39.472" v="30" actId="2696"/>
        <pc:sldMkLst>
          <pc:docMk/>
          <pc:sldMk cId="799245997" sldId="2862"/>
        </pc:sldMkLst>
      </pc:sldChg>
      <pc:sldChg chg="del">
        <pc:chgData name="Kelly Stokes" userId="3e5c5154-569e-4d81-aa91-4f91841cdfa9" providerId="ADAL" clId="{14F76940-F58B-4BA8-B9F9-53979C304441}" dt="2022-12-21T15:51:39.472" v="30" actId="2696"/>
        <pc:sldMkLst>
          <pc:docMk/>
          <pc:sldMk cId="4263481162" sldId="2863"/>
        </pc:sldMkLst>
      </pc:sldChg>
      <pc:sldChg chg="del">
        <pc:chgData name="Kelly Stokes" userId="3e5c5154-569e-4d81-aa91-4f91841cdfa9" providerId="ADAL" clId="{14F76940-F58B-4BA8-B9F9-53979C304441}" dt="2022-12-21T15:51:39.472" v="30" actId="2696"/>
        <pc:sldMkLst>
          <pc:docMk/>
          <pc:sldMk cId="3888980577" sldId="2864"/>
        </pc:sldMkLst>
      </pc:sldChg>
      <pc:sldChg chg="del">
        <pc:chgData name="Kelly Stokes" userId="3e5c5154-569e-4d81-aa91-4f91841cdfa9" providerId="ADAL" clId="{14F76940-F58B-4BA8-B9F9-53979C304441}" dt="2022-12-21T15:51:39.472" v="30" actId="2696"/>
        <pc:sldMkLst>
          <pc:docMk/>
          <pc:sldMk cId="4266180788" sldId="2865"/>
        </pc:sldMkLst>
      </pc:sldChg>
      <pc:sldChg chg="del">
        <pc:chgData name="Kelly Stokes" userId="3e5c5154-569e-4d81-aa91-4f91841cdfa9" providerId="ADAL" clId="{14F76940-F58B-4BA8-B9F9-53979C304441}" dt="2022-12-21T15:52:53.284" v="36" actId="2696"/>
        <pc:sldMkLst>
          <pc:docMk/>
          <pc:sldMk cId="4207714497" sldId="2866"/>
        </pc:sldMkLst>
      </pc:sldChg>
      <pc:sldChg chg="del">
        <pc:chgData name="Kelly Stokes" userId="3e5c5154-569e-4d81-aa91-4f91841cdfa9" providerId="ADAL" clId="{14F76940-F58B-4BA8-B9F9-53979C304441}" dt="2022-12-21T15:52:53.284" v="36" actId="2696"/>
        <pc:sldMkLst>
          <pc:docMk/>
          <pc:sldMk cId="2259340316" sldId="2867"/>
        </pc:sldMkLst>
      </pc:sldChg>
      <pc:sldChg chg="del">
        <pc:chgData name="Kelly Stokes" userId="3e5c5154-569e-4d81-aa91-4f91841cdfa9" providerId="ADAL" clId="{14F76940-F58B-4BA8-B9F9-53979C304441}" dt="2022-12-21T15:52:53.284" v="36" actId="2696"/>
        <pc:sldMkLst>
          <pc:docMk/>
          <pc:sldMk cId="159290329" sldId="2868"/>
        </pc:sldMkLst>
      </pc:sldChg>
      <pc:sldChg chg="del">
        <pc:chgData name="Kelly Stokes" userId="3e5c5154-569e-4d81-aa91-4f91841cdfa9" providerId="ADAL" clId="{14F76940-F58B-4BA8-B9F9-53979C304441}" dt="2022-12-21T15:52:53.284" v="36" actId="2696"/>
        <pc:sldMkLst>
          <pc:docMk/>
          <pc:sldMk cId="2710580720" sldId="2869"/>
        </pc:sldMkLst>
      </pc:sldChg>
      <pc:sldChg chg="del">
        <pc:chgData name="Kelly Stokes" userId="3e5c5154-569e-4d81-aa91-4f91841cdfa9" providerId="ADAL" clId="{14F76940-F58B-4BA8-B9F9-53979C304441}" dt="2022-12-21T15:52:53.284" v="36" actId="2696"/>
        <pc:sldMkLst>
          <pc:docMk/>
          <pc:sldMk cId="450226976" sldId="2870"/>
        </pc:sldMkLst>
      </pc:sldChg>
      <pc:sldChg chg="del">
        <pc:chgData name="Kelly Stokes" userId="3e5c5154-569e-4d81-aa91-4f91841cdfa9" providerId="ADAL" clId="{14F76940-F58B-4BA8-B9F9-53979C304441}" dt="2022-12-21T15:52:53.284" v="36" actId="2696"/>
        <pc:sldMkLst>
          <pc:docMk/>
          <pc:sldMk cId="2374383035" sldId="2871"/>
        </pc:sldMkLst>
      </pc:sldChg>
      <pc:sldChg chg="del">
        <pc:chgData name="Kelly Stokes" userId="3e5c5154-569e-4d81-aa91-4f91841cdfa9" providerId="ADAL" clId="{14F76940-F58B-4BA8-B9F9-53979C304441}" dt="2022-12-21T15:52:53.284" v="36" actId="2696"/>
        <pc:sldMkLst>
          <pc:docMk/>
          <pc:sldMk cId="2310799870" sldId="2872"/>
        </pc:sldMkLst>
      </pc:sldChg>
      <pc:sldChg chg="del">
        <pc:chgData name="Kelly Stokes" userId="3e5c5154-569e-4d81-aa91-4f91841cdfa9" providerId="ADAL" clId="{14F76940-F58B-4BA8-B9F9-53979C304441}" dt="2022-12-21T15:52:53.284" v="36" actId="2696"/>
        <pc:sldMkLst>
          <pc:docMk/>
          <pc:sldMk cId="3411632629" sldId="2873"/>
        </pc:sldMkLst>
      </pc:sldChg>
      <pc:sldChg chg="del">
        <pc:chgData name="Kelly Stokes" userId="3e5c5154-569e-4d81-aa91-4f91841cdfa9" providerId="ADAL" clId="{14F76940-F58B-4BA8-B9F9-53979C304441}" dt="2022-12-21T15:52:53.284" v="36" actId="2696"/>
        <pc:sldMkLst>
          <pc:docMk/>
          <pc:sldMk cId="1928951894" sldId="2874"/>
        </pc:sldMkLst>
      </pc:sldChg>
      <pc:sldChg chg="del">
        <pc:chgData name="Kelly Stokes" userId="3e5c5154-569e-4d81-aa91-4f91841cdfa9" providerId="ADAL" clId="{14F76940-F58B-4BA8-B9F9-53979C304441}" dt="2022-12-21T15:52:53.284" v="36" actId="2696"/>
        <pc:sldMkLst>
          <pc:docMk/>
          <pc:sldMk cId="1476990436" sldId="2875"/>
        </pc:sldMkLst>
      </pc:sldChg>
      <pc:sldChg chg="del">
        <pc:chgData name="Kelly Stokes" userId="3e5c5154-569e-4d81-aa91-4f91841cdfa9" providerId="ADAL" clId="{14F76940-F58B-4BA8-B9F9-53979C304441}" dt="2022-12-21T15:52:53.284" v="36" actId="2696"/>
        <pc:sldMkLst>
          <pc:docMk/>
          <pc:sldMk cId="190775341" sldId="2876"/>
        </pc:sldMkLst>
      </pc:sldChg>
      <pc:sldChg chg="del">
        <pc:chgData name="Kelly Stokes" userId="3e5c5154-569e-4d81-aa91-4f91841cdfa9" providerId="ADAL" clId="{14F76940-F58B-4BA8-B9F9-53979C304441}" dt="2022-12-21T16:04:09.629" v="514" actId="2696"/>
        <pc:sldMkLst>
          <pc:docMk/>
          <pc:sldMk cId="2929855003" sldId="2877"/>
        </pc:sldMkLst>
      </pc:sldChg>
      <pc:sldChg chg="del">
        <pc:chgData name="Kelly Stokes" userId="3e5c5154-569e-4d81-aa91-4f91841cdfa9" providerId="ADAL" clId="{14F76940-F58B-4BA8-B9F9-53979C304441}" dt="2022-12-21T16:04:09.629" v="514" actId="2696"/>
        <pc:sldMkLst>
          <pc:docMk/>
          <pc:sldMk cId="1264295405" sldId="2878"/>
        </pc:sldMkLst>
      </pc:sldChg>
      <pc:sldChg chg="del">
        <pc:chgData name="Kelly Stokes" userId="3e5c5154-569e-4d81-aa91-4f91841cdfa9" providerId="ADAL" clId="{14F76940-F58B-4BA8-B9F9-53979C304441}" dt="2022-12-21T16:04:09.629" v="514" actId="2696"/>
        <pc:sldMkLst>
          <pc:docMk/>
          <pc:sldMk cId="3052729263" sldId="2879"/>
        </pc:sldMkLst>
      </pc:sldChg>
      <pc:sldChg chg="del">
        <pc:chgData name="Kelly Stokes" userId="3e5c5154-569e-4d81-aa91-4f91841cdfa9" providerId="ADAL" clId="{14F76940-F58B-4BA8-B9F9-53979C304441}" dt="2022-12-21T16:04:09.629" v="514" actId="2696"/>
        <pc:sldMkLst>
          <pc:docMk/>
          <pc:sldMk cId="1033360466" sldId="2880"/>
        </pc:sldMkLst>
      </pc:sldChg>
      <pc:sldChg chg="del">
        <pc:chgData name="Kelly Stokes" userId="3e5c5154-569e-4d81-aa91-4f91841cdfa9" providerId="ADAL" clId="{14F76940-F58B-4BA8-B9F9-53979C304441}" dt="2022-12-21T16:04:09.629" v="514" actId="2696"/>
        <pc:sldMkLst>
          <pc:docMk/>
          <pc:sldMk cId="3422127978" sldId="2881"/>
        </pc:sldMkLst>
      </pc:sldChg>
      <pc:sldChg chg="del">
        <pc:chgData name="Kelly Stokes" userId="3e5c5154-569e-4d81-aa91-4f91841cdfa9" providerId="ADAL" clId="{14F76940-F58B-4BA8-B9F9-53979C304441}" dt="2022-12-21T16:01:30.641" v="380" actId="2696"/>
        <pc:sldMkLst>
          <pc:docMk/>
          <pc:sldMk cId="1379827018" sldId="2882"/>
        </pc:sldMkLst>
      </pc:sldChg>
      <pc:sldChg chg="del">
        <pc:chgData name="Kelly Stokes" userId="3e5c5154-569e-4d81-aa91-4f91841cdfa9" providerId="ADAL" clId="{14F76940-F58B-4BA8-B9F9-53979C304441}" dt="2022-12-21T16:01:30.641" v="380" actId="2696"/>
        <pc:sldMkLst>
          <pc:docMk/>
          <pc:sldMk cId="3962350951" sldId="2883"/>
        </pc:sldMkLst>
      </pc:sldChg>
      <pc:sldChg chg="del">
        <pc:chgData name="Kelly Stokes" userId="3e5c5154-569e-4d81-aa91-4f91841cdfa9" providerId="ADAL" clId="{14F76940-F58B-4BA8-B9F9-53979C304441}" dt="2022-12-21T16:01:30.641" v="380" actId="2696"/>
        <pc:sldMkLst>
          <pc:docMk/>
          <pc:sldMk cId="3095282656" sldId="2884"/>
        </pc:sldMkLst>
      </pc:sldChg>
      <pc:sldChg chg="del">
        <pc:chgData name="Kelly Stokes" userId="3e5c5154-569e-4d81-aa91-4f91841cdfa9" providerId="ADAL" clId="{14F76940-F58B-4BA8-B9F9-53979C304441}" dt="2022-12-21T16:01:30.641" v="380" actId="2696"/>
        <pc:sldMkLst>
          <pc:docMk/>
          <pc:sldMk cId="1789232858" sldId="2885"/>
        </pc:sldMkLst>
      </pc:sldChg>
      <pc:sldChg chg="del">
        <pc:chgData name="Kelly Stokes" userId="3e5c5154-569e-4d81-aa91-4f91841cdfa9" providerId="ADAL" clId="{14F76940-F58B-4BA8-B9F9-53979C304441}" dt="2022-12-21T16:01:30.641" v="380" actId="2696"/>
        <pc:sldMkLst>
          <pc:docMk/>
          <pc:sldMk cId="3385240976" sldId="2886"/>
        </pc:sldMkLst>
      </pc:sldChg>
      <pc:sldChg chg="del">
        <pc:chgData name="Kelly Stokes" userId="3e5c5154-569e-4d81-aa91-4f91841cdfa9" providerId="ADAL" clId="{14F76940-F58B-4BA8-B9F9-53979C304441}" dt="2022-12-21T15:59:01.560" v="275" actId="2696"/>
        <pc:sldMkLst>
          <pc:docMk/>
          <pc:sldMk cId="2604609557" sldId="2887"/>
        </pc:sldMkLst>
      </pc:sldChg>
      <pc:sldChg chg="del">
        <pc:chgData name="Kelly Stokes" userId="3e5c5154-569e-4d81-aa91-4f91841cdfa9" providerId="ADAL" clId="{14F76940-F58B-4BA8-B9F9-53979C304441}" dt="2022-12-21T15:59:01.560" v="275" actId="2696"/>
        <pc:sldMkLst>
          <pc:docMk/>
          <pc:sldMk cId="269736385" sldId="2888"/>
        </pc:sldMkLst>
      </pc:sldChg>
      <pc:sldChg chg="modSp mod">
        <pc:chgData name="Kelly Stokes" userId="3e5c5154-569e-4d81-aa91-4f91841cdfa9" providerId="ADAL" clId="{14F76940-F58B-4BA8-B9F9-53979C304441}" dt="2022-12-21T15:59:22.593" v="294" actId="20577"/>
        <pc:sldMkLst>
          <pc:docMk/>
          <pc:sldMk cId="2302631528" sldId="2889"/>
        </pc:sldMkLst>
        <pc:spChg chg="mod">
          <ac:chgData name="Kelly Stokes" userId="3e5c5154-569e-4d81-aa91-4f91841cdfa9" providerId="ADAL" clId="{14F76940-F58B-4BA8-B9F9-53979C304441}" dt="2022-12-21T15:59:22.593" v="294" actId="20577"/>
          <ac:spMkLst>
            <pc:docMk/>
            <pc:sldMk cId="2302631528" sldId="2889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14F76940-F58B-4BA8-B9F9-53979C304441}" dt="2022-12-21T15:59:01.560" v="275" actId="2696"/>
        <pc:sldMkLst>
          <pc:docMk/>
          <pc:sldMk cId="3535226069" sldId="2890"/>
        </pc:sldMkLst>
      </pc:sldChg>
      <pc:sldChg chg="del">
        <pc:chgData name="Kelly Stokes" userId="3e5c5154-569e-4d81-aa91-4f91841cdfa9" providerId="ADAL" clId="{14F76940-F58B-4BA8-B9F9-53979C304441}" dt="2022-12-21T15:59:01.560" v="275" actId="2696"/>
        <pc:sldMkLst>
          <pc:docMk/>
          <pc:sldMk cId="136962142" sldId="2891"/>
        </pc:sldMkLst>
      </pc:sldChg>
      <pc:sldChg chg="del">
        <pc:chgData name="Kelly Stokes" userId="3e5c5154-569e-4d81-aa91-4f91841cdfa9" providerId="ADAL" clId="{14F76940-F58B-4BA8-B9F9-53979C304441}" dt="2022-12-21T15:59:01.560" v="275" actId="2696"/>
        <pc:sldMkLst>
          <pc:docMk/>
          <pc:sldMk cId="120403424" sldId="2892"/>
        </pc:sldMkLst>
      </pc:sldChg>
      <pc:sldChg chg="del">
        <pc:chgData name="Kelly Stokes" userId="3e5c5154-569e-4d81-aa91-4f91841cdfa9" providerId="ADAL" clId="{14F76940-F58B-4BA8-B9F9-53979C304441}" dt="2022-12-21T15:56:34.780" v="159" actId="2696"/>
        <pc:sldMkLst>
          <pc:docMk/>
          <pc:sldMk cId="3907113884" sldId="2893"/>
        </pc:sldMkLst>
      </pc:sldChg>
      <pc:sldChg chg="del">
        <pc:chgData name="Kelly Stokes" userId="3e5c5154-569e-4d81-aa91-4f91841cdfa9" providerId="ADAL" clId="{14F76940-F58B-4BA8-B9F9-53979C304441}" dt="2022-12-21T15:56:34.780" v="159" actId="2696"/>
        <pc:sldMkLst>
          <pc:docMk/>
          <pc:sldMk cId="2198692124" sldId="2894"/>
        </pc:sldMkLst>
      </pc:sldChg>
      <pc:sldChg chg="del">
        <pc:chgData name="Kelly Stokes" userId="3e5c5154-569e-4d81-aa91-4f91841cdfa9" providerId="ADAL" clId="{14F76940-F58B-4BA8-B9F9-53979C304441}" dt="2022-12-21T15:56:34.780" v="159" actId="2696"/>
        <pc:sldMkLst>
          <pc:docMk/>
          <pc:sldMk cId="940887596" sldId="2895"/>
        </pc:sldMkLst>
      </pc:sldChg>
      <pc:sldChg chg="del">
        <pc:chgData name="Kelly Stokes" userId="3e5c5154-569e-4d81-aa91-4f91841cdfa9" providerId="ADAL" clId="{14F76940-F58B-4BA8-B9F9-53979C304441}" dt="2022-12-21T15:56:34.780" v="159" actId="2696"/>
        <pc:sldMkLst>
          <pc:docMk/>
          <pc:sldMk cId="2861465743" sldId="2896"/>
        </pc:sldMkLst>
      </pc:sldChg>
      <pc:sldChg chg="del">
        <pc:chgData name="Kelly Stokes" userId="3e5c5154-569e-4d81-aa91-4f91841cdfa9" providerId="ADAL" clId="{14F76940-F58B-4BA8-B9F9-53979C304441}" dt="2022-12-21T15:56:34.780" v="159" actId="2696"/>
        <pc:sldMkLst>
          <pc:docMk/>
          <pc:sldMk cId="602502133" sldId="2897"/>
        </pc:sldMkLst>
      </pc:sldChg>
      <pc:sldChg chg="del">
        <pc:chgData name="Kelly Stokes" userId="3e5c5154-569e-4d81-aa91-4f91841cdfa9" providerId="ADAL" clId="{14F76940-F58B-4BA8-B9F9-53979C304441}" dt="2022-12-21T15:53:42.879" v="38" actId="2696"/>
        <pc:sldMkLst>
          <pc:docMk/>
          <pc:sldMk cId="3636345189" sldId="2898"/>
        </pc:sldMkLst>
      </pc:sldChg>
      <pc:sldChg chg="del">
        <pc:chgData name="Kelly Stokes" userId="3e5c5154-569e-4d81-aa91-4f91841cdfa9" providerId="ADAL" clId="{14F76940-F58B-4BA8-B9F9-53979C304441}" dt="2022-12-21T15:53:42.879" v="38" actId="2696"/>
        <pc:sldMkLst>
          <pc:docMk/>
          <pc:sldMk cId="1521311232" sldId="2899"/>
        </pc:sldMkLst>
      </pc:sldChg>
      <pc:sldChg chg="del">
        <pc:chgData name="Kelly Stokes" userId="3e5c5154-569e-4d81-aa91-4f91841cdfa9" providerId="ADAL" clId="{14F76940-F58B-4BA8-B9F9-53979C304441}" dt="2022-12-21T15:53:42.879" v="38" actId="2696"/>
        <pc:sldMkLst>
          <pc:docMk/>
          <pc:sldMk cId="1161132689" sldId="2900"/>
        </pc:sldMkLst>
      </pc:sldChg>
      <pc:sldChg chg="del">
        <pc:chgData name="Kelly Stokes" userId="3e5c5154-569e-4d81-aa91-4f91841cdfa9" providerId="ADAL" clId="{14F76940-F58B-4BA8-B9F9-53979C304441}" dt="2022-12-21T15:53:42.879" v="38" actId="2696"/>
        <pc:sldMkLst>
          <pc:docMk/>
          <pc:sldMk cId="2338563604" sldId="2901"/>
        </pc:sldMkLst>
      </pc:sldChg>
      <pc:sldChg chg="del">
        <pc:chgData name="Kelly Stokes" userId="3e5c5154-569e-4d81-aa91-4f91841cdfa9" providerId="ADAL" clId="{14F76940-F58B-4BA8-B9F9-53979C304441}" dt="2022-12-21T15:53:42.879" v="38" actId="2696"/>
        <pc:sldMkLst>
          <pc:docMk/>
          <pc:sldMk cId="3087410577" sldId="2902"/>
        </pc:sldMkLst>
      </pc:sldChg>
      <pc:sldChg chg="modSp add mod">
        <pc:chgData name="Kelly Stokes" userId="3e5c5154-569e-4d81-aa91-4f91841cdfa9" providerId="ADAL" clId="{14F76940-F58B-4BA8-B9F9-53979C304441}" dt="2022-12-21T15:56:22.892" v="158" actId="13926"/>
        <pc:sldMkLst>
          <pc:docMk/>
          <pc:sldMk cId="3824608667" sldId="2973"/>
        </pc:sldMkLst>
        <pc:spChg chg="mod">
          <ac:chgData name="Kelly Stokes" userId="3e5c5154-569e-4d81-aa91-4f91841cdfa9" providerId="ADAL" clId="{14F76940-F58B-4BA8-B9F9-53979C304441}" dt="2022-12-21T15:56:22.892" v="158" actId="13926"/>
          <ac:spMkLst>
            <pc:docMk/>
            <pc:sldMk cId="3824608667" sldId="2973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4F76940-F58B-4BA8-B9F9-53979C304441}" dt="2022-12-21T15:54:23.605" v="62" actId="13926"/>
        <pc:sldMkLst>
          <pc:docMk/>
          <pc:sldMk cId="2358565180" sldId="2974"/>
        </pc:sldMkLst>
        <pc:spChg chg="mod">
          <ac:chgData name="Kelly Stokes" userId="3e5c5154-569e-4d81-aa91-4f91841cdfa9" providerId="ADAL" clId="{14F76940-F58B-4BA8-B9F9-53979C304441}" dt="2022-12-21T15:54:23.605" v="62" actId="13926"/>
          <ac:spMkLst>
            <pc:docMk/>
            <pc:sldMk cId="2358565180" sldId="2974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4F76940-F58B-4BA8-B9F9-53979C304441}" dt="2022-12-21T15:54:58.326" v="90" actId="20577"/>
        <pc:sldMkLst>
          <pc:docMk/>
          <pc:sldMk cId="1908724561" sldId="2975"/>
        </pc:sldMkLst>
        <pc:spChg chg="mod">
          <ac:chgData name="Kelly Stokes" userId="3e5c5154-569e-4d81-aa91-4f91841cdfa9" providerId="ADAL" clId="{14F76940-F58B-4BA8-B9F9-53979C304441}" dt="2022-12-21T15:54:58.326" v="90" actId="20577"/>
          <ac:spMkLst>
            <pc:docMk/>
            <pc:sldMk cId="1908724561" sldId="2975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4F76940-F58B-4BA8-B9F9-53979C304441}" dt="2022-12-21T15:55:57.894" v="151" actId="20577"/>
        <pc:sldMkLst>
          <pc:docMk/>
          <pc:sldMk cId="4000984015" sldId="2976"/>
        </pc:sldMkLst>
        <pc:spChg chg="mod">
          <ac:chgData name="Kelly Stokes" userId="3e5c5154-569e-4d81-aa91-4f91841cdfa9" providerId="ADAL" clId="{14F76940-F58B-4BA8-B9F9-53979C304441}" dt="2022-12-21T15:55:57.894" v="151" actId="20577"/>
          <ac:spMkLst>
            <pc:docMk/>
            <pc:sldMk cId="4000984015" sldId="2976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4F76940-F58B-4BA8-B9F9-53979C304441}" dt="2022-12-21T15:55:26.378" v="125" actId="20577"/>
        <pc:sldMkLst>
          <pc:docMk/>
          <pc:sldMk cId="1353969423" sldId="2977"/>
        </pc:sldMkLst>
        <pc:spChg chg="mod">
          <ac:chgData name="Kelly Stokes" userId="3e5c5154-569e-4d81-aa91-4f91841cdfa9" providerId="ADAL" clId="{14F76940-F58B-4BA8-B9F9-53979C304441}" dt="2022-12-21T15:55:26.378" v="125" actId="20577"/>
          <ac:spMkLst>
            <pc:docMk/>
            <pc:sldMk cId="1353969423" sldId="2977"/>
            <ac:spMk id="2" creationId="{52DA34BA-82FC-47C5-BCE1-BB65E08B92A1}"/>
          </ac:spMkLst>
        </pc:spChg>
      </pc:sldChg>
      <pc:sldChg chg="add del">
        <pc:chgData name="Kelly Stokes" userId="3e5c5154-569e-4d81-aa91-4f91841cdfa9" providerId="ADAL" clId="{14F76940-F58B-4BA8-B9F9-53979C304441}" dt="2022-12-21T15:55:45.373" v="127" actId="2890"/>
        <pc:sldMkLst>
          <pc:docMk/>
          <pc:sldMk cId="1369391001" sldId="2978"/>
        </pc:sldMkLst>
      </pc:sldChg>
      <pc:sldChg chg="modSp add mod">
        <pc:chgData name="Kelly Stokes" userId="3e5c5154-569e-4d81-aa91-4f91841cdfa9" providerId="ADAL" clId="{14F76940-F58B-4BA8-B9F9-53979C304441}" dt="2022-12-21T15:58:35.286" v="274" actId="13926"/>
        <pc:sldMkLst>
          <pc:docMk/>
          <pc:sldMk cId="1488320528" sldId="2978"/>
        </pc:sldMkLst>
        <pc:spChg chg="mod">
          <ac:chgData name="Kelly Stokes" userId="3e5c5154-569e-4d81-aa91-4f91841cdfa9" providerId="ADAL" clId="{14F76940-F58B-4BA8-B9F9-53979C304441}" dt="2022-12-21T15:58:35.286" v="274" actId="13926"/>
          <ac:spMkLst>
            <pc:docMk/>
            <pc:sldMk cId="1488320528" sldId="2978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4F76940-F58B-4BA8-B9F9-53979C304441}" dt="2022-12-21T15:57:13.652" v="174" actId="13926"/>
        <pc:sldMkLst>
          <pc:docMk/>
          <pc:sldMk cId="250315159" sldId="2979"/>
        </pc:sldMkLst>
        <pc:spChg chg="mod">
          <ac:chgData name="Kelly Stokes" userId="3e5c5154-569e-4d81-aa91-4f91841cdfa9" providerId="ADAL" clId="{14F76940-F58B-4BA8-B9F9-53979C304441}" dt="2022-12-21T15:57:13.652" v="174" actId="13926"/>
          <ac:spMkLst>
            <pc:docMk/>
            <pc:sldMk cId="250315159" sldId="2979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4F76940-F58B-4BA8-B9F9-53979C304441}" dt="2022-12-21T15:58:07.243" v="267" actId="20577"/>
        <pc:sldMkLst>
          <pc:docMk/>
          <pc:sldMk cId="4023271986" sldId="2980"/>
        </pc:sldMkLst>
        <pc:spChg chg="mod">
          <ac:chgData name="Kelly Stokes" userId="3e5c5154-569e-4d81-aa91-4f91841cdfa9" providerId="ADAL" clId="{14F76940-F58B-4BA8-B9F9-53979C304441}" dt="2022-12-21T15:58:07.243" v="267" actId="20577"/>
          <ac:spMkLst>
            <pc:docMk/>
            <pc:sldMk cId="4023271986" sldId="2980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4F76940-F58B-4BA8-B9F9-53979C304441}" dt="2022-12-21T15:57:53.388" v="239" actId="20577"/>
        <pc:sldMkLst>
          <pc:docMk/>
          <pc:sldMk cId="4114679088" sldId="2981"/>
        </pc:sldMkLst>
        <pc:spChg chg="mod">
          <ac:chgData name="Kelly Stokes" userId="3e5c5154-569e-4d81-aa91-4f91841cdfa9" providerId="ADAL" clId="{14F76940-F58B-4BA8-B9F9-53979C304441}" dt="2022-12-21T15:57:53.388" v="239" actId="20577"/>
          <ac:spMkLst>
            <pc:docMk/>
            <pc:sldMk cId="4114679088" sldId="2981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4F76940-F58B-4BA8-B9F9-53979C304441}" dt="2022-12-21T15:57:35.436" v="204" actId="20577"/>
        <pc:sldMkLst>
          <pc:docMk/>
          <pc:sldMk cId="3932758333" sldId="2982"/>
        </pc:sldMkLst>
        <pc:spChg chg="mod">
          <ac:chgData name="Kelly Stokes" userId="3e5c5154-569e-4d81-aa91-4f91841cdfa9" providerId="ADAL" clId="{14F76940-F58B-4BA8-B9F9-53979C304441}" dt="2022-12-21T15:57:35.436" v="204" actId="20577"/>
          <ac:spMkLst>
            <pc:docMk/>
            <pc:sldMk cId="3932758333" sldId="2982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4F76940-F58B-4BA8-B9F9-53979C304441}" dt="2022-12-21T16:01:17.068" v="379" actId="13926"/>
        <pc:sldMkLst>
          <pc:docMk/>
          <pc:sldMk cId="1755213938" sldId="2983"/>
        </pc:sldMkLst>
        <pc:spChg chg="mod">
          <ac:chgData name="Kelly Stokes" userId="3e5c5154-569e-4d81-aa91-4f91841cdfa9" providerId="ADAL" clId="{14F76940-F58B-4BA8-B9F9-53979C304441}" dt="2022-12-21T16:01:17.068" v="379" actId="13926"/>
          <ac:spMkLst>
            <pc:docMk/>
            <pc:sldMk cId="1755213938" sldId="2983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4F76940-F58B-4BA8-B9F9-53979C304441}" dt="2022-12-21T15:59:38.689" v="298" actId="13926"/>
        <pc:sldMkLst>
          <pc:docMk/>
          <pc:sldMk cId="183062426" sldId="2984"/>
        </pc:sldMkLst>
        <pc:spChg chg="mod">
          <ac:chgData name="Kelly Stokes" userId="3e5c5154-569e-4d81-aa91-4f91841cdfa9" providerId="ADAL" clId="{14F76940-F58B-4BA8-B9F9-53979C304441}" dt="2022-12-21T15:59:38.689" v="298" actId="13926"/>
          <ac:spMkLst>
            <pc:docMk/>
            <pc:sldMk cId="183062426" sldId="2984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4F76940-F58B-4BA8-B9F9-53979C304441}" dt="2022-12-21T16:00:50.072" v="373" actId="6549"/>
        <pc:sldMkLst>
          <pc:docMk/>
          <pc:sldMk cId="1634758657" sldId="2985"/>
        </pc:sldMkLst>
        <pc:spChg chg="mod">
          <ac:chgData name="Kelly Stokes" userId="3e5c5154-569e-4d81-aa91-4f91841cdfa9" providerId="ADAL" clId="{14F76940-F58B-4BA8-B9F9-53979C304441}" dt="2022-12-21T16:00:50.072" v="373" actId="6549"/>
          <ac:spMkLst>
            <pc:docMk/>
            <pc:sldMk cId="1634758657" sldId="2985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4F76940-F58B-4BA8-B9F9-53979C304441}" dt="2022-12-21T16:00:29.863" v="360" actId="20577"/>
        <pc:sldMkLst>
          <pc:docMk/>
          <pc:sldMk cId="4273416040" sldId="2986"/>
        </pc:sldMkLst>
        <pc:spChg chg="mod">
          <ac:chgData name="Kelly Stokes" userId="3e5c5154-569e-4d81-aa91-4f91841cdfa9" providerId="ADAL" clId="{14F76940-F58B-4BA8-B9F9-53979C304441}" dt="2022-12-21T16:00:29.863" v="360" actId="20577"/>
          <ac:spMkLst>
            <pc:docMk/>
            <pc:sldMk cId="4273416040" sldId="2986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4F76940-F58B-4BA8-B9F9-53979C304441}" dt="2022-12-21T16:00:01.354" v="329" actId="20577"/>
        <pc:sldMkLst>
          <pc:docMk/>
          <pc:sldMk cId="1084588243" sldId="2987"/>
        </pc:sldMkLst>
        <pc:spChg chg="mod">
          <ac:chgData name="Kelly Stokes" userId="3e5c5154-569e-4d81-aa91-4f91841cdfa9" providerId="ADAL" clId="{14F76940-F58B-4BA8-B9F9-53979C304441}" dt="2022-12-21T16:00:01.354" v="329" actId="20577"/>
          <ac:spMkLst>
            <pc:docMk/>
            <pc:sldMk cId="1084588243" sldId="2987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4F76940-F58B-4BA8-B9F9-53979C304441}" dt="2022-12-21T16:03:57.322" v="513" actId="13926"/>
        <pc:sldMkLst>
          <pc:docMk/>
          <pc:sldMk cId="3532446689" sldId="2988"/>
        </pc:sldMkLst>
        <pc:spChg chg="mod">
          <ac:chgData name="Kelly Stokes" userId="3e5c5154-569e-4d81-aa91-4f91841cdfa9" providerId="ADAL" clId="{14F76940-F58B-4BA8-B9F9-53979C304441}" dt="2022-12-21T16:03:57.322" v="513" actId="13926"/>
          <ac:spMkLst>
            <pc:docMk/>
            <pc:sldMk cId="3532446689" sldId="2988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4F76940-F58B-4BA8-B9F9-53979C304441}" dt="2022-12-21T16:02:05.529" v="393" actId="13926"/>
        <pc:sldMkLst>
          <pc:docMk/>
          <pc:sldMk cId="3420757684" sldId="2989"/>
        </pc:sldMkLst>
        <pc:spChg chg="mod">
          <ac:chgData name="Kelly Stokes" userId="3e5c5154-569e-4d81-aa91-4f91841cdfa9" providerId="ADAL" clId="{14F76940-F58B-4BA8-B9F9-53979C304441}" dt="2022-12-21T16:02:05.529" v="393" actId="13926"/>
          <ac:spMkLst>
            <pc:docMk/>
            <pc:sldMk cId="3420757684" sldId="2989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4F76940-F58B-4BA8-B9F9-53979C304441}" dt="2022-12-21T16:03:31.665" v="505"/>
        <pc:sldMkLst>
          <pc:docMk/>
          <pc:sldMk cId="2213161584" sldId="2990"/>
        </pc:sldMkLst>
        <pc:spChg chg="mod">
          <ac:chgData name="Kelly Stokes" userId="3e5c5154-569e-4d81-aa91-4f91841cdfa9" providerId="ADAL" clId="{14F76940-F58B-4BA8-B9F9-53979C304441}" dt="2022-12-21T16:03:31.665" v="505"/>
          <ac:spMkLst>
            <pc:docMk/>
            <pc:sldMk cId="2213161584" sldId="2990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4F76940-F58B-4BA8-B9F9-53979C304441}" dt="2022-12-21T16:03:07.888" v="472"/>
        <pc:sldMkLst>
          <pc:docMk/>
          <pc:sldMk cId="1602662799" sldId="2991"/>
        </pc:sldMkLst>
        <pc:spChg chg="mod">
          <ac:chgData name="Kelly Stokes" userId="3e5c5154-569e-4d81-aa91-4f91841cdfa9" providerId="ADAL" clId="{14F76940-F58B-4BA8-B9F9-53979C304441}" dt="2022-12-21T16:03:07.888" v="472"/>
          <ac:spMkLst>
            <pc:docMk/>
            <pc:sldMk cId="1602662799" sldId="2991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4F76940-F58B-4BA8-B9F9-53979C304441}" dt="2022-12-21T16:02:38.767" v="427" actId="20577"/>
        <pc:sldMkLst>
          <pc:docMk/>
          <pc:sldMk cId="3664722035" sldId="2992"/>
        </pc:sldMkLst>
        <pc:spChg chg="mod">
          <ac:chgData name="Kelly Stokes" userId="3e5c5154-569e-4d81-aa91-4f91841cdfa9" providerId="ADAL" clId="{14F76940-F58B-4BA8-B9F9-53979C304441}" dt="2022-12-21T16:02:38.767" v="427" actId="20577"/>
          <ac:spMkLst>
            <pc:docMk/>
            <pc:sldMk cId="3664722035" sldId="2992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4F76940-F58B-4BA8-B9F9-53979C304441}" dt="2022-12-21T16:05:56.733" v="625" actId="13926"/>
        <pc:sldMkLst>
          <pc:docMk/>
          <pc:sldMk cId="4247944535" sldId="2993"/>
        </pc:sldMkLst>
        <pc:spChg chg="mod">
          <ac:chgData name="Kelly Stokes" userId="3e5c5154-569e-4d81-aa91-4f91841cdfa9" providerId="ADAL" clId="{14F76940-F58B-4BA8-B9F9-53979C304441}" dt="2022-12-21T16:05:56.733" v="625" actId="13926"/>
          <ac:spMkLst>
            <pc:docMk/>
            <pc:sldMk cId="4247944535" sldId="2993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4F76940-F58B-4BA8-B9F9-53979C304441}" dt="2022-12-21T16:04:41.603" v="528" actId="13926"/>
        <pc:sldMkLst>
          <pc:docMk/>
          <pc:sldMk cId="2259027655" sldId="2994"/>
        </pc:sldMkLst>
        <pc:spChg chg="mod">
          <ac:chgData name="Kelly Stokes" userId="3e5c5154-569e-4d81-aa91-4f91841cdfa9" providerId="ADAL" clId="{14F76940-F58B-4BA8-B9F9-53979C304441}" dt="2022-12-21T16:04:41.603" v="528" actId="13926"/>
          <ac:spMkLst>
            <pc:docMk/>
            <pc:sldMk cId="2259027655" sldId="2994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4F76940-F58B-4BA8-B9F9-53979C304441}" dt="2022-12-21T16:05:34.230" v="619" actId="20577"/>
        <pc:sldMkLst>
          <pc:docMk/>
          <pc:sldMk cId="1777856798" sldId="2995"/>
        </pc:sldMkLst>
        <pc:spChg chg="mod">
          <ac:chgData name="Kelly Stokes" userId="3e5c5154-569e-4d81-aa91-4f91841cdfa9" providerId="ADAL" clId="{14F76940-F58B-4BA8-B9F9-53979C304441}" dt="2022-12-21T16:05:34.230" v="619" actId="20577"/>
          <ac:spMkLst>
            <pc:docMk/>
            <pc:sldMk cId="1777856798" sldId="2995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4F76940-F58B-4BA8-B9F9-53979C304441}" dt="2022-12-21T16:05:20.991" v="590" actId="20577"/>
        <pc:sldMkLst>
          <pc:docMk/>
          <pc:sldMk cId="3137155569" sldId="2996"/>
        </pc:sldMkLst>
        <pc:spChg chg="mod">
          <ac:chgData name="Kelly Stokes" userId="3e5c5154-569e-4d81-aa91-4f91841cdfa9" providerId="ADAL" clId="{14F76940-F58B-4BA8-B9F9-53979C304441}" dt="2022-12-21T16:05:20.991" v="590" actId="20577"/>
          <ac:spMkLst>
            <pc:docMk/>
            <pc:sldMk cId="3137155569" sldId="2996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14F76940-F58B-4BA8-B9F9-53979C304441}" dt="2022-12-21T16:05:00.286" v="561" actId="20577"/>
        <pc:sldMkLst>
          <pc:docMk/>
          <pc:sldMk cId="3412145143" sldId="2997"/>
        </pc:sldMkLst>
        <pc:spChg chg="mod">
          <ac:chgData name="Kelly Stokes" userId="3e5c5154-569e-4d81-aa91-4f91841cdfa9" providerId="ADAL" clId="{14F76940-F58B-4BA8-B9F9-53979C304441}" dt="2022-12-21T16:05:00.286" v="561" actId="20577"/>
          <ac:spMkLst>
            <pc:docMk/>
            <pc:sldMk cId="3412145143" sldId="2997"/>
            <ac:spMk id="2" creationId="{52DA34BA-82FC-47C5-BCE1-BB65E08B92A1}"/>
          </ac:spMkLst>
        </pc:spChg>
      </pc:sldChg>
      <pc:sldMasterChg chg="delSldLayout">
        <pc:chgData name="Kelly Stokes" userId="3e5c5154-569e-4d81-aa91-4f91841cdfa9" providerId="ADAL" clId="{14F76940-F58B-4BA8-B9F9-53979C304441}" dt="2022-12-21T15:52:53.284" v="36" actId="2696"/>
        <pc:sldMasterMkLst>
          <pc:docMk/>
          <pc:sldMasterMk cId="2402229012" sldId="2147483648"/>
        </pc:sldMasterMkLst>
        <pc:sldLayoutChg chg="del">
          <pc:chgData name="Kelly Stokes" userId="3e5c5154-569e-4d81-aa91-4f91841cdfa9" providerId="ADAL" clId="{14F76940-F58B-4BA8-B9F9-53979C304441}" dt="2022-12-21T15:52:53.284" v="36" actId="2696"/>
          <pc:sldLayoutMkLst>
            <pc:docMk/>
            <pc:sldMasterMk cId="2402229012" sldId="2147483648"/>
            <pc:sldLayoutMk cId="3209236537" sldId="2147483660"/>
          </pc:sldLayoutMkLst>
        </pc:sldLayoutChg>
        <pc:sldLayoutChg chg="del">
          <pc:chgData name="Kelly Stokes" userId="3e5c5154-569e-4d81-aa91-4f91841cdfa9" providerId="ADAL" clId="{14F76940-F58B-4BA8-B9F9-53979C304441}" dt="2022-12-21T15:51:39.472" v="30" actId="2696"/>
          <pc:sldLayoutMkLst>
            <pc:docMk/>
            <pc:sldMasterMk cId="2402229012" sldId="2147483648"/>
            <pc:sldLayoutMk cId="1457649397" sldId="2147483661"/>
          </pc:sldLayoutMkLst>
        </pc:sldLayoutChg>
        <pc:sldLayoutChg chg="del">
          <pc:chgData name="Kelly Stokes" userId="3e5c5154-569e-4d81-aa91-4f91841cdfa9" providerId="ADAL" clId="{14F76940-F58B-4BA8-B9F9-53979C304441}" dt="2022-12-21T15:52:53.284" v="36" actId="2696"/>
          <pc:sldLayoutMkLst>
            <pc:docMk/>
            <pc:sldMasterMk cId="2402229012" sldId="2147483648"/>
            <pc:sldLayoutMk cId="3785693943" sldId="214748366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92B4E-2C40-46AA-98A1-08FF812BB3CA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0640F-E73A-4148-92BA-D1C70A966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34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449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8402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150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5684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3497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762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D1D7-06E4-4E98-BF3D-7BD854000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3BD16-BC0A-47B0-9471-64872D20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909D6-D61A-4D89-B4C4-105980D46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EC934-77AD-411E-9939-DFB5FF928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0067E-6E51-4C8C-ABD8-09D768CFE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0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15363-0852-4963-90D0-3A51B4CFC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D8602-8AAF-4BBF-95B2-5207E0C52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04686-998B-4A4A-B61A-DB8CD047B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C055-29FC-425C-9DDD-7647B5A9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4614F-D2BD-4875-B2E2-5C56B0D0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4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39718-3A37-4F40-BD76-2EA777264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6A78EA-07FA-4642-925C-0C4CAE9EC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BEF9C-A14C-406F-91F4-F10184F8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14318-1B68-4E1C-911F-BEB1AAA3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ED3EC-DEE9-4CEA-8116-DE5C2066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3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0A335-589D-4212-8B4A-567E5818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416AD-D486-41D7-8FD4-B93DE7AF4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291C4-DF81-4623-9B2E-ED65784CE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89318-1D44-4287-8159-5E251610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4006A-2510-48CE-9424-E54D84E7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0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0F93-472F-4148-9183-A09CDE3F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3306A6-08A9-4B8B-AEF4-CCB2BBCBB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36CA-D445-4EF3-BC81-C393AA3D8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05203-48F6-4037-B0F2-D41F04B9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03AA0-8B58-4E08-9831-5699D45C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0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91D03-7279-49F1-93A1-44C352A0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EF6F5-8A16-491D-B802-8A5A77A87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AA8E0-A7C2-45C8-A24B-8D3FE920F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388EF-427D-4AA1-B7D9-1803CF8C7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7A0E5-8379-4ECE-BE3D-FD77F3F2A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42BAB-752F-4FE4-A744-8EC716E7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2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60F65-553E-4EA7-9393-9A72405D5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669FB-0031-4C6D-9E41-4E05ECB25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828C8-B0F3-46F0-902A-B1ACECAEC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6F26CB-4BC7-4A91-8467-31654B6EE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AC1C1D-38D1-4129-AA07-0AA1F0A98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35A7D-9C6F-40D5-A0ED-9B5F404DB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877817-36E2-4C7A-BDD8-4850D4BB6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941CB-DBD1-4B74-86E7-08C3C6B6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C0238-1A2F-4C51-A153-DF6145D2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62405-4945-4408-ABED-48428433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63D6D0-44BD-4A1E-9583-6E8AF875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DD4CD4-0D84-49DF-AFC8-E54976B9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7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1E7176-B8DC-482C-A7E4-DAAE3F22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75A30A-10FC-4EEE-BAFD-E933773B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1F090-BEFF-41CC-ADD0-47A9B3C3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6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B18BF-38B7-4A72-9B1B-2F8A05050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E2087-88B0-4162-8398-166D43592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C0594-4042-4486-9C0E-238FF070A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B341A-4847-4FA0-B7D0-0C1824CF6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1D541-ED28-4D25-8166-EDF6BAC7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06F73-3CB8-48F0-BA19-978D56F0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99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F72C-B1B7-44AF-986F-41D991D7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36B94B-8F2D-47DC-8967-44566C38C9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B9EE-037F-40CB-804D-362F99D86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D70B8-9C84-447D-901A-DF22087D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67344-0B64-49BE-87AF-90C9884C8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27414-FCF5-4353-8146-32DF2CF6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70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7FF446-D0D7-4C28-B2B6-7EFB85CC5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6BC68-EC3F-4437-B988-DF914F25F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FA33D-3EC1-4C48-A3AB-325DF7C0E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4085C-17D4-4940-9BD4-E45CF49F265D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193DD-441F-4233-84E7-2B8E3135E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5801E-F21C-43C7-8D0F-5A3A768EB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22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3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3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3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3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3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3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3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3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3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3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3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3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3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3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3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3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3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3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Y6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Mastering spellings: building on the foundations of phonics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Spring 2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Week 6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57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man’s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678384" y="3429000"/>
            <a:ext cx="506188" cy="50414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2" descr="Image result for man's hat clipart">
            <a:extLst>
              <a:ext uri="{FF2B5EF4-FFF2-40B4-BE49-F238E27FC236}">
                <a16:creationId xmlns:a16="http://schemas.microsoft.com/office/drawing/2014/main" id="{E544B91F-97F4-188F-1949-C2EEAC6FCB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07" y="427265"/>
            <a:ext cx="25527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090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3009472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red yacht was in the lead.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624942" y="3574934"/>
            <a:ext cx="2106387" cy="916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46069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neighbour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429000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person living next door to or very near to the speaker or person referred to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6" name="Picture 4" descr="Neighbour Picture for Classroom / Therapy Use - Great Neighbour Clipart">
            <a:extLst>
              <a:ext uri="{FF2B5EF4-FFF2-40B4-BE49-F238E27FC236}">
                <a16:creationId xmlns:a16="http://schemas.microsoft.com/office/drawing/2014/main" id="{4FCE2B47-1BFF-9EB1-EC36-2CFB5D769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1" y="16940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624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Our garden was the envy of the neighbours.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310743" y="3821650"/>
            <a:ext cx="3314700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748239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69771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20178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yatch</a:t>
            </a:r>
            <a:r>
              <a:rPr lang="en-GB" dirty="0">
                <a:latin typeface="Twinkl Cursive Looped" panose="02000000000000000000" pitchFamily="2" charset="0"/>
              </a:rPr>
              <a:t> was able to </a:t>
            </a:r>
            <a:r>
              <a:rPr lang="en-GB" dirty="0" err="1">
                <a:latin typeface="Twinkl Cursive Looped" panose="02000000000000000000" pitchFamily="2" charset="0"/>
              </a:rPr>
              <a:t>amplafy</a:t>
            </a:r>
            <a:r>
              <a:rPr lang="en-GB" dirty="0">
                <a:latin typeface="Twinkl Cursive Looped" panose="02000000000000000000" pitchFamily="2" charset="0"/>
              </a:rPr>
              <a:t> its speed to </a:t>
            </a:r>
            <a:r>
              <a:rPr lang="en-GB" dirty="0" err="1">
                <a:latin typeface="Twinkl Cursive Looped" panose="02000000000000000000" pitchFamily="2" charset="0"/>
              </a:rPr>
              <a:t>solidafy</a:t>
            </a:r>
            <a:r>
              <a:rPr lang="en-GB" dirty="0">
                <a:latin typeface="Twinkl Cursive Looped" panose="02000000000000000000" pitchFamily="2" charset="0"/>
              </a:rPr>
              <a:t> its lead in the race.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63152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yatch</a:t>
            </a:r>
            <a:r>
              <a:rPr lang="en-GB" dirty="0">
                <a:latin typeface="Twinkl Cursive Looped" panose="02000000000000000000" pitchFamily="2" charset="0"/>
              </a:rPr>
              <a:t> was able to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amplafy</a:t>
            </a:r>
            <a:r>
              <a:rPr lang="en-GB" dirty="0">
                <a:latin typeface="Twinkl Cursive Looped" panose="02000000000000000000" pitchFamily="2" charset="0"/>
              </a:rPr>
              <a:t> its speed to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solidafy</a:t>
            </a:r>
            <a:r>
              <a:rPr lang="en-GB" dirty="0">
                <a:latin typeface="Twinkl Cursive Looped" panose="02000000000000000000" pitchFamily="2" charset="0"/>
              </a:rPr>
              <a:t> its lead in the race.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6242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yatch</a:t>
            </a:r>
            <a:r>
              <a:rPr lang="en-GB" dirty="0">
                <a:latin typeface="Twinkl Cursive Looped" panose="02000000000000000000" pitchFamily="2" charset="0"/>
              </a:rPr>
              <a:t> was able to </a:t>
            </a:r>
            <a:r>
              <a:rPr lang="en-GB" dirty="0" err="1">
                <a:latin typeface="Twinkl Cursive Looped" panose="02000000000000000000" pitchFamily="2" charset="0"/>
              </a:rPr>
              <a:t>amplafy</a:t>
            </a:r>
            <a:r>
              <a:rPr lang="en-GB" dirty="0">
                <a:latin typeface="Twinkl Cursive Looped" panose="02000000000000000000" pitchFamily="2" charset="0"/>
              </a:rPr>
              <a:t> its speed to </a:t>
            </a:r>
            <a:r>
              <a:rPr lang="en-GB" dirty="0" err="1">
                <a:latin typeface="Twinkl Cursive Looped" panose="02000000000000000000" pitchFamily="2" charset="0"/>
              </a:rPr>
              <a:t>solidafy</a:t>
            </a:r>
            <a:r>
              <a:rPr lang="en-GB" dirty="0">
                <a:latin typeface="Twinkl Cursive Looped" panose="02000000000000000000" pitchFamily="2" charset="0"/>
              </a:rPr>
              <a:t> its lead in the race.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yacht – </a:t>
            </a:r>
            <a:r>
              <a:rPr lang="en-GB" dirty="0" err="1">
                <a:latin typeface="Twinkl Cursive Looped" panose="02000000000000000000" pitchFamily="2" charset="0"/>
              </a:rPr>
              <a:t>cht</a:t>
            </a:r>
            <a:r>
              <a:rPr lang="en-GB" dirty="0">
                <a:latin typeface="Twinkl Cursive Looped" panose="02000000000000000000" pitchFamily="2" charset="0"/>
              </a:rPr>
              <a:t> not tch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58824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yatch</a:t>
            </a:r>
            <a:r>
              <a:rPr lang="en-GB" dirty="0">
                <a:latin typeface="Twinkl Cursive Looped" panose="02000000000000000000" pitchFamily="2" charset="0"/>
              </a:rPr>
              <a:t> was able to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amplafy</a:t>
            </a:r>
            <a:r>
              <a:rPr lang="en-GB" dirty="0">
                <a:latin typeface="Twinkl Cursive Looped" panose="02000000000000000000" pitchFamily="2" charset="0"/>
              </a:rPr>
              <a:t> its speed to </a:t>
            </a:r>
            <a:r>
              <a:rPr lang="en-GB" dirty="0" err="1">
                <a:latin typeface="Twinkl Cursive Looped" panose="02000000000000000000" pitchFamily="2" charset="0"/>
              </a:rPr>
              <a:t>solidafy</a:t>
            </a:r>
            <a:r>
              <a:rPr lang="en-GB" dirty="0">
                <a:latin typeface="Twinkl Cursive Looped" panose="02000000000000000000" pitchFamily="2" charset="0"/>
              </a:rPr>
              <a:t> its lead in the race.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amplify – </a:t>
            </a:r>
            <a:r>
              <a:rPr lang="en-GB" dirty="0" err="1">
                <a:latin typeface="Twinkl Cursive Looped" panose="02000000000000000000" pitchFamily="2" charset="0"/>
              </a:rPr>
              <a:t>i</a:t>
            </a:r>
            <a:r>
              <a:rPr lang="en-GB" dirty="0">
                <a:latin typeface="Twinkl Cursive Looped" panose="02000000000000000000" pitchFamily="2" charset="0"/>
              </a:rPr>
              <a:t> not a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41604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yatch</a:t>
            </a:r>
            <a:r>
              <a:rPr lang="en-GB" dirty="0">
                <a:latin typeface="Twinkl Cursive Looped" panose="02000000000000000000" pitchFamily="2" charset="0"/>
              </a:rPr>
              <a:t> was able to </a:t>
            </a:r>
            <a:r>
              <a:rPr lang="en-GB" dirty="0" err="1">
                <a:latin typeface="Twinkl Cursive Looped" panose="02000000000000000000" pitchFamily="2" charset="0"/>
              </a:rPr>
              <a:t>amplafy</a:t>
            </a:r>
            <a:r>
              <a:rPr lang="en-GB" dirty="0">
                <a:latin typeface="Twinkl Cursive Looped" panose="02000000000000000000" pitchFamily="2" charset="0"/>
              </a:rPr>
              <a:t> its speed to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solidafy</a:t>
            </a:r>
            <a:r>
              <a:rPr lang="en-GB" dirty="0">
                <a:latin typeface="Twinkl Cursive Looped" panose="02000000000000000000" pitchFamily="2" charset="0"/>
              </a:rPr>
              <a:t> its lead in the race.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solidify – </a:t>
            </a:r>
            <a:r>
              <a:rPr lang="en-GB" dirty="0" err="1">
                <a:latin typeface="Twinkl Cursive Looped" panose="02000000000000000000" pitchFamily="2" charset="0"/>
              </a:rPr>
              <a:t>i</a:t>
            </a:r>
            <a:r>
              <a:rPr lang="en-GB" dirty="0">
                <a:latin typeface="Twinkl Cursive Looped" panose="02000000000000000000" pitchFamily="2" charset="0"/>
              </a:rPr>
              <a:t> not a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758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men’s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6351816" y="3428999"/>
            <a:ext cx="587827" cy="7089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2" name="Picture 4" descr="Image result for group of men clipart">
            <a:extLst>
              <a:ext uri="{FF2B5EF4-FFF2-40B4-BE49-F238E27FC236}">
                <a16:creationId xmlns:a16="http://schemas.microsoft.com/office/drawing/2014/main" id="{129FB1ED-B51A-E837-6F98-5C8411750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709" y="350384"/>
            <a:ext cx="2143125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528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yacht</a:t>
            </a:r>
            <a:r>
              <a:rPr lang="en-GB" dirty="0">
                <a:latin typeface="Twinkl Cursive Looped" panose="02000000000000000000" pitchFamily="2" charset="0"/>
              </a:rPr>
              <a:t> was able to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amplify</a:t>
            </a:r>
            <a:r>
              <a:rPr lang="en-GB" dirty="0">
                <a:latin typeface="Twinkl Cursive Looped" panose="02000000000000000000" pitchFamily="2" charset="0"/>
              </a:rPr>
              <a:t> its speed to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solidify</a:t>
            </a:r>
            <a:r>
              <a:rPr lang="en-GB" dirty="0">
                <a:latin typeface="Twinkl Cursive Looped" panose="02000000000000000000" pitchFamily="2" charset="0"/>
              </a:rPr>
              <a:t> its lead in the race.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213938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6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Thursday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16221119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8558B19-DB80-26E5-3C25-93AC87D8DB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67" t="18080" r="15491" b="13554"/>
          <a:stretch/>
        </p:blipFill>
        <p:spPr>
          <a:xfrm>
            <a:off x="244928" y="293915"/>
            <a:ext cx="11674929" cy="648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953685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85214162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350181575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soldier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593272" y="1727051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</a:t>
            </a:r>
            <a:r>
              <a:rPr kumimoji="0" lang="en-GB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person who serves in an army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5128" name="Picture 8" descr="Image result for soldierr clipart">
            <a:extLst>
              <a:ext uri="{FF2B5EF4-FFF2-40B4-BE49-F238E27FC236}">
                <a16:creationId xmlns:a16="http://schemas.microsoft.com/office/drawing/2014/main" id="{55B25AEB-ACD5-B6D5-C17F-060F058B2F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65" y="64938"/>
            <a:ext cx="1609725" cy="332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6862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stomach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819991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saclike expansion of the digestive system, between the </a:t>
            </a:r>
            <a:r>
              <a:rPr lang="en-GB" sz="4400" dirty="0" err="1">
                <a:solidFill>
                  <a:prstClr val="black"/>
                </a:solidFill>
                <a:latin typeface="Twinkl Cursive Looped" panose="02000000000000000000" pitchFamily="2" charset="0"/>
              </a:rPr>
              <a:t>esophagus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and the small intestine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48" name="Picture 8" descr="Image result for stomach clipart">
            <a:extLst>
              <a:ext uri="{FF2B5EF4-FFF2-40B4-BE49-F238E27FC236}">
                <a16:creationId xmlns:a16="http://schemas.microsoft.com/office/drawing/2014/main" id="{7CBC1877-F639-0CF3-1875-E3255F7133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429241"/>
            <a:ext cx="1409700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9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915" y="139898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Sound </a:t>
            </a:r>
            <a:r>
              <a:rPr lang="en-GB" dirty="0" err="1">
                <a:latin typeface="Twinkl Cursive Looped" panose="02000000000000000000" pitchFamily="2" charset="0"/>
              </a:rPr>
              <a:t>ou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5BBA836-EA08-6CA6-F7E6-191D88960261}"/>
              </a:ext>
            </a:extLst>
          </p:cNvPr>
          <p:cNvSpPr txBox="1">
            <a:spLocks/>
          </p:cNvSpPr>
          <p:nvPr/>
        </p:nvSpPr>
        <p:spPr>
          <a:xfrm>
            <a:off x="831850" y="3080825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err="1">
                <a:latin typeface="Twinkl Cursive Looped" panose="02000000000000000000" pitchFamily="2" charset="0"/>
              </a:rPr>
              <a:t>ou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5597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shoulder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5731328" y="3551633"/>
            <a:ext cx="865415" cy="7571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shoulder clipart">
            <a:extLst>
              <a:ext uri="{FF2B5EF4-FFF2-40B4-BE49-F238E27FC236}">
                <a16:creationId xmlns:a16="http://schemas.microsoft.com/office/drawing/2014/main" id="{A03E20F8-8757-37AC-1896-184FDF03BF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41" y="468767"/>
            <a:ext cx="231457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803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smoulder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551713" y="3608613"/>
            <a:ext cx="849087" cy="95386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8" name="Picture 10" descr="Image result for smoulder clipart">
            <a:extLst>
              <a:ext uri="{FF2B5EF4-FFF2-40B4-BE49-F238E27FC236}">
                <a16:creationId xmlns:a16="http://schemas.microsoft.com/office/drawing/2014/main" id="{5ABD6D9E-9D7C-8CC1-360F-FE0C844FA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491218"/>
            <a:ext cx="2724150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13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woman’s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841674" y="3429000"/>
            <a:ext cx="604156" cy="57830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2" descr="Image result for woman clipart">
            <a:extLst>
              <a:ext uri="{FF2B5EF4-FFF2-40B4-BE49-F238E27FC236}">
                <a16:creationId xmlns:a16="http://schemas.microsoft.com/office/drawing/2014/main" id="{BF9A1B11-9366-A5B0-C1D4-185D377C48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85" t="7624" r="12761" b="42295"/>
          <a:stretch/>
        </p:blipFill>
        <p:spPr bwMode="auto">
          <a:xfrm>
            <a:off x="668563" y="587828"/>
            <a:ext cx="1853647" cy="148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06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1748432037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1553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Synonyms 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Antonyms 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468865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67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 -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35F987-B6BB-449C-A0AF-1FAAD87B9AF1}"/>
              </a:ext>
            </a:extLst>
          </p:cNvPr>
          <p:cNvSpPr txBox="1">
            <a:spLocks/>
          </p:cNvSpPr>
          <p:nvPr/>
        </p:nvSpPr>
        <p:spPr>
          <a:xfrm>
            <a:off x="838200" y="3694507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a word or phrase that means exactly or nearly the same as another word or phrase in the same language, for example shut is a synonym of close</a:t>
            </a:r>
          </a:p>
        </p:txBody>
      </p:sp>
    </p:spTree>
    <p:extLst>
      <p:ext uri="{BB962C8B-B14F-4D97-AF65-F5344CB8AC3E}">
        <p14:creationId xmlns:p14="http://schemas.microsoft.com/office/powerpoint/2010/main" val="389678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67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Antonym -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35F987-B6BB-449C-A0AF-1FAAD87B9AF1}"/>
              </a:ext>
            </a:extLst>
          </p:cNvPr>
          <p:cNvSpPr txBox="1">
            <a:spLocks/>
          </p:cNvSpPr>
          <p:nvPr/>
        </p:nvSpPr>
        <p:spPr>
          <a:xfrm>
            <a:off x="838200" y="3694507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a word opposite in meaning to another (e.g. bad and good)</a:t>
            </a:r>
          </a:p>
        </p:txBody>
      </p:sp>
    </p:spTree>
    <p:extLst>
      <p:ext uri="{BB962C8B-B14F-4D97-AF65-F5344CB8AC3E}">
        <p14:creationId xmlns:p14="http://schemas.microsoft.com/office/powerpoint/2010/main" val="363336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67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Synonyms and Antonyms of…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35F987-B6BB-449C-A0AF-1FAAD87B9AF1}"/>
              </a:ext>
            </a:extLst>
          </p:cNvPr>
          <p:cNvSpPr txBox="1">
            <a:spLocks/>
          </p:cNvSpPr>
          <p:nvPr/>
        </p:nvSpPr>
        <p:spPr>
          <a:xfrm>
            <a:off x="838200" y="3694507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shouted</a:t>
            </a:r>
          </a:p>
        </p:txBody>
      </p:sp>
    </p:spTree>
    <p:extLst>
      <p:ext uri="{BB962C8B-B14F-4D97-AF65-F5344CB8AC3E}">
        <p14:creationId xmlns:p14="http://schemas.microsoft.com/office/powerpoint/2010/main" val="378733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bellowed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530E73-DC37-40A1-CC84-FA7D17B30A6B}"/>
              </a:ext>
            </a:extLst>
          </p:cNvPr>
          <p:cNvSpPr/>
          <p:nvPr/>
        </p:nvSpPr>
        <p:spPr>
          <a:xfrm>
            <a:off x="4898571" y="3551633"/>
            <a:ext cx="2204357" cy="7571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0" name="Picture 6" descr="Bellowing Stock Illustrations – 22 Bellowing Stock Illustrations, Vectors &amp;  Clipart - Dreamstime">
            <a:extLst>
              <a:ext uri="{FF2B5EF4-FFF2-40B4-BE49-F238E27FC236}">
                <a16:creationId xmlns:a16="http://schemas.microsoft.com/office/drawing/2014/main" id="{758042D4-A6E5-5B83-1650-5A3BF6136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84" y="377598"/>
            <a:ext cx="24669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49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screeched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530E73-DC37-40A1-CC84-FA7D17B30A6B}"/>
              </a:ext>
            </a:extLst>
          </p:cNvPr>
          <p:cNvSpPr/>
          <p:nvPr/>
        </p:nvSpPr>
        <p:spPr>
          <a:xfrm>
            <a:off x="4898571" y="3551633"/>
            <a:ext cx="2204357" cy="7571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8370" name="Picture 2" descr="Screeching Cat Cartoon Stock Clipart | Royalty-Free | FreeImages">
            <a:extLst>
              <a:ext uri="{FF2B5EF4-FFF2-40B4-BE49-F238E27FC236}">
                <a16:creationId xmlns:a16="http://schemas.microsoft.com/office/drawing/2014/main" id="{EEAB0B86-EA22-C4E9-760C-7A0119330C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95" y="30003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015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squealed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530E73-DC37-40A1-CC84-FA7D17B30A6B}"/>
              </a:ext>
            </a:extLst>
          </p:cNvPr>
          <p:cNvSpPr/>
          <p:nvPr/>
        </p:nvSpPr>
        <p:spPr>
          <a:xfrm>
            <a:off x="4898571" y="3551633"/>
            <a:ext cx="2204357" cy="7571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9394" name="Picture 2" descr="97 Squealing Clip Art | Royalty Free - GoGraph">
            <a:extLst>
              <a:ext uri="{FF2B5EF4-FFF2-40B4-BE49-F238E27FC236}">
                <a16:creationId xmlns:a16="http://schemas.microsoft.com/office/drawing/2014/main" id="{68D96EDB-CC27-8FA4-E70B-7EDA0B0EB0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33"/>
          <a:stretch/>
        </p:blipFill>
        <p:spPr bwMode="auto">
          <a:xfrm>
            <a:off x="393927" y="56981"/>
            <a:ext cx="1704975" cy="1690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23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bellowed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59216" y="2022961"/>
            <a:ext cx="11673568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s</a:t>
            </a:r>
            <a:r>
              <a:rPr lang="en-GB" sz="6000" noProof="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ynonym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of shouted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(of a person or animal) emit a deep loud roar, typically in pain or anger </a:t>
            </a:r>
          </a:p>
        </p:txBody>
      </p:sp>
      <p:pic>
        <p:nvPicPr>
          <p:cNvPr id="6" name="Picture 6" descr="Bellowing Stock Illustrations – 22 Bellowing Stock Illustrations, Vectors &amp;  Clipart - Dreamstime">
            <a:extLst>
              <a:ext uri="{FF2B5EF4-FFF2-40B4-BE49-F238E27FC236}">
                <a16:creationId xmlns:a16="http://schemas.microsoft.com/office/drawing/2014/main" id="{A0C62CB6-A4C8-6516-CB2E-8D4A0CD3C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16" y="85328"/>
            <a:ext cx="24669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403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screeched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59216" y="2022961"/>
            <a:ext cx="11673568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s</a:t>
            </a:r>
            <a:r>
              <a:rPr lang="en-GB" sz="6000" noProof="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ynonym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of shouted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(of a person or animal) give a loud, harsh, piercing cry </a:t>
            </a:r>
          </a:p>
        </p:txBody>
      </p:sp>
      <p:pic>
        <p:nvPicPr>
          <p:cNvPr id="3" name="Picture 2" descr="Screeching Cat Cartoon Stock Clipart | Royalty-Free | FreeImages">
            <a:extLst>
              <a:ext uri="{FF2B5EF4-FFF2-40B4-BE49-F238E27FC236}">
                <a16:creationId xmlns:a16="http://schemas.microsoft.com/office/drawing/2014/main" id="{9A79FAEF-DD2C-64CC-8031-95B00A208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95" y="18913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0991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women’s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841674" y="3429000"/>
            <a:ext cx="604156" cy="57830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098" name="Picture 2" descr="Image result for group of women clipart">
            <a:extLst>
              <a:ext uri="{FF2B5EF4-FFF2-40B4-BE49-F238E27FC236}">
                <a16:creationId xmlns:a16="http://schemas.microsoft.com/office/drawing/2014/main" id="{A4AA9218-4D0F-1F96-2A8A-4D11A879BC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39" y="303439"/>
            <a:ext cx="180975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365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squealed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59216" y="2022961"/>
            <a:ext cx="11673568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s</a:t>
            </a:r>
            <a:r>
              <a:rPr lang="en-GB" sz="6000" noProof="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ynonym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of shouted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say something in a high-pitched, excited tone </a:t>
            </a:r>
          </a:p>
        </p:txBody>
      </p:sp>
      <p:pic>
        <p:nvPicPr>
          <p:cNvPr id="3" name="Picture 2" descr="97 Squealing Clip Art | Royalty Free - GoGraph">
            <a:extLst>
              <a:ext uri="{FF2B5EF4-FFF2-40B4-BE49-F238E27FC236}">
                <a16:creationId xmlns:a16="http://schemas.microsoft.com/office/drawing/2014/main" id="{9BE80FE8-FE10-7172-61C0-ABAFAE2987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33"/>
          <a:stretch/>
        </p:blipFill>
        <p:spPr bwMode="auto">
          <a:xfrm>
            <a:off x="393927" y="56981"/>
            <a:ext cx="1704975" cy="1690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656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creature bellowed in agony.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996996" y="3624943"/>
            <a:ext cx="3118303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01996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She hit her brother and he screeched with pain.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637814" y="2948070"/>
            <a:ext cx="3037115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91835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“Don't you dare!” they squealed.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409213" y="3608614"/>
            <a:ext cx="3004458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66928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4979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nuisance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person or thing causing inconvenience or annoyance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63486B7D-0755-677F-40B4-C312CBE1E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12" y="218906"/>
            <a:ext cx="25812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7011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3009472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is a nuisance having all those people clomping through the house.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167742" y="2834109"/>
            <a:ext cx="2808515" cy="916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57185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appreciate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1" y="4246578"/>
            <a:ext cx="11614375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be grateful for (something)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8" name="Picture 6" descr="181,485 Appreciation Images, Stock Photos &amp; Vectors | Shutterstock">
            <a:extLst>
              <a:ext uri="{FF2B5EF4-FFF2-40B4-BE49-F238E27FC236}">
                <a16:creationId xmlns:a16="http://schemas.microsoft.com/office/drawing/2014/main" id="{87310DB4-88E8-25AA-7A9C-7281BFE0C9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86"/>
          <a:stretch/>
        </p:blipFill>
        <p:spPr bwMode="auto">
          <a:xfrm>
            <a:off x="191181" y="251732"/>
            <a:ext cx="2828925" cy="151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412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would appreciate any information you could give me.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184071" y="3031075"/>
            <a:ext cx="3314700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55462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756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872175563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255448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soldier was a </a:t>
            </a:r>
            <a:r>
              <a:rPr lang="en-GB" dirty="0" err="1">
                <a:latin typeface="Twinkl Cursive Looped" panose="02000000000000000000" pitchFamily="2" charset="0"/>
              </a:rPr>
              <a:t>nusance</a:t>
            </a:r>
            <a:r>
              <a:rPr lang="en-GB" dirty="0">
                <a:latin typeface="Twinkl Cursive Looped" panose="02000000000000000000" pitchFamily="2" charset="0"/>
              </a:rPr>
              <a:t> as it </a:t>
            </a:r>
            <a:r>
              <a:rPr lang="en-GB" dirty="0" err="1">
                <a:latin typeface="Twinkl Cursive Looped" panose="02000000000000000000" pitchFamily="2" charset="0"/>
              </a:rPr>
              <a:t>belowed</a:t>
            </a:r>
            <a:r>
              <a:rPr lang="en-GB" dirty="0">
                <a:latin typeface="Twinkl Cursive Looped" panose="02000000000000000000" pitchFamily="2" charset="0"/>
              </a:rPr>
              <a:t> and </a:t>
            </a:r>
            <a:r>
              <a:rPr lang="en-GB" dirty="0" err="1">
                <a:latin typeface="Twinkl Cursive Looped" panose="02000000000000000000" pitchFamily="2" charset="0"/>
              </a:rPr>
              <a:t>screached</a:t>
            </a:r>
            <a:r>
              <a:rPr lang="en-GB" dirty="0">
                <a:latin typeface="Twinkl Cursive Looped" panose="02000000000000000000" pitchFamily="2" charset="0"/>
              </a:rPr>
              <a:t> in pain on the battlefield.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708053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soldier was a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nusance</a:t>
            </a:r>
            <a:r>
              <a:rPr lang="en-GB" dirty="0">
                <a:latin typeface="Twinkl Cursive Looped" panose="02000000000000000000" pitchFamily="2" charset="0"/>
              </a:rPr>
              <a:t> as it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belowed</a:t>
            </a:r>
            <a:r>
              <a:rPr lang="en-GB" dirty="0">
                <a:latin typeface="Twinkl Cursive Looped" panose="02000000000000000000" pitchFamily="2" charset="0"/>
              </a:rPr>
              <a:t> and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screached</a:t>
            </a:r>
            <a:r>
              <a:rPr lang="en-GB" dirty="0">
                <a:latin typeface="Twinkl Cursive Looped" panose="02000000000000000000" pitchFamily="2" charset="0"/>
              </a:rPr>
              <a:t> in pain on the battlefield.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15159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soldier was a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nusance</a:t>
            </a:r>
            <a:r>
              <a:rPr lang="en-GB" dirty="0">
                <a:latin typeface="Twinkl Cursive Looped" panose="02000000000000000000" pitchFamily="2" charset="0"/>
              </a:rPr>
              <a:t> as it </a:t>
            </a:r>
            <a:r>
              <a:rPr lang="en-GB" dirty="0" err="1">
                <a:latin typeface="Twinkl Cursive Looped" panose="02000000000000000000" pitchFamily="2" charset="0"/>
              </a:rPr>
              <a:t>belowed</a:t>
            </a:r>
            <a:r>
              <a:rPr lang="en-GB" dirty="0">
                <a:latin typeface="Twinkl Cursive Looped" panose="02000000000000000000" pitchFamily="2" charset="0"/>
              </a:rPr>
              <a:t> and </a:t>
            </a:r>
            <a:r>
              <a:rPr lang="en-GB" dirty="0" err="1">
                <a:latin typeface="Twinkl Cursive Looped" panose="02000000000000000000" pitchFamily="2" charset="0"/>
              </a:rPr>
              <a:t>screached</a:t>
            </a:r>
            <a:r>
              <a:rPr lang="en-GB" dirty="0">
                <a:latin typeface="Twinkl Cursive Looped" panose="02000000000000000000" pitchFamily="2" charset="0"/>
              </a:rPr>
              <a:t> in pain on the battlefield.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nuisance – missing </a:t>
            </a:r>
            <a:r>
              <a:rPr lang="en-GB" dirty="0" err="1">
                <a:latin typeface="Twinkl Cursive Looped" panose="02000000000000000000" pitchFamily="2" charset="0"/>
              </a:rPr>
              <a:t>i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758333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soldier was a </a:t>
            </a:r>
            <a:r>
              <a:rPr lang="en-GB" dirty="0" err="1">
                <a:latin typeface="Twinkl Cursive Looped" panose="02000000000000000000" pitchFamily="2" charset="0"/>
              </a:rPr>
              <a:t>nusance</a:t>
            </a:r>
            <a:r>
              <a:rPr lang="en-GB" dirty="0">
                <a:latin typeface="Twinkl Cursive Looped" panose="02000000000000000000" pitchFamily="2" charset="0"/>
              </a:rPr>
              <a:t> as it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belowed</a:t>
            </a:r>
            <a:r>
              <a:rPr lang="en-GB" dirty="0">
                <a:latin typeface="Twinkl Cursive Looped" panose="02000000000000000000" pitchFamily="2" charset="0"/>
              </a:rPr>
              <a:t> and </a:t>
            </a:r>
            <a:r>
              <a:rPr lang="en-GB" dirty="0" err="1">
                <a:latin typeface="Twinkl Cursive Looped" panose="02000000000000000000" pitchFamily="2" charset="0"/>
              </a:rPr>
              <a:t>screached</a:t>
            </a:r>
            <a:r>
              <a:rPr lang="en-GB" dirty="0">
                <a:latin typeface="Twinkl Cursive Looped" panose="02000000000000000000" pitchFamily="2" charset="0"/>
              </a:rPr>
              <a:t> in pain on the battlefield.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bellowed – double l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679088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soldier was a </a:t>
            </a:r>
            <a:r>
              <a:rPr lang="en-GB" dirty="0" err="1">
                <a:latin typeface="Twinkl Cursive Looped" panose="02000000000000000000" pitchFamily="2" charset="0"/>
              </a:rPr>
              <a:t>nusance</a:t>
            </a:r>
            <a:r>
              <a:rPr lang="en-GB" dirty="0">
                <a:latin typeface="Twinkl Cursive Looped" panose="02000000000000000000" pitchFamily="2" charset="0"/>
              </a:rPr>
              <a:t> as it </a:t>
            </a:r>
            <a:r>
              <a:rPr lang="en-GB" dirty="0" err="1">
                <a:latin typeface="Twinkl Cursive Looped" panose="02000000000000000000" pitchFamily="2" charset="0"/>
              </a:rPr>
              <a:t>belowed</a:t>
            </a:r>
            <a:r>
              <a:rPr lang="en-GB" dirty="0">
                <a:latin typeface="Twinkl Cursive Looped" panose="02000000000000000000" pitchFamily="2" charset="0"/>
              </a:rPr>
              <a:t> and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screached</a:t>
            </a:r>
            <a:r>
              <a:rPr lang="en-GB" dirty="0">
                <a:latin typeface="Twinkl Cursive Looped" panose="02000000000000000000" pitchFamily="2" charset="0"/>
              </a:rPr>
              <a:t> in pain on the battlefield.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screeched – </a:t>
            </a:r>
            <a:r>
              <a:rPr lang="en-GB" dirty="0" err="1">
                <a:latin typeface="Twinkl Cursive Looped" panose="02000000000000000000" pitchFamily="2" charset="0"/>
              </a:rPr>
              <a:t>ee</a:t>
            </a:r>
            <a:r>
              <a:rPr lang="en-GB" dirty="0">
                <a:latin typeface="Twinkl Cursive Looped" panose="02000000000000000000" pitchFamily="2" charset="0"/>
              </a:rPr>
              <a:t> not </a:t>
            </a:r>
            <a:r>
              <a:rPr lang="en-GB" dirty="0" err="1">
                <a:latin typeface="Twinkl Cursive Looped" panose="02000000000000000000" pitchFamily="2" charset="0"/>
              </a:rPr>
              <a:t>ea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271986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soldier was a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nuisance</a:t>
            </a:r>
            <a:r>
              <a:rPr lang="en-GB" dirty="0">
                <a:latin typeface="Twinkl Cursive Looped" panose="02000000000000000000" pitchFamily="2" charset="0"/>
              </a:rPr>
              <a:t> as it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bellowed</a:t>
            </a:r>
            <a:r>
              <a:rPr lang="en-GB" dirty="0">
                <a:latin typeface="Twinkl Cursive Looped" panose="02000000000000000000" pitchFamily="2" charset="0"/>
              </a:rPr>
              <a:t> and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screeched</a:t>
            </a:r>
            <a:r>
              <a:rPr lang="en-GB" dirty="0">
                <a:latin typeface="Twinkl Cursive Looped" panose="02000000000000000000" pitchFamily="2" charset="0"/>
              </a:rPr>
              <a:t> in pain on the battlefield.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320528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812471" y="1551215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6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Friday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998141047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6E13F17-589E-08DC-100A-C2AF3BFA1F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67" t="18080" r="15491" b="13554"/>
          <a:stretch/>
        </p:blipFill>
        <p:spPr>
          <a:xfrm>
            <a:off x="244928" y="293915"/>
            <a:ext cx="11674929" cy="648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633838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86236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892" y="39462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Nouns as verbs</a:t>
            </a:r>
          </a:p>
        </p:txBody>
      </p:sp>
    </p:spTree>
    <p:extLst>
      <p:ext uri="{BB962C8B-B14F-4D97-AF65-F5344CB8AC3E}">
        <p14:creationId xmlns:p14="http://schemas.microsoft.com/office/powerpoint/2010/main" val="2817335207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34300410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sufficient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593272" y="1727051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</a:t>
            </a:r>
            <a:r>
              <a:rPr kumimoji="0" lang="en-GB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enough; adequate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5130" name="Picture 10" descr="Image result for sufficient clipart">
            <a:extLst>
              <a:ext uri="{FF2B5EF4-FFF2-40B4-BE49-F238E27FC236}">
                <a16:creationId xmlns:a16="http://schemas.microsoft.com/office/drawing/2014/main" id="{1A0D48DF-54AB-AFC2-C58F-7B35A8BC06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71"/>
          <a:stretch/>
        </p:blipFill>
        <p:spPr bwMode="auto">
          <a:xfrm>
            <a:off x="288811" y="0"/>
            <a:ext cx="2372745" cy="244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460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suggest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819991"/>
            <a:ext cx="11614375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put forward for consideration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50" name="Picture 10" descr="Image result for suggest clipart">
            <a:extLst>
              <a:ext uri="{FF2B5EF4-FFF2-40B4-BE49-F238E27FC236}">
                <a16:creationId xmlns:a16="http://schemas.microsoft.com/office/drawing/2014/main" id="{AD1A632B-BCCD-3A1E-978D-01491699E4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90" y="310243"/>
            <a:ext cx="15906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651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915" y="139898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Sound ow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5BBA836-EA08-6CA6-F7E6-191D88960261}"/>
              </a:ext>
            </a:extLst>
          </p:cNvPr>
          <p:cNvSpPr txBox="1">
            <a:spLocks/>
          </p:cNvSpPr>
          <p:nvPr/>
        </p:nvSpPr>
        <p:spPr>
          <a:xfrm>
            <a:off x="831850" y="3080825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ow</a:t>
            </a:r>
          </a:p>
        </p:txBody>
      </p:sp>
    </p:spTree>
    <p:extLst>
      <p:ext uri="{BB962C8B-B14F-4D97-AF65-F5344CB8AC3E}">
        <p14:creationId xmlns:p14="http://schemas.microsoft.com/office/powerpoint/2010/main" val="1565023182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shallow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760028" y="3551633"/>
            <a:ext cx="1077686" cy="7571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4" name="Picture 10" descr="Image result for shallow clipart">
            <a:extLst>
              <a:ext uri="{FF2B5EF4-FFF2-40B4-BE49-F238E27FC236}">
                <a16:creationId xmlns:a16="http://schemas.microsoft.com/office/drawing/2014/main" id="{586409F0-CB3F-9361-068D-DC34213AB2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400050"/>
            <a:ext cx="21145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539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window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6498771" y="3608613"/>
            <a:ext cx="1061358" cy="95386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60" name="Picture 12" descr="Image result for window clipart">
            <a:extLst>
              <a:ext uri="{FF2B5EF4-FFF2-40B4-BE49-F238E27FC236}">
                <a16:creationId xmlns:a16="http://schemas.microsoft.com/office/drawing/2014/main" id="{804EFFF7-CE46-F74C-008E-0A3C91138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547007"/>
            <a:ext cx="21240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035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blown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682342" y="3608613"/>
            <a:ext cx="1061358" cy="95386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9570" name="Picture 2" descr="Image result for blown clipart">
            <a:extLst>
              <a:ext uri="{FF2B5EF4-FFF2-40B4-BE49-F238E27FC236}">
                <a16:creationId xmlns:a16="http://schemas.microsoft.com/office/drawing/2014/main" id="{004DFA6D-2253-AEDA-D7AA-FA547B8EC1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449036"/>
            <a:ext cx="26289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71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148969883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1553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Synonyms 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Antonyms 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959204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67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 -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35F987-B6BB-449C-A0AF-1FAAD87B9AF1}"/>
              </a:ext>
            </a:extLst>
          </p:cNvPr>
          <p:cNvSpPr txBox="1">
            <a:spLocks/>
          </p:cNvSpPr>
          <p:nvPr/>
        </p:nvSpPr>
        <p:spPr>
          <a:xfrm>
            <a:off x="838200" y="3694507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a word or phrase that means exactly or nearly the same as another word or phrase in the same language, for example shut is a synonym of close</a:t>
            </a:r>
          </a:p>
        </p:txBody>
      </p:sp>
    </p:spTree>
    <p:extLst>
      <p:ext uri="{BB962C8B-B14F-4D97-AF65-F5344CB8AC3E}">
        <p14:creationId xmlns:p14="http://schemas.microsoft.com/office/powerpoint/2010/main" val="207637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95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Noun – person / place / thing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F0AFBDF-2239-2F69-F663-1F905F617C4C}"/>
              </a:ext>
            </a:extLst>
          </p:cNvPr>
          <p:cNvSpPr txBox="1">
            <a:spLocks/>
          </p:cNvSpPr>
          <p:nvPr/>
        </p:nvSpPr>
        <p:spPr>
          <a:xfrm>
            <a:off x="838200" y="3165190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Verb – to do / to be</a:t>
            </a:r>
          </a:p>
        </p:txBody>
      </p:sp>
    </p:spTree>
    <p:extLst>
      <p:ext uri="{BB962C8B-B14F-4D97-AF65-F5344CB8AC3E}">
        <p14:creationId xmlns:p14="http://schemas.microsoft.com/office/powerpoint/2010/main" val="388064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67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Antonym -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35F987-B6BB-449C-A0AF-1FAAD87B9AF1}"/>
              </a:ext>
            </a:extLst>
          </p:cNvPr>
          <p:cNvSpPr txBox="1">
            <a:spLocks/>
          </p:cNvSpPr>
          <p:nvPr/>
        </p:nvSpPr>
        <p:spPr>
          <a:xfrm>
            <a:off x="838200" y="3694507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a word opposite in meaning to another (e.g. bad and good)</a:t>
            </a:r>
          </a:p>
        </p:txBody>
      </p:sp>
    </p:spTree>
    <p:extLst>
      <p:ext uri="{BB962C8B-B14F-4D97-AF65-F5344CB8AC3E}">
        <p14:creationId xmlns:p14="http://schemas.microsoft.com/office/powerpoint/2010/main" val="344762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67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Synonyms and Antonyms of…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35F987-B6BB-449C-A0AF-1FAAD87B9AF1}"/>
              </a:ext>
            </a:extLst>
          </p:cNvPr>
          <p:cNvSpPr txBox="1">
            <a:spLocks/>
          </p:cNvSpPr>
          <p:nvPr/>
        </p:nvSpPr>
        <p:spPr>
          <a:xfrm>
            <a:off x="838200" y="3694507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big</a:t>
            </a:r>
          </a:p>
        </p:txBody>
      </p:sp>
    </p:spTree>
    <p:extLst>
      <p:ext uri="{BB962C8B-B14F-4D97-AF65-F5344CB8AC3E}">
        <p14:creationId xmlns:p14="http://schemas.microsoft.com/office/powerpoint/2010/main" val="1094159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immense   </a:t>
            </a:r>
          </a:p>
        </p:txBody>
      </p:sp>
      <p:pic>
        <p:nvPicPr>
          <p:cNvPr id="1032" name="Picture 8" descr="Une vague immense d&amp;#39;une île 293673 - Telecharger Vectoriel Gratuit,  Clipart Graphique, Vecteur Dessins et Pictogramme Gratuit">
            <a:extLst>
              <a:ext uri="{FF2B5EF4-FFF2-40B4-BE49-F238E27FC236}">
                <a16:creationId xmlns:a16="http://schemas.microsoft.com/office/drawing/2014/main" id="{50C51990-9F8C-F1C7-203F-5974E93B4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34" y="517072"/>
            <a:ext cx="27336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686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vast  </a:t>
            </a:r>
          </a:p>
        </p:txBody>
      </p:sp>
      <p:pic>
        <p:nvPicPr>
          <p:cNvPr id="58372" name="Picture 4" descr="Vast Land Stock Illustrations – 1,337 Vast Land Stock Illustrations,  Vectors &amp; Clipart - Dreamstime">
            <a:extLst>
              <a:ext uri="{FF2B5EF4-FFF2-40B4-BE49-F238E27FC236}">
                <a16:creationId xmlns:a16="http://schemas.microsoft.com/office/drawing/2014/main" id="{40DA03E4-F0CB-BA8D-6DED-D8480A458D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41"/>
          <a:stretch/>
        </p:blipFill>
        <p:spPr bwMode="auto">
          <a:xfrm>
            <a:off x="724580" y="340179"/>
            <a:ext cx="2447925" cy="1668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69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gigantic</a:t>
            </a:r>
          </a:p>
        </p:txBody>
      </p:sp>
      <p:pic>
        <p:nvPicPr>
          <p:cNvPr id="59396" name="Picture 4" descr="Free Clipart: Giant | frankes">
            <a:extLst>
              <a:ext uri="{FF2B5EF4-FFF2-40B4-BE49-F238E27FC236}">
                <a16:creationId xmlns:a16="http://schemas.microsoft.com/office/drawing/2014/main" id="{5E738511-DA64-1561-3F67-C37942FF9B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323171"/>
            <a:ext cx="1905000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64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immense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59216" y="2022961"/>
            <a:ext cx="11673568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s</a:t>
            </a:r>
            <a:r>
              <a:rPr lang="en-GB" sz="6000" noProof="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ynonym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of big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extremely large or great, especially in scale or degree </a:t>
            </a:r>
          </a:p>
        </p:txBody>
      </p:sp>
      <p:pic>
        <p:nvPicPr>
          <p:cNvPr id="7" name="Picture 8" descr="Une vague immense d&amp;#39;une île 293673 - Telecharger Vectoriel Gratuit,  Clipart Graphique, Vecteur Dessins et Pictogramme Gratuit">
            <a:extLst>
              <a:ext uri="{FF2B5EF4-FFF2-40B4-BE49-F238E27FC236}">
                <a16:creationId xmlns:a16="http://schemas.microsoft.com/office/drawing/2014/main" id="{03E5F99B-93A5-E186-27FE-91D65F1ACA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34" y="517072"/>
            <a:ext cx="27336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52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vast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59216" y="2055619"/>
            <a:ext cx="11673568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s</a:t>
            </a:r>
            <a:r>
              <a:rPr lang="en-GB" sz="6000" noProof="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ynonym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of big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of very great extent or quantity</a:t>
            </a:r>
          </a:p>
        </p:txBody>
      </p:sp>
      <p:pic>
        <p:nvPicPr>
          <p:cNvPr id="4" name="Picture 4" descr="Vast Land Stock Illustrations – 1,337 Vast Land Stock Illustrations,  Vectors &amp; Clipart - Dreamstime">
            <a:extLst>
              <a:ext uri="{FF2B5EF4-FFF2-40B4-BE49-F238E27FC236}">
                <a16:creationId xmlns:a16="http://schemas.microsoft.com/office/drawing/2014/main" id="{BA12472C-BFE9-022C-8207-D1918CE6E7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41"/>
          <a:stretch/>
        </p:blipFill>
        <p:spPr bwMode="auto">
          <a:xfrm>
            <a:off x="724580" y="340179"/>
            <a:ext cx="2447925" cy="1668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3724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gigantic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59216" y="2022961"/>
            <a:ext cx="11673568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s</a:t>
            </a:r>
            <a:r>
              <a:rPr lang="en-GB" sz="6000" noProof="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ynonym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of big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of very great size or extent; huge or enormous </a:t>
            </a:r>
          </a:p>
        </p:txBody>
      </p:sp>
      <p:pic>
        <p:nvPicPr>
          <p:cNvPr id="4" name="Picture 4" descr="Free Clipart: Giant | frankes">
            <a:extLst>
              <a:ext uri="{FF2B5EF4-FFF2-40B4-BE49-F238E27FC236}">
                <a16:creationId xmlns:a16="http://schemas.microsoft.com/office/drawing/2014/main" id="{068B061F-BA43-FBEA-B3B6-415F0E2CA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323171"/>
            <a:ext cx="1905000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994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cost of restoration has been immense.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294867" y="3771900"/>
            <a:ext cx="3118303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51650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desert is a vast expanse of sand.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947558" y="3795031"/>
            <a:ext cx="1665514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9623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challenge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a challenge = noun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4143087-2E5F-3AA9-1F71-049E0E675309}"/>
              </a:ext>
            </a:extLst>
          </p:cNvPr>
          <p:cNvSpPr txBox="1">
            <a:spLocks/>
          </p:cNvSpPr>
          <p:nvPr/>
        </p:nvSpPr>
        <p:spPr>
          <a:xfrm>
            <a:off x="990600" y="5389622"/>
            <a:ext cx="10515600" cy="732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to challenge = verb</a:t>
            </a:r>
          </a:p>
        </p:txBody>
      </p:sp>
      <p:pic>
        <p:nvPicPr>
          <p:cNvPr id="1026" name="Picture 2" descr="Free Challenges Cliparts, Download Free Challenges Cliparts png images,  Free ClipArts on Clipart Library">
            <a:extLst>
              <a:ext uri="{FF2B5EF4-FFF2-40B4-BE49-F238E27FC236}">
                <a16:creationId xmlns:a16="http://schemas.microsoft.com/office/drawing/2014/main" id="{1A3F498D-81C5-30D3-A9D6-BC5DE4CF1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49" y="348595"/>
            <a:ext cx="2047875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85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A gigantic concrete tower loomed up ahead.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257298" y="2952069"/>
            <a:ext cx="2628902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14793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274847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accommodate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VERB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(of a building or other area) provide lodging or sufficient space for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104" name="Picture 8" descr="accommodation clipart - Clip Art Library">
            <a:extLst>
              <a:ext uri="{FF2B5EF4-FFF2-40B4-BE49-F238E27FC236}">
                <a16:creationId xmlns:a16="http://schemas.microsoft.com/office/drawing/2014/main" id="{CF2F968A-1B40-696E-B348-FC4450583E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12" y="207509"/>
            <a:ext cx="2171700" cy="21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43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3009472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cottages accommodate up to six people.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490356" y="2834109"/>
            <a:ext cx="4343401" cy="916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9164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opportunity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1" y="4246578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time or set of circumstances that makes it possible to do something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202" name="Picture 10" descr="Walk Toward Opportunity | Great PowerPoint ClipArt for Presentations -  PresenterMedia.com">
            <a:extLst>
              <a:ext uri="{FF2B5EF4-FFF2-40B4-BE49-F238E27FC236}">
                <a16:creationId xmlns:a16="http://schemas.microsoft.com/office/drawing/2014/main" id="{443E9AEF-E77B-73FE-984D-583F6CD13E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583067"/>
            <a:ext cx="22098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038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night drive gave us the opportunity of spotting rhinos.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404257" y="3771900"/>
            <a:ext cx="3771900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0355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rhythm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1" y="4246578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strong, regular repeated pattern of movement or sound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200" name="Picture 8" descr="musical clipart - Clip Art Library">
            <a:extLst>
              <a:ext uri="{FF2B5EF4-FFF2-40B4-BE49-F238E27FC236}">
                <a16:creationId xmlns:a16="http://schemas.microsoft.com/office/drawing/2014/main" id="{4A605776-1987-22B5-EAF9-AAB2F20D6D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29" y="310243"/>
            <a:ext cx="28765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000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Ruth listened to the rhythm of his breathing.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021285" y="2993143"/>
            <a:ext cx="2318657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09952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62613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8213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protest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a protest = noun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4143087-2E5F-3AA9-1F71-049E0E675309}"/>
              </a:ext>
            </a:extLst>
          </p:cNvPr>
          <p:cNvSpPr txBox="1">
            <a:spLocks/>
          </p:cNvSpPr>
          <p:nvPr/>
        </p:nvSpPr>
        <p:spPr>
          <a:xfrm>
            <a:off x="990600" y="5389622"/>
            <a:ext cx="10515600" cy="732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to protest = verb</a:t>
            </a:r>
          </a:p>
        </p:txBody>
      </p:sp>
      <p:pic>
        <p:nvPicPr>
          <p:cNvPr id="2050" name="Picture 2" descr="67,559 Protest Illustrations &amp; Clip Art - iStock">
            <a:extLst>
              <a:ext uri="{FF2B5EF4-FFF2-40B4-BE49-F238E27FC236}">
                <a16:creationId xmlns:a16="http://schemas.microsoft.com/office/drawing/2014/main" id="{69D80857-398C-F4E9-4CF6-760D02ADB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64" y="629499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527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imense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r>
              <a:rPr lang="en-GB" dirty="0" err="1">
                <a:latin typeface="Twinkl Cursive Looped" panose="02000000000000000000" pitchFamily="2" charset="0"/>
              </a:rPr>
              <a:t>oppatunity</a:t>
            </a:r>
            <a:r>
              <a:rPr lang="en-GB" dirty="0">
                <a:latin typeface="Twinkl Cursive Looped" panose="02000000000000000000" pitchFamily="2" charset="0"/>
              </a:rPr>
              <a:t> came at a </a:t>
            </a:r>
            <a:r>
              <a:rPr lang="en-GB" dirty="0" err="1">
                <a:latin typeface="Twinkl Cursive Looped" panose="02000000000000000000" pitchFamily="2" charset="0"/>
              </a:rPr>
              <a:t>varst</a:t>
            </a:r>
            <a:r>
              <a:rPr lang="en-GB" dirty="0">
                <a:latin typeface="Twinkl Cursive Looped" panose="02000000000000000000" pitchFamily="2" charset="0"/>
              </a:rPr>
              <a:t> cost.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205948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imense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oppatunity</a:t>
            </a:r>
            <a:r>
              <a:rPr lang="en-GB" dirty="0">
                <a:latin typeface="Twinkl Cursive Looped" panose="02000000000000000000" pitchFamily="2" charset="0"/>
              </a:rPr>
              <a:t> came at a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varst</a:t>
            </a:r>
            <a:r>
              <a:rPr lang="en-GB" dirty="0">
                <a:latin typeface="Twinkl Cursive Looped" panose="02000000000000000000" pitchFamily="2" charset="0"/>
              </a:rPr>
              <a:t> cost.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565180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imense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r>
              <a:rPr lang="en-GB" dirty="0" err="1">
                <a:latin typeface="Twinkl Cursive Looped" panose="02000000000000000000" pitchFamily="2" charset="0"/>
              </a:rPr>
              <a:t>oppatunity</a:t>
            </a:r>
            <a:r>
              <a:rPr lang="en-GB" dirty="0">
                <a:latin typeface="Twinkl Cursive Looped" panose="02000000000000000000" pitchFamily="2" charset="0"/>
              </a:rPr>
              <a:t> came at a </a:t>
            </a:r>
            <a:r>
              <a:rPr lang="en-GB" dirty="0" err="1">
                <a:latin typeface="Twinkl Cursive Looped" panose="02000000000000000000" pitchFamily="2" charset="0"/>
              </a:rPr>
              <a:t>varst</a:t>
            </a:r>
            <a:r>
              <a:rPr lang="en-GB" dirty="0">
                <a:latin typeface="Twinkl Cursive Looped" panose="02000000000000000000" pitchFamily="2" charset="0"/>
              </a:rPr>
              <a:t> cost.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immense – double m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724561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imense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oppatunity</a:t>
            </a:r>
            <a:r>
              <a:rPr lang="en-GB" dirty="0">
                <a:latin typeface="Twinkl Cursive Looped" panose="02000000000000000000" pitchFamily="2" charset="0"/>
              </a:rPr>
              <a:t> came at a </a:t>
            </a:r>
            <a:r>
              <a:rPr lang="en-GB" dirty="0" err="1">
                <a:latin typeface="Twinkl Cursive Looped" panose="02000000000000000000" pitchFamily="2" charset="0"/>
              </a:rPr>
              <a:t>varst</a:t>
            </a:r>
            <a:r>
              <a:rPr lang="en-GB" dirty="0">
                <a:latin typeface="Twinkl Cursive Looped" panose="02000000000000000000" pitchFamily="2" charset="0"/>
              </a:rPr>
              <a:t> cost.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opportunity – or not a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969423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imense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r>
              <a:rPr lang="en-GB" dirty="0" err="1">
                <a:latin typeface="Twinkl Cursive Looped" panose="02000000000000000000" pitchFamily="2" charset="0"/>
              </a:rPr>
              <a:t>oppatunity</a:t>
            </a:r>
            <a:r>
              <a:rPr lang="en-GB" dirty="0">
                <a:latin typeface="Twinkl Cursive Looped" panose="02000000000000000000" pitchFamily="2" charset="0"/>
              </a:rPr>
              <a:t> came at a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varst</a:t>
            </a:r>
            <a:r>
              <a:rPr lang="en-GB" dirty="0">
                <a:latin typeface="Twinkl Cursive Looped" panose="02000000000000000000" pitchFamily="2" charset="0"/>
              </a:rPr>
              <a:t> cost.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vast – no 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984015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immense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opportunity</a:t>
            </a:r>
            <a:r>
              <a:rPr lang="en-GB" dirty="0">
                <a:latin typeface="Twinkl Cursive Looped" panose="02000000000000000000" pitchFamily="2" charset="0"/>
              </a:rPr>
              <a:t> came at a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vast</a:t>
            </a:r>
            <a:r>
              <a:rPr lang="en-GB" dirty="0">
                <a:latin typeface="Twinkl Cursive Looped" panose="02000000000000000000" pitchFamily="2" charset="0"/>
              </a:rPr>
              <a:t> cost.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608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broadcast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a broadcast = noun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4143087-2E5F-3AA9-1F71-049E0E675309}"/>
              </a:ext>
            </a:extLst>
          </p:cNvPr>
          <p:cNvSpPr txBox="1">
            <a:spLocks/>
          </p:cNvSpPr>
          <p:nvPr/>
        </p:nvSpPr>
        <p:spPr>
          <a:xfrm>
            <a:off x="990600" y="5389622"/>
            <a:ext cx="10515600" cy="732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to broadcast = verb</a:t>
            </a:r>
          </a:p>
        </p:txBody>
      </p:sp>
      <p:pic>
        <p:nvPicPr>
          <p:cNvPr id="3074" name="Picture 2" descr="Vector Illustration Of Television And Radio Broadcast - News Clipart, HD  Png Download , Transparent Png Image - PNGitem">
            <a:extLst>
              <a:ext uri="{FF2B5EF4-FFF2-40B4-BE49-F238E27FC236}">
                <a16:creationId xmlns:a16="http://schemas.microsoft.com/office/drawing/2014/main" id="{72E366C2-E6B6-36C4-6D56-EF269C277F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64" y="548620"/>
            <a:ext cx="22479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677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6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Monday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864376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challenge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008414" y="2022961"/>
            <a:ext cx="8175171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t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o challenge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invite (someone) to engage in a contest </a:t>
            </a:r>
          </a:p>
        </p:txBody>
      </p:sp>
      <p:pic>
        <p:nvPicPr>
          <p:cNvPr id="3" name="Picture 2" descr="Free Challenges Cliparts, Download Free Challenges Cliparts png images,  Free ClipArts on Clipart Library">
            <a:extLst>
              <a:ext uri="{FF2B5EF4-FFF2-40B4-BE49-F238E27FC236}">
                <a16:creationId xmlns:a16="http://schemas.microsoft.com/office/drawing/2014/main" id="{013B69A1-0EF0-D2C8-E787-A2E4275494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16" y="206823"/>
            <a:ext cx="2047875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22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protest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008414" y="2022961"/>
            <a:ext cx="8175171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t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o protest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express an objection to what someone has said or done </a:t>
            </a:r>
          </a:p>
        </p:txBody>
      </p:sp>
      <p:pic>
        <p:nvPicPr>
          <p:cNvPr id="4" name="Picture 2" descr="67,559 Protest Illustrations &amp; Clip Art - iStock">
            <a:extLst>
              <a:ext uri="{FF2B5EF4-FFF2-40B4-BE49-F238E27FC236}">
                <a16:creationId xmlns:a16="http://schemas.microsoft.com/office/drawing/2014/main" id="{CBEEC593-280B-0D58-83EE-D8D9C7C36F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64" y="629499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345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broadcast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008414" y="2022961"/>
            <a:ext cx="8175171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t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o broadcast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transmit (a programme or some information) by radio or television</a:t>
            </a:r>
          </a:p>
        </p:txBody>
      </p:sp>
      <p:pic>
        <p:nvPicPr>
          <p:cNvPr id="4" name="Picture 2" descr="Vector Illustration Of Television And Radio Broadcast - News Clipart, HD  Png Download , Transparent Png Image - PNGitem">
            <a:extLst>
              <a:ext uri="{FF2B5EF4-FFF2-40B4-BE49-F238E27FC236}">
                <a16:creationId xmlns:a16="http://schemas.microsoft.com/office/drawing/2014/main" id="{AD63B368-DE0B-7F5F-7FBD-27756C3F8D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64" y="548620"/>
            <a:ext cx="22479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956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king may challenge one of my men to a duel.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209268" y="3019761"/>
            <a:ext cx="2840718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9983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Before Muriel could protest, </a:t>
            </a:r>
            <a:r>
              <a:rPr lang="en-GB" dirty="0" err="1">
                <a:latin typeface="Twinkl Cursive Looped" panose="02000000000000000000" pitchFamily="2" charset="0"/>
              </a:rPr>
              <a:t>Soloman</a:t>
            </a:r>
            <a:r>
              <a:rPr lang="en-GB" dirty="0">
                <a:latin typeface="Twinkl Cursive Looped" panose="02000000000000000000" pitchFamily="2" charset="0"/>
              </a:rPr>
              <a:t> had placed two large cakes onto her plate.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471783" y="2313381"/>
            <a:ext cx="2117046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9994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announcement was broadcast live.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344353" y="2763778"/>
            <a:ext cx="3069318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0347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380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twelfth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NUMBER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constituting number twelve in a sequence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098" name="Picture 2" descr="1,899 Happy 12th Birthday Stock Vectors, Images &amp; Vector Art | Shutterstock">
            <a:extLst>
              <a:ext uri="{FF2B5EF4-FFF2-40B4-BE49-F238E27FC236}">
                <a16:creationId xmlns:a16="http://schemas.microsoft.com/office/drawing/2014/main" id="{8C9A6372-CDC2-8E3C-6267-7977B9DA85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96"/>
          <a:stretch/>
        </p:blipFill>
        <p:spPr bwMode="auto">
          <a:xfrm>
            <a:off x="191181" y="306163"/>
            <a:ext cx="2057400" cy="2006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29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There is a party on the twelfth of November celebrating my birthday.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049986" y="2959722"/>
            <a:ext cx="2400300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7166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variety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429000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the quality or state of being different or diverse; the absence of uniformity or monotony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4" name="Picture 2" descr="Chip Varieties Stock Illustrations – 22 Chip Varieties Stock Illustrations,  Vectors &amp; Clipart - Dreamstime">
            <a:extLst>
              <a:ext uri="{FF2B5EF4-FFF2-40B4-BE49-F238E27FC236}">
                <a16:creationId xmlns:a16="http://schemas.microsoft.com/office/drawing/2014/main" id="{C6D99601-31D6-ECEC-522E-C07435699A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65"/>
          <a:stretch/>
        </p:blipFill>
        <p:spPr bwMode="auto">
          <a:xfrm>
            <a:off x="386443" y="310244"/>
            <a:ext cx="2495550" cy="1616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70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202F527-0E9F-C663-F1DF-F5A8DDEA35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67" t="18080" r="15491" b="13554"/>
          <a:stretch/>
        </p:blipFill>
        <p:spPr>
          <a:xfrm>
            <a:off x="244928" y="293915"/>
            <a:ext cx="11674929" cy="648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9133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is the variety that makes my job so enjoyable.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841172" y="3031075"/>
            <a:ext cx="2269671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1182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627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0584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a </a:t>
            </a:r>
            <a:r>
              <a:rPr lang="en-GB" dirty="0" err="1">
                <a:latin typeface="Twinkl Cursive Looped" panose="02000000000000000000" pitchFamily="2" charset="0"/>
              </a:rPr>
              <a:t>challange</a:t>
            </a:r>
            <a:r>
              <a:rPr lang="en-GB" dirty="0">
                <a:latin typeface="Twinkl Cursive Looped" panose="02000000000000000000" pitchFamily="2" charset="0"/>
              </a:rPr>
              <a:t>  for the BBC to </a:t>
            </a:r>
            <a:r>
              <a:rPr lang="en-GB" dirty="0" err="1">
                <a:latin typeface="Twinkl Cursive Looped" panose="02000000000000000000" pitchFamily="2" charset="0"/>
              </a:rPr>
              <a:t>brordcast</a:t>
            </a:r>
            <a:r>
              <a:rPr lang="en-GB" dirty="0">
                <a:latin typeface="Twinkl Cursive Looped" panose="02000000000000000000" pitchFamily="2" charset="0"/>
              </a:rPr>
              <a:t>  the </a:t>
            </a:r>
            <a:r>
              <a:rPr lang="en-GB" dirty="0" err="1">
                <a:latin typeface="Twinkl Cursive Looped" panose="02000000000000000000" pitchFamily="2" charset="0"/>
              </a:rPr>
              <a:t>variaty</a:t>
            </a:r>
            <a:r>
              <a:rPr lang="en-GB" dirty="0">
                <a:latin typeface="Twinkl Cursive Looped" panose="02000000000000000000" pitchFamily="2" charset="0"/>
              </a:rPr>
              <a:t> show as the world cup was on at the same time.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5765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a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challange</a:t>
            </a:r>
            <a:r>
              <a:rPr lang="en-GB" dirty="0">
                <a:latin typeface="Twinkl Cursive Looped" panose="02000000000000000000" pitchFamily="2" charset="0"/>
              </a:rPr>
              <a:t>  for the BBC to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brordcast</a:t>
            </a:r>
            <a:r>
              <a:rPr lang="en-GB" dirty="0">
                <a:latin typeface="Twinkl Cursive Looped" panose="02000000000000000000" pitchFamily="2" charset="0"/>
              </a:rPr>
              <a:t> 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variaty</a:t>
            </a:r>
            <a:r>
              <a:rPr lang="en-GB" dirty="0">
                <a:latin typeface="Twinkl Cursive Looped" panose="02000000000000000000" pitchFamily="2" charset="0"/>
              </a:rPr>
              <a:t> show as the world cup was on at the same time.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0276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a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challange</a:t>
            </a:r>
            <a:r>
              <a:rPr lang="en-GB" dirty="0">
                <a:latin typeface="Twinkl Cursive Looped" panose="02000000000000000000" pitchFamily="2" charset="0"/>
              </a:rPr>
              <a:t>  for the BBC to </a:t>
            </a:r>
            <a:r>
              <a:rPr lang="en-GB" dirty="0" err="1">
                <a:latin typeface="Twinkl Cursive Looped" panose="02000000000000000000" pitchFamily="2" charset="0"/>
              </a:rPr>
              <a:t>brordcast</a:t>
            </a:r>
            <a:r>
              <a:rPr lang="en-GB" dirty="0">
                <a:latin typeface="Twinkl Cursive Looped" panose="02000000000000000000" pitchFamily="2" charset="0"/>
              </a:rPr>
              <a:t>  the </a:t>
            </a:r>
            <a:r>
              <a:rPr lang="en-GB" dirty="0" err="1">
                <a:latin typeface="Twinkl Cursive Looped" panose="02000000000000000000" pitchFamily="2" charset="0"/>
              </a:rPr>
              <a:t>variaty</a:t>
            </a:r>
            <a:r>
              <a:rPr lang="en-GB" dirty="0">
                <a:latin typeface="Twinkl Cursive Looped" panose="02000000000000000000" pitchFamily="2" charset="0"/>
              </a:rPr>
              <a:t> show as the world cup was on at the same time.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challenge – e not a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1451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a </a:t>
            </a:r>
            <a:r>
              <a:rPr lang="en-GB" dirty="0" err="1">
                <a:latin typeface="Twinkl Cursive Looped" panose="02000000000000000000" pitchFamily="2" charset="0"/>
              </a:rPr>
              <a:t>challange</a:t>
            </a:r>
            <a:r>
              <a:rPr lang="en-GB" dirty="0">
                <a:latin typeface="Twinkl Cursive Looped" panose="02000000000000000000" pitchFamily="2" charset="0"/>
              </a:rPr>
              <a:t>  for the BBC to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brordcast</a:t>
            </a:r>
            <a:r>
              <a:rPr lang="en-GB" dirty="0">
                <a:latin typeface="Twinkl Cursive Looped" panose="02000000000000000000" pitchFamily="2" charset="0"/>
              </a:rPr>
              <a:t>  the </a:t>
            </a:r>
            <a:r>
              <a:rPr lang="en-GB" dirty="0" err="1">
                <a:latin typeface="Twinkl Cursive Looped" panose="02000000000000000000" pitchFamily="2" charset="0"/>
              </a:rPr>
              <a:t>variaty</a:t>
            </a:r>
            <a:r>
              <a:rPr lang="en-GB" dirty="0">
                <a:latin typeface="Twinkl Cursive Looped" panose="02000000000000000000" pitchFamily="2" charset="0"/>
              </a:rPr>
              <a:t> show as the world cup was on at the same time.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broadcast – </a:t>
            </a:r>
            <a:r>
              <a:rPr lang="en-GB" dirty="0" err="1">
                <a:latin typeface="Twinkl Cursive Looped" panose="02000000000000000000" pitchFamily="2" charset="0"/>
              </a:rPr>
              <a:t>oa</a:t>
            </a:r>
            <a:r>
              <a:rPr lang="en-GB" dirty="0">
                <a:latin typeface="Twinkl Cursive Looped" panose="02000000000000000000" pitchFamily="2" charset="0"/>
              </a:rPr>
              <a:t> not or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1555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a </a:t>
            </a:r>
            <a:r>
              <a:rPr lang="en-GB" dirty="0" err="1">
                <a:latin typeface="Twinkl Cursive Looped" panose="02000000000000000000" pitchFamily="2" charset="0"/>
              </a:rPr>
              <a:t>challange</a:t>
            </a:r>
            <a:r>
              <a:rPr lang="en-GB" dirty="0">
                <a:latin typeface="Twinkl Cursive Looped" panose="02000000000000000000" pitchFamily="2" charset="0"/>
              </a:rPr>
              <a:t>  for the BBC to </a:t>
            </a:r>
            <a:r>
              <a:rPr lang="en-GB" dirty="0" err="1">
                <a:latin typeface="Twinkl Cursive Looped" panose="02000000000000000000" pitchFamily="2" charset="0"/>
              </a:rPr>
              <a:t>brordcast</a:t>
            </a:r>
            <a:r>
              <a:rPr lang="en-GB" dirty="0">
                <a:latin typeface="Twinkl Cursive Looped" panose="02000000000000000000" pitchFamily="2" charset="0"/>
              </a:rPr>
              <a:t> 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variaty</a:t>
            </a:r>
            <a:r>
              <a:rPr lang="en-GB" dirty="0">
                <a:latin typeface="Twinkl Cursive Looped" panose="02000000000000000000" pitchFamily="2" charset="0"/>
              </a:rPr>
              <a:t> show as the world cup was on at the same time.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variety – e not a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8567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a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challenge</a:t>
            </a:r>
            <a:r>
              <a:rPr lang="en-GB" dirty="0">
                <a:latin typeface="Twinkl Cursive Looped" panose="02000000000000000000" pitchFamily="2" charset="0"/>
              </a:rPr>
              <a:t> for the BBC to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broadcast</a:t>
            </a:r>
            <a:r>
              <a:rPr lang="en-GB" dirty="0">
                <a:latin typeface="Twinkl Cursive Looped" panose="02000000000000000000" pitchFamily="2" charset="0"/>
              </a:rPr>
              <a:t>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variety</a:t>
            </a:r>
            <a:r>
              <a:rPr lang="en-GB" dirty="0">
                <a:latin typeface="Twinkl Cursive Looped" panose="02000000000000000000" pitchFamily="2" charset="0"/>
              </a:rPr>
              <a:t> show as the world cup was on at the same time.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9445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6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Tuesday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942521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73509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C18A578-A4E4-FC36-E4E5-75BFB4DB97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67" t="18080" r="15491" b="13554"/>
          <a:stretch/>
        </p:blipFill>
        <p:spPr>
          <a:xfrm>
            <a:off x="244928" y="293915"/>
            <a:ext cx="11674929" cy="648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8894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068743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7880842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restaurant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473529" y="218326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</a:t>
            </a:r>
            <a:r>
              <a:rPr kumimoji="0" lang="en-GB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place where people pay to sit and eat meals that are cooked and served on the premises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5124" name="Picture 4" descr="Image result for restaurant clipart">
            <a:extLst>
              <a:ext uri="{FF2B5EF4-FFF2-40B4-BE49-F238E27FC236}">
                <a16:creationId xmlns:a16="http://schemas.microsoft.com/office/drawing/2014/main" id="{F73B3A62-C20B-28BE-D570-2F90B9E69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72" y="494310"/>
            <a:ext cx="17526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14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signature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429000"/>
            <a:ext cx="11614375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person's name written in a distinctive way as a form of identification in authorizing a cheque or document or concluding a letter 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44" name="Picture 4" descr="Image result for signature clipart">
            <a:extLst>
              <a:ext uri="{FF2B5EF4-FFF2-40B4-BE49-F238E27FC236}">
                <a16:creationId xmlns:a16="http://schemas.microsoft.com/office/drawing/2014/main" id="{CFA0106C-A4B0-B5D1-21F6-3027DB6036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86" y="323510"/>
            <a:ext cx="16383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7431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46239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Word families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gram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small weight</a:t>
            </a:r>
          </a:p>
        </p:txBody>
      </p:sp>
    </p:spTree>
    <p:extLst>
      <p:ext uri="{BB962C8B-B14F-4D97-AF65-F5344CB8AC3E}">
        <p14:creationId xmlns:p14="http://schemas.microsoft.com/office/powerpoint/2010/main" val="36819894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gram</a:t>
            </a:r>
          </a:p>
        </p:txBody>
      </p:sp>
    </p:spTree>
    <p:extLst>
      <p:ext uri="{BB962C8B-B14F-4D97-AF65-F5344CB8AC3E}">
        <p14:creationId xmlns:p14="http://schemas.microsoft.com/office/powerpoint/2010/main" val="4100365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programme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5457824" y="3682261"/>
            <a:ext cx="1864180" cy="7571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Image result for programe clipart">
            <a:extLst>
              <a:ext uri="{FF2B5EF4-FFF2-40B4-BE49-F238E27FC236}">
                <a16:creationId xmlns:a16="http://schemas.microsoft.com/office/drawing/2014/main" id="{39BEE14E-FD66-13CE-F50B-48A4CEAF04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76" y="514350"/>
            <a:ext cx="11334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827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telegram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802086" y="3608613"/>
            <a:ext cx="1807028" cy="95386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4" name="Picture 6" descr="Image result for telegramclipart">
            <a:extLst>
              <a:ext uri="{FF2B5EF4-FFF2-40B4-BE49-F238E27FC236}">
                <a16:creationId xmlns:a16="http://schemas.microsoft.com/office/drawing/2014/main" id="{4BCB91BF-BC95-2341-51A7-B5F97CF7A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870" y="350385"/>
            <a:ext cx="2162175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20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hologram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5910945" y="3532499"/>
            <a:ext cx="1959425" cy="10299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6" name="Picture 4" descr="Image result for hologram clipart">
            <a:extLst>
              <a:ext uri="{FF2B5EF4-FFF2-40B4-BE49-F238E27FC236}">
                <a16:creationId xmlns:a16="http://schemas.microsoft.com/office/drawing/2014/main" id="{2724A23F-A82E-60F3-2E3E-7E3E0EC4FE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964" y="432707"/>
            <a:ext cx="15621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59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346558068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55522984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2367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Nouns and adjectives into verbs – ate / </a:t>
            </a:r>
            <a:r>
              <a:rPr lang="en-GB" dirty="0" err="1">
                <a:latin typeface="Twinkl Cursive Looped" panose="02000000000000000000" pitchFamily="2" charset="0"/>
              </a:rPr>
              <a:t>ise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70809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95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Noun – person / place / thing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F0AFBDF-2239-2F69-F663-1F905F617C4C}"/>
              </a:ext>
            </a:extLst>
          </p:cNvPr>
          <p:cNvSpPr txBox="1">
            <a:spLocks/>
          </p:cNvSpPr>
          <p:nvPr/>
        </p:nvSpPr>
        <p:spPr>
          <a:xfrm>
            <a:off x="838200" y="3165190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Verb – to do / to be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35F987-B6BB-449C-A0AF-1FAAD87B9AF1}"/>
              </a:ext>
            </a:extLst>
          </p:cNvPr>
          <p:cNvSpPr txBox="1">
            <a:spLocks/>
          </p:cNvSpPr>
          <p:nvPr/>
        </p:nvSpPr>
        <p:spPr>
          <a:xfrm>
            <a:off x="838200" y="1947350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Adjective – describing a noun</a:t>
            </a:r>
          </a:p>
        </p:txBody>
      </p:sp>
    </p:spTree>
    <p:extLst>
      <p:ext uri="{BB962C8B-B14F-4D97-AF65-F5344CB8AC3E}">
        <p14:creationId xmlns:p14="http://schemas.microsoft.com/office/powerpoint/2010/main" val="97770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pollinate 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  the pollen = noun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4143087-2E5F-3AA9-1F71-049E0E675309}"/>
              </a:ext>
            </a:extLst>
          </p:cNvPr>
          <p:cNvSpPr txBox="1">
            <a:spLocks/>
          </p:cNvSpPr>
          <p:nvPr/>
        </p:nvSpPr>
        <p:spPr>
          <a:xfrm>
            <a:off x="990600" y="5389622"/>
            <a:ext cx="10515600" cy="732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to pollinate = verb</a:t>
            </a:r>
          </a:p>
        </p:txBody>
      </p:sp>
      <p:pic>
        <p:nvPicPr>
          <p:cNvPr id="3" name="Picture 2" descr="345,677 Pollination Images, Stock Photos &amp; Vectors | Shutterstock">
            <a:extLst>
              <a:ext uri="{FF2B5EF4-FFF2-40B4-BE49-F238E27FC236}">
                <a16:creationId xmlns:a16="http://schemas.microsoft.com/office/drawing/2014/main" id="{75AAAC6D-9531-5771-2A57-28D5077FDF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07"/>
          <a:stretch/>
        </p:blipFill>
        <p:spPr bwMode="auto">
          <a:xfrm>
            <a:off x="570820" y="200025"/>
            <a:ext cx="2428875" cy="1710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640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captivate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a captive = noun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4143087-2E5F-3AA9-1F71-049E0E675309}"/>
              </a:ext>
            </a:extLst>
          </p:cNvPr>
          <p:cNvSpPr txBox="1">
            <a:spLocks/>
          </p:cNvSpPr>
          <p:nvPr/>
        </p:nvSpPr>
        <p:spPr>
          <a:xfrm>
            <a:off x="990600" y="5389622"/>
            <a:ext cx="10515600" cy="732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to captivate = verb</a:t>
            </a:r>
          </a:p>
        </p:txBody>
      </p:sp>
      <p:pic>
        <p:nvPicPr>
          <p:cNvPr id="3" name="Picture 2" descr="smiley reading newspaper - Clip Art Library">
            <a:extLst>
              <a:ext uri="{FF2B5EF4-FFF2-40B4-BE49-F238E27FC236}">
                <a16:creationId xmlns:a16="http://schemas.microsoft.com/office/drawing/2014/main" id="{21744331-BC40-A34B-D522-E445FE622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32" y="479140"/>
            <a:ext cx="200025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134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activate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active = adjective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4143087-2E5F-3AA9-1F71-049E0E675309}"/>
              </a:ext>
            </a:extLst>
          </p:cNvPr>
          <p:cNvSpPr txBox="1">
            <a:spLocks/>
          </p:cNvSpPr>
          <p:nvPr/>
        </p:nvSpPr>
        <p:spPr>
          <a:xfrm>
            <a:off x="990600" y="5389622"/>
            <a:ext cx="10515600" cy="732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to activate = verb</a:t>
            </a:r>
          </a:p>
        </p:txBody>
      </p:sp>
      <p:pic>
        <p:nvPicPr>
          <p:cNvPr id="3" name="Picture 2" descr="Enable Illustrations and Clipart. 4,948 Enable royalty free illustrations,  and drawings available to search from thousands of stock vector EPS clip art  graphic designers.">
            <a:extLst>
              <a:ext uri="{FF2B5EF4-FFF2-40B4-BE49-F238E27FC236}">
                <a16:creationId xmlns:a16="http://schemas.microsoft.com/office/drawing/2014/main" id="{0400CE4F-F7C4-1D6D-9B74-129DD89C42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76"/>
          <a:stretch/>
        </p:blipFill>
        <p:spPr bwMode="auto">
          <a:xfrm>
            <a:off x="583746" y="564866"/>
            <a:ext cx="2076450" cy="2031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2736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pollinate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59216" y="2022961"/>
            <a:ext cx="11673568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Pollen </a:t>
            </a:r>
            <a:r>
              <a:rPr lang="en-GB" sz="28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(change the e to </a:t>
            </a:r>
            <a:r>
              <a:rPr lang="en-GB" sz="2800" noProof="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i</a:t>
            </a:r>
            <a:r>
              <a:rPr lang="en-GB" sz="28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) 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+ ate = 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pollinate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convey pollen to or deposit pollen on (a stigma, ovule, flower, or plant) and so allow fertilisation </a:t>
            </a:r>
          </a:p>
        </p:txBody>
      </p:sp>
      <p:pic>
        <p:nvPicPr>
          <p:cNvPr id="4" name="Picture 3" descr="345,677 Pollination Images, Stock Photos &amp; Vectors | Shutterstock">
            <a:extLst>
              <a:ext uri="{FF2B5EF4-FFF2-40B4-BE49-F238E27FC236}">
                <a16:creationId xmlns:a16="http://schemas.microsoft.com/office/drawing/2014/main" id="{45E12E9F-780D-B6E3-E450-67BFFE3DEE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07"/>
          <a:stretch/>
        </p:blipFill>
        <p:spPr bwMode="auto">
          <a:xfrm>
            <a:off x="570820" y="200025"/>
            <a:ext cx="2428875" cy="1710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192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captivate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327932" y="2022961"/>
            <a:ext cx="11604852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c</a:t>
            </a:r>
            <a:r>
              <a:rPr lang="en-GB" sz="6000" noProof="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aptive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(-e) + 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ate = 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captivate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attract and hold the interest and attention of; charm </a:t>
            </a:r>
          </a:p>
        </p:txBody>
      </p:sp>
      <p:pic>
        <p:nvPicPr>
          <p:cNvPr id="3" name="Picture 2" descr="smiley reading newspaper - Clip Art Library">
            <a:extLst>
              <a:ext uri="{FF2B5EF4-FFF2-40B4-BE49-F238E27FC236}">
                <a16:creationId xmlns:a16="http://schemas.microsoft.com/office/drawing/2014/main" id="{583C7E46-E842-21E7-E0F4-BCBAA66D91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9" y="255027"/>
            <a:ext cx="1546942" cy="1767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5819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activate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658586" y="2022961"/>
            <a:ext cx="10673443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</a:t>
            </a:r>
            <a:r>
              <a:rPr lang="en-GB" sz="6000" noProof="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ctive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(-e) + ate = 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activate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make (something) active or operative </a:t>
            </a:r>
          </a:p>
        </p:txBody>
      </p:sp>
      <p:pic>
        <p:nvPicPr>
          <p:cNvPr id="3" name="Picture 2" descr="Enable Illustrations and Clipart. 4,948 Enable royalty free illustrations,  and drawings available to search from thousands of stock vector EPS clip art  graphic designers.">
            <a:extLst>
              <a:ext uri="{FF2B5EF4-FFF2-40B4-BE49-F238E27FC236}">
                <a16:creationId xmlns:a16="http://schemas.microsoft.com/office/drawing/2014/main" id="{D2787CCE-EA21-32E5-3C38-C6365F6D95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76"/>
          <a:stretch/>
        </p:blipFill>
        <p:spPr bwMode="auto">
          <a:xfrm>
            <a:off x="95590" y="64901"/>
            <a:ext cx="2076450" cy="2031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21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There are not enough bees to pollinate their crops.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004911" y="3771900"/>
            <a:ext cx="2840718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32338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recommend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- put forward (someone or something) with approval as being suitable for a particular purpose or role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Image result for recommend clipart">
            <a:extLst>
              <a:ext uri="{FF2B5EF4-FFF2-40B4-BE49-F238E27FC236}">
                <a16:creationId xmlns:a16="http://schemas.microsoft.com/office/drawing/2014/main" id="{F2E739BE-6B1E-ABBF-9C73-81C7421468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29" y="730022"/>
            <a:ext cx="147637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86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gardeners were captivated by the flower’s beauty.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537097" y="2917539"/>
            <a:ext cx="3194732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25193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Fumes from cooking are enough to activate the alarm.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694668" y="3821650"/>
            <a:ext cx="3069318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4553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54549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vegetable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plant or part of a plant used as food, such as a cabbage, potato, turnip, or bean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3" name="Picture 2" descr="Vegetables Clip Art Cute Veggies Clipart Digital Clip Art - Etsy UK">
            <a:extLst>
              <a:ext uri="{FF2B5EF4-FFF2-40B4-BE49-F238E27FC236}">
                <a16:creationId xmlns:a16="http://schemas.microsoft.com/office/drawing/2014/main" id="{4DCCC4BA-E1F3-4DC5-4B4F-533F8DEA49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388484"/>
            <a:ext cx="2371725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16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3009472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Fresh fruit and vegetables are required for a healthy diet.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270170" y="2954448"/>
            <a:ext cx="3151415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6474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vehicle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429000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thing used for transporting people or goods, especially on land, such as a car, lorry, or cart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3" name="Picture 2" descr="Various Vehicles Clipart Vector Vector Art &amp; Graphics | freevector.com">
            <a:extLst>
              <a:ext uri="{FF2B5EF4-FFF2-40B4-BE49-F238E27FC236}">
                <a16:creationId xmlns:a16="http://schemas.microsoft.com/office/drawing/2014/main" id="{2CFF2E4D-5096-A652-9200-618F4EE98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369434"/>
            <a:ext cx="235267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981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vehicle was sent skidding across the road.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763486" y="2867789"/>
            <a:ext cx="2269671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05118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2869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53618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Bees are used as the </a:t>
            </a:r>
            <a:r>
              <a:rPr lang="en-GB" dirty="0" err="1">
                <a:latin typeface="Twinkl Cursive Looped" panose="02000000000000000000" pitchFamily="2" charset="0"/>
              </a:rPr>
              <a:t>vearcal</a:t>
            </a:r>
            <a:r>
              <a:rPr lang="en-GB" dirty="0">
                <a:latin typeface="Twinkl Cursive Looped" panose="02000000000000000000" pitchFamily="2" charset="0"/>
              </a:rPr>
              <a:t> to pollenate  flowers to </a:t>
            </a:r>
            <a:r>
              <a:rPr lang="en-GB" dirty="0" err="1">
                <a:latin typeface="Twinkl Cursive Looped" panose="02000000000000000000" pitchFamily="2" charset="0"/>
              </a:rPr>
              <a:t>actavate</a:t>
            </a:r>
            <a:r>
              <a:rPr lang="en-GB" dirty="0">
                <a:latin typeface="Twinkl Cursive Looped" panose="02000000000000000000" pitchFamily="2" charset="0"/>
              </a:rPr>
              <a:t> fertilisation.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44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relevant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429000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closely connected or appropriate to what is being done or considered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Image result for relevant clipart">
            <a:extLst>
              <a:ext uri="{FF2B5EF4-FFF2-40B4-BE49-F238E27FC236}">
                <a16:creationId xmlns:a16="http://schemas.microsoft.com/office/drawing/2014/main" id="{6E538A2C-C235-0078-FEC1-43CEDD0BCF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342900"/>
            <a:ext cx="25527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505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Bees are used as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vearcal</a:t>
            </a:r>
            <a:r>
              <a:rPr lang="en-GB" dirty="0">
                <a:latin typeface="Twinkl Cursive Looped" panose="02000000000000000000" pitchFamily="2" charset="0"/>
              </a:rPr>
              <a:t> to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pollenate</a:t>
            </a:r>
            <a:r>
              <a:rPr lang="en-GB" dirty="0">
                <a:latin typeface="Twinkl Cursive Looped" panose="02000000000000000000" pitchFamily="2" charset="0"/>
              </a:rPr>
              <a:t>  flowers to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actavate</a:t>
            </a:r>
            <a:r>
              <a:rPr lang="en-GB" dirty="0">
                <a:latin typeface="Twinkl Cursive Looped" panose="02000000000000000000" pitchFamily="2" charset="0"/>
              </a:rPr>
              <a:t> fertilisation.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75768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Bees are used as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vearcal</a:t>
            </a:r>
            <a:r>
              <a:rPr lang="en-GB" dirty="0">
                <a:latin typeface="Twinkl Cursive Looped" panose="02000000000000000000" pitchFamily="2" charset="0"/>
              </a:rPr>
              <a:t> to pollenate  flowers to </a:t>
            </a:r>
            <a:r>
              <a:rPr lang="en-GB" dirty="0" err="1">
                <a:latin typeface="Twinkl Cursive Looped" panose="02000000000000000000" pitchFamily="2" charset="0"/>
              </a:rPr>
              <a:t>actavate</a:t>
            </a:r>
            <a:r>
              <a:rPr lang="en-GB" dirty="0">
                <a:latin typeface="Twinkl Cursive Looped" panose="02000000000000000000" pitchFamily="2" charset="0"/>
              </a:rPr>
              <a:t> fertilisation.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vehicle – eh not ear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72203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Bees are used as the </a:t>
            </a:r>
            <a:r>
              <a:rPr lang="en-GB" dirty="0" err="1">
                <a:latin typeface="Twinkl Cursive Looped" panose="02000000000000000000" pitchFamily="2" charset="0"/>
              </a:rPr>
              <a:t>vearcal</a:t>
            </a:r>
            <a:r>
              <a:rPr lang="en-GB" dirty="0">
                <a:latin typeface="Twinkl Cursive Looped" panose="02000000000000000000" pitchFamily="2" charset="0"/>
              </a:rPr>
              <a:t> to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pollenate</a:t>
            </a:r>
            <a:r>
              <a:rPr lang="en-GB" dirty="0">
                <a:latin typeface="Twinkl Cursive Looped" panose="02000000000000000000" pitchFamily="2" charset="0"/>
              </a:rPr>
              <a:t>  flowers to </a:t>
            </a:r>
            <a:r>
              <a:rPr lang="en-GB" dirty="0" err="1">
                <a:latin typeface="Twinkl Cursive Looped" panose="02000000000000000000" pitchFamily="2" charset="0"/>
              </a:rPr>
              <a:t>actavate</a:t>
            </a:r>
            <a:r>
              <a:rPr lang="en-GB" dirty="0">
                <a:latin typeface="Twinkl Cursive Looped" panose="02000000000000000000" pitchFamily="2" charset="0"/>
              </a:rPr>
              <a:t> fertilisation.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pollinate – change the e to </a:t>
            </a:r>
            <a:r>
              <a:rPr lang="en-GB" dirty="0" err="1">
                <a:latin typeface="Twinkl Cursive Looped" panose="02000000000000000000" pitchFamily="2" charset="0"/>
              </a:rPr>
              <a:t>i</a:t>
            </a:r>
            <a:r>
              <a:rPr lang="en-GB" dirty="0">
                <a:latin typeface="Twinkl Cursive Looped" panose="02000000000000000000" pitchFamily="2" charset="0"/>
              </a:rPr>
              <a:t> + ate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66279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Bees are used as the </a:t>
            </a:r>
            <a:r>
              <a:rPr lang="en-GB" dirty="0" err="1">
                <a:latin typeface="Twinkl Cursive Looped" panose="02000000000000000000" pitchFamily="2" charset="0"/>
              </a:rPr>
              <a:t>vearcal</a:t>
            </a:r>
            <a:r>
              <a:rPr lang="en-GB" dirty="0">
                <a:latin typeface="Twinkl Cursive Looped" panose="02000000000000000000" pitchFamily="2" charset="0"/>
              </a:rPr>
              <a:t> to pollenate  flowers to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actavate</a:t>
            </a:r>
            <a:r>
              <a:rPr lang="en-GB" dirty="0">
                <a:latin typeface="Twinkl Cursive Looped" panose="02000000000000000000" pitchFamily="2" charset="0"/>
              </a:rPr>
              <a:t> fertilisation.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activate - +</a:t>
            </a:r>
            <a:r>
              <a:rPr lang="en-GB" dirty="0" err="1">
                <a:latin typeface="Twinkl Cursive Looped" panose="02000000000000000000" pitchFamily="2" charset="0"/>
              </a:rPr>
              <a:t>i</a:t>
            </a:r>
            <a:r>
              <a:rPr lang="en-GB" dirty="0">
                <a:latin typeface="Twinkl Cursive Looped" panose="02000000000000000000" pitchFamily="2" charset="0"/>
              </a:rPr>
              <a:t> + ate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16158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Bees are used as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vehicle</a:t>
            </a:r>
            <a:r>
              <a:rPr lang="en-GB" dirty="0">
                <a:latin typeface="Twinkl Cursive Looped" panose="02000000000000000000" pitchFamily="2" charset="0"/>
              </a:rPr>
              <a:t> to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pollinate</a:t>
            </a:r>
            <a:r>
              <a:rPr lang="en-GB" dirty="0">
                <a:latin typeface="Twinkl Cursive Looped" panose="02000000000000000000" pitchFamily="2" charset="0"/>
              </a:rPr>
              <a:t> flowers to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activate</a:t>
            </a:r>
            <a:r>
              <a:rPr lang="en-GB" dirty="0">
                <a:latin typeface="Twinkl Cursive Looped" panose="02000000000000000000" pitchFamily="2" charset="0"/>
              </a:rPr>
              <a:t> fertilisation.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44668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6 -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Wednesday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77518012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98016A9-A884-4610-B144-518628E88A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67" t="18080" r="15491" b="13554"/>
          <a:stretch/>
        </p:blipFill>
        <p:spPr>
          <a:xfrm>
            <a:off x="244928" y="293915"/>
            <a:ext cx="11674929" cy="648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4209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0737188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412305768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sincere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593272" y="1727051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</a:t>
            </a:r>
            <a:r>
              <a:rPr kumimoji="0" lang="en-GB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free from pretence or deceit; proceeding from genuine feelings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5126" name="Picture 6" descr="Image result for sincere clipart">
            <a:extLst>
              <a:ext uri="{FF2B5EF4-FFF2-40B4-BE49-F238E27FC236}">
                <a16:creationId xmlns:a16="http://schemas.microsoft.com/office/drawing/2014/main" id="{0F1C00A5-443C-7AE5-3927-C6C6FEF87D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78"/>
          <a:stretch/>
        </p:blipFill>
        <p:spPr bwMode="auto">
          <a:xfrm>
            <a:off x="288812" y="247481"/>
            <a:ext cx="1295400" cy="1516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25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892" y="3946239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Possessive apostrophe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Plural possessive apostrophe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_’ </a:t>
            </a:r>
          </a:p>
        </p:txBody>
      </p:sp>
    </p:spTree>
    <p:extLst>
      <p:ext uri="{BB962C8B-B14F-4D97-AF65-F5344CB8AC3E}">
        <p14:creationId xmlns:p14="http://schemas.microsoft.com/office/powerpoint/2010/main" val="312688927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immediately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819991"/>
            <a:ext cx="11614375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at once; instantly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46" name="Picture 6" descr="Image result for immediately clipart">
            <a:extLst>
              <a:ext uri="{FF2B5EF4-FFF2-40B4-BE49-F238E27FC236}">
                <a16:creationId xmlns:a16="http://schemas.microsoft.com/office/drawing/2014/main" id="{997378B0-5A15-FFA6-FFB6-9D48426AFC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31"/>
          <a:stretch/>
        </p:blipFill>
        <p:spPr bwMode="auto">
          <a:xfrm>
            <a:off x="593272" y="332822"/>
            <a:ext cx="1533525" cy="1593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766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462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Soft c spelt </a:t>
            </a:r>
            <a:r>
              <a:rPr lang="en-GB" dirty="0" err="1">
                <a:latin typeface="Twinkl Cursive Looped" panose="02000000000000000000" pitchFamily="2" charset="0"/>
              </a:rPr>
              <a:t>ce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5556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 err="1">
                <a:latin typeface="Twinkl Cursive Looped" panose="02000000000000000000" pitchFamily="2" charset="0"/>
              </a:rPr>
              <a:t>ce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58602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cemetery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4751614" y="3567961"/>
            <a:ext cx="979715" cy="7571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0" name="Picture 6" descr="Image result for cemetery clipart">
            <a:extLst>
              <a:ext uri="{FF2B5EF4-FFF2-40B4-BE49-F238E27FC236}">
                <a16:creationId xmlns:a16="http://schemas.microsoft.com/office/drawing/2014/main" id="{2DD139B4-2FD2-1569-9FBA-466169A551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46" y="791936"/>
            <a:ext cx="29146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679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certificate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4457699" y="3608613"/>
            <a:ext cx="734785" cy="95386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6" name="Picture 8" descr="Image result for certificate clipart">
            <a:extLst>
              <a:ext uri="{FF2B5EF4-FFF2-40B4-BE49-F238E27FC236}">
                <a16:creationId xmlns:a16="http://schemas.microsoft.com/office/drawing/2014/main" id="{05E99FF4-AB5F-0EF0-6B83-718CEB18FB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61" y="400050"/>
            <a:ext cx="169545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042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celebrate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4604657" y="3532499"/>
            <a:ext cx="734785" cy="10299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8" name="Picture 6" descr="Image result for celebrate clipart">
            <a:extLst>
              <a:ext uri="{FF2B5EF4-FFF2-40B4-BE49-F238E27FC236}">
                <a16:creationId xmlns:a16="http://schemas.microsoft.com/office/drawing/2014/main" id="{75BE705F-740B-4A10-C1BF-E8BF054F43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17" y="619125"/>
            <a:ext cx="230505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809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13196460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1553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Nouns and adjectives into verbs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–</a:t>
            </a:r>
            <a:r>
              <a:rPr lang="en-GB" dirty="0" err="1">
                <a:latin typeface="Twinkl Cursive Looped" panose="02000000000000000000" pitchFamily="2" charset="0"/>
              </a:rPr>
              <a:t>fy</a:t>
            </a:r>
            <a:r>
              <a:rPr lang="en-GB" dirty="0">
                <a:latin typeface="Twinkl Cursive Looped" panose="02000000000000000000" pitchFamily="2" charset="0"/>
              </a:rPr>
              <a:t>  =  to make so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-</a:t>
            </a:r>
            <a:r>
              <a:rPr lang="en-GB" dirty="0" err="1">
                <a:latin typeface="Twinkl Cursive Looped" panose="02000000000000000000" pitchFamily="2" charset="0"/>
              </a:rPr>
              <a:t>en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19531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95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Noun – person / place / thing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F0AFBDF-2239-2F69-F663-1F905F617C4C}"/>
              </a:ext>
            </a:extLst>
          </p:cNvPr>
          <p:cNvSpPr txBox="1">
            <a:spLocks/>
          </p:cNvSpPr>
          <p:nvPr/>
        </p:nvSpPr>
        <p:spPr>
          <a:xfrm>
            <a:off x="838200" y="3165190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Verb – to do / to be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35F987-B6BB-449C-A0AF-1FAAD87B9AF1}"/>
              </a:ext>
            </a:extLst>
          </p:cNvPr>
          <p:cNvSpPr txBox="1">
            <a:spLocks/>
          </p:cNvSpPr>
          <p:nvPr/>
        </p:nvSpPr>
        <p:spPr>
          <a:xfrm>
            <a:off x="838200" y="1947350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Adjective – describing a noun</a:t>
            </a:r>
          </a:p>
        </p:txBody>
      </p:sp>
    </p:spTree>
    <p:extLst>
      <p:ext uri="{BB962C8B-B14F-4D97-AF65-F5344CB8AC3E}">
        <p14:creationId xmlns:p14="http://schemas.microsoft.com/office/powerpoint/2010/main" val="219584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amplify 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  ample = adjective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4143087-2E5F-3AA9-1F71-049E0E675309}"/>
              </a:ext>
            </a:extLst>
          </p:cNvPr>
          <p:cNvSpPr txBox="1">
            <a:spLocks/>
          </p:cNvSpPr>
          <p:nvPr/>
        </p:nvSpPr>
        <p:spPr>
          <a:xfrm>
            <a:off x="990600" y="5389622"/>
            <a:ext cx="10515600" cy="732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to amplify = verb</a:t>
            </a:r>
          </a:p>
        </p:txBody>
      </p:sp>
      <p:pic>
        <p:nvPicPr>
          <p:cNvPr id="1028" name="Picture 4" descr="School Communication Dunk Tank Marketing - Amplify Icon, HD Png Download ,  Transparent Png Image - PNGitem">
            <a:extLst>
              <a:ext uri="{FF2B5EF4-FFF2-40B4-BE49-F238E27FC236}">
                <a16:creationId xmlns:a16="http://schemas.microsoft.com/office/drawing/2014/main" id="{E15E7375-BCE0-EB44-BB9B-42D0054ABA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177" y="343749"/>
            <a:ext cx="242887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841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-’</a:t>
            </a:r>
          </a:p>
        </p:txBody>
      </p:sp>
    </p:spTree>
    <p:extLst>
      <p:ext uri="{BB962C8B-B14F-4D97-AF65-F5344CB8AC3E}">
        <p14:creationId xmlns:p14="http://schemas.microsoft.com/office/powerpoint/2010/main" val="1490578837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solidify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a solid = noun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4143087-2E5F-3AA9-1F71-049E0E675309}"/>
              </a:ext>
            </a:extLst>
          </p:cNvPr>
          <p:cNvSpPr txBox="1">
            <a:spLocks/>
          </p:cNvSpPr>
          <p:nvPr/>
        </p:nvSpPr>
        <p:spPr>
          <a:xfrm>
            <a:off x="990600" y="5389622"/>
            <a:ext cx="10515600" cy="732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to solidify = verb</a:t>
            </a:r>
          </a:p>
        </p:txBody>
      </p:sp>
      <p:pic>
        <p:nvPicPr>
          <p:cNvPr id="2052" name="Picture 4" descr="physical and Chemical Changes Diagram | Quizlet">
            <a:extLst>
              <a:ext uri="{FF2B5EF4-FFF2-40B4-BE49-F238E27FC236}">
                <a16:creationId xmlns:a16="http://schemas.microsoft.com/office/drawing/2014/main" id="{475ADAC9-02C8-CE3F-2E72-59EB20101C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95" y="534928"/>
            <a:ext cx="244792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936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signify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a sign = noun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4143087-2E5F-3AA9-1F71-049E0E675309}"/>
              </a:ext>
            </a:extLst>
          </p:cNvPr>
          <p:cNvSpPr txBox="1">
            <a:spLocks/>
          </p:cNvSpPr>
          <p:nvPr/>
        </p:nvSpPr>
        <p:spPr>
          <a:xfrm>
            <a:off x="990600" y="5389622"/>
            <a:ext cx="10515600" cy="732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to signify = verb</a:t>
            </a:r>
          </a:p>
        </p:txBody>
      </p:sp>
      <p:pic>
        <p:nvPicPr>
          <p:cNvPr id="3076" name="Picture 4" descr="Signify Illustrations and Stock Art. 784 Signify illustration and vector  EPS clipart graphics available to search from thousands of royalty free  stock clip art designers.">
            <a:extLst>
              <a:ext uri="{FF2B5EF4-FFF2-40B4-BE49-F238E27FC236}">
                <a16:creationId xmlns:a16="http://schemas.microsoft.com/office/drawing/2014/main" id="{46AB6716-AE41-E260-C7EA-A7F6C4AA38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17"/>
          <a:stretch/>
        </p:blipFill>
        <p:spPr bwMode="auto">
          <a:xfrm>
            <a:off x="493259" y="231233"/>
            <a:ext cx="1858055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83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amplify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59216" y="2022961"/>
            <a:ext cx="11673568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ample </a:t>
            </a:r>
            <a:r>
              <a:rPr lang="en-GB" sz="28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(change the e to </a:t>
            </a:r>
            <a:r>
              <a:rPr lang="en-GB" sz="2800" noProof="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i</a:t>
            </a:r>
            <a:r>
              <a:rPr lang="en-GB" sz="28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) 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+ </a:t>
            </a:r>
            <a:r>
              <a:rPr lang="en-GB" sz="6000" noProof="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fy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= 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amplify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increase the volume of (sound), especially using an amplifier </a:t>
            </a:r>
          </a:p>
        </p:txBody>
      </p:sp>
      <p:pic>
        <p:nvPicPr>
          <p:cNvPr id="5" name="Picture 4" descr="School Communication Dunk Tank Marketing - Amplify Icon, HD Png Download ,  Transparent Png Image - PNGitem">
            <a:extLst>
              <a:ext uri="{FF2B5EF4-FFF2-40B4-BE49-F238E27FC236}">
                <a16:creationId xmlns:a16="http://schemas.microsoft.com/office/drawing/2014/main" id="{C016A011-7AF9-B0F2-C974-3D28D7395D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011"/>
            <a:ext cx="242887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53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solidify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327932" y="2022961"/>
            <a:ext cx="11604852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solid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(+</a:t>
            </a:r>
            <a:r>
              <a:rPr lang="en-GB" sz="6000" noProof="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i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) + 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fy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= 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solidify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make or become hard or solid </a:t>
            </a:r>
          </a:p>
        </p:txBody>
      </p:sp>
      <p:pic>
        <p:nvPicPr>
          <p:cNvPr id="5" name="Picture 4" descr="physical and Chemical Changes Diagram | Quizlet">
            <a:extLst>
              <a:ext uri="{FF2B5EF4-FFF2-40B4-BE49-F238E27FC236}">
                <a16:creationId xmlns:a16="http://schemas.microsoft.com/office/drawing/2014/main" id="{A04E4919-D917-8F88-7294-7504A2ADE5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8" y="243172"/>
            <a:ext cx="244792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787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signify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658586" y="2022961"/>
            <a:ext cx="10673443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sign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(+</a:t>
            </a:r>
            <a:r>
              <a:rPr lang="en-GB" sz="6000" noProof="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i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) + </a:t>
            </a:r>
            <a:r>
              <a:rPr lang="en-GB" sz="6000" noProof="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fy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= 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signify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be an indication of </a:t>
            </a:r>
          </a:p>
        </p:txBody>
      </p:sp>
      <p:pic>
        <p:nvPicPr>
          <p:cNvPr id="5" name="Picture 4" descr="Signify Illustrations and Stock Art. 784 Signify illustration and vector  EPS clipart graphics available to search from thousands of royalty free  stock clip art designers.">
            <a:extLst>
              <a:ext uri="{FF2B5EF4-FFF2-40B4-BE49-F238E27FC236}">
                <a16:creationId xmlns:a16="http://schemas.microsoft.com/office/drawing/2014/main" id="{19F9A0B1-914D-946D-8103-9308E420E1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17"/>
          <a:stretch/>
        </p:blipFill>
        <p:spPr bwMode="auto">
          <a:xfrm>
            <a:off x="0" y="0"/>
            <a:ext cx="1858055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7590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accompanying chords will amplify our arrangement.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861911" y="3771900"/>
            <a:ext cx="2840718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629787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- The magma will slowly solidify and form crystals.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147956" y="3045278"/>
            <a:ext cx="2449287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07442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This decision will signify a fundamental change in their priorities.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641770" y="2126964"/>
            <a:ext cx="2220687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6705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96742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yacht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medium-sized sailing boat equipped for cruising or racing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100" name="Picture 4" descr="Yacht Stock Illustrations – 73,495 Yacht Stock Illustrations, Vectors &amp;  Clipart - Dreamstime">
            <a:extLst>
              <a:ext uri="{FF2B5EF4-FFF2-40B4-BE49-F238E27FC236}">
                <a16:creationId xmlns:a16="http://schemas.microsoft.com/office/drawing/2014/main" id="{4DC8A795-5154-92E6-0C2B-D97D760E3E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86" y="0"/>
            <a:ext cx="24384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3566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9559</TotalTime>
  <Words>2202</Words>
  <Application>Microsoft Office PowerPoint</Application>
  <PresentationFormat>Widescreen</PresentationFormat>
  <Paragraphs>344</Paragraphs>
  <Slides>185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185</vt:i4>
      </vt:variant>
    </vt:vector>
  </HeadingPairs>
  <TitlesOfParts>
    <vt:vector size="190" baseType="lpstr">
      <vt:lpstr>Arial</vt:lpstr>
      <vt:lpstr>Calibri</vt:lpstr>
      <vt:lpstr>Calibri Light</vt:lpstr>
      <vt:lpstr>Twinkl Cursive Looped</vt:lpstr>
      <vt:lpstr>Office Theme</vt:lpstr>
      <vt:lpstr>Spelling Y6</vt:lpstr>
      <vt:lpstr>PowerPoint Presentation</vt:lpstr>
      <vt:lpstr>PowerPoint Presentation</vt:lpstr>
      <vt:lpstr>Let’s Revisit and Review…</vt:lpstr>
      <vt:lpstr>Do you remember this challenge word?</vt:lpstr>
      <vt:lpstr>recommend </vt:lpstr>
      <vt:lpstr>relevant  </vt:lpstr>
      <vt:lpstr>Possessive apostrophe  Plural possessive apostrophe  _’ </vt:lpstr>
      <vt:lpstr>-’</vt:lpstr>
      <vt:lpstr>man’s  </vt:lpstr>
      <vt:lpstr>men’s </vt:lpstr>
      <vt:lpstr>woman’s </vt:lpstr>
      <vt:lpstr>women’s </vt:lpstr>
      <vt:lpstr>Let’s Teach and Practise</vt:lpstr>
      <vt:lpstr>Nouns as verbs</vt:lpstr>
      <vt:lpstr>Noun – person / place / thing</vt:lpstr>
      <vt:lpstr>challenge </vt:lpstr>
      <vt:lpstr>protest </vt:lpstr>
      <vt:lpstr>broadcast </vt:lpstr>
      <vt:lpstr>challenge </vt:lpstr>
      <vt:lpstr>protest </vt:lpstr>
      <vt:lpstr>broadcast </vt:lpstr>
      <vt:lpstr>The king may challenge one of my men to a duel.</vt:lpstr>
      <vt:lpstr>Before Muriel could protest, Soloman had placed two large cakes onto her plate. </vt:lpstr>
      <vt:lpstr>The announcement was broadcast live.</vt:lpstr>
      <vt:lpstr>New CHALLENGE words.</vt:lpstr>
      <vt:lpstr>twelfth </vt:lpstr>
      <vt:lpstr>There is a party on the twelfth of November celebrating my birthday. </vt:lpstr>
      <vt:lpstr>variety  </vt:lpstr>
      <vt:lpstr>It is the variety that makes my job so enjoyable. </vt:lpstr>
      <vt:lpstr>Let’s investigate.</vt:lpstr>
      <vt:lpstr>Can you spot the spelling errors in these sentences?  Write the correct spelling and explain where they went wrong. </vt:lpstr>
      <vt:lpstr>It was a challange  for the BBC to brordcast  the variaty show as the world cup was on at the same time. </vt:lpstr>
      <vt:lpstr>It was a challange  for the BBC to brordcast  the variaty show as the world cup was on at the same time. </vt:lpstr>
      <vt:lpstr>It was a challange  for the BBC to brordcast  the variaty show as the world cup was on at the same time.   challenge – e not a</vt:lpstr>
      <vt:lpstr>It was a challange  for the BBC to brordcast  the variaty show as the world cup was on at the same time.   broadcast – oa not or</vt:lpstr>
      <vt:lpstr>It was a challange  for the BBC to brordcast  the variaty show as the world cup was on at the same time.   variety – e not a </vt:lpstr>
      <vt:lpstr>It was a challenge for the BBC to broadcast the variety show as the world cup was on at the same time. </vt:lpstr>
      <vt:lpstr>PowerPoint Presentation</vt:lpstr>
      <vt:lpstr>PowerPoint Presentation</vt:lpstr>
      <vt:lpstr>Let’s Revisit and Review…</vt:lpstr>
      <vt:lpstr>Do you remember this challenge word?</vt:lpstr>
      <vt:lpstr>restaurant </vt:lpstr>
      <vt:lpstr>signature  </vt:lpstr>
      <vt:lpstr>Word families  gram   small weight</vt:lpstr>
      <vt:lpstr>gram</vt:lpstr>
      <vt:lpstr>programme  </vt:lpstr>
      <vt:lpstr>telegram </vt:lpstr>
      <vt:lpstr>hologram </vt:lpstr>
      <vt:lpstr>Let’s Teach and Practise</vt:lpstr>
      <vt:lpstr>Nouns and adjectives into verbs – ate / ise</vt:lpstr>
      <vt:lpstr>Noun – person / place / thing</vt:lpstr>
      <vt:lpstr>pollinate  </vt:lpstr>
      <vt:lpstr>captivate </vt:lpstr>
      <vt:lpstr>activate </vt:lpstr>
      <vt:lpstr>pollinate </vt:lpstr>
      <vt:lpstr>captivate</vt:lpstr>
      <vt:lpstr>activate </vt:lpstr>
      <vt:lpstr>There are not enough bees to pollinate their crops.</vt:lpstr>
      <vt:lpstr>The gardeners were captivated by the flower’s beauty. </vt:lpstr>
      <vt:lpstr> Fumes from cooking are enough to activate the alarm.</vt:lpstr>
      <vt:lpstr>New CHALLENGE words.</vt:lpstr>
      <vt:lpstr>vegetable </vt:lpstr>
      <vt:lpstr>Fresh fruit and vegetables are required for a healthy diet. </vt:lpstr>
      <vt:lpstr>vehicle  </vt:lpstr>
      <vt:lpstr>The vehicle was sent skidding across the road. </vt:lpstr>
      <vt:lpstr>Let’s investigate.</vt:lpstr>
      <vt:lpstr>Can you spot the spelling errors in these sentences?  Write the correct spelling and explain where they went wrong. </vt:lpstr>
      <vt:lpstr>Bees are used as the vearcal to pollenate  flowers to actavate fertilisation. </vt:lpstr>
      <vt:lpstr>Bees are used as the vearcal to pollenate  flowers to actavate fertilisation. </vt:lpstr>
      <vt:lpstr>Bees are used as the vearcal to pollenate  flowers to actavate fertilisation.   vehicle – eh not ear</vt:lpstr>
      <vt:lpstr>Bees are used as the vearcal to pollenate  flowers to actavate fertilisation.   pollinate – change the e to i + ate</vt:lpstr>
      <vt:lpstr>Bees are used as the vearcal to pollenate  flowers to actavate fertilisation.   activate - +i + ate</vt:lpstr>
      <vt:lpstr>Bees are used as the vehicle to pollinate flowers to activate fertilisation. </vt:lpstr>
      <vt:lpstr>PowerPoint Presentation</vt:lpstr>
      <vt:lpstr>PowerPoint Presentation</vt:lpstr>
      <vt:lpstr>Let’s Revisit and Review…</vt:lpstr>
      <vt:lpstr>Do you remember this challenge word?</vt:lpstr>
      <vt:lpstr>sincere </vt:lpstr>
      <vt:lpstr>immediately  </vt:lpstr>
      <vt:lpstr>Soft c spelt ce</vt:lpstr>
      <vt:lpstr>ce</vt:lpstr>
      <vt:lpstr>cemetery   </vt:lpstr>
      <vt:lpstr>certificate</vt:lpstr>
      <vt:lpstr>celebrate </vt:lpstr>
      <vt:lpstr>Let’s Teach and Practise</vt:lpstr>
      <vt:lpstr>Nouns and adjectives into verbs   –fy  =  to make so  -en</vt:lpstr>
      <vt:lpstr>Noun – person / place / thing</vt:lpstr>
      <vt:lpstr>amplify  </vt:lpstr>
      <vt:lpstr>solidify </vt:lpstr>
      <vt:lpstr>signify</vt:lpstr>
      <vt:lpstr>amplify </vt:lpstr>
      <vt:lpstr>solidify</vt:lpstr>
      <vt:lpstr>signify </vt:lpstr>
      <vt:lpstr>The accompanying chords will amplify our arrangement.</vt:lpstr>
      <vt:lpstr>- The magma will slowly solidify and form crystals.</vt:lpstr>
      <vt:lpstr> This decision will signify a fundamental change in their priorities. </vt:lpstr>
      <vt:lpstr>New CHALLENGE words.</vt:lpstr>
      <vt:lpstr>yacht </vt:lpstr>
      <vt:lpstr>The red yacht was in the lead. </vt:lpstr>
      <vt:lpstr>neighbour  </vt:lpstr>
      <vt:lpstr>Our garden was the envy of the neighbours.</vt:lpstr>
      <vt:lpstr>Let’s investigate.</vt:lpstr>
      <vt:lpstr>Can you spot the spelling errors in these sentences?  Write the correct spelling and explain where they went wrong. </vt:lpstr>
      <vt:lpstr>The yatch was able to amplafy its speed to solidafy its lead in the race. </vt:lpstr>
      <vt:lpstr>The yatch was able to amplafy its speed to solidafy its lead in the race. </vt:lpstr>
      <vt:lpstr>The yatch was able to amplafy its speed to solidafy its lead in the race.   yacht – cht not tch</vt:lpstr>
      <vt:lpstr>The yatch was able to amplafy its speed to solidafy its lead in the race.   amplify – i not a</vt:lpstr>
      <vt:lpstr>The yatch was able to amplafy its speed to solidafy its lead in the race.   solidify – i not a</vt:lpstr>
      <vt:lpstr>The yacht was able to amplify its speed to solidify its lead in the race. </vt:lpstr>
      <vt:lpstr>PowerPoint Presentation</vt:lpstr>
      <vt:lpstr>PowerPoint Presentation</vt:lpstr>
      <vt:lpstr>Let’s Revisit and Review…</vt:lpstr>
      <vt:lpstr>Do you remember this challenge word?</vt:lpstr>
      <vt:lpstr>soldier </vt:lpstr>
      <vt:lpstr>stomach</vt:lpstr>
      <vt:lpstr>Sound ou</vt:lpstr>
      <vt:lpstr>shoulder   </vt:lpstr>
      <vt:lpstr>smoulder</vt:lpstr>
      <vt:lpstr>Let’s Teach and Practise</vt:lpstr>
      <vt:lpstr>Synonyms    Antonyms  </vt:lpstr>
      <vt:lpstr>Synonym - </vt:lpstr>
      <vt:lpstr>Antonym - </vt:lpstr>
      <vt:lpstr>Synonyms and Antonyms of…</vt:lpstr>
      <vt:lpstr>bellowed  </vt:lpstr>
      <vt:lpstr>screeched  </vt:lpstr>
      <vt:lpstr>squealed  </vt:lpstr>
      <vt:lpstr>bellowed </vt:lpstr>
      <vt:lpstr>screeched</vt:lpstr>
      <vt:lpstr>squealed </vt:lpstr>
      <vt:lpstr>The creature bellowed in agony.</vt:lpstr>
      <vt:lpstr>She hit her brother and he screeched with pain.</vt:lpstr>
      <vt:lpstr> “Don't you dare!” they squealed.</vt:lpstr>
      <vt:lpstr>New CHALLENGE words.</vt:lpstr>
      <vt:lpstr>nuisance  </vt:lpstr>
      <vt:lpstr>It is a nuisance having all those people clomping through the house. </vt:lpstr>
      <vt:lpstr>appreciate  </vt:lpstr>
      <vt:lpstr>I would appreciate any information you could give me. </vt:lpstr>
      <vt:lpstr>Let’s investigate.</vt:lpstr>
      <vt:lpstr>Can you spot the spelling errors in these sentences?  Write the correct spelling and explain where they went wrong. </vt:lpstr>
      <vt:lpstr>The soldier was a nusance as it belowed and screached in pain on the battlefield. </vt:lpstr>
      <vt:lpstr>The soldier was a nusance as it belowed and screached in pain on the battlefield. </vt:lpstr>
      <vt:lpstr>The soldier was a nusance as it belowed and screached in pain on the battlefield.   nuisance – missing i</vt:lpstr>
      <vt:lpstr>The soldier was a nusance as it belowed and screached in pain on the battlefield.   bellowed – double l</vt:lpstr>
      <vt:lpstr>The soldier was a nusance as it belowed and screached in pain on the battlefield.   screeched – ee not ea</vt:lpstr>
      <vt:lpstr>The soldier was a nuisance as it bellowed and screeched in pain on the battlefield. </vt:lpstr>
      <vt:lpstr>PowerPoint Presentation</vt:lpstr>
      <vt:lpstr>PowerPoint Presentation</vt:lpstr>
      <vt:lpstr>Let’s Revisit and Review…</vt:lpstr>
      <vt:lpstr>Do you remember this challenge word?</vt:lpstr>
      <vt:lpstr>sufficient </vt:lpstr>
      <vt:lpstr>suggest</vt:lpstr>
      <vt:lpstr>Sound ow</vt:lpstr>
      <vt:lpstr>shallow   </vt:lpstr>
      <vt:lpstr>window</vt:lpstr>
      <vt:lpstr>blown</vt:lpstr>
      <vt:lpstr>Let’s Teach and Practise</vt:lpstr>
      <vt:lpstr>Synonyms    Antonyms  </vt:lpstr>
      <vt:lpstr>Synonym - </vt:lpstr>
      <vt:lpstr>Antonym - </vt:lpstr>
      <vt:lpstr>Synonyms and Antonyms of…</vt:lpstr>
      <vt:lpstr>immense   </vt:lpstr>
      <vt:lpstr>vast  </vt:lpstr>
      <vt:lpstr>gigantic</vt:lpstr>
      <vt:lpstr>immense </vt:lpstr>
      <vt:lpstr>vast</vt:lpstr>
      <vt:lpstr>gigantic </vt:lpstr>
      <vt:lpstr>The cost of restoration has been immense.</vt:lpstr>
      <vt:lpstr>The desert is a vast expanse of sand.</vt:lpstr>
      <vt:lpstr> A gigantic concrete tower loomed up ahead.</vt:lpstr>
      <vt:lpstr>New CHALLENGE words.</vt:lpstr>
      <vt:lpstr>accommodate  </vt:lpstr>
      <vt:lpstr>The cottages accommodate up to six people. </vt:lpstr>
      <vt:lpstr>opportunity  </vt:lpstr>
      <vt:lpstr>The night drive gave us the opportunity of spotting rhinos. </vt:lpstr>
      <vt:lpstr>rhythm  </vt:lpstr>
      <vt:lpstr>Ruth listened to the rhythm of his breathing. </vt:lpstr>
      <vt:lpstr>Let’s investigate.</vt:lpstr>
      <vt:lpstr>Can you spot the spelling errors in these sentences?  Write the correct spelling and explain where they went wrong. </vt:lpstr>
      <vt:lpstr>The imense oppatunity came at a varst cost. </vt:lpstr>
      <vt:lpstr>The imense oppatunity came at a varst cost. </vt:lpstr>
      <vt:lpstr>The imense oppatunity came at a varst cost.   immense – double m</vt:lpstr>
      <vt:lpstr>The imense oppatunity came at a varst cost.   opportunity – or not a </vt:lpstr>
      <vt:lpstr>The imense oppatunity came at a varst cost.   vast – no r</vt:lpstr>
      <vt:lpstr>The immense opportunity came at a vast cost.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Y3</dc:title>
  <dc:creator>Kelly Stokes</dc:creator>
  <cp:lastModifiedBy>Kelly Stokes</cp:lastModifiedBy>
  <cp:revision>13</cp:revision>
  <cp:lastPrinted>2022-05-27T07:40:55Z</cp:lastPrinted>
  <dcterms:created xsi:type="dcterms:W3CDTF">2022-03-23T13:56:57Z</dcterms:created>
  <dcterms:modified xsi:type="dcterms:W3CDTF">2022-12-21T16:05:57Z</dcterms:modified>
</cp:coreProperties>
</file>