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2"/>
  </p:notesMasterIdLst>
  <p:sldIdLst>
    <p:sldId id="256" r:id="rId2"/>
    <p:sldId id="322" r:id="rId3"/>
    <p:sldId id="604" r:id="rId4"/>
    <p:sldId id="258" r:id="rId5"/>
    <p:sldId id="333" r:id="rId6"/>
    <p:sldId id="1893" r:id="rId7"/>
    <p:sldId id="1894" r:id="rId8"/>
    <p:sldId id="1895" r:id="rId9"/>
    <p:sldId id="1896" r:id="rId10"/>
    <p:sldId id="1888" r:id="rId11"/>
    <p:sldId id="1889" r:id="rId12"/>
    <p:sldId id="1890" r:id="rId13"/>
    <p:sldId id="1891" r:id="rId14"/>
    <p:sldId id="1892" r:id="rId15"/>
    <p:sldId id="267" r:id="rId16"/>
    <p:sldId id="1452" r:id="rId17"/>
    <p:sldId id="1453" r:id="rId18"/>
    <p:sldId id="1897" r:id="rId19"/>
    <p:sldId id="1456" r:id="rId20"/>
    <p:sldId id="1899" r:id="rId21"/>
    <p:sldId id="1898" r:id="rId22"/>
    <p:sldId id="1466" r:id="rId23"/>
    <p:sldId id="1900" r:id="rId24"/>
    <p:sldId id="1901" r:id="rId25"/>
    <p:sldId id="1473" r:id="rId26"/>
    <p:sldId id="1501" r:id="rId27"/>
    <p:sldId id="1502" r:id="rId28"/>
    <p:sldId id="1482" r:id="rId29"/>
    <p:sldId id="1485" r:id="rId30"/>
    <p:sldId id="1505" r:id="rId31"/>
    <p:sldId id="1504" r:id="rId32"/>
    <p:sldId id="1506" r:id="rId33"/>
    <p:sldId id="1902" r:id="rId34"/>
    <p:sldId id="1903" r:id="rId35"/>
    <p:sldId id="1904" r:id="rId36"/>
    <p:sldId id="1905" r:id="rId37"/>
    <p:sldId id="304" r:id="rId38"/>
    <p:sldId id="1767" r:id="rId39"/>
    <p:sldId id="1906" r:id="rId40"/>
    <p:sldId id="331" r:id="rId41"/>
    <p:sldId id="332" r:id="rId42"/>
    <p:sldId id="323" r:id="rId43"/>
    <p:sldId id="1934" r:id="rId44"/>
    <p:sldId id="1935" r:id="rId45"/>
    <p:sldId id="1936" r:id="rId46"/>
    <p:sldId id="1937" r:id="rId47"/>
    <p:sldId id="1938" r:id="rId48"/>
    <p:sldId id="1939" r:id="rId49"/>
    <p:sldId id="1803" r:id="rId50"/>
    <p:sldId id="1804" r:id="rId51"/>
    <p:sldId id="1805" r:id="rId52"/>
    <p:sldId id="1943" r:id="rId53"/>
    <p:sldId id="1944" r:id="rId54"/>
    <p:sldId id="1945" r:id="rId55"/>
    <p:sldId id="1946" r:id="rId56"/>
    <p:sldId id="1947" r:id="rId57"/>
    <p:sldId id="1948" r:id="rId58"/>
    <p:sldId id="1949" r:id="rId59"/>
    <p:sldId id="1950" r:id="rId60"/>
    <p:sldId id="1951" r:id="rId61"/>
    <p:sldId id="1952" r:id="rId62"/>
    <p:sldId id="1953" r:id="rId63"/>
    <p:sldId id="1954" r:id="rId64"/>
    <p:sldId id="1955" r:id="rId65"/>
    <p:sldId id="1956" r:id="rId66"/>
    <p:sldId id="1957" r:id="rId67"/>
    <p:sldId id="1958" r:id="rId68"/>
    <p:sldId id="1959" r:id="rId69"/>
    <p:sldId id="1960" r:id="rId70"/>
    <p:sldId id="1961" r:id="rId71"/>
    <p:sldId id="1962" r:id="rId72"/>
    <p:sldId id="1963" r:id="rId73"/>
    <p:sldId id="1964" r:id="rId74"/>
    <p:sldId id="1965" r:id="rId75"/>
    <p:sldId id="1966" r:id="rId76"/>
    <p:sldId id="1967" r:id="rId77"/>
    <p:sldId id="1968" r:id="rId78"/>
    <p:sldId id="1969" r:id="rId79"/>
    <p:sldId id="1907" r:id="rId80"/>
    <p:sldId id="1970" r:id="rId81"/>
    <p:sldId id="1971" r:id="rId82"/>
    <p:sldId id="1972" r:id="rId83"/>
    <p:sldId id="1973" r:id="rId84"/>
    <p:sldId id="1974" r:id="rId85"/>
    <p:sldId id="1975" r:id="rId86"/>
    <p:sldId id="1836" r:id="rId87"/>
    <p:sldId id="1837" r:id="rId88"/>
    <p:sldId id="1838" r:id="rId89"/>
    <p:sldId id="1979" r:id="rId90"/>
    <p:sldId id="1980" r:id="rId91"/>
    <p:sldId id="1981" r:id="rId92"/>
    <p:sldId id="1982" r:id="rId93"/>
    <p:sldId id="1983" r:id="rId94"/>
    <p:sldId id="2043" r:id="rId95"/>
    <p:sldId id="2042" r:id="rId96"/>
    <p:sldId id="1986" r:id="rId97"/>
    <p:sldId id="2045" r:id="rId98"/>
    <p:sldId id="2044" r:id="rId99"/>
    <p:sldId id="1989" r:id="rId100"/>
    <p:sldId id="1990" r:id="rId101"/>
    <p:sldId id="1991" r:id="rId102"/>
    <p:sldId id="1992" r:id="rId103"/>
    <p:sldId id="1993" r:id="rId104"/>
    <p:sldId id="1994" r:id="rId105"/>
    <p:sldId id="1995" r:id="rId106"/>
    <p:sldId id="1996" r:id="rId107"/>
    <p:sldId id="1997" r:id="rId108"/>
    <p:sldId id="1998" r:id="rId109"/>
    <p:sldId id="1999" r:id="rId110"/>
    <p:sldId id="2000" r:id="rId111"/>
    <p:sldId id="2001" r:id="rId112"/>
    <p:sldId id="2002" r:id="rId113"/>
    <p:sldId id="2003" r:id="rId114"/>
    <p:sldId id="2004" r:id="rId115"/>
    <p:sldId id="2005" r:id="rId116"/>
    <p:sldId id="1908" r:id="rId117"/>
    <p:sldId id="2006" r:id="rId118"/>
    <p:sldId id="2007" r:id="rId119"/>
    <p:sldId id="2008" r:id="rId120"/>
    <p:sldId id="2009" r:id="rId121"/>
    <p:sldId id="2010" r:id="rId122"/>
    <p:sldId id="2011" r:id="rId123"/>
    <p:sldId id="1869" r:id="rId124"/>
    <p:sldId id="1870" r:id="rId125"/>
    <p:sldId id="1871" r:id="rId126"/>
    <p:sldId id="2015" r:id="rId127"/>
    <p:sldId id="2016" r:id="rId128"/>
    <p:sldId id="2017" r:id="rId129"/>
    <p:sldId id="2018" r:id="rId130"/>
    <p:sldId id="2046" r:id="rId131"/>
    <p:sldId id="2047" r:id="rId132"/>
    <p:sldId id="2049" r:id="rId133"/>
    <p:sldId id="2050" r:id="rId134"/>
    <p:sldId id="2025" r:id="rId135"/>
    <p:sldId id="2026" r:id="rId136"/>
    <p:sldId id="2028" r:id="rId137"/>
    <p:sldId id="2029" r:id="rId138"/>
    <p:sldId id="2030" r:id="rId139"/>
    <p:sldId id="2031" r:id="rId140"/>
    <p:sldId id="2032" r:id="rId141"/>
    <p:sldId id="2033" r:id="rId142"/>
    <p:sldId id="2034" r:id="rId143"/>
    <p:sldId id="2035" r:id="rId144"/>
    <p:sldId id="2036" r:id="rId145"/>
    <p:sldId id="2037" r:id="rId146"/>
    <p:sldId id="2038" r:id="rId147"/>
    <p:sldId id="2039" r:id="rId148"/>
    <p:sldId id="2040" r:id="rId149"/>
    <p:sldId id="2041" r:id="rId150"/>
    <p:sldId id="328" r:id="rId151"/>
    <p:sldId id="1509" r:id="rId152"/>
    <p:sldId id="595" r:id="rId153"/>
    <p:sldId id="1926" r:id="rId154"/>
    <p:sldId id="1927" r:id="rId155"/>
    <p:sldId id="596" r:id="rId156"/>
    <p:sldId id="1909" r:id="rId157"/>
    <p:sldId id="1910" r:id="rId158"/>
    <p:sldId id="1911" r:id="rId159"/>
    <p:sldId id="1912" r:id="rId160"/>
    <p:sldId id="1913" r:id="rId161"/>
    <p:sldId id="1914" r:id="rId162"/>
    <p:sldId id="1915" r:id="rId163"/>
    <p:sldId id="1916" r:id="rId164"/>
    <p:sldId id="1917" r:id="rId165"/>
    <p:sldId id="1918" r:id="rId166"/>
    <p:sldId id="1919" r:id="rId167"/>
    <p:sldId id="1920" r:id="rId168"/>
    <p:sldId id="1921" r:id="rId169"/>
    <p:sldId id="1922" r:id="rId170"/>
    <p:sldId id="1923" r:id="rId171"/>
    <p:sldId id="1924" r:id="rId172"/>
    <p:sldId id="594" r:id="rId173"/>
    <p:sldId id="558" r:id="rId174"/>
    <p:sldId id="559" r:id="rId175"/>
    <p:sldId id="555" r:id="rId176"/>
    <p:sldId id="566" r:id="rId177"/>
    <p:sldId id="567" r:id="rId178"/>
    <p:sldId id="568" r:id="rId179"/>
    <p:sldId id="573" r:id="rId180"/>
    <p:sldId id="574" r:id="rId181"/>
    <p:sldId id="575" r:id="rId182"/>
    <p:sldId id="580" r:id="rId183"/>
    <p:sldId id="581" r:id="rId184"/>
    <p:sldId id="560" r:id="rId185"/>
    <p:sldId id="593" r:id="rId186"/>
    <p:sldId id="561" r:id="rId187"/>
    <p:sldId id="1929" r:id="rId188"/>
    <p:sldId id="1928" r:id="rId189"/>
    <p:sldId id="550" r:id="rId190"/>
    <p:sldId id="597" r:id="rId191"/>
    <p:sldId id="583" r:id="rId192"/>
    <p:sldId id="1194" r:id="rId193"/>
    <p:sldId id="1631" r:id="rId194"/>
    <p:sldId id="1931" r:id="rId195"/>
    <p:sldId id="1930" r:id="rId196"/>
    <p:sldId id="590" r:id="rId197"/>
    <p:sldId id="591" r:id="rId198"/>
    <p:sldId id="1932" r:id="rId199"/>
    <p:sldId id="1933" r:id="rId200"/>
    <p:sldId id="598" r:id="rId201"/>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883539-8009-40BC-94EA-0DBBF2BDCE91}" v="595" dt="2023-04-04T11:34:54.1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microsoft.com/office/2016/11/relationships/changesInfo" Target="changesInfos/changesInfo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presProps" Target="presProps.xml"/><Relationship Id="rId208"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notesMaster" Target="notesMasters/notesMaster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C9883539-8009-40BC-94EA-0DBBF2BDCE91}"/>
    <pc:docChg chg="undo custSel addSld delSld modSld sldOrd">
      <pc:chgData name="Kelly Stokes" userId="3e5c5154-569e-4d81-aa91-4f91841cdfa9" providerId="ADAL" clId="{C9883539-8009-40BC-94EA-0DBBF2BDCE91}" dt="2023-04-04T11:34:59.238" v="1054" actId="27636"/>
      <pc:docMkLst>
        <pc:docMk/>
      </pc:docMkLst>
      <pc:sldChg chg="modSp mod">
        <pc:chgData name="Kelly Stokes" userId="3e5c5154-569e-4d81-aa91-4f91841cdfa9" providerId="ADAL" clId="{C9883539-8009-40BC-94EA-0DBBF2BDCE91}" dt="2023-04-04T08:45:33.700" v="13" actId="20577"/>
        <pc:sldMkLst>
          <pc:docMk/>
          <pc:sldMk cId="3945579917" sldId="256"/>
        </pc:sldMkLst>
        <pc:spChg chg="mod">
          <ac:chgData name="Kelly Stokes" userId="3e5c5154-569e-4d81-aa91-4f91841cdfa9" providerId="ADAL" clId="{C9883539-8009-40BC-94EA-0DBBF2BDCE91}" dt="2023-04-04T08:45:33.700" v="13" actId="20577"/>
          <ac:spMkLst>
            <pc:docMk/>
            <pc:sldMk cId="3945579917" sldId="256"/>
            <ac:spMk id="3" creationId="{9B667196-C5B4-45FC-B5E8-3B190D7A595C}"/>
          </ac:spMkLst>
        </pc:spChg>
      </pc:sldChg>
      <pc:sldChg chg="modSp mod">
        <pc:chgData name="Kelly Stokes" userId="3e5c5154-569e-4d81-aa91-4f91841cdfa9" providerId="ADAL" clId="{C9883539-8009-40BC-94EA-0DBBF2BDCE91}" dt="2023-04-04T08:45:38.602" v="21" actId="20577"/>
        <pc:sldMkLst>
          <pc:docMk/>
          <pc:sldMk cId="864376776" sldId="322"/>
        </pc:sldMkLst>
        <pc:spChg chg="mod">
          <ac:chgData name="Kelly Stokes" userId="3e5c5154-569e-4d81-aa91-4f91841cdfa9" providerId="ADAL" clId="{C9883539-8009-40BC-94EA-0DBBF2BDCE91}" dt="2023-04-04T08:45:38.602" v="21" actId="20577"/>
          <ac:spMkLst>
            <pc:docMk/>
            <pc:sldMk cId="864376776" sldId="322"/>
            <ac:spMk id="2" creationId="{02FB8773-AD3E-2543-510F-CEE32E75C793}"/>
          </ac:spMkLst>
        </pc:spChg>
      </pc:sldChg>
      <pc:sldChg chg="modSp mod">
        <pc:chgData name="Kelly Stokes" userId="3e5c5154-569e-4d81-aa91-4f91841cdfa9" providerId="ADAL" clId="{C9883539-8009-40BC-94EA-0DBBF2BDCE91}" dt="2023-04-04T09:06:36.950" v="531" actId="20577"/>
        <pc:sldMkLst>
          <pc:docMk/>
          <pc:sldMk cId="3634764576" sldId="323"/>
        </pc:sldMkLst>
        <pc:spChg chg="mod">
          <ac:chgData name="Kelly Stokes" userId="3e5c5154-569e-4d81-aa91-4f91841cdfa9" providerId="ADAL" clId="{C9883539-8009-40BC-94EA-0DBBF2BDCE91}" dt="2023-04-04T09:06:36.950" v="531" actId="20577"/>
          <ac:spMkLst>
            <pc:docMk/>
            <pc:sldMk cId="3634764576" sldId="323"/>
            <ac:spMk id="2" creationId="{02FB8773-AD3E-2543-510F-CEE32E75C793}"/>
          </ac:spMkLst>
        </pc:spChg>
      </pc:sldChg>
      <pc:sldChg chg="modSp mod">
        <pc:chgData name="Kelly Stokes" userId="3e5c5154-569e-4d81-aa91-4f91841cdfa9" providerId="ADAL" clId="{C9883539-8009-40BC-94EA-0DBBF2BDCE91}" dt="2023-04-04T09:07:05.821" v="557" actId="20577"/>
        <pc:sldMkLst>
          <pc:docMk/>
          <pc:sldMk cId="4214164962" sldId="328"/>
        </pc:sldMkLst>
        <pc:spChg chg="mod">
          <ac:chgData name="Kelly Stokes" userId="3e5c5154-569e-4d81-aa91-4f91841cdfa9" providerId="ADAL" clId="{C9883539-8009-40BC-94EA-0DBBF2BDCE91}" dt="2023-04-04T09:07:05.821" v="557" actId="20577"/>
          <ac:spMkLst>
            <pc:docMk/>
            <pc:sldMk cId="4214164962" sldId="328"/>
            <ac:spMk id="2" creationId="{02FB8773-AD3E-2543-510F-CEE32E75C793}"/>
          </ac:spMkLst>
        </pc:spChg>
      </pc:sldChg>
      <pc:sldChg chg="modNotesTx">
        <pc:chgData name="Kelly Stokes" userId="3e5c5154-569e-4d81-aa91-4f91841cdfa9" providerId="ADAL" clId="{C9883539-8009-40BC-94EA-0DBBF2BDCE91}" dt="2023-04-04T09:06:19.109" v="521"/>
        <pc:sldMkLst>
          <pc:docMk/>
          <pc:sldMk cId="2534233594" sldId="331"/>
        </pc:sldMkLst>
      </pc:sldChg>
      <pc:sldChg chg="modSp mod">
        <pc:chgData name="Kelly Stokes" userId="3e5c5154-569e-4d81-aa91-4f91841cdfa9" providerId="ADAL" clId="{C9883539-8009-40BC-94EA-0DBBF2BDCE91}" dt="2023-04-04T09:06:27.317" v="523" actId="1076"/>
        <pc:sldMkLst>
          <pc:docMk/>
          <pc:sldMk cId="958288502" sldId="332"/>
        </pc:sldMkLst>
        <pc:spChg chg="mod">
          <ac:chgData name="Kelly Stokes" userId="3e5c5154-569e-4d81-aa91-4f91841cdfa9" providerId="ADAL" clId="{C9883539-8009-40BC-94EA-0DBBF2BDCE91}" dt="2023-04-04T09:06:27.317" v="523" actId="1076"/>
          <ac:spMkLst>
            <pc:docMk/>
            <pc:sldMk cId="958288502" sldId="332"/>
            <ac:spMk id="2" creationId="{77E26784-A357-92CE-B6B1-8F248D3D6650}"/>
          </ac:spMkLst>
        </pc:spChg>
      </pc:sldChg>
      <pc:sldChg chg="modNotesTx">
        <pc:chgData name="Kelly Stokes" userId="3e5c5154-569e-4d81-aa91-4f91841cdfa9" providerId="ADAL" clId="{C9883539-8009-40BC-94EA-0DBBF2BDCE91}" dt="2023-04-04T09:13:15.334" v="726"/>
        <pc:sldMkLst>
          <pc:docMk/>
          <pc:sldMk cId="3625788919" sldId="550"/>
        </pc:sldMkLst>
      </pc:sldChg>
      <pc:sldChg chg="modSp mod">
        <pc:chgData name="Kelly Stokes" userId="3e5c5154-569e-4d81-aa91-4f91841cdfa9" providerId="ADAL" clId="{C9883539-8009-40BC-94EA-0DBBF2BDCE91}" dt="2023-04-04T09:10:22.352" v="594" actId="20577"/>
        <pc:sldMkLst>
          <pc:docMk/>
          <pc:sldMk cId="4213858259" sldId="555"/>
        </pc:sldMkLst>
        <pc:spChg chg="mod">
          <ac:chgData name="Kelly Stokes" userId="3e5c5154-569e-4d81-aa91-4f91841cdfa9" providerId="ADAL" clId="{C9883539-8009-40BC-94EA-0DBBF2BDCE91}" dt="2023-04-04T09:10:22.352" v="594" actId="20577"/>
          <ac:spMkLst>
            <pc:docMk/>
            <pc:sldMk cId="4213858259" sldId="555"/>
            <ac:spMk id="2" creationId="{52DA34BA-82FC-47C5-BCE1-BB65E08B92A1}"/>
          </ac:spMkLst>
        </pc:spChg>
      </pc:sldChg>
      <pc:sldChg chg="modSp mod">
        <pc:chgData name="Kelly Stokes" userId="3e5c5154-569e-4d81-aa91-4f91841cdfa9" providerId="ADAL" clId="{C9883539-8009-40BC-94EA-0DBBF2BDCE91}" dt="2023-04-04T09:10:13.596" v="580" actId="20577"/>
        <pc:sldMkLst>
          <pc:docMk/>
          <pc:sldMk cId="1413045715" sldId="558"/>
        </pc:sldMkLst>
        <pc:spChg chg="mod">
          <ac:chgData name="Kelly Stokes" userId="3e5c5154-569e-4d81-aa91-4f91841cdfa9" providerId="ADAL" clId="{C9883539-8009-40BC-94EA-0DBBF2BDCE91}" dt="2023-04-04T09:10:13.596" v="580" actId="20577"/>
          <ac:spMkLst>
            <pc:docMk/>
            <pc:sldMk cId="1413045715" sldId="558"/>
            <ac:spMk id="2" creationId="{52DA34BA-82FC-47C5-BCE1-BB65E08B92A1}"/>
          </ac:spMkLst>
        </pc:spChg>
      </pc:sldChg>
      <pc:sldChg chg="modSp mod">
        <pc:chgData name="Kelly Stokes" userId="3e5c5154-569e-4d81-aa91-4f91841cdfa9" providerId="ADAL" clId="{C9883539-8009-40BC-94EA-0DBBF2BDCE91}" dt="2023-04-04T09:10:17.777" v="586" actId="20577"/>
        <pc:sldMkLst>
          <pc:docMk/>
          <pc:sldMk cId="2938272345" sldId="559"/>
        </pc:sldMkLst>
        <pc:spChg chg="mod">
          <ac:chgData name="Kelly Stokes" userId="3e5c5154-569e-4d81-aa91-4f91841cdfa9" providerId="ADAL" clId="{C9883539-8009-40BC-94EA-0DBBF2BDCE91}" dt="2023-04-04T09:10:17.777" v="586" actId="20577"/>
          <ac:spMkLst>
            <pc:docMk/>
            <pc:sldMk cId="2938272345" sldId="559"/>
            <ac:spMk id="2" creationId="{52DA34BA-82FC-47C5-BCE1-BB65E08B92A1}"/>
          </ac:spMkLst>
        </pc:spChg>
      </pc:sldChg>
      <pc:sldChg chg="modSp mod ord">
        <pc:chgData name="Kelly Stokes" userId="3e5c5154-569e-4d81-aa91-4f91841cdfa9" providerId="ADAL" clId="{C9883539-8009-40BC-94EA-0DBBF2BDCE91}" dt="2023-04-04T09:12:54.956" v="716"/>
        <pc:sldMkLst>
          <pc:docMk/>
          <pc:sldMk cId="2844813666" sldId="561"/>
        </pc:sldMkLst>
        <pc:spChg chg="mod">
          <ac:chgData name="Kelly Stokes" userId="3e5c5154-569e-4d81-aa91-4f91841cdfa9" providerId="ADAL" clId="{C9883539-8009-40BC-94EA-0DBBF2BDCE91}" dt="2023-04-04T09:12:35.512" v="704" actId="114"/>
          <ac:spMkLst>
            <pc:docMk/>
            <pc:sldMk cId="2844813666" sldId="561"/>
            <ac:spMk id="2" creationId="{52DA34BA-82FC-47C5-BCE1-BB65E08B92A1}"/>
          </ac:spMkLst>
        </pc:spChg>
      </pc:sldChg>
      <pc:sldChg chg="modSp mod">
        <pc:chgData name="Kelly Stokes" userId="3e5c5154-569e-4d81-aa91-4f91841cdfa9" providerId="ADAL" clId="{C9883539-8009-40BC-94EA-0DBBF2BDCE91}" dt="2023-04-04T09:10:57.797" v="613" actId="20577"/>
        <pc:sldMkLst>
          <pc:docMk/>
          <pc:sldMk cId="2824879269" sldId="566"/>
        </pc:sldMkLst>
        <pc:spChg chg="mod">
          <ac:chgData name="Kelly Stokes" userId="3e5c5154-569e-4d81-aa91-4f91841cdfa9" providerId="ADAL" clId="{C9883539-8009-40BC-94EA-0DBBF2BDCE91}" dt="2023-04-04T09:10:57.797" v="613" actId="20577"/>
          <ac:spMkLst>
            <pc:docMk/>
            <pc:sldMk cId="2824879269" sldId="566"/>
            <ac:spMk id="2" creationId="{52DA34BA-82FC-47C5-BCE1-BB65E08B92A1}"/>
          </ac:spMkLst>
        </pc:spChg>
      </pc:sldChg>
      <pc:sldChg chg="modSp mod">
        <pc:chgData name="Kelly Stokes" userId="3e5c5154-569e-4d81-aa91-4f91841cdfa9" providerId="ADAL" clId="{C9883539-8009-40BC-94EA-0DBBF2BDCE91}" dt="2023-04-04T09:11:13.674" v="619" actId="20577"/>
        <pc:sldMkLst>
          <pc:docMk/>
          <pc:sldMk cId="805782854" sldId="567"/>
        </pc:sldMkLst>
        <pc:spChg chg="mod">
          <ac:chgData name="Kelly Stokes" userId="3e5c5154-569e-4d81-aa91-4f91841cdfa9" providerId="ADAL" clId="{C9883539-8009-40BC-94EA-0DBBF2BDCE91}" dt="2023-04-04T09:11:13.674" v="619" actId="20577"/>
          <ac:spMkLst>
            <pc:docMk/>
            <pc:sldMk cId="805782854" sldId="567"/>
            <ac:spMk id="2" creationId="{52DA34BA-82FC-47C5-BCE1-BB65E08B92A1}"/>
          </ac:spMkLst>
        </pc:spChg>
      </pc:sldChg>
      <pc:sldChg chg="modSp mod">
        <pc:chgData name="Kelly Stokes" userId="3e5c5154-569e-4d81-aa91-4f91841cdfa9" providerId="ADAL" clId="{C9883539-8009-40BC-94EA-0DBBF2BDCE91}" dt="2023-04-04T09:11:20.900" v="628" actId="20577"/>
        <pc:sldMkLst>
          <pc:docMk/>
          <pc:sldMk cId="2306067830" sldId="568"/>
        </pc:sldMkLst>
        <pc:spChg chg="mod">
          <ac:chgData name="Kelly Stokes" userId="3e5c5154-569e-4d81-aa91-4f91841cdfa9" providerId="ADAL" clId="{C9883539-8009-40BC-94EA-0DBBF2BDCE91}" dt="2023-04-04T09:11:20.900" v="628" actId="20577"/>
          <ac:spMkLst>
            <pc:docMk/>
            <pc:sldMk cId="2306067830" sldId="568"/>
            <ac:spMk id="2" creationId="{52DA34BA-82FC-47C5-BCE1-BB65E08B92A1}"/>
          </ac:spMkLst>
        </pc:spChg>
      </pc:sldChg>
      <pc:sldChg chg="modSp mod">
        <pc:chgData name="Kelly Stokes" userId="3e5c5154-569e-4d81-aa91-4f91841cdfa9" providerId="ADAL" clId="{C9883539-8009-40BC-94EA-0DBBF2BDCE91}" dt="2023-04-04T09:11:36.182" v="650" actId="20577"/>
        <pc:sldMkLst>
          <pc:docMk/>
          <pc:sldMk cId="2792669322" sldId="573"/>
        </pc:sldMkLst>
        <pc:spChg chg="mod">
          <ac:chgData name="Kelly Stokes" userId="3e5c5154-569e-4d81-aa91-4f91841cdfa9" providerId="ADAL" clId="{C9883539-8009-40BC-94EA-0DBBF2BDCE91}" dt="2023-04-04T09:11:36.182" v="650" actId="20577"/>
          <ac:spMkLst>
            <pc:docMk/>
            <pc:sldMk cId="2792669322" sldId="573"/>
            <ac:spMk id="2" creationId="{52DA34BA-82FC-47C5-BCE1-BB65E08B92A1}"/>
          </ac:spMkLst>
        </pc:spChg>
      </pc:sldChg>
      <pc:sldChg chg="modSp mod">
        <pc:chgData name="Kelly Stokes" userId="3e5c5154-569e-4d81-aa91-4f91841cdfa9" providerId="ADAL" clId="{C9883539-8009-40BC-94EA-0DBBF2BDCE91}" dt="2023-04-04T09:11:44.143" v="657" actId="20577"/>
        <pc:sldMkLst>
          <pc:docMk/>
          <pc:sldMk cId="1378953568" sldId="574"/>
        </pc:sldMkLst>
        <pc:spChg chg="mod">
          <ac:chgData name="Kelly Stokes" userId="3e5c5154-569e-4d81-aa91-4f91841cdfa9" providerId="ADAL" clId="{C9883539-8009-40BC-94EA-0DBBF2BDCE91}" dt="2023-04-04T09:11:44.143" v="657" actId="20577"/>
          <ac:spMkLst>
            <pc:docMk/>
            <pc:sldMk cId="1378953568" sldId="574"/>
            <ac:spMk id="2" creationId="{52DA34BA-82FC-47C5-BCE1-BB65E08B92A1}"/>
          </ac:spMkLst>
        </pc:spChg>
      </pc:sldChg>
      <pc:sldChg chg="modSp mod">
        <pc:chgData name="Kelly Stokes" userId="3e5c5154-569e-4d81-aa91-4f91841cdfa9" providerId="ADAL" clId="{C9883539-8009-40BC-94EA-0DBBF2BDCE91}" dt="2023-04-04T09:11:53.282" v="671" actId="20577"/>
        <pc:sldMkLst>
          <pc:docMk/>
          <pc:sldMk cId="3670349578" sldId="575"/>
        </pc:sldMkLst>
        <pc:spChg chg="mod">
          <ac:chgData name="Kelly Stokes" userId="3e5c5154-569e-4d81-aa91-4f91841cdfa9" providerId="ADAL" clId="{C9883539-8009-40BC-94EA-0DBBF2BDCE91}" dt="2023-04-04T09:11:53.282" v="671" actId="20577"/>
          <ac:spMkLst>
            <pc:docMk/>
            <pc:sldMk cId="3670349578" sldId="575"/>
            <ac:spMk id="2" creationId="{52DA34BA-82FC-47C5-BCE1-BB65E08B92A1}"/>
          </ac:spMkLst>
        </pc:spChg>
      </pc:sldChg>
      <pc:sldChg chg="modSp mod">
        <pc:chgData name="Kelly Stokes" userId="3e5c5154-569e-4d81-aa91-4f91841cdfa9" providerId="ADAL" clId="{C9883539-8009-40BC-94EA-0DBBF2BDCE91}" dt="2023-04-04T09:12:01.258" v="677" actId="20577"/>
        <pc:sldMkLst>
          <pc:docMk/>
          <pc:sldMk cId="1304861550" sldId="580"/>
        </pc:sldMkLst>
        <pc:spChg chg="mod">
          <ac:chgData name="Kelly Stokes" userId="3e5c5154-569e-4d81-aa91-4f91841cdfa9" providerId="ADAL" clId="{C9883539-8009-40BC-94EA-0DBBF2BDCE91}" dt="2023-04-04T09:12:01.258" v="677" actId="20577"/>
          <ac:spMkLst>
            <pc:docMk/>
            <pc:sldMk cId="1304861550" sldId="580"/>
            <ac:spMk id="2" creationId="{52DA34BA-82FC-47C5-BCE1-BB65E08B92A1}"/>
          </ac:spMkLst>
        </pc:spChg>
      </pc:sldChg>
      <pc:sldChg chg="modSp mod">
        <pc:chgData name="Kelly Stokes" userId="3e5c5154-569e-4d81-aa91-4f91841cdfa9" providerId="ADAL" clId="{C9883539-8009-40BC-94EA-0DBBF2BDCE91}" dt="2023-04-04T09:12:06.729" v="683" actId="20577"/>
        <pc:sldMkLst>
          <pc:docMk/>
          <pc:sldMk cId="3759821407" sldId="581"/>
        </pc:sldMkLst>
        <pc:spChg chg="mod">
          <ac:chgData name="Kelly Stokes" userId="3e5c5154-569e-4d81-aa91-4f91841cdfa9" providerId="ADAL" clId="{C9883539-8009-40BC-94EA-0DBBF2BDCE91}" dt="2023-04-04T09:12:06.729" v="683" actId="20577"/>
          <ac:spMkLst>
            <pc:docMk/>
            <pc:sldMk cId="3759821407" sldId="581"/>
            <ac:spMk id="2" creationId="{52DA34BA-82FC-47C5-BCE1-BB65E08B92A1}"/>
          </ac:spMkLst>
        </pc:spChg>
      </pc:sldChg>
      <pc:sldChg chg="del">
        <pc:chgData name="Kelly Stokes" userId="3e5c5154-569e-4d81-aa91-4f91841cdfa9" providerId="ADAL" clId="{C9883539-8009-40BC-94EA-0DBBF2BDCE91}" dt="2023-04-04T09:12:16.274" v="684" actId="2696"/>
        <pc:sldMkLst>
          <pc:docMk/>
          <pc:sldMk cId="3893025048" sldId="582"/>
        </pc:sldMkLst>
      </pc:sldChg>
      <pc:sldChg chg="modSp mod">
        <pc:chgData name="Kelly Stokes" userId="3e5c5154-569e-4d81-aa91-4f91841cdfa9" providerId="ADAL" clId="{C9883539-8009-40BC-94EA-0DBBF2BDCE91}" dt="2023-04-04T09:31:37.956" v="831" actId="20577"/>
        <pc:sldMkLst>
          <pc:docMk/>
          <pc:sldMk cId="2558172481" sldId="591"/>
        </pc:sldMkLst>
        <pc:spChg chg="mod">
          <ac:chgData name="Kelly Stokes" userId="3e5c5154-569e-4d81-aa91-4f91841cdfa9" providerId="ADAL" clId="{C9883539-8009-40BC-94EA-0DBBF2BDCE91}" dt="2023-04-04T09:31:37.956" v="831" actId="20577"/>
          <ac:spMkLst>
            <pc:docMk/>
            <pc:sldMk cId="2558172481" sldId="591"/>
            <ac:spMk id="2" creationId="{02FB8773-AD3E-2543-510F-CEE32E75C793}"/>
          </ac:spMkLst>
        </pc:spChg>
      </pc:sldChg>
      <pc:sldChg chg="modSp mod">
        <pc:chgData name="Kelly Stokes" userId="3e5c5154-569e-4d81-aa91-4f91841cdfa9" providerId="ADAL" clId="{C9883539-8009-40BC-94EA-0DBBF2BDCE91}" dt="2023-04-04T09:12:25.603" v="694" actId="20577"/>
        <pc:sldMkLst>
          <pc:docMk/>
          <pc:sldMk cId="2335409816" sldId="593"/>
        </pc:sldMkLst>
        <pc:spChg chg="mod">
          <ac:chgData name="Kelly Stokes" userId="3e5c5154-569e-4d81-aa91-4f91841cdfa9" providerId="ADAL" clId="{C9883539-8009-40BC-94EA-0DBBF2BDCE91}" dt="2023-04-04T09:12:25.603" v="694" actId="20577"/>
          <ac:spMkLst>
            <pc:docMk/>
            <pc:sldMk cId="2335409816" sldId="593"/>
            <ac:spMk id="2" creationId="{52DA34BA-82FC-47C5-BCE1-BB65E08B92A1}"/>
          </ac:spMkLst>
        </pc:spChg>
      </pc:sldChg>
      <pc:sldChg chg="modSp mod">
        <pc:chgData name="Kelly Stokes" userId="3e5c5154-569e-4d81-aa91-4f91841cdfa9" providerId="ADAL" clId="{C9883539-8009-40BC-94EA-0DBBF2BDCE91}" dt="2023-04-04T09:13:28.341" v="734" actId="20577"/>
        <pc:sldMkLst>
          <pc:docMk/>
          <pc:sldMk cId="3886991875" sldId="597"/>
        </pc:sldMkLst>
        <pc:spChg chg="mod">
          <ac:chgData name="Kelly Stokes" userId="3e5c5154-569e-4d81-aa91-4f91841cdfa9" providerId="ADAL" clId="{C9883539-8009-40BC-94EA-0DBBF2BDCE91}" dt="2023-04-04T09:13:28.341" v="734" actId="20577"/>
          <ac:spMkLst>
            <pc:docMk/>
            <pc:sldMk cId="3886991875" sldId="597"/>
            <ac:spMk id="2" creationId="{02FB8773-AD3E-2543-510F-CEE32E75C793}"/>
          </ac:spMkLst>
        </pc:spChg>
      </pc:sldChg>
      <pc:sldChg chg="addSp delSp modSp mod">
        <pc:chgData name="Kelly Stokes" userId="3e5c5154-569e-4d81-aa91-4f91841cdfa9" providerId="ADAL" clId="{C9883539-8009-40BC-94EA-0DBBF2BDCE91}" dt="2023-04-04T08:46:08.257" v="27" actId="14100"/>
        <pc:sldMkLst>
          <pc:docMk/>
          <pc:sldMk cId="3955913320" sldId="604"/>
        </pc:sldMkLst>
        <pc:picChg chg="del">
          <ac:chgData name="Kelly Stokes" userId="3e5c5154-569e-4d81-aa91-4f91841cdfa9" providerId="ADAL" clId="{C9883539-8009-40BC-94EA-0DBBF2BDCE91}" dt="2023-04-04T08:45:40.705" v="22" actId="478"/>
          <ac:picMkLst>
            <pc:docMk/>
            <pc:sldMk cId="3955913320" sldId="604"/>
            <ac:picMk id="3" creationId="{5F677B35-1014-611E-4157-303FCC0424E7}"/>
          </ac:picMkLst>
        </pc:picChg>
        <pc:picChg chg="add mod modCrop">
          <ac:chgData name="Kelly Stokes" userId="3e5c5154-569e-4d81-aa91-4f91841cdfa9" providerId="ADAL" clId="{C9883539-8009-40BC-94EA-0DBBF2BDCE91}" dt="2023-04-04T08:46:08.257" v="27" actId="14100"/>
          <ac:picMkLst>
            <pc:docMk/>
            <pc:sldMk cId="3955913320" sldId="604"/>
            <ac:picMk id="4" creationId="{FB2C8FCB-2FB2-F8AF-03B0-E88760363E7F}"/>
          </ac:picMkLst>
        </pc:picChg>
      </pc:sldChg>
      <pc:sldChg chg="modSp mod">
        <pc:chgData name="Kelly Stokes" userId="3e5c5154-569e-4d81-aa91-4f91841cdfa9" providerId="ADAL" clId="{C9883539-8009-40BC-94EA-0DBBF2BDCE91}" dt="2023-04-04T09:14:25.258" v="741" actId="1076"/>
        <pc:sldMkLst>
          <pc:docMk/>
          <pc:sldMk cId="2851453709" sldId="1194"/>
        </pc:sldMkLst>
        <pc:spChg chg="mod">
          <ac:chgData name="Kelly Stokes" userId="3e5c5154-569e-4d81-aa91-4f91841cdfa9" providerId="ADAL" clId="{C9883539-8009-40BC-94EA-0DBBF2BDCE91}" dt="2023-04-04T09:14:22.214" v="740" actId="1076"/>
          <ac:spMkLst>
            <pc:docMk/>
            <pc:sldMk cId="2851453709" sldId="1194"/>
            <ac:spMk id="2" creationId="{02FB8773-AD3E-2543-510F-CEE32E75C793}"/>
          </ac:spMkLst>
        </pc:spChg>
        <pc:spChg chg="mod">
          <ac:chgData name="Kelly Stokes" userId="3e5c5154-569e-4d81-aa91-4f91841cdfa9" providerId="ADAL" clId="{C9883539-8009-40BC-94EA-0DBBF2BDCE91}" dt="2023-04-04T09:13:56.763" v="738" actId="20577"/>
          <ac:spMkLst>
            <pc:docMk/>
            <pc:sldMk cId="2851453709" sldId="1194"/>
            <ac:spMk id="3" creationId="{E500F0D3-C8EE-77CA-D8A5-2252D46724AA}"/>
          </ac:spMkLst>
        </pc:spChg>
        <pc:spChg chg="mod">
          <ac:chgData name="Kelly Stokes" userId="3e5c5154-569e-4d81-aa91-4f91841cdfa9" providerId="ADAL" clId="{C9883539-8009-40BC-94EA-0DBBF2BDCE91}" dt="2023-04-04T09:13:55.006" v="737" actId="14100"/>
          <ac:spMkLst>
            <pc:docMk/>
            <pc:sldMk cId="2851453709" sldId="1194"/>
            <ac:spMk id="4" creationId="{B5313488-7E4A-79E2-52CD-B230AB2EBC8A}"/>
          </ac:spMkLst>
        </pc:spChg>
        <pc:spChg chg="mod">
          <ac:chgData name="Kelly Stokes" userId="3e5c5154-569e-4d81-aa91-4f91841cdfa9" providerId="ADAL" clId="{C9883539-8009-40BC-94EA-0DBBF2BDCE91}" dt="2023-04-04T09:14:25.258" v="741" actId="1076"/>
          <ac:spMkLst>
            <pc:docMk/>
            <pc:sldMk cId="2851453709" sldId="1194"/>
            <ac:spMk id="5" creationId="{E02A7888-AA45-7396-3E3D-4AC6E69CC2E9}"/>
          </ac:spMkLst>
        </pc:spChg>
      </pc:sldChg>
      <pc:sldChg chg="modSp mod">
        <pc:chgData name="Kelly Stokes" userId="3e5c5154-569e-4d81-aa91-4f91841cdfa9" providerId="ADAL" clId="{C9883539-8009-40BC-94EA-0DBBF2BDCE91}" dt="2023-04-04T08:48:36.701" v="50" actId="1076"/>
        <pc:sldMkLst>
          <pc:docMk/>
          <pc:sldMk cId="2817335207" sldId="1452"/>
        </pc:sldMkLst>
        <pc:spChg chg="mod">
          <ac:chgData name="Kelly Stokes" userId="3e5c5154-569e-4d81-aa91-4f91841cdfa9" providerId="ADAL" clId="{C9883539-8009-40BC-94EA-0DBBF2BDCE91}" dt="2023-04-04T08:48:36.701" v="50" actId="1076"/>
          <ac:spMkLst>
            <pc:docMk/>
            <pc:sldMk cId="2817335207" sldId="1452"/>
            <ac:spMk id="2" creationId="{52DA34BA-82FC-47C5-BCE1-BB65E08B92A1}"/>
          </ac:spMkLst>
        </pc:spChg>
      </pc:sldChg>
      <pc:sldChg chg="modSp mod">
        <pc:chgData name="Kelly Stokes" userId="3e5c5154-569e-4d81-aa91-4f91841cdfa9" providerId="ADAL" clId="{C9883539-8009-40BC-94EA-0DBBF2BDCE91}" dt="2023-04-04T08:51:11.362" v="197" actId="1076"/>
        <pc:sldMkLst>
          <pc:docMk/>
          <pc:sldMk cId="3880644436" sldId="1453"/>
        </pc:sldMkLst>
        <pc:spChg chg="mod">
          <ac:chgData name="Kelly Stokes" userId="3e5c5154-569e-4d81-aa91-4f91841cdfa9" providerId="ADAL" clId="{C9883539-8009-40BC-94EA-0DBBF2BDCE91}" dt="2023-04-04T08:51:06.631" v="196" actId="27636"/>
          <ac:spMkLst>
            <pc:docMk/>
            <pc:sldMk cId="3880644436" sldId="1453"/>
            <ac:spMk id="2" creationId="{52DA34BA-82FC-47C5-BCE1-BB65E08B92A1}"/>
          </ac:spMkLst>
        </pc:spChg>
        <pc:spChg chg="mod">
          <ac:chgData name="Kelly Stokes" userId="3e5c5154-569e-4d81-aa91-4f91841cdfa9" providerId="ADAL" clId="{C9883539-8009-40BC-94EA-0DBBF2BDCE91}" dt="2023-04-04T08:51:11.362" v="197" actId="1076"/>
          <ac:spMkLst>
            <pc:docMk/>
            <pc:sldMk cId="3880644436" sldId="1453"/>
            <ac:spMk id="3" creationId="{3F0AFBDF-2239-2F69-F663-1F905F617C4C}"/>
          </ac:spMkLst>
        </pc:spChg>
      </pc:sldChg>
      <pc:sldChg chg="addSp delSp modSp mod delAnim modAnim">
        <pc:chgData name="Kelly Stokes" userId="3e5c5154-569e-4d81-aa91-4f91841cdfa9" providerId="ADAL" clId="{C9883539-8009-40BC-94EA-0DBBF2BDCE91}" dt="2023-04-04T08:53:28.021" v="277" actId="313"/>
        <pc:sldMkLst>
          <pc:docMk/>
          <pc:sldMk cId="1149855702" sldId="1456"/>
        </pc:sldMkLst>
        <pc:spChg chg="mod">
          <ac:chgData name="Kelly Stokes" userId="3e5c5154-569e-4d81-aa91-4f91841cdfa9" providerId="ADAL" clId="{C9883539-8009-40BC-94EA-0DBBF2BDCE91}" dt="2023-04-04T08:52:11.482" v="242" actId="20577"/>
          <ac:spMkLst>
            <pc:docMk/>
            <pc:sldMk cId="1149855702" sldId="1456"/>
            <ac:spMk id="2" creationId="{52DA34BA-82FC-47C5-BCE1-BB65E08B92A1}"/>
          </ac:spMkLst>
        </pc:spChg>
        <pc:spChg chg="mod">
          <ac:chgData name="Kelly Stokes" userId="3e5c5154-569e-4d81-aa91-4f91841cdfa9" providerId="ADAL" clId="{C9883539-8009-40BC-94EA-0DBBF2BDCE91}" dt="2023-04-04T08:53:28.021" v="277" actId="313"/>
          <ac:spMkLst>
            <pc:docMk/>
            <pc:sldMk cId="1149855702" sldId="1456"/>
            <ac:spMk id="5" creationId="{EBB8FA13-5BDC-AA50-B2C6-E5B9B422AFA4}"/>
          </ac:spMkLst>
        </pc:spChg>
        <pc:spChg chg="del">
          <ac:chgData name="Kelly Stokes" userId="3e5c5154-569e-4d81-aa91-4f91841cdfa9" providerId="ADAL" clId="{C9883539-8009-40BC-94EA-0DBBF2BDCE91}" dt="2023-04-04T08:52:24.189" v="269" actId="478"/>
          <ac:spMkLst>
            <pc:docMk/>
            <pc:sldMk cId="1149855702" sldId="1456"/>
            <ac:spMk id="6" creationId="{F4143087-2E5F-3AA9-1F71-049E0E675309}"/>
          </ac:spMkLst>
        </pc:spChg>
        <pc:picChg chg="add mod">
          <ac:chgData name="Kelly Stokes" userId="3e5c5154-569e-4d81-aa91-4f91841cdfa9" providerId="ADAL" clId="{C9883539-8009-40BC-94EA-0DBBF2BDCE91}" dt="2023-04-04T08:53:14.534" v="272" actId="1076"/>
          <ac:picMkLst>
            <pc:docMk/>
            <pc:sldMk cId="1149855702" sldId="1456"/>
            <ac:picMk id="3" creationId="{99FDCFCA-F496-19AF-0153-A02505371943}"/>
          </ac:picMkLst>
        </pc:picChg>
        <pc:picChg chg="del">
          <ac:chgData name="Kelly Stokes" userId="3e5c5154-569e-4d81-aa91-4f91841cdfa9" providerId="ADAL" clId="{C9883539-8009-40BC-94EA-0DBBF2BDCE91}" dt="2023-04-04T08:52:25.888" v="270" actId="478"/>
          <ac:picMkLst>
            <pc:docMk/>
            <pc:sldMk cId="1149855702" sldId="1456"/>
            <ac:picMk id="1026" creationId="{1A3F498D-81C5-30D3-A9D6-BC5DE4CF1636}"/>
          </ac:picMkLst>
        </pc:picChg>
      </pc:sldChg>
      <pc:sldChg chg="addSp delSp modSp mod delAnim modAnim">
        <pc:chgData name="Kelly Stokes" userId="3e5c5154-569e-4d81-aa91-4f91841cdfa9" providerId="ADAL" clId="{C9883539-8009-40BC-94EA-0DBBF2BDCE91}" dt="2023-04-04T08:55:02.703" v="339" actId="20577"/>
        <pc:sldMkLst>
          <pc:docMk/>
          <pc:sldMk cId="498228807" sldId="1466"/>
        </pc:sldMkLst>
        <pc:spChg chg="mod">
          <ac:chgData name="Kelly Stokes" userId="3e5c5154-569e-4d81-aa91-4f91841cdfa9" providerId="ADAL" clId="{C9883539-8009-40BC-94EA-0DBBF2BDCE91}" dt="2023-04-04T08:54:18.570" v="313" actId="20577"/>
          <ac:spMkLst>
            <pc:docMk/>
            <pc:sldMk cId="498228807" sldId="1466"/>
            <ac:spMk id="2" creationId="{52DA34BA-82FC-47C5-BCE1-BB65E08B92A1}"/>
          </ac:spMkLst>
        </pc:spChg>
        <pc:spChg chg="del mod">
          <ac:chgData name="Kelly Stokes" userId="3e5c5154-569e-4d81-aa91-4f91841cdfa9" providerId="ADAL" clId="{C9883539-8009-40BC-94EA-0DBBF2BDCE91}" dt="2023-04-04T08:54:30.568" v="326" actId="478"/>
          <ac:spMkLst>
            <pc:docMk/>
            <pc:sldMk cId="498228807" sldId="1466"/>
            <ac:spMk id="8" creationId="{B0B20B61-5057-D7DD-C3F9-0AB185533D24}"/>
          </ac:spMkLst>
        </pc:spChg>
        <pc:spChg chg="mod">
          <ac:chgData name="Kelly Stokes" userId="3e5c5154-569e-4d81-aa91-4f91841cdfa9" providerId="ADAL" clId="{C9883539-8009-40BC-94EA-0DBBF2BDCE91}" dt="2023-04-04T08:54:39.918" v="336" actId="20577"/>
          <ac:spMkLst>
            <pc:docMk/>
            <pc:sldMk cId="498228807" sldId="1466"/>
            <ac:spMk id="10" creationId="{003D53EA-1945-744E-2DD1-0312F4DE835F}"/>
          </ac:spMkLst>
        </pc:spChg>
        <pc:spChg chg="mod">
          <ac:chgData name="Kelly Stokes" userId="3e5c5154-569e-4d81-aa91-4f91841cdfa9" providerId="ADAL" clId="{C9883539-8009-40BC-94EA-0DBBF2BDCE91}" dt="2023-04-04T08:55:02.703" v="339" actId="20577"/>
          <ac:spMkLst>
            <pc:docMk/>
            <pc:sldMk cId="498228807" sldId="1466"/>
            <ac:spMk id="12" creationId="{E384BFF7-3319-CAE2-192F-C4DCBBBBFCCA}"/>
          </ac:spMkLst>
        </pc:spChg>
        <pc:picChg chg="del">
          <ac:chgData name="Kelly Stokes" userId="3e5c5154-569e-4d81-aa91-4f91841cdfa9" providerId="ADAL" clId="{C9883539-8009-40BC-94EA-0DBBF2BDCE91}" dt="2023-04-04T08:54:11.042" v="301" actId="478"/>
          <ac:picMkLst>
            <pc:docMk/>
            <pc:sldMk cId="498228807" sldId="1466"/>
            <ac:picMk id="3" creationId="{013B69A1-0EF0-D2C8-E787-A2E427549481}"/>
          </ac:picMkLst>
        </pc:picChg>
        <pc:picChg chg="add mod">
          <ac:chgData name="Kelly Stokes" userId="3e5c5154-569e-4d81-aa91-4f91841cdfa9" providerId="ADAL" clId="{C9883539-8009-40BC-94EA-0DBBF2BDCE91}" dt="2023-04-04T08:54:11.486" v="302"/>
          <ac:picMkLst>
            <pc:docMk/>
            <pc:sldMk cId="498228807" sldId="1466"/>
            <ac:picMk id="4" creationId="{CC23DF60-6E1F-9695-981A-0794E628E637}"/>
          </ac:picMkLst>
        </pc:picChg>
      </pc:sldChg>
      <pc:sldChg chg="modSp mod">
        <pc:chgData name="Kelly Stokes" userId="3e5c5154-569e-4d81-aa91-4f91841cdfa9" providerId="ADAL" clId="{C9883539-8009-40BC-94EA-0DBBF2BDCE91}" dt="2023-04-04T08:56:30.271" v="373" actId="27636"/>
        <pc:sldMkLst>
          <pc:docMk/>
          <pc:sldMk cId="2199839506" sldId="1473"/>
        </pc:sldMkLst>
        <pc:spChg chg="mod">
          <ac:chgData name="Kelly Stokes" userId="3e5c5154-569e-4d81-aa91-4f91841cdfa9" providerId="ADAL" clId="{C9883539-8009-40BC-94EA-0DBBF2BDCE91}" dt="2023-04-04T08:56:20.629" v="370" actId="27636"/>
          <ac:spMkLst>
            <pc:docMk/>
            <pc:sldMk cId="2199839506" sldId="1473"/>
            <ac:spMk id="2" creationId="{52DA34BA-82FC-47C5-BCE1-BB65E08B92A1}"/>
          </ac:spMkLst>
        </pc:spChg>
        <pc:spChg chg="mod">
          <ac:chgData name="Kelly Stokes" userId="3e5c5154-569e-4d81-aa91-4f91841cdfa9" providerId="ADAL" clId="{C9883539-8009-40BC-94EA-0DBBF2BDCE91}" dt="2023-04-04T08:56:30.271" v="373" actId="27636"/>
          <ac:spMkLst>
            <pc:docMk/>
            <pc:sldMk cId="2199839506" sldId="1473"/>
            <ac:spMk id="3" creationId="{847A1AC9-9EC9-E1AA-348D-958CE44F2772}"/>
          </ac:spMkLst>
        </pc:spChg>
      </pc:sldChg>
      <pc:sldChg chg="addSp delSp modSp modAnim">
        <pc:chgData name="Kelly Stokes" userId="3e5c5154-569e-4d81-aa91-4f91841cdfa9" providerId="ADAL" clId="{C9883539-8009-40BC-94EA-0DBBF2BDCE91}" dt="2023-04-04T08:58:26.409" v="420"/>
        <pc:sldMkLst>
          <pc:docMk/>
          <pc:sldMk cId="2330293709" sldId="1485"/>
        </pc:sldMkLst>
        <pc:spChg chg="mod">
          <ac:chgData name="Kelly Stokes" userId="3e5c5154-569e-4d81-aa91-4f91841cdfa9" providerId="ADAL" clId="{C9883539-8009-40BC-94EA-0DBBF2BDCE91}" dt="2023-04-04T08:57:46.339" v="409" actId="20577"/>
          <ac:spMkLst>
            <pc:docMk/>
            <pc:sldMk cId="2330293709" sldId="1485"/>
            <ac:spMk id="2" creationId="{52DA34BA-82FC-47C5-BCE1-BB65E08B92A1}"/>
          </ac:spMkLst>
        </pc:spChg>
        <pc:spChg chg="mod">
          <ac:chgData name="Kelly Stokes" userId="3e5c5154-569e-4d81-aa91-4f91841cdfa9" providerId="ADAL" clId="{C9883539-8009-40BC-94EA-0DBBF2BDCE91}" dt="2023-04-04T08:57:54.920" v="413" actId="20577"/>
          <ac:spMkLst>
            <pc:docMk/>
            <pc:sldMk cId="2330293709" sldId="1485"/>
            <ac:spMk id="4" creationId="{C424366C-8EFB-1EF9-3E80-C6EE7BE15FA3}"/>
          </ac:spMkLst>
        </pc:spChg>
        <pc:spChg chg="mod">
          <ac:chgData name="Kelly Stokes" userId="3e5c5154-569e-4d81-aa91-4f91841cdfa9" providerId="ADAL" clId="{C9883539-8009-40BC-94EA-0DBBF2BDCE91}" dt="2023-04-04T08:57:58.655" v="414"/>
          <ac:spMkLst>
            <pc:docMk/>
            <pc:sldMk cId="2330293709" sldId="1485"/>
            <ac:spMk id="8" creationId="{1FCDC8B7-0F0D-46B5-057E-579929B7D816}"/>
          </ac:spMkLst>
        </pc:spChg>
        <pc:picChg chg="add mod">
          <ac:chgData name="Kelly Stokes" userId="3e5c5154-569e-4d81-aa91-4f91841cdfa9" providerId="ADAL" clId="{C9883539-8009-40BC-94EA-0DBBF2BDCE91}" dt="2023-04-04T08:58:21.402" v="417" actId="1076"/>
          <ac:picMkLst>
            <pc:docMk/>
            <pc:sldMk cId="2330293709" sldId="1485"/>
            <ac:picMk id="2050" creationId="{22F575BD-A4F8-AD13-9D85-C7A41F01E15A}"/>
          </ac:picMkLst>
        </pc:picChg>
        <pc:picChg chg="del">
          <ac:chgData name="Kelly Stokes" userId="3e5c5154-569e-4d81-aa91-4f91841cdfa9" providerId="ADAL" clId="{C9883539-8009-40BC-94EA-0DBBF2BDCE91}" dt="2023-04-04T08:58:02.844" v="415" actId="478"/>
          <ac:picMkLst>
            <pc:docMk/>
            <pc:sldMk cId="2330293709" sldId="1485"/>
            <ac:picMk id="4098" creationId="{8C9A6372-CDC2-8E3C-6267-7977B9DA85F5}"/>
          </ac:picMkLst>
        </pc:picChg>
      </pc:sldChg>
      <pc:sldChg chg="modSp mod">
        <pc:chgData name="Kelly Stokes" userId="3e5c5154-569e-4d81-aa91-4f91841cdfa9" providerId="ADAL" clId="{C9883539-8009-40BC-94EA-0DBBF2BDCE91}" dt="2023-04-04T08:56:52.437" v="379" actId="14100"/>
        <pc:sldMkLst>
          <pc:docMk/>
          <pc:sldMk cId="199949674" sldId="1501"/>
        </pc:sldMkLst>
        <pc:spChg chg="mod">
          <ac:chgData name="Kelly Stokes" userId="3e5c5154-569e-4d81-aa91-4f91841cdfa9" providerId="ADAL" clId="{C9883539-8009-40BC-94EA-0DBBF2BDCE91}" dt="2023-04-04T08:56:41.834" v="375" actId="27636"/>
          <ac:spMkLst>
            <pc:docMk/>
            <pc:sldMk cId="199949674" sldId="1501"/>
            <ac:spMk id="2" creationId="{52DA34BA-82FC-47C5-BCE1-BB65E08B92A1}"/>
          </ac:spMkLst>
        </pc:spChg>
        <pc:spChg chg="mod">
          <ac:chgData name="Kelly Stokes" userId="3e5c5154-569e-4d81-aa91-4f91841cdfa9" providerId="ADAL" clId="{C9883539-8009-40BC-94EA-0DBBF2BDCE91}" dt="2023-04-04T08:56:52.437" v="379" actId="14100"/>
          <ac:spMkLst>
            <pc:docMk/>
            <pc:sldMk cId="199949674" sldId="1501"/>
            <ac:spMk id="3" creationId="{847A1AC9-9EC9-E1AA-348D-958CE44F2772}"/>
          </ac:spMkLst>
        </pc:spChg>
      </pc:sldChg>
      <pc:sldChg chg="modSp mod">
        <pc:chgData name="Kelly Stokes" userId="3e5c5154-569e-4d81-aa91-4f91841cdfa9" providerId="ADAL" clId="{C9883539-8009-40BC-94EA-0DBBF2BDCE91}" dt="2023-04-04T08:57:20.017" v="385" actId="1076"/>
        <pc:sldMkLst>
          <pc:docMk/>
          <pc:sldMk cId="2203475726" sldId="1502"/>
        </pc:sldMkLst>
        <pc:spChg chg="mod">
          <ac:chgData name="Kelly Stokes" userId="3e5c5154-569e-4d81-aa91-4f91841cdfa9" providerId="ADAL" clId="{C9883539-8009-40BC-94EA-0DBBF2BDCE91}" dt="2023-04-04T08:57:06.375" v="380"/>
          <ac:spMkLst>
            <pc:docMk/>
            <pc:sldMk cId="2203475726" sldId="1502"/>
            <ac:spMk id="2" creationId="{52DA34BA-82FC-47C5-BCE1-BB65E08B92A1}"/>
          </ac:spMkLst>
        </pc:spChg>
        <pc:spChg chg="mod">
          <ac:chgData name="Kelly Stokes" userId="3e5c5154-569e-4d81-aa91-4f91841cdfa9" providerId="ADAL" clId="{C9883539-8009-40BC-94EA-0DBBF2BDCE91}" dt="2023-04-04T08:57:20.017" v="385" actId="1076"/>
          <ac:spMkLst>
            <pc:docMk/>
            <pc:sldMk cId="2203475726" sldId="1502"/>
            <ac:spMk id="3" creationId="{847A1AC9-9EC9-E1AA-348D-958CE44F2772}"/>
          </ac:spMkLst>
        </pc:spChg>
      </pc:sldChg>
      <pc:sldChg chg="addSp delSp modSp mod modAnim">
        <pc:chgData name="Kelly Stokes" userId="3e5c5154-569e-4d81-aa91-4f91841cdfa9" providerId="ADAL" clId="{C9883539-8009-40BC-94EA-0DBBF2BDCE91}" dt="2023-04-04T09:00:38.523" v="453"/>
        <pc:sldMkLst>
          <pc:docMk/>
          <pc:sldMk cId="2659700584" sldId="1504"/>
        </pc:sldMkLst>
        <pc:spChg chg="mod">
          <ac:chgData name="Kelly Stokes" userId="3e5c5154-569e-4d81-aa91-4f91841cdfa9" providerId="ADAL" clId="{C9883539-8009-40BC-94EA-0DBBF2BDCE91}" dt="2023-04-04T08:59:39.497" v="445" actId="20577"/>
          <ac:spMkLst>
            <pc:docMk/>
            <pc:sldMk cId="2659700584" sldId="1504"/>
            <ac:spMk id="2" creationId="{52DA34BA-82FC-47C5-BCE1-BB65E08B92A1}"/>
          </ac:spMkLst>
        </pc:spChg>
        <pc:spChg chg="mod">
          <ac:chgData name="Kelly Stokes" userId="3e5c5154-569e-4d81-aa91-4f91841cdfa9" providerId="ADAL" clId="{C9883539-8009-40BC-94EA-0DBBF2BDCE91}" dt="2023-04-04T08:59:34.951" v="437" actId="20577"/>
          <ac:spMkLst>
            <pc:docMk/>
            <pc:sldMk cId="2659700584" sldId="1504"/>
            <ac:spMk id="4" creationId="{C424366C-8EFB-1EF9-3E80-C6EE7BE15FA3}"/>
          </ac:spMkLst>
        </pc:spChg>
        <pc:spChg chg="mod">
          <ac:chgData name="Kelly Stokes" userId="3e5c5154-569e-4d81-aa91-4f91841cdfa9" providerId="ADAL" clId="{C9883539-8009-40BC-94EA-0DBBF2BDCE91}" dt="2023-04-04T08:59:31.369" v="433" actId="1076"/>
          <ac:spMkLst>
            <pc:docMk/>
            <pc:sldMk cId="2659700584" sldId="1504"/>
            <ac:spMk id="8" creationId="{1FCDC8B7-0F0D-46B5-057E-579929B7D816}"/>
          </ac:spMkLst>
        </pc:spChg>
        <pc:picChg chg="add mod">
          <ac:chgData name="Kelly Stokes" userId="3e5c5154-569e-4d81-aa91-4f91841cdfa9" providerId="ADAL" clId="{C9883539-8009-40BC-94EA-0DBBF2BDCE91}" dt="2023-04-04T09:00:27.420" v="450" actId="14100"/>
          <ac:picMkLst>
            <pc:docMk/>
            <pc:sldMk cId="2659700584" sldId="1504"/>
            <ac:picMk id="3074" creationId="{8F0AF4CA-9284-8489-EF96-1668BC24C185}"/>
          </ac:picMkLst>
        </pc:picChg>
        <pc:picChg chg="del">
          <ac:chgData name="Kelly Stokes" userId="3e5c5154-569e-4d81-aa91-4f91841cdfa9" providerId="ADAL" clId="{C9883539-8009-40BC-94EA-0DBBF2BDCE91}" dt="2023-04-04T08:59:41.157" v="446" actId="478"/>
          <ac:picMkLst>
            <pc:docMk/>
            <pc:sldMk cId="2659700584" sldId="1504"/>
            <ac:picMk id="8194" creationId="{C6D99601-31D6-ECEC-522E-C07435699A2B}"/>
          </ac:picMkLst>
        </pc:picChg>
      </pc:sldChg>
      <pc:sldChg chg="modSp mod">
        <pc:chgData name="Kelly Stokes" userId="3e5c5154-569e-4d81-aa91-4f91841cdfa9" providerId="ADAL" clId="{C9883539-8009-40BC-94EA-0DBBF2BDCE91}" dt="2023-04-04T08:58:58.653" v="431" actId="27636"/>
        <pc:sldMkLst>
          <pc:docMk/>
          <pc:sldMk cId="1571660563" sldId="1505"/>
        </pc:sldMkLst>
        <pc:spChg chg="mod">
          <ac:chgData name="Kelly Stokes" userId="3e5c5154-569e-4d81-aa91-4f91841cdfa9" providerId="ADAL" clId="{C9883539-8009-40BC-94EA-0DBBF2BDCE91}" dt="2023-04-04T08:58:45.194" v="421"/>
          <ac:spMkLst>
            <pc:docMk/>
            <pc:sldMk cId="1571660563" sldId="1505"/>
            <ac:spMk id="2" creationId="{52DA34BA-82FC-47C5-BCE1-BB65E08B92A1}"/>
          </ac:spMkLst>
        </pc:spChg>
        <pc:spChg chg="mod">
          <ac:chgData name="Kelly Stokes" userId="3e5c5154-569e-4d81-aa91-4f91841cdfa9" providerId="ADAL" clId="{C9883539-8009-40BC-94EA-0DBBF2BDCE91}" dt="2023-04-04T08:58:58.653" v="431" actId="27636"/>
          <ac:spMkLst>
            <pc:docMk/>
            <pc:sldMk cId="1571660563" sldId="1505"/>
            <ac:spMk id="3" creationId="{847A1AC9-9EC9-E1AA-348D-958CE44F2772}"/>
          </ac:spMkLst>
        </pc:spChg>
      </pc:sldChg>
      <pc:sldChg chg="modSp mod">
        <pc:chgData name="Kelly Stokes" userId="3e5c5154-569e-4d81-aa91-4f91841cdfa9" providerId="ADAL" clId="{C9883539-8009-40BC-94EA-0DBBF2BDCE91}" dt="2023-04-04T09:01:04.434" v="460" actId="27636"/>
        <pc:sldMkLst>
          <pc:docMk/>
          <pc:sldMk cId="2611828572" sldId="1506"/>
        </pc:sldMkLst>
        <pc:spChg chg="mod">
          <ac:chgData name="Kelly Stokes" userId="3e5c5154-569e-4d81-aa91-4f91841cdfa9" providerId="ADAL" clId="{C9883539-8009-40BC-94EA-0DBBF2BDCE91}" dt="2023-04-04T09:00:55.391" v="455" actId="27636"/>
          <ac:spMkLst>
            <pc:docMk/>
            <pc:sldMk cId="2611828572" sldId="1506"/>
            <ac:spMk id="2" creationId="{52DA34BA-82FC-47C5-BCE1-BB65E08B92A1}"/>
          </ac:spMkLst>
        </pc:spChg>
        <pc:spChg chg="mod">
          <ac:chgData name="Kelly Stokes" userId="3e5c5154-569e-4d81-aa91-4f91841cdfa9" providerId="ADAL" clId="{C9883539-8009-40BC-94EA-0DBBF2BDCE91}" dt="2023-04-04T09:01:04.434" v="460" actId="27636"/>
          <ac:spMkLst>
            <pc:docMk/>
            <pc:sldMk cId="2611828572" sldId="1506"/>
            <ac:spMk id="3" creationId="{847A1AC9-9EC9-E1AA-348D-958CE44F2772}"/>
          </ac:spMkLst>
        </pc:spChg>
      </pc:sldChg>
      <pc:sldChg chg="addSp delSp modSp mod">
        <pc:chgData name="Kelly Stokes" userId="3e5c5154-569e-4d81-aa91-4f91841cdfa9" providerId="ADAL" clId="{C9883539-8009-40BC-94EA-0DBBF2BDCE91}" dt="2023-04-04T09:07:18.484" v="559"/>
        <pc:sldMkLst>
          <pc:docMk/>
          <pc:sldMk cId="3786602557" sldId="1509"/>
        </pc:sldMkLst>
        <pc:picChg chg="add mod">
          <ac:chgData name="Kelly Stokes" userId="3e5c5154-569e-4d81-aa91-4f91841cdfa9" providerId="ADAL" clId="{C9883539-8009-40BC-94EA-0DBBF2BDCE91}" dt="2023-04-04T09:07:18.484" v="559"/>
          <ac:picMkLst>
            <pc:docMk/>
            <pc:sldMk cId="3786602557" sldId="1509"/>
            <ac:picMk id="2" creationId="{D1B16D68-E696-868D-0B6B-B8018FA0D9E7}"/>
          </ac:picMkLst>
        </pc:picChg>
        <pc:picChg chg="del">
          <ac:chgData name="Kelly Stokes" userId="3e5c5154-569e-4d81-aa91-4f91841cdfa9" providerId="ADAL" clId="{C9883539-8009-40BC-94EA-0DBBF2BDCE91}" dt="2023-04-04T09:07:09.056" v="558" actId="478"/>
          <ac:picMkLst>
            <pc:docMk/>
            <pc:sldMk cId="3786602557" sldId="1509"/>
            <ac:picMk id="3" creationId="{F4F3B08E-BA64-FD37-771C-6ADF4E5415AC}"/>
          </ac:picMkLst>
        </pc:picChg>
      </pc:sldChg>
      <pc:sldChg chg="del">
        <pc:chgData name="Kelly Stokes" userId="3e5c5154-569e-4d81-aa91-4f91841cdfa9" providerId="ADAL" clId="{C9883539-8009-40BC-94EA-0DBBF2BDCE91}" dt="2023-04-04T09:12:16.274" v="684" actId="2696"/>
        <pc:sldMkLst>
          <pc:docMk/>
          <pc:sldMk cId="3429021406" sldId="1627"/>
        </pc:sldMkLst>
      </pc:sldChg>
      <pc:sldChg chg="del">
        <pc:chgData name="Kelly Stokes" userId="3e5c5154-569e-4d81-aa91-4f91841cdfa9" providerId="ADAL" clId="{C9883539-8009-40BC-94EA-0DBBF2BDCE91}" dt="2023-04-04T09:12:16.274" v="684" actId="2696"/>
        <pc:sldMkLst>
          <pc:docMk/>
          <pc:sldMk cId="764143245" sldId="1628"/>
        </pc:sldMkLst>
      </pc:sldChg>
      <pc:sldChg chg="del">
        <pc:chgData name="Kelly Stokes" userId="3e5c5154-569e-4d81-aa91-4f91841cdfa9" providerId="ADAL" clId="{C9883539-8009-40BC-94EA-0DBBF2BDCE91}" dt="2023-04-04T09:12:16.274" v="684" actId="2696"/>
        <pc:sldMkLst>
          <pc:docMk/>
          <pc:sldMk cId="712248501" sldId="1629"/>
        </pc:sldMkLst>
      </pc:sldChg>
      <pc:sldChg chg="del">
        <pc:chgData name="Kelly Stokes" userId="3e5c5154-569e-4d81-aa91-4f91841cdfa9" providerId="ADAL" clId="{C9883539-8009-40BC-94EA-0DBBF2BDCE91}" dt="2023-04-04T09:12:16.274" v="684" actId="2696"/>
        <pc:sldMkLst>
          <pc:docMk/>
          <pc:sldMk cId="365048429" sldId="1630"/>
        </pc:sldMkLst>
      </pc:sldChg>
      <pc:sldChg chg="modSp mod">
        <pc:chgData name="Kelly Stokes" userId="3e5c5154-569e-4d81-aa91-4f91841cdfa9" providerId="ADAL" clId="{C9883539-8009-40BC-94EA-0DBBF2BDCE91}" dt="2023-04-04T09:15:06.240" v="746" actId="1076"/>
        <pc:sldMkLst>
          <pc:docMk/>
          <pc:sldMk cId="3605437593" sldId="1631"/>
        </pc:sldMkLst>
        <pc:spChg chg="mod">
          <ac:chgData name="Kelly Stokes" userId="3e5c5154-569e-4d81-aa91-4f91841cdfa9" providerId="ADAL" clId="{C9883539-8009-40BC-94EA-0DBBF2BDCE91}" dt="2023-04-04T09:15:02.859" v="745"/>
          <ac:spMkLst>
            <pc:docMk/>
            <pc:sldMk cId="3605437593" sldId="1631"/>
            <ac:spMk id="2" creationId="{02FB8773-AD3E-2543-510F-CEE32E75C793}"/>
          </ac:spMkLst>
        </pc:spChg>
        <pc:spChg chg="mod">
          <ac:chgData name="Kelly Stokes" userId="3e5c5154-569e-4d81-aa91-4f91841cdfa9" providerId="ADAL" clId="{C9883539-8009-40BC-94EA-0DBBF2BDCE91}" dt="2023-04-04T09:14:44.293" v="742"/>
          <ac:spMkLst>
            <pc:docMk/>
            <pc:sldMk cId="3605437593" sldId="1631"/>
            <ac:spMk id="3" creationId="{E500F0D3-C8EE-77CA-D8A5-2252D46724AA}"/>
          </ac:spMkLst>
        </pc:spChg>
        <pc:spChg chg="mod">
          <ac:chgData name="Kelly Stokes" userId="3e5c5154-569e-4d81-aa91-4f91841cdfa9" providerId="ADAL" clId="{C9883539-8009-40BC-94EA-0DBBF2BDCE91}" dt="2023-04-04T09:14:51.240" v="744" actId="14100"/>
          <ac:spMkLst>
            <pc:docMk/>
            <pc:sldMk cId="3605437593" sldId="1631"/>
            <ac:spMk id="4" creationId="{B5313488-7E4A-79E2-52CD-B230AB2EBC8A}"/>
          </ac:spMkLst>
        </pc:spChg>
        <pc:spChg chg="mod">
          <ac:chgData name="Kelly Stokes" userId="3e5c5154-569e-4d81-aa91-4f91841cdfa9" providerId="ADAL" clId="{C9883539-8009-40BC-94EA-0DBBF2BDCE91}" dt="2023-04-04T09:15:06.240" v="746" actId="1076"/>
          <ac:spMkLst>
            <pc:docMk/>
            <pc:sldMk cId="3605437593" sldId="1631"/>
            <ac:spMk id="5" creationId="{E02A7888-AA45-7396-3E3D-4AC6E69CC2E9}"/>
          </ac:spMkLst>
        </pc:spChg>
      </pc:sldChg>
      <pc:sldChg chg="del">
        <pc:chgData name="Kelly Stokes" userId="3e5c5154-569e-4d81-aa91-4f91841cdfa9" providerId="ADAL" clId="{C9883539-8009-40BC-94EA-0DBBF2BDCE91}" dt="2023-04-04T09:06:46.772" v="532" actId="2696"/>
        <pc:sldMkLst>
          <pc:docMk/>
          <pc:sldMk cId="2037495415" sldId="1660"/>
        </pc:sldMkLst>
      </pc:sldChg>
      <pc:sldChg chg="del">
        <pc:chgData name="Kelly Stokes" userId="3e5c5154-569e-4d81-aa91-4f91841cdfa9" providerId="ADAL" clId="{C9883539-8009-40BC-94EA-0DBBF2BDCE91}" dt="2023-04-04T09:06:46.772" v="532" actId="2696"/>
        <pc:sldMkLst>
          <pc:docMk/>
          <pc:sldMk cId="3583576453" sldId="1661"/>
        </pc:sldMkLst>
      </pc:sldChg>
      <pc:sldChg chg="del">
        <pc:chgData name="Kelly Stokes" userId="3e5c5154-569e-4d81-aa91-4f91841cdfa9" providerId="ADAL" clId="{C9883539-8009-40BC-94EA-0DBBF2BDCE91}" dt="2023-04-04T09:06:46.772" v="532" actId="2696"/>
        <pc:sldMkLst>
          <pc:docMk/>
          <pc:sldMk cId="4242278849" sldId="1662"/>
        </pc:sldMkLst>
      </pc:sldChg>
      <pc:sldChg chg="del">
        <pc:chgData name="Kelly Stokes" userId="3e5c5154-569e-4d81-aa91-4f91841cdfa9" providerId="ADAL" clId="{C9883539-8009-40BC-94EA-0DBBF2BDCE91}" dt="2023-04-04T09:06:46.772" v="532" actId="2696"/>
        <pc:sldMkLst>
          <pc:docMk/>
          <pc:sldMk cId="1472833435" sldId="1663"/>
        </pc:sldMkLst>
      </pc:sldChg>
      <pc:sldChg chg="del">
        <pc:chgData name="Kelly Stokes" userId="3e5c5154-569e-4d81-aa91-4f91841cdfa9" providerId="ADAL" clId="{C9883539-8009-40BC-94EA-0DBBF2BDCE91}" dt="2023-04-04T09:06:46.772" v="532" actId="2696"/>
        <pc:sldMkLst>
          <pc:docMk/>
          <pc:sldMk cId="2208087957" sldId="1696"/>
        </pc:sldMkLst>
      </pc:sldChg>
      <pc:sldChg chg="del">
        <pc:chgData name="Kelly Stokes" userId="3e5c5154-569e-4d81-aa91-4f91841cdfa9" providerId="ADAL" clId="{C9883539-8009-40BC-94EA-0DBBF2BDCE91}" dt="2023-04-04T09:06:46.772" v="532" actId="2696"/>
        <pc:sldMkLst>
          <pc:docMk/>
          <pc:sldMk cId="3515646563" sldId="1697"/>
        </pc:sldMkLst>
      </pc:sldChg>
      <pc:sldChg chg="del">
        <pc:chgData name="Kelly Stokes" userId="3e5c5154-569e-4d81-aa91-4f91841cdfa9" providerId="ADAL" clId="{C9883539-8009-40BC-94EA-0DBBF2BDCE91}" dt="2023-04-04T09:06:46.772" v="532" actId="2696"/>
        <pc:sldMkLst>
          <pc:docMk/>
          <pc:sldMk cId="2674867105" sldId="1698"/>
        </pc:sldMkLst>
      </pc:sldChg>
      <pc:sldChg chg="del">
        <pc:chgData name="Kelly Stokes" userId="3e5c5154-569e-4d81-aa91-4f91841cdfa9" providerId="ADAL" clId="{C9883539-8009-40BC-94EA-0DBBF2BDCE91}" dt="2023-04-04T09:06:46.772" v="532" actId="2696"/>
        <pc:sldMkLst>
          <pc:docMk/>
          <pc:sldMk cId="392865490" sldId="1699"/>
        </pc:sldMkLst>
      </pc:sldChg>
      <pc:sldChg chg="del">
        <pc:chgData name="Kelly Stokes" userId="3e5c5154-569e-4d81-aa91-4f91841cdfa9" providerId="ADAL" clId="{C9883539-8009-40BC-94EA-0DBBF2BDCE91}" dt="2023-04-04T09:06:46.772" v="532" actId="2696"/>
        <pc:sldMkLst>
          <pc:docMk/>
          <pc:sldMk cId="1078664641" sldId="1732"/>
        </pc:sldMkLst>
      </pc:sldChg>
      <pc:sldChg chg="del">
        <pc:chgData name="Kelly Stokes" userId="3e5c5154-569e-4d81-aa91-4f91841cdfa9" providerId="ADAL" clId="{C9883539-8009-40BC-94EA-0DBBF2BDCE91}" dt="2023-04-04T09:06:46.772" v="532" actId="2696"/>
        <pc:sldMkLst>
          <pc:docMk/>
          <pc:sldMk cId="2072690717" sldId="1733"/>
        </pc:sldMkLst>
      </pc:sldChg>
      <pc:sldChg chg="del">
        <pc:chgData name="Kelly Stokes" userId="3e5c5154-569e-4d81-aa91-4f91841cdfa9" providerId="ADAL" clId="{C9883539-8009-40BC-94EA-0DBBF2BDCE91}" dt="2023-04-04T09:06:46.772" v="532" actId="2696"/>
        <pc:sldMkLst>
          <pc:docMk/>
          <pc:sldMk cId="2379970098" sldId="1734"/>
        </pc:sldMkLst>
      </pc:sldChg>
      <pc:sldChg chg="del">
        <pc:chgData name="Kelly Stokes" userId="3e5c5154-569e-4d81-aa91-4f91841cdfa9" providerId="ADAL" clId="{C9883539-8009-40BC-94EA-0DBBF2BDCE91}" dt="2023-04-04T09:06:46.772" v="532" actId="2696"/>
        <pc:sldMkLst>
          <pc:docMk/>
          <pc:sldMk cId="1465948028" sldId="1735"/>
        </pc:sldMkLst>
      </pc:sldChg>
      <pc:sldChg chg="del">
        <pc:chgData name="Kelly Stokes" userId="3e5c5154-569e-4d81-aa91-4f91841cdfa9" providerId="ADAL" clId="{C9883539-8009-40BC-94EA-0DBBF2BDCE91}" dt="2023-04-04T08:46:29.112" v="28" actId="2696"/>
        <pc:sldMkLst>
          <pc:docMk/>
          <pc:sldMk cId="2465868426" sldId="1754"/>
        </pc:sldMkLst>
      </pc:sldChg>
      <pc:sldChg chg="del">
        <pc:chgData name="Kelly Stokes" userId="3e5c5154-569e-4d81-aa91-4f91841cdfa9" providerId="ADAL" clId="{C9883539-8009-40BC-94EA-0DBBF2BDCE91}" dt="2023-04-04T08:46:29.112" v="28" actId="2696"/>
        <pc:sldMkLst>
          <pc:docMk/>
          <pc:sldMk cId="885057676" sldId="1755"/>
        </pc:sldMkLst>
      </pc:sldChg>
      <pc:sldChg chg="del">
        <pc:chgData name="Kelly Stokes" userId="3e5c5154-569e-4d81-aa91-4f91841cdfa9" providerId="ADAL" clId="{C9883539-8009-40BC-94EA-0DBBF2BDCE91}" dt="2023-04-04T08:46:29.112" v="28" actId="2696"/>
        <pc:sldMkLst>
          <pc:docMk/>
          <pc:sldMk cId="3126889278" sldId="1756"/>
        </pc:sldMkLst>
      </pc:sldChg>
      <pc:sldChg chg="del">
        <pc:chgData name="Kelly Stokes" userId="3e5c5154-569e-4d81-aa91-4f91841cdfa9" providerId="ADAL" clId="{C9883539-8009-40BC-94EA-0DBBF2BDCE91}" dt="2023-04-04T08:46:29.112" v="28" actId="2696"/>
        <pc:sldMkLst>
          <pc:docMk/>
          <pc:sldMk cId="1490578837" sldId="1757"/>
        </pc:sldMkLst>
      </pc:sldChg>
      <pc:sldChg chg="del">
        <pc:chgData name="Kelly Stokes" userId="3e5c5154-569e-4d81-aa91-4f91841cdfa9" providerId="ADAL" clId="{C9883539-8009-40BC-94EA-0DBBF2BDCE91}" dt="2023-04-04T08:46:29.112" v="28" actId="2696"/>
        <pc:sldMkLst>
          <pc:docMk/>
          <pc:sldMk cId="4060901997" sldId="1758"/>
        </pc:sldMkLst>
      </pc:sldChg>
      <pc:sldChg chg="del">
        <pc:chgData name="Kelly Stokes" userId="3e5c5154-569e-4d81-aa91-4f91841cdfa9" providerId="ADAL" clId="{C9883539-8009-40BC-94EA-0DBBF2BDCE91}" dt="2023-04-04T08:46:29.112" v="28" actId="2696"/>
        <pc:sldMkLst>
          <pc:docMk/>
          <pc:sldMk cId="1088528685" sldId="1759"/>
        </pc:sldMkLst>
      </pc:sldChg>
      <pc:sldChg chg="del">
        <pc:chgData name="Kelly Stokes" userId="3e5c5154-569e-4d81-aa91-4f91841cdfa9" providerId="ADAL" clId="{C9883539-8009-40BC-94EA-0DBBF2BDCE91}" dt="2023-04-04T08:46:29.112" v="28" actId="2696"/>
        <pc:sldMkLst>
          <pc:docMk/>
          <pc:sldMk cId="2743069184" sldId="1760"/>
        </pc:sldMkLst>
      </pc:sldChg>
      <pc:sldChg chg="del">
        <pc:chgData name="Kelly Stokes" userId="3e5c5154-569e-4d81-aa91-4f91841cdfa9" providerId="ADAL" clId="{C9883539-8009-40BC-94EA-0DBBF2BDCE91}" dt="2023-04-04T08:46:29.112" v="28" actId="2696"/>
        <pc:sldMkLst>
          <pc:docMk/>
          <pc:sldMk cId="2103658694" sldId="1761"/>
        </pc:sldMkLst>
      </pc:sldChg>
      <pc:sldChg chg="del">
        <pc:chgData name="Kelly Stokes" userId="3e5c5154-569e-4d81-aa91-4f91841cdfa9" providerId="ADAL" clId="{C9883539-8009-40BC-94EA-0DBBF2BDCE91}" dt="2023-04-04T08:53:34.814" v="278" actId="2696"/>
        <pc:sldMkLst>
          <pc:docMk/>
          <pc:sldMk cId="3215272660" sldId="1762"/>
        </pc:sldMkLst>
      </pc:sldChg>
      <pc:sldChg chg="del">
        <pc:chgData name="Kelly Stokes" userId="3e5c5154-569e-4d81-aa91-4f91841cdfa9" providerId="ADAL" clId="{C9883539-8009-40BC-94EA-0DBBF2BDCE91}" dt="2023-04-04T08:53:34.814" v="278" actId="2696"/>
        <pc:sldMkLst>
          <pc:docMk/>
          <pc:sldMk cId="4159677635" sldId="1763"/>
        </pc:sldMkLst>
      </pc:sldChg>
      <pc:sldChg chg="del">
        <pc:chgData name="Kelly Stokes" userId="3e5c5154-569e-4d81-aa91-4f91841cdfa9" providerId="ADAL" clId="{C9883539-8009-40BC-94EA-0DBBF2BDCE91}" dt="2023-04-04T08:55:14.241" v="340" actId="2696"/>
        <pc:sldMkLst>
          <pc:docMk/>
          <pc:sldMk cId="2569567634" sldId="1764"/>
        </pc:sldMkLst>
      </pc:sldChg>
      <pc:sldChg chg="del">
        <pc:chgData name="Kelly Stokes" userId="3e5c5154-569e-4d81-aa91-4f91841cdfa9" providerId="ADAL" clId="{C9883539-8009-40BC-94EA-0DBBF2BDCE91}" dt="2023-04-04T08:55:14.241" v="340" actId="2696"/>
        <pc:sldMkLst>
          <pc:docMk/>
          <pc:sldMk cId="2023455178" sldId="1765"/>
        </pc:sldMkLst>
      </pc:sldChg>
      <pc:sldChg chg="del">
        <pc:chgData name="Kelly Stokes" userId="3e5c5154-569e-4d81-aa91-4f91841cdfa9" providerId="ADAL" clId="{C9883539-8009-40BC-94EA-0DBBF2BDCE91}" dt="2023-04-04T09:05:10.115" v="515" actId="2696"/>
        <pc:sldMkLst>
          <pc:docMk/>
          <pc:sldMk cId="658383929" sldId="1766"/>
        </pc:sldMkLst>
      </pc:sldChg>
      <pc:sldChg chg="modSp mod">
        <pc:chgData name="Kelly Stokes" userId="3e5c5154-569e-4d81-aa91-4f91841cdfa9" providerId="ADAL" clId="{C9883539-8009-40BC-94EA-0DBBF2BDCE91}" dt="2023-04-04T09:04:57.504" v="514" actId="14100"/>
        <pc:sldMkLst>
          <pc:docMk/>
          <pc:sldMk cId="1658217302" sldId="1767"/>
        </pc:sldMkLst>
        <pc:spChg chg="mod">
          <ac:chgData name="Kelly Stokes" userId="3e5c5154-569e-4d81-aa91-4f91841cdfa9" providerId="ADAL" clId="{C9883539-8009-40BC-94EA-0DBBF2BDCE91}" dt="2023-04-04T09:04:57.504" v="514" actId="14100"/>
          <ac:spMkLst>
            <pc:docMk/>
            <pc:sldMk cId="1658217302" sldId="1767"/>
            <ac:spMk id="2" creationId="{52DA34BA-82FC-47C5-BCE1-BB65E08B92A1}"/>
          </ac:spMkLst>
        </pc:spChg>
      </pc:sldChg>
      <pc:sldChg chg="del">
        <pc:chgData name="Kelly Stokes" userId="3e5c5154-569e-4d81-aa91-4f91841cdfa9" providerId="ADAL" clId="{C9883539-8009-40BC-94EA-0DBBF2BDCE91}" dt="2023-04-04T09:06:46.772" v="532" actId="2696"/>
        <pc:sldMkLst>
          <pc:docMk/>
          <pc:sldMk cId="109480702" sldId="1768"/>
        </pc:sldMkLst>
      </pc:sldChg>
      <pc:sldChg chg="del">
        <pc:chgData name="Kelly Stokes" userId="3e5c5154-569e-4d81-aa91-4f91841cdfa9" providerId="ADAL" clId="{C9883539-8009-40BC-94EA-0DBBF2BDCE91}" dt="2023-04-04T09:06:46.772" v="532" actId="2696"/>
        <pc:sldMkLst>
          <pc:docMk/>
          <pc:sldMk cId="2722186655" sldId="1769"/>
        </pc:sldMkLst>
      </pc:sldChg>
      <pc:sldChg chg="del">
        <pc:chgData name="Kelly Stokes" userId="3e5c5154-569e-4d81-aa91-4f91841cdfa9" providerId="ADAL" clId="{C9883539-8009-40BC-94EA-0DBBF2BDCE91}" dt="2023-04-04T09:07:42.127" v="561" actId="2696"/>
        <pc:sldMkLst>
          <pc:docMk/>
          <pc:sldMk cId="495361297" sldId="1770"/>
        </pc:sldMkLst>
      </pc:sldChg>
      <pc:sldChg chg="del">
        <pc:chgData name="Kelly Stokes" userId="3e5c5154-569e-4d81-aa91-4f91841cdfa9" providerId="ADAL" clId="{C9883539-8009-40BC-94EA-0DBBF2BDCE91}" dt="2023-04-04T09:07:42.127" v="561" actId="2696"/>
        <pc:sldMkLst>
          <pc:docMk/>
          <pc:sldMk cId="4058225195" sldId="1771"/>
        </pc:sldMkLst>
      </pc:sldChg>
      <pc:sldChg chg="del">
        <pc:chgData name="Kelly Stokes" userId="3e5c5154-569e-4d81-aa91-4f91841cdfa9" providerId="ADAL" clId="{C9883539-8009-40BC-94EA-0DBBF2BDCE91}" dt="2023-04-04T09:07:42.127" v="561" actId="2696"/>
        <pc:sldMkLst>
          <pc:docMk/>
          <pc:sldMk cId="3911094491" sldId="1772"/>
        </pc:sldMkLst>
      </pc:sldChg>
      <pc:sldChg chg="del">
        <pc:chgData name="Kelly Stokes" userId="3e5c5154-569e-4d81-aa91-4f91841cdfa9" providerId="ADAL" clId="{C9883539-8009-40BC-94EA-0DBBF2BDCE91}" dt="2023-04-04T09:07:42.127" v="561" actId="2696"/>
        <pc:sldMkLst>
          <pc:docMk/>
          <pc:sldMk cId="1761624241" sldId="1773"/>
        </pc:sldMkLst>
      </pc:sldChg>
      <pc:sldChg chg="del">
        <pc:chgData name="Kelly Stokes" userId="3e5c5154-569e-4d81-aa91-4f91841cdfa9" providerId="ADAL" clId="{C9883539-8009-40BC-94EA-0DBBF2BDCE91}" dt="2023-04-04T09:07:42.127" v="561" actId="2696"/>
        <pc:sldMkLst>
          <pc:docMk/>
          <pc:sldMk cId="1831932714" sldId="1774"/>
        </pc:sldMkLst>
      </pc:sldChg>
      <pc:sldChg chg="del">
        <pc:chgData name="Kelly Stokes" userId="3e5c5154-569e-4d81-aa91-4f91841cdfa9" providerId="ADAL" clId="{C9883539-8009-40BC-94EA-0DBBF2BDCE91}" dt="2023-04-04T09:07:42.127" v="561" actId="2696"/>
        <pc:sldMkLst>
          <pc:docMk/>
          <pc:sldMk cId="3088159449" sldId="1775"/>
        </pc:sldMkLst>
      </pc:sldChg>
      <pc:sldChg chg="del">
        <pc:chgData name="Kelly Stokes" userId="3e5c5154-569e-4d81-aa91-4f91841cdfa9" providerId="ADAL" clId="{C9883539-8009-40BC-94EA-0DBBF2BDCE91}" dt="2023-04-04T09:07:42.127" v="561" actId="2696"/>
        <pc:sldMkLst>
          <pc:docMk/>
          <pc:sldMk cId="793196855" sldId="1776"/>
        </pc:sldMkLst>
      </pc:sldChg>
      <pc:sldChg chg="del">
        <pc:chgData name="Kelly Stokes" userId="3e5c5154-569e-4d81-aa91-4f91841cdfa9" providerId="ADAL" clId="{C9883539-8009-40BC-94EA-0DBBF2BDCE91}" dt="2023-04-04T09:07:42.127" v="561" actId="2696"/>
        <pc:sldMkLst>
          <pc:docMk/>
          <pc:sldMk cId="1780988225" sldId="1777"/>
        </pc:sldMkLst>
      </pc:sldChg>
      <pc:sldChg chg="del">
        <pc:chgData name="Kelly Stokes" userId="3e5c5154-569e-4d81-aa91-4f91841cdfa9" providerId="ADAL" clId="{C9883539-8009-40BC-94EA-0DBBF2BDCE91}" dt="2023-04-04T09:07:42.127" v="561" actId="2696"/>
        <pc:sldMkLst>
          <pc:docMk/>
          <pc:sldMk cId="1580216239" sldId="1778"/>
        </pc:sldMkLst>
      </pc:sldChg>
      <pc:sldChg chg="del">
        <pc:chgData name="Kelly Stokes" userId="3e5c5154-569e-4d81-aa91-4f91841cdfa9" providerId="ADAL" clId="{C9883539-8009-40BC-94EA-0DBBF2BDCE91}" dt="2023-04-04T09:07:42.127" v="561" actId="2696"/>
        <pc:sldMkLst>
          <pc:docMk/>
          <pc:sldMk cId="102353538" sldId="1779"/>
        </pc:sldMkLst>
      </pc:sldChg>
      <pc:sldChg chg="del">
        <pc:chgData name="Kelly Stokes" userId="3e5c5154-569e-4d81-aa91-4f91841cdfa9" providerId="ADAL" clId="{C9883539-8009-40BC-94EA-0DBBF2BDCE91}" dt="2023-04-04T09:07:42.127" v="561" actId="2696"/>
        <pc:sldMkLst>
          <pc:docMk/>
          <pc:sldMk cId="1173971448" sldId="1780"/>
        </pc:sldMkLst>
      </pc:sldChg>
      <pc:sldChg chg="del">
        <pc:chgData name="Kelly Stokes" userId="3e5c5154-569e-4d81-aa91-4f91841cdfa9" providerId="ADAL" clId="{C9883539-8009-40BC-94EA-0DBBF2BDCE91}" dt="2023-04-04T09:07:42.127" v="561" actId="2696"/>
        <pc:sldMkLst>
          <pc:docMk/>
          <pc:sldMk cId="1452307552" sldId="1781"/>
        </pc:sldMkLst>
      </pc:sldChg>
      <pc:sldChg chg="del">
        <pc:chgData name="Kelly Stokes" userId="3e5c5154-569e-4d81-aa91-4f91841cdfa9" providerId="ADAL" clId="{C9883539-8009-40BC-94EA-0DBBF2BDCE91}" dt="2023-04-04T09:07:42.127" v="561" actId="2696"/>
        <pc:sldMkLst>
          <pc:docMk/>
          <pc:sldMk cId="1742167610" sldId="1782"/>
        </pc:sldMkLst>
      </pc:sldChg>
      <pc:sldChg chg="del">
        <pc:chgData name="Kelly Stokes" userId="3e5c5154-569e-4d81-aa91-4f91841cdfa9" providerId="ADAL" clId="{C9883539-8009-40BC-94EA-0DBBF2BDCE91}" dt="2023-04-04T09:07:42.127" v="561" actId="2696"/>
        <pc:sldMkLst>
          <pc:docMk/>
          <pc:sldMk cId="584855313" sldId="1783"/>
        </pc:sldMkLst>
      </pc:sldChg>
      <pc:sldChg chg="del">
        <pc:chgData name="Kelly Stokes" userId="3e5c5154-569e-4d81-aa91-4f91841cdfa9" providerId="ADAL" clId="{C9883539-8009-40BC-94EA-0DBBF2BDCE91}" dt="2023-04-04T09:07:42.127" v="561" actId="2696"/>
        <pc:sldMkLst>
          <pc:docMk/>
          <pc:sldMk cId="3435891973" sldId="1784"/>
        </pc:sldMkLst>
      </pc:sldChg>
      <pc:sldChg chg="del">
        <pc:chgData name="Kelly Stokes" userId="3e5c5154-569e-4d81-aa91-4f91841cdfa9" providerId="ADAL" clId="{C9883539-8009-40BC-94EA-0DBBF2BDCE91}" dt="2023-04-04T09:07:42.127" v="561" actId="2696"/>
        <pc:sldMkLst>
          <pc:docMk/>
          <pc:sldMk cId="2058893618" sldId="1785"/>
        </pc:sldMkLst>
      </pc:sldChg>
      <pc:sldChg chg="del">
        <pc:chgData name="Kelly Stokes" userId="3e5c5154-569e-4d81-aa91-4f91841cdfa9" providerId="ADAL" clId="{C9883539-8009-40BC-94EA-0DBBF2BDCE91}" dt="2023-04-04T09:07:32.436" v="560" actId="2696"/>
        <pc:sldMkLst>
          <pc:docMk/>
          <pc:sldMk cId="307663705" sldId="1787"/>
        </pc:sldMkLst>
      </pc:sldChg>
      <pc:sldChg chg="del">
        <pc:chgData name="Kelly Stokes" userId="3e5c5154-569e-4d81-aa91-4f91841cdfa9" providerId="ADAL" clId="{C9883539-8009-40BC-94EA-0DBBF2BDCE91}" dt="2023-04-04T09:07:32.436" v="560" actId="2696"/>
        <pc:sldMkLst>
          <pc:docMk/>
          <pc:sldMk cId="4001175734" sldId="1788"/>
        </pc:sldMkLst>
      </pc:sldChg>
      <pc:sldChg chg="del">
        <pc:chgData name="Kelly Stokes" userId="3e5c5154-569e-4d81-aa91-4f91841cdfa9" providerId="ADAL" clId="{C9883539-8009-40BC-94EA-0DBBF2BDCE91}" dt="2023-04-04T09:06:46.772" v="532" actId="2696"/>
        <pc:sldMkLst>
          <pc:docMk/>
          <pc:sldMk cId="1073304143" sldId="1789"/>
        </pc:sldMkLst>
      </pc:sldChg>
      <pc:sldChg chg="del">
        <pc:chgData name="Kelly Stokes" userId="3e5c5154-569e-4d81-aa91-4f91841cdfa9" providerId="ADAL" clId="{C9883539-8009-40BC-94EA-0DBBF2BDCE91}" dt="2023-04-04T09:06:46.772" v="532" actId="2696"/>
        <pc:sldMkLst>
          <pc:docMk/>
          <pc:sldMk cId="3356269674" sldId="1790"/>
        </pc:sldMkLst>
      </pc:sldChg>
      <pc:sldChg chg="del">
        <pc:chgData name="Kelly Stokes" userId="3e5c5154-569e-4d81-aa91-4f91841cdfa9" providerId="ADAL" clId="{C9883539-8009-40BC-94EA-0DBBF2BDCE91}" dt="2023-04-04T09:06:46.772" v="532" actId="2696"/>
        <pc:sldMkLst>
          <pc:docMk/>
          <pc:sldMk cId="3816700017" sldId="1791"/>
        </pc:sldMkLst>
      </pc:sldChg>
      <pc:sldChg chg="del">
        <pc:chgData name="Kelly Stokes" userId="3e5c5154-569e-4d81-aa91-4f91841cdfa9" providerId="ADAL" clId="{C9883539-8009-40BC-94EA-0DBBF2BDCE91}" dt="2023-04-04T09:06:46.772" v="532" actId="2696"/>
        <pc:sldMkLst>
          <pc:docMk/>
          <pc:sldMk cId="666124493" sldId="1792"/>
        </pc:sldMkLst>
      </pc:sldChg>
      <pc:sldChg chg="del">
        <pc:chgData name="Kelly Stokes" userId="3e5c5154-569e-4d81-aa91-4f91841cdfa9" providerId="ADAL" clId="{C9883539-8009-40BC-94EA-0DBBF2BDCE91}" dt="2023-04-04T09:06:46.772" v="532" actId="2696"/>
        <pc:sldMkLst>
          <pc:docMk/>
          <pc:sldMk cId="1539818532" sldId="1793"/>
        </pc:sldMkLst>
      </pc:sldChg>
      <pc:sldChg chg="del">
        <pc:chgData name="Kelly Stokes" userId="3e5c5154-569e-4d81-aa91-4f91841cdfa9" providerId="ADAL" clId="{C9883539-8009-40BC-94EA-0DBBF2BDCE91}" dt="2023-04-04T09:06:46.772" v="532" actId="2696"/>
        <pc:sldMkLst>
          <pc:docMk/>
          <pc:sldMk cId="181681588" sldId="1794"/>
        </pc:sldMkLst>
      </pc:sldChg>
      <pc:sldChg chg="del">
        <pc:chgData name="Kelly Stokes" userId="3e5c5154-569e-4d81-aa91-4f91841cdfa9" providerId="ADAL" clId="{C9883539-8009-40BC-94EA-0DBBF2BDCE91}" dt="2023-04-04T09:06:46.772" v="532" actId="2696"/>
        <pc:sldMkLst>
          <pc:docMk/>
          <pc:sldMk cId="2843550044" sldId="1795"/>
        </pc:sldMkLst>
      </pc:sldChg>
      <pc:sldChg chg="del">
        <pc:chgData name="Kelly Stokes" userId="3e5c5154-569e-4d81-aa91-4f91841cdfa9" providerId="ADAL" clId="{C9883539-8009-40BC-94EA-0DBBF2BDCE91}" dt="2023-04-04T09:06:46.772" v="532" actId="2696"/>
        <pc:sldMkLst>
          <pc:docMk/>
          <pc:sldMk cId="2819980975" sldId="1800"/>
        </pc:sldMkLst>
      </pc:sldChg>
      <pc:sldChg chg="del">
        <pc:chgData name="Kelly Stokes" userId="3e5c5154-569e-4d81-aa91-4f91841cdfa9" providerId="ADAL" clId="{C9883539-8009-40BC-94EA-0DBBF2BDCE91}" dt="2023-04-04T09:06:46.772" v="532" actId="2696"/>
        <pc:sldMkLst>
          <pc:docMk/>
          <pc:sldMk cId="3506117197" sldId="1801"/>
        </pc:sldMkLst>
      </pc:sldChg>
      <pc:sldChg chg="del">
        <pc:chgData name="Kelly Stokes" userId="3e5c5154-569e-4d81-aa91-4f91841cdfa9" providerId="ADAL" clId="{C9883539-8009-40BC-94EA-0DBBF2BDCE91}" dt="2023-04-04T09:06:46.772" v="532" actId="2696"/>
        <pc:sldMkLst>
          <pc:docMk/>
          <pc:sldMk cId="2912050530" sldId="1802"/>
        </pc:sldMkLst>
      </pc:sldChg>
      <pc:sldChg chg="del">
        <pc:chgData name="Kelly Stokes" userId="3e5c5154-569e-4d81-aa91-4f91841cdfa9" providerId="ADAL" clId="{C9883539-8009-40BC-94EA-0DBBF2BDCE91}" dt="2023-04-04T09:06:46.772" v="532" actId="2696"/>
        <pc:sldMkLst>
          <pc:docMk/>
          <pc:sldMk cId="568008374" sldId="1803"/>
        </pc:sldMkLst>
      </pc:sldChg>
      <pc:sldChg chg="del">
        <pc:chgData name="Kelly Stokes" userId="3e5c5154-569e-4d81-aa91-4f91841cdfa9" providerId="ADAL" clId="{C9883539-8009-40BC-94EA-0DBBF2BDCE91}" dt="2023-04-04T09:06:46.772" v="532" actId="2696"/>
        <pc:sldMkLst>
          <pc:docMk/>
          <pc:sldMk cId="654782629" sldId="1804"/>
        </pc:sldMkLst>
      </pc:sldChg>
      <pc:sldChg chg="del">
        <pc:chgData name="Kelly Stokes" userId="3e5c5154-569e-4d81-aa91-4f91841cdfa9" providerId="ADAL" clId="{C9883539-8009-40BC-94EA-0DBBF2BDCE91}" dt="2023-04-04T09:06:46.772" v="532" actId="2696"/>
        <pc:sldMkLst>
          <pc:docMk/>
          <pc:sldMk cId="1810752081" sldId="1805"/>
        </pc:sldMkLst>
      </pc:sldChg>
      <pc:sldChg chg="del">
        <pc:chgData name="Kelly Stokes" userId="3e5c5154-569e-4d81-aa91-4f91841cdfa9" providerId="ADAL" clId="{C9883539-8009-40BC-94EA-0DBBF2BDCE91}" dt="2023-04-04T09:06:46.772" v="532" actId="2696"/>
        <pc:sldMkLst>
          <pc:docMk/>
          <pc:sldMk cId="1803713508" sldId="1806"/>
        </pc:sldMkLst>
      </pc:sldChg>
      <pc:sldChg chg="del">
        <pc:chgData name="Kelly Stokes" userId="3e5c5154-569e-4d81-aa91-4f91841cdfa9" providerId="ADAL" clId="{C9883539-8009-40BC-94EA-0DBBF2BDCE91}" dt="2023-04-04T09:06:46.772" v="532" actId="2696"/>
        <pc:sldMkLst>
          <pc:docMk/>
          <pc:sldMk cId="378137154" sldId="1807"/>
        </pc:sldMkLst>
      </pc:sldChg>
      <pc:sldChg chg="del">
        <pc:chgData name="Kelly Stokes" userId="3e5c5154-569e-4d81-aa91-4f91841cdfa9" providerId="ADAL" clId="{C9883539-8009-40BC-94EA-0DBBF2BDCE91}" dt="2023-04-04T09:06:46.772" v="532" actId="2696"/>
        <pc:sldMkLst>
          <pc:docMk/>
          <pc:sldMk cId="559669838" sldId="1808"/>
        </pc:sldMkLst>
      </pc:sldChg>
      <pc:sldChg chg="del">
        <pc:chgData name="Kelly Stokes" userId="3e5c5154-569e-4d81-aa91-4f91841cdfa9" providerId="ADAL" clId="{C9883539-8009-40BC-94EA-0DBBF2BDCE91}" dt="2023-04-04T09:06:46.772" v="532" actId="2696"/>
        <pc:sldMkLst>
          <pc:docMk/>
          <pc:sldMk cId="1263917005" sldId="1809"/>
        </pc:sldMkLst>
      </pc:sldChg>
      <pc:sldChg chg="del">
        <pc:chgData name="Kelly Stokes" userId="3e5c5154-569e-4d81-aa91-4f91841cdfa9" providerId="ADAL" clId="{C9883539-8009-40BC-94EA-0DBBF2BDCE91}" dt="2023-04-04T09:06:46.772" v="532" actId="2696"/>
        <pc:sldMkLst>
          <pc:docMk/>
          <pc:sldMk cId="3167053103" sldId="1810"/>
        </pc:sldMkLst>
      </pc:sldChg>
      <pc:sldChg chg="del">
        <pc:chgData name="Kelly Stokes" userId="3e5c5154-569e-4d81-aa91-4f91841cdfa9" providerId="ADAL" clId="{C9883539-8009-40BC-94EA-0DBBF2BDCE91}" dt="2023-04-04T09:06:46.772" v="532" actId="2696"/>
        <pc:sldMkLst>
          <pc:docMk/>
          <pc:sldMk cId="117917474" sldId="1811"/>
        </pc:sldMkLst>
      </pc:sldChg>
      <pc:sldChg chg="del">
        <pc:chgData name="Kelly Stokes" userId="3e5c5154-569e-4d81-aa91-4f91841cdfa9" providerId="ADAL" clId="{C9883539-8009-40BC-94EA-0DBBF2BDCE91}" dt="2023-04-04T09:06:46.772" v="532" actId="2696"/>
        <pc:sldMkLst>
          <pc:docMk/>
          <pc:sldMk cId="1077749110" sldId="1812"/>
        </pc:sldMkLst>
      </pc:sldChg>
      <pc:sldChg chg="del">
        <pc:chgData name="Kelly Stokes" userId="3e5c5154-569e-4d81-aa91-4f91841cdfa9" providerId="ADAL" clId="{C9883539-8009-40BC-94EA-0DBBF2BDCE91}" dt="2023-04-04T09:06:46.772" v="532" actId="2696"/>
        <pc:sldMkLst>
          <pc:docMk/>
          <pc:sldMk cId="2085640910" sldId="1813"/>
        </pc:sldMkLst>
      </pc:sldChg>
      <pc:sldChg chg="del">
        <pc:chgData name="Kelly Stokes" userId="3e5c5154-569e-4d81-aa91-4f91841cdfa9" providerId="ADAL" clId="{C9883539-8009-40BC-94EA-0DBBF2BDCE91}" dt="2023-04-04T09:06:46.772" v="532" actId="2696"/>
        <pc:sldMkLst>
          <pc:docMk/>
          <pc:sldMk cId="3434507951" sldId="1814"/>
        </pc:sldMkLst>
      </pc:sldChg>
      <pc:sldChg chg="del">
        <pc:chgData name="Kelly Stokes" userId="3e5c5154-569e-4d81-aa91-4f91841cdfa9" providerId="ADAL" clId="{C9883539-8009-40BC-94EA-0DBBF2BDCE91}" dt="2023-04-04T09:06:46.772" v="532" actId="2696"/>
        <pc:sldMkLst>
          <pc:docMk/>
          <pc:sldMk cId="594885568" sldId="1815"/>
        </pc:sldMkLst>
      </pc:sldChg>
      <pc:sldChg chg="del">
        <pc:chgData name="Kelly Stokes" userId="3e5c5154-569e-4d81-aa91-4f91841cdfa9" providerId="ADAL" clId="{C9883539-8009-40BC-94EA-0DBBF2BDCE91}" dt="2023-04-04T09:06:46.772" v="532" actId="2696"/>
        <pc:sldMkLst>
          <pc:docMk/>
          <pc:sldMk cId="1339689922" sldId="1816"/>
        </pc:sldMkLst>
      </pc:sldChg>
      <pc:sldChg chg="del">
        <pc:chgData name="Kelly Stokes" userId="3e5c5154-569e-4d81-aa91-4f91841cdfa9" providerId="ADAL" clId="{C9883539-8009-40BC-94EA-0DBBF2BDCE91}" dt="2023-04-04T09:06:46.772" v="532" actId="2696"/>
        <pc:sldMkLst>
          <pc:docMk/>
          <pc:sldMk cId="610120748" sldId="1817"/>
        </pc:sldMkLst>
      </pc:sldChg>
      <pc:sldChg chg="del">
        <pc:chgData name="Kelly Stokes" userId="3e5c5154-569e-4d81-aa91-4f91841cdfa9" providerId="ADAL" clId="{C9883539-8009-40BC-94EA-0DBBF2BDCE91}" dt="2023-04-04T09:06:46.772" v="532" actId="2696"/>
        <pc:sldMkLst>
          <pc:docMk/>
          <pc:sldMk cId="579156041" sldId="1818"/>
        </pc:sldMkLst>
      </pc:sldChg>
      <pc:sldChg chg="del">
        <pc:chgData name="Kelly Stokes" userId="3e5c5154-569e-4d81-aa91-4f91841cdfa9" providerId="ADAL" clId="{C9883539-8009-40BC-94EA-0DBBF2BDCE91}" dt="2023-04-04T09:06:46.772" v="532" actId="2696"/>
        <pc:sldMkLst>
          <pc:docMk/>
          <pc:sldMk cId="2299459857" sldId="1819"/>
        </pc:sldMkLst>
      </pc:sldChg>
      <pc:sldChg chg="del">
        <pc:chgData name="Kelly Stokes" userId="3e5c5154-569e-4d81-aa91-4f91841cdfa9" providerId="ADAL" clId="{C9883539-8009-40BC-94EA-0DBBF2BDCE91}" dt="2023-04-04T09:06:46.772" v="532" actId="2696"/>
        <pc:sldMkLst>
          <pc:docMk/>
          <pc:sldMk cId="3710827094" sldId="1820"/>
        </pc:sldMkLst>
      </pc:sldChg>
      <pc:sldChg chg="del">
        <pc:chgData name="Kelly Stokes" userId="3e5c5154-569e-4d81-aa91-4f91841cdfa9" providerId="ADAL" clId="{C9883539-8009-40BC-94EA-0DBBF2BDCE91}" dt="2023-04-04T09:06:46.772" v="532" actId="2696"/>
        <pc:sldMkLst>
          <pc:docMk/>
          <pc:sldMk cId="2796673809" sldId="1821"/>
        </pc:sldMkLst>
      </pc:sldChg>
      <pc:sldChg chg="del">
        <pc:chgData name="Kelly Stokes" userId="3e5c5154-569e-4d81-aa91-4f91841cdfa9" providerId="ADAL" clId="{C9883539-8009-40BC-94EA-0DBBF2BDCE91}" dt="2023-04-04T09:06:46.772" v="532" actId="2696"/>
        <pc:sldMkLst>
          <pc:docMk/>
          <pc:sldMk cId="1155586214" sldId="1822"/>
        </pc:sldMkLst>
      </pc:sldChg>
      <pc:sldChg chg="del">
        <pc:chgData name="Kelly Stokes" userId="3e5c5154-569e-4d81-aa91-4f91841cdfa9" providerId="ADAL" clId="{C9883539-8009-40BC-94EA-0DBBF2BDCE91}" dt="2023-04-04T09:06:46.772" v="532" actId="2696"/>
        <pc:sldMkLst>
          <pc:docMk/>
          <pc:sldMk cId="1925882953" sldId="1823"/>
        </pc:sldMkLst>
      </pc:sldChg>
      <pc:sldChg chg="del">
        <pc:chgData name="Kelly Stokes" userId="3e5c5154-569e-4d81-aa91-4f91841cdfa9" providerId="ADAL" clId="{C9883539-8009-40BC-94EA-0DBBF2BDCE91}" dt="2023-04-04T09:06:46.772" v="532" actId="2696"/>
        <pc:sldMkLst>
          <pc:docMk/>
          <pc:sldMk cId="677226901" sldId="1824"/>
        </pc:sldMkLst>
      </pc:sldChg>
      <pc:sldChg chg="del">
        <pc:chgData name="Kelly Stokes" userId="3e5c5154-569e-4d81-aa91-4f91841cdfa9" providerId="ADAL" clId="{C9883539-8009-40BC-94EA-0DBBF2BDCE91}" dt="2023-04-04T09:06:46.772" v="532" actId="2696"/>
        <pc:sldMkLst>
          <pc:docMk/>
          <pc:sldMk cId="675041559" sldId="1825"/>
        </pc:sldMkLst>
      </pc:sldChg>
      <pc:sldChg chg="del">
        <pc:chgData name="Kelly Stokes" userId="3e5c5154-569e-4d81-aa91-4f91841cdfa9" providerId="ADAL" clId="{C9883539-8009-40BC-94EA-0DBBF2BDCE91}" dt="2023-04-04T09:06:46.772" v="532" actId="2696"/>
        <pc:sldMkLst>
          <pc:docMk/>
          <pc:sldMk cId="107160691" sldId="1826"/>
        </pc:sldMkLst>
      </pc:sldChg>
      <pc:sldChg chg="del">
        <pc:chgData name="Kelly Stokes" userId="3e5c5154-569e-4d81-aa91-4f91841cdfa9" providerId="ADAL" clId="{C9883539-8009-40BC-94EA-0DBBF2BDCE91}" dt="2023-04-04T09:06:46.772" v="532" actId="2696"/>
        <pc:sldMkLst>
          <pc:docMk/>
          <pc:sldMk cId="1752126795" sldId="1827"/>
        </pc:sldMkLst>
      </pc:sldChg>
      <pc:sldChg chg="del">
        <pc:chgData name="Kelly Stokes" userId="3e5c5154-569e-4d81-aa91-4f91841cdfa9" providerId="ADAL" clId="{C9883539-8009-40BC-94EA-0DBBF2BDCE91}" dt="2023-04-04T09:06:46.772" v="532" actId="2696"/>
        <pc:sldMkLst>
          <pc:docMk/>
          <pc:sldMk cId="2197483852" sldId="1828"/>
        </pc:sldMkLst>
      </pc:sldChg>
      <pc:sldChg chg="del">
        <pc:chgData name="Kelly Stokes" userId="3e5c5154-569e-4d81-aa91-4f91841cdfa9" providerId="ADAL" clId="{C9883539-8009-40BC-94EA-0DBBF2BDCE91}" dt="2023-04-04T09:06:46.772" v="532" actId="2696"/>
        <pc:sldMkLst>
          <pc:docMk/>
          <pc:sldMk cId="3009142262" sldId="1833"/>
        </pc:sldMkLst>
      </pc:sldChg>
      <pc:sldChg chg="del">
        <pc:chgData name="Kelly Stokes" userId="3e5c5154-569e-4d81-aa91-4f91841cdfa9" providerId="ADAL" clId="{C9883539-8009-40BC-94EA-0DBBF2BDCE91}" dt="2023-04-04T09:06:46.772" v="532" actId="2696"/>
        <pc:sldMkLst>
          <pc:docMk/>
          <pc:sldMk cId="1717787884" sldId="1834"/>
        </pc:sldMkLst>
      </pc:sldChg>
      <pc:sldChg chg="del">
        <pc:chgData name="Kelly Stokes" userId="3e5c5154-569e-4d81-aa91-4f91841cdfa9" providerId="ADAL" clId="{C9883539-8009-40BC-94EA-0DBBF2BDCE91}" dt="2023-04-04T09:06:46.772" v="532" actId="2696"/>
        <pc:sldMkLst>
          <pc:docMk/>
          <pc:sldMk cId="849083234" sldId="1835"/>
        </pc:sldMkLst>
      </pc:sldChg>
      <pc:sldChg chg="del">
        <pc:chgData name="Kelly Stokes" userId="3e5c5154-569e-4d81-aa91-4f91841cdfa9" providerId="ADAL" clId="{C9883539-8009-40BC-94EA-0DBBF2BDCE91}" dt="2023-04-04T09:06:46.772" v="532" actId="2696"/>
        <pc:sldMkLst>
          <pc:docMk/>
          <pc:sldMk cId="2446591105" sldId="1836"/>
        </pc:sldMkLst>
      </pc:sldChg>
      <pc:sldChg chg="del">
        <pc:chgData name="Kelly Stokes" userId="3e5c5154-569e-4d81-aa91-4f91841cdfa9" providerId="ADAL" clId="{C9883539-8009-40BC-94EA-0DBBF2BDCE91}" dt="2023-04-04T09:06:46.772" v="532" actId="2696"/>
        <pc:sldMkLst>
          <pc:docMk/>
          <pc:sldMk cId="1370486239" sldId="1837"/>
        </pc:sldMkLst>
      </pc:sldChg>
      <pc:sldChg chg="del">
        <pc:chgData name="Kelly Stokes" userId="3e5c5154-569e-4d81-aa91-4f91841cdfa9" providerId="ADAL" clId="{C9883539-8009-40BC-94EA-0DBBF2BDCE91}" dt="2023-04-04T09:06:46.772" v="532" actId="2696"/>
        <pc:sldMkLst>
          <pc:docMk/>
          <pc:sldMk cId="3663053845" sldId="1838"/>
        </pc:sldMkLst>
      </pc:sldChg>
      <pc:sldChg chg="del">
        <pc:chgData name="Kelly Stokes" userId="3e5c5154-569e-4d81-aa91-4f91841cdfa9" providerId="ADAL" clId="{C9883539-8009-40BC-94EA-0DBBF2BDCE91}" dt="2023-04-04T09:06:46.772" v="532" actId="2696"/>
        <pc:sldMkLst>
          <pc:docMk/>
          <pc:sldMk cId="165002772" sldId="1839"/>
        </pc:sldMkLst>
      </pc:sldChg>
      <pc:sldChg chg="del">
        <pc:chgData name="Kelly Stokes" userId="3e5c5154-569e-4d81-aa91-4f91841cdfa9" providerId="ADAL" clId="{C9883539-8009-40BC-94EA-0DBBF2BDCE91}" dt="2023-04-04T09:06:46.772" v="532" actId="2696"/>
        <pc:sldMkLst>
          <pc:docMk/>
          <pc:sldMk cId="87082014" sldId="1840"/>
        </pc:sldMkLst>
      </pc:sldChg>
      <pc:sldChg chg="del">
        <pc:chgData name="Kelly Stokes" userId="3e5c5154-569e-4d81-aa91-4f91841cdfa9" providerId="ADAL" clId="{C9883539-8009-40BC-94EA-0DBBF2BDCE91}" dt="2023-04-04T09:06:46.772" v="532" actId="2696"/>
        <pc:sldMkLst>
          <pc:docMk/>
          <pc:sldMk cId="399464589" sldId="1841"/>
        </pc:sldMkLst>
      </pc:sldChg>
      <pc:sldChg chg="del">
        <pc:chgData name="Kelly Stokes" userId="3e5c5154-569e-4d81-aa91-4f91841cdfa9" providerId="ADAL" clId="{C9883539-8009-40BC-94EA-0DBBF2BDCE91}" dt="2023-04-04T09:06:46.772" v="532" actId="2696"/>
        <pc:sldMkLst>
          <pc:docMk/>
          <pc:sldMk cId="3902424077" sldId="1842"/>
        </pc:sldMkLst>
      </pc:sldChg>
      <pc:sldChg chg="del">
        <pc:chgData name="Kelly Stokes" userId="3e5c5154-569e-4d81-aa91-4f91841cdfa9" providerId="ADAL" clId="{C9883539-8009-40BC-94EA-0DBBF2BDCE91}" dt="2023-04-04T09:06:46.772" v="532" actId="2696"/>
        <pc:sldMkLst>
          <pc:docMk/>
          <pc:sldMk cId="2150887179" sldId="1843"/>
        </pc:sldMkLst>
      </pc:sldChg>
      <pc:sldChg chg="del">
        <pc:chgData name="Kelly Stokes" userId="3e5c5154-569e-4d81-aa91-4f91841cdfa9" providerId="ADAL" clId="{C9883539-8009-40BC-94EA-0DBBF2BDCE91}" dt="2023-04-04T09:06:46.772" v="532" actId="2696"/>
        <pc:sldMkLst>
          <pc:docMk/>
          <pc:sldMk cId="3200387289" sldId="1844"/>
        </pc:sldMkLst>
      </pc:sldChg>
      <pc:sldChg chg="del">
        <pc:chgData name="Kelly Stokes" userId="3e5c5154-569e-4d81-aa91-4f91841cdfa9" providerId="ADAL" clId="{C9883539-8009-40BC-94EA-0DBBF2BDCE91}" dt="2023-04-04T09:06:46.772" v="532" actId="2696"/>
        <pc:sldMkLst>
          <pc:docMk/>
          <pc:sldMk cId="630494779" sldId="1845"/>
        </pc:sldMkLst>
      </pc:sldChg>
      <pc:sldChg chg="del">
        <pc:chgData name="Kelly Stokes" userId="3e5c5154-569e-4d81-aa91-4f91841cdfa9" providerId="ADAL" clId="{C9883539-8009-40BC-94EA-0DBBF2BDCE91}" dt="2023-04-04T09:06:46.772" v="532" actId="2696"/>
        <pc:sldMkLst>
          <pc:docMk/>
          <pc:sldMk cId="2571469229" sldId="1846"/>
        </pc:sldMkLst>
      </pc:sldChg>
      <pc:sldChg chg="del">
        <pc:chgData name="Kelly Stokes" userId="3e5c5154-569e-4d81-aa91-4f91841cdfa9" providerId="ADAL" clId="{C9883539-8009-40BC-94EA-0DBBF2BDCE91}" dt="2023-04-04T09:06:46.772" v="532" actId="2696"/>
        <pc:sldMkLst>
          <pc:docMk/>
          <pc:sldMk cId="3856507915" sldId="1847"/>
        </pc:sldMkLst>
      </pc:sldChg>
      <pc:sldChg chg="del">
        <pc:chgData name="Kelly Stokes" userId="3e5c5154-569e-4d81-aa91-4f91841cdfa9" providerId="ADAL" clId="{C9883539-8009-40BC-94EA-0DBBF2BDCE91}" dt="2023-04-04T09:06:46.772" v="532" actId="2696"/>
        <pc:sldMkLst>
          <pc:docMk/>
          <pc:sldMk cId="1886118248" sldId="1848"/>
        </pc:sldMkLst>
      </pc:sldChg>
      <pc:sldChg chg="del">
        <pc:chgData name="Kelly Stokes" userId="3e5c5154-569e-4d81-aa91-4f91841cdfa9" providerId="ADAL" clId="{C9883539-8009-40BC-94EA-0DBBF2BDCE91}" dt="2023-04-04T09:06:46.772" v="532" actId="2696"/>
        <pc:sldMkLst>
          <pc:docMk/>
          <pc:sldMk cId="57235075" sldId="1849"/>
        </pc:sldMkLst>
      </pc:sldChg>
      <pc:sldChg chg="del">
        <pc:chgData name="Kelly Stokes" userId="3e5c5154-569e-4d81-aa91-4f91841cdfa9" providerId="ADAL" clId="{C9883539-8009-40BC-94EA-0DBBF2BDCE91}" dt="2023-04-04T09:06:46.772" v="532" actId="2696"/>
        <pc:sldMkLst>
          <pc:docMk/>
          <pc:sldMk cId="562140509" sldId="1850"/>
        </pc:sldMkLst>
      </pc:sldChg>
      <pc:sldChg chg="del">
        <pc:chgData name="Kelly Stokes" userId="3e5c5154-569e-4d81-aa91-4f91841cdfa9" providerId="ADAL" clId="{C9883539-8009-40BC-94EA-0DBBF2BDCE91}" dt="2023-04-04T09:06:46.772" v="532" actId="2696"/>
        <pc:sldMkLst>
          <pc:docMk/>
          <pc:sldMk cId="3247917380" sldId="1851"/>
        </pc:sldMkLst>
      </pc:sldChg>
      <pc:sldChg chg="del">
        <pc:chgData name="Kelly Stokes" userId="3e5c5154-569e-4d81-aa91-4f91841cdfa9" providerId="ADAL" clId="{C9883539-8009-40BC-94EA-0DBBF2BDCE91}" dt="2023-04-04T09:06:46.772" v="532" actId="2696"/>
        <pc:sldMkLst>
          <pc:docMk/>
          <pc:sldMk cId="2614876961" sldId="1852"/>
        </pc:sldMkLst>
      </pc:sldChg>
      <pc:sldChg chg="del">
        <pc:chgData name="Kelly Stokes" userId="3e5c5154-569e-4d81-aa91-4f91841cdfa9" providerId="ADAL" clId="{C9883539-8009-40BC-94EA-0DBBF2BDCE91}" dt="2023-04-04T09:06:46.772" v="532" actId="2696"/>
        <pc:sldMkLst>
          <pc:docMk/>
          <pc:sldMk cId="1068359301" sldId="1853"/>
        </pc:sldMkLst>
      </pc:sldChg>
      <pc:sldChg chg="del">
        <pc:chgData name="Kelly Stokes" userId="3e5c5154-569e-4d81-aa91-4f91841cdfa9" providerId="ADAL" clId="{C9883539-8009-40BC-94EA-0DBBF2BDCE91}" dt="2023-04-04T09:06:46.772" v="532" actId="2696"/>
        <pc:sldMkLst>
          <pc:docMk/>
          <pc:sldMk cId="1260224224" sldId="1854"/>
        </pc:sldMkLst>
      </pc:sldChg>
      <pc:sldChg chg="del">
        <pc:chgData name="Kelly Stokes" userId="3e5c5154-569e-4d81-aa91-4f91841cdfa9" providerId="ADAL" clId="{C9883539-8009-40BC-94EA-0DBBF2BDCE91}" dt="2023-04-04T09:06:46.772" v="532" actId="2696"/>
        <pc:sldMkLst>
          <pc:docMk/>
          <pc:sldMk cId="376658704" sldId="1855"/>
        </pc:sldMkLst>
      </pc:sldChg>
      <pc:sldChg chg="del">
        <pc:chgData name="Kelly Stokes" userId="3e5c5154-569e-4d81-aa91-4f91841cdfa9" providerId="ADAL" clId="{C9883539-8009-40BC-94EA-0DBBF2BDCE91}" dt="2023-04-04T09:06:46.772" v="532" actId="2696"/>
        <pc:sldMkLst>
          <pc:docMk/>
          <pc:sldMk cId="2691626293" sldId="1856"/>
        </pc:sldMkLst>
      </pc:sldChg>
      <pc:sldChg chg="del">
        <pc:chgData name="Kelly Stokes" userId="3e5c5154-569e-4d81-aa91-4f91841cdfa9" providerId="ADAL" clId="{C9883539-8009-40BC-94EA-0DBBF2BDCE91}" dt="2023-04-04T09:06:46.772" v="532" actId="2696"/>
        <pc:sldMkLst>
          <pc:docMk/>
          <pc:sldMk cId="354268580" sldId="1857"/>
        </pc:sldMkLst>
      </pc:sldChg>
      <pc:sldChg chg="del">
        <pc:chgData name="Kelly Stokes" userId="3e5c5154-569e-4d81-aa91-4f91841cdfa9" providerId="ADAL" clId="{C9883539-8009-40BC-94EA-0DBBF2BDCE91}" dt="2023-04-04T09:06:46.772" v="532" actId="2696"/>
        <pc:sldMkLst>
          <pc:docMk/>
          <pc:sldMk cId="562791390" sldId="1858"/>
        </pc:sldMkLst>
      </pc:sldChg>
      <pc:sldChg chg="del">
        <pc:chgData name="Kelly Stokes" userId="3e5c5154-569e-4d81-aa91-4f91841cdfa9" providerId="ADAL" clId="{C9883539-8009-40BC-94EA-0DBBF2BDCE91}" dt="2023-04-04T09:06:46.772" v="532" actId="2696"/>
        <pc:sldMkLst>
          <pc:docMk/>
          <pc:sldMk cId="2018147790" sldId="1859"/>
        </pc:sldMkLst>
      </pc:sldChg>
      <pc:sldChg chg="del">
        <pc:chgData name="Kelly Stokes" userId="3e5c5154-569e-4d81-aa91-4f91841cdfa9" providerId="ADAL" clId="{C9883539-8009-40BC-94EA-0DBBF2BDCE91}" dt="2023-04-04T09:06:46.772" v="532" actId="2696"/>
        <pc:sldMkLst>
          <pc:docMk/>
          <pc:sldMk cId="2015666464" sldId="1860"/>
        </pc:sldMkLst>
      </pc:sldChg>
      <pc:sldChg chg="del">
        <pc:chgData name="Kelly Stokes" userId="3e5c5154-569e-4d81-aa91-4f91841cdfa9" providerId="ADAL" clId="{C9883539-8009-40BC-94EA-0DBBF2BDCE91}" dt="2023-04-04T09:06:46.772" v="532" actId="2696"/>
        <pc:sldMkLst>
          <pc:docMk/>
          <pc:sldMk cId="842056148" sldId="1861"/>
        </pc:sldMkLst>
      </pc:sldChg>
      <pc:sldChg chg="del">
        <pc:chgData name="Kelly Stokes" userId="3e5c5154-569e-4d81-aa91-4f91841cdfa9" providerId="ADAL" clId="{C9883539-8009-40BC-94EA-0DBBF2BDCE91}" dt="2023-04-04T09:06:46.772" v="532" actId="2696"/>
        <pc:sldMkLst>
          <pc:docMk/>
          <pc:sldMk cId="471892698" sldId="1866"/>
        </pc:sldMkLst>
      </pc:sldChg>
      <pc:sldChg chg="del">
        <pc:chgData name="Kelly Stokes" userId="3e5c5154-569e-4d81-aa91-4f91841cdfa9" providerId="ADAL" clId="{C9883539-8009-40BC-94EA-0DBBF2BDCE91}" dt="2023-04-04T09:06:46.772" v="532" actId="2696"/>
        <pc:sldMkLst>
          <pc:docMk/>
          <pc:sldMk cId="3578752604" sldId="1867"/>
        </pc:sldMkLst>
      </pc:sldChg>
      <pc:sldChg chg="del">
        <pc:chgData name="Kelly Stokes" userId="3e5c5154-569e-4d81-aa91-4f91841cdfa9" providerId="ADAL" clId="{C9883539-8009-40BC-94EA-0DBBF2BDCE91}" dt="2023-04-04T09:06:46.772" v="532" actId="2696"/>
        <pc:sldMkLst>
          <pc:docMk/>
          <pc:sldMk cId="2131650647" sldId="1868"/>
        </pc:sldMkLst>
      </pc:sldChg>
      <pc:sldChg chg="del">
        <pc:chgData name="Kelly Stokes" userId="3e5c5154-569e-4d81-aa91-4f91841cdfa9" providerId="ADAL" clId="{C9883539-8009-40BC-94EA-0DBBF2BDCE91}" dt="2023-04-04T09:06:46.772" v="532" actId="2696"/>
        <pc:sldMkLst>
          <pc:docMk/>
          <pc:sldMk cId="641013027" sldId="1869"/>
        </pc:sldMkLst>
      </pc:sldChg>
      <pc:sldChg chg="del">
        <pc:chgData name="Kelly Stokes" userId="3e5c5154-569e-4d81-aa91-4f91841cdfa9" providerId="ADAL" clId="{C9883539-8009-40BC-94EA-0DBBF2BDCE91}" dt="2023-04-04T09:06:46.772" v="532" actId="2696"/>
        <pc:sldMkLst>
          <pc:docMk/>
          <pc:sldMk cId="2012268642" sldId="1870"/>
        </pc:sldMkLst>
      </pc:sldChg>
      <pc:sldChg chg="del">
        <pc:chgData name="Kelly Stokes" userId="3e5c5154-569e-4d81-aa91-4f91841cdfa9" providerId="ADAL" clId="{C9883539-8009-40BC-94EA-0DBBF2BDCE91}" dt="2023-04-04T09:06:46.772" v="532" actId="2696"/>
        <pc:sldMkLst>
          <pc:docMk/>
          <pc:sldMk cId="863112521" sldId="1871"/>
        </pc:sldMkLst>
      </pc:sldChg>
      <pc:sldChg chg="del">
        <pc:chgData name="Kelly Stokes" userId="3e5c5154-569e-4d81-aa91-4f91841cdfa9" providerId="ADAL" clId="{C9883539-8009-40BC-94EA-0DBBF2BDCE91}" dt="2023-04-04T09:06:46.772" v="532" actId="2696"/>
        <pc:sldMkLst>
          <pc:docMk/>
          <pc:sldMk cId="1832432828" sldId="1872"/>
        </pc:sldMkLst>
      </pc:sldChg>
      <pc:sldChg chg="del">
        <pc:chgData name="Kelly Stokes" userId="3e5c5154-569e-4d81-aa91-4f91841cdfa9" providerId="ADAL" clId="{C9883539-8009-40BC-94EA-0DBBF2BDCE91}" dt="2023-04-04T09:06:46.772" v="532" actId="2696"/>
        <pc:sldMkLst>
          <pc:docMk/>
          <pc:sldMk cId="1068325251" sldId="1873"/>
        </pc:sldMkLst>
      </pc:sldChg>
      <pc:sldChg chg="del">
        <pc:chgData name="Kelly Stokes" userId="3e5c5154-569e-4d81-aa91-4f91841cdfa9" providerId="ADAL" clId="{C9883539-8009-40BC-94EA-0DBBF2BDCE91}" dt="2023-04-04T09:06:46.772" v="532" actId="2696"/>
        <pc:sldMkLst>
          <pc:docMk/>
          <pc:sldMk cId="3790256640" sldId="1874"/>
        </pc:sldMkLst>
      </pc:sldChg>
      <pc:sldChg chg="del">
        <pc:chgData name="Kelly Stokes" userId="3e5c5154-569e-4d81-aa91-4f91841cdfa9" providerId="ADAL" clId="{C9883539-8009-40BC-94EA-0DBBF2BDCE91}" dt="2023-04-04T09:06:46.772" v="532" actId="2696"/>
        <pc:sldMkLst>
          <pc:docMk/>
          <pc:sldMk cId="3584811634" sldId="1875"/>
        </pc:sldMkLst>
      </pc:sldChg>
      <pc:sldChg chg="del">
        <pc:chgData name="Kelly Stokes" userId="3e5c5154-569e-4d81-aa91-4f91841cdfa9" providerId="ADAL" clId="{C9883539-8009-40BC-94EA-0DBBF2BDCE91}" dt="2023-04-04T09:06:46.772" v="532" actId="2696"/>
        <pc:sldMkLst>
          <pc:docMk/>
          <pc:sldMk cId="3343746862" sldId="1876"/>
        </pc:sldMkLst>
      </pc:sldChg>
      <pc:sldChg chg="del">
        <pc:chgData name="Kelly Stokes" userId="3e5c5154-569e-4d81-aa91-4f91841cdfa9" providerId="ADAL" clId="{C9883539-8009-40BC-94EA-0DBBF2BDCE91}" dt="2023-04-04T09:06:46.772" v="532" actId="2696"/>
        <pc:sldMkLst>
          <pc:docMk/>
          <pc:sldMk cId="688959425" sldId="1877"/>
        </pc:sldMkLst>
      </pc:sldChg>
      <pc:sldChg chg="del">
        <pc:chgData name="Kelly Stokes" userId="3e5c5154-569e-4d81-aa91-4f91841cdfa9" providerId="ADAL" clId="{C9883539-8009-40BC-94EA-0DBBF2BDCE91}" dt="2023-04-04T09:06:46.772" v="532" actId="2696"/>
        <pc:sldMkLst>
          <pc:docMk/>
          <pc:sldMk cId="1131546557" sldId="1878"/>
        </pc:sldMkLst>
      </pc:sldChg>
      <pc:sldChg chg="del">
        <pc:chgData name="Kelly Stokes" userId="3e5c5154-569e-4d81-aa91-4f91841cdfa9" providerId="ADAL" clId="{C9883539-8009-40BC-94EA-0DBBF2BDCE91}" dt="2023-04-04T09:06:46.772" v="532" actId="2696"/>
        <pc:sldMkLst>
          <pc:docMk/>
          <pc:sldMk cId="4269685368" sldId="1879"/>
        </pc:sldMkLst>
      </pc:sldChg>
      <pc:sldChg chg="del">
        <pc:chgData name="Kelly Stokes" userId="3e5c5154-569e-4d81-aa91-4f91841cdfa9" providerId="ADAL" clId="{C9883539-8009-40BC-94EA-0DBBF2BDCE91}" dt="2023-04-04T09:06:46.772" v="532" actId="2696"/>
        <pc:sldMkLst>
          <pc:docMk/>
          <pc:sldMk cId="1254171064" sldId="1880"/>
        </pc:sldMkLst>
      </pc:sldChg>
      <pc:sldChg chg="del">
        <pc:chgData name="Kelly Stokes" userId="3e5c5154-569e-4d81-aa91-4f91841cdfa9" providerId="ADAL" clId="{C9883539-8009-40BC-94EA-0DBBF2BDCE91}" dt="2023-04-04T09:06:46.772" v="532" actId="2696"/>
        <pc:sldMkLst>
          <pc:docMk/>
          <pc:sldMk cId="588173670" sldId="1881"/>
        </pc:sldMkLst>
      </pc:sldChg>
      <pc:sldChg chg="del">
        <pc:chgData name="Kelly Stokes" userId="3e5c5154-569e-4d81-aa91-4f91841cdfa9" providerId="ADAL" clId="{C9883539-8009-40BC-94EA-0DBBF2BDCE91}" dt="2023-04-04T09:06:46.772" v="532" actId="2696"/>
        <pc:sldMkLst>
          <pc:docMk/>
          <pc:sldMk cId="3705900781" sldId="1882"/>
        </pc:sldMkLst>
      </pc:sldChg>
      <pc:sldChg chg="del">
        <pc:chgData name="Kelly Stokes" userId="3e5c5154-569e-4d81-aa91-4f91841cdfa9" providerId="ADAL" clId="{C9883539-8009-40BC-94EA-0DBBF2BDCE91}" dt="2023-04-04T09:06:46.772" v="532" actId="2696"/>
        <pc:sldMkLst>
          <pc:docMk/>
          <pc:sldMk cId="232818227" sldId="1883"/>
        </pc:sldMkLst>
      </pc:sldChg>
      <pc:sldChg chg="del">
        <pc:chgData name="Kelly Stokes" userId="3e5c5154-569e-4d81-aa91-4f91841cdfa9" providerId="ADAL" clId="{C9883539-8009-40BC-94EA-0DBBF2BDCE91}" dt="2023-04-04T09:06:46.772" v="532" actId="2696"/>
        <pc:sldMkLst>
          <pc:docMk/>
          <pc:sldMk cId="4236162142" sldId="1884"/>
        </pc:sldMkLst>
      </pc:sldChg>
      <pc:sldChg chg="del">
        <pc:chgData name="Kelly Stokes" userId="3e5c5154-569e-4d81-aa91-4f91841cdfa9" providerId="ADAL" clId="{C9883539-8009-40BC-94EA-0DBBF2BDCE91}" dt="2023-04-04T09:06:46.772" v="532" actId="2696"/>
        <pc:sldMkLst>
          <pc:docMk/>
          <pc:sldMk cId="1725184379" sldId="1885"/>
        </pc:sldMkLst>
      </pc:sldChg>
      <pc:sldChg chg="del">
        <pc:chgData name="Kelly Stokes" userId="3e5c5154-569e-4d81-aa91-4f91841cdfa9" providerId="ADAL" clId="{C9883539-8009-40BC-94EA-0DBBF2BDCE91}" dt="2023-04-04T09:06:46.772" v="532" actId="2696"/>
        <pc:sldMkLst>
          <pc:docMk/>
          <pc:sldMk cId="1710798473" sldId="1886"/>
        </pc:sldMkLst>
      </pc:sldChg>
      <pc:sldChg chg="del">
        <pc:chgData name="Kelly Stokes" userId="3e5c5154-569e-4d81-aa91-4f91841cdfa9" providerId="ADAL" clId="{C9883539-8009-40BC-94EA-0DBBF2BDCE91}" dt="2023-04-04T09:06:46.772" v="532" actId="2696"/>
        <pc:sldMkLst>
          <pc:docMk/>
          <pc:sldMk cId="3712446363" sldId="1887"/>
        </pc:sldMkLst>
      </pc:sldChg>
      <pc:sldChg chg="addSp delSp modSp add mod modAnim">
        <pc:chgData name="Kelly Stokes" userId="3e5c5154-569e-4d81-aa91-4f91841cdfa9" providerId="ADAL" clId="{C9883539-8009-40BC-94EA-0DBBF2BDCE91}" dt="2023-04-04T08:51:54.018" v="230" actId="20577"/>
        <pc:sldMkLst>
          <pc:docMk/>
          <pc:sldMk cId="2462957756" sldId="1897"/>
        </pc:sldMkLst>
        <pc:spChg chg="mod">
          <ac:chgData name="Kelly Stokes" userId="3e5c5154-569e-4d81-aa91-4f91841cdfa9" providerId="ADAL" clId="{C9883539-8009-40BC-94EA-0DBBF2BDCE91}" dt="2023-04-04T08:51:25.832" v="201" actId="313"/>
          <ac:spMkLst>
            <pc:docMk/>
            <pc:sldMk cId="2462957756" sldId="1897"/>
            <ac:spMk id="2" creationId="{52DA34BA-82FC-47C5-BCE1-BB65E08B92A1}"/>
          </ac:spMkLst>
        </pc:spChg>
        <pc:spChg chg="mod">
          <ac:chgData name="Kelly Stokes" userId="3e5c5154-569e-4d81-aa91-4f91841cdfa9" providerId="ADAL" clId="{C9883539-8009-40BC-94EA-0DBBF2BDCE91}" dt="2023-04-04T08:49:03.962" v="55" actId="20577"/>
          <ac:spMkLst>
            <pc:docMk/>
            <pc:sldMk cId="2462957756" sldId="1897"/>
            <ac:spMk id="3" creationId="{3F0AFBDF-2239-2F69-F663-1F905F617C4C}"/>
          </ac:spMkLst>
        </pc:spChg>
        <pc:spChg chg="add del">
          <ac:chgData name="Kelly Stokes" userId="3e5c5154-569e-4d81-aa91-4f91841cdfa9" providerId="ADAL" clId="{C9883539-8009-40BC-94EA-0DBBF2BDCE91}" dt="2023-04-04T08:49:23.628" v="163" actId="22"/>
          <ac:spMkLst>
            <pc:docMk/>
            <pc:sldMk cId="2462957756" sldId="1897"/>
            <ac:spMk id="5" creationId="{2EB5D1C6-D9A8-F4F5-573D-C74956EC94EC}"/>
          </ac:spMkLst>
        </pc:spChg>
        <pc:spChg chg="add mod">
          <ac:chgData name="Kelly Stokes" userId="3e5c5154-569e-4d81-aa91-4f91841cdfa9" providerId="ADAL" clId="{C9883539-8009-40BC-94EA-0DBBF2BDCE91}" dt="2023-04-04T08:51:54.018" v="230" actId="20577"/>
          <ac:spMkLst>
            <pc:docMk/>
            <pc:sldMk cId="2462957756" sldId="1897"/>
            <ac:spMk id="7" creationId="{059A0F0C-D116-7E3A-9204-051C4FBCC1EF}"/>
          </ac:spMkLst>
        </pc:spChg>
      </pc:sldChg>
      <pc:sldChg chg="modSp add">
        <pc:chgData name="Kelly Stokes" userId="3e5c5154-569e-4d81-aa91-4f91841cdfa9" providerId="ADAL" clId="{C9883539-8009-40BC-94EA-0DBBF2BDCE91}" dt="2023-04-04T08:54:03.098" v="300" actId="20577"/>
        <pc:sldMkLst>
          <pc:docMk/>
          <pc:sldMk cId="3813122667" sldId="1898"/>
        </pc:sldMkLst>
        <pc:spChg chg="mod">
          <ac:chgData name="Kelly Stokes" userId="3e5c5154-569e-4d81-aa91-4f91841cdfa9" providerId="ADAL" clId="{C9883539-8009-40BC-94EA-0DBBF2BDCE91}" dt="2023-04-04T08:54:03.098" v="300" actId="20577"/>
          <ac:spMkLst>
            <pc:docMk/>
            <pc:sldMk cId="3813122667" sldId="1898"/>
            <ac:spMk id="2" creationId="{52DA34BA-82FC-47C5-BCE1-BB65E08B92A1}"/>
          </ac:spMkLst>
        </pc:spChg>
      </pc:sldChg>
      <pc:sldChg chg="modSp add">
        <pc:chgData name="Kelly Stokes" userId="3e5c5154-569e-4d81-aa91-4f91841cdfa9" providerId="ADAL" clId="{C9883539-8009-40BC-94EA-0DBBF2BDCE91}" dt="2023-04-04T08:53:44.504" v="286" actId="20577"/>
        <pc:sldMkLst>
          <pc:docMk/>
          <pc:sldMk cId="679491194" sldId="1899"/>
        </pc:sldMkLst>
        <pc:spChg chg="mod">
          <ac:chgData name="Kelly Stokes" userId="3e5c5154-569e-4d81-aa91-4f91841cdfa9" providerId="ADAL" clId="{C9883539-8009-40BC-94EA-0DBBF2BDCE91}" dt="2023-04-04T08:53:44.504" v="286" actId="20577"/>
          <ac:spMkLst>
            <pc:docMk/>
            <pc:sldMk cId="679491194" sldId="1899"/>
            <ac:spMk id="2" creationId="{52DA34BA-82FC-47C5-BCE1-BB65E08B92A1}"/>
          </ac:spMkLst>
        </pc:spChg>
      </pc:sldChg>
      <pc:sldChg chg="modSp add ord">
        <pc:chgData name="Kelly Stokes" userId="3e5c5154-569e-4d81-aa91-4f91841cdfa9" providerId="ADAL" clId="{C9883539-8009-40BC-94EA-0DBBF2BDCE91}" dt="2023-04-04T08:55:49.548" v="367"/>
        <pc:sldMkLst>
          <pc:docMk/>
          <pc:sldMk cId="995565195" sldId="1900"/>
        </pc:sldMkLst>
        <pc:spChg chg="mod">
          <ac:chgData name="Kelly Stokes" userId="3e5c5154-569e-4d81-aa91-4f91841cdfa9" providerId="ADAL" clId="{C9883539-8009-40BC-94EA-0DBBF2BDCE91}" dt="2023-04-04T08:55:36.563" v="366" actId="20577"/>
          <ac:spMkLst>
            <pc:docMk/>
            <pc:sldMk cId="995565195" sldId="1900"/>
            <ac:spMk id="2" creationId="{52DA34BA-82FC-47C5-BCE1-BB65E08B92A1}"/>
          </ac:spMkLst>
        </pc:spChg>
        <pc:spChg chg="mod">
          <ac:chgData name="Kelly Stokes" userId="3e5c5154-569e-4d81-aa91-4f91841cdfa9" providerId="ADAL" clId="{C9883539-8009-40BC-94EA-0DBBF2BDCE91}" dt="2023-04-04T08:55:49.548" v="367"/>
          <ac:spMkLst>
            <pc:docMk/>
            <pc:sldMk cId="995565195" sldId="1900"/>
            <ac:spMk id="12" creationId="{E384BFF7-3319-CAE2-192F-C4DCBBBBFCCA}"/>
          </ac:spMkLst>
        </pc:spChg>
      </pc:sldChg>
      <pc:sldChg chg="modSp add">
        <pc:chgData name="Kelly Stokes" userId="3e5c5154-569e-4d81-aa91-4f91841cdfa9" providerId="ADAL" clId="{C9883539-8009-40BC-94EA-0DBBF2BDCE91}" dt="2023-04-04T08:56:03.592" v="368"/>
        <pc:sldMkLst>
          <pc:docMk/>
          <pc:sldMk cId="4173661633" sldId="1901"/>
        </pc:sldMkLst>
        <pc:spChg chg="mod">
          <ac:chgData name="Kelly Stokes" userId="3e5c5154-569e-4d81-aa91-4f91841cdfa9" providerId="ADAL" clId="{C9883539-8009-40BC-94EA-0DBBF2BDCE91}" dt="2023-04-04T08:55:28.056" v="358" actId="20577"/>
          <ac:spMkLst>
            <pc:docMk/>
            <pc:sldMk cId="4173661633" sldId="1901"/>
            <ac:spMk id="2" creationId="{52DA34BA-82FC-47C5-BCE1-BB65E08B92A1}"/>
          </ac:spMkLst>
        </pc:spChg>
        <pc:spChg chg="mod">
          <ac:chgData name="Kelly Stokes" userId="3e5c5154-569e-4d81-aa91-4f91841cdfa9" providerId="ADAL" clId="{C9883539-8009-40BC-94EA-0DBBF2BDCE91}" dt="2023-04-04T08:56:03.592" v="368"/>
          <ac:spMkLst>
            <pc:docMk/>
            <pc:sldMk cId="4173661633" sldId="1901"/>
            <ac:spMk id="12" creationId="{E384BFF7-3319-CAE2-192F-C4DCBBBBFCCA}"/>
          </ac:spMkLst>
        </pc:spChg>
      </pc:sldChg>
      <pc:sldChg chg="addSp delSp modSp add modAnim">
        <pc:chgData name="Kelly Stokes" userId="3e5c5154-569e-4d81-aa91-4f91841cdfa9" providerId="ADAL" clId="{C9883539-8009-40BC-94EA-0DBBF2BDCE91}" dt="2023-04-04T09:02:25.077" v="490"/>
        <pc:sldMkLst>
          <pc:docMk/>
          <pc:sldMk cId="2228366912" sldId="1902"/>
        </pc:sldMkLst>
        <pc:spChg chg="mod">
          <ac:chgData name="Kelly Stokes" userId="3e5c5154-569e-4d81-aa91-4f91841cdfa9" providerId="ADAL" clId="{C9883539-8009-40BC-94EA-0DBBF2BDCE91}" dt="2023-04-04T09:01:35.113" v="474" actId="20577"/>
          <ac:spMkLst>
            <pc:docMk/>
            <pc:sldMk cId="2228366912" sldId="1902"/>
            <ac:spMk id="2" creationId="{52DA34BA-82FC-47C5-BCE1-BB65E08B92A1}"/>
          </ac:spMkLst>
        </pc:spChg>
        <pc:spChg chg="mod">
          <ac:chgData name="Kelly Stokes" userId="3e5c5154-569e-4d81-aa91-4f91841cdfa9" providerId="ADAL" clId="{C9883539-8009-40BC-94EA-0DBBF2BDCE91}" dt="2023-04-04T09:01:40.082" v="483" actId="20577"/>
          <ac:spMkLst>
            <pc:docMk/>
            <pc:sldMk cId="2228366912" sldId="1902"/>
            <ac:spMk id="4" creationId="{C424366C-8EFB-1EF9-3E80-C6EE7BE15FA3}"/>
          </ac:spMkLst>
        </pc:spChg>
        <pc:spChg chg="mod">
          <ac:chgData name="Kelly Stokes" userId="3e5c5154-569e-4d81-aa91-4f91841cdfa9" providerId="ADAL" clId="{C9883539-8009-40BC-94EA-0DBBF2BDCE91}" dt="2023-04-04T09:01:44.728" v="484"/>
          <ac:spMkLst>
            <pc:docMk/>
            <pc:sldMk cId="2228366912" sldId="1902"/>
            <ac:spMk id="8" creationId="{1FCDC8B7-0F0D-46B5-057E-579929B7D816}"/>
          </ac:spMkLst>
        </pc:spChg>
        <pc:picChg chg="del">
          <ac:chgData name="Kelly Stokes" userId="3e5c5154-569e-4d81-aa91-4f91841cdfa9" providerId="ADAL" clId="{C9883539-8009-40BC-94EA-0DBBF2BDCE91}" dt="2023-04-04T09:01:47.112" v="485" actId="478"/>
          <ac:picMkLst>
            <pc:docMk/>
            <pc:sldMk cId="2228366912" sldId="1902"/>
            <ac:picMk id="3074" creationId="{8F0AF4CA-9284-8489-EF96-1668BC24C185}"/>
          </ac:picMkLst>
        </pc:picChg>
        <pc:picChg chg="add mod">
          <ac:chgData name="Kelly Stokes" userId="3e5c5154-569e-4d81-aa91-4f91841cdfa9" providerId="ADAL" clId="{C9883539-8009-40BC-94EA-0DBBF2BDCE91}" dt="2023-04-04T09:02:21.036" v="487" actId="1076"/>
          <ac:picMkLst>
            <pc:docMk/>
            <pc:sldMk cId="2228366912" sldId="1902"/>
            <ac:picMk id="4098" creationId="{0EBFB262-2CE0-E5CA-EE46-15343C19534D}"/>
          </ac:picMkLst>
        </pc:picChg>
      </pc:sldChg>
      <pc:sldChg chg="modSp add mod replId">
        <pc:chgData name="Kelly Stokes" userId="3e5c5154-569e-4d81-aa91-4f91841cdfa9" providerId="ADAL" clId="{C9883539-8009-40BC-94EA-0DBBF2BDCE91}" dt="2023-04-04T09:03:20.857" v="492" actId="1076"/>
        <pc:sldMkLst>
          <pc:docMk/>
          <pc:sldMk cId="679471433" sldId="1903"/>
        </pc:sldMkLst>
        <pc:spChg chg="mod">
          <ac:chgData name="Kelly Stokes" userId="3e5c5154-569e-4d81-aa91-4f91841cdfa9" providerId="ADAL" clId="{C9883539-8009-40BC-94EA-0DBBF2BDCE91}" dt="2023-04-04T09:03:16.055" v="491"/>
          <ac:spMkLst>
            <pc:docMk/>
            <pc:sldMk cId="679471433" sldId="1903"/>
            <ac:spMk id="2" creationId="{52DA34BA-82FC-47C5-BCE1-BB65E08B92A1}"/>
          </ac:spMkLst>
        </pc:spChg>
        <pc:spChg chg="mod">
          <ac:chgData name="Kelly Stokes" userId="3e5c5154-569e-4d81-aa91-4f91841cdfa9" providerId="ADAL" clId="{C9883539-8009-40BC-94EA-0DBBF2BDCE91}" dt="2023-04-04T09:03:20.857" v="492" actId="1076"/>
          <ac:spMkLst>
            <pc:docMk/>
            <pc:sldMk cId="679471433" sldId="1903"/>
            <ac:spMk id="3" creationId="{847A1AC9-9EC9-E1AA-348D-958CE44F2772}"/>
          </ac:spMkLst>
        </pc:spChg>
      </pc:sldChg>
      <pc:sldChg chg="modSp add">
        <pc:chgData name="Kelly Stokes" userId="3e5c5154-569e-4d81-aa91-4f91841cdfa9" providerId="ADAL" clId="{C9883539-8009-40BC-94EA-0DBBF2BDCE91}" dt="2023-04-04T09:03:55.486" v="505"/>
        <pc:sldMkLst>
          <pc:docMk/>
          <pc:sldMk cId="1524177385" sldId="1904"/>
        </pc:sldMkLst>
        <pc:spChg chg="mod">
          <ac:chgData name="Kelly Stokes" userId="3e5c5154-569e-4d81-aa91-4f91841cdfa9" providerId="ADAL" clId="{C9883539-8009-40BC-94EA-0DBBF2BDCE91}" dt="2023-04-04T09:03:35.559" v="500" actId="20577"/>
          <ac:spMkLst>
            <pc:docMk/>
            <pc:sldMk cId="1524177385" sldId="1904"/>
            <ac:spMk id="2" creationId="{52DA34BA-82FC-47C5-BCE1-BB65E08B92A1}"/>
          </ac:spMkLst>
        </pc:spChg>
        <pc:spChg chg="mod">
          <ac:chgData name="Kelly Stokes" userId="3e5c5154-569e-4d81-aa91-4f91841cdfa9" providerId="ADAL" clId="{C9883539-8009-40BC-94EA-0DBBF2BDCE91}" dt="2023-04-04T09:03:51.013" v="504" actId="20577"/>
          <ac:spMkLst>
            <pc:docMk/>
            <pc:sldMk cId="1524177385" sldId="1904"/>
            <ac:spMk id="4" creationId="{C424366C-8EFB-1EF9-3E80-C6EE7BE15FA3}"/>
          </ac:spMkLst>
        </pc:spChg>
        <pc:spChg chg="mod">
          <ac:chgData name="Kelly Stokes" userId="3e5c5154-569e-4d81-aa91-4f91841cdfa9" providerId="ADAL" clId="{C9883539-8009-40BC-94EA-0DBBF2BDCE91}" dt="2023-04-04T09:03:55.486" v="505"/>
          <ac:spMkLst>
            <pc:docMk/>
            <pc:sldMk cId="1524177385" sldId="1904"/>
            <ac:spMk id="8" creationId="{1FCDC8B7-0F0D-46B5-057E-579929B7D816}"/>
          </ac:spMkLst>
        </pc:spChg>
      </pc:sldChg>
      <pc:sldChg chg="modSp add mod replId">
        <pc:chgData name="Kelly Stokes" userId="3e5c5154-569e-4d81-aa91-4f91841cdfa9" providerId="ADAL" clId="{C9883539-8009-40BC-94EA-0DBBF2BDCE91}" dt="2023-04-04T09:04:22.815" v="510" actId="27636"/>
        <pc:sldMkLst>
          <pc:docMk/>
          <pc:sldMk cId="3650807419" sldId="1905"/>
        </pc:sldMkLst>
        <pc:spChg chg="mod">
          <ac:chgData name="Kelly Stokes" userId="3e5c5154-569e-4d81-aa91-4f91841cdfa9" providerId="ADAL" clId="{C9883539-8009-40BC-94EA-0DBBF2BDCE91}" dt="2023-04-04T09:04:12.386" v="507" actId="27636"/>
          <ac:spMkLst>
            <pc:docMk/>
            <pc:sldMk cId="3650807419" sldId="1905"/>
            <ac:spMk id="2" creationId="{52DA34BA-82FC-47C5-BCE1-BB65E08B92A1}"/>
          </ac:spMkLst>
        </pc:spChg>
        <pc:spChg chg="mod">
          <ac:chgData name="Kelly Stokes" userId="3e5c5154-569e-4d81-aa91-4f91841cdfa9" providerId="ADAL" clId="{C9883539-8009-40BC-94EA-0DBBF2BDCE91}" dt="2023-04-04T09:04:22.815" v="510" actId="27636"/>
          <ac:spMkLst>
            <pc:docMk/>
            <pc:sldMk cId="3650807419" sldId="1905"/>
            <ac:spMk id="3" creationId="{847A1AC9-9EC9-E1AA-348D-958CE44F2772}"/>
          </ac:spMkLst>
        </pc:spChg>
      </pc:sldChg>
      <pc:sldChg chg="modSp add mod">
        <pc:chgData name="Kelly Stokes" userId="3e5c5154-569e-4d81-aa91-4f91841cdfa9" providerId="ADAL" clId="{C9883539-8009-40BC-94EA-0DBBF2BDCE91}" dt="2023-04-04T09:05:56.982" v="520" actId="13926"/>
        <pc:sldMkLst>
          <pc:docMk/>
          <pc:sldMk cId="4192812004" sldId="1906"/>
        </pc:sldMkLst>
        <pc:spChg chg="mod">
          <ac:chgData name="Kelly Stokes" userId="3e5c5154-569e-4d81-aa91-4f91841cdfa9" providerId="ADAL" clId="{C9883539-8009-40BC-94EA-0DBBF2BDCE91}" dt="2023-04-04T09:05:56.982" v="520" actId="13926"/>
          <ac:spMkLst>
            <pc:docMk/>
            <pc:sldMk cId="4192812004" sldId="1906"/>
            <ac:spMk id="2" creationId="{52DA34BA-82FC-47C5-BCE1-BB65E08B92A1}"/>
          </ac:spMkLst>
        </pc:spChg>
      </pc:sldChg>
      <pc:sldChg chg="modSp add mod">
        <pc:chgData name="Kelly Stokes" userId="3e5c5154-569e-4d81-aa91-4f91841cdfa9" providerId="ADAL" clId="{C9883539-8009-40BC-94EA-0DBBF2BDCE91}" dt="2023-04-04T09:06:52.319" v="539" actId="20577"/>
        <pc:sldMkLst>
          <pc:docMk/>
          <pc:sldMk cId="995310907" sldId="1907"/>
        </pc:sldMkLst>
        <pc:spChg chg="mod">
          <ac:chgData name="Kelly Stokes" userId="3e5c5154-569e-4d81-aa91-4f91841cdfa9" providerId="ADAL" clId="{C9883539-8009-40BC-94EA-0DBBF2BDCE91}" dt="2023-04-04T09:06:52.319" v="539" actId="20577"/>
          <ac:spMkLst>
            <pc:docMk/>
            <pc:sldMk cId="995310907" sldId="1907"/>
            <ac:spMk id="2" creationId="{02FB8773-AD3E-2543-510F-CEE32E75C793}"/>
          </ac:spMkLst>
        </pc:spChg>
      </pc:sldChg>
      <pc:sldChg chg="modSp add mod">
        <pc:chgData name="Kelly Stokes" userId="3e5c5154-569e-4d81-aa91-4f91841cdfa9" providerId="ADAL" clId="{C9883539-8009-40BC-94EA-0DBBF2BDCE91}" dt="2023-04-04T09:06:59.404" v="549" actId="20577"/>
        <pc:sldMkLst>
          <pc:docMk/>
          <pc:sldMk cId="3832053532" sldId="1908"/>
        </pc:sldMkLst>
        <pc:spChg chg="mod">
          <ac:chgData name="Kelly Stokes" userId="3e5c5154-569e-4d81-aa91-4f91841cdfa9" providerId="ADAL" clId="{C9883539-8009-40BC-94EA-0DBBF2BDCE91}" dt="2023-04-04T09:06:59.404" v="549" actId="20577"/>
          <ac:spMkLst>
            <pc:docMk/>
            <pc:sldMk cId="3832053532" sldId="1908"/>
            <ac:spMk id="2" creationId="{02FB8773-AD3E-2543-510F-CEE32E75C793}"/>
          </ac:spMkLst>
        </pc:spChg>
      </pc:sldChg>
      <pc:sldChg chg="modSp mod">
        <pc:chgData name="Kelly Stokes" userId="3e5c5154-569e-4d81-aa91-4f91841cdfa9" providerId="ADAL" clId="{C9883539-8009-40BC-94EA-0DBBF2BDCE91}" dt="2023-04-04T09:09:33.165" v="569" actId="20577"/>
        <pc:sldMkLst>
          <pc:docMk/>
          <pc:sldMk cId="3274125968" sldId="1916"/>
        </pc:sldMkLst>
        <pc:spChg chg="mod">
          <ac:chgData name="Kelly Stokes" userId="3e5c5154-569e-4d81-aa91-4f91841cdfa9" providerId="ADAL" clId="{C9883539-8009-40BC-94EA-0DBBF2BDCE91}" dt="2023-04-04T09:09:33.165" v="569" actId="20577"/>
          <ac:spMkLst>
            <pc:docMk/>
            <pc:sldMk cId="3274125968" sldId="1916"/>
            <ac:spMk id="2" creationId="{52DA34BA-82FC-47C5-BCE1-BB65E08B92A1}"/>
          </ac:spMkLst>
        </pc:spChg>
      </pc:sldChg>
      <pc:sldChg chg="del">
        <pc:chgData name="Kelly Stokes" userId="3e5c5154-569e-4d81-aa91-4f91841cdfa9" providerId="ADAL" clId="{C9883539-8009-40BC-94EA-0DBBF2BDCE91}" dt="2023-04-04T09:09:52.376" v="570" actId="2696"/>
        <pc:sldMkLst>
          <pc:docMk/>
          <pc:sldMk cId="119630500" sldId="1925"/>
        </pc:sldMkLst>
      </pc:sldChg>
      <pc:sldChg chg="ord">
        <pc:chgData name="Kelly Stokes" userId="3e5c5154-569e-4d81-aa91-4f91841cdfa9" providerId="ADAL" clId="{C9883539-8009-40BC-94EA-0DBBF2BDCE91}" dt="2023-04-04T09:10:03.303" v="572"/>
        <pc:sldMkLst>
          <pc:docMk/>
          <pc:sldMk cId="511410893" sldId="1926"/>
        </pc:sldMkLst>
      </pc:sldChg>
      <pc:sldChg chg="ord">
        <pc:chgData name="Kelly Stokes" userId="3e5c5154-569e-4d81-aa91-4f91841cdfa9" providerId="ADAL" clId="{C9883539-8009-40BC-94EA-0DBBF2BDCE91}" dt="2023-04-04T09:10:03.303" v="572"/>
        <pc:sldMkLst>
          <pc:docMk/>
          <pc:sldMk cId="4035587280" sldId="1927"/>
        </pc:sldMkLst>
      </pc:sldChg>
      <pc:sldChg chg="modSp add mod">
        <pc:chgData name="Kelly Stokes" userId="3e5c5154-569e-4d81-aa91-4f91841cdfa9" providerId="ADAL" clId="{C9883539-8009-40BC-94EA-0DBBF2BDCE91}" dt="2023-04-04T09:12:59.393" v="725" actId="20577"/>
        <pc:sldMkLst>
          <pc:docMk/>
          <pc:sldMk cId="892695219" sldId="1928"/>
        </pc:sldMkLst>
        <pc:spChg chg="mod">
          <ac:chgData name="Kelly Stokes" userId="3e5c5154-569e-4d81-aa91-4f91841cdfa9" providerId="ADAL" clId="{C9883539-8009-40BC-94EA-0DBBF2BDCE91}" dt="2023-04-04T09:12:59.393" v="725" actId="20577"/>
          <ac:spMkLst>
            <pc:docMk/>
            <pc:sldMk cId="892695219" sldId="1928"/>
            <ac:spMk id="2" creationId="{52DA34BA-82FC-47C5-BCE1-BB65E08B92A1}"/>
          </ac:spMkLst>
        </pc:spChg>
      </pc:sldChg>
      <pc:sldChg chg="modSp add mod">
        <pc:chgData name="Kelly Stokes" userId="3e5c5154-569e-4d81-aa91-4f91841cdfa9" providerId="ADAL" clId="{C9883539-8009-40BC-94EA-0DBBF2BDCE91}" dt="2023-04-04T09:12:51.166" v="714" actId="20577"/>
        <pc:sldMkLst>
          <pc:docMk/>
          <pc:sldMk cId="2913207882" sldId="1929"/>
        </pc:sldMkLst>
        <pc:spChg chg="mod">
          <ac:chgData name="Kelly Stokes" userId="3e5c5154-569e-4d81-aa91-4f91841cdfa9" providerId="ADAL" clId="{C9883539-8009-40BC-94EA-0DBBF2BDCE91}" dt="2023-04-04T09:12:51.166" v="714" actId="20577"/>
          <ac:spMkLst>
            <pc:docMk/>
            <pc:sldMk cId="2913207882" sldId="1929"/>
            <ac:spMk id="2" creationId="{52DA34BA-82FC-47C5-BCE1-BB65E08B92A1}"/>
          </ac:spMkLst>
        </pc:spChg>
      </pc:sldChg>
      <pc:sldChg chg="modSp add mod">
        <pc:chgData name="Kelly Stokes" userId="3e5c5154-569e-4d81-aa91-4f91841cdfa9" providerId="ADAL" clId="{C9883539-8009-40BC-94EA-0DBBF2BDCE91}" dt="2023-04-04T09:16:29.874" v="757" actId="1076"/>
        <pc:sldMkLst>
          <pc:docMk/>
          <pc:sldMk cId="1560143253" sldId="1930"/>
        </pc:sldMkLst>
        <pc:spChg chg="mod">
          <ac:chgData name="Kelly Stokes" userId="3e5c5154-569e-4d81-aa91-4f91841cdfa9" providerId="ADAL" clId="{C9883539-8009-40BC-94EA-0DBBF2BDCE91}" dt="2023-04-04T09:16:26.292" v="756"/>
          <ac:spMkLst>
            <pc:docMk/>
            <pc:sldMk cId="1560143253" sldId="1930"/>
            <ac:spMk id="2" creationId="{02FB8773-AD3E-2543-510F-CEE32E75C793}"/>
          </ac:spMkLst>
        </pc:spChg>
        <pc:spChg chg="mod">
          <ac:chgData name="Kelly Stokes" userId="3e5c5154-569e-4d81-aa91-4f91841cdfa9" providerId="ADAL" clId="{C9883539-8009-40BC-94EA-0DBBF2BDCE91}" dt="2023-04-04T09:16:09.166" v="754"/>
          <ac:spMkLst>
            <pc:docMk/>
            <pc:sldMk cId="1560143253" sldId="1930"/>
            <ac:spMk id="3" creationId="{E500F0D3-C8EE-77CA-D8A5-2252D46724AA}"/>
          </ac:spMkLst>
        </pc:spChg>
        <pc:spChg chg="mod">
          <ac:chgData name="Kelly Stokes" userId="3e5c5154-569e-4d81-aa91-4f91841cdfa9" providerId="ADAL" clId="{C9883539-8009-40BC-94EA-0DBBF2BDCE91}" dt="2023-04-04T09:16:12.499" v="755" actId="1076"/>
          <ac:spMkLst>
            <pc:docMk/>
            <pc:sldMk cId="1560143253" sldId="1930"/>
            <ac:spMk id="4" creationId="{B5313488-7E4A-79E2-52CD-B230AB2EBC8A}"/>
          </ac:spMkLst>
        </pc:spChg>
        <pc:spChg chg="mod">
          <ac:chgData name="Kelly Stokes" userId="3e5c5154-569e-4d81-aa91-4f91841cdfa9" providerId="ADAL" clId="{C9883539-8009-40BC-94EA-0DBBF2BDCE91}" dt="2023-04-04T09:16:29.874" v="757" actId="1076"/>
          <ac:spMkLst>
            <pc:docMk/>
            <pc:sldMk cId="1560143253" sldId="1930"/>
            <ac:spMk id="5" creationId="{E02A7888-AA45-7396-3E3D-4AC6E69CC2E9}"/>
          </ac:spMkLst>
        </pc:spChg>
      </pc:sldChg>
      <pc:sldChg chg="modSp add mod">
        <pc:chgData name="Kelly Stokes" userId="3e5c5154-569e-4d81-aa91-4f91841cdfa9" providerId="ADAL" clId="{C9883539-8009-40BC-94EA-0DBBF2BDCE91}" dt="2023-04-04T09:15:55.115" v="753" actId="14100"/>
        <pc:sldMkLst>
          <pc:docMk/>
          <pc:sldMk cId="2830176887" sldId="1931"/>
        </pc:sldMkLst>
        <pc:spChg chg="mod">
          <ac:chgData name="Kelly Stokes" userId="3e5c5154-569e-4d81-aa91-4f91841cdfa9" providerId="ADAL" clId="{C9883539-8009-40BC-94EA-0DBBF2BDCE91}" dt="2023-04-04T09:15:45.102" v="751"/>
          <ac:spMkLst>
            <pc:docMk/>
            <pc:sldMk cId="2830176887" sldId="1931"/>
            <ac:spMk id="2" creationId="{02FB8773-AD3E-2543-510F-CEE32E75C793}"/>
          </ac:spMkLst>
        </pc:spChg>
        <pc:spChg chg="mod">
          <ac:chgData name="Kelly Stokes" userId="3e5c5154-569e-4d81-aa91-4f91841cdfa9" providerId="ADAL" clId="{C9883539-8009-40BC-94EA-0DBBF2BDCE91}" dt="2023-04-04T09:15:25.349" v="749"/>
          <ac:spMkLst>
            <pc:docMk/>
            <pc:sldMk cId="2830176887" sldId="1931"/>
            <ac:spMk id="3" creationId="{E500F0D3-C8EE-77CA-D8A5-2252D46724AA}"/>
          </ac:spMkLst>
        </pc:spChg>
        <pc:spChg chg="mod">
          <ac:chgData name="Kelly Stokes" userId="3e5c5154-569e-4d81-aa91-4f91841cdfa9" providerId="ADAL" clId="{C9883539-8009-40BC-94EA-0DBBF2BDCE91}" dt="2023-04-04T09:15:30.433" v="750" actId="1076"/>
          <ac:spMkLst>
            <pc:docMk/>
            <pc:sldMk cId="2830176887" sldId="1931"/>
            <ac:spMk id="4" creationId="{B5313488-7E4A-79E2-52CD-B230AB2EBC8A}"/>
          </ac:spMkLst>
        </pc:spChg>
        <pc:spChg chg="mod">
          <ac:chgData name="Kelly Stokes" userId="3e5c5154-569e-4d81-aa91-4f91841cdfa9" providerId="ADAL" clId="{C9883539-8009-40BC-94EA-0DBBF2BDCE91}" dt="2023-04-04T09:15:55.115" v="753" actId="14100"/>
          <ac:spMkLst>
            <pc:docMk/>
            <pc:sldMk cId="2830176887" sldId="1931"/>
            <ac:spMk id="5" creationId="{E02A7888-AA45-7396-3E3D-4AC6E69CC2E9}"/>
          </ac:spMkLst>
        </pc:spChg>
      </pc:sldChg>
      <pc:sldChg chg="addSp modSp new mod">
        <pc:chgData name="Kelly Stokes" userId="3e5c5154-569e-4d81-aa91-4f91841cdfa9" providerId="ADAL" clId="{C9883539-8009-40BC-94EA-0DBBF2BDCE91}" dt="2023-04-04T09:30:08.621" v="765" actId="1076"/>
        <pc:sldMkLst>
          <pc:docMk/>
          <pc:sldMk cId="181934149" sldId="1932"/>
        </pc:sldMkLst>
        <pc:picChg chg="add mod">
          <ac:chgData name="Kelly Stokes" userId="3e5c5154-569e-4d81-aa91-4f91841cdfa9" providerId="ADAL" clId="{C9883539-8009-40BC-94EA-0DBBF2BDCE91}" dt="2023-04-04T09:29:54.796" v="761" actId="14100"/>
          <ac:picMkLst>
            <pc:docMk/>
            <pc:sldMk cId="181934149" sldId="1932"/>
            <ac:picMk id="2" creationId="{109CE1E1-F2F9-B3C3-B97B-3A1966F8254A}"/>
          </ac:picMkLst>
        </pc:picChg>
        <pc:picChg chg="add mod">
          <ac:chgData name="Kelly Stokes" userId="3e5c5154-569e-4d81-aa91-4f91841cdfa9" providerId="ADAL" clId="{C9883539-8009-40BC-94EA-0DBBF2BDCE91}" dt="2023-04-04T09:30:08.621" v="765" actId="1076"/>
          <ac:picMkLst>
            <pc:docMk/>
            <pc:sldMk cId="181934149" sldId="1932"/>
            <ac:picMk id="3" creationId="{92B9FF4B-3F62-973C-E661-C7B9C9667277}"/>
          </ac:picMkLst>
        </pc:picChg>
      </pc:sldChg>
      <pc:sldChg chg="addSp modSp new mod">
        <pc:chgData name="Kelly Stokes" userId="3e5c5154-569e-4d81-aa91-4f91841cdfa9" providerId="ADAL" clId="{C9883539-8009-40BC-94EA-0DBBF2BDCE91}" dt="2023-04-04T09:30:39.145" v="775" actId="1076"/>
        <pc:sldMkLst>
          <pc:docMk/>
          <pc:sldMk cId="2148520009" sldId="1933"/>
        </pc:sldMkLst>
        <pc:picChg chg="add mod">
          <ac:chgData name="Kelly Stokes" userId="3e5c5154-569e-4d81-aa91-4f91841cdfa9" providerId="ADAL" clId="{C9883539-8009-40BC-94EA-0DBBF2BDCE91}" dt="2023-04-04T09:30:27.416" v="772" actId="1076"/>
          <ac:picMkLst>
            <pc:docMk/>
            <pc:sldMk cId="2148520009" sldId="1933"/>
            <ac:picMk id="2" creationId="{FD2DABC7-542C-3A21-77BD-B2D2CD34ED08}"/>
          </ac:picMkLst>
        </pc:picChg>
        <pc:picChg chg="add mod">
          <ac:chgData name="Kelly Stokes" userId="3e5c5154-569e-4d81-aa91-4f91841cdfa9" providerId="ADAL" clId="{C9883539-8009-40BC-94EA-0DBBF2BDCE91}" dt="2023-04-04T09:30:39.145" v="775" actId="1076"/>
          <ac:picMkLst>
            <pc:docMk/>
            <pc:sldMk cId="2148520009" sldId="1933"/>
            <ac:picMk id="3" creationId="{ADB5C514-A3B7-6643-6170-283F08F41884}"/>
          </ac:picMkLst>
        </pc:picChg>
      </pc:sldChg>
      <pc:sldChg chg="del">
        <pc:chgData name="Kelly Stokes" userId="3e5c5154-569e-4d81-aa91-4f91841cdfa9" providerId="ADAL" clId="{C9883539-8009-40BC-94EA-0DBBF2BDCE91}" dt="2023-04-04T11:22:32.794" v="832" actId="2696"/>
        <pc:sldMkLst>
          <pc:docMk/>
          <pc:sldMk cId="2937913545" sldId="1940"/>
        </pc:sldMkLst>
      </pc:sldChg>
      <pc:sldChg chg="del">
        <pc:chgData name="Kelly Stokes" userId="3e5c5154-569e-4d81-aa91-4f91841cdfa9" providerId="ADAL" clId="{C9883539-8009-40BC-94EA-0DBBF2BDCE91}" dt="2023-04-04T11:22:32.794" v="832" actId="2696"/>
        <pc:sldMkLst>
          <pc:docMk/>
          <pc:sldMk cId="4072200648" sldId="1941"/>
        </pc:sldMkLst>
      </pc:sldChg>
      <pc:sldChg chg="del">
        <pc:chgData name="Kelly Stokes" userId="3e5c5154-569e-4d81-aa91-4f91841cdfa9" providerId="ADAL" clId="{C9883539-8009-40BC-94EA-0DBBF2BDCE91}" dt="2023-04-04T11:22:32.794" v="832" actId="2696"/>
        <pc:sldMkLst>
          <pc:docMk/>
          <pc:sldMk cId="3669898363" sldId="1942"/>
        </pc:sldMkLst>
      </pc:sldChg>
      <pc:sldChg chg="modSp">
        <pc:chgData name="Kelly Stokes" userId="3e5c5154-569e-4d81-aa91-4f91841cdfa9" providerId="ADAL" clId="{C9883539-8009-40BC-94EA-0DBBF2BDCE91}" dt="2023-04-04T11:24:06.431" v="850" actId="20577"/>
        <pc:sldMkLst>
          <pc:docMk/>
          <pc:sldMk cId="1542360489" sldId="1947"/>
        </pc:sldMkLst>
        <pc:spChg chg="mod">
          <ac:chgData name="Kelly Stokes" userId="3e5c5154-569e-4d81-aa91-4f91841cdfa9" providerId="ADAL" clId="{C9883539-8009-40BC-94EA-0DBBF2BDCE91}" dt="2023-04-04T11:24:06.431" v="850" actId="20577"/>
          <ac:spMkLst>
            <pc:docMk/>
            <pc:sldMk cId="1542360489" sldId="1947"/>
            <ac:spMk id="2" creationId="{52DA34BA-82FC-47C5-BCE1-BB65E08B92A1}"/>
          </ac:spMkLst>
        </pc:spChg>
      </pc:sldChg>
      <pc:sldChg chg="modSp">
        <pc:chgData name="Kelly Stokes" userId="3e5c5154-569e-4d81-aa91-4f91841cdfa9" providerId="ADAL" clId="{C9883539-8009-40BC-94EA-0DBBF2BDCE91}" dt="2023-04-04T11:24:11.749" v="856" actId="20577"/>
        <pc:sldMkLst>
          <pc:docMk/>
          <pc:sldMk cId="2013703145" sldId="1948"/>
        </pc:sldMkLst>
        <pc:spChg chg="mod">
          <ac:chgData name="Kelly Stokes" userId="3e5c5154-569e-4d81-aa91-4f91841cdfa9" providerId="ADAL" clId="{C9883539-8009-40BC-94EA-0DBBF2BDCE91}" dt="2023-04-04T11:24:11.749" v="856" actId="20577"/>
          <ac:spMkLst>
            <pc:docMk/>
            <pc:sldMk cId="2013703145" sldId="1948"/>
            <ac:spMk id="2" creationId="{52DA34BA-82FC-47C5-BCE1-BB65E08B92A1}"/>
          </ac:spMkLst>
        </pc:spChg>
      </pc:sldChg>
      <pc:sldChg chg="modSp">
        <pc:chgData name="Kelly Stokes" userId="3e5c5154-569e-4d81-aa91-4f91841cdfa9" providerId="ADAL" clId="{C9883539-8009-40BC-94EA-0DBBF2BDCE91}" dt="2023-04-04T11:24:19.035" v="865" actId="20577"/>
        <pc:sldMkLst>
          <pc:docMk/>
          <pc:sldMk cId="1585670522" sldId="1949"/>
        </pc:sldMkLst>
        <pc:spChg chg="mod">
          <ac:chgData name="Kelly Stokes" userId="3e5c5154-569e-4d81-aa91-4f91841cdfa9" providerId="ADAL" clId="{C9883539-8009-40BC-94EA-0DBBF2BDCE91}" dt="2023-04-04T11:24:19.035" v="865" actId="20577"/>
          <ac:spMkLst>
            <pc:docMk/>
            <pc:sldMk cId="1585670522" sldId="1949"/>
            <ac:spMk id="2" creationId="{52DA34BA-82FC-47C5-BCE1-BB65E08B92A1}"/>
          </ac:spMkLst>
        </pc:spChg>
      </pc:sldChg>
      <pc:sldChg chg="modSp">
        <pc:chgData name="Kelly Stokes" userId="3e5c5154-569e-4d81-aa91-4f91841cdfa9" providerId="ADAL" clId="{C9883539-8009-40BC-94EA-0DBBF2BDCE91}" dt="2023-04-04T11:24:40.778" v="874"/>
        <pc:sldMkLst>
          <pc:docMk/>
          <pc:sldMk cId="1985909402" sldId="1950"/>
        </pc:sldMkLst>
        <pc:spChg chg="mod">
          <ac:chgData name="Kelly Stokes" userId="3e5c5154-569e-4d81-aa91-4f91841cdfa9" providerId="ADAL" clId="{C9883539-8009-40BC-94EA-0DBBF2BDCE91}" dt="2023-04-04T11:24:25.931" v="873" actId="20577"/>
          <ac:spMkLst>
            <pc:docMk/>
            <pc:sldMk cId="1985909402" sldId="1950"/>
            <ac:spMk id="2" creationId="{52DA34BA-82FC-47C5-BCE1-BB65E08B92A1}"/>
          </ac:spMkLst>
        </pc:spChg>
        <pc:spChg chg="mod">
          <ac:chgData name="Kelly Stokes" userId="3e5c5154-569e-4d81-aa91-4f91841cdfa9" providerId="ADAL" clId="{C9883539-8009-40BC-94EA-0DBBF2BDCE91}" dt="2023-04-04T11:24:40.778" v="874"/>
          <ac:spMkLst>
            <pc:docMk/>
            <pc:sldMk cId="1985909402" sldId="1950"/>
            <ac:spMk id="12" creationId="{E384BFF7-3319-CAE2-192F-C4DCBBBBFCCA}"/>
          </ac:spMkLst>
        </pc:spChg>
      </pc:sldChg>
      <pc:sldChg chg="modSp">
        <pc:chgData name="Kelly Stokes" userId="3e5c5154-569e-4d81-aa91-4f91841cdfa9" providerId="ADAL" clId="{C9883539-8009-40BC-94EA-0DBBF2BDCE91}" dt="2023-04-04T11:25:03.250" v="881"/>
        <pc:sldMkLst>
          <pc:docMk/>
          <pc:sldMk cId="4159009284" sldId="1951"/>
        </pc:sldMkLst>
        <pc:spChg chg="mod">
          <ac:chgData name="Kelly Stokes" userId="3e5c5154-569e-4d81-aa91-4f91841cdfa9" providerId="ADAL" clId="{C9883539-8009-40BC-94EA-0DBBF2BDCE91}" dt="2023-04-04T11:24:47.889" v="880" actId="20577"/>
          <ac:spMkLst>
            <pc:docMk/>
            <pc:sldMk cId="4159009284" sldId="1951"/>
            <ac:spMk id="2" creationId="{52DA34BA-82FC-47C5-BCE1-BB65E08B92A1}"/>
          </ac:spMkLst>
        </pc:spChg>
        <pc:spChg chg="mod">
          <ac:chgData name="Kelly Stokes" userId="3e5c5154-569e-4d81-aa91-4f91841cdfa9" providerId="ADAL" clId="{C9883539-8009-40BC-94EA-0DBBF2BDCE91}" dt="2023-04-04T11:25:03.250" v="881"/>
          <ac:spMkLst>
            <pc:docMk/>
            <pc:sldMk cId="4159009284" sldId="1951"/>
            <ac:spMk id="12" creationId="{E384BFF7-3319-CAE2-192F-C4DCBBBBFCCA}"/>
          </ac:spMkLst>
        </pc:spChg>
      </pc:sldChg>
      <pc:sldChg chg="modSp">
        <pc:chgData name="Kelly Stokes" userId="3e5c5154-569e-4d81-aa91-4f91841cdfa9" providerId="ADAL" clId="{C9883539-8009-40BC-94EA-0DBBF2BDCE91}" dt="2023-04-04T11:26:42.952" v="896" actId="20577"/>
        <pc:sldMkLst>
          <pc:docMk/>
          <pc:sldMk cId="467170420" sldId="1952"/>
        </pc:sldMkLst>
        <pc:spChg chg="mod">
          <ac:chgData name="Kelly Stokes" userId="3e5c5154-569e-4d81-aa91-4f91841cdfa9" providerId="ADAL" clId="{C9883539-8009-40BC-94EA-0DBBF2BDCE91}" dt="2023-04-04T11:26:42.952" v="896" actId="20577"/>
          <ac:spMkLst>
            <pc:docMk/>
            <pc:sldMk cId="467170420" sldId="1952"/>
            <ac:spMk id="2" creationId="{52DA34BA-82FC-47C5-BCE1-BB65E08B92A1}"/>
          </ac:spMkLst>
        </pc:spChg>
        <pc:spChg chg="mod">
          <ac:chgData name="Kelly Stokes" userId="3e5c5154-569e-4d81-aa91-4f91841cdfa9" providerId="ADAL" clId="{C9883539-8009-40BC-94EA-0DBBF2BDCE91}" dt="2023-04-04T11:25:15.113" v="882"/>
          <ac:spMkLst>
            <pc:docMk/>
            <pc:sldMk cId="467170420" sldId="1952"/>
            <ac:spMk id="12" creationId="{E384BFF7-3319-CAE2-192F-C4DCBBBBFCCA}"/>
          </ac:spMkLst>
        </pc:spChg>
      </pc:sldChg>
      <pc:sldChg chg="modSp mod">
        <pc:chgData name="Kelly Stokes" userId="3e5c5154-569e-4d81-aa91-4f91841cdfa9" providerId="ADAL" clId="{C9883539-8009-40BC-94EA-0DBBF2BDCE91}" dt="2023-04-04T11:25:37.185" v="884" actId="1076"/>
        <pc:sldMkLst>
          <pc:docMk/>
          <pc:sldMk cId="347907722" sldId="1953"/>
        </pc:sldMkLst>
        <pc:spChg chg="mod">
          <ac:chgData name="Kelly Stokes" userId="3e5c5154-569e-4d81-aa91-4f91841cdfa9" providerId="ADAL" clId="{C9883539-8009-40BC-94EA-0DBBF2BDCE91}" dt="2023-04-04T11:25:33.971" v="883"/>
          <ac:spMkLst>
            <pc:docMk/>
            <pc:sldMk cId="347907722" sldId="1953"/>
            <ac:spMk id="2" creationId="{52DA34BA-82FC-47C5-BCE1-BB65E08B92A1}"/>
          </ac:spMkLst>
        </pc:spChg>
        <pc:spChg chg="mod">
          <ac:chgData name="Kelly Stokes" userId="3e5c5154-569e-4d81-aa91-4f91841cdfa9" providerId="ADAL" clId="{C9883539-8009-40BC-94EA-0DBBF2BDCE91}" dt="2023-04-04T11:25:37.185" v="884" actId="1076"/>
          <ac:spMkLst>
            <pc:docMk/>
            <pc:sldMk cId="347907722" sldId="1953"/>
            <ac:spMk id="3" creationId="{847A1AC9-9EC9-E1AA-348D-958CE44F2772}"/>
          </ac:spMkLst>
        </pc:spChg>
      </pc:sldChg>
      <pc:sldChg chg="modSp mod">
        <pc:chgData name="Kelly Stokes" userId="3e5c5154-569e-4d81-aa91-4f91841cdfa9" providerId="ADAL" clId="{C9883539-8009-40BC-94EA-0DBBF2BDCE91}" dt="2023-04-04T11:25:59.185" v="886" actId="1076"/>
        <pc:sldMkLst>
          <pc:docMk/>
          <pc:sldMk cId="1831593704" sldId="1954"/>
        </pc:sldMkLst>
        <pc:spChg chg="mod">
          <ac:chgData name="Kelly Stokes" userId="3e5c5154-569e-4d81-aa91-4f91841cdfa9" providerId="ADAL" clId="{C9883539-8009-40BC-94EA-0DBBF2BDCE91}" dt="2023-04-04T11:25:56.601" v="885"/>
          <ac:spMkLst>
            <pc:docMk/>
            <pc:sldMk cId="1831593704" sldId="1954"/>
            <ac:spMk id="2" creationId="{52DA34BA-82FC-47C5-BCE1-BB65E08B92A1}"/>
          </ac:spMkLst>
        </pc:spChg>
        <pc:spChg chg="mod">
          <ac:chgData name="Kelly Stokes" userId="3e5c5154-569e-4d81-aa91-4f91841cdfa9" providerId="ADAL" clId="{C9883539-8009-40BC-94EA-0DBBF2BDCE91}" dt="2023-04-04T11:25:59.185" v="886" actId="1076"/>
          <ac:spMkLst>
            <pc:docMk/>
            <pc:sldMk cId="1831593704" sldId="1954"/>
            <ac:spMk id="3" creationId="{847A1AC9-9EC9-E1AA-348D-958CE44F2772}"/>
          </ac:spMkLst>
        </pc:spChg>
      </pc:sldChg>
      <pc:sldChg chg="modSp mod">
        <pc:chgData name="Kelly Stokes" userId="3e5c5154-569e-4d81-aa91-4f91841cdfa9" providerId="ADAL" clId="{C9883539-8009-40BC-94EA-0DBBF2BDCE91}" dt="2023-04-04T11:27:03.073" v="902" actId="404"/>
        <pc:sldMkLst>
          <pc:docMk/>
          <pc:sldMk cId="61713610" sldId="1955"/>
        </pc:sldMkLst>
        <pc:spChg chg="mod">
          <ac:chgData name="Kelly Stokes" userId="3e5c5154-569e-4d81-aa91-4f91841cdfa9" providerId="ADAL" clId="{C9883539-8009-40BC-94EA-0DBBF2BDCE91}" dt="2023-04-04T11:26:27.436" v="887"/>
          <ac:spMkLst>
            <pc:docMk/>
            <pc:sldMk cId="61713610" sldId="1955"/>
            <ac:spMk id="2" creationId="{52DA34BA-82FC-47C5-BCE1-BB65E08B92A1}"/>
          </ac:spMkLst>
        </pc:spChg>
        <pc:spChg chg="mod">
          <ac:chgData name="Kelly Stokes" userId="3e5c5154-569e-4d81-aa91-4f91841cdfa9" providerId="ADAL" clId="{C9883539-8009-40BC-94EA-0DBBF2BDCE91}" dt="2023-04-04T11:27:03.073" v="902" actId="404"/>
          <ac:spMkLst>
            <pc:docMk/>
            <pc:sldMk cId="61713610" sldId="1955"/>
            <ac:spMk id="3" creationId="{847A1AC9-9EC9-E1AA-348D-958CE44F2772}"/>
          </ac:spMkLst>
        </pc:spChg>
      </pc:sldChg>
      <pc:sldChg chg="modNotesTx">
        <pc:chgData name="Kelly Stokes" userId="3e5c5154-569e-4d81-aa91-4f91841cdfa9" providerId="ADAL" clId="{C9883539-8009-40BC-94EA-0DBBF2BDCE91}" dt="2023-04-04T11:27:23.547" v="903"/>
        <pc:sldMkLst>
          <pc:docMk/>
          <pc:sldMk cId="3375822223" sldId="1968"/>
        </pc:sldMkLst>
      </pc:sldChg>
      <pc:sldChg chg="modSp mod">
        <pc:chgData name="Kelly Stokes" userId="3e5c5154-569e-4d81-aa91-4f91841cdfa9" providerId="ADAL" clId="{C9883539-8009-40BC-94EA-0DBBF2BDCE91}" dt="2023-04-04T11:27:29.826" v="904"/>
        <pc:sldMkLst>
          <pc:docMk/>
          <pc:sldMk cId="402871347" sldId="1969"/>
        </pc:sldMkLst>
        <pc:spChg chg="mod">
          <ac:chgData name="Kelly Stokes" userId="3e5c5154-569e-4d81-aa91-4f91841cdfa9" providerId="ADAL" clId="{C9883539-8009-40BC-94EA-0DBBF2BDCE91}" dt="2023-04-04T11:27:29.826" v="904"/>
          <ac:spMkLst>
            <pc:docMk/>
            <pc:sldMk cId="402871347" sldId="1969"/>
            <ac:spMk id="2" creationId="{77E26784-A357-92CE-B6B1-8F248D3D6650}"/>
          </ac:spMkLst>
        </pc:spChg>
      </pc:sldChg>
      <pc:sldChg chg="del">
        <pc:chgData name="Kelly Stokes" userId="3e5c5154-569e-4d81-aa91-4f91841cdfa9" providerId="ADAL" clId="{C9883539-8009-40BC-94EA-0DBBF2BDCE91}" dt="2023-04-04T11:22:45.736" v="833" actId="2696"/>
        <pc:sldMkLst>
          <pc:docMk/>
          <pc:sldMk cId="1787177340" sldId="1976"/>
        </pc:sldMkLst>
      </pc:sldChg>
      <pc:sldChg chg="del">
        <pc:chgData name="Kelly Stokes" userId="3e5c5154-569e-4d81-aa91-4f91841cdfa9" providerId="ADAL" clId="{C9883539-8009-40BC-94EA-0DBBF2BDCE91}" dt="2023-04-04T11:22:45.736" v="833" actId="2696"/>
        <pc:sldMkLst>
          <pc:docMk/>
          <pc:sldMk cId="1821460155" sldId="1977"/>
        </pc:sldMkLst>
      </pc:sldChg>
      <pc:sldChg chg="del">
        <pc:chgData name="Kelly Stokes" userId="3e5c5154-569e-4d81-aa91-4f91841cdfa9" providerId="ADAL" clId="{C9883539-8009-40BC-94EA-0DBBF2BDCE91}" dt="2023-04-04T11:22:45.736" v="833" actId="2696"/>
        <pc:sldMkLst>
          <pc:docMk/>
          <pc:sldMk cId="2755393131" sldId="1978"/>
        </pc:sldMkLst>
      </pc:sldChg>
      <pc:sldChg chg="addSp delSp modSp modAnim">
        <pc:chgData name="Kelly Stokes" userId="3e5c5154-569e-4d81-aa91-4f91841cdfa9" providerId="ADAL" clId="{C9883539-8009-40BC-94EA-0DBBF2BDCE91}" dt="2023-04-04T11:28:49.348" v="934"/>
        <pc:sldMkLst>
          <pc:docMk/>
          <pc:sldMk cId="292372812" sldId="1983"/>
        </pc:sldMkLst>
        <pc:spChg chg="mod">
          <ac:chgData name="Kelly Stokes" userId="3e5c5154-569e-4d81-aa91-4f91841cdfa9" providerId="ADAL" clId="{C9883539-8009-40BC-94EA-0DBBF2BDCE91}" dt="2023-04-04T11:28:31.423" v="931" actId="20577"/>
          <ac:spMkLst>
            <pc:docMk/>
            <pc:sldMk cId="292372812" sldId="1983"/>
            <ac:spMk id="2" creationId="{52DA34BA-82FC-47C5-BCE1-BB65E08B92A1}"/>
          </ac:spMkLst>
        </pc:spChg>
        <pc:spChg chg="mod">
          <ac:chgData name="Kelly Stokes" userId="3e5c5154-569e-4d81-aa91-4f91841cdfa9" providerId="ADAL" clId="{C9883539-8009-40BC-94EA-0DBBF2BDCE91}" dt="2023-04-04T11:27:57.519" v="912" actId="6549"/>
          <ac:spMkLst>
            <pc:docMk/>
            <pc:sldMk cId="292372812" sldId="1983"/>
            <ac:spMk id="5" creationId="{EBB8FA13-5BDC-AA50-B2C6-E5B9B422AFA4}"/>
          </ac:spMkLst>
        </pc:spChg>
        <pc:picChg chg="del">
          <ac:chgData name="Kelly Stokes" userId="3e5c5154-569e-4d81-aa91-4f91841cdfa9" providerId="ADAL" clId="{C9883539-8009-40BC-94EA-0DBBF2BDCE91}" dt="2023-04-04T11:28:10.486" v="929" actId="478"/>
          <ac:picMkLst>
            <pc:docMk/>
            <pc:sldMk cId="292372812" sldId="1983"/>
            <ac:picMk id="3" creationId="{99FDCFCA-F496-19AF-0153-A02505371943}"/>
          </ac:picMkLst>
        </pc:picChg>
        <pc:picChg chg="add mod">
          <ac:chgData name="Kelly Stokes" userId="3e5c5154-569e-4d81-aa91-4f91841cdfa9" providerId="ADAL" clId="{C9883539-8009-40BC-94EA-0DBBF2BDCE91}" dt="2023-04-04T11:28:46.897" v="933" actId="1076"/>
          <ac:picMkLst>
            <pc:docMk/>
            <pc:sldMk cId="292372812" sldId="1983"/>
            <ac:picMk id="12290" creationId="{CE2B0573-78AA-CFFE-EE43-C594D11C4BBE}"/>
          </ac:picMkLst>
        </pc:picChg>
      </pc:sldChg>
      <pc:sldChg chg="del">
        <pc:chgData name="Kelly Stokes" userId="3e5c5154-569e-4d81-aa91-4f91841cdfa9" providerId="ADAL" clId="{C9883539-8009-40BC-94EA-0DBBF2BDCE91}" dt="2023-04-04T11:28:58.407" v="935" actId="2696"/>
        <pc:sldMkLst>
          <pc:docMk/>
          <pc:sldMk cId="3117579539" sldId="1984"/>
        </pc:sldMkLst>
      </pc:sldChg>
      <pc:sldChg chg="del">
        <pc:chgData name="Kelly Stokes" userId="3e5c5154-569e-4d81-aa91-4f91841cdfa9" providerId="ADAL" clId="{C9883539-8009-40BC-94EA-0DBBF2BDCE91}" dt="2023-04-04T11:28:58.407" v="935" actId="2696"/>
        <pc:sldMkLst>
          <pc:docMk/>
          <pc:sldMk cId="3131468956" sldId="1985"/>
        </pc:sldMkLst>
      </pc:sldChg>
      <pc:sldChg chg="addSp delSp modSp modAnim">
        <pc:chgData name="Kelly Stokes" userId="3e5c5154-569e-4d81-aa91-4f91841cdfa9" providerId="ADAL" clId="{C9883539-8009-40BC-94EA-0DBBF2BDCE91}" dt="2023-04-04T11:30:07.538" v="974"/>
        <pc:sldMkLst>
          <pc:docMk/>
          <pc:sldMk cId="1119597490" sldId="1986"/>
        </pc:sldMkLst>
        <pc:spChg chg="mod">
          <ac:chgData name="Kelly Stokes" userId="3e5c5154-569e-4d81-aa91-4f91841cdfa9" providerId="ADAL" clId="{C9883539-8009-40BC-94EA-0DBBF2BDCE91}" dt="2023-04-04T11:29:11.832" v="953" actId="20577"/>
          <ac:spMkLst>
            <pc:docMk/>
            <pc:sldMk cId="1119597490" sldId="1986"/>
            <ac:spMk id="2" creationId="{52DA34BA-82FC-47C5-BCE1-BB65E08B92A1}"/>
          </ac:spMkLst>
        </pc:spChg>
        <pc:spChg chg="mod">
          <ac:chgData name="Kelly Stokes" userId="3e5c5154-569e-4d81-aa91-4f91841cdfa9" providerId="ADAL" clId="{C9883539-8009-40BC-94EA-0DBBF2BDCE91}" dt="2023-04-04T11:30:07.538" v="974"/>
          <ac:spMkLst>
            <pc:docMk/>
            <pc:sldMk cId="1119597490" sldId="1986"/>
            <ac:spMk id="12" creationId="{E384BFF7-3319-CAE2-192F-C4DCBBBBFCCA}"/>
          </ac:spMkLst>
        </pc:spChg>
        <pc:picChg chg="del">
          <ac:chgData name="Kelly Stokes" userId="3e5c5154-569e-4d81-aa91-4f91841cdfa9" providerId="ADAL" clId="{C9883539-8009-40BC-94EA-0DBBF2BDCE91}" dt="2023-04-04T11:29:01.169" v="936" actId="478"/>
          <ac:picMkLst>
            <pc:docMk/>
            <pc:sldMk cId="1119597490" sldId="1986"/>
            <ac:picMk id="4" creationId="{CC23DF60-6E1F-9695-981A-0794E628E637}"/>
          </ac:picMkLst>
        </pc:picChg>
        <pc:picChg chg="add mod">
          <ac:chgData name="Kelly Stokes" userId="3e5c5154-569e-4d81-aa91-4f91841cdfa9" providerId="ADAL" clId="{C9883539-8009-40BC-94EA-0DBBF2BDCE91}" dt="2023-04-04T11:29:03.255" v="938" actId="1076"/>
          <ac:picMkLst>
            <pc:docMk/>
            <pc:sldMk cId="1119597490" sldId="1986"/>
            <ac:picMk id="17410" creationId="{21074EC2-9EE3-3548-632F-D34309C14B3C}"/>
          </ac:picMkLst>
        </pc:picChg>
      </pc:sldChg>
      <pc:sldChg chg="del">
        <pc:chgData name="Kelly Stokes" userId="3e5c5154-569e-4d81-aa91-4f91841cdfa9" providerId="ADAL" clId="{C9883539-8009-40BC-94EA-0DBBF2BDCE91}" dt="2023-04-04T11:29:44.273" v="971" actId="2696"/>
        <pc:sldMkLst>
          <pc:docMk/>
          <pc:sldMk cId="2206221719" sldId="1987"/>
        </pc:sldMkLst>
      </pc:sldChg>
      <pc:sldChg chg="del">
        <pc:chgData name="Kelly Stokes" userId="3e5c5154-569e-4d81-aa91-4f91841cdfa9" providerId="ADAL" clId="{C9883539-8009-40BC-94EA-0DBBF2BDCE91}" dt="2023-04-04T11:29:44.273" v="971" actId="2696"/>
        <pc:sldMkLst>
          <pc:docMk/>
          <pc:sldMk cId="3484847429" sldId="1988"/>
        </pc:sldMkLst>
      </pc:sldChg>
      <pc:sldChg chg="modSp mod">
        <pc:chgData name="Kelly Stokes" userId="3e5c5154-569e-4d81-aa91-4f91841cdfa9" providerId="ADAL" clId="{C9883539-8009-40BC-94EA-0DBBF2BDCE91}" dt="2023-04-04T11:31:16.682" v="999" actId="27636"/>
        <pc:sldMkLst>
          <pc:docMk/>
          <pc:sldMk cId="3080051605" sldId="1989"/>
        </pc:sldMkLst>
        <pc:spChg chg="mod">
          <ac:chgData name="Kelly Stokes" userId="3e5c5154-569e-4d81-aa91-4f91841cdfa9" providerId="ADAL" clId="{C9883539-8009-40BC-94EA-0DBBF2BDCE91}" dt="2023-04-04T11:31:07.032" v="992" actId="27636"/>
          <ac:spMkLst>
            <pc:docMk/>
            <pc:sldMk cId="3080051605" sldId="1989"/>
            <ac:spMk id="2" creationId="{52DA34BA-82FC-47C5-BCE1-BB65E08B92A1}"/>
          </ac:spMkLst>
        </pc:spChg>
        <pc:spChg chg="mod">
          <ac:chgData name="Kelly Stokes" userId="3e5c5154-569e-4d81-aa91-4f91841cdfa9" providerId="ADAL" clId="{C9883539-8009-40BC-94EA-0DBBF2BDCE91}" dt="2023-04-04T11:31:16.682" v="999" actId="27636"/>
          <ac:spMkLst>
            <pc:docMk/>
            <pc:sldMk cId="3080051605" sldId="1989"/>
            <ac:spMk id="3" creationId="{847A1AC9-9EC9-E1AA-348D-958CE44F2772}"/>
          </ac:spMkLst>
        </pc:spChg>
      </pc:sldChg>
      <pc:sldChg chg="modSp mod">
        <pc:chgData name="Kelly Stokes" userId="3e5c5154-569e-4d81-aa91-4f91841cdfa9" providerId="ADAL" clId="{C9883539-8009-40BC-94EA-0DBBF2BDCE91}" dt="2023-04-04T11:31:37.755" v="1004" actId="27636"/>
        <pc:sldMkLst>
          <pc:docMk/>
          <pc:sldMk cId="657771290" sldId="1990"/>
        </pc:sldMkLst>
        <pc:spChg chg="mod">
          <ac:chgData name="Kelly Stokes" userId="3e5c5154-569e-4d81-aa91-4f91841cdfa9" providerId="ADAL" clId="{C9883539-8009-40BC-94EA-0DBBF2BDCE91}" dt="2023-04-04T11:31:31.047" v="1001" actId="27636"/>
          <ac:spMkLst>
            <pc:docMk/>
            <pc:sldMk cId="657771290" sldId="1990"/>
            <ac:spMk id="2" creationId="{52DA34BA-82FC-47C5-BCE1-BB65E08B92A1}"/>
          </ac:spMkLst>
        </pc:spChg>
        <pc:spChg chg="mod">
          <ac:chgData name="Kelly Stokes" userId="3e5c5154-569e-4d81-aa91-4f91841cdfa9" providerId="ADAL" clId="{C9883539-8009-40BC-94EA-0DBBF2BDCE91}" dt="2023-04-04T11:31:37.755" v="1004" actId="27636"/>
          <ac:spMkLst>
            <pc:docMk/>
            <pc:sldMk cId="657771290" sldId="1990"/>
            <ac:spMk id="3" creationId="{847A1AC9-9EC9-E1AA-348D-958CE44F2772}"/>
          </ac:spMkLst>
        </pc:spChg>
      </pc:sldChg>
      <pc:sldChg chg="modSp mod">
        <pc:chgData name="Kelly Stokes" userId="3e5c5154-569e-4d81-aa91-4f91841cdfa9" providerId="ADAL" clId="{C9883539-8009-40BC-94EA-0DBBF2BDCE91}" dt="2023-04-04T11:31:55.749" v="1006" actId="1076"/>
        <pc:sldMkLst>
          <pc:docMk/>
          <pc:sldMk cId="3376150702" sldId="1991"/>
        </pc:sldMkLst>
        <pc:spChg chg="mod">
          <ac:chgData name="Kelly Stokes" userId="3e5c5154-569e-4d81-aa91-4f91841cdfa9" providerId="ADAL" clId="{C9883539-8009-40BC-94EA-0DBBF2BDCE91}" dt="2023-04-04T11:31:52.743" v="1005"/>
          <ac:spMkLst>
            <pc:docMk/>
            <pc:sldMk cId="3376150702" sldId="1991"/>
            <ac:spMk id="2" creationId="{52DA34BA-82FC-47C5-BCE1-BB65E08B92A1}"/>
          </ac:spMkLst>
        </pc:spChg>
        <pc:spChg chg="mod">
          <ac:chgData name="Kelly Stokes" userId="3e5c5154-569e-4d81-aa91-4f91841cdfa9" providerId="ADAL" clId="{C9883539-8009-40BC-94EA-0DBBF2BDCE91}" dt="2023-04-04T11:31:55.749" v="1006" actId="1076"/>
          <ac:spMkLst>
            <pc:docMk/>
            <pc:sldMk cId="3376150702" sldId="1991"/>
            <ac:spMk id="3" creationId="{847A1AC9-9EC9-E1AA-348D-958CE44F2772}"/>
          </ac:spMkLst>
        </pc:spChg>
      </pc:sldChg>
      <pc:sldChg chg="modNotesTx">
        <pc:chgData name="Kelly Stokes" userId="3e5c5154-569e-4d81-aa91-4f91841cdfa9" providerId="ADAL" clId="{C9883539-8009-40BC-94EA-0DBBF2BDCE91}" dt="2023-04-04T11:32:17.272" v="1007"/>
        <pc:sldMkLst>
          <pc:docMk/>
          <pc:sldMk cId="238009331" sldId="2004"/>
        </pc:sldMkLst>
      </pc:sldChg>
      <pc:sldChg chg="modSp mod">
        <pc:chgData name="Kelly Stokes" userId="3e5c5154-569e-4d81-aa91-4f91841cdfa9" providerId="ADAL" clId="{C9883539-8009-40BC-94EA-0DBBF2BDCE91}" dt="2023-04-04T11:32:21.643" v="1009" actId="27636"/>
        <pc:sldMkLst>
          <pc:docMk/>
          <pc:sldMk cId="2897039397" sldId="2005"/>
        </pc:sldMkLst>
        <pc:spChg chg="mod">
          <ac:chgData name="Kelly Stokes" userId="3e5c5154-569e-4d81-aa91-4f91841cdfa9" providerId="ADAL" clId="{C9883539-8009-40BC-94EA-0DBBF2BDCE91}" dt="2023-04-04T11:32:21.643" v="1009" actId="27636"/>
          <ac:spMkLst>
            <pc:docMk/>
            <pc:sldMk cId="2897039397" sldId="2005"/>
            <ac:spMk id="2" creationId="{77E26784-A357-92CE-B6B1-8F248D3D6650}"/>
          </ac:spMkLst>
        </pc:spChg>
      </pc:sldChg>
      <pc:sldChg chg="del">
        <pc:chgData name="Kelly Stokes" userId="3e5c5154-569e-4d81-aa91-4f91841cdfa9" providerId="ADAL" clId="{C9883539-8009-40BC-94EA-0DBBF2BDCE91}" dt="2023-04-04T11:23:17.499" v="834" actId="2696"/>
        <pc:sldMkLst>
          <pc:docMk/>
          <pc:sldMk cId="3244195895" sldId="2012"/>
        </pc:sldMkLst>
      </pc:sldChg>
      <pc:sldChg chg="del">
        <pc:chgData name="Kelly Stokes" userId="3e5c5154-569e-4d81-aa91-4f91841cdfa9" providerId="ADAL" clId="{C9883539-8009-40BC-94EA-0DBBF2BDCE91}" dt="2023-04-04T11:23:17.499" v="834" actId="2696"/>
        <pc:sldMkLst>
          <pc:docMk/>
          <pc:sldMk cId="196997733" sldId="2013"/>
        </pc:sldMkLst>
      </pc:sldChg>
      <pc:sldChg chg="del">
        <pc:chgData name="Kelly Stokes" userId="3e5c5154-569e-4d81-aa91-4f91841cdfa9" providerId="ADAL" clId="{C9883539-8009-40BC-94EA-0DBBF2BDCE91}" dt="2023-04-04T11:23:17.499" v="834" actId="2696"/>
        <pc:sldMkLst>
          <pc:docMk/>
          <pc:sldMk cId="908205062" sldId="2014"/>
        </pc:sldMkLst>
      </pc:sldChg>
      <pc:sldChg chg="del">
        <pc:chgData name="Kelly Stokes" userId="3e5c5154-569e-4d81-aa91-4f91841cdfa9" providerId="ADAL" clId="{C9883539-8009-40BC-94EA-0DBBF2BDCE91}" dt="2023-04-04T11:32:37.596" v="1010" actId="2696"/>
        <pc:sldMkLst>
          <pc:docMk/>
          <pc:sldMk cId="2977422127" sldId="2019"/>
        </pc:sldMkLst>
      </pc:sldChg>
      <pc:sldChg chg="del">
        <pc:chgData name="Kelly Stokes" userId="3e5c5154-569e-4d81-aa91-4f91841cdfa9" providerId="ADAL" clId="{C9883539-8009-40BC-94EA-0DBBF2BDCE91}" dt="2023-04-04T11:32:37.596" v="1010" actId="2696"/>
        <pc:sldMkLst>
          <pc:docMk/>
          <pc:sldMk cId="4159752147" sldId="2020"/>
        </pc:sldMkLst>
      </pc:sldChg>
      <pc:sldChg chg="del">
        <pc:chgData name="Kelly Stokes" userId="3e5c5154-569e-4d81-aa91-4f91841cdfa9" providerId="ADAL" clId="{C9883539-8009-40BC-94EA-0DBBF2BDCE91}" dt="2023-04-04T11:32:37.596" v="1010" actId="2696"/>
        <pc:sldMkLst>
          <pc:docMk/>
          <pc:sldMk cId="2263165763" sldId="2021"/>
        </pc:sldMkLst>
      </pc:sldChg>
      <pc:sldChg chg="del">
        <pc:chgData name="Kelly Stokes" userId="3e5c5154-569e-4d81-aa91-4f91841cdfa9" providerId="ADAL" clId="{C9883539-8009-40BC-94EA-0DBBF2BDCE91}" dt="2023-04-04T11:32:37.596" v="1010" actId="2696"/>
        <pc:sldMkLst>
          <pc:docMk/>
          <pc:sldMk cId="1878135074" sldId="2022"/>
        </pc:sldMkLst>
      </pc:sldChg>
      <pc:sldChg chg="del">
        <pc:chgData name="Kelly Stokes" userId="3e5c5154-569e-4d81-aa91-4f91841cdfa9" providerId="ADAL" clId="{C9883539-8009-40BC-94EA-0DBBF2BDCE91}" dt="2023-04-04T11:32:37.596" v="1010" actId="2696"/>
        <pc:sldMkLst>
          <pc:docMk/>
          <pc:sldMk cId="968294870" sldId="2023"/>
        </pc:sldMkLst>
      </pc:sldChg>
      <pc:sldChg chg="del">
        <pc:chgData name="Kelly Stokes" userId="3e5c5154-569e-4d81-aa91-4f91841cdfa9" providerId="ADAL" clId="{C9883539-8009-40BC-94EA-0DBBF2BDCE91}" dt="2023-04-04T11:32:37.596" v="1010" actId="2696"/>
        <pc:sldMkLst>
          <pc:docMk/>
          <pc:sldMk cId="1078551137" sldId="2024"/>
        </pc:sldMkLst>
      </pc:sldChg>
      <pc:sldChg chg="modSp mod">
        <pc:chgData name="Kelly Stokes" userId="3e5c5154-569e-4d81-aa91-4f91841cdfa9" providerId="ADAL" clId="{C9883539-8009-40BC-94EA-0DBBF2BDCE91}" dt="2023-04-04T11:34:16.018" v="1047" actId="27636"/>
        <pc:sldMkLst>
          <pc:docMk/>
          <pc:sldMk cId="3981271581" sldId="2025"/>
        </pc:sldMkLst>
        <pc:spChg chg="mod">
          <ac:chgData name="Kelly Stokes" userId="3e5c5154-569e-4d81-aa91-4f91841cdfa9" providerId="ADAL" clId="{C9883539-8009-40BC-94EA-0DBBF2BDCE91}" dt="2023-04-04T11:34:07.036" v="1040" actId="27636"/>
          <ac:spMkLst>
            <pc:docMk/>
            <pc:sldMk cId="3981271581" sldId="2025"/>
            <ac:spMk id="2" creationId="{52DA34BA-82FC-47C5-BCE1-BB65E08B92A1}"/>
          </ac:spMkLst>
        </pc:spChg>
        <pc:spChg chg="mod">
          <ac:chgData name="Kelly Stokes" userId="3e5c5154-569e-4d81-aa91-4f91841cdfa9" providerId="ADAL" clId="{C9883539-8009-40BC-94EA-0DBBF2BDCE91}" dt="2023-04-04T11:34:16.018" v="1047" actId="27636"/>
          <ac:spMkLst>
            <pc:docMk/>
            <pc:sldMk cId="3981271581" sldId="2025"/>
            <ac:spMk id="3" creationId="{847A1AC9-9EC9-E1AA-348D-958CE44F2772}"/>
          </ac:spMkLst>
        </pc:spChg>
      </pc:sldChg>
      <pc:sldChg chg="modSp mod">
        <pc:chgData name="Kelly Stokes" userId="3e5c5154-569e-4d81-aa91-4f91841cdfa9" providerId="ADAL" clId="{C9883539-8009-40BC-94EA-0DBBF2BDCE91}" dt="2023-04-04T11:34:33.883" v="1050" actId="1076"/>
        <pc:sldMkLst>
          <pc:docMk/>
          <pc:sldMk cId="1014369513" sldId="2026"/>
        </pc:sldMkLst>
        <pc:spChg chg="mod">
          <ac:chgData name="Kelly Stokes" userId="3e5c5154-569e-4d81-aa91-4f91841cdfa9" providerId="ADAL" clId="{C9883539-8009-40BC-94EA-0DBBF2BDCE91}" dt="2023-04-04T11:34:30.737" v="1049" actId="27636"/>
          <ac:spMkLst>
            <pc:docMk/>
            <pc:sldMk cId="1014369513" sldId="2026"/>
            <ac:spMk id="2" creationId="{52DA34BA-82FC-47C5-BCE1-BB65E08B92A1}"/>
          </ac:spMkLst>
        </pc:spChg>
        <pc:spChg chg="mod">
          <ac:chgData name="Kelly Stokes" userId="3e5c5154-569e-4d81-aa91-4f91841cdfa9" providerId="ADAL" clId="{C9883539-8009-40BC-94EA-0DBBF2BDCE91}" dt="2023-04-04T11:34:33.883" v="1050" actId="1076"/>
          <ac:spMkLst>
            <pc:docMk/>
            <pc:sldMk cId="1014369513" sldId="2026"/>
            <ac:spMk id="3" creationId="{847A1AC9-9EC9-E1AA-348D-958CE44F2772}"/>
          </ac:spMkLst>
        </pc:spChg>
      </pc:sldChg>
      <pc:sldChg chg="del">
        <pc:chgData name="Kelly Stokes" userId="3e5c5154-569e-4d81-aa91-4f91841cdfa9" providerId="ADAL" clId="{C9883539-8009-40BC-94EA-0DBBF2BDCE91}" dt="2023-04-04T11:34:38.710" v="1051" actId="2696"/>
        <pc:sldMkLst>
          <pc:docMk/>
          <pc:sldMk cId="2018471368" sldId="2027"/>
        </pc:sldMkLst>
      </pc:sldChg>
      <pc:sldChg chg="modNotesTx">
        <pc:chgData name="Kelly Stokes" userId="3e5c5154-569e-4d81-aa91-4f91841cdfa9" providerId="ADAL" clId="{C9883539-8009-40BC-94EA-0DBBF2BDCE91}" dt="2023-04-04T11:34:55.290" v="1052"/>
        <pc:sldMkLst>
          <pc:docMk/>
          <pc:sldMk cId="2220252986" sldId="2040"/>
        </pc:sldMkLst>
      </pc:sldChg>
      <pc:sldChg chg="modSp mod">
        <pc:chgData name="Kelly Stokes" userId="3e5c5154-569e-4d81-aa91-4f91841cdfa9" providerId="ADAL" clId="{C9883539-8009-40BC-94EA-0DBBF2BDCE91}" dt="2023-04-04T11:34:59.238" v="1054" actId="27636"/>
        <pc:sldMkLst>
          <pc:docMk/>
          <pc:sldMk cId="701043616" sldId="2041"/>
        </pc:sldMkLst>
        <pc:spChg chg="mod">
          <ac:chgData name="Kelly Stokes" userId="3e5c5154-569e-4d81-aa91-4f91841cdfa9" providerId="ADAL" clId="{C9883539-8009-40BC-94EA-0DBBF2BDCE91}" dt="2023-04-04T11:34:59.238" v="1054" actId="27636"/>
          <ac:spMkLst>
            <pc:docMk/>
            <pc:sldMk cId="701043616" sldId="2041"/>
            <ac:spMk id="2" creationId="{77E26784-A357-92CE-B6B1-8F248D3D6650}"/>
          </ac:spMkLst>
        </pc:spChg>
      </pc:sldChg>
      <pc:sldChg chg="modSp add">
        <pc:chgData name="Kelly Stokes" userId="3e5c5154-569e-4d81-aa91-4f91841cdfa9" providerId="ADAL" clId="{C9883539-8009-40BC-94EA-0DBBF2BDCE91}" dt="2023-04-04T11:29:35.336" v="970" actId="20577"/>
        <pc:sldMkLst>
          <pc:docMk/>
          <pc:sldMk cId="2179658712" sldId="2042"/>
        </pc:sldMkLst>
        <pc:spChg chg="mod">
          <ac:chgData name="Kelly Stokes" userId="3e5c5154-569e-4d81-aa91-4f91841cdfa9" providerId="ADAL" clId="{C9883539-8009-40BC-94EA-0DBBF2BDCE91}" dt="2023-04-04T11:29:35.336" v="970" actId="20577"/>
          <ac:spMkLst>
            <pc:docMk/>
            <pc:sldMk cId="2179658712" sldId="2042"/>
            <ac:spMk id="2" creationId="{52DA34BA-82FC-47C5-BCE1-BB65E08B92A1}"/>
          </ac:spMkLst>
        </pc:spChg>
      </pc:sldChg>
      <pc:sldChg chg="modSp add">
        <pc:chgData name="Kelly Stokes" userId="3e5c5154-569e-4d81-aa91-4f91841cdfa9" providerId="ADAL" clId="{C9883539-8009-40BC-94EA-0DBBF2BDCE91}" dt="2023-04-04T11:29:25.887" v="962" actId="20577"/>
        <pc:sldMkLst>
          <pc:docMk/>
          <pc:sldMk cId="1509571803" sldId="2043"/>
        </pc:sldMkLst>
        <pc:spChg chg="mod">
          <ac:chgData name="Kelly Stokes" userId="3e5c5154-569e-4d81-aa91-4f91841cdfa9" providerId="ADAL" clId="{C9883539-8009-40BC-94EA-0DBBF2BDCE91}" dt="2023-04-04T11:29:25.887" v="962" actId="20577"/>
          <ac:spMkLst>
            <pc:docMk/>
            <pc:sldMk cId="1509571803" sldId="2043"/>
            <ac:spMk id="2" creationId="{52DA34BA-82FC-47C5-BCE1-BB65E08B92A1}"/>
          </ac:spMkLst>
        </pc:spChg>
      </pc:sldChg>
      <pc:sldChg chg="modSp add">
        <pc:chgData name="Kelly Stokes" userId="3e5c5154-569e-4d81-aa91-4f91841cdfa9" providerId="ADAL" clId="{C9883539-8009-40BC-94EA-0DBBF2BDCE91}" dt="2023-04-04T11:30:49.830" v="990"/>
        <pc:sldMkLst>
          <pc:docMk/>
          <pc:sldMk cId="4165968064" sldId="2044"/>
        </pc:sldMkLst>
        <pc:spChg chg="mod">
          <ac:chgData name="Kelly Stokes" userId="3e5c5154-569e-4d81-aa91-4f91841cdfa9" providerId="ADAL" clId="{C9883539-8009-40BC-94EA-0DBBF2BDCE91}" dt="2023-04-04T11:30:36.467" v="989" actId="20577"/>
          <ac:spMkLst>
            <pc:docMk/>
            <pc:sldMk cId="4165968064" sldId="2044"/>
            <ac:spMk id="2" creationId="{52DA34BA-82FC-47C5-BCE1-BB65E08B92A1}"/>
          </ac:spMkLst>
        </pc:spChg>
        <pc:spChg chg="mod">
          <ac:chgData name="Kelly Stokes" userId="3e5c5154-569e-4d81-aa91-4f91841cdfa9" providerId="ADAL" clId="{C9883539-8009-40BC-94EA-0DBBF2BDCE91}" dt="2023-04-04T11:30:49.830" v="990"/>
          <ac:spMkLst>
            <pc:docMk/>
            <pc:sldMk cId="4165968064" sldId="2044"/>
            <ac:spMk id="12" creationId="{E384BFF7-3319-CAE2-192F-C4DCBBBBFCCA}"/>
          </ac:spMkLst>
        </pc:spChg>
      </pc:sldChg>
      <pc:sldChg chg="modSp add modAnim">
        <pc:chgData name="Kelly Stokes" userId="3e5c5154-569e-4d81-aa91-4f91841cdfa9" providerId="ADAL" clId="{C9883539-8009-40BC-94EA-0DBBF2BDCE91}" dt="2023-04-04T11:30:27.099" v="984"/>
        <pc:sldMkLst>
          <pc:docMk/>
          <pc:sldMk cId="2226243961" sldId="2045"/>
        </pc:sldMkLst>
        <pc:spChg chg="mod">
          <ac:chgData name="Kelly Stokes" userId="3e5c5154-569e-4d81-aa91-4f91841cdfa9" providerId="ADAL" clId="{C9883539-8009-40BC-94EA-0DBBF2BDCE91}" dt="2023-04-04T11:30:14.814" v="983" actId="20577"/>
          <ac:spMkLst>
            <pc:docMk/>
            <pc:sldMk cId="2226243961" sldId="2045"/>
            <ac:spMk id="2" creationId="{52DA34BA-82FC-47C5-BCE1-BB65E08B92A1}"/>
          </ac:spMkLst>
        </pc:spChg>
        <pc:spChg chg="mod">
          <ac:chgData name="Kelly Stokes" userId="3e5c5154-569e-4d81-aa91-4f91841cdfa9" providerId="ADAL" clId="{C9883539-8009-40BC-94EA-0DBBF2BDCE91}" dt="2023-04-04T11:30:27.099" v="984"/>
          <ac:spMkLst>
            <pc:docMk/>
            <pc:sldMk cId="2226243961" sldId="2045"/>
            <ac:spMk id="12" creationId="{E384BFF7-3319-CAE2-192F-C4DCBBBBFCCA}"/>
          </ac:spMkLst>
        </pc:spChg>
      </pc:sldChg>
      <pc:sldChg chg="modSp">
        <pc:chgData name="Kelly Stokes" userId="3e5c5154-569e-4d81-aa91-4f91841cdfa9" providerId="ADAL" clId="{C9883539-8009-40BC-94EA-0DBBF2BDCE91}" dt="2023-04-04T11:33:07.040" v="1016" actId="20577"/>
        <pc:sldMkLst>
          <pc:docMk/>
          <pc:sldMk cId="1663633173" sldId="2046"/>
        </pc:sldMkLst>
        <pc:spChg chg="mod">
          <ac:chgData name="Kelly Stokes" userId="3e5c5154-569e-4d81-aa91-4f91841cdfa9" providerId="ADAL" clId="{C9883539-8009-40BC-94EA-0DBBF2BDCE91}" dt="2023-04-04T11:33:07.040" v="1016" actId="20577"/>
          <ac:spMkLst>
            <pc:docMk/>
            <pc:sldMk cId="1663633173" sldId="2046"/>
            <ac:spMk id="2" creationId="{52DA34BA-82FC-47C5-BCE1-BB65E08B92A1}"/>
          </ac:spMkLst>
        </pc:spChg>
      </pc:sldChg>
      <pc:sldChg chg="modSp">
        <pc:chgData name="Kelly Stokes" userId="3e5c5154-569e-4d81-aa91-4f91841cdfa9" providerId="ADAL" clId="{C9883539-8009-40BC-94EA-0DBBF2BDCE91}" dt="2023-04-04T11:33:10.829" v="1022" actId="20577"/>
        <pc:sldMkLst>
          <pc:docMk/>
          <pc:sldMk cId="2350571809" sldId="2047"/>
        </pc:sldMkLst>
        <pc:spChg chg="mod">
          <ac:chgData name="Kelly Stokes" userId="3e5c5154-569e-4d81-aa91-4f91841cdfa9" providerId="ADAL" clId="{C9883539-8009-40BC-94EA-0DBBF2BDCE91}" dt="2023-04-04T11:33:10.829" v="1022" actId="20577"/>
          <ac:spMkLst>
            <pc:docMk/>
            <pc:sldMk cId="2350571809" sldId="2047"/>
            <ac:spMk id="2" creationId="{52DA34BA-82FC-47C5-BCE1-BB65E08B92A1}"/>
          </ac:spMkLst>
        </pc:spChg>
      </pc:sldChg>
      <pc:sldChg chg="del">
        <pc:chgData name="Kelly Stokes" userId="3e5c5154-569e-4d81-aa91-4f91841cdfa9" providerId="ADAL" clId="{C9883539-8009-40BC-94EA-0DBBF2BDCE91}" dt="2023-04-04T11:33:13.365" v="1023" actId="2696"/>
        <pc:sldMkLst>
          <pc:docMk/>
          <pc:sldMk cId="2901743458" sldId="2048"/>
        </pc:sldMkLst>
      </pc:sldChg>
      <pc:sldChg chg="modSp">
        <pc:chgData name="Kelly Stokes" userId="3e5c5154-569e-4d81-aa91-4f91841cdfa9" providerId="ADAL" clId="{C9883539-8009-40BC-94EA-0DBBF2BDCE91}" dt="2023-04-04T11:33:29.492" v="1030"/>
        <pc:sldMkLst>
          <pc:docMk/>
          <pc:sldMk cId="1726875207" sldId="2049"/>
        </pc:sldMkLst>
        <pc:spChg chg="mod">
          <ac:chgData name="Kelly Stokes" userId="3e5c5154-569e-4d81-aa91-4f91841cdfa9" providerId="ADAL" clId="{C9883539-8009-40BC-94EA-0DBBF2BDCE91}" dt="2023-04-04T11:33:16.880" v="1029" actId="20577"/>
          <ac:spMkLst>
            <pc:docMk/>
            <pc:sldMk cId="1726875207" sldId="2049"/>
            <ac:spMk id="2" creationId="{52DA34BA-82FC-47C5-BCE1-BB65E08B92A1}"/>
          </ac:spMkLst>
        </pc:spChg>
        <pc:spChg chg="mod">
          <ac:chgData name="Kelly Stokes" userId="3e5c5154-569e-4d81-aa91-4f91841cdfa9" providerId="ADAL" clId="{C9883539-8009-40BC-94EA-0DBBF2BDCE91}" dt="2023-04-04T11:33:29.492" v="1030"/>
          <ac:spMkLst>
            <pc:docMk/>
            <pc:sldMk cId="1726875207" sldId="2049"/>
            <ac:spMk id="12" creationId="{E384BFF7-3319-CAE2-192F-C4DCBBBBFCCA}"/>
          </ac:spMkLst>
        </pc:spChg>
      </pc:sldChg>
      <pc:sldChg chg="modSp">
        <pc:chgData name="Kelly Stokes" userId="3e5c5154-569e-4d81-aa91-4f91841cdfa9" providerId="ADAL" clId="{C9883539-8009-40BC-94EA-0DBBF2BDCE91}" dt="2023-04-04T11:33:52.086" v="1038"/>
        <pc:sldMkLst>
          <pc:docMk/>
          <pc:sldMk cId="4116147262" sldId="2050"/>
        </pc:sldMkLst>
        <pc:spChg chg="mod">
          <ac:chgData name="Kelly Stokes" userId="3e5c5154-569e-4d81-aa91-4f91841cdfa9" providerId="ADAL" clId="{C9883539-8009-40BC-94EA-0DBBF2BDCE91}" dt="2023-04-04T11:33:36.342" v="1036" actId="20577"/>
          <ac:spMkLst>
            <pc:docMk/>
            <pc:sldMk cId="4116147262" sldId="2050"/>
            <ac:spMk id="2" creationId="{52DA34BA-82FC-47C5-BCE1-BB65E08B92A1}"/>
          </ac:spMkLst>
        </pc:spChg>
        <pc:spChg chg="mod">
          <ac:chgData name="Kelly Stokes" userId="3e5c5154-569e-4d81-aa91-4f91841cdfa9" providerId="ADAL" clId="{C9883539-8009-40BC-94EA-0DBBF2BDCE91}" dt="2023-04-04T11:33:52.086" v="1038"/>
          <ac:spMkLst>
            <pc:docMk/>
            <pc:sldMk cId="4116147262" sldId="2050"/>
            <ac:spMk id="12" creationId="{E384BFF7-3319-CAE2-192F-C4DCBBBBFCCA}"/>
          </ac:spMkLst>
        </pc:spChg>
      </pc:sldChg>
      <pc:sldChg chg="del">
        <pc:chgData name="Kelly Stokes" userId="3e5c5154-569e-4d81-aa91-4f91841cdfa9" providerId="ADAL" clId="{C9883539-8009-40BC-94EA-0DBBF2BDCE91}" dt="2023-04-04T11:33:40.049" v="1037" actId="2696"/>
        <pc:sldMkLst>
          <pc:docMk/>
          <pc:sldMk cId="2707662964" sldId="205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04/04/2023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This is placing a woeful strain on the Earth’s limiter resources.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148</a:t>
            </a:fld>
            <a:endParaRPr lang="en-GB"/>
          </a:p>
        </p:txBody>
      </p:sp>
    </p:spTree>
    <p:extLst>
      <p:ext uri="{BB962C8B-B14F-4D97-AF65-F5344CB8AC3E}">
        <p14:creationId xmlns:p14="http://schemas.microsoft.com/office/powerpoint/2010/main" val="143844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150</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Twelfth    variety influence damage Parliament persuade physical prejudice ecstatic despondent </a:t>
            </a:r>
          </a:p>
        </p:txBody>
      </p:sp>
      <p:sp>
        <p:nvSpPr>
          <p:cNvPr id="4" name="Slide Number Placeholder 3"/>
          <p:cNvSpPr>
            <a:spLocks noGrp="1"/>
          </p:cNvSpPr>
          <p:nvPr>
            <p:ph type="sldNum" sz="quarter" idx="5"/>
          </p:nvPr>
        </p:nvSpPr>
        <p:spPr/>
        <p:txBody>
          <a:bodyPr/>
          <a:lstStyle/>
          <a:p>
            <a:fld id="{A370640F-E73A-4148-92BA-D1C70A966614}" type="slidenum">
              <a:rPr lang="en-GB" smtClean="0"/>
              <a:t>189</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1746712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12143881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Let me persuade you that if this vast period of time was represented as a single day, humans would have been around for less than one second.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Yet, in that brief time, we’ve had a huge physical impact on the planet and our growing population is causing a number of environmental problems.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a:p>
        </p:txBody>
      </p:sp>
    </p:spTree>
    <p:extLst>
      <p:ext uri="{BB962C8B-B14F-4D97-AF65-F5344CB8AC3E}">
        <p14:creationId xmlns:p14="http://schemas.microsoft.com/office/powerpoint/2010/main" val="2541345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a:p>
        </p:txBody>
      </p:sp>
    </p:spTree>
    <p:extLst>
      <p:ext uri="{BB962C8B-B14F-4D97-AF65-F5344CB8AC3E}">
        <p14:creationId xmlns:p14="http://schemas.microsoft.com/office/powerpoint/2010/main" val="3008544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Parliament has realised that the world’s human population is growing fast.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114</a:t>
            </a:fld>
            <a:endParaRPr lang="en-GB"/>
          </a:p>
        </p:txBody>
      </p:sp>
    </p:spTree>
    <p:extLst>
      <p:ext uri="{BB962C8B-B14F-4D97-AF65-F5344CB8AC3E}">
        <p14:creationId xmlns:p14="http://schemas.microsoft.com/office/powerpoint/2010/main" val="1551144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a:p>
        </p:txBody>
      </p:sp>
    </p:spTree>
    <p:extLst>
      <p:ext uri="{BB962C8B-B14F-4D97-AF65-F5344CB8AC3E}">
        <p14:creationId xmlns:p14="http://schemas.microsoft.com/office/powerpoint/2010/main" val="1361265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a:bodyPr>
          <a:lstStyle/>
          <a:p>
            <a:pPr algn="ctr"/>
            <a:r>
              <a:rPr lang="en-GB" dirty="0">
                <a:latin typeface="Twinkl Cursive Looped" panose="02000000000000000000" pitchFamily="2" charset="0"/>
              </a:rPr>
              <a:t>Nouns as verbs</a:t>
            </a:r>
          </a:p>
        </p:txBody>
      </p:sp>
    </p:spTree>
    <p:extLst>
      <p:ext uri="{BB962C8B-B14F-4D97-AF65-F5344CB8AC3E}">
        <p14:creationId xmlns:p14="http://schemas.microsoft.com/office/powerpoint/2010/main" val="277670413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was a forlorn figure at the bus stop.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08714" y="2927827"/>
            <a:ext cx="2117046" cy="89382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5777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stood in the street looking dejected.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57976" y="3745021"/>
            <a:ext cx="2465162"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37615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5955604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parliament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UK) the highest legislature, consisting of the Sovereign, the House of Lords, and the House of Commons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Houses Of Parliament Stock Illustration - Download Image Now - London -  England, Big Ben, Houses Of Parliament - London - iStock">
            <a:extLst>
              <a:ext uri="{FF2B5EF4-FFF2-40B4-BE49-F238E27FC236}">
                <a16:creationId xmlns:a16="http://schemas.microsoft.com/office/drawing/2014/main" id="{22F575BD-A4F8-AD13-9D85-C7A41F01E1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10243"/>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1006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minister will lay proposals before Parliament.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96443" y="3771900"/>
            <a:ext cx="3445328" cy="8403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111874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persuade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induce (someone) to do something through reasoning or argument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4199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was easy to persuade you.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2" y="3624944"/>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39491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physical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relating to the body as opposed to the mind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Exercise jumpy physio physical activity healthy lifestyle fitness clip art  - Clipartix">
            <a:extLst>
              <a:ext uri="{FF2B5EF4-FFF2-40B4-BE49-F238E27FC236}">
                <a16:creationId xmlns:a16="http://schemas.microsoft.com/office/drawing/2014/main" id="{0EBFB262-2CE0-E5CA-EE46-15343C1953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8844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Physical challenges are tough.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2757" y="3624943"/>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319254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prejudice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preconceived opinion that is not based on reason or actual experience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89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Tree>
    <p:extLst>
      <p:ext uri="{BB962C8B-B14F-4D97-AF65-F5344CB8AC3E}">
        <p14:creationId xmlns:p14="http://schemas.microsoft.com/office/powerpoint/2010/main" val="1883329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Prejudice against people from different backgrounds is wrong.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20586" y="2884118"/>
            <a:ext cx="3102428" cy="9375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10932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5383236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a:t>
            </a:r>
          </a:p>
        </p:txBody>
      </p:sp>
    </p:spTree>
    <p:extLst>
      <p:ext uri="{BB962C8B-B14F-4D97-AF65-F5344CB8AC3E}">
        <p14:creationId xmlns:p14="http://schemas.microsoft.com/office/powerpoint/2010/main" val="412270525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The earth is billions of years old.  Let 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persuade</a:t>
            </a:r>
            <a:r>
              <a:rPr lang="en-GB" sz="3600" dirty="0">
                <a:solidFill>
                  <a:srgbClr val="000000"/>
                </a:solidFill>
                <a:effectLst/>
                <a:latin typeface="Twinkl Cursive Looped" panose="02000000000000000000" pitchFamily="2" charset="0"/>
                <a:ea typeface="Times New Roman" panose="02020603050405020304" pitchFamily="18" charset="0"/>
              </a:rPr>
              <a:t> you that if this vast period of time was represented as a single day, humans would have been around for less than one second.   Yet, in that brief time, we’ve had a huge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impact on the planet and our growing population is causing a number of environmental problems.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Parliament</a:t>
            </a:r>
            <a:r>
              <a:rPr lang="en-GB" sz="3600" dirty="0">
                <a:solidFill>
                  <a:srgbClr val="000000"/>
                </a:solidFill>
                <a:effectLst/>
                <a:latin typeface="Twinkl Cursive Looped" panose="02000000000000000000" pitchFamily="2" charset="0"/>
                <a:ea typeface="Times New Roman" panose="02020603050405020304" pitchFamily="18" charset="0"/>
              </a:rPr>
              <a: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woeful</a:t>
            </a:r>
            <a:r>
              <a:rPr lang="en-GB" sz="3600" dirty="0">
                <a:solidFill>
                  <a:srgbClr val="000000"/>
                </a:solidFill>
                <a:effectLst/>
                <a:latin typeface="Twinkl Cursive Looped" panose="02000000000000000000" pitchFamily="2" charset="0"/>
                <a:ea typeface="Times New Roman" panose="02020603050405020304" pitchFamily="18" charset="0"/>
              </a:rPr>
              <a:t> strain on the Earth’s limiter resources. </a:t>
            </a:r>
          </a:p>
        </p:txBody>
      </p:sp>
    </p:spTree>
    <p:extLst>
      <p:ext uri="{BB962C8B-B14F-4D97-AF65-F5344CB8AC3E}">
        <p14:creationId xmlns:p14="http://schemas.microsoft.com/office/powerpoint/2010/main" val="310428532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800933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Parliament has realised that the world’s human population is growing fast.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89703939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383205353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twelfth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constituting number twelve in a sequence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1,899 Happy 12th Birthday Stock Vectors, Images &amp; Vector Art | Shutterstock">
            <a:extLst>
              <a:ext uri="{FF2B5EF4-FFF2-40B4-BE49-F238E27FC236}">
                <a16:creationId xmlns:a16="http://schemas.microsoft.com/office/drawing/2014/main" id="{8C9A6372-CDC2-8E3C-6267-7977B9DA85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96"/>
          <a:stretch/>
        </p:blipFill>
        <p:spPr bwMode="auto">
          <a:xfrm>
            <a:off x="191181" y="306163"/>
            <a:ext cx="2057400" cy="2006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466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a party on the twelfth of November celebrating my birthday.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49986" y="2959722"/>
            <a:ext cx="24003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21165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variety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quality or state of being different or diverse; the absence of uniformity or monotony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Chip Varieties Stock Illustrations – 22 Chip Varieties Stock Illustrations,  Vectors &amp; Clipart - Dreamstime">
            <a:extLst>
              <a:ext uri="{FF2B5EF4-FFF2-40B4-BE49-F238E27FC236}">
                <a16:creationId xmlns:a16="http://schemas.microsoft.com/office/drawing/2014/main" id="{C6D99601-31D6-ECEC-522E-C07435699A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065"/>
          <a:stretch/>
        </p:blipFill>
        <p:spPr bwMode="auto">
          <a:xfrm>
            <a:off x="386443" y="310244"/>
            <a:ext cx="2495550" cy="161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773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challenge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challenge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challenge = verb</a:t>
            </a:r>
          </a:p>
        </p:txBody>
      </p:sp>
      <p:pic>
        <p:nvPicPr>
          <p:cNvPr id="1026" name="Picture 2" descr="Free Challenges Cliparts, Download Free Challenges Cliparts png images,  Free ClipArts on Clipart Library">
            <a:extLst>
              <a:ext uri="{FF2B5EF4-FFF2-40B4-BE49-F238E27FC236}">
                <a16:creationId xmlns:a16="http://schemas.microsoft.com/office/drawing/2014/main" id="{1A3F498D-81C5-30D3-A9D6-BC5DE4CF16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049" y="348595"/>
            <a:ext cx="2047875" cy="2238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35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is the variety that makes my job so enjoyable.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1172" y="3031075"/>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888800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a:bodyPr>
          <a:lstStyle/>
          <a:p>
            <a:pPr algn="ctr"/>
            <a:r>
              <a:rPr lang="en-GB" dirty="0">
                <a:latin typeface="Twinkl Cursive Looped" panose="02000000000000000000" pitchFamily="2" charset="0"/>
              </a:rPr>
              <a:t>Nouns as verbs</a:t>
            </a:r>
          </a:p>
        </p:txBody>
      </p:sp>
    </p:spTree>
    <p:extLst>
      <p:ext uri="{BB962C8B-B14F-4D97-AF65-F5344CB8AC3E}">
        <p14:creationId xmlns:p14="http://schemas.microsoft.com/office/powerpoint/2010/main" val="251225878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Tree>
    <p:extLst>
      <p:ext uri="{BB962C8B-B14F-4D97-AF65-F5344CB8AC3E}">
        <p14:creationId xmlns:p14="http://schemas.microsoft.com/office/powerpoint/2010/main" val="413464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damage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damage=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damage = verb</a:t>
            </a:r>
          </a:p>
        </p:txBody>
      </p:sp>
      <p:pic>
        <p:nvPicPr>
          <p:cNvPr id="16386" name="Picture 2" descr="Damaged clipart png images | PNGWing">
            <a:extLst>
              <a:ext uri="{FF2B5EF4-FFF2-40B4-BE49-F238E27FC236}">
                <a16:creationId xmlns:a16="http://schemas.microsoft.com/office/drawing/2014/main" id="{B93B257D-2EB1-3D93-B379-58154FF96E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196" y="436618"/>
            <a:ext cx="2952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101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produce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The produce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produce = verb</a:t>
            </a:r>
          </a:p>
        </p:txBody>
      </p:sp>
      <p:pic>
        <p:nvPicPr>
          <p:cNvPr id="15362" name="Picture 2" descr="Clipart Panda - Free Clipart Images">
            <a:extLst>
              <a:ext uri="{FF2B5EF4-FFF2-40B4-BE49-F238E27FC236}">
                <a16:creationId xmlns:a16="http://schemas.microsoft.com/office/drawing/2014/main" id="{752C874B-44DF-BCFD-FC59-77D4A9D855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756"/>
          <a:stretch/>
        </p:blipFill>
        <p:spPr bwMode="auto">
          <a:xfrm>
            <a:off x="499382" y="448524"/>
            <a:ext cx="2571750" cy="1625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26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present</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present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present = verb</a:t>
            </a:r>
          </a:p>
        </p:txBody>
      </p:sp>
      <p:pic>
        <p:nvPicPr>
          <p:cNvPr id="14338" name="Picture 2" descr="900+ Kid Presenting Clip Art | Royalty Free - GoGraph">
            <a:extLst>
              <a:ext uri="{FF2B5EF4-FFF2-40B4-BE49-F238E27FC236}">
                <a16:creationId xmlns:a16="http://schemas.microsoft.com/office/drawing/2014/main" id="{1CB2A5DA-460C-89CA-F107-AA97A67702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25"/>
          <a:stretch/>
        </p:blipFill>
        <p:spPr bwMode="auto">
          <a:xfrm>
            <a:off x="570139" y="381849"/>
            <a:ext cx="2266950" cy="167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11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52417523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361196064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225602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‘happy’</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happy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4134478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protest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protest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protest = verb</a:t>
            </a:r>
          </a:p>
        </p:txBody>
      </p:sp>
      <p:pic>
        <p:nvPicPr>
          <p:cNvPr id="2050" name="Picture 2" descr="67,559 Protest Illustrations &amp; Clip Art - iStock">
            <a:extLst>
              <a:ext uri="{FF2B5EF4-FFF2-40B4-BE49-F238E27FC236}">
                <a16:creationId xmlns:a16="http://schemas.microsoft.com/office/drawing/2014/main" id="{69D80857-398C-F4E9-4CF6-760D02ADB2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464" y="629499"/>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62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woeful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‘happy’</a:t>
            </a:r>
          </a:p>
        </p:txBody>
      </p:sp>
      <p:pic>
        <p:nvPicPr>
          <p:cNvPr id="12290" name="Picture 2" descr="Depression Free Cliparts Depressed Friends Clip Art - Depressed Clipart, HD  Png Download - vhv">
            <a:extLst>
              <a:ext uri="{FF2B5EF4-FFF2-40B4-BE49-F238E27FC236}">
                <a16:creationId xmlns:a16="http://schemas.microsoft.com/office/drawing/2014/main" id="{CE2B0573-78AA-CFFE-EE43-C594D11C4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707" y="415865"/>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3633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dismal</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‘happy’</a:t>
            </a:r>
          </a:p>
        </p:txBody>
      </p:sp>
      <p:pic>
        <p:nvPicPr>
          <p:cNvPr id="12290" name="Picture 2" descr="Depression Free Cliparts Depressed Friends Clip Art - Depressed Clipart, HD  Png Download - vhv">
            <a:extLst>
              <a:ext uri="{FF2B5EF4-FFF2-40B4-BE49-F238E27FC236}">
                <a16:creationId xmlns:a16="http://schemas.microsoft.com/office/drawing/2014/main" id="{CE2B0573-78AA-CFFE-EE43-C594D11C4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707" y="415865"/>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057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woeful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characterised by, expressive of, or causing sorrow or misery</a:t>
            </a:r>
          </a:p>
        </p:txBody>
      </p:sp>
      <p:pic>
        <p:nvPicPr>
          <p:cNvPr id="17410" name="Picture 2" descr="Depression Free Cliparts Depressed Friends Clip Art - Depressed Clipart, HD  Png Download - vhv">
            <a:extLst>
              <a:ext uri="{FF2B5EF4-FFF2-40B4-BE49-F238E27FC236}">
                <a16:creationId xmlns:a16="http://schemas.microsoft.com/office/drawing/2014/main" id="{21074EC2-9EE3-3548-632F-D34309C14B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189139"/>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687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dismal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causing a mood of gloom or depression</a:t>
            </a:r>
          </a:p>
        </p:txBody>
      </p:sp>
      <p:pic>
        <p:nvPicPr>
          <p:cNvPr id="17410" name="Picture 2" descr="Depression Free Cliparts Depressed Friends Clip Art - Depressed Clipart, HD  Png Download - vhv">
            <a:extLst>
              <a:ext uri="{FF2B5EF4-FFF2-40B4-BE49-F238E27FC236}">
                <a16:creationId xmlns:a16="http://schemas.microsoft.com/office/drawing/2014/main" id="{21074EC2-9EE3-3548-632F-D34309C14B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189139"/>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614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face was woeful at the window.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67942" y="3771900"/>
            <a:ext cx="220435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398127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dismal weather made the late afternoon seem like evening.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18657" y="2803237"/>
            <a:ext cx="2117046" cy="89382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1436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773089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parliament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UK) the highest legislature, consisting of the Sovereign, the House of Lords, and the House of Commons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Houses Of Parliament Stock Illustration - Download Image Now - London -  England, Big Ben, Houses Of Parliament - London - iStock">
            <a:extLst>
              <a:ext uri="{FF2B5EF4-FFF2-40B4-BE49-F238E27FC236}">
                <a16:creationId xmlns:a16="http://schemas.microsoft.com/office/drawing/2014/main" id="{22F575BD-A4F8-AD13-9D85-C7A41F01E1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10243"/>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846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minister will lay proposals before Parliament.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96443" y="3771900"/>
            <a:ext cx="3445328" cy="8403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73237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persuade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induce (someone) to do something through reasoning or argument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7812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broadcast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broadcast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broadcast = verb</a:t>
            </a:r>
          </a:p>
        </p:txBody>
      </p:sp>
      <p:pic>
        <p:nvPicPr>
          <p:cNvPr id="3074" name="Picture 2" descr="Vector Illustration Of Television And Radio Broadcast - News Clipart, HD  Png Download , Transparent Png Image - PNGitem">
            <a:extLst>
              <a:ext uri="{FF2B5EF4-FFF2-40B4-BE49-F238E27FC236}">
                <a16:creationId xmlns:a16="http://schemas.microsoft.com/office/drawing/2014/main" id="{72E366C2-E6B6-36C4-6D56-EF269C277F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64" y="548620"/>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80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was easy to persuade you.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2" y="3624944"/>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84011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physical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relating to the body as opposed to the mind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Exercise jumpy physio physical activity healthy lifestyle fitness clip art  - Clipartix">
            <a:extLst>
              <a:ext uri="{FF2B5EF4-FFF2-40B4-BE49-F238E27FC236}">
                <a16:creationId xmlns:a16="http://schemas.microsoft.com/office/drawing/2014/main" id="{0EBFB262-2CE0-E5CA-EE46-15343C1953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07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Physical challenges are tough.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2757" y="3624943"/>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05596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prejudice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preconceived opinion that is not based on reason or actual experience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0546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Prejudice against people from different backgrounds is wrong.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20586" y="2884118"/>
            <a:ext cx="3102428" cy="9375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56639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674720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a:t>
            </a:r>
          </a:p>
        </p:txBody>
      </p:sp>
    </p:spTree>
    <p:extLst>
      <p:ext uri="{BB962C8B-B14F-4D97-AF65-F5344CB8AC3E}">
        <p14:creationId xmlns:p14="http://schemas.microsoft.com/office/powerpoint/2010/main" val="309832853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The earth is billions of years old.  Let 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persuade</a:t>
            </a:r>
            <a:r>
              <a:rPr lang="en-GB" sz="3600" dirty="0">
                <a:solidFill>
                  <a:srgbClr val="000000"/>
                </a:solidFill>
                <a:effectLst/>
                <a:latin typeface="Twinkl Cursive Looped" panose="02000000000000000000" pitchFamily="2" charset="0"/>
                <a:ea typeface="Times New Roman" panose="02020603050405020304" pitchFamily="18" charset="0"/>
              </a:rPr>
              <a:t> you that if this vast period of time was represented as a single day, humans would have been around for less than one second.   Yet, in that brief time, we’ve had a huge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impact on the planet and our growing population is causing a number of environmental problems.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Parliament</a:t>
            </a:r>
            <a:r>
              <a:rPr lang="en-GB" sz="3600" dirty="0">
                <a:solidFill>
                  <a:srgbClr val="000000"/>
                </a:solidFill>
                <a:effectLst/>
                <a:latin typeface="Twinkl Cursive Looped" panose="02000000000000000000" pitchFamily="2" charset="0"/>
                <a:ea typeface="Times New Roman" panose="02020603050405020304" pitchFamily="18" charset="0"/>
              </a:rPr>
              <a: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woeful</a:t>
            </a:r>
            <a:r>
              <a:rPr lang="en-GB" sz="3600" dirty="0">
                <a:solidFill>
                  <a:srgbClr val="000000"/>
                </a:solidFill>
                <a:effectLst/>
                <a:latin typeface="Twinkl Cursive Looped" panose="02000000000000000000" pitchFamily="2" charset="0"/>
                <a:ea typeface="Times New Roman" panose="02020603050405020304" pitchFamily="18" charset="0"/>
              </a:rPr>
              <a:t> strain on the Earth’s limiter resources. </a:t>
            </a:r>
          </a:p>
        </p:txBody>
      </p:sp>
    </p:spTree>
    <p:extLst>
      <p:ext uri="{BB962C8B-B14F-4D97-AF65-F5344CB8AC3E}">
        <p14:creationId xmlns:p14="http://schemas.microsoft.com/office/powerpoint/2010/main" val="317662761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2025298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is placing a woeful strain on the Earth’s limiter resources.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701043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1B16D68-E696-868D-0B6B-B8018FA0D9E7}"/>
              </a:ext>
            </a:extLst>
          </p:cNvPr>
          <p:cNvPicPr>
            <a:picLocks noChangeAspect="1"/>
          </p:cNvPicPr>
          <p:nvPr/>
        </p:nvPicPr>
        <p:blipFill rotWithShape="1">
          <a:blip r:embed="rId2"/>
          <a:srcRect l="19018" t="12364" r="17902" b="8789"/>
          <a:stretch/>
        </p:blipFill>
        <p:spPr>
          <a:xfrm>
            <a:off x="130627" y="0"/>
            <a:ext cx="9715501" cy="6827665"/>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twelfth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1141089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variety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3558728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8970729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men’s </a:t>
            </a:r>
          </a:p>
        </p:txBody>
      </p:sp>
    </p:spTree>
    <p:extLst>
      <p:ext uri="{BB962C8B-B14F-4D97-AF65-F5344CB8AC3E}">
        <p14:creationId xmlns:p14="http://schemas.microsoft.com/office/powerpoint/2010/main" val="78303687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woman’s</a:t>
            </a:r>
          </a:p>
        </p:txBody>
      </p:sp>
    </p:spTree>
    <p:extLst>
      <p:ext uri="{BB962C8B-B14F-4D97-AF65-F5344CB8AC3E}">
        <p14:creationId xmlns:p14="http://schemas.microsoft.com/office/powerpoint/2010/main" val="280906235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women’s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58887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281733520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child’s</a:t>
            </a:r>
          </a:p>
        </p:txBody>
      </p:sp>
    </p:spTree>
    <p:extLst>
      <p:ext uri="{BB962C8B-B14F-4D97-AF65-F5344CB8AC3E}">
        <p14:creationId xmlns:p14="http://schemas.microsoft.com/office/powerpoint/2010/main" val="116770548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children’s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487694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knife’s</a:t>
            </a:r>
          </a:p>
        </p:txBody>
      </p:sp>
    </p:spTree>
    <p:extLst>
      <p:ext uri="{BB962C8B-B14F-4D97-AF65-F5344CB8AC3E}">
        <p14:creationId xmlns:p14="http://schemas.microsoft.com/office/powerpoint/2010/main" val="142244988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knives’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7412596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baby’s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3273840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268962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fox’s</a:t>
            </a:r>
          </a:p>
        </p:txBody>
      </p:sp>
    </p:spTree>
    <p:extLst>
      <p:ext uri="{BB962C8B-B14F-4D97-AF65-F5344CB8AC3E}">
        <p14:creationId xmlns:p14="http://schemas.microsoft.com/office/powerpoint/2010/main" val="298539747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foxes’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3800533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wolf’s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2682987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wolves’</a:t>
            </a:r>
          </a:p>
        </p:txBody>
      </p:sp>
    </p:spTree>
    <p:extLst>
      <p:ext uri="{BB962C8B-B14F-4D97-AF65-F5344CB8AC3E}">
        <p14:creationId xmlns:p14="http://schemas.microsoft.com/office/powerpoint/2010/main" val="4181842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James’</a:t>
            </a:r>
          </a:p>
        </p:txBody>
      </p:sp>
    </p:spTree>
    <p:extLst>
      <p:ext uri="{BB962C8B-B14F-4D97-AF65-F5344CB8AC3E}">
        <p14:creationId xmlns:p14="http://schemas.microsoft.com/office/powerpoint/2010/main" val="236009774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6149533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ecstatic</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jovial</a:t>
            </a:r>
          </a:p>
        </p:txBody>
      </p:sp>
    </p:spTree>
    <p:extLst>
      <p:ext uri="{BB962C8B-B14F-4D97-AF65-F5344CB8AC3E}">
        <p14:creationId xmlns:p14="http://schemas.microsoft.com/office/powerpoint/2010/main" val="293827234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jubilant</a:t>
            </a:r>
          </a:p>
        </p:txBody>
      </p:sp>
    </p:spTree>
    <p:extLst>
      <p:ext uri="{BB962C8B-B14F-4D97-AF65-F5344CB8AC3E}">
        <p14:creationId xmlns:p14="http://schemas.microsoft.com/office/powerpoint/2010/main" val="421385825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exultant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elated</a:t>
            </a:r>
          </a:p>
        </p:txBody>
      </p:sp>
    </p:spTree>
    <p:extLst>
      <p:ext uri="{BB962C8B-B14F-4D97-AF65-F5344CB8AC3E}">
        <p14:creationId xmlns:p14="http://schemas.microsoft.com/office/powerpoint/2010/main" val="8057828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delighted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dispondent</a:t>
            </a:r>
            <a:r>
              <a:rPr lang="en-GB" dirty="0">
                <a:latin typeface="Twinkl Cursive Looped" panose="02000000000000000000" pitchFamily="2" charset="0"/>
              </a:rPr>
              <a:t> </a:t>
            </a:r>
          </a:p>
        </p:txBody>
      </p:sp>
    </p:spTree>
    <p:extLst>
      <p:ext uri="{BB962C8B-B14F-4D97-AF65-F5344CB8AC3E}">
        <p14:creationId xmlns:p14="http://schemas.microsoft.com/office/powerpoint/2010/main" val="2792669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‘happy’</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happy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246295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forlorn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dejected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woeful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dismal</a:t>
            </a:r>
          </a:p>
        </p:txBody>
      </p:sp>
    </p:spTree>
    <p:extLst>
      <p:ext uri="{BB962C8B-B14F-4D97-AF65-F5344CB8AC3E}">
        <p14:creationId xmlns:p14="http://schemas.microsoft.com/office/powerpoint/2010/main" val="375982140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parliament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persuade</a:t>
            </a:r>
          </a:p>
        </p:txBody>
      </p:sp>
    </p:spTree>
    <p:extLst>
      <p:ext uri="{BB962C8B-B14F-4D97-AF65-F5344CB8AC3E}">
        <p14:creationId xmlns:p14="http://schemas.microsoft.com/office/powerpoint/2010/main" val="284481366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1320788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prejudice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9269521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ecstatic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twelfth variety influence damage parliament persuade physical prejudice ecstatic despondent </a:t>
            </a:r>
          </a:p>
        </p:txBody>
      </p:sp>
    </p:spTree>
    <p:extLst>
      <p:ext uri="{BB962C8B-B14F-4D97-AF65-F5344CB8AC3E}">
        <p14:creationId xmlns:p14="http://schemas.microsoft.com/office/powerpoint/2010/main" val="388699187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18456" y="4039142"/>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nouns</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The minister will lay proposals before Parliament.</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8980715" y="2048355"/>
            <a:ext cx="275952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7004959" y="4045833"/>
            <a:ext cx="150222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adverb preposition verb pronoun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It was easy to persuade you.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722915" y="2105326"/>
            <a:ext cx="2122714"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377543" y="3659539"/>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Adjective noun verb adverb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Physical challenges are tough.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37458" y="2059689"/>
            <a:ext cx="2122714"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37458" y="3613371"/>
            <a:ext cx="1572985" cy="571325"/>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30176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1323439"/>
          </a:xfrm>
          <a:prstGeom prst="rect">
            <a:avLst/>
          </a:prstGeom>
          <a:noFill/>
        </p:spPr>
        <p:txBody>
          <a:bodyPr wrap="square" rtlCol="0">
            <a:spAutoFit/>
          </a:bodyPr>
          <a:lstStyle/>
          <a:p>
            <a:r>
              <a:rPr lang="en-GB" sz="4000" dirty="0">
                <a:latin typeface="Twinkl Cursive Looped" panose="02000000000000000000" pitchFamily="2" charset="0"/>
              </a:rPr>
              <a:t>Prejudice against people from different backgrounds is wrong.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37458" y="2012462"/>
            <a:ext cx="2122714"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19100" y="3659539"/>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014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348066"/>
            <a:ext cx="11740242" cy="6186309"/>
          </a:xfrm>
          <a:prstGeom prst="rect">
            <a:avLst/>
          </a:prstGeom>
          <a:noFill/>
        </p:spPr>
        <p:txBody>
          <a:bodyPr wrap="square" rtlCol="0">
            <a:spAutoFit/>
          </a:bodyPr>
          <a:lstStyle/>
          <a:p>
            <a:r>
              <a:rPr lang="en-GB" b="1" dirty="0" err="1">
                <a:solidFill>
                  <a:srgbClr val="83001D"/>
                </a:solidFill>
                <a:effectLst/>
              </a:rPr>
              <a:t>Parilament</a:t>
            </a:r>
            <a:endParaRPr lang="en-GB" b="1" dirty="0">
              <a:solidFill>
                <a:srgbClr val="83001D"/>
              </a:solidFill>
              <a:effectLst/>
            </a:endParaRPr>
          </a:p>
          <a:p>
            <a:endParaRPr lang="en-GB" b="1" dirty="0">
              <a:solidFill>
                <a:srgbClr val="83001D"/>
              </a:solidFill>
            </a:endParaRPr>
          </a:p>
          <a:p>
            <a:r>
              <a:rPr lang="en-GB" b="1" dirty="0">
                <a:solidFill>
                  <a:srgbClr val="83001D"/>
                </a:solidFill>
                <a:effectLst/>
              </a:rPr>
              <a:t>Middle English: from Old French </a:t>
            </a:r>
            <a:r>
              <a:rPr lang="en-GB" b="1" dirty="0" err="1">
                <a:solidFill>
                  <a:srgbClr val="83001D"/>
                </a:solidFill>
                <a:effectLst/>
              </a:rPr>
              <a:t>parlement</a:t>
            </a:r>
            <a:r>
              <a:rPr lang="en-GB" b="1" dirty="0">
                <a:solidFill>
                  <a:srgbClr val="83001D"/>
                </a:solidFill>
                <a:effectLst/>
              </a:rPr>
              <a:t> ‘speaking’, from the verb </a:t>
            </a:r>
            <a:r>
              <a:rPr lang="en-GB" b="1" dirty="0" err="1">
                <a:solidFill>
                  <a:srgbClr val="83001D"/>
                </a:solidFill>
                <a:effectLst/>
              </a:rPr>
              <a:t>parler</a:t>
            </a:r>
            <a:r>
              <a:rPr lang="en-GB" b="1" dirty="0">
                <a:solidFill>
                  <a:srgbClr val="83001D"/>
                </a:solidFill>
                <a:effectLst/>
              </a:rPr>
              <a:t> .</a:t>
            </a:r>
          </a:p>
          <a:p>
            <a:r>
              <a:rPr lang="en-GB" b="1" dirty="0">
                <a:solidFill>
                  <a:srgbClr val="83001D"/>
                </a:solidFill>
                <a:effectLst/>
              </a:rPr>
              <a:t> </a:t>
            </a:r>
          </a:p>
          <a:p>
            <a:endParaRPr lang="en-GB" b="1" dirty="0">
              <a:solidFill>
                <a:srgbClr val="83001D"/>
              </a:solidFill>
            </a:endParaRPr>
          </a:p>
          <a:p>
            <a:r>
              <a:rPr lang="en-GB" b="1" dirty="0" err="1">
                <a:solidFill>
                  <a:srgbClr val="83001D"/>
                </a:solidFill>
                <a:effectLst/>
              </a:rPr>
              <a:t>Perusade</a:t>
            </a:r>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late 15th century: from Latin </a:t>
            </a:r>
            <a:r>
              <a:rPr lang="en-GB" b="1" dirty="0" err="1">
                <a:solidFill>
                  <a:srgbClr val="83001D"/>
                </a:solidFill>
                <a:effectLst/>
              </a:rPr>
              <a:t>persuadere</a:t>
            </a:r>
            <a:r>
              <a:rPr lang="en-GB" b="1" dirty="0">
                <a:solidFill>
                  <a:srgbClr val="83001D"/>
                </a:solidFill>
                <a:effectLst/>
              </a:rPr>
              <a:t>, from per- ‘through, to completion’ + </a:t>
            </a:r>
            <a:r>
              <a:rPr lang="en-GB" b="1" dirty="0" err="1">
                <a:solidFill>
                  <a:srgbClr val="83001D"/>
                </a:solidFill>
                <a:effectLst/>
              </a:rPr>
              <a:t>suadere</a:t>
            </a:r>
            <a:r>
              <a:rPr lang="en-GB" b="1" dirty="0">
                <a:solidFill>
                  <a:srgbClr val="83001D"/>
                </a:solidFill>
                <a:effectLst/>
              </a:rPr>
              <a:t> ‘advise’.</a:t>
            </a:r>
          </a:p>
          <a:p>
            <a:r>
              <a:rPr lang="en-GB" b="1" dirty="0">
                <a:solidFill>
                  <a:srgbClr val="83001D"/>
                </a:solidFill>
                <a:effectLst/>
              </a:rPr>
              <a:t> </a:t>
            </a:r>
          </a:p>
          <a:p>
            <a:endParaRPr lang="en-GB" b="1" dirty="0">
              <a:solidFill>
                <a:srgbClr val="83001D"/>
              </a:solidFill>
              <a:effectLst/>
            </a:endParaRPr>
          </a:p>
          <a:p>
            <a:endParaRPr lang="en-GB" b="1" dirty="0">
              <a:solidFill>
                <a:srgbClr val="83001D"/>
              </a:solidFill>
              <a:effectLst/>
            </a:endParaRPr>
          </a:p>
          <a:p>
            <a:r>
              <a:rPr lang="en-GB" b="1" dirty="0">
                <a:solidFill>
                  <a:srgbClr val="83001D"/>
                </a:solidFill>
              </a:rPr>
              <a:t>Physical</a:t>
            </a:r>
          </a:p>
          <a:p>
            <a:endParaRPr lang="en-GB" b="1" dirty="0">
              <a:solidFill>
                <a:srgbClr val="83001D"/>
              </a:solidFill>
              <a:effectLst/>
            </a:endParaRPr>
          </a:p>
          <a:p>
            <a:r>
              <a:rPr lang="en-GB" b="1" dirty="0">
                <a:solidFill>
                  <a:srgbClr val="83001D"/>
                </a:solidFill>
                <a:effectLst/>
              </a:rPr>
              <a:t>late Middle English (in the sense ‘relating to medicine’): from medieval Latin </a:t>
            </a:r>
            <a:r>
              <a:rPr lang="en-GB" b="1" dirty="0" err="1">
                <a:solidFill>
                  <a:srgbClr val="83001D"/>
                </a:solidFill>
                <a:effectLst/>
              </a:rPr>
              <a:t>physicalis</a:t>
            </a:r>
            <a:r>
              <a:rPr lang="en-GB" b="1" dirty="0">
                <a:solidFill>
                  <a:srgbClr val="83001D"/>
                </a:solidFill>
                <a:effectLst/>
              </a:rPr>
              <a:t>, from Latin </a:t>
            </a:r>
            <a:r>
              <a:rPr lang="en-GB" b="1" dirty="0" err="1">
                <a:solidFill>
                  <a:srgbClr val="83001D"/>
                </a:solidFill>
                <a:effectLst/>
              </a:rPr>
              <a:t>physica</a:t>
            </a:r>
            <a:r>
              <a:rPr lang="en-GB" b="1" dirty="0">
                <a:solidFill>
                  <a:srgbClr val="83001D"/>
                </a:solidFill>
                <a:effectLst/>
              </a:rPr>
              <a:t> ‘things relating to nature’ (see physic). Sense 2 dates from the late 16th century and sense 1 from the late 18th century.</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rPr>
              <a:t>Prejudice</a:t>
            </a:r>
            <a:r>
              <a:rPr lang="en-GB" b="1" dirty="0">
                <a:solidFill>
                  <a:srgbClr val="83001D"/>
                </a:solidFill>
                <a:effectLst/>
              </a:rPr>
              <a:t> </a:t>
            </a:r>
          </a:p>
          <a:p>
            <a:endParaRPr lang="en-GB" b="1" dirty="0">
              <a:solidFill>
                <a:srgbClr val="83001D"/>
              </a:solidFill>
              <a:effectLst/>
            </a:endParaRPr>
          </a:p>
          <a:p>
            <a:r>
              <a:rPr lang="en-GB" b="1" dirty="0">
                <a:solidFill>
                  <a:srgbClr val="83001D"/>
                </a:solidFill>
                <a:effectLst/>
              </a:rPr>
              <a:t>Middle English (in prejudice (sense 2 of the noun)): from Old French, from Latin </a:t>
            </a:r>
            <a:r>
              <a:rPr lang="en-GB" b="1" dirty="0" err="1">
                <a:solidFill>
                  <a:srgbClr val="83001D"/>
                </a:solidFill>
                <a:effectLst/>
              </a:rPr>
              <a:t>praejudicium</a:t>
            </a:r>
            <a:r>
              <a:rPr lang="en-GB" b="1" dirty="0">
                <a:solidFill>
                  <a:srgbClr val="83001D"/>
                </a:solidFill>
                <a:effectLst/>
              </a:rPr>
              <a:t>, from </a:t>
            </a:r>
            <a:r>
              <a:rPr lang="en-GB" b="1" dirty="0" err="1">
                <a:solidFill>
                  <a:srgbClr val="83001D"/>
                </a:solidFill>
                <a:effectLst/>
              </a:rPr>
              <a:t>prae</a:t>
            </a:r>
            <a:r>
              <a:rPr lang="en-GB" b="1" dirty="0">
                <a:solidFill>
                  <a:srgbClr val="83001D"/>
                </a:solidFill>
                <a:effectLst/>
              </a:rPr>
              <a:t> ‘in advance’ + judicium ‘judgement’.</a:t>
            </a:r>
          </a:p>
        </p:txBody>
      </p:sp>
    </p:spTree>
    <p:extLst>
      <p:ext uri="{BB962C8B-B14F-4D97-AF65-F5344CB8AC3E}">
        <p14:creationId xmlns:p14="http://schemas.microsoft.com/office/powerpoint/2010/main" val="255817248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09CE1E1-F2F9-B3C3-B97B-3A1966F825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6519" y="382814"/>
            <a:ext cx="9030381" cy="1665982"/>
          </a:xfrm>
          <a:prstGeom prst="rect">
            <a:avLst/>
          </a:prstGeom>
          <a:noFill/>
        </p:spPr>
      </p:pic>
      <p:pic>
        <p:nvPicPr>
          <p:cNvPr id="3" name="Picture 2">
            <a:extLst>
              <a:ext uri="{FF2B5EF4-FFF2-40B4-BE49-F238E27FC236}">
                <a16:creationId xmlns:a16="http://schemas.microsoft.com/office/drawing/2014/main" id="{92B9FF4B-3F62-973C-E661-C7B9C966727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043" y="2639517"/>
            <a:ext cx="7331528" cy="3616058"/>
          </a:xfrm>
          <a:prstGeom prst="rect">
            <a:avLst/>
          </a:prstGeom>
          <a:noFill/>
        </p:spPr>
      </p:pic>
    </p:spTree>
    <p:extLst>
      <p:ext uri="{BB962C8B-B14F-4D97-AF65-F5344CB8AC3E}">
        <p14:creationId xmlns:p14="http://schemas.microsoft.com/office/powerpoint/2010/main" val="18193414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D2DABC7-542C-3A21-77BD-B2D2CD34ED0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3845" y="324394"/>
            <a:ext cx="6709954" cy="2255521"/>
          </a:xfrm>
          <a:prstGeom prst="rect">
            <a:avLst/>
          </a:prstGeom>
          <a:noFill/>
        </p:spPr>
      </p:pic>
      <p:pic>
        <p:nvPicPr>
          <p:cNvPr id="3" name="Picture 2">
            <a:extLst>
              <a:ext uri="{FF2B5EF4-FFF2-40B4-BE49-F238E27FC236}">
                <a16:creationId xmlns:a16="http://schemas.microsoft.com/office/drawing/2014/main" id="{ADB5C514-A3B7-6643-6170-283F08F4188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5459" y="3429000"/>
            <a:ext cx="6318340" cy="2439262"/>
          </a:xfrm>
          <a:prstGeom prst="rect">
            <a:avLst/>
          </a:prstGeom>
          <a:noFill/>
        </p:spPr>
      </p:pic>
    </p:spTree>
    <p:extLst>
      <p:ext uri="{BB962C8B-B14F-4D97-AF65-F5344CB8AC3E}">
        <p14:creationId xmlns:p14="http://schemas.microsoft.com/office/powerpoint/2010/main" val="2148520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jovial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49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jubilant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3122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ecstatic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feeling or expressing overwhelming happiness or joyful excitement</a:t>
            </a:r>
          </a:p>
        </p:txBody>
      </p:sp>
      <p:pic>
        <p:nvPicPr>
          <p:cNvPr id="4" name="Picture 3" descr="Excited emoji Vector Art Stock Images | Depositphotos">
            <a:extLst>
              <a:ext uri="{FF2B5EF4-FFF2-40B4-BE49-F238E27FC236}">
                <a16:creationId xmlns:a16="http://schemas.microsoft.com/office/drawing/2014/main" id="{CC23DF60-6E1F-9695-981A-0794E628E6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jovial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cheerful and friendly</a:t>
            </a:r>
          </a:p>
        </p:txBody>
      </p:sp>
      <p:pic>
        <p:nvPicPr>
          <p:cNvPr id="4" name="Picture 3" descr="Excited emoji Vector Art Stock Images | Depositphotos">
            <a:extLst>
              <a:ext uri="{FF2B5EF4-FFF2-40B4-BE49-F238E27FC236}">
                <a16:creationId xmlns:a16="http://schemas.microsoft.com/office/drawing/2014/main" id="{CC23DF60-6E1F-9695-981A-0794E628E6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56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jubilant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feeling or expressing great happiness and triumph</a:t>
            </a:r>
          </a:p>
        </p:txBody>
      </p:sp>
      <p:pic>
        <p:nvPicPr>
          <p:cNvPr id="4" name="Picture 3" descr="Excited emoji Vector Art Stock Images | Depositphotos">
            <a:extLst>
              <a:ext uri="{FF2B5EF4-FFF2-40B4-BE49-F238E27FC236}">
                <a16:creationId xmlns:a16="http://schemas.microsoft.com/office/drawing/2014/main" id="{CC23DF60-6E1F-9695-981A-0794E628E6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366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Ecstatic fans filled the stadium.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3596" y="3623918"/>
            <a:ext cx="284071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She was in a jovial mood.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3668651"/>
            <a:ext cx="2117046" cy="89382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large number of jubilant fans ran on to the pitch.</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03281" y="2829857"/>
            <a:ext cx="2465162"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parliament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UK) the highest legislature, consisting of the Sovereign, the House of Lords, and the House of Commons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Houses Of Parliament Stock Illustration - Download Image Now - London -  England, Big Ben, Houses Of Parliament - London - iStock">
            <a:extLst>
              <a:ext uri="{FF2B5EF4-FFF2-40B4-BE49-F238E27FC236}">
                <a16:creationId xmlns:a16="http://schemas.microsoft.com/office/drawing/2014/main" id="{22F575BD-A4F8-AD13-9D85-C7A41F01E1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10243"/>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B2C8FCB-2FB2-F8AF-03B0-E88760363E7F}"/>
              </a:ext>
            </a:extLst>
          </p:cNvPr>
          <p:cNvPicPr>
            <a:picLocks noChangeAspect="1"/>
          </p:cNvPicPr>
          <p:nvPr/>
        </p:nvPicPr>
        <p:blipFill rotWithShape="1">
          <a:blip r:embed="rId2"/>
          <a:srcRect l="19018" t="12364" r="17902" b="8789"/>
          <a:stretch/>
        </p:blipFill>
        <p:spPr>
          <a:xfrm>
            <a:off x="130627" y="0"/>
            <a:ext cx="9715501" cy="6827665"/>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minister will lay proposals before Parliament.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96443" y="3771900"/>
            <a:ext cx="3445328" cy="8403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persuade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induce (someone) to do something through reasoning or argument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was easy to persuade you.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2" y="3624944"/>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physical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relating to the body as opposed to the mind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Exercise jumpy physio physical activity healthy lifestyle fitness clip art  - Clipartix">
            <a:extLst>
              <a:ext uri="{FF2B5EF4-FFF2-40B4-BE49-F238E27FC236}">
                <a16:creationId xmlns:a16="http://schemas.microsoft.com/office/drawing/2014/main" id="{0EBFB262-2CE0-E5CA-EE46-15343C1953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8366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Physical challenges are tough.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2757" y="3624943"/>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7947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prejudice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preconceived opinion that is not based on reason or actual experience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417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Prejudice against people from different backgrounds is wrong.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20586" y="2884118"/>
            <a:ext cx="3102428" cy="9375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65080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a:t>
            </a:r>
          </a:p>
        </p:txBody>
      </p:sp>
    </p:spTree>
    <p:extLst>
      <p:ext uri="{BB962C8B-B14F-4D97-AF65-F5344CB8AC3E}">
        <p14:creationId xmlns:p14="http://schemas.microsoft.com/office/powerpoint/2010/main" val="16582173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The earth is billions of years old.  Let 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persuade</a:t>
            </a:r>
            <a:r>
              <a:rPr lang="en-GB" sz="3600" dirty="0">
                <a:solidFill>
                  <a:srgbClr val="000000"/>
                </a:solidFill>
                <a:effectLst/>
                <a:latin typeface="Twinkl Cursive Looped" panose="02000000000000000000" pitchFamily="2" charset="0"/>
                <a:ea typeface="Times New Roman" panose="02020603050405020304" pitchFamily="18" charset="0"/>
              </a:rPr>
              <a:t> you that if this vast period of time was represented as a single day, humans would have been around for less than one second.   Yet, in that brief time, we’ve had a huge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impact on the planet and our growing population is causing a number of environmental problems.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Parliament</a:t>
            </a:r>
            <a:r>
              <a:rPr lang="en-GB" sz="3600" dirty="0">
                <a:solidFill>
                  <a:srgbClr val="000000"/>
                </a:solidFill>
                <a:effectLst/>
                <a:latin typeface="Twinkl Cursive Looped" panose="02000000000000000000" pitchFamily="2" charset="0"/>
                <a:ea typeface="Times New Roman" panose="02020603050405020304" pitchFamily="18" charset="0"/>
              </a:rPr>
              <a: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woeful</a:t>
            </a:r>
            <a:r>
              <a:rPr lang="en-GB" sz="3600" dirty="0">
                <a:solidFill>
                  <a:srgbClr val="000000"/>
                </a:solidFill>
                <a:effectLst/>
                <a:latin typeface="Twinkl Cursive Looped" panose="02000000000000000000" pitchFamily="2" charset="0"/>
                <a:ea typeface="Times New Roman" panose="02020603050405020304" pitchFamily="18" charset="0"/>
              </a:rPr>
              <a:t> strain on the Earth’s limiter resources. </a:t>
            </a:r>
          </a:p>
        </p:txBody>
      </p:sp>
    </p:spTree>
    <p:extLst>
      <p:ext uri="{BB962C8B-B14F-4D97-AF65-F5344CB8AC3E}">
        <p14:creationId xmlns:p14="http://schemas.microsoft.com/office/powerpoint/2010/main" val="4192812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Let me persuade you that if this vast period of time was represented as a single day, humans would have been around for less than one second.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twelfth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constituting number twelve in a sequence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1,899 Happy 12th Birthday Stock Vectors, Images &amp; Vector Art | Shutterstock">
            <a:extLst>
              <a:ext uri="{FF2B5EF4-FFF2-40B4-BE49-F238E27FC236}">
                <a16:creationId xmlns:a16="http://schemas.microsoft.com/office/drawing/2014/main" id="{8C9A6372-CDC2-8E3C-6267-7977B9DA85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96"/>
          <a:stretch/>
        </p:blipFill>
        <p:spPr bwMode="auto">
          <a:xfrm>
            <a:off x="191181" y="306163"/>
            <a:ext cx="2057400" cy="2006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384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a party on the twelfth of November celebrating my birthday.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49986" y="2959722"/>
            <a:ext cx="24003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76230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variety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quality or state of being different or diverse; the absence of uniformity or monotony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Chip Varieties Stock Illustrations – 22 Chip Varieties Stock Illustrations,  Vectors &amp; Clipart - Dreamstime">
            <a:extLst>
              <a:ext uri="{FF2B5EF4-FFF2-40B4-BE49-F238E27FC236}">
                <a16:creationId xmlns:a16="http://schemas.microsoft.com/office/drawing/2014/main" id="{C6D99601-31D6-ECEC-522E-C07435699A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065"/>
          <a:stretch/>
        </p:blipFill>
        <p:spPr bwMode="auto">
          <a:xfrm>
            <a:off x="386443" y="310244"/>
            <a:ext cx="2495550" cy="161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644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is the variety that makes my job so enjoyable.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1172" y="3031075"/>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97877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a:bodyPr>
          <a:lstStyle/>
          <a:p>
            <a:pPr algn="ctr"/>
            <a:r>
              <a:rPr lang="en-GB" dirty="0">
                <a:latin typeface="Twinkl Cursive Looped" panose="02000000000000000000" pitchFamily="2" charset="0"/>
              </a:rPr>
              <a:t>Nouns as verbs</a:t>
            </a:r>
          </a:p>
        </p:txBody>
      </p:sp>
    </p:spTree>
    <p:extLst>
      <p:ext uri="{BB962C8B-B14F-4D97-AF65-F5344CB8AC3E}">
        <p14:creationId xmlns:p14="http://schemas.microsoft.com/office/powerpoint/2010/main" val="26892383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Tree>
    <p:extLst>
      <p:ext uri="{BB962C8B-B14F-4D97-AF65-F5344CB8AC3E}">
        <p14:creationId xmlns:p14="http://schemas.microsoft.com/office/powerpoint/2010/main" val="122675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benefit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benefit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benefit = verb</a:t>
            </a:r>
          </a:p>
        </p:txBody>
      </p:sp>
      <p:pic>
        <p:nvPicPr>
          <p:cNvPr id="32770" name="Picture 2" descr="28 Collection Of Help Clipart Png - Help Me Clip Art PNG Image |  Transparent PNG Free Download on SeekPNG">
            <a:extLst>
              <a:ext uri="{FF2B5EF4-FFF2-40B4-BE49-F238E27FC236}">
                <a16:creationId xmlns:a16="http://schemas.microsoft.com/office/drawing/2014/main" id="{60866398-7B9E-3B20-D87E-12EAD4B88C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692" y="453965"/>
            <a:ext cx="22479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800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charge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charge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charge = verb</a:t>
            </a:r>
          </a:p>
        </p:txBody>
      </p:sp>
      <p:pic>
        <p:nvPicPr>
          <p:cNvPr id="31746" name="Picture 2" descr="Free Charge Cliparts, Download Free Charge Cliparts png images, Free  ClipArts on Clipart Library">
            <a:extLst>
              <a:ext uri="{FF2B5EF4-FFF2-40B4-BE49-F238E27FC236}">
                <a16:creationId xmlns:a16="http://schemas.microsoft.com/office/drawing/2014/main" id="{2E9D11E0-0735-16AC-926F-3880C8998B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34553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782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function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function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function = verb</a:t>
            </a:r>
          </a:p>
        </p:txBody>
      </p:sp>
      <p:pic>
        <p:nvPicPr>
          <p:cNvPr id="30722" name="Picture 2" descr="Marketing Clipart Business Function - Business Function Icon - Free  Transparent PNG Clipart Images Download">
            <a:extLst>
              <a:ext uri="{FF2B5EF4-FFF2-40B4-BE49-F238E27FC236}">
                <a16:creationId xmlns:a16="http://schemas.microsoft.com/office/drawing/2014/main" id="{E92697F9-BD8A-0473-5B98-A3187DFC24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438999"/>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752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4203823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39536123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265115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‘happy’</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happy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85269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exultant</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2360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elated</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70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delighted</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67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exultant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triumphantly happy</a:t>
            </a:r>
          </a:p>
        </p:txBody>
      </p:sp>
      <p:pic>
        <p:nvPicPr>
          <p:cNvPr id="4" name="Picture 3" descr="Excited emoji Vector Art Stock Images | Depositphotos">
            <a:extLst>
              <a:ext uri="{FF2B5EF4-FFF2-40B4-BE49-F238E27FC236}">
                <a16:creationId xmlns:a16="http://schemas.microsoft.com/office/drawing/2014/main" id="{CC23DF60-6E1F-9695-981A-0794E628E6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90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twelfth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constituting number twelve in a sequence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1,899 Happy 12th Birthday Stock Vectors, Images &amp; Vector Art | Shutterstock">
            <a:extLst>
              <a:ext uri="{FF2B5EF4-FFF2-40B4-BE49-F238E27FC236}">
                <a16:creationId xmlns:a16="http://schemas.microsoft.com/office/drawing/2014/main" id="{8C9A6372-CDC2-8E3C-6267-7977B9DA85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96"/>
          <a:stretch/>
        </p:blipFill>
        <p:spPr bwMode="auto">
          <a:xfrm>
            <a:off x="191181" y="306163"/>
            <a:ext cx="2057400" cy="2006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90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elated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ecstatically happy</a:t>
            </a:r>
          </a:p>
        </p:txBody>
      </p:sp>
      <p:pic>
        <p:nvPicPr>
          <p:cNvPr id="4" name="Picture 3" descr="Excited emoji Vector Art Stock Images | Depositphotos">
            <a:extLst>
              <a:ext uri="{FF2B5EF4-FFF2-40B4-BE49-F238E27FC236}">
                <a16:creationId xmlns:a16="http://schemas.microsoft.com/office/drawing/2014/main" id="{CC23DF60-6E1F-9695-981A-0794E628E6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900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delighted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feeling or showing great pleasure</a:t>
            </a:r>
          </a:p>
        </p:txBody>
      </p:sp>
      <p:pic>
        <p:nvPicPr>
          <p:cNvPr id="4" name="Picture 3" descr="Excited emoji Vector Art Stock Images | Depositphotos">
            <a:extLst>
              <a:ext uri="{FF2B5EF4-FFF2-40B4-BE49-F238E27FC236}">
                <a16:creationId xmlns:a16="http://schemas.microsoft.com/office/drawing/2014/main" id="{CC23DF60-6E1F-9695-981A-0794E628E6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717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He waved to the exultant crowds.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3656575"/>
            <a:ext cx="284071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34790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After the concert, I felt elated.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84771" y="3554351"/>
            <a:ext cx="2117046" cy="89382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83159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delighted smile stretched across my face.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078137" y="2775857"/>
            <a:ext cx="2791733" cy="1045793"/>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600" dirty="0">
                <a:latin typeface="Twinkl Cursive Looped" panose="02000000000000000000" pitchFamily="2" charset="0"/>
              </a:rPr>
              <a:t>_________</a:t>
            </a:r>
            <a:endParaRPr lang="en-GB" sz="3600" i="1" dirty="0"/>
          </a:p>
        </p:txBody>
      </p:sp>
    </p:spTree>
    <p:extLst>
      <p:ext uri="{BB962C8B-B14F-4D97-AF65-F5344CB8AC3E}">
        <p14:creationId xmlns:p14="http://schemas.microsoft.com/office/powerpoint/2010/main" val="6171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736594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parliament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UK) the highest legislature, consisting of the Sovereign, the House of Lords, and the House of Commons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Houses Of Parliament Stock Illustration - Download Image Now - London -  England, Big Ben, Houses Of Parliament - London - iStock">
            <a:extLst>
              <a:ext uri="{FF2B5EF4-FFF2-40B4-BE49-F238E27FC236}">
                <a16:creationId xmlns:a16="http://schemas.microsoft.com/office/drawing/2014/main" id="{22F575BD-A4F8-AD13-9D85-C7A41F01E1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10243"/>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3845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minister will lay proposals before Parliament.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96443" y="3771900"/>
            <a:ext cx="3445328" cy="8403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040723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persuade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induce (someone) to do something through reasoning or argument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0946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was easy to persuade you.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2" y="3624944"/>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05079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a party on the twelfth of November celebrating my birthday.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49986" y="2959722"/>
            <a:ext cx="24003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29484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physical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relating to the body as opposed to the mind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Exercise jumpy physio physical activity healthy lifestyle fitness clip art  - Clipartix">
            <a:extLst>
              <a:ext uri="{FF2B5EF4-FFF2-40B4-BE49-F238E27FC236}">
                <a16:creationId xmlns:a16="http://schemas.microsoft.com/office/drawing/2014/main" id="{0EBFB262-2CE0-E5CA-EE46-15343C1953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80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Physical challenges are tough.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2757" y="3624943"/>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2631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prejudice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preconceived opinion that is not based on reason or actual experience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94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Prejudice against people from different backgrounds is wrong.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20586" y="2884118"/>
            <a:ext cx="3102428" cy="9375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5816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009766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a:t>
            </a:r>
          </a:p>
        </p:txBody>
      </p:sp>
    </p:spTree>
    <p:extLst>
      <p:ext uri="{BB962C8B-B14F-4D97-AF65-F5344CB8AC3E}">
        <p14:creationId xmlns:p14="http://schemas.microsoft.com/office/powerpoint/2010/main" val="21378292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The earth is billions of years old.  Let me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persuade</a:t>
            </a:r>
            <a:r>
              <a:rPr lang="en-GB" sz="3600" dirty="0">
                <a:solidFill>
                  <a:srgbClr val="000000"/>
                </a:solidFill>
                <a:effectLst/>
                <a:latin typeface="Twinkl Cursive Looped" panose="02000000000000000000" pitchFamily="2" charset="0"/>
                <a:ea typeface="Times New Roman" panose="02020603050405020304" pitchFamily="18" charset="0"/>
              </a:rPr>
              <a:t> you that if this vast period of time was represented as a single day, humans would have been around for less than one second.   Yet, in that brief time, we’ve had a huge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impact on the planet and our growing population is causing a number of environmental problems.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Parliament</a:t>
            </a:r>
            <a:r>
              <a:rPr lang="en-GB" sz="3600" dirty="0">
                <a:solidFill>
                  <a:srgbClr val="000000"/>
                </a:solidFill>
                <a:effectLst/>
                <a:latin typeface="Twinkl Cursive Looped" panose="02000000000000000000" pitchFamily="2" charset="0"/>
                <a:ea typeface="Times New Roman" panose="02020603050405020304" pitchFamily="18" charset="0"/>
              </a:rPr>
              <a: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woeful</a:t>
            </a:r>
            <a:r>
              <a:rPr lang="en-GB" sz="3600" dirty="0">
                <a:solidFill>
                  <a:srgbClr val="000000"/>
                </a:solidFill>
                <a:effectLst/>
                <a:latin typeface="Twinkl Cursive Looped" panose="02000000000000000000" pitchFamily="2" charset="0"/>
                <a:ea typeface="Times New Roman" panose="02020603050405020304" pitchFamily="18" charset="0"/>
              </a:rPr>
              <a:t> strain on the Earth’s limiter resources. </a:t>
            </a:r>
          </a:p>
        </p:txBody>
      </p:sp>
    </p:spTree>
    <p:extLst>
      <p:ext uri="{BB962C8B-B14F-4D97-AF65-F5344CB8AC3E}">
        <p14:creationId xmlns:p14="http://schemas.microsoft.com/office/powerpoint/2010/main" val="33237282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7582222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Yet, in that brief time, we’ve had a huge physical impact on the planet and our growing population is causing a number of environmental problems.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0287134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99531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variety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quality or state of being different or diverse; the absence of uniformity or monotony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Chip Varieties Stock Illustrations – 22 Chip Varieties Stock Illustrations,  Vectors &amp; Clipart - Dreamstime">
            <a:extLst>
              <a:ext uri="{FF2B5EF4-FFF2-40B4-BE49-F238E27FC236}">
                <a16:creationId xmlns:a16="http://schemas.microsoft.com/office/drawing/2014/main" id="{C6D99601-31D6-ECEC-522E-C07435699A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065"/>
          <a:stretch/>
        </p:blipFill>
        <p:spPr bwMode="auto">
          <a:xfrm>
            <a:off x="386443" y="310244"/>
            <a:ext cx="2495550" cy="161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80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twelfth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constituting number twelve in a sequence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1,899 Happy 12th Birthday Stock Vectors, Images &amp; Vector Art | Shutterstock">
            <a:extLst>
              <a:ext uri="{FF2B5EF4-FFF2-40B4-BE49-F238E27FC236}">
                <a16:creationId xmlns:a16="http://schemas.microsoft.com/office/drawing/2014/main" id="{8C9A6372-CDC2-8E3C-6267-7977B9DA85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96"/>
          <a:stretch/>
        </p:blipFill>
        <p:spPr bwMode="auto">
          <a:xfrm>
            <a:off x="191181" y="306163"/>
            <a:ext cx="2057400" cy="2006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0502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a party on the twelfth of November celebrating my birthday.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49986" y="2959722"/>
            <a:ext cx="24003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89920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variety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quality or state of being different or diverse; the absence of uniformity or monotony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Chip Varieties Stock Illustrations – 22 Chip Varieties Stock Illustrations,  Vectors &amp; Clipart - Dreamstime">
            <a:extLst>
              <a:ext uri="{FF2B5EF4-FFF2-40B4-BE49-F238E27FC236}">
                <a16:creationId xmlns:a16="http://schemas.microsoft.com/office/drawing/2014/main" id="{C6D99601-31D6-ECEC-522E-C07435699A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065"/>
          <a:stretch/>
        </p:blipFill>
        <p:spPr bwMode="auto">
          <a:xfrm>
            <a:off x="386443" y="310244"/>
            <a:ext cx="2495550" cy="161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657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is the variety that makes my job so enjoyable.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1172" y="3031075"/>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8237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2" y="3946239"/>
            <a:ext cx="10515600" cy="1481650"/>
          </a:xfrm>
        </p:spPr>
        <p:txBody>
          <a:bodyPr>
            <a:normAutofit/>
          </a:bodyPr>
          <a:lstStyle/>
          <a:p>
            <a:pPr algn="ctr"/>
            <a:r>
              <a:rPr lang="en-GB" dirty="0">
                <a:latin typeface="Twinkl Cursive Looped" panose="02000000000000000000" pitchFamily="2" charset="0"/>
              </a:rPr>
              <a:t>Nouns as verbs</a:t>
            </a:r>
          </a:p>
        </p:txBody>
      </p:sp>
    </p:spTree>
    <p:extLst>
      <p:ext uri="{BB962C8B-B14F-4D97-AF65-F5344CB8AC3E}">
        <p14:creationId xmlns:p14="http://schemas.microsoft.com/office/powerpoint/2010/main" val="386806278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Tree>
    <p:extLst>
      <p:ext uri="{BB962C8B-B14F-4D97-AF65-F5344CB8AC3E}">
        <p14:creationId xmlns:p14="http://schemas.microsoft.com/office/powerpoint/2010/main" val="4023743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influence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 influence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influence = verb</a:t>
            </a:r>
          </a:p>
        </p:txBody>
      </p:sp>
      <p:pic>
        <p:nvPicPr>
          <p:cNvPr id="24578" name="Picture 2" descr="Impact Authority Stock Illustrations – 527 Impact Authority Stock  Illustrations, Vectors &amp; Clipart - Dreamstime">
            <a:extLst>
              <a:ext uri="{FF2B5EF4-FFF2-40B4-BE49-F238E27FC236}">
                <a16:creationId xmlns:a16="http://schemas.microsoft.com/office/drawing/2014/main" id="{8B253727-D9D9-E114-8DE5-1ECAA098FB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27"/>
          <a:stretch/>
        </p:blipFill>
        <p:spPr bwMode="auto">
          <a:xfrm>
            <a:off x="653143" y="501590"/>
            <a:ext cx="2362200" cy="1728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59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interest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interest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interest = verb</a:t>
            </a:r>
          </a:p>
        </p:txBody>
      </p:sp>
      <p:pic>
        <p:nvPicPr>
          <p:cNvPr id="23554" name="Picture 2" descr="Free Interesting Cliparts, Download Free Interesting Cliparts png images,  Free ClipArts on Clipart Library">
            <a:extLst>
              <a:ext uri="{FF2B5EF4-FFF2-40B4-BE49-F238E27FC236}">
                <a16:creationId xmlns:a16="http://schemas.microsoft.com/office/drawing/2014/main" id="{8E093599-01F8-93A5-325D-C75DC8DBA4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859" y="487303"/>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048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object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 object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object = verb</a:t>
            </a:r>
          </a:p>
        </p:txBody>
      </p:sp>
      <p:pic>
        <p:nvPicPr>
          <p:cNvPr id="22530" name="Picture 2" descr="Objection PNG and Objection Transparent Clipart Free Download. - CleanPNG /  KissPNG">
            <a:extLst>
              <a:ext uri="{FF2B5EF4-FFF2-40B4-BE49-F238E27FC236}">
                <a16:creationId xmlns:a16="http://schemas.microsoft.com/office/drawing/2014/main" id="{573CB662-EE05-FFB6-0379-43C006EDC0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564" y="487303"/>
            <a:ext cx="232410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05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941294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is the variety that makes my job so enjoyable.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1172" y="3031075"/>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6800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18701942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3908929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‘happy’</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happy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385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despondent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‘happy’</a:t>
            </a:r>
          </a:p>
        </p:txBody>
      </p:sp>
      <p:pic>
        <p:nvPicPr>
          <p:cNvPr id="12290" name="Picture 2" descr="Depression Free Cliparts Depressed Friends Clip Art - Depressed Clipart, HD  Png Download - vhv">
            <a:extLst>
              <a:ext uri="{FF2B5EF4-FFF2-40B4-BE49-F238E27FC236}">
                <a16:creationId xmlns:a16="http://schemas.microsoft.com/office/drawing/2014/main" id="{CE2B0573-78AA-CFFE-EE43-C594D11C4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707" y="415865"/>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372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forlorn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‘happy’</a:t>
            </a:r>
          </a:p>
        </p:txBody>
      </p:sp>
      <p:pic>
        <p:nvPicPr>
          <p:cNvPr id="12290" name="Picture 2" descr="Depression Free Cliparts Depressed Friends Clip Art - Depressed Clipart, HD  Png Download - vhv">
            <a:extLst>
              <a:ext uri="{FF2B5EF4-FFF2-40B4-BE49-F238E27FC236}">
                <a16:creationId xmlns:a16="http://schemas.microsoft.com/office/drawing/2014/main" id="{CE2B0573-78AA-CFFE-EE43-C594D11C4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707" y="415865"/>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957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dejected</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‘happy’</a:t>
            </a:r>
          </a:p>
        </p:txBody>
      </p:sp>
      <p:pic>
        <p:nvPicPr>
          <p:cNvPr id="12290" name="Picture 2" descr="Depression Free Cliparts Depressed Friends Clip Art - Depressed Clipart, HD  Png Download - vhv">
            <a:extLst>
              <a:ext uri="{FF2B5EF4-FFF2-40B4-BE49-F238E27FC236}">
                <a16:creationId xmlns:a16="http://schemas.microsoft.com/office/drawing/2014/main" id="{CE2B0573-78AA-CFFE-EE43-C594D11C4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707" y="415865"/>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658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despondent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in low spirits from loss of hope or courage</a:t>
            </a:r>
          </a:p>
        </p:txBody>
      </p:sp>
      <p:pic>
        <p:nvPicPr>
          <p:cNvPr id="17410" name="Picture 2" descr="Depression Free Cliparts Depressed Friends Clip Art - Depressed Clipart, HD  Png Download - vhv">
            <a:extLst>
              <a:ext uri="{FF2B5EF4-FFF2-40B4-BE49-F238E27FC236}">
                <a16:creationId xmlns:a16="http://schemas.microsoft.com/office/drawing/2014/main" id="{21074EC2-9EE3-3548-632F-D34309C14B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189139"/>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959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forlorn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pitifully sad and abandoned or lonely</a:t>
            </a:r>
          </a:p>
        </p:txBody>
      </p:sp>
      <p:pic>
        <p:nvPicPr>
          <p:cNvPr id="17410" name="Picture 2" descr="Depression Free Cliparts Depressed Friends Clip Art - Depressed Clipart, HD  Png Download - vhv">
            <a:extLst>
              <a:ext uri="{FF2B5EF4-FFF2-40B4-BE49-F238E27FC236}">
                <a16:creationId xmlns:a16="http://schemas.microsoft.com/office/drawing/2014/main" id="{21074EC2-9EE3-3548-632F-D34309C14B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189139"/>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243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dejected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sad and depressed; dispirited</a:t>
            </a:r>
          </a:p>
        </p:txBody>
      </p:sp>
      <p:pic>
        <p:nvPicPr>
          <p:cNvPr id="17410" name="Picture 2" descr="Depression Free Cliparts Depressed Friends Clip Art - Depressed Clipart, HD  Png Download - vhv">
            <a:extLst>
              <a:ext uri="{FF2B5EF4-FFF2-40B4-BE49-F238E27FC236}">
                <a16:creationId xmlns:a16="http://schemas.microsoft.com/office/drawing/2014/main" id="{21074EC2-9EE3-3548-632F-D34309C14B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189139"/>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596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grew more and more despondent.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164738" y="3657600"/>
            <a:ext cx="3493861" cy="9546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308005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9703</TotalTime>
  <Words>3653</Words>
  <Application>Microsoft Office PowerPoint</Application>
  <PresentationFormat>Widescreen</PresentationFormat>
  <Paragraphs>478</Paragraphs>
  <Slides>200</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200</vt:i4>
      </vt:variant>
    </vt:vector>
  </HeadingPairs>
  <TitlesOfParts>
    <vt:vector size="206"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Let’s Revisit and Review…</vt:lpstr>
      <vt:lpstr>Do you remember this challenge word?</vt:lpstr>
      <vt:lpstr>twelfth </vt:lpstr>
      <vt:lpstr>There is a party on the twelfth of November celebrating my birthday. </vt:lpstr>
      <vt:lpstr>variety  </vt:lpstr>
      <vt:lpstr>It is the variety that makes my job so enjoyable. </vt:lpstr>
      <vt:lpstr>Nouns as verbs</vt:lpstr>
      <vt:lpstr>Noun – person / place / thing</vt:lpstr>
      <vt:lpstr>challenge </vt:lpstr>
      <vt:lpstr>protest </vt:lpstr>
      <vt:lpstr>broadcast </vt:lpstr>
      <vt:lpstr>Let’s Teach and Practise</vt:lpstr>
      <vt:lpstr>Antonyms and Synonyms</vt:lpstr>
      <vt:lpstr>synonyms – same meaning</vt:lpstr>
      <vt:lpstr>synonyms and antonyms of ‘happy’</vt:lpstr>
      <vt:lpstr>ecstatic </vt:lpstr>
      <vt:lpstr>jovial </vt:lpstr>
      <vt:lpstr>jubilant  </vt:lpstr>
      <vt:lpstr>ecstatic </vt:lpstr>
      <vt:lpstr>jovial </vt:lpstr>
      <vt:lpstr>jubilant </vt:lpstr>
      <vt:lpstr>Ecstatic fans filled the stadium.</vt:lpstr>
      <vt:lpstr>She was in a jovial mood.</vt:lpstr>
      <vt:lpstr>A large number of jubilant fans ran on to the pitch.</vt:lpstr>
      <vt:lpstr>New CHALLENGE words.</vt:lpstr>
      <vt:lpstr>parliament</vt:lpstr>
      <vt:lpstr>The minister will lay proposals before Parliament. </vt:lpstr>
      <vt:lpstr>persuade  </vt:lpstr>
      <vt:lpstr>It was easy to persuade you. </vt:lpstr>
      <vt:lpstr>physical  </vt:lpstr>
      <vt:lpstr>Physical challenges are tough. </vt:lpstr>
      <vt:lpstr>prejudice  </vt:lpstr>
      <vt:lpstr>Prejudice against people from different backgrounds is wrong. </vt:lpstr>
      <vt:lpstr>Let’s Practise and Apply.</vt:lpstr>
      <vt:lpstr>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vt:lpstr>
      <vt:lpstr>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vt:lpstr>
      <vt:lpstr>Write this sentence as I dictate it to you.</vt:lpstr>
      <vt:lpstr>Let me persuade you that if this vast period of time was represented as a single day, humans would have been around for less than one second. </vt:lpstr>
      <vt:lpstr>PowerPoint Presentation</vt:lpstr>
      <vt:lpstr>twelfth </vt:lpstr>
      <vt:lpstr>There is a party on the twelfth of November celebrating my birthday. </vt:lpstr>
      <vt:lpstr>variety  </vt:lpstr>
      <vt:lpstr>It is the variety that makes my job so enjoyable. </vt:lpstr>
      <vt:lpstr>Nouns as verbs</vt:lpstr>
      <vt:lpstr>Noun – person / place / thing</vt:lpstr>
      <vt:lpstr>benefit </vt:lpstr>
      <vt:lpstr>charge </vt:lpstr>
      <vt:lpstr>function </vt:lpstr>
      <vt:lpstr>Let’s Teach and Practise</vt:lpstr>
      <vt:lpstr>Antonyms and Synonyms</vt:lpstr>
      <vt:lpstr>synonyms – same meaning</vt:lpstr>
      <vt:lpstr>synonyms and antonyms of ‘happy’</vt:lpstr>
      <vt:lpstr>exultant</vt:lpstr>
      <vt:lpstr>elated</vt:lpstr>
      <vt:lpstr>delighted</vt:lpstr>
      <vt:lpstr>exultant</vt:lpstr>
      <vt:lpstr>elated </vt:lpstr>
      <vt:lpstr>delighted </vt:lpstr>
      <vt:lpstr>He waved to the exultant crowds.</vt:lpstr>
      <vt:lpstr>After the concert, I felt elated. </vt:lpstr>
      <vt:lpstr>A delighted smile stretched across my face. </vt:lpstr>
      <vt:lpstr>New CHALLENGE words.</vt:lpstr>
      <vt:lpstr>parliament</vt:lpstr>
      <vt:lpstr>The minister will lay proposals before Parliament. </vt:lpstr>
      <vt:lpstr>persuade  </vt:lpstr>
      <vt:lpstr>It was easy to persuade you. </vt:lpstr>
      <vt:lpstr>physical  </vt:lpstr>
      <vt:lpstr>Physical challenges are tough. </vt:lpstr>
      <vt:lpstr>prejudice  </vt:lpstr>
      <vt:lpstr>Prejudice against people from different backgrounds is wrong. </vt:lpstr>
      <vt:lpstr>Let’s Practise and Apply.</vt:lpstr>
      <vt:lpstr>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vt:lpstr>
      <vt:lpstr>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vt:lpstr>
      <vt:lpstr>Write this sentence as I dictate it to you.</vt:lpstr>
      <vt:lpstr>Yet, in that brief time, we’ve had a huge physical impact on the planet and our growing population is causing a number of environmental problems. </vt:lpstr>
      <vt:lpstr>PowerPoint Presentation</vt:lpstr>
      <vt:lpstr>twelfth </vt:lpstr>
      <vt:lpstr>There is a party on the twelfth of November celebrating my birthday. </vt:lpstr>
      <vt:lpstr>variety  </vt:lpstr>
      <vt:lpstr>It is the variety that makes my job so enjoyable. </vt:lpstr>
      <vt:lpstr>Nouns as verbs</vt:lpstr>
      <vt:lpstr>Noun – person / place / thing</vt:lpstr>
      <vt:lpstr>influence </vt:lpstr>
      <vt:lpstr>interest </vt:lpstr>
      <vt:lpstr>object </vt:lpstr>
      <vt:lpstr>Let’s Teach and Practise</vt:lpstr>
      <vt:lpstr>Antonyms and Synonyms</vt:lpstr>
      <vt:lpstr>synonyms – same meaning</vt:lpstr>
      <vt:lpstr>synonyms and antonyms of ‘happy’</vt:lpstr>
      <vt:lpstr>despondent </vt:lpstr>
      <vt:lpstr>forlorn </vt:lpstr>
      <vt:lpstr>dejected</vt:lpstr>
      <vt:lpstr>despondent </vt:lpstr>
      <vt:lpstr>forlorn</vt:lpstr>
      <vt:lpstr>dejected </vt:lpstr>
      <vt:lpstr>She grew more and more despondent. </vt:lpstr>
      <vt:lpstr>There was a forlorn figure at the bus stop. </vt:lpstr>
      <vt:lpstr>They stood in the street looking dejected.</vt:lpstr>
      <vt:lpstr>New CHALLENGE words.</vt:lpstr>
      <vt:lpstr>parliament</vt:lpstr>
      <vt:lpstr>The minister will lay proposals before Parliament. </vt:lpstr>
      <vt:lpstr>persuade  </vt:lpstr>
      <vt:lpstr>It was easy to persuade you. </vt:lpstr>
      <vt:lpstr>physical  </vt:lpstr>
      <vt:lpstr>Physical challenges are tough. </vt:lpstr>
      <vt:lpstr>prejudice  </vt:lpstr>
      <vt:lpstr>Prejudice against people from different backgrounds is wrong. </vt:lpstr>
      <vt:lpstr>Let’s Practise and Apply.</vt:lpstr>
      <vt:lpstr>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vt:lpstr>
      <vt:lpstr>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vt:lpstr>
      <vt:lpstr>Write this sentence as I dictate it to you.</vt:lpstr>
      <vt:lpstr>Parliament has realised that the world’s human population is growing fast. </vt:lpstr>
      <vt:lpstr>PowerPoint Presentation</vt:lpstr>
      <vt:lpstr>twelfth </vt:lpstr>
      <vt:lpstr>There is a party on the twelfth of November celebrating my birthday. </vt:lpstr>
      <vt:lpstr>variety  </vt:lpstr>
      <vt:lpstr>It is the variety that makes my job so enjoyable. </vt:lpstr>
      <vt:lpstr>Nouns as verbs</vt:lpstr>
      <vt:lpstr>Noun – person / place / thing</vt:lpstr>
      <vt:lpstr>damage </vt:lpstr>
      <vt:lpstr>produce </vt:lpstr>
      <vt:lpstr>present</vt:lpstr>
      <vt:lpstr>Let’s Teach and Practise</vt:lpstr>
      <vt:lpstr>Antonyms and Synonyms</vt:lpstr>
      <vt:lpstr>synonyms – same meaning</vt:lpstr>
      <vt:lpstr>synonyms and antonyms of ‘happy’</vt:lpstr>
      <vt:lpstr>woeful </vt:lpstr>
      <vt:lpstr>dismal</vt:lpstr>
      <vt:lpstr>woeful</vt:lpstr>
      <vt:lpstr>dismal</vt:lpstr>
      <vt:lpstr>The face was woeful at the window. </vt:lpstr>
      <vt:lpstr>The dismal weather made the late afternoon seem like evening. </vt:lpstr>
      <vt:lpstr>New CHALLENGE words.</vt:lpstr>
      <vt:lpstr>parliament</vt:lpstr>
      <vt:lpstr>The minister will lay proposals before Parliament. </vt:lpstr>
      <vt:lpstr>persuade  </vt:lpstr>
      <vt:lpstr>It was easy to persuade you. </vt:lpstr>
      <vt:lpstr>physical  </vt:lpstr>
      <vt:lpstr>Physical challenges are tough. </vt:lpstr>
      <vt:lpstr>prejudice  </vt:lpstr>
      <vt:lpstr>Prejudice against people from different backgrounds is wrong. </vt:lpstr>
      <vt:lpstr>Let’s Practise and Apply.</vt:lpstr>
      <vt:lpstr>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vt:lpstr>
      <vt:lpstr>The earth is billions of years old.  Let me persuade you that if this vast period of time was represented as a single day, humans would have been around for less than one second.   Yet, in that brief time, we’ve had a huge physical impact on the planet and our growing population is causing a number of environmental problems.  Parliament has realised that the world’s human population is growing fast.  From six billion in the year 2000, it is expected to reach ten billion by the end of the 21st century.  Half of us live in vast, crowded cities, which gobble up more and more of the surrounding land.  Our need for more homes, water, fuel and food is always increasing.  This is placing a woeful strain on the Earth’s limiter resources. </vt:lpstr>
      <vt:lpstr>Write this sentence as I dictate it to you.</vt:lpstr>
      <vt:lpstr>This is placing a woeful strain on the Earth’s limiter resources. </vt:lpstr>
      <vt:lpstr>PowerPoint Presentation</vt:lpstr>
      <vt:lpstr>PowerPoint Presentation</vt:lpstr>
      <vt:lpstr>Old challenge words…</vt:lpstr>
      <vt:lpstr>twelfth</vt:lpstr>
      <vt:lpstr>variety</vt:lpstr>
      <vt:lpstr>Old spelling rule words…</vt:lpstr>
      <vt:lpstr>man’s</vt:lpstr>
      <vt:lpstr>men’s </vt:lpstr>
      <vt:lpstr>woman’s</vt:lpstr>
      <vt:lpstr>women’s</vt:lpstr>
      <vt:lpstr>child’s</vt:lpstr>
      <vt:lpstr>children’s</vt:lpstr>
      <vt:lpstr>knife’s</vt:lpstr>
      <vt:lpstr>knives’</vt:lpstr>
      <vt:lpstr>baby’s</vt:lpstr>
      <vt:lpstr>babies’</vt:lpstr>
      <vt:lpstr>fox’s</vt:lpstr>
      <vt:lpstr>foxes’</vt:lpstr>
      <vt:lpstr>wolf’s </vt:lpstr>
      <vt:lpstr>wolves’</vt:lpstr>
      <vt:lpstr>James’</vt:lpstr>
      <vt:lpstr>Chris’</vt:lpstr>
      <vt:lpstr>New spelling rule words…</vt:lpstr>
      <vt:lpstr>ecstatic</vt:lpstr>
      <vt:lpstr>jovial</vt:lpstr>
      <vt:lpstr>jubilant</vt:lpstr>
      <vt:lpstr>exultant  </vt:lpstr>
      <vt:lpstr>elated</vt:lpstr>
      <vt:lpstr>delighted</vt:lpstr>
      <vt:lpstr>dispondent </vt:lpstr>
      <vt:lpstr>forlorn</vt:lpstr>
      <vt:lpstr>dejected</vt:lpstr>
      <vt:lpstr>woeful</vt:lpstr>
      <vt:lpstr>dismal</vt:lpstr>
      <vt:lpstr>New challenge words…</vt:lpstr>
      <vt:lpstr>parliament</vt:lpstr>
      <vt:lpstr>persuade</vt:lpstr>
      <vt:lpstr>physical</vt:lpstr>
      <vt:lpstr>prejudice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2023-04-04T11:35:01Z</dcterms:modified>
</cp:coreProperties>
</file>