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2"/>
  </p:notesMasterIdLst>
  <p:sldIdLst>
    <p:sldId id="256" r:id="rId2"/>
    <p:sldId id="322" r:id="rId3"/>
    <p:sldId id="604" r:id="rId4"/>
    <p:sldId id="258" r:id="rId5"/>
    <p:sldId id="333" r:id="rId6"/>
    <p:sldId id="2010" r:id="rId7"/>
    <p:sldId id="2011" r:id="rId8"/>
    <p:sldId id="2012" r:id="rId9"/>
    <p:sldId id="2013" r:id="rId10"/>
    <p:sldId id="2005" r:id="rId11"/>
    <p:sldId id="2006" r:id="rId12"/>
    <p:sldId id="2007" r:id="rId13"/>
    <p:sldId id="2008" r:id="rId14"/>
    <p:sldId id="2009" r:id="rId15"/>
    <p:sldId id="267" r:id="rId16"/>
    <p:sldId id="2014" r:id="rId17"/>
    <p:sldId id="2015" r:id="rId18"/>
    <p:sldId id="2016" r:id="rId19"/>
    <p:sldId id="2017" r:id="rId20"/>
    <p:sldId id="2020" r:id="rId21"/>
    <p:sldId id="2019" r:id="rId22"/>
    <p:sldId id="2018" r:id="rId23"/>
    <p:sldId id="2021" r:id="rId24"/>
    <p:sldId id="2022" r:id="rId25"/>
    <p:sldId id="1473" r:id="rId26"/>
    <p:sldId id="1501" r:id="rId27"/>
    <p:sldId id="1502" r:id="rId28"/>
    <p:sldId id="1482" r:id="rId29"/>
    <p:sldId id="1485" r:id="rId30"/>
    <p:sldId id="1505" r:id="rId31"/>
    <p:sldId id="1504" r:id="rId32"/>
    <p:sldId id="1506" r:id="rId33"/>
    <p:sldId id="2023" r:id="rId34"/>
    <p:sldId id="2024" r:id="rId35"/>
    <p:sldId id="2025" r:id="rId36"/>
    <p:sldId id="2026" r:id="rId37"/>
    <p:sldId id="304" r:id="rId38"/>
    <p:sldId id="1767" r:id="rId39"/>
    <p:sldId id="2027" r:id="rId40"/>
    <p:sldId id="331" r:id="rId41"/>
    <p:sldId id="332" r:id="rId42"/>
    <p:sldId id="323" r:id="rId43"/>
    <p:sldId id="2050" r:id="rId44"/>
    <p:sldId id="2051" r:id="rId45"/>
    <p:sldId id="2052" r:id="rId46"/>
    <p:sldId id="2053" r:id="rId47"/>
    <p:sldId id="2054" r:id="rId48"/>
    <p:sldId id="2055" r:id="rId49"/>
    <p:sldId id="2056" r:id="rId50"/>
    <p:sldId id="2057" r:id="rId51"/>
    <p:sldId id="2058" r:id="rId52"/>
    <p:sldId id="1922" r:id="rId53"/>
    <p:sldId id="1923" r:id="rId54"/>
    <p:sldId id="1924" r:id="rId55"/>
    <p:sldId id="2062" r:id="rId56"/>
    <p:sldId id="2063" r:id="rId57"/>
    <p:sldId id="2064" r:id="rId58"/>
    <p:sldId id="2065" r:id="rId59"/>
    <p:sldId id="2066" r:id="rId60"/>
    <p:sldId id="2067" r:id="rId61"/>
    <p:sldId id="2069" r:id="rId62"/>
    <p:sldId id="2070" r:id="rId63"/>
    <p:sldId id="2072" r:id="rId64"/>
    <p:sldId id="2073" r:id="rId65"/>
    <p:sldId id="2075" r:id="rId66"/>
    <p:sldId id="2076" r:id="rId67"/>
    <p:sldId id="2077" r:id="rId68"/>
    <p:sldId id="2078" r:id="rId69"/>
    <p:sldId id="2079" r:id="rId70"/>
    <p:sldId id="2080" r:id="rId71"/>
    <p:sldId id="2081" r:id="rId72"/>
    <p:sldId id="2082" r:id="rId73"/>
    <p:sldId id="2083" r:id="rId74"/>
    <p:sldId id="2084" r:id="rId75"/>
    <p:sldId id="2085" r:id="rId76"/>
    <p:sldId id="2086" r:id="rId77"/>
    <p:sldId id="2087" r:id="rId78"/>
    <p:sldId id="2088" r:id="rId79"/>
    <p:sldId id="2029" r:id="rId80"/>
    <p:sldId id="2089" r:id="rId81"/>
    <p:sldId id="2090" r:id="rId82"/>
    <p:sldId id="2091" r:id="rId83"/>
    <p:sldId id="2092" r:id="rId84"/>
    <p:sldId id="2093" r:id="rId85"/>
    <p:sldId id="2094" r:id="rId86"/>
    <p:sldId id="2095" r:id="rId87"/>
    <p:sldId id="2096" r:id="rId88"/>
    <p:sldId id="2097" r:id="rId89"/>
    <p:sldId id="1954" r:id="rId90"/>
    <p:sldId id="1955" r:id="rId91"/>
    <p:sldId id="1956" r:id="rId92"/>
    <p:sldId id="2101" r:id="rId93"/>
    <p:sldId id="2102" r:id="rId94"/>
    <p:sldId id="2103" r:id="rId95"/>
    <p:sldId id="2104" r:id="rId96"/>
    <p:sldId id="2105" r:id="rId97"/>
    <p:sldId id="2168" r:id="rId98"/>
    <p:sldId id="2167" r:id="rId99"/>
    <p:sldId id="2108" r:id="rId100"/>
    <p:sldId id="2170" r:id="rId101"/>
    <p:sldId id="2169" r:id="rId102"/>
    <p:sldId id="2111" r:id="rId103"/>
    <p:sldId id="2112" r:id="rId104"/>
    <p:sldId id="2113" r:id="rId105"/>
    <p:sldId id="2114" r:id="rId106"/>
    <p:sldId id="2115" r:id="rId107"/>
    <p:sldId id="2116" r:id="rId108"/>
    <p:sldId id="2117" r:id="rId109"/>
    <p:sldId id="2118" r:id="rId110"/>
    <p:sldId id="2119" r:id="rId111"/>
    <p:sldId id="2120" r:id="rId112"/>
    <p:sldId id="2121" r:id="rId113"/>
    <p:sldId id="2122" r:id="rId114"/>
    <p:sldId id="2123" r:id="rId115"/>
    <p:sldId id="2124" r:id="rId116"/>
    <p:sldId id="2125" r:id="rId117"/>
    <p:sldId id="2126" r:id="rId118"/>
    <p:sldId id="2127" r:id="rId119"/>
    <p:sldId id="2028" r:id="rId120"/>
    <p:sldId id="2128" r:id="rId121"/>
    <p:sldId id="2129" r:id="rId122"/>
    <p:sldId id="2130" r:id="rId123"/>
    <p:sldId id="2131" r:id="rId124"/>
    <p:sldId id="2132" r:id="rId125"/>
    <p:sldId id="2133" r:id="rId126"/>
    <p:sldId id="2134" r:id="rId127"/>
    <p:sldId id="2135" r:id="rId128"/>
    <p:sldId id="2136" r:id="rId129"/>
    <p:sldId id="1986" r:id="rId130"/>
    <p:sldId id="1987" r:id="rId131"/>
    <p:sldId id="1988" r:id="rId132"/>
    <p:sldId id="2140" r:id="rId133"/>
    <p:sldId id="2141" r:id="rId134"/>
    <p:sldId id="2142" r:id="rId135"/>
    <p:sldId id="2143" r:id="rId136"/>
    <p:sldId id="2171" r:id="rId137"/>
    <p:sldId id="2172" r:id="rId138"/>
    <p:sldId id="2174" r:id="rId139"/>
    <p:sldId id="2175" r:id="rId140"/>
    <p:sldId id="2150" r:id="rId141"/>
    <p:sldId id="2151" r:id="rId142"/>
    <p:sldId id="2153" r:id="rId143"/>
    <p:sldId id="2154" r:id="rId144"/>
    <p:sldId id="2155" r:id="rId145"/>
    <p:sldId id="2156" r:id="rId146"/>
    <p:sldId id="2157" r:id="rId147"/>
    <p:sldId id="2158" r:id="rId148"/>
    <p:sldId id="2159" r:id="rId149"/>
    <p:sldId id="2160" r:id="rId150"/>
    <p:sldId id="2161" r:id="rId151"/>
    <p:sldId id="2162" r:id="rId152"/>
    <p:sldId id="2163" r:id="rId153"/>
    <p:sldId id="2164" r:id="rId154"/>
    <p:sldId id="2165" r:id="rId155"/>
    <p:sldId id="2166" r:id="rId156"/>
    <p:sldId id="328" r:id="rId157"/>
    <p:sldId id="1509" r:id="rId158"/>
    <p:sldId id="595" r:id="rId159"/>
    <p:sldId id="2043" r:id="rId160"/>
    <p:sldId id="2044" r:id="rId161"/>
    <p:sldId id="596" r:id="rId162"/>
    <p:sldId id="2030" r:id="rId163"/>
    <p:sldId id="2031" r:id="rId164"/>
    <p:sldId id="2032" r:id="rId165"/>
    <p:sldId id="2033" r:id="rId166"/>
    <p:sldId id="2034" r:id="rId167"/>
    <p:sldId id="2035" r:id="rId168"/>
    <p:sldId id="2036" r:id="rId169"/>
    <p:sldId id="2037" r:id="rId170"/>
    <p:sldId id="2038" r:id="rId171"/>
    <p:sldId id="2039" r:id="rId172"/>
    <p:sldId id="2040" r:id="rId173"/>
    <p:sldId id="2041" r:id="rId174"/>
    <p:sldId id="594" r:id="rId175"/>
    <p:sldId id="558" r:id="rId176"/>
    <p:sldId id="559" r:id="rId177"/>
    <p:sldId id="555" r:id="rId178"/>
    <p:sldId id="566" r:id="rId179"/>
    <p:sldId id="567" r:id="rId180"/>
    <p:sldId id="568" r:id="rId181"/>
    <p:sldId id="573" r:id="rId182"/>
    <p:sldId id="574" r:id="rId183"/>
    <p:sldId id="575" r:id="rId184"/>
    <p:sldId id="580" r:id="rId185"/>
    <p:sldId id="560" r:id="rId186"/>
    <p:sldId id="593" r:id="rId187"/>
    <p:sldId id="561" r:id="rId188"/>
    <p:sldId id="2045" r:id="rId189"/>
    <p:sldId id="2046" r:id="rId190"/>
    <p:sldId id="550" r:id="rId191"/>
    <p:sldId id="597" r:id="rId192"/>
    <p:sldId id="583" r:id="rId193"/>
    <p:sldId id="1194" r:id="rId194"/>
    <p:sldId id="1631" r:id="rId195"/>
    <p:sldId id="2048" r:id="rId196"/>
    <p:sldId id="2047" r:id="rId197"/>
    <p:sldId id="590" r:id="rId198"/>
    <p:sldId id="591" r:id="rId199"/>
    <p:sldId id="2049" r:id="rId200"/>
    <p:sldId id="598" r:id="rId20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CD9974-2673-4871-BB2A-B353A49D0073}" v="384" dt="2023-04-04T11:53:43.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microsoft.com/office/2016/11/relationships/changesInfo" Target="changesInfos/changesInfo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presProps" Target="presProps.xml"/><Relationship Id="rId208"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9ACD9974-2673-4871-BB2A-B353A49D0073}"/>
    <pc:docChg chg="custSel addSld delSld modSld sldOrd">
      <pc:chgData name="Kelly Stokes" userId="3e5c5154-569e-4d81-aa91-4f91841cdfa9" providerId="ADAL" clId="{9ACD9974-2673-4871-BB2A-B353A49D0073}" dt="2023-04-04T11:53:50.403" v="797" actId="27636"/>
      <pc:docMkLst>
        <pc:docMk/>
      </pc:docMkLst>
      <pc:sldChg chg="modSp mod">
        <pc:chgData name="Kelly Stokes" userId="3e5c5154-569e-4d81-aa91-4f91841cdfa9" providerId="ADAL" clId="{9ACD9974-2673-4871-BB2A-B353A49D0073}" dt="2023-04-04T09:54:15.792" v="15" actId="20577"/>
        <pc:sldMkLst>
          <pc:docMk/>
          <pc:sldMk cId="3945579917" sldId="256"/>
        </pc:sldMkLst>
        <pc:spChg chg="mod">
          <ac:chgData name="Kelly Stokes" userId="3e5c5154-569e-4d81-aa91-4f91841cdfa9" providerId="ADAL" clId="{9ACD9974-2673-4871-BB2A-B353A49D0073}" dt="2023-04-04T09:54:15.792" v="15" actId="20577"/>
          <ac:spMkLst>
            <pc:docMk/>
            <pc:sldMk cId="3945579917" sldId="256"/>
            <ac:spMk id="3" creationId="{9B667196-C5B4-45FC-B5E8-3B190D7A595C}"/>
          </ac:spMkLst>
        </pc:spChg>
      </pc:sldChg>
      <pc:sldChg chg="modSp mod">
        <pc:chgData name="Kelly Stokes" userId="3e5c5154-569e-4d81-aa91-4f91841cdfa9" providerId="ADAL" clId="{9ACD9974-2673-4871-BB2A-B353A49D0073}" dt="2023-04-04T09:54:26.555" v="25" actId="20577"/>
        <pc:sldMkLst>
          <pc:docMk/>
          <pc:sldMk cId="864376776" sldId="322"/>
        </pc:sldMkLst>
        <pc:spChg chg="mod">
          <ac:chgData name="Kelly Stokes" userId="3e5c5154-569e-4d81-aa91-4f91841cdfa9" providerId="ADAL" clId="{9ACD9974-2673-4871-BB2A-B353A49D0073}" dt="2023-04-04T09:54:26.555" v="25" actId="20577"/>
          <ac:spMkLst>
            <pc:docMk/>
            <pc:sldMk cId="864376776" sldId="322"/>
            <ac:spMk id="2" creationId="{02FB8773-AD3E-2543-510F-CEE32E75C793}"/>
          </ac:spMkLst>
        </pc:spChg>
      </pc:sldChg>
      <pc:sldChg chg="modSp mod">
        <pc:chgData name="Kelly Stokes" userId="3e5c5154-569e-4d81-aa91-4f91841cdfa9" providerId="ADAL" clId="{9ACD9974-2673-4871-BB2A-B353A49D0073}" dt="2023-04-04T10:12:27.133" v="268" actId="20577"/>
        <pc:sldMkLst>
          <pc:docMk/>
          <pc:sldMk cId="3634764576" sldId="323"/>
        </pc:sldMkLst>
        <pc:spChg chg="mod">
          <ac:chgData name="Kelly Stokes" userId="3e5c5154-569e-4d81-aa91-4f91841cdfa9" providerId="ADAL" clId="{9ACD9974-2673-4871-BB2A-B353A49D0073}" dt="2023-04-04T10:12:27.133" v="268" actId="20577"/>
          <ac:spMkLst>
            <pc:docMk/>
            <pc:sldMk cId="3634764576" sldId="323"/>
            <ac:spMk id="2" creationId="{02FB8773-AD3E-2543-510F-CEE32E75C793}"/>
          </ac:spMkLst>
        </pc:spChg>
      </pc:sldChg>
      <pc:sldChg chg="modSp mod">
        <pc:chgData name="Kelly Stokes" userId="3e5c5154-569e-4d81-aa91-4f91841cdfa9" providerId="ADAL" clId="{9ACD9974-2673-4871-BB2A-B353A49D0073}" dt="2023-04-04T10:12:58.805" v="294" actId="20577"/>
        <pc:sldMkLst>
          <pc:docMk/>
          <pc:sldMk cId="4214164962" sldId="328"/>
        </pc:sldMkLst>
        <pc:spChg chg="mod">
          <ac:chgData name="Kelly Stokes" userId="3e5c5154-569e-4d81-aa91-4f91841cdfa9" providerId="ADAL" clId="{9ACD9974-2673-4871-BB2A-B353A49D0073}" dt="2023-04-04T10:12:58.805" v="294" actId="20577"/>
          <ac:spMkLst>
            <pc:docMk/>
            <pc:sldMk cId="4214164962" sldId="328"/>
            <ac:spMk id="2" creationId="{02FB8773-AD3E-2543-510F-CEE32E75C793}"/>
          </ac:spMkLst>
        </pc:spChg>
      </pc:sldChg>
      <pc:sldChg chg="modNotesTx">
        <pc:chgData name="Kelly Stokes" userId="3e5c5154-569e-4d81-aa91-4f91841cdfa9" providerId="ADAL" clId="{9ACD9974-2673-4871-BB2A-B353A49D0073}" dt="2023-04-04T10:12:16.372" v="258"/>
        <pc:sldMkLst>
          <pc:docMk/>
          <pc:sldMk cId="2534233594" sldId="331"/>
        </pc:sldMkLst>
      </pc:sldChg>
      <pc:sldChg chg="modSp mod">
        <pc:chgData name="Kelly Stokes" userId="3e5c5154-569e-4d81-aa91-4f91841cdfa9" providerId="ADAL" clId="{9ACD9974-2673-4871-BB2A-B353A49D0073}" dt="2023-04-04T10:12:20.458" v="260" actId="27636"/>
        <pc:sldMkLst>
          <pc:docMk/>
          <pc:sldMk cId="958288502" sldId="332"/>
        </pc:sldMkLst>
        <pc:spChg chg="mod">
          <ac:chgData name="Kelly Stokes" userId="3e5c5154-569e-4d81-aa91-4f91841cdfa9" providerId="ADAL" clId="{9ACD9974-2673-4871-BB2A-B353A49D0073}" dt="2023-04-04T10:12:20.458" v="260" actId="27636"/>
          <ac:spMkLst>
            <pc:docMk/>
            <pc:sldMk cId="958288502" sldId="332"/>
            <ac:spMk id="2" creationId="{77E26784-A357-92CE-B6B1-8F248D3D6650}"/>
          </ac:spMkLst>
        </pc:spChg>
      </pc:sldChg>
      <pc:sldChg chg="modNotesTx">
        <pc:chgData name="Kelly Stokes" userId="3e5c5154-569e-4d81-aa91-4f91841cdfa9" providerId="ADAL" clId="{9ACD9974-2673-4871-BB2A-B353A49D0073}" dt="2023-04-04T10:16:19.158" v="445"/>
        <pc:sldMkLst>
          <pc:docMk/>
          <pc:sldMk cId="3625788919" sldId="550"/>
        </pc:sldMkLst>
      </pc:sldChg>
      <pc:sldChg chg="modSp mod">
        <pc:chgData name="Kelly Stokes" userId="3e5c5154-569e-4d81-aa91-4f91841cdfa9" providerId="ADAL" clId="{9ACD9974-2673-4871-BB2A-B353A49D0073}" dt="2023-04-04T10:14:18.211" v="326" actId="6549"/>
        <pc:sldMkLst>
          <pc:docMk/>
          <pc:sldMk cId="4213858259" sldId="555"/>
        </pc:sldMkLst>
        <pc:spChg chg="mod">
          <ac:chgData name="Kelly Stokes" userId="3e5c5154-569e-4d81-aa91-4f91841cdfa9" providerId="ADAL" clId="{9ACD9974-2673-4871-BB2A-B353A49D0073}" dt="2023-04-04T10:14:18.211" v="326" actId="6549"/>
          <ac:spMkLst>
            <pc:docMk/>
            <pc:sldMk cId="4213858259" sldId="555"/>
            <ac:spMk id="2" creationId="{52DA34BA-82FC-47C5-BCE1-BB65E08B92A1}"/>
          </ac:spMkLst>
        </pc:spChg>
      </pc:sldChg>
      <pc:sldChg chg="modSp mod">
        <pc:chgData name="Kelly Stokes" userId="3e5c5154-569e-4d81-aa91-4f91841cdfa9" providerId="ADAL" clId="{9ACD9974-2673-4871-BB2A-B353A49D0073}" dt="2023-04-04T10:14:06.876" v="310" actId="20577"/>
        <pc:sldMkLst>
          <pc:docMk/>
          <pc:sldMk cId="1413045715" sldId="558"/>
        </pc:sldMkLst>
        <pc:spChg chg="mod">
          <ac:chgData name="Kelly Stokes" userId="3e5c5154-569e-4d81-aa91-4f91841cdfa9" providerId="ADAL" clId="{9ACD9974-2673-4871-BB2A-B353A49D0073}" dt="2023-04-04T10:14:06.876" v="310" actId="20577"/>
          <ac:spMkLst>
            <pc:docMk/>
            <pc:sldMk cId="1413045715" sldId="558"/>
            <ac:spMk id="2" creationId="{52DA34BA-82FC-47C5-BCE1-BB65E08B92A1}"/>
          </ac:spMkLst>
        </pc:spChg>
      </pc:sldChg>
      <pc:sldChg chg="modSp mod">
        <pc:chgData name="Kelly Stokes" userId="3e5c5154-569e-4d81-aa91-4f91841cdfa9" providerId="ADAL" clId="{9ACD9974-2673-4871-BB2A-B353A49D0073}" dt="2023-04-04T10:14:11.994" v="318" actId="20577"/>
        <pc:sldMkLst>
          <pc:docMk/>
          <pc:sldMk cId="2938272345" sldId="559"/>
        </pc:sldMkLst>
        <pc:spChg chg="mod">
          <ac:chgData name="Kelly Stokes" userId="3e5c5154-569e-4d81-aa91-4f91841cdfa9" providerId="ADAL" clId="{9ACD9974-2673-4871-BB2A-B353A49D0073}" dt="2023-04-04T10:14:11.994" v="318" actId="20577"/>
          <ac:spMkLst>
            <pc:docMk/>
            <pc:sldMk cId="2938272345" sldId="559"/>
            <ac:spMk id="2" creationId="{52DA34BA-82FC-47C5-BCE1-BB65E08B92A1}"/>
          </ac:spMkLst>
        </pc:spChg>
      </pc:sldChg>
      <pc:sldChg chg="modSp mod">
        <pc:chgData name="Kelly Stokes" userId="3e5c5154-569e-4d81-aa91-4f91841cdfa9" providerId="ADAL" clId="{9ACD9974-2673-4871-BB2A-B353A49D0073}" dt="2023-04-04T10:15:42.781" v="414" actId="20577"/>
        <pc:sldMkLst>
          <pc:docMk/>
          <pc:sldMk cId="2844813666" sldId="561"/>
        </pc:sldMkLst>
        <pc:spChg chg="mod">
          <ac:chgData name="Kelly Stokes" userId="3e5c5154-569e-4d81-aa91-4f91841cdfa9" providerId="ADAL" clId="{9ACD9974-2673-4871-BB2A-B353A49D0073}" dt="2023-04-04T10:15:42.781" v="414" actId="20577"/>
          <ac:spMkLst>
            <pc:docMk/>
            <pc:sldMk cId="2844813666" sldId="561"/>
            <ac:spMk id="2" creationId="{52DA34BA-82FC-47C5-BCE1-BB65E08B92A1}"/>
          </ac:spMkLst>
        </pc:spChg>
      </pc:sldChg>
      <pc:sldChg chg="modSp mod">
        <pc:chgData name="Kelly Stokes" userId="3e5c5154-569e-4d81-aa91-4f91841cdfa9" providerId="ADAL" clId="{9ACD9974-2673-4871-BB2A-B353A49D0073}" dt="2023-04-04T10:14:28" v="341" actId="20577"/>
        <pc:sldMkLst>
          <pc:docMk/>
          <pc:sldMk cId="2824879269" sldId="566"/>
        </pc:sldMkLst>
        <pc:spChg chg="mod">
          <ac:chgData name="Kelly Stokes" userId="3e5c5154-569e-4d81-aa91-4f91841cdfa9" providerId="ADAL" clId="{9ACD9974-2673-4871-BB2A-B353A49D0073}" dt="2023-04-04T10:14:28" v="341" actId="20577"/>
          <ac:spMkLst>
            <pc:docMk/>
            <pc:sldMk cId="2824879269" sldId="566"/>
            <ac:spMk id="2" creationId="{52DA34BA-82FC-47C5-BCE1-BB65E08B92A1}"/>
          </ac:spMkLst>
        </pc:spChg>
      </pc:sldChg>
      <pc:sldChg chg="modSp mod">
        <pc:chgData name="Kelly Stokes" userId="3e5c5154-569e-4d81-aa91-4f91841cdfa9" providerId="ADAL" clId="{9ACD9974-2673-4871-BB2A-B353A49D0073}" dt="2023-04-04T10:14:38.333" v="348" actId="20577"/>
        <pc:sldMkLst>
          <pc:docMk/>
          <pc:sldMk cId="805782854" sldId="567"/>
        </pc:sldMkLst>
        <pc:spChg chg="mod">
          <ac:chgData name="Kelly Stokes" userId="3e5c5154-569e-4d81-aa91-4f91841cdfa9" providerId="ADAL" clId="{9ACD9974-2673-4871-BB2A-B353A49D0073}" dt="2023-04-04T10:14:38.333" v="348" actId="20577"/>
          <ac:spMkLst>
            <pc:docMk/>
            <pc:sldMk cId="805782854" sldId="567"/>
            <ac:spMk id="2" creationId="{52DA34BA-82FC-47C5-BCE1-BB65E08B92A1}"/>
          </ac:spMkLst>
        </pc:spChg>
      </pc:sldChg>
      <pc:sldChg chg="modSp mod">
        <pc:chgData name="Kelly Stokes" userId="3e5c5154-569e-4d81-aa91-4f91841cdfa9" providerId="ADAL" clId="{9ACD9974-2673-4871-BB2A-B353A49D0073}" dt="2023-04-04T10:14:45.693" v="354" actId="20577"/>
        <pc:sldMkLst>
          <pc:docMk/>
          <pc:sldMk cId="2306067830" sldId="568"/>
        </pc:sldMkLst>
        <pc:spChg chg="mod">
          <ac:chgData name="Kelly Stokes" userId="3e5c5154-569e-4d81-aa91-4f91841cdfa9" providerId="ADAL" clId="{9ACD9974-2673-4871-BB2A-B353A49D0073}" dt="2023-04-04T10:14:45.693" v="354" actId="20577"/>
          <ac:spMkLst>
            <pc:docMk/>
            <pc:sldMk cId="2306067830" sldId="568"/>
            <ac:spMk id="2" creationId="{52DA34BA-82FC-47C5-BCE1-BB65E08B92A1}"/>
          </ac:spMkLst>
        </pc:spChg>
      </pc:sldChg>
      <pc:sldChg chg="modSp mod">
        <pc:chgData name="Kelly Stokes" userId="3e5c5154-569e-4d81-aa91-4f91841cdfa9" providerId="ADAL" clId="{9ACD9974-2673-4871-BB2A-B353A49D0073}" dt="2023-04-04T10:14:50.360" v="362" actId="20577"/>
        <pc:sldMkLst>
          <pc:docMk/>
          <pc:sldMk cId="2792669322" sldId="573"/>
        </pc:sldMkLst>
        <pc:spChg chg="mod">
          <ac:chgData name="Kelly Stokes" userId="3e5c5154-569e-4d81-aa91-4f91841cdfa9" providerId="ADAL" clId="{9ACD9974-2673-4871-BB2A-B353A49D0073}" dt="2023-04-04T10:14:50.360" v="362" actId="20577"/>
          <ac:spMkLst>
            <pc:docMk/>
            <pc:sldMk cId="2792669322" sldId="573"/>
            <ac:spMk id="2" creationId="{52DA34BA-82FC-47C5-BCE1-BB65E08B92A1}"/>
          </ac:spMkLst>
        </pc:spChg>
      </pc:sldChg>
      <pc:sldChg chg="modSp mod">
        <pc:chgData name="Kelly Stokes" userId="3e5c5154-569e-4d81-aa91-4f91841cdfa9" providerId="ADAL" clId="{9ACD9974-2673-4871-BB2A-B353A49D0073}" dt="2023-04-04T10:14:57.146" v="371" actId="20577"/>
        <pc:sldMkLst>
          <pc:docMk/>
          <pc:sldMk cId="1378953568" sldId="574"/>
        </pc:sldMkLst>
        <pc:spChg chg="mod">
          <ac:chgData name="Kelly Stokes" userId="3e5c5154-569e-4d81-aa91-4f91841cdfa9" providerId="ADAL" clId="{9ACD9974-2673-4871-BB2A-B353A49D0073}" dt="2023-04-04T10:14:57.146" v="371" actId="20577"/>
          <ac:spMkLst>
            <pc:docMk/>
            <pc:sldMk cId="1378953568" sldId="574"/>
            <ac:spMk id="2" creationId="{52DA34BA-82FC-47C5-BCE1-BB65E08B92A1}"/>
          </ac:spMkLst>
        </pc:spChg>
      </pc:sldChg>
      <pc:sldChg chg="modSp mod">
        <pc:chgData name="Kelly Stokes" userId="3e5c5154-569e-4d81-aa91-4f91841cdfa9" providerId="ADAL" clId="{9ACD9974-2673-4871-BB2A-B353A49D0073}" dt="2023-04-04T10:15:08.746" v="382" actId="20577"/>
        <pc:sldMkLst>
          <pc:docMk/>
          <pc:sldMk cId="3670349578" sldId="575"/>
        </pc:sldMkLst>
        <pc:spChg chg="mod">
          <ac:chgData name="Kelly Stokes" userId="3e5c5154-569e-4d81-aa91-4f91841cdfa9" providerId="ADAL" clId="{9ACD9974-2673-4871-BB2A-B353A49D0073}" dt="2023-04-04T10:15:08.746" v="382" actId="20577"/>
          <ac:spMkLst>
            <pc:docMk/>
            <pc:sldMk cId="3670349578" sldId="575"/>
            <ac:spMk id="2" creationId="{52DA34BA-82FC-47C5-BCE1-BB65E08B92A1}"/>
          </ac:spMkLst>
        </pc:spChg>
      </pc:sldChg>
      <pc:sldChg chg="modSp mod">
        <pc:chgData name="Kelly Stokes" userId="3e5c5154-569e-4d81-aa91-4f91841cdfa9" providerId="ADAL" clId="{9ACD9974-2673-4871-BB2A-B353A49D0073}" dt="2023-04-04T10:15:16.340" v="390" actId="20577"/>
        <pc:sldMkLst>
          <pc:docMk/>
          <pc:sldMk cId="1304861550" sldId="580"/>
        </pc:sldMkLst>
        <pc:spChg chg="mod">
          <ac:chgData name="Kelly Stokes" userId="3e5c5154-569e-4d81-aa91-4f91841cdfa9" providerId="ADAL" clId="{9ACD9974-2673-4871-BB2A-B353A49D0073}" dt="2023-04-04T10:15:16.340" v="390" actId="20577"/>
          <ac:spMkLst>
            <pc:docMk/>
            <pc:sldMk cId="1304861550" sldId="580"/>
            <ac:spMk id="2" creationId="{52DA34BA-82FC-47C5-BCE1-BB65E08B92A1}"/>
          </ac:spMkLst>
        </pc:spChg>
      </pc:sldChg>
      <pc:sldChg chg="del">
        <pc:chgData name="Kelly Stokes" userId="3e5c5154-569e-4d81-aa91-4f91841cdfa9" providerId="ADAL" clId="{9ACD9974-2673-4871-BB2A-B353A49D0073}" dt="2023-04-04T10:15:22.348" v="391" actId="2696"/>
        <pc:sldMkLst>
          <pc:docMk/>
          <pc:sldMk cId="3759821407" sldId="581"/>
        </pc:sldMkLst>
      </pc:sldChg>
      <pc:sldChg chg="del">
        <pc:chgData name="Kelly Stokes" userId="3e5c5154-569e-4d81-aa91-4f91841cdfa9" providerId="ADAL" clId="{9ACD9974-2673-4871-BB2A-B353A49D0073}" dt="2023-04-04T10:15:22.348" v="391" actId="2696"/>
        <pc:sldMkLst>
          <pc:docMk/>
          <pc:sldMk cId="3893025048" sldId="582"/>
        </pc:sldMkLst>
      </pc:sldChg>
      <pc:sldChg chg="modSp mod">
        <pc:chgData name="Kelly Stokes" userId="3e5c5154-569e-4d81-aa91-4f91841cdfa9" providerId="ADAL" clId="{9ACD9974-2673-4871-BB2A-B353A49D0073}" dt="2023-04-04T10:27:16.085" v="536" actId="20577"/>
        <pc:sldMkLst>
          <pc:docMk/>
          <pc:sldMk cId="2558172481" sldId="591"/>
        </pc:sldMkLst>
        <pc:spChg chg="mod">
          <ac:chgData name="Kelly Stokes" userId="3e5c5154-569e-4d81-aa91-4f91841cdfa9" providerId="ADAL" clId="{9ACD9974-2673-4871-BB2A-B353A49D0073}" dt="2023-04-04T10:27:16.085" v="536" actId="20577"/>
          <ac:spMkLst>
            <pc:docMk/>
            <pc:sldMk cId="2558172481" sldId="591"/>
            <ac:spMk id="2" creationId="{02FB8773-AD3E-2543-510F-CEE32E75C793}"/>
          </ac:spMkLst>
        </pc:spChg>
      </pc:sldChg>
      <pc:sldChg chg="modSp mod">
        <pc:chgData name="Kelly Stokes" userId="3e5c5154-569e-4d81-aa91-4f91841cdfa9" providerId="ADAL" clId="{9ACD9974-2673-4871-BB2A-B353A49D0073}" dt="2023-04-04T10:15:31.101" v="404" actId="20577"/>
        <pc:sldMkLst>
          <pc:docMk/>
          <pc:sldMk cId="2335409816" sldId="593"/>
        </pc:sldMkLst>
        <pc:spChg chg="mod">
          <ac:chgData name="Kelly Stokes" userId="3e5c5154-569e-4d81-aa91-4f91841cdfa9" providerId="ADAL" clId="{9ACD9974-2673-4871-BB2A-B353A49D0073}" dt="2023-04-04T10:15:31.101" v="404" actId="20577"/>
          <ac:spMkLst>
            <pc:docMk/>
            <pc:sldMk cId="2335409816" sldId="593"/>
            <ac:spMk id="2" creationId="{52DA34BA-82FC-47C5-BCE1-BB65E08B92A1}"/>
          </ac:spMkLst>
        </pc:spChg>
      </pc:sldChg>
      <pc:sldChg chg="modSp mod">
        <pc:chgData name="Kelly Stokes" userId="3e5c5154-569e-4d81-aa91-4f91841cdfa9" providerId="ADAL" clId="{9ACD9974-2673-4871-BB2A-B353A49D0073}" dt="2023-04-04T10:16:31.532" v="454" actId="20577"/>
        <pc:sldMkLst>
          <pc:docMk/>
          <pc:sldMk cId="3886991875" sldId="597"/>
        </pc:sldMkLst>
        <pc:spChg chg="mod">
          <ac:chgData name="Kelly Stokes" userId="3e5c5154-569e-4d81-aa91-4f91841cdfa9" providerId="ADAL" clId="{9ACD9974-2673-4871-BB2A-B353A49D0073}" dt="2023-04-04T10:16:31.532" v="454" actId="20577"/>
          <ac:spMkLst>
            <pc:docMk/>
            <pc:sldMk cId="3886991875" sldId="597"/>
            <ac:spMk id="2" creationId="{02FB8773-AD3E-2543-510F-CEE32E75C793}"/>
          </ac:spMkLst>
        </pc:spChg>
      </pc:sldChg>
      <pc:sldChg chg="addSp delSp modSp mod">
        <pc:chgData name="Kelly Stokes" userId="3e5c5154-569e-4d81-aa91-4f91841cdfa9" providerId="ADAL" clId="{9ACD9974-2673-4871-BB2A-B353A49D0073}" dt="2023-04-04T09:55:26.073" v="31" actId="14100"/>
        <pc:sldMkLst>
          <pc:docMk/>
          <pc:sldMk cId="3955913320" sldId="604"/>
        </pc:sldMkLst>
        <pc:picChg chg="add mod modCrop">
          <ac:chgData name="Kelly Stokes" userId="3e5c5154-569e-4d81-aa91-4f91841cdfa9" providerId="ADAL" clId="{9ACD9974-2673-4871-BB2A-B353A49D0073}" dt="2023-04-04T09:55:26.073" v="31" actId="14100"/>
          <ac:picMkLst>
            <pc:docMk/>
            <pc:sldMk cId="3955913320" sldId="604"/>
            <ac:picMk id="3" creationId="{17A09128-11E9-9F03-FCC6-6D217724C60E}"/>
          </ac:picMkLst>
        </pc:picChg>
        <pc:picChg chg="del">
          <ac:chgData name="Kelly Stokes" userId="3e5c5154-569e-4d81-aa91-4f91841cdfa9" providerId="ADAL" clId="{9ACD9974-2673-4871-BB2A-B353A49D0073}" dt="2023-04-04T09:54:29.872" v="26" actId="478"/>
          <ac:picMkLst>
            <pc:docMk/>
            <pc:sldMk cId="3955913320" sldId="604"/>
            <ac:picMk id="4" creationId="{E49E9373-E583-8204-62FE-724F8CDF5894}"/>
          </ac:picMkLst>
        </pc:picChg>
      </pc:sldChg>
      <pc:sldChg chg="modSp mod">
        <pc:chgData name="Kelly Stokes" userId="3e5c5154-569e-4d81-aa91-4f91841cdfa9" providerId="ADAL" clId="{9ACD9974-2673-4871-BB2A-B353A49D0073}" dt="2023-04-04T10:17:18.254" v="459" actId="1076"/>
        <pc:sldMkLst>
          <pc:docMk/>
          <pc:sldMk cId="2851453709" sldId="1194"/>
        </pc:sldMkLst>
        <pc:spChg chg="mod">
          <ac:chgData name="Kelly Stokes" userId="3e5c5154-569e-4d81-aa91-4f91841cdfa9" providerId="ADAL" clId="{9ACD9974-2673-4871-BB2A-B353A49D0073}" dt="2023-04-04T10:17:13.914" v="458"/>
          <ac:spMkLst>
            <pc:docMk/>
            <pc:sldMk cId="2851453709" sldId="1194"/>
            <ac:spMk id="2" creationId="{02FB8773-AD3E-2543-510F-CEE32E75C793}"/>
          </ac:spMkLst>
        </pc:spChg>
        <pc:spChg chg="mod">
          <ac:chgData name="Kelly Stokes" userId="3e5c5154-569e-4d81-aa91-4f91841cdfa9" providerId="ADAL" clId="{9ACD9974-2673-4871-BB2A-B353A49D0073}" dt="2023-04-04T10:16:55.238" v="455"/>
          <ac:spMkLst>
            <pc:docMk/>
            <pc:sldMk cId="2851453709" sldId="1194"/>
            <ac:spMk id="3" creationId="{E500F0D3-C8EE-77CA-D8A5-2252D46724AA}"/>
          </ac:spMkLst>
        </pc:spChg>
        <pc:spChg chg="mod">
          <ac:chgData name="Kelly Stokes" userId="3e5c5154-569e-4d81-aa91-4f91841cdfa9" providerId="ADAL" clId="{9ACD9974-2673-4871-BB2A-B353A49D0073}" dt="2023-04-04T10:17:01.863" v="457" actId="14100"/>
          <ac:spMkLst>
            <pc:docMk/>
            <pc:sldMk cId="2851453709" sldId="1194"/>
            <ac:spMk id="4" creationId="{B5313488-7E4A-79E2-52CD-B230AB2EBC8A}"/>
          </ac:spMkLst>
        </pc:spChg>
        <pc:spChg chg="mod">
          <ac:chgData name="Kelly Stokes" userId="3e5c5154-569e-4d81-aa91-4f91841cdfa9" providerId="ADAL" clId="{9ACD9974-2673-4871-BB2A-B353A49D0073}" dt="2023-04-04T10:17:18.254" v="459" actId="1076"/>
          <ac:spMkLst>
            <pc:docMk/>
            <pc:sldMk cId="2851453709" sldId="1194"/>
            <ac:spMk id="5" creationId="{E02A7888-AA45-7396-3E3D-4AC6E69CC2E9}"/>
          </ac:spMkLst>
        </pc:spChg>
      </pc:sldChg>
      <pc:sldChg chg="del">
        <pc:chgData name="Kelly Stokes" userId="3e5c5154-569e-4d81-aa91-4f91841cdfa9" providerId="ADAL" clId="{9ACD9974-2673-4871-BB2A-B353A49D0073}" dt="2023-04-04T09:57:36.239" v="33" actId="2696"/>
        <pc:sldMkLst>
          <pc:docMk/>
          <pc:sldMk cId="2817335207" sldId="1452"/>
        </pc:sldMkLst>
      </pc:sldChg>
      <pc:sldChg chg="del">
        <pc:chgData name="Kelly Stokes" userId="3e5c5154-569e-4d81-aa91-4f91841cdfa9" providerId="ADAL" clId="{9ACD9974-2673-4871-BB2A-B353A49D0073}" dt="2023-04-04T09:57:36.239" v="33" actId="2696"/>
        <pc:sldMkLst>
          <pc:docMk/>
          <pc:sldMk cId="3880644436" sldId="1453"/>
        </pc:sldMkLst>
      </pc:sldChg>
      <pc:sldChg chg="del">
        <pc:chgData name="Kelly Stokes" userId="3e5c5154-569e-4d81-aa91-4f91841cdfa9" providerId="ADAL" clId="{9ACD9974-2673-4871-BB2A-B353A49D0073}" dt="2023-04-04T09:58:18.999" v="54" actId="2696"/>
        <pc:sldMkLst>
          <pc:docMk/>
          <pc:sldMk cId="1149855702" sldId="1456"/>
        </pc:sldMkLst>
      </pc:sldChg>
      <pc:sldChg chg="del">
        <pc:chgData name="Kelly Stokes" userId="3e5c5154-569e-4d81-aa91-4f91841cdfa9" providerId="ADAL" clId="{9ACD9974-2673-4871-BB2A-B353A49D0073}" dt="2023-04-04T09:55:40.194" v="32" actId="2696"/>
        <pc:sldMkLst>
          <pc:docMk/>
          <pc:sldMk cId="3292200701" sldId="1459"/>
        </pc:sldMkLst>
      </pc:sldChg>
      <pc:sldChg chg="del">
        <pc:chgData name="Kelly Stokes" userId="3e5c5154-569e-4d81-aa91-4f91841cdfa9" providerId="ADAL" clId="{9ACD9974-2673-4871-BB2A-B353A49D0073}" dt="2023-04-04T09:55:40.194" v="32" actId="2696"/>
        <pc:sldMkLst>
          <pc:docMk/>
          <pc:sldMk cId="2099598269" sldId="1462"/>
        </pc:sldMkLst>
      </pc:sldChg>
      <pc:sldChg chg="del">
        <pc:chgData name="Kelly Stokes" userId="3e5c5154-569e-4d81-aa91-4f91841cdfa9" providerId="ADAL" clId="{9ACD9974-2673-4871-BB2A-B353A49D0073}" dt="2023-04-04T09:58:36.152" v="55" actId="2696"/>
        <pc:sldMkLst>
          <pc:docMk/>
          <pc:sldMk cId="498228807" sldId="1466"/>
        </pc:sldMkLst>
      </pc:sldChg>
      <pc:sldChg chg="modSp mod">
        <pc:chgData name="Kelly Stokes" userId="3e5c5154-569e-4d81-aa91-4f91841cdfa9" providerId="ADAL" clId="{9ACD9974-2673-4871-BB2A-B353A49D0073}" dt="2023-04-04T10:03:57.102" v="142" actId="27636"/>
        <pc:sldMkLst>
          <pc:docMk/>
          <pc:sldMk cId="2199839506" sldId="1473"/>
        </pc:sldMkLst>
        <pc:spChg chg="mod">
          <ac:chgData name="Kelly Stokes" userId="3e5c5154-569e-4d81-aa91-4f91841cdfa9" providerId="ADAL" clId="{9ACD9974-2673-4871-BB2A-B353A49D0073}" dt="2023-04-04T10:03:48.109" v="137"/>
          <ac:spMkLst>
            <pc:docMk/>
            <pc:sldMk cId="2199839506" sldId="1473"/>
            <ac:spMk id="2" creationId="{52DA34BA-82FC-47C5-BCE1-BB65E08B92A1}"/>
          </ac:spMkLst>
        </pc:spChg>
        <pc:spChg chg="mod">
          <ac:chgData name="Kelly Stokes" userId="3e5c5154-569e-4d81-aa91-4f91841cdfa9" providerId="ADAL" clId="{9ACD9974-2673-4871-BB2A-B353A49D0073}" dt="2023-04-04T10:03:57.102" v="142" actId="27636"/>
          <ac:spMkLst>
            <pc:docMk/>
            <pc:sldMk cId="2199839506" sldId="1473"/>
            <ac:spMk id="3" creationId="{847A1AC9-9EC9-E1AA-348D-958CE44F2772}"/>
          </ac:spMkLst>
        </pc:spChg>
      </pc:sldChg>
      <pc:sldChg chg="addSp delSp modSp modAnim">
        <pc:chgData name="Kelly Stokes" userId="3e5c5154-569e-4d81-aa91-4f91841cdfa9" providerId="ADAL" clId="{9ACD9974-2673-4871-BB2A-B353A49D0073}" dt="2023-04-04T10:05:19.343" v="167"/>
        <pc:sldMkLst>
          <pc:docMk/>
          <pc:sldMk cId="2330293709" sldId="1485"/>
        </pc:sldMkLst>
        <pc:spChg chg="mod">
          <ac:chgData name="Kelly Stokes" userId="3e5c5154-569e-4d81-aa91-4f91841cdfa9" providerId="ADAL" clId="{9ACD9974-2673-4871-BB2A-B353A49D0073}" dt="2023-04-04T10:04:43.751" v="161" actId="20577"/>
          <ac:spMkLst>
            <pc:docMk/>
            <pc:sldMk cId="2330293709" sldId="1485"/>
            <ac:spMk id="2" creationId="{52DA34BA-82FC-47C5-BCE1-BB65E08B92A1}"/>
          </ac:spMkLst>
        </pc:spChg>
        <pc:spChg chg="mod">
          <ac:chgData name="Kelly Stokes" userId="3e5c5154-569e-4d81-aa91-4f91841cdfa9" providerId="ADAL" clId="{9ACD9974-2673-4871-BB2A-B353A49D0073}" dt="2023-04-04T10:04:28.856" v="143"/>
          <ac:spMkLst>
            <pc:docMk/>
            <pc:sldMk cId="2330293709" sldId="1485"/>
            <ac:spMk id="8" creationId="{1FCDC8B7-0F0D-46B5-057E-579929B7D816}"/>
          </ac:spMkLst>
        </pc:spChg>
        <pc:picChg chg="del">
          <ac:chgData name="Kelly Stokes" userId="3e5c5154-569e-4d81-aa91-4f91841cdfa9" providerId="ADAL" clId="{9ACD9974-2673-4871-BB2A-B353A49D0073}" dt="2023-04-04T10:04:46.386" v="162" actId="478"/>
          <ac:picMkLst>
            <pc:docMk/>
            <pc:sldMk cId="2330293709" sldId="1485"/>
            <ac:picMk id="3" creationId="{4DCCC4BA-E1F3-4DC5-4B4F-533F8DEA4994}"/>
          </ac:picMkLst>
        </pc:picChg>
        <pc:picChg chg="add mod">
          <ac:chgData name="Kelly Stokes" userId="3e5c5154-569e-4d81-aa91-4f91841cdfa9" providerId="ADAL" clId="{9ACD9974-2673-4871-BB2A-B353A49D0073}" dt="2023-04-04T10:05:14.313" v="164" actId="1076"/>
          <ac:picMkLst>
            <pc:docMk/>
            <pc:sldMk cId="2330293709" sldId="1485"/>
            <ac:picMk id="3074" creationId="{B1957B85-04D2-6DC5-75E8-0249CAF6EB62}"/>
          </ac:picMkLst>
        </pc:picChg>
      </pc:sldChg>
      <pc:sldChg chg="modSp mod">
        <pc:chgData name="Kelly Stokes" userId="3e5c5154-569e-4d81-aa91-4f91841cdfa9" providerId="ADAL" clId="{9ACD9974-2673-4871-BB2A-B353A49D0073}" dt="2023-04-04T10:03:35.041" v="136" actId="27636"/>
        <pc:sldMkLst>
          <pc:docMk/>
          <pc:sldMk cId="199949674" sldId="1501"/>
        </pc:sldMkLst>
        <pc:spChg chg="mod">
          <ac:chgData name="Kelly Stokes" userId="3e5c5154-569e-4d81-aa91-4f91841cdfa9" providerId="ADAL" clId="{9ACD9974-2673-4871-BB2A-B353A49D0073}" dt="2023-04-04T10:03:20.807" v="128" actId="27636"/>
          <ac:spMkLst>
            <pc:docMk/>
            <pc:sldMk cId="199949674" sldId="1501"/>
            <ac:spMk id="2" creationId="{52DA34BA-82FC-47C5-BCE1-BB65E08B92A1}"/>
          </ac:spMkLst>
        </pc:spChg>
        <pc:spChg chg="mod">
          <ac:chgData name="Kelly Stokes" userId="3e5c5154-569e-4d81-aa91-4f91841cdfa9" providerId="ADAL" clId="{9ACD9974-2673-4871-BB2A-B353A49D0073}" dt="2023-04-04T10:03:35.041" v="136" actId="27636"/>
          <ac:spMkLst>
            <pc:docMk/>
            <pc:sldMk cId="199949674" sldId="1501"/>
            <ac:spMk id="3" creationId="{847A1AC9-9EC9-E1AA-348D-958CE44F2772}"/>
          </ac:spMkLst>
        </pc:spChg>
      </pc:sldChg>
      <pc:sldChg chg="modSp mod">
        <pc:chgData name="Kelly Stokes" userId="3e5c5154-569e-4d81-aa91-4f91841cdfa9" providerId="ADAL" clId="{9ACD9974-2673-4871-BB2A-B353A49D0073}" dt="2023-04-04T10:03:06.442" v="126" actId="27636"/>
        <pc:sldMkLst>
          <pc:docMk/>
          <pc:sldMk cId="2203475726" sldId="1502"/>
        </pc:sldMkLst>
        <pc:spChg chg="mod">
          <ac:chgData name="Kelly Stokes" userId="3e5c5154-569e-4d81-aa91-4f91841cdfa9" providerId="ADAL" clId="{9ACD9974-2673-4871-BB2A-B353A49D0073}" dt="2023-04-04T10:02:57.214" v="123"/>
          <ac:spMkLst>
            <pc:docMk/>
            <pc:sldMk cId="2203475726" sldId="1502"/>
            <ac:spMk id="2" creationId="{52DA34BA-82FC-47C5-BCE1-BB65E08B92A1}"/>
          </ac:spMkLst>
        </pc:spChg>
        <pc:spChg chg="mod">
          <ac:chgData name="Kelly Stokes" userId="3e5c5154-569e-4d81-aa91-4f91841cdfa9" providerId="ADAL" clId="{9ACD9974-2673-4871-BB2A-B353A49D0073}" dt="2023-04-04T10:03:06.442" v="126" actId="27636"/>
          <ac:spMkLst>
            <pc:docMk/>
            <pc:sldMk cId="2203475726" sldId="1502"/>
            <ac:spMk id="3" creationId="{847A1AC9-9EC9-E1AA-348D-958CE44F2772}"/>
          </ac:spMkLst>
        </pc:spChg>
      </pc:sldChg>
      <pc:sldChg chg="addSp delSp modSp mod modAnim">
        <pc:chgData name="Kelly Stokes" userId="3e5c5154-569e-4d81-aa91-4f91841cdfa9" providerId="ADAL" clId="{9ACD9974-2673-4871-BB2A-B353A49D0073}" dt="2023-04-04T10:06:59.073" v="190" actId="732"/>
        <pc:sldMkLst>
          <pc:docMk/>
          <pc:sldMk cId="2659700584" sldId="1504"/>
        </pc:sldMkLst>
        <pc:spChg chg="mod">
          <ac:chgData name="Kelly Stokes" userId="3e5c5154-569e-4d81-aa91-4f91841cdfa9" providerId="ADAL" clId="{9ACD9974-2673-4871-BB2A-B353A49D0073}" dt="2023-04-04T10:06:19.068" v="183" actId="20577"/>
          <ac:spMkLst>
            <pc:docMk/>
            <pc:sldMk cId="2659700584" sldId="1504"/>
            <ac:spMk id="2" creationId="{52DA34BA-82FC-47C5-BCE1-BB65E08B92A1}"/>
          </ac:spMkLst>
        </pc:spChg>
        <pc:spChg chg="mod">
          <ac:chgData name="Kelly Stokes" userId="3e5c5154-569e-4d81-aa91-4f91841cdfa9" providerId="ADAL" clId="{9ACD9974-2673-4871-BB2A-B353A49D0073}" dt="2023-04-04T10:06:14.094" v="173" actId="1076"/>
          <ac:spMkLst>
            <pc:docMk/>
            <pc:sldMk cId="2659700584" sldId="1504"/>
            <ac:spMk id="8" creationId="{1FCDC8B7-0F0D-46B5-057E-579929B7D816}"/>
          </ac:spMkLst>
        </pc:spChg>
        <pc:picChg chg="del">
          <ac:chgData name="Kelly Stokes" userId="3e5c5154-569e-4d81-aa91-4f91841cdfa9" providerId="ADAL" clId="{9ACD9974-2673-4871-BB2A-B353A49D0073}" dt="2023-04-04T10:06:20.569" v="184" actId="478"/>
          <ac:picMkLst>
            <pc:docMk/>
            <pc:sldMk cId="2659700584" sldId="1504"/>
            <ac:picMk id="3" creationId="{2CFF2E4D-5096-A652-9200-618F4EE98B83}"/>
          </ac:picMkLst>
        </pc:picChg>
        <pc:picChg chg="add mod">
          <ac:chgData name="Kelly Stokes" userId="3e5c5154-569e-4d81-aa91-4f91841cdfa9" providerId="ADAL" clId="{9ACD9974-2673-4871-BB2A-B353A49D0073}" dt="2023-04-04T10:06:59.073" v="190" actId="732"/>
          <ac:picMkLst>
            <pc:docMk/>
            <pc:sldMk cId="2659700584" sldId="1504"/>
            <ac:picMk id="4098" creationId="{3D518172-CA68-3115-0929-AB443CC67188}"/>
          </ac:picMkLst>
        </pc:picChg>
      </pc:sldChg>
      <pc:sldChg chg="modSp mod">
        <pc:chgData name="Kelly Stokes" userId="3e5c5154-569e-4d81-aa91-4f91841cdfa9" providerId="ADAL" clId="{9ACD9974-2673-4871-BB2A-B353A49D0073}" dt="2023-04-04T10:05:52.210" v="171" actId="27636"/>
        <pc:sldMkLst>
          <pc:docMk/>
          <pc:sldMk cId="1571660563" sldId="1505"/>
        </pc:sldMkLst>
        <pc:spChg chg="mod">
          <ac:chgData name="Kelly Stokes" userId="3e5c5154-569e-4d81-aa91-4f91841cdfa9" providerId="ADAL" clId="{9ACD9974-2673-4871-BB2A-B353A49D0073}" dt="2023-04-04T10:05:37.626" v="168"/>
          <ac:spMkLst>
            <pc:docMk/>
            <pc:sldMk cId="1571660563" sldId="1505"/>
            <ac:spMk id="2" creationId="{52DA34BA-82FC-47C5-BCE1-BB65E08B92A1}"/>
          </ac:spMkLst>
        </pc:spChg>
        <pc:spChg chg="mod">
          <ac:chgData name="Kelly Stokes" userId="3e5c5154-569e-4d81-aa91-4f91841cdfa9" providerId="ADAL" clId="{9ACD9974-2673-4871-BB2A-B353A49D0073}" dt="2023-04-04T10:05:52.210" v="171" actId="27636"/>
          <ac:spMkLst>
            <pc:docMk/>
            <pc:sldMk cId="1571660563" sldId="1505"/>
            <ac:spMk id="3" creationId="{847A1AC9-9EC9-E1AA-348D-958CE44F2772}"/>
          </ac:spMkLst>
        </pc:spChg>
      </pc:sldChg>
      <pc:sldChg chg="modSp mod">
        <pc:chgData name="Kelly Stokes" userId="3e5c5154-569e-4d81-aa91-4f91841cdfa9" providerId="ADAL" clId="{9ACD9974-2673-4871-BB2A-B353A49D0073}" dt="2023-04-04T10:07:36.143" v="200" actId="27636"/>
        <pc:sldMkLst>
          <pc:docMk/>
          <pc:sldMk cId="2611828572" sldId="1506"/>
        </pc:sldMkLst>
        <pc:spChg chg="mod">
          <ac:chgData name="Kelly Stokes" userId="3e5c5154-569e-4d81-aa91-4f91841cdfa9" providerId="ADAL" clId="{9ACD9974-2673-4871-BB2A-B353A49D0073}" dt="2023-04-04T10:07:26.021" v="191"/>
          <ac:spMkLst>
            <pc:docMk/>
            <pc:sldMk cId="2611828572" sldId="1506"/>
            <ac:spMk id="2" creationId="{52DA34BA-82FC-47C5-BCE1-BB65E08B92A1}"/>
          </ac:spMkLst>
        </pc:spChg>
        <pc:spChg chg="mod">
          <ac:chgData name="Kelly Stokes" userId="3e5c5154-569e-4d81-aa91-4f91841cdfa9" providerId="ADAL" clId="{9ACD9974-2673-4871-BB2A-B353A49D0073}" dt="2023-04-04T10:07:36.143" v="200" actId="27636"/>
          <ac:spMkLst>
            <pc:docMk/>
            <pc:sldMk cId="2611828572" sldId="1506"/>
            <ac:spMk id="3" creationId="{847A1AC9-9EC9-E1AA-348D-958CE44F2772}"/>
          </ac:spMkLst>
        </pc:spChg>
      </pc:sldChg>
      <pc:sldChg chg="addSp delSp modSp mod">
        <pc:chgData name="Kelly Stokes" userId="3e5c5154-569e-4d81-aa91-4f91841cdfa9" providerId="ADAL" clId="{9ACD9974-2673-4871-BB2A-B353A49D0073}" dt="2023-04-04T10:13:12.523" v="296"/>
        <pc:sldMkLst>
          <pc:docMk/>
          <pc:sldMk cId="3786602557" sldId="1509"/>
        </pc:sldMkLst>
        <pc:picChg chg="del">
          <ac:chgData name="Kelly Stokes" userId="3e5c5154-569e-4d81-aa91-4f91841cdfa9" providerId="ADAL" clId="{9ACD9974-2673-4871-BB2A-B353A49D0073}" dt="2023-04-04T10:13:01.913" v="295" actId="478"/>
          <ac:picMkLst>
            <pc:docMk/>
            <pc:sldMk cId="3786602557" sldId="1509"/>
            <ac:picMk id="2" creationId="{AA24B80C-863C-017B-C667-ADBE6FFD25AF}"/>
          </ac:picMkLst>
        </pc:picChg>
        <pc:picChg chg="add mod">
          <ac:chgData name="Kelly Stokes" userId="3e5c5154-569e-4d81-aa91-4f91841cdfa9" providerId="ADAL" clId="{9ACD9974-2673-4871-BB2A-B353A49D0073}" dt="2023-04-04T10:13:12.523" v="296"/>
          <ac:picMkLst>
            <pc:docMk/>
            <pc:sldMk cId="3786602557" sldId="1509"/>
            <ac:picMk id="3" creationId="{9E2FC578-3B97-63BB-312D-751F73D19955}"/>
          </ac:picMkLst>
        </pc:picChg>
      </pc:sldChg>
      <pc:sldChg chg="modSp mod">
        <pc:chgData name="Kelly Stokes" userId="3e5c5154-569e-4d81-aa91-4f91841cdfa9" providerId="ADAL" clId="{9ACD9974-2673-4871-BB2A-B353A49D0073}" dt="2023-04-04T10:17:53.364" v="464" actId="1076"/>
        <pc:sldMkLst>
          <pc:docMk/>
          <pc:sldMk cId="3605437593" sldId="1631"/>
        </pc:sldMkLst>
        <pc:spChg chg="mod">
          <ac:chgData name="Kelly Stokes" userId="3e5c5154-569e-4d81-aa91-4f91841cdfa9" providerId="ADAL" clId="{9ACD9974-2673-4871-BB2A-B353A49D0073}" dt="2023-04-04T10:17:49.080" v="463"/>
          <ac:spMkLst>
            <pc:docMk/>
            <pc:sldMk cId="3605437593" sldId="1631"/>
            <ac:spMk id="2" creationId="{02FB8773-AD3E-2543-510F-CEE32E75C793}"/>
          </ac:spMkLst>
        </pc:spChg>
        <pc:spChg chg="mod">
          <ac:chgData name="Kelly Stokes" userId="3e5c5154-569e-4d81-aa91-4f91841cdfa9" providerId="ADAL" clId="{9ACD9974-2673-4871-BB2A-B353A49D0073}" dt="2023-04-04T10:17:31.277" v="460"/>
          <ac:spMkLst>
            <pc:docMk/>
            <pc:sldMk cId="3605437593" sldId="1631"/>
            <ac:spMk id="3" creationId="{E500F0D3-C8EE-77CA-D8A5-2252D46724AA}"/>
          </ac:spMkLst>
        </pc:spChg>
        <pc:spChg chg="mod">
          <ac:chgData name="Kelly Stokes" userId="3e5c5154-569e-4d81-aa91-4f91841cdfa9" providerId="ADAL" clId="{9ACD9974-2673-4871-BB2A-B353A49D0073}" dt="2023-04-04T10:17:36.287" v="462" actId="14100"/>
          <ac:spMkLst>
            <pc:docMk/>
            <pc:sldMk cId="3605437593" sldId="1631"/>
            <ac:spMk id="4" creationId="{B5313488-7E4A-79E2-52CD-B230AB2EBC8A}"/>
          </ac:spMkLst>
        </pc:spChg>
        <pc:spChg chg="mod">
          <ac:chgData name="Kelly Stokes" userId="3e5c5154-569e-4d81-aa91-4f91841cdfa9" providerId="ADAL" clId="{9ACD9974-2673-4871-BB2A-B353A49D0073}" dt="2023-04-04T10:17:53.364" v="464" actId="1076"/>
          <ac:spMkLst>
            <pc:docMk/>
            <pc:sldMk cId="3605437593" sldId="1631"/>
            <ac:spMk id="5" creationId="{E02A7888-AA45-7396-3E3D-4AC6E69CC2E9}"/>
          </ac:spMkLst>
        </pc:spChg>
      </pc:sldChg>
      <pc:sldChg chg="del">
        <pc:chgData name="Kelly Stokes" userId="3e5c5154-569e-4d81-aa91-4f91841cdfa9" providerId="ADAL" clId="{9ACD9974-2673-4871-BB2A-B353A49D0073}" dt="2023-04-04T10:12:37.617" v="269" actId="2696"/>
        <pc:sldMkLst>
          <pc:docMk/>
          <pc:sldMk cId="220792654" sldId="1655"/>
        </pc:sldMkLst>
      </pc:sldChg>
      <pc:sldChg chg="del">
        <pc:chgData name="Kelly Stokes" userId="3e5c5154-569e-4d81-aa91-4f91841cdfa9" providerId="ADAL" clId="{9ACD9974-2673-4871-BB2A-B353A49D0073}" dt="2023-04-04T10:12:37.617" v="269" actId="2696"/>
        <pc:sldMkLst>
          <pc:docMk/>
          <pc:sldMk cId="2569222452" sldId="1656"/>
        </pc:sldMkLst>
      </pc:sldChg>
      <pc:sldChg chg="del">
        <pc:chgData name="Kelly Stokes" userId="3e5c5154-569e-4d81-aa91-4f91841cdfa9" providerId="ADAL" clId="{9ACD9974-2673-4871-BB2A-B353A49D0073}" dt="2023-04-04T10:12:37.617" v="269" actId="2696"/>
        <pc:sldMkLst>
          <pc:docMk/>
          <pc:sldMk cId="67682584" sldId="1657"/>
        </pc:sldMkLst>
      </pc:sldChg>
      <pc:sldChg chg="del">
        <pc:chgData name="Kelly Stokes" userId="3e5c5154-569e-4d81-aa91-4f91841cdfa9" providerId="ADAL" clId="{9ACD9974-2673-4871-BB2A-B353A49D0073}" dt="2023-04-04T10:12:37.617" v="269" actId="2696"/>
        <pc:sldMkLst>
          <pc:docMk/>
          <pc:sldMk cId="2223946984" sldId="1689"/>
        </pc:sldMkLst>
      </pc:sldChg>
      <pc:sldChg chg="del">
        <pc:chgData name="Kelly Stokes" userId="3e5c5154-569e-4d81-aa91-4f91841cdfa9" providerId="ADAL" clId="{9ACD9974-2673-4871-BB2A-B353A49D0073}" dt="2023-04-04T10:12:37.617" v="269" actId="2696"/>
        <pc:sldMkLst>
          <pc:docMk/>
          <pc:sldMk cId="3230033641" sldId="1690"/>
        </pc:sldMkLst>
      </pc:sldChg>
      <pc:sldChg chg="del">
        <pc:chgData name="Kelly Stokes" userId="3e5c5154-569e-4d81-aa91-4f91841cdfa9" providerId="ADAL" clId="{9ACD9974-2673-4871-BB2A-B353A49D0073}" dt="2023-04-04T10:12:37.617" v="269" actId="2696"/>
        <pc:sldMkLst>
          <pc:docMk/>
          <pc:sldMk cId="797856372" sldId="1720"/>
        </pc:sldMkLst>
      </pc:sldChg>
      <pc:sldChg chg="del">
        <pc:chgData name="Kelly Stokes" userId="3e5c5154-569e-4d81-aa91-4f91841cdfa9" providerId="ADAL" clId="{9ACD9974-2673-4871-BB2A-B353A49D0073}" dt="2023-04-04T10:12:37.617" v="269" actId="2696"/>
        <pc:sldMkLst>
          <pc:docMk/>
          <pc:sldMk cId="4239277497" sldId="1721"/>
        </pc:sldMkLst>
      </pc:sldChg>
      <pc:sldChg chg="del">
        <pc:chgData name="Kelly Stokes" userId="3e5c5154-569e-4d81-aa91-4f91841cdfa9" providerId="ADAL" clId="{9ACD9974-2673-4871-BB2A-B353A49D0073}" dt="2023-04-04T09:58:18.999" v="54" actId="2696"/>
        <pc:sldMkLst>
          <pc:docMk/>
          <pc:sldMk cId="3215272660" sldId="1762"/>
        </pc:sldMkLst>
      </pc:sldChg>
      <pc:sldChg chg="del">
        <pc:chgData name="Kelly Stokes" userId="3e5c5154-569e-4d81-aa91-4f91841cdfa9" providerId="ADAL" clId="{9ACD9974-2673-4871-BB2A-B353A49D0073}" dt="2023-04-04T09:58:18.999" v="54" actId="2696"/>
        <pc:sldMkLst>
          <pc:docMk/>
          <pc:sldMk cId="4159677635" sldId="1763"/>
        </pc:sldMkLst>
      </pc:sldChg>
      <pc:sldChg chg="del">
        <pc:chgData name="Kelly Stokes" userId="3e5c5154-569e-4d81-aa91-4f91841cdfa9" providerId="ADAL" clId="{9ACD9974-2673-4871-BB2A-B353A49D0073}" dt="2023-04-04T09:58:36.152" v="55" actId="2696"/>
        <pc:sldMkLst>
          <pc:docMk/>
          <pc:sldMk cId="2569567634" sldId="1764"/>
        </pc:sldMkLst>
      </pc:sldChg>
      <pc:sldChg chg="del">
        <pc:chgData name="Kelly Stokes" userId="3e5c5154-569e-4d81-aa91-4f91841cdfa9" providerId="ADAL" clId="{9ACD9974-2673-4871-BB2A-B353A49D0073}" dt="2023-04-04T09:58:36.152" v="55" actId="2696"/>
        <pc:sldMkLst>
          <pc:docMk/>
          <pc:sldMk cId="2023455178" sldId="1765"/>
        </pc:sldMkLst>
      </pc:sldChg>
      <pc:sldChg chg="modSp mod">
        <pc:chgData name="Kelly Stokes" userId="3e5c5154-569e-4d81-aa91-4f91841cdfa9" providerId="ADAL" clId="{9ACD9974-2673-4871-BB2A-B353A49D0073}" dt="2023-04-04T10:11:07.095" v="251"/>
        <pc:sldMkLst>
          <pc:docMk/>
          <pc:sldMk cId="1658217302" sldId="1767"/>
        </pc:sldMkLst>
        <pc:spChg chg="mod">
          <ac:chgData name="Kelly Stokes" userId="3e5c5154-569e-4d81-aa91-4f91841cdfa9" providerId="ADAL" clId="{9ACD9974-2673-4871-BB2A-B353A49D0073}" dt="2023-04-04T10:11:07.095" v="251"/>
          <ac:spMkLst>
            <pc:docMk/>
            <pc:sldMk cId="1658217302" sldId="1767"/>
            <ac:spMk id="2" creationId="{52DA34BA-82FC-47C5-BCE1-BB65E08B92A1}"/>
          </ac:spMkLst>
        </pc:spChg>
      </pc:sldChg>
      <pc:sldChg chg="del">
        <pc:chgData name="Kelly Stokes" userId="3e5c5154-569e-4d81-aa91-4f91841cdfa9" providerId="ADAL" clId="{9ACD9974-2673-4871-BB2A-B353A49D0073}" dt="2023-04-04T09:55:40.194" v="32" actId="2696"/>
        <pc:sldMkLst>
          <pc:docMk/>
          <pc:sldMk cId="3681989463" sldId="1888"/>
        </pc:sldMkLst>
      </pc:sldChg>
      <pc:sldChg chg="del">
        <pc:chgData name="Kelly Stokes" userId="3e5c5154-569e-4d81-aa91-4f91841cdfa9" providerId="ADAL" clId="{9ACD9974-2673-4871-BB2A-B353A49D0073}" dt="2023-04-04T09:55:40.194" v="32" actId="2696"/>
        <pc:sldMkLst>
          <pc:docMk/>
          <pc:sldMk cId="410036501" sldId="1889"/>
        </pc:sldMkLst>
      </pc:sldChg>
      <pc:sldChg chg="del">
        <pc:chgData name="Kelly Stokes" userId="3e5c5154-569e-4d81-aa91-4f91841cdfa9" providerId="ADAL" clId="{9ACD9974-2673-4871-BB2A-B353A49D0073}" dt="2023-04-04T09:55:40.194" v="32" actId="2696"/>
        <pc:sldMkLst>
          <pc:docMk/>
          <pc:sldMk cId="1128270749" sldId="1890"/>
        </pc:sldMkLst>
      </pc:sldChg>
      <pc:sldChg chg="del">
        <pc:chgData name="Kelly Stokes" userId="3e5c5154-569e-4d81-aa91-4f91841cdfa9" providerId="ADAL" clId="{9ACD9974-2673-4871-BB2A-B353A49D0073}" dt="2023-04-04T09:55:40.194" v="32" actId="2696"/>
        <pc:sldMkLst>
          <pc:docMk/>
          <pc:sldMk cId="1823140033" sldId="1891"/>
        </pc:sldMkLst>
      </pc:sldChg>
      <pc:sldChg chg="del">
        <pc:chgData name="Kelly Stokes" userId="3e5c5154-569e-4d81-aa91-4f91841cdfa9" providerId="ADAL" clId="{9ACD9974-2673-4871-BB2A-B353A49D0073}" dt="2023-04-04T09:55:40.194" v="32" actId="2696"/>
        <pc:sldMkLst>
          <pc:docMk/>
          <pc:sldMk cId="3667431118" sldId="1892"/>
        </pc:sldMkLst>
      </pc:sldChg>
      <pc:sldChg chg="del">
        <pc:chgData name="Kelly Stokes" userId="3e5c5154-569e-4d81-aa91-4f91841cdfa9" providerId="ADAL" clId="{9ACD9974-2673-4871-BB2A-B353A49D0073}" dt="2023-04-04T10:11:14.382" v="252" actId="2696"/>
        <pc:sldMkLst>
          <pc:docMk/>
          <pc:sldMk cId="3367597780" sldId="1893"/>
        </pc:sldMkLst>
      </pc:sldChg>
      <pc:sldChg chg="del">
        <pc:chgData name="Kelly Stokes" userId="3e5c5154-569e-4d81-aa91-4f91841cdfa9" providerId="ADAL" clId="{9ACD9974-2673-4871-BB2A-B353A49D0073}" dt="2023-04-04T10:12:37.617" v="269" actId="2696"/>
        <pc:sldMkLst>
          <pc:docMk/>
          <pc:sldMk cId="3235958029" sldId="1894"/>
        </pc:sldMkLst>
      </pc:sldChg>
      <pc:sldChg chg="del">
        <pc:chgData name="Kelly Stokes" userId="3e5c5154-569e-4d81-aa91-4f91841cdfa9" providerId="ADAL" clId="{9ACD9974-2673-4871-BB2A-B353A49D0073}" dt="2023-04-04T10:12:37.617" v="269" actId="2696"/>
        <pc:sldMkLst>
          <pc:docMk/>
          <pc:sldMk cId="783626409" sldId="1895"/>
        </pc:sldMkLst>
      </pc:sldChg>
      <pc:sldChg chg="del">
        <pc:chgData name="Kelly Stokes" userId="3e5c5154-569e-4d81-aa91-4f91841cdfa9" providerId="ADAL" clId="{9ACD9974-2673-4871-BB2A-B353A49D0073}" dt="2023-04-04T10:13:28.648" v="298" actId="2696"/>
        <pc:sldMkLst>
          <pc:docMk/>
          <pc:sldMk cId="3911191800" sldId="1896"/>
        </pc:sldMkLst>
      </pc:sldChg>
      <pc:sldChg chg="del">
        <pc:chgData name="Kelly Stokes" userId="3e5c5154-569e-4d81-aa91-4f91841cdfa9" providerId="ADAL" clId="{9ACD9974-2673-4871-BB2A-B353A49D0073}" dt="2023-04-04T10:13:28.648" v="298" actId="2696"/>
        <pc:sldMkLst>
          <pc:docMk/>
          <pc:sldMk cId="2919996792" sldId="1897"/>
        </pc:sldMkLst>
      </pc:sldChg>
      <pc:sldChg chg="del">
        <pc:chgData name="Kelly Stokes" userId="3e5c5154-569e-4d81-aa91-4f91841cdfa9" providerId="ADAL" clId="{9ACD9974-2673-4871-BB2A-B353A49D0073}" dt="2023-04-04T10:13:28.648" v="298" actId="2696"/>
        <pc:sldMkLst>
          <pc:docMk/>
          <pc:sldMk cId="322942320" sldId="1898"/>
        </pc:sldMkLst>
      </pc:sldChg>
      <pc:sldChg chg="del">
        <pc:chgData name="Kelly Stokes" userId="3e5c5154-569e-4d81-aa91-4f91841cdfa9" providerId="ADAL" clId="{9ACD9974-2673-4871-BB2A-B353A49D0073}" dt="2023-04-04T10:13:28.648" v="298" actId="2696"/>
        <pc:sldMkLst>
          <pc:docMk/>
          <pc:sldMk cId="2893682278" sldId="1899"/>
        </pc:sldMkLst>
      </pc:sldChg>
      <pc:sldChg chg="del">
        <pc:chgData name="Kelly Stokes" userId="3e5c5154-569e-4d81-aa91-4f91841cdfa9" providerId="ADAL" clId="{9ACD9974-2673-4871-BB2A-B353A49D0073}" dt="2023-04-04T10:13:28.648" v="298" actId="2696"/>
        <pc:sldMkLst>
          <pc:docMk/>
          <pc:sldMk cId="3827071158" sldId="1900"/>
        </pc:sldMkLst>
      </pc:sldChg>
      <pc:sldChg chg="del">
        <pc:chgData name="Kelly Stokes" userId="3e5c5154-569e-4d81-aa91-4f91841cdfa9" providerId="ADAL" clId="{9ACD9974-2673-4871-BB2A-B353A49D0073}" dt="2023-04-04T10:13:28.648" v="298" actId="2696"/>
        <pc:sldMkLst>
          <pc:docMk/>
          <pc:sldMk cId="3466049775" sldId="1901"/>
        </pc:sldMkLst>
      </pc:sldChg>
      <pc:sldChg chg="del">
        <pc:chgData name="Kelly Stokes" userId="3e5c5154-569e-4d81-aa91-4f91841cdfa9" providerId="ADAL" clId="{9ACD9974-2673-4871-BB2A-B353A49D0073}" dt="2023-04-04T10:13:28.648" v="298" actId="2696"/>
        <pc:sldMkLst>
          <pc:docMk/>
          <pc:sldMk cId="2613917860" sldId="1902"/>
        </pc:sldMkLst>
      </pc:sldChg>
      <pc:sldChg chg="del">
        <pc:chgData name="Kelly Stokes" userId="3e5c5154-569e-4d81-aa91-4f91841cdfa9" providerId="ADAL" clId="{9ACD9974-2673-4871-BB2A-B353A49D0073}" dt="2023-04-04T10:13:28.648" v="298" actId="2696"/>
        <pc:sldMkLst>
          <pc:docMk/>
          <pc:sldMk cId="2801393532" sldId="1903"/>
        </pc:sldMkLst>
      </pc:sldChg>
      <pc:sldChg chg="del">
        <pc:chgData name="Kelly Stokes" userId="3e5c5154-569e-4d81-aa91-4f91841cdfa9" providerId="ADAL" clId="{9ACD9974-2673-4871-BB2A-B353A49D0073}" dt="2023-04-04T10:13:28.648" v="298" actId="2696"/>
        <pc:sldMkLst>
          <pc:docMk/>
          <pc:sldMk cId="70156812" sldId="1904"/>
        </pc:sldMkLst>
      </pc:sldChg>
      <pc:sldChg chg="del">
        <pc:chgData name="Kelly Stokes" userId="3e5c5154-569e-4d81-aa91-4f91841cdfa9" providerId="ADAL" clId="{9ACD9974-2673-4871-BB2A-B353A49D0073}" dt="2023-04-04T10:13:28.648" v="298" actId="2696"/>
        <pc:sldMkLst>
          <pc:docMk/>
          <pc:sldMk cId="3218928527" sldId="1905"/>
        </pc:sldMkLst>
      </pc:sldChg>
      <pc:sldChg chg="del">
        <pc:chgData name="Kelly Stokes" userId="3e5c5154-569e-4d81-aa91-4f91841cdfa9" providerId="ADAL" clId="{9ACD9974-2673-4871-BB2A-B353A49D0073}" dt="2023-04-04T10:13:19.745" v="297" actId="2696"/>
        <pc:sldMkLst>
          <pc:docMk/>
          <pc:sldMk cId="204426407" sldId="1907"/>
        </pc:sldMkLst>
      </pc:sldChg>
      <pc:sldChg chg="del">
        <pc:chgData name="Kelly Stokes" userId="3e5c5154-569e-4d81-aa91-4f91841cdfa9" providerId="ADAL" clId="{9ACD9974-2673-4871-BB2A-B353A49D0073}" dt="2023-04-04T10:13:19.745" v="297" actId="2696"/>
        <pc:sldMkLst>
          <pc:docMk/>
          <pc:sldMk cId="2391686501" sldId="1908"/>
        </pc:sldMkLst>
      </pc:sldChg>
      <pc:sldChg chg="del">
        <pc:chgData name="Kelly Stokes" userId="3e5c5154-569e-4d81-aa91-4f91841cdfa9" providerId="ADAL" clId="{9ACD9974-2673-4871-BB2A-B353A49D0073}" dt="2023-04-04T10:12:37.617" v="269" actId="2696"/>
        <pc:sldMkLst>
          <pc:docMk/>
          <pc:sldMk cId="3925026682" sldId="1909"/>
        </pc:sldMkLst>
      </pc:sldChg>
      <pc:sldChg chg="del">
        <pc:chgData name="Kelly Stokes" userId="3e5c5154-569e-4d81-aa91-4f91841cdfa9" providerId="ADAL" clId="{9ACD9974-2673-4871-BB2A-B353A49D0073}" dt="2023-04-04T10:12:37.617" v="269" actId="2696"/>
        <pc:sldMkLst>
          <pc:docMk/>
          <pc:sldMk cId="2301877623" sldId="1910"/>
        </pc:sldMkLst>
      </pc:sldChg>
      <pc:sldChg chg="del">
        <pc:chgData name="Kelly Stokes" userId="3e5c5154-569e-4d81-aa91-4f91841cdfa9" providerId="ADAL" clId="{9ACD9974-2673-4871-BB2A-B353A49D0073}" dt="2023-04-04T10:12:37.617" v="269" actId="2696"/>
        <pc:sldMkLst>
          <pc:docMk/>
          <pc:sldMk cId="199586442" sldId="1911"/>
        </pc:sldMkLst>
      </pc:sldChg>
      <pc:sldChg chg="del">
        <pc:chgData name="Kelly Stokes" userId="3e5c5154-569e-4d81-aa91-4f91841cdfa9" providerId="ADAL" clId="{9ACD9974-2673-4871-BB2A-B353A49D0073}" dt="2023-04-04T10:12:37.617" v="269" actId="2696"/>
        <pc:sldMkLst>
          <pc:docMk/>
          <pc:sldMk cId="3085011119" sldId="1912"/>
        </pc:sldMkLst>
      </pc:sldChg>
      <pc:sldChg chg="del">
        <pc:chgData name="Kelly Stokes" userId="3e5c5154-569e-4d81-aa91-4f91841cdfa9" providerId="ADAL" clId="{9ACD9974-2673-4871-BB2A-B353A49D0073}" dt="2023-04-04T10:12:37.617" v="269" actId="2696"/>
        <pc:sldMkLst>
          <pc:docMk/>
          <pc:sldMk cId="3494437951" sldId="1913"/>
        </pc:sldMkLst>
      </pc:sldChg>
      <pc:sldChg chg="del">
        <pc:chgData name="Kelly Stokes" userId="3e5c5154-569e-4d81-aa91-4f91841cdfa9" providerId="ADAL" clId="{9ACD9974-2673-4871-BB2A-B353A49D0073}" dt="2023-04-04T10:12:37.617" v="269" actId="2696"/>
        <pc:sldMkLst>
          <pc:docMk/>
          <pc:sldMk cId="2340815039" sldId="1914"/>
        </pc:sldMkLst>
      </pc:sldChg>
      <pc:sldChg chg="del">
        <pc:chgData name="Kelly Stokes" userId="3e5c5154-569e-4d81-aa91-4f91841cdfa9" providerId="ADAL" clId="{9ACD9974-2673-4871-BB2A-B353A49D0073}" dt="2023-04-04T10:12:37.617" v="269" actId="2696"/>
        <pc:sldMkLst>
          <pc:docMk/>
          <pc:sldMk cId="3357193515" sldId="1915"/>
        </pc:sldMkLst>
      </pc:sldChg>
      <pc:sldChg chg="del">
        <pc:chgData name="Kelly Stokes" userId="3e5c5154-569e-4d81-aa91-4f91841cdfa9" providerId="ADAL" clId="{9ACD9974-2673-4871-BB2A-B353A49D0073}" dt="2023-04-04T10:12:37.617" v="269" actId="2696"/>
        <pc:sldMkLst>
          <pc:docMk/>
          <pc:sldMk cId="532838741" sldId="1919"/>
        </pc:sldMkLst>
      </pc:sldChg>
      <pc:sldChg chg="del">
        <pc:chgData name="Kelly Stokes" userId="3e5c5154-569e-4d81-aa91-4f91841cdfa9" providerId="ADAL" clId="{9ACD9974-2673-4871-BB2A-B353A49D0073}" dt="2023-04-04T10:12:37.617" v="269" actId="2696"/>
        <pc:sldMkLst>
          <pc:docMk/>
          <pc:sldMk cId="1113501485" sldId="1920"/>
        </pc:sldMkLst>
      </pc:sldChg>
      <pc:sldChg chg="del">
        <pc:chgData name="Kelly Stokes" userId="3e5c5154-569e-4d81-aa91-4f91841cdfa9" providerId="ADAL" clId="{9ACD9974-2673-4871-BB2A-B353A49D0073}" dt="2023-04-04T10:12:37.617" v="269" actId="2696"/>
        <pc:sldMkLst>
          <pc:docMk/>
          <pc:sldMk cId="2745997660" sldId="1921"/>
        </pc:sldMkLst>
      </pc:sldChg>
      <pc:sldChg chg="del">
        <pc:chgData name="Kelly Stokes" userId="3e5c5154-569e-4d81-aa91-4f91841cdfa9" providerId="ADAL" clId="{9ACD9974-2673-4871-BB2A-B353A49D0073}" dt="2023-04-04T10:12:37.617" v="269" actId="2696"/>
        <pc:sldMkLst>
          <pc:docMk/>
          <pc:sldMk cId="3327912846" sldId="1922"/>
        </pc:sldMkLst>
      </pc:sldChg>
      <pc:sldChg chg="del">
        <pc:chgData name="Kelly Stokes" userId="3e5c5154-569e-4d81-aa91-4f91841cdfa9" providerId="ADAL" clId="{9ACD9974-2673-4871-BB2A-B353A49D0073}" dt="2023-04-04T10:12:37.617" v="269" actId="2696"/>
        <pc:sldMkLst>
          <pc:docMk/>
          <pc:sldMk cId="1142354163" sldId="1923"/>
        </pc:sldMkLst>
      </pc:sldChg>
      <pc:sldChg chg="del">
        <pc:chgData name="Kelly Stokes" userId="3e5c5154-569e-4d81-aa91-4f91841cdfa9" providerId="ADAL" clId="{9ACD9974-2673-4871-BB2A-B353A49D0073}" dt="2023-04-04T10:12:37.617" v="269" actId="2696"/>
        <pc:sldMkLst>
          <pc:docMk/>
          <pc:sldMk cId="2573383017" sldId="1924"/>
        </pc:sldMkLst>
      </pc:sldChg>
      <pc:sldChg chg="del">
        <pc:chgData name="Kelly Stokes" userId="3e5c5154-569e-4d81-aa91-4f91841cdfa9" providerId="ADAL" clId="{9ACD9974-2673-4871-BB2A-B353A49D0073}" dt="2023-04-04T10:12:37.617" v="269" actId="2696"/>
        <pc:sldMkLst>
          <pc:docMk/>
          <pc:sldMk cId="1824576865" sldId="1925"/>
        </pc:sldMkLst>
      </pc:sldChg>
      <pc:sldChg chg="del">
        <pc:chgData name="Kelly Stokes" userId="3e5c5154-569e-4d81-aa91-4f91841cdfa9" providerId="ADAL" clId="{9ACD9974-2673-4871-BB2A-B353A49D0073}" dt="2023-04-04T10:12:37.617" v="269" actId="2696"/>
        <pc:sldMkLst>
          <pc:docMk/>
          <pc:sldMk cId="2422170509" sldId="1926"/>
        </pc:sldMkLst>
      </pc:sldChg>
      <pc:sldChg chg="del">
        <pc:chgData name="Kelly Stokes" userId="3e5c5154-569e-4d81-aa91-4f91841cdfa9" providerId="ADAL" clId="{9ACD9974-2673-4871-BB2A-B353A49D0073}" dt="2023-04-04T10:12:37.617" v="269" actId="2696"/>
        <pc:sldMkLst>
          <pc:docMk/>
          <pc:sldMk cId="1271236236" sldId="1927"/>
        </pc:sldMkLst>
      </pc:sldChg>
      <pc:sldChg chg="del">
        <pc:chgData name="Kelly Stokes" userId="3e5c5154-569e-4d81-aa91-4f91841cdfa9" providerId="ADAL" clId="{9ACD9974-2673-4871-BB2A-B353A49D0073}" dt="2023-04-04T10:12:37.617" v="269" actId="2696"/>
        <pc:sldMkLst>
          <pc:docMk/>
          <pc:sldMk cId="337731103" sldId="1928"/>
        </pc:sldMkLst>
      </pc:sldChg>
      <pc:sldChg chg="del">
        <pc:chgData name="Kelly Stokes" userId="3e5c5154-569e-4d81-aa91-4f91841cdfa9" providerId="ADAL" clId="{9ACD9974-2673-4871-BB2A-B353A49D0073}" dt="2023-04-04T10:12:37.617" v="269" actId="2696"/>
        <pc:sldMkLst>
          <pc:docMk/>
          <pc:sldMk cId="1795016012" sldId="1929"/>
        </pc:sldMkLst>
      </pc:sldChg>
      <pc:sldChg chg="del">
        <pc:chgData name="Kelly Stokes" userId="3e5c5154-569e-4d81-aa91-4f91841cdfa9" providerId="ADAL" clId="{9ACD9974-2673-4871-BB2A-B353A49D0073}" dt="2023-04-04T10:12:37.617" v="269" actId="2696"/>
        <pc:sldMkLst>
          <pc:docMk/>
          <pc:sldMk cId="2914472995" sldId="1930"/>
        </pc:sldMkLst>
      </pc:sldChg>
      <pc:sldChg chg="del">
        <pc:chgData name="Kelly Stokes" userId="3e5c5154-569e-4d81-aa91-4f91841cdfa9" providerId="ADAL" clId="{9ACD9974-2673-4871-BB2A-B353A49D0073}" dt="2023-04-04T10:12:37.617" v="269" actId="2696"/>
        <pc:sldMkLst>
          <pc:docMk/>
          <pc:sldMk cId="3191005772" sldId="1931"/>
        </pc:sldMkLst>
      </pc:sldChg>
      <pc:sldChg chg="del">
        <pc:chgData name="Kelly Stokes" userId="3e5c5154-569e-4d81-aa91-4f91841cdfa9" providerId="ADAL" clId="{9ACD9974-2673-4871-BB2A-B353A49D0073}" dt="2023-04-04T10:12:37.617" v="269" actId="2696"/>
        <pc:sldMkLst>
          <pc:docMk/>
          <pc:sldMk cId="21535391" sldId="1932"/>
        </pc:sldMkLst>
      </pc:sldChg>
      <pc:sldChg chg="del">
        <pc:chgData name="Kelly Stokes" userId="3e5c5154-569e-4d81-aa91-4f91841cdfa9" providerId="ADAL" clId="{9ACD9974-2673-4871-BB2A-B353A49D0073}" dt="2023-04-04T10:12:37.617" v="269" actId="2696"/>
        <pc:sldMkLst>
          <pc:docMk/>
          <pc:sldMk cId="1354733818" sldId="1933"/>
        </pc:sldMkLst>
      </pc:sldChg>
      <pc:sldChg chg="del">
        <pc:chgData name="Kelly Stokes" userId="3e5c5154-569e-4d81-aa91-4f91841cdfa9" providerId="ADAL" clId="{9ACD9974-2673-4871-BB2A-B353A49D0073}" dt="2023-04-04T10:12:37.617" v="269" actId="2696"/>
        <pc:sldMkLst>
          <pc:docMk/>
          <pc:sldMk cId="2120133395" sldId="1934"/>
        </pc:sldMkLst>
      </pc:sldChg>
      <pc:sldChg chg="del">
        <pc:chgData name="Kelly Stokes" userId="3e5c5154-569e-4d81-aa91-4f91841cdfa9" providerId="ADAL" clId="{9ACD9974-2673-4871-BB2A-B353A49D0073}" dt="2023-04-04T10:12:37.617" v="269" actId="2696"/>
        <pc:sldMkLst>
          <pc:docMk/>
          <pc:sldMk cId="901404742" sldId="1935"/>
        </pc:sldMkLst>
      </pc:sldChg>
      <pc:sldChg chg="del">
        <pc:chgData name="Kelly Stokes" userId="3e5c5154-569e-4d81-aa91-4f91841cdfa9" providerId="ADAL" clId="{9ACD9974-2673-4871-BB2A-B353A49D0073}" dt="2023-04-04T10:12:37.617" v="269" actId="2696"/>
        <pc:sldMkLst>
          <pc:docMk/>
          <pc:sldMk cId="2984866331" sldId="1936"/>
        </pc:sldMkLst>
      </pc:sldChg>
      <pc:sldChg chg="del">
        <pc:chgData name="Kelly Stokes" userId="3e5c5154-569e-4d81-aa91-4f91841cdfa9" providerId="ADAL" clId="{9ACD9974-2673-4871-BB2A-B353A49D0073}" dt="2023-04-04T10:12:37.617" v="269" actId="2696"/>
        <pc:sldMkLst>
          <pc:docMk/>
          <pc:sldMk cId="684923563" sldId="1937"/>
        </pc:sldMkLst>
      </pc:sldChg>
      <pc:sldChg chg="del">
        <pc:chgData name="Kelly Stokes" userId="3e5c5154-569e-4d81-aa91-4f91841cdfa9" providerId="ADAL" clId="{9ACD9974-2673-4871-BB2A-B353A49D0073}" dt="2023-04-04T10:12:37.617" v="269" actId="2696"/>
        <pc:sldMkLst>
          <pc:docMk/>
          <pc:sldMk cId="810336199" sldId="1938"/>
        </pc:sldMkLst>
      </pc:sldChg>
      <pc:sldChg chg="del">
        <pc:chgData name="Kelly Stokes" userId="3e5c5154-569e-4d81-aa91-4f91841cdfa9" providerId="ADAL" clId="{9ACD9974-2673-4871-BB2A-B353A49D0073}" dt="2023-04-04T10:12:37.617" v="269" actId="2696"/>
        <pc:sldMkLst>
          <pc:docMk/>
          <pc:sldMk cId="327583539" sldId="1939"/>
        </pc:sldMkLst>
      </pc:sldChg>
      <pc:sldChg chg="del">
        <pc:chgData name="Kelly Stokes" userId="3e5c5154-569e-4d81-aa91-4f91841cdfa9" providerId="ADAL" clId="{9ACD9974-2673-4871-BB2A-B353A49D0073}" dt="2023-04-04T10:12:37.617" v="269" actId="2696"/>
        <pc:sldMkLst>
          <pc:docMk/>
          <pc:sldMk cId="2862032479" sldId="1940"/>
        </pc:sldMkLst>
      </pc:sldChg>
      <pc:sldChg chg="del">
        <pc:chgData name="Kelly Stokes" userId="3e5c5154-569e-4d81-aa91-4f91841cdfa9" providerId="ADAL" clId="{9ACD9974-2673-4871-BB2A-B353A49D0073}" dt="2023-04-04T10:12:37.617" v="269" actId="2696"/>
        <pc:sldMkLst>
          <pc:docMk/>
          <pc:sldMk cId="3619186964" sldId="1941"/>
        </pc:sldMkLst>
      </pc:sldChg>
      <pc:sldChg chg="del">
        <pc:chgData name="Kelly Stokes" userId="3e5c5154-569e-4d81-aa91-4f91841cdfa9" providerId="ADAL" clId="{9ACD9974-2673-4871-BB2A-B353A49D0073}" dt="2023-04-04T10:12:37.617" v="269" actId="2696"/>
        <pc:sldMkLst>
          <pc:docMk/>
          <pc:sldMk cId="2586848596" sldId="1942"/>
        </pc:sldMkLst>
      </pc:sldChg>
      <pc:sldChg chg="del">
        <pc:chgData name="Kelly Stokes" userId="3e5c5154-569e-4d81-aa91-4f91841cdfa9" providerId="ADAL" clId="{9ACD9974-2673-4871-BB2A-B353A49D0073}" dt="2023-04-04T10:12:37.617" v="269" actId="2696"/>
        <pc:sldMkLst>
          <pc:docMk/>
          <pc:sldMk cId="4283400924" sldId="1943"/>
        </pc:sldMkLst>
      </pc:sldChg>
      <pc:sldChg chg="del">
        <pc:chgData name="Kelly Stokes" userId="3e5c5154-569e-4d81-aa91-4f91841cdfa9" providerId="ADAL" clId="{9ACD9974-2673-4871-BB2A-B353A49D0073}" dt="2023-04-04T10:12:37.617" v="269" actId="2696"/>
        <pc:sldMkLst>
          <pc:docMk/>
          <pc:sldMk cId="17703352" sldId="1944"/>
        </pc:sldMkLst>
      </pc:sldChg>
      <pc:sldChg chg="del">
        <pc:chgData name="Kelly Stokes" userId="3e5c5154-569e-4d81-aa91-4f91841cdfa9" providerId="ADAL" clId="{9ACD9974-2673-4871-BB2A-B353A49D0073}" dt="2023-04-04T10:12:37.617" v="269" actId="2696"/>
        <pc:sldMkLst>
          <pc:docMk/>
          <pc:sldMk cId="2375795265" sldId="1945"/>
        </pc:sldMkLst>
      </pc:sldChg>
      <pc:sldChg chg="del">
        <pc:chgData name="Kelly Stokes" userId="3e5c5154-569e-4d81-aa91-4f91841cdfa9" providerId="ADAL" clId="{9ACD9974-2673-4871-BB2A-B353A49D0073}" dt="2023-04-04T10:12:37.617" v="269" actId="2696"/>
        <pc:sldMkLst>
          <pc:docMk/>
          <pc:sldMk cId="2982352177" sldId="1946"/>
        </pc:sldMkLst>
      </pc:sldChg>
      <pc:sldChg chg="del">
        <pc:chgData name="Kelly Stokes" userId="3e5c5154-569e-4d81-aa91-4f91841cdfa9" providerId="ADAL" clId="{9ACD9974-2673-4871-BB2A-B353A49D0073}" dt="2023-04-04T10:12:37.617" v="269" actId="2696"/>
        <pc:sldMkLst>
          <pc:docMk/>
          <pc:sldMk cId="1310679501" sldId="1947"/>
        </pc:sldMkLst>
      </pc:sldChg>
      <pc:sldChg chg="del">
        <pc:chgData name="Kelly Stokes" userId="3e5c5154-569e-4d81-aa91-4f91841cdfa9" providerId="ADAL" clId="{9ACD9974-2673-4871-BB2A-B353A49D0073}" dt="2023-04-04T10:12:37.617" v="269" actId="2696"/>
        <pc:sldMkLst>
          <pc:docMk/>
          <pc:sldMk cId="3857271816" sldId="1951"/>
        </pc:sldMkLst>
      </pc:sldChg>
      <pc:sldChg chg="del">
        <pc:chgData name="Kelly Stokes" userId="3e5c5154-569e-4d81-aa91-4f91841cdfa9" providerId="ADAL" clId="{9ACD9974-2673-4871-BB2A-B353A49D0073}" dt="2023-04-04T10:12:37.617" v="269" actId="2696"/>
        <pc:sldMkLst>
          <pc:docMk/>
          <pc:sldMk cId="2839934734" sldId="1952"/>
        </pc:sldMkLst>
      </pc:sldChg>
      <pc:sldChg chg="del">
        <pc:chgData name="Kelly Stokes" userId="3e5c5154-569e-4d81-aa91-4f91841cdfa9" providerId="ADAL" clId="{9ACD9974-2673-4871-BB2A-B353A49D0073}" dt="2023-04-04T10:12:37.617" v="269" actId="2696"/>
        <pc:sldMkLst>
          <pc:docMk/>
          <pc:sldMk cId="3325157970" sldId="1953"/>
        </pc:sldMkLst>
      </pc:sldChg>
      <pc:sldChg chg="del">
        <pc:chgData name="Kelly Stokes" userId="3e5c5154-569e-4d81-aa91-4f91841cdfa9" providerId="ADAL" clId="{9ACD9974-2673-4871-BB2A-B353A49D0073}" dt="2023-04-04T10:12:37.617" v="269" actId="2696"/>
        <pc:sldMkLst>
          <pc:docMk/>
          <pc:sldMk cId="3435992400" sldId="1954"/>
        </pc:sldMkLst>
      </pc:sldChg>
      <pc:sldChg chg="del">
        <pc:chgData name="Kelly Stokes" userId="3e5c5154-569e-4d81-aa91-4f91841cdfa9" providerId="ADAL" clId="{9ACD9974-2673-4871-BB2A-B353A49D0073}" dt="2023-04-04T10:12:37.617" v="269" actId="2696"/>
        <pc:sldMkLst>
          <pc:docMk/>
          <pc:sldMk cId="2848471595" sldId="1955"/>
        </pc:sldMkLst>
      </pc:sldChg>
      <pc:sldChg chg="del">
        <pc:chgData name="Kelly Stokes" userId="3e5c5154-569e-4d81-aa91-4f91841cdfa9" providerId="ADAL" clId="{9ACD9974-2673-4871-BB2A-B353A49D0073}" dt="2023-04-04T10:12:37.617" v="269" actId="2696"/>
        <pc:sldMkLst>
          <pc:docMk/>
          <pc:sldMk cId="1304490887" sldId="1956"/>
        </pc:sldMkLst>
      </pc:sldChg>
      <pc:sldChg chg="del">
        <pc:chgData name="Kelly Stokes" userId="3e5c5154-569e-4d81-aa91-4f91841cdfa9" providerId="ADAL" clId="{9ACD9974-2673-4871-BB2A-B353A49D0073}" dt="2023-04-04T10:12:37.617" v="269" actId="2696"/>
        <pc:sldMkLst>
          <pc:docMk/>
          <pc:sldMk cId="3335492089" sldId="1957"/>
        </pc:sldMkLst>
      </pc:sldChg>
      <pc:sldChg chg="del">
        <pc:chgData name="Kelly Stokes" userId="3e5c5154-569e-4d81-aa91-4f91841cdfa9" providerId="ADAL" clId="{9ACD9974-2673-4871-BB2A-B353A49D0073}" dt="2023-04-04T10:12:37.617" v="269" actId="2696"/>
        <pc:sldMkLst>
          <pc:docMk/>
          <pc:sldMk cId="4002710416" sldId="1958"/>
        </pc:sldMkLst>
      </pc:sldChg>
      <pc:sldChg chg="del">
        <pc:chgData name="Kelly Stokes" userId="3e5c5154-569e-4d81-aa91-4f91841cdfa9" providerId="ADAL" clId="{9ACD9974-2673-4871-BB2A-B353A49D0073}" dt="2023-04-04T10:12:37.617" v="269" actId="2696"/>
        <pc:sldMkLst>
          <pc:docMk/>
          <pc:sldMk cId="3271082190" sldId="1959"/>
        </pc:sldMkLst>
      </pc:sldChg>
      <pc:sldChg chg="del">
        <pc:chgData name="Kelly Stokes" userId="3e5c5154-569e-4d81-aa91-4f91841cdfa9" providerId="ADAL" clId="{9ACD9974-2673-4871-BB2A-B353A49D0073}" dt="2023-04-04T10:12:37.617" v="269" actId="2696"/>
        <pc:sldMkLst>
          <pc:docMk/>
          <pc:sldMk cId="3807567338" sldId="1960"/>
        </pc:sldMkLst>
      </pc:sldChg>
      <pc:sldChg chg="del">
        <pc:chgData name="Kelly Stokes" userId="3e5c5154-569e-4d81-aa91-4f91841cdfa9" providerId="ADAL" clId="{9ACD9974-2673-4871-BB2A-B353A49D0073}" dt="2023-04-04T10:12:37.617" v="269" actId="2696"/>
        <pc:sldMkLst>
          <pc:docMk/>
          <pc:sldMk cId="1312642471" sldId="1961"/>
        </pc:sldMkLst>
      </pc:sldChg>
      <pc:sldChg chg="del">
        <pc:chgData name="Kelly Stokes" userId="3e5c5154-569e-4d81-aa91-4f91841cdfa9" providerId="ADAL" clId="{9ACD9974-2673-4871-BB2A-B353A49D0073}" dt="2023-04-04T10:12:37.617" v="269" actId="2696"/>
        <pc:sldMkLst>
          <pc:docMk/>
          <pc:sldMk cId="2098326532" sldId="1962"/>
        </pc:sldMkLst>
      </pc:sldChg>
      <pc:sldChg chg="del">
        <pc:chgData name="Kelly Stokes" userId="3e5c5154-569e-4d81-aa91-4f91841cdfa9" providerId="ADAL" clId="{9ACD9974-2673-4871-BB2A-B353A49D0073}" dt="2023-04-04T10:12:37.617" v="269" actId="2696"/>
        <pc:sldMkLst>
          <pc:docMk/>
          <pc:sldMk cId="819671978" sldId="1963"/>
        </pc:sldMkLst>
      </pc:sldChg>
      <pc:sldChg chg="del">
        <pc:chgData name="Kelly Stokes" userId="3e5c5154-569e-4d81-aa91-4f91841cdfa9" providerId="ADAL" clId="{9ACD9974-2673-4871-BB2A-B353A49D0073}" dt="2023-04-04T10:12:37.617" v="269" actId="2696"/>
        <pc:sldMkLst>
          <pc:docMk/>
          <pc:sldMk cId="653802988" sldId="1964"/>
        </pc:sldMkLst>
      </pc:sldChg>
      <pc:sldChg chg="del">
        <pc:chgData name="Kelly Stokes" userId="3e5c5154-569e-4d81-aa91-4f91841cdfa9" providerId="ADAL" clId="{9ACD9974-2673-4871-BB2A-B353A49D0073}" dt="2023-04-04T10:12:37.617" v="269" actId="2696"/>
        <pc:sldMkLst>
          <pc:docMk/>
          <pc:sldMk cId="907828097" sldId="1965"/>
        </pc:sldMkLst>
      </pc:sldChg>
      <pc:sldChg chg="del">
        <pc:chgData name="Kelly Stokes" userId="3e5c5154-569e-4d81-aa91-4f91841cdfa9" providerId="ADAL" clId="{9ACD9974-2673-4871-BB2A-B353A49D0073}" dt="2023-04-04T10:12:37.617" v="269" actId="2696"/>
        <pc:sldMkLst>
          <pc:docMk/>
          <pc:sldMk cId="2861967782" sldId="1966"/>
        </pc:sldMkLst>
      </pc:sldChg>
      <pc:sldChg chg="del">
        <pc:chgData name="Kelly Stokes" userId="3e5c5154-569e-4d81-aa91-4f91841cdfa9" providerId="ADAL" clId="{9ACD9974-2673-4871-BB2A-B353A49D0073}" dt="2023-04-04T10:12:37.617" v="269" actId="2696"/>
        <pc:sldMkLst>
          <pc:docMk/>
          <pc:sldMk cId="3244928958" sldId="1967"/>
        </pc:sldMkLst>
      </pc:sldChg>
      <pc:sldChg chg="del">
        <pc:chgData name="Kelly Stokes" userId="3e5c5154-569e-4d81-aa91-4f91841cdfa9" providerId="ADAL" clId="{9ACD9974-2673-4871-BB2A-B353A49D0073}" dt="2023-04-04T10:12:37.617" v="269" actId="2696"/>
        <pc:sldMkLst>
          <pc:docMk/>
          <pc:sldMk cId="429082894" sldId="1968"/>
        </pc:sldMkLst>
      </pc:sldChg>
      <pc:sldChg chg="del">
        <pc:chgData name="Kelly Stokes" userId="3e5c5154-569e-4d81-aa91-4f91841cdfa9" providerId="ADAL" clId="{9ACD9974-2673-4871-BB2A-B353A49D0073}" dt="2023-04-04T10:12:37.617" v="269" actId="2696"/>
        <pc:sldMkLst>
          <pc:docMk/>
          <pc:sldMk cId="3986710610" sldId="1969"/>
        </pc:sldMkLst>
      </pc:sldChg>
      <pc:sldChg chg="del">
        <pc:chgData name="Kelly Stokes" userId="3e5c5154-569e-4d81-aa91-4f91841cdfa9" providerId="ADAL" clId="{9ACD9974-2673-4871-BB2A-B353A49D0073}" dt="2023-04-04T10:12:37.617" v="269" actId="2696"/>
        <pc:sldMkLst>
          <pc:docMk/>
          <pc:sldMk cId="288581887" sldId="1970"/>
        </pc:sldMkLst>
      </pc:sldChg>
      <pc:sldChg chg="del">
        <pc:chgData name="Kelly Stokes" userId="3e5c5154-569e-4d81-aa91-4f91841cdfa9" providerId="ADAL" clId="{9ACD9974-2673-4871-BB2A-B353A49D0073}" dt="2023-04-04T10:12:37.617" v="269" actId="2696"/>
        <pc:sldMkLst>
          <pc:docMk/>
          <pc:sldMk cId="1751035106" sldId="1971"/>
        </pc:sldMkLst>
      </pc:sldChg>
      <pc:sldChg chg="del">
        <pc:chgData name="Kelly Stokes" userId="3e5c5154-569e-4d81-aa91-4f91841cdfa9" providerId="ADAL" clId="{9ACD9974-2673-4871-BB2A-B353A49D0073}" dt="2023-04-04T10:12:37.617" v="269" actId="2696"/>
        <pc:sldMkLst>
          <pc:docMk/>
          <pc:sldMk cId="902643499" sldId="1972"/>
        </pc:sldMkLst>
      </pc:sldChg>
      <pc:sldChg chg="del">
        <pc:chgData name="Kelly Stokes" userId="3e5c5154-569e-4d81-aa91-4f91841cdfa9" providerId="ADAL" clId="{9ACD9974-2673-4871-BB2A-B353A49D0073}" dt="2023-04-04T10:12:37.617" v="269" actId="2696"/>
        <pc:sldMkLst>
          <pc:docMk/>
          <pc:sldMk cId="1698018373" sldId="1973"/>
        </pc:sldMkLst>
      </pc:sldChg>
      <pc:sldChg chg="del">
        <pc:chgData name="Kelly Stokes" userId="3e5c5154-569e-4d81-aa91-4f91841cdfa9" providerId="ADAL" clId="{9ACD9974-2673-4871-BB2A-B353A49D0073}" dt="2023-04-04T10:12:37.617" v="269" actId="2696"/>
        <pc:sldMkLst>
          <pc:docMk/>
          <pc:sldMk cId="2999532409" sldId="1974"/>
        </pc:sldMkLst>
      </pc:sldChg>
      <pc:sldChg chg="del">
        <pc:chgData name="Kelly Stokes" userId="3e5c5154-569e-4d81-aa91-4f91841cdfa9" providerId="ADAL" clId="{9ACD9974-2673-4871-BB2A-B353A49D0073}" dt="2023-04-04T10:12:37.617" v="269" actId="2696"/>
        <pc:sldMkLst>
          <pc:docMk/>
          <pc:sldMk cId="1204973602" sldId="1975"/>
        </pc:sldMkLst>
      </pc:sldChg>
      <pc:sldChg chg="del">
        <pc:chgData name="Kelly Stokes" userId="3e5c5154-569e-4d81-aa91-4f91841cdfa9" providerId="ADAL" clId="{9ACD9974-2673-4871-BB2A-B353A49D0073}" dt="2023-04-04T10:12:37.617" v="269" actId="2696"/>
        <pc:sldMkLst>
          <pc:docMk/>
          <pc:sldMk cId="74591079" sldId="1976"/>
        </pc:sldMkLst>
      </pc:sldChg>
      <pc:sldChg chg="del">
        <pc:chgData name="Kelly Stokes" userId="3e5c5154-569e-4d81-aa91-4f91841cdfa9" providerId="ADAL" clId="{9ACD9974-2673-4871-BB2A-B353A49D0073}" dt="2023-04-04T10:12:37.617" v="269" actId="2696"/>
        <pc:sldMkLst>
          <pc:docMk/>
          <pc:sldMk cId="4175920753" sldId="1977"/>
        </pc:sldMkLst>
      </pc:sldChg>
      <pc:sldChg chg="del">
        <pc:chgData name="Kelly Stokes" userId="3e5c5154-569e-4d81-aa91-4f91841cdfa9" providerId="ADAL" clId="{9ACD9974-2673-4871-BB2A-B353A49D0073}" dt="2023-04-04T10:12:37.617" v="269" actId="2696"/>
        <pc:sldMkLst>
          <pc:docMk/>
          <pc:sldMk cId="510197842" sldId="1978"/>
        </pc:sldMkLst>
      </pc:sldChg>
      <pc:sldChg chg="del">
        <pc:chgData name="Kelly Stokes" userId="3e5c5154-569e-4d81-aa91-4f91841cdfa9" providerId="ADAL" clId="{9ACD9974-2673-4871-BB2A-B353A49D0073}" dt="2023-04-04T10:12:37.617" v="269" actId="2696"/>
        <pc:sldMkLst>
          <pc:docMk/>
          <pc:sldMk cId="3573855880" sldId="1979"/>
        </pc:sldMkLst>
      </pc:sldChg>
      <pc:sldChg chg="del">
        <pc:chgData name="Kelly Stokes" userId="3e5c5154-569e-4d81-aa91-4f91841cdfa9" providerId="ADAL" clId="{9ACD9974-2673-4871-BB2A-B353A49D0073}" dt="2023-04-04T10:12:37.617" v="269" actId="2696"/>
        <pc:sldMkLst>
          <pc:docMk/>
          <pc:sldMk cId="818210461" sldId="1983"/>
        </pc:sldMkLst>
      </pc:sldChg>
      <pc:sldChg chg="del">
        <pc:chgData name="Kelly Stokes" userId="3e5c5154-569e-4d81-aa91-4f91841cdfa9" providerId="ADAL" clId="{9ACD9974-2673-4871-BB2A-B353A49D0073}" dt="2023-04-04T10:12:37.617" v="269" actId="2696"/>
        <pc:sldMkLst>
          <pc:docMk/>
          <pc:sldMk cId="2465552977" sldId="1984"/>
        </pc:sldMkLst>
      </pc:sldChg>
      <pc:sldChg chg="del">
        <pc:chgData name="Kelly Stokes" userId="3e5c5154-569e-4d81-aa91-4f91841cdfa9" providerId="ADAL" clId="{9ACD9974-2673-4871-BB2A-B353A49D0073}" dt="2023-04-04T10:12:37.617" v="269" actId="2696"/>
        <pc:sldMkLst>
          <pc:docMk/>
          <pc:sldMk cId="2453444793" sldId="1985"/>
        </pc:sldMkLst>
      </pc:sldChg>
      <pc:sldChg chg="del">
        <pc:chgData name="Kelly Stokes" userId="3e5c5154-569e-4d81-aa91-4f91841cdfa9" providerId="ADAL" clId="{9ACD9974-2673-4871-BB2A-B353A49D0073}" dt="2023-04-04T10:12:37.617" v="269" actId="2696"/>
        <pc:sldMkLst>
          <pc:docMk/>
          <pc:sldMk cId="816065539" sldId="1986"/>
        </pc:sldMkLst>
      </pc:sldChg>
      <pc:sldChg chg="del">
        <pc:chgData name="Kelly Stokes" userId="3e5c5154-569e-4d81-aa91-4f91841cdfa9" providerId="ADAL" clId="{9ACD9974-2673-4871-BB2A-B353A49D0073}" dt="2023-04-04T10:12:37.617" v="269" actId="2696"/>
        <pc:sldMkLst>
          <pc:docMk/>
          <pc:sldMk cId="3777173442" sldId="1987"/>
        </pc:sldMkLst>
      </pc:sldChg>
      <pc:sldChg chg="del">
        <pc:chgData name="Kelly Stokes" userId="3e5c5154-569e-4d81-aa91-4f91841cdfa9" providerId="ADAL" clId="{9ACD9974-2673-4871-BB2A-B353A49D0073}" dt="2023-04-04T10:12:37.617" v="269" actId="2696"/>
        <pc:sldMkLst>
          <pc:docMk/>
          <pc:sldMk cId="1856655560" sldId="1988"/>
        </pc:sldMkLst>
      </pc:sldChg>
      <pc:sldChg chg="del">
        <pc:chgData name="Kelly Stokes" userId="3e5c5154-569e-4d81-aa91-4f91841cdfa9" providerId="ADAL" clId="{9ACD9974-2673-4871-BB2A-B353A49D0073}" dt="2023-04-04T10:12:37.617" v="269" actId="2696"/>
        <pc:sldMkLst>
          <pc:docMk/>
          <pc:sldMk cId="1937824776" sldId="1989"/>
        </pc:sldMkLst>
      </pc:sldChg>
      <pc:sldChg chg="del">
        <pc:chgData name="Kelly Stokes" userId="3e5c5154-569e-4d81-aa91-4f91841cdfa9" providerId="ADAL" clId="{9ACD9974-2673-4871-BB2A-B353A49D0073}" dt="2023-04-04T10:12:37.617" v="269" actId="2696"/>
        <pc:sldMkLst>
          <pc:docMk/>
          <pc:sldMk cId="2862834717" sldId="1990"/>
        </pc:sldMkLst>
      </pc:sldChg>
      <pc:sldChg chg="del">
        <pc:chgData name="Kelly Stokes" userId="3e5c5154-569e-4d81-aa91-4f91841cdfa9" providerId="ADAL" clId="{9ACD9974-2673-4871-BB2A-B353A49D0073}" dt="2023-04-04T10:12:37.617" v="269" actId="2696"/>
        <pc:sldMkLst>
          <pc:docMk/>
          <pc:sldMk cId="2937312610" sldId="1991"/>
        </pc:sldMkLst>
      </pc:sldChg>
      <pc:sldChg chg="del">
        <pc:chgData name="Kelly Stokes" userId="3e5c5154-569e-4d81-aa91-4f91841cdfa9" providerId="ADAL" clId="{9ACD9974-2673-4871-BB2A-B353A49D0073}" dt="2023-04-04T10:12:37.617" v="269" actId="2696"/>
        <pc:sldMkLst>
          <pc:docMk/>
          <pc:sldMk cId="1472807565" sldId="1992"/>
        </pc:sldMkLst>
      </pc:sldChg>
      <pc:sldChg chg="del">
        <pc:chgData name="Kelly Stokes" userId="3e5c5154-569e-4d81-aa91-4f91841cdfa9" providerId="ADAL" clId="{9ACD9974-2673-4871-BB2A-B353A49D0073}" dt="2023-04-04T10:12:37.617" v="269" actId="2696"/>
        <pc:sldMkLst>
          <pc:docMk/>
          <pc:sldMk cId="4212778083" sldId="1993"/>
        </pc:sldMkLst>
      </pc:sldChg>
      <pc:sldChg chg="del">
        <pc:chgData name="Kelly Stokes" userId="3e5c5154-569e-4d81-aa91-4f91841cdfa9" providerId="ADAL" clId="{9ACD9974-2673-4871-BB2A-B353A49D0073}" dt="2023-04-04T10:12:37.617" v="269" actId="2696"/>
        <pc:sldMkLst>
          <pc:docMk/>
          <pc:sldMk cId="621305621" sldId="1994"/>
        </pc:sldMkLst>
      </pc:sldChg>
      <pc:sldChg chg="del">
        <pc:chgData name="Kelly Stokes" userId="3e5c5154-569e-4d81-aa91-4f91841cdfa9" providerId="ADAL" clId="{9ACD9974-2673-4871-BB2A-B353A49D0073}" dt="2023-04-04T10:12:37.617" v="269" actId="2696"/>
        <pc:sldMkLst>
          <pc:docMk/>
          <pc:sldMk cId="328467957" sldId="1995"/>
        </pc:sldMkLst>
      </pc:sldChg>
      <pc:sldChg chg="del">
        <pc:chgData name="Kelly Stokes" userId="3e5c5154-569e-4d81-aa91-4f91841cdfa9" providerId="ADAL" clId="{9ACD9974-2673-4871-BB2A-B353A49D0073}" dt="2023-04-04T10:12:37.617" v="269" actId="2696"/>
        <pc:sldMkLst>
          <pc:docMk/>
          <pc:sldMk cId="3907244272" sldId="1996"/>
        </pc:sldMkLst>
      </pc:sldChg>
      <pc:sldChg chg="del">
        <pc:chgData name="Kelly Stokes" userId="3e5c5154-569e-4d81-aa91-4f91841cdfa9" providerId="ADAL" clId="{9ACD9974-2673-4871-BB2A-B353A49D0073}" dt="2023-04-04T10:12:37.617" v="269" actId="2696"/>
        <pc:sldMkLst>
          <pc:docMk/>
          <pc:sldMk cId="971661279" sldId="1997"/>
        </pc:sldMkLst>
      </pc:sldChg>
      <pc:sldChg chg="del">
        <pc:chgData name="Kelly Stokes" userId="3e5c5154-569e-4d81-aa91-4f91841cdfa9" providerId="ADAL" clId="{9ACD9974-2673-4871-BB2A-B353A49D0073}" dt="2023-04-04T10:12:37.617" v="269" actId="2696"/>
        <pc:sldMkLst>
          <pc:docMk/>
          <pc:sldMk cId="176062805" sldId="1998"/>
        </pc:sldMkLst>
      </pc:sldChg>
      <pc:sldChg chg="del">
        <pc:chgData name="Kelly Stokes" userId="3e5c5154-569e-4d81-aa91-4f91841cdfa9" providerId="ADAL" clId="{9ACD9974-2673-4871-BB2A-B353A49D0073}" dt="2023-04-04T10:12:37.617" v="269" actId="2696"/>
        <pc:sldMkLst>
          <pc:docMk/>
          <pc:sldMk cId="1318991729" sldId="1999"/>
        </pc:sldMkLst>
      </pc:sldChg>
      <pc:sldChg chg="del">
        <pc:chgData name="Kelly Stokes" userId="3e5c5154-569e-4d81-aa91-4f91841cdfa9" providerId="ADAL" clId="{9ACD9974-2673-4871-BB2A-B353A49D0073}" dt="2023-04-04T10:12:37.617" v="269" actId="2696"/>
        <pc:sldMkLst>
          <pc:docMk/>
          <pc:sldMk cId="1369294456" sldId="2000"/>
        </pc:sldMkLst>
      </pc:sldChg>
      <pc:sldChg chg="del">
        <pc:chgData name="Kelly Stokes" userId="3e5c5154-569e-4d81-aa91-4f91841cdfa9" providerId="ADAL" clId="{9ACD9974-2673-4871-BB2A-B353A49D0073}" dt="2023-04-04T10:12:37.617" v="269" actId="2696"/>
        <pc:sldMkLst>
          <pc:docMk/>
          <pc:sldMk cId="1338232854" sldId="2001"/>
        </pc:sldMkLst>
      </pc:sldChg>
      <pc:sldChg chg="del">
        <pc:chgData name="Kelly Stokes" userId="3e5c5154-569e-4d81-aa91-4f91841cdfa9" providerId="ADAL" clId="{9ACD9974-2673-4871-BB2A-B353A49D0073}" dt="2023-04-04T10:12:37.617" v="269" actId="2696"/>
        <pc:sldMkLst>
          <pc:docMk/>
          <pc:sldMk cId="3571036876" sldId="2002"/>
        </pc:sldMkLst>
      </pc:sldChg>
      <pc:sldChg chg="del">
        <pc:chgData name="Kelly Stokes" userId="3e5c5154-569e-4d81-aa91-4f91841cdfa9" providerId="ADAL" clId="{9ACD9974-2673-4871-BB2A-B353A49D0073}" dt="2023-04-04T10:12:37.617" v="269" actId="2696"/>
        <pc:sldMkLst>
          <pc:docMk/>
          <pc:sldMk cId="2932315004" sldId="2003"/>
        </pc:sldMkLst>
      </pc:sldChg>
      <pc:sldChg chg="del">
        <pc:chgData name="Kelly Stokes" userId="3e5c5154-569e-4d81-aa91-4f91841cdfa9" providerId="ADAL" clId="{9ACD9974-2673-4871-BB2A-B353A49D0073}" dt="2023-04-04T10:12:37.617" v="269" actId="2696"/>
        <pc:sldMkLst>
          <pc:docMk/>
          <pc:sldMk cId="2807733601" sldId="2004"/>
        </pc:sldMkLst>
      </pc:sldChg>
      <pc:sldChg chg="modSp mod">
        <pc:chgData name="Kelly Stokes" userId="3e5c5154-569e-4d81-aa91-4f91841cdfa9" providerId="ADAL" clId="{9ACD9974-2673-4871-BB2A-B353A49D0073}" dt="2023-04-04T09:57:58.868" v="53" actId="20577"/>
        <pc:sldMkLst>
          <pc:docMk/>
          <pc:sldMk cId="2462957756" sldId="2016"/>
        </pc:sldMkLst>
        <pc:spChg chg="mod">
          <ac:chgData name="Kelly Stokes" userId="3e5c5154-569e-4d81-aa91-4f91841cdfa9" providerId="ADAL" clId="{9ACD9974-2673-4871-BB2A-B353A49D0073}" dt="2023-04-04T09:57:54.004" v="44" actId="20577"/>
          <ac:spMkLst>
            <pc:docMk/>
            <pc:sldMk cId="2462957756" sldId="2016"/>
            <ac:spMk id="2" creationId="{52DA34BA-82FC-47C5-BCE1-BB65E08B92A1}"/>
          </ac:spMkLst>
        </pc:spChg>
        <pc:spChg chg="mod">
          <ac:chgData name="Kelly Stokes" userId="3e5c5154-569e-4d81-aa91-4f91841cdfa9" providerId="ADAL" clId="{9ACD9974-2673-4871-BB2A-B353A49D0073}" dt="2023-04-04T09:57:58.868" v="53" actId="20577"/>
          <ac:spMkLst>
            <pc:docMk/>
            <pc:sldMk cId="2462957756" sldId="2016"/>
            <ac:spMk id="7" creationId="{059A0F0C-D116-7E3A-9204-051C4FBCC1EF}"/>
          </ac:spMkLst>
        </pc:spChg>
      </pc:sldChg>
      <pc:sldChg chg="addSp delSp modSp modAnim">
        <pc:chgData name="Kelly Stokes" userId="3e5c5154-569e-4d81-aa91-4f91841cdfa9" providerId="ADAL" clId="{9ACD9974-2673-4871-BB2A-B353A49D0073}" dt="2023-04-04T09:59:10.296" v="72" actId="20577"/>
        <pc:sldMkLst>
          <pc:docMk/>
          <pc:sldMk cId="155399805" sldId="2017"/>
        </pc:sldMkLst>
        <pc:spChg chg="mod">
          <ac:chgData name="Kelly Stokes" userId="3e5c5154-569e-4d81-aa91-4f91841cdfa9" providerId="ADAL" clId="{9ACD9974-2673-4871-BB2A-B353A49D0073}" dt="2023-04-04T09:59:06.582" v="68" actId="20577"/>
          <ac:spMkLst>
            <pc:docMk/>
            <pc:sldMk cId="155399805" sldId="2017"/>
            <ac:spMk id="2" creationId="{52DA34BA-82FC-47C5-BCE1-BB65E08B92A1}"/>
          </ac:spMkLst>
        </pc:spChg>
        <pc:spChg chg="mod">
          <ac:chgData name="Kelly Stokes" userId="3e5c5154-569e-4d81-aa91-4f91841cdfa9" providerId="ADAL" clId="{9ACD9974-2673-4871-BB2A-B353A49D0073}" dt="2023-04-04T09:59:10.296" v="72" actId="20577"/>
          <ac:spMkLst>
            <pc:docMk/>
            <pc:sldMk cId="155399805" sldId="2017"/>
            <ac:spMk id="5" creationId="{EBB8FA13-5BDC-AA50-B2C6-E5B9B422AFA4}"/>
          </ac:spMkLst>
        </pc:spChg>
        <pc:picChg chg="del">
          <ac:chgData name="Kelly Stokes" userId="3e5c5154-569e-4d81-aa91-4f91841cdfa9" providerId="ADAL" clId="{9ACD9974-2673-4871-BB2A-B353A49D0073}" dt="2023-04-04T09:58:53.457" v="56" actId="478"/>
          <ac:picMkLst>
            <pc:docMk/>
            <pc:sldMk cId="155399805" sldId="2017"/>
            <ac:picMk id="3" creationId="{99FDCFCA-F496-19AF-0153-A02505371943}"/>
          </ac:picMkLst>
        </pc:picChg>
        <pc:picChg chg="add mod">
          <ac:chgData name="Kelly Stokes" userId="3e5c5154-569e-4d81-aa91-4f91841cdfa9" providerId="ADAL" clId="{9ACD9974-2673-4871-BB2A-B353A49D0073}" dt="2023-04-04T09:58:55.574" v="58" actId="1076"/>
          <ac:picMkLst>
            <pc:docMk/>
            <pc:sldMk cId="155399805" sldId="2017"/>
            <ac:picMk id="1026" creationId="{F254A91F-938B-CA44-8A7C-7C19E4D35D71}"/>
          </ac:picMkLst>
        </pc:picChg>
      </pc:sldChg>
      <pc:sldChg chg="addSp delSp modSp modAnim">
        <pc:chgData name="Kelly Stokes" userId="3e5c5154-569e-4d81-aa91-4f91841cdfa9" providerId="ADAL" clId="{9ACD9974-2673-4871-BB2A-B353A49D0073}" dt="2023-04-04T10:01:19.191" v="111" actId="20577"/>
        <pc:sldMkLst>
          <pc:docMk/>
          <pc:sldMk cId="2138902043" sldId="2018"/>
        </pc:sldMkLst>
        <pc:spChg chg="mod">
          <ac:chgData name="Kelly Stokes" userId="3e5c5154-569e-4d81-aa91-4f91841cdfa9" providerId="ADAL" clId="{9ACD9974-2673-4871-BB2A-B353A49D0073}" dt="2023-04-04T09:59:31.539" v="89" actId="20577"/>
          <ac:spMkLst>
            <pc:docMk/>
            <pc:sldMk cId="2138902043" sldId="2018"/>
            <ac:spMk id="2" creationId="{52DA34BA-82FC-47C5-BCE1-BB65E08B92A1}"/>
          </ac:spMkLst>
        </pc:spChg>
        <pc:spChg chg="mod">
          <ac:chgData name="Kelly Stokes" userId="3e5c5154-569e-4d81-aa91-4f91841cdfa9" providerId="ADAL" clId="{9ACD9974-2673-4871-BB2A-B353A49D0073}" dt="2023-04-04T10:01:19.191" v="111" actId="20577"/>
          <ac:spMkLst>
            <pc:docMk/>
            <pc:sldMk cId="2138902043" sldId="2018"/>
            <ac:spMk id="12" creationId="{E384BFF7-3319-CAE2-192F-C4DCBBBBFCCA}"/>
          </ac:spMkLst>
        </pc:spChg>
        <pc:picChg chg="del">
          <ac:chgData name="Kelly Stokes" userId="3e5c5154-569e-4d81-aa91-4f91841cdfa9" providerId="ADAL" clId="{9ACD9974-2673-4871-BB2A-B353A49D0073}" dt="2023-04-04T09:59:21.949" v="75" actId="478"/>
          <ac:picMkLst>
            <pc:docMk/>
            <pc:sldMk cId="2138902043" sldId="2018"/>
            <ac:picMk id="4" creationId="{CC23DF60-6E1F-9695-981A-0794E628E637}"/>
          </ac:picMkLst>
        </pc:picChg>
        <pc:picChg chg="add mod">
          <ac:chgData name="Kelly Stokes" userId="3e5c5154-569e-4d81-aa91-4f91841cdfa9" providerId="ADAL" clId="{9ACD9974-2673-4871-BB2A-B353A49D0073}" dt="2023-04-04T09:59:24.242" v="77" actId="1076"/>
          <ac:picMkLst>
            <pc:docMk/>
            <pc:sldMk cId="2138902043" sldId="2018"/>
            <ac:picMk id="2050" creationId="{00F7FD3B-2CBD-8B18-D9AF-65BA04C6262E}"/>
          </ac:picMkLst>
        </pc:picChg>
      </pc:sldChg>
      <pc:sldChg chg="modSp add">
        <pc:chgData name="Kelly Stokes" userId="3e5c5154-569e-4d81-aa91-4f91841cdfa9" providerId="ADAL" clId="{9ACD9974-2673-4871-BB2A-B353A49D0073}" dt="2023-04-04T10:00:50.736" v="106" actId="20577"/>
        <pc:sldMkLst>
          <pc:docMk/>
          <pc:sldMk cId="1654898335" sldId="2019"/>
        </pc:sldMkLst>
        <pc:spChg chg="mod">
          <ac:chgData name="Kelly Stokes" userId="3e5c5154-569e-4d81-aa91-4f91841cdfa9" providerId="ADAL" clId="{9ACD9974-2673-4871-BB2A-B353A49D0073}" dt="2023-04-04T10:00:50.736" v="106" actId="20577"/>
          <ac:spMkLst>
            <pc:docMk/>
            <pc:sldMk cId="1654898335" sldId="2019"/>
            <ac:spMk id="2" creationId="{52DA34BA-82FC-47C5-BCE1-BB65E08B92A1}"/>
          </ac:spMkLst>
        </pc:spChg>
      </pc:sldChg>
      <pc:sldChg chg="modSp add">
        <pc:chgData name="Kelly Stokes" userId="3e5c5154-569e-4d81-aa91-4f91841cdfa9" providerId="ADAL" clId="{9ACD9974-2673-4871-BB2A-B353A49D0073}" dt="2023-04-04T10:00:41.975" v="96" actId="20577"/>
        <pc:sldMkLst>
          <pc:docMk/>
          <pc:sldMk cId="326166766" sldId="2020"/>
        </pc:sldMkLst>
        <pc:spChg chg="mod">
          <ac:chgData name="Kelly Stokes" userId="3e5c5154-569e-4d81-aa91-4f91841cdfa9" providerId="ADAL" clId="{9ACD9974-2673-4871-BB2A-B353A49D0073}" dt="2023-04-04T10:00:41.975" v="96" actId="20577"/>
          <ac:spMkLst>
            <pc:docMk/>
            <pc:sldMk cId="326166766" sldId="2020"/>
            <ac:spMk id="2" creationId="{52DA34BA-82FC-47C5-BCE1-BB65E08B92A1}"/>
          </ac:spMkLst>
        </pc:spChg>
      </pc:sldChg>
      <pc:sldChg chg="modSp add">
        <pc:chgData name="Kelly Stokes" userId="3e5c5154-569e-4d81-aa91-4f91841cdfa9" providerId="ADAL" clId="{9ACD9974-2673-4871-BB2A-B353A49D0073}" dt="2023-04-04T10:01:54.952" v="117"/>
        <pc:sldMkLst>
          <pc:docMk/>
          <pc:sldMk cId="2375173047" sldId="2021"/>
        </pc:sldMkLst>
        <pc:spChg chg="mod">
          <ac:chgData name="Kelly Stokes" userId="3e5c5154-569e-4d81-aa91-4f91841cdfa9" providerId="ADAL" clId="{9ACD9974-2673-4871-BB2A-B353A49D0073}" dt="2023-04-04T10:01:36.966" v="116" actId="20577"/>
          <ac:spMkLst>
            <pc:docMk/>
            <pc:sldMk cId="2375173047" sldId="2021"/>
            <ac:spMk id="2" creationId="{52DA34BA-82FC-47C5-BCE1-BB65E08B92A1}"/>
          </ac:spMkLst>
        </pc:spChg>
        <pc:spChg chg="mod">
          <ac:chgData name="Kelly Stokes" userId="3e5c5154-569e-4d81-aa91-4f91841cdfa9" providerId="ADAL" clId="{9ACD9974-2673-4871-BB2A-B353A49D0073}" dt="2023-04-04T10:01:54.952" v="117"/>
          <ac:spMkLst>
            <pc:docMk/>
            <pc:sldMk cId="2375173047" sldId="2021"/>
            <ac:spMk id="12" creationId="{E384BFF7-3319-CAE2-192F-C4DCBBBBFCCA}"/>
          </ac:spMkLst>
        </pc:spChg>
      </pc:sldChg>
      <pc:sldChg chg="modSp add">
        <pc:chgData name="Kelly Stokes" userId="3e5c5154-569e-4d81-aa91-4f91841cdfa9" providerId="ADAL" clId="{9ACD9974-2673-4871-BB2A-B353A49D0073}" dt="2023-04-04T10:02:30.192" v="122"/>
        <pc:sldMkLst>
          <pc:docMk/>
          <pc:sldMk cId="167498319" sldId="2022"/>
        </pc:sldMkLst>
        <pc:spChg chg="mod">
          <ac:chgData name="Kelly Stokes" userId="3e5c5154-569e-4d81-aa91-4f91841cdfa9" providerId="ADAL" clId="{9ACD9974-2673-4871-BB2A-B353A49D0073}" dt="2023-04-04T10:02:02.551" v="121" actId="20577"/>
          <ac:spMkLst>
            <pc:docMk/>
            <pc:sldMk cId="167498319" sldId="2022"/>
            <ac:spMk id="2" creationId="{52DA34BA-82FC-47C5-BCE1-BB65E08B92A1}"/>
          </ac:spMkLst>
        </pc:spChg>
        <pc:spChg chg="mod">
          <ac:chgData name="Kelly Stokes" userId="3e5c5154-569e-4d81-aa91-4f91841cdfa9" providerId="ADAL" clId="{9ACD9974-2673-4871-BB2A-B353A49D0073}" dt="2023-04-04T10:02:30.192" v="122"/>
          <ac:spMkLst>
            <pc:docMk/>
            <pc:sldMk cId="167498319" sldId="2022"/>
            <ac:spMk id="12" creationId="{E384BFF7-3319-CAE2-192F-C4DCBBBBFCCA}"/>
          </ac:spMkLst>
        </pc:spChg>
      </pc:sldChg>
      <pc:sldChg chg="addSp delSp modSp add modAnim">
        <pc:chgData name="Kelly Stokes" userId="3e5c5154-569e-4d81-aa91-4f91841cdfa9" providerId="ADAL" clId="{9ACD9974-2673-4871-BB2A-B353A49D0073}" dt="2023-04-04T10:08:40.951" v="216"/>
        <pc:sldMkLst>
          <pc:docMk/>
          <pc:sldMk cId="3281723282" sldId="2023"/>
        </pc:sldMkLst>
        <pc:spChg chg="mod">
          <ac:chgData name="Kelly Stokes" userId="3e5c5154-569e-4d81-aa91-4f91841cdfa9" providerId="ADAL" clId="{9ACD9974-2673-4871-BB2A-B353A49D0073}" dt="2023-04-04T10:08:08.751" v="210" actId="20577"/>
          <ac:spMkLst>
            <pc:docMk/>
            <pc:sldMk cId="3281723282" sldId="2023"/>
            <ac:spMk id="2" creationId="{52DA34BA-82FC-47C5-BCE1-BB65E08B92A1}"/>
          </ac:spMkLst>
        </pc:spChg>
        <pc:spChg chg="mod">
          <ac:chgData name="Kelly Stokes" userId="3e5c5154-569e-4d81-aa91-4f91841cdfa9" providerId="ADAL" clId="{9ACD9974-2673-4871-BB2A-B353A49D0073}" dt="2023-04-04T10:08:04.683" v="203"/>
          <ac:spMkLst>
            <pc:docMk/>
            <pc:sldMk cId="3281723282" sldId="2023"/>
            <ac:spMk id="8" creationId="{1FCDC8B7-0F0D-46B5-057E-579929B7D816}"/>
          </ac:spMkLst>
        </pc:spChg>
        <pc:picChg chg="del">
          <ac:chgData name="Kelly Stokes" userId="3e5c5154-569e-4d81-aa91-4f91841cdfa9" providerId="ADAL" clId="{9ACD9974-2673-4871-BB2A-B353A49D0073}" dt="2023-04-04T10:08:14.535" v="211" actId="478"/>
          <ac:picMkLst>
            <pc:docMk/>
            <pc:sldMk cId="3281723282" sldId="2023"/>
            <ac:picMk id="4098" creationId="{3D518172-CA68-3115-0929-AB443CC67188}"/>
          </ac:picMkLst>
        </pc:picChg>
        <pc:picChg chg="add mod">
          <ac:chgData name="Kelly Stokes" userId="3e5c5154-569e-4d81-aa91-4f91841cdfa9" providerId="ADAL" clId="{9ACD9974-2673-4871-BB2A-B353A49D0073}" dt="2023-04-04T10:08:36.628" v="213" actId="1076"/>
          <ac:picMkLst>
            <pc:docMk/>
            <pc:sldMk cId="3281723282" sldId="2023"/>
            <ac:picMk id="5122" creationId="{3BDE35B8-6CCB-4F85-638D-8D6C4AC94A5C}"/>
          </ac:picMkLst>
        </pc:picChg>
      </pc:sldChg>
      <pc:sldChg chg="modSp add mod replId">
        <pc:chgData name="Kelly Stokes" userId="3e5c5154-569e-4d81-aa91-4f91841cdfa9" providerId="ADAL" clId="{9ACD9974-2673-4871-BB2A-B353A49D0073}" dt="2023-04-04T10:09:07.590" v="222" actId="27636"/>
        <pc:sldMkLst>
          <pc:docMk/>
          <pc:sldMk cId="2833100225" sldId="2024"/>
        </pc:sldMkLst>
        <pc:spChg chg="mod">
          <ac:chgData name="Kelly Stokes" userId="3e5c5154-569e-4d81-aa91-4f91841cdfa9" providerId="ADAL" clId="{9ACD9974-2673-4871-BB2A-B353A49D0073}" dt="2023-04-04T10:08:55.268" v="217"/>
          <ac:spMkLst>
            <pc:docMk/>
            <pc:sldMk cId="2833100225" sldId="2024"/>
            <ac:spMk id="2" creationId="{52DA34BA-82FC-47C5-BCE1-BB65E08B92A1}"/>
          </ac:spMkLst>
        </pc:spChg>
        <pc:spChg chg="mod">
          <ac:chgData name="Kelly Stokes" userId="3e5c5154-569e-4d81-aa91-4f91841cdfa9" providerId="ADAL" clId="{9ACD9974-2673-4871-BB2A-B353A49D0073}" dt="2023-04-04T10:09:07.590" v="222" actId="27636"/>
          <ac:spMkLst>
            <pc:docMk/>
            <pc:sldMk cId="2833100225" sldId="2024"/>
            <ac:spMk id="3" creationId="{847A1AC9-9EC9-E1AA-348D-958CE44F2772}"/>
          </ac:spMkLst>
        </pc:spChg>
      </pc:sldChg>
      <pc:sldChg chg="addSp delSp modSp add mod modAnim">
        <pc:chgData name="Kelly Stokes" userId="3e5c5154-569e-4d81-aa91-4f91841cdfa9" providerId="ADAL" clId="{9ACD9974-2673-4871-BB2A-B353A49D0073}" dt="2023-04-04T10:10:25.632" v="240"/>
        <pc:sldMkLst>
          <pc:docMk/>
          <pc:sldMk cId="1672973642" sldId="2025"/>
        </pc:sldMkLst>
        <pc:spChg chg="mod">
          <ac:chgData name="Kelly Stokes" userId="3e5c5154-569e-4d81-aa91-4f91841cdfa9" providerId="ADAL" clId="{9ACD9974-2673-4871-BB2A-B353A49D0073}" dt="2023-04-04T10:09:43.458" v="234" actId="20577"/>
          <ac:spMkLst>
            <pc:docMk/>
            <pc:sldMk cId="1672973642" sldId="2025"/>
            <ac:spMk id="2" creationId="{52DA34BA-82FC-47C5-BCE1-BB65E08B92A1}"/>
          </ac:spMkLst>
        </pc:spChg>
        <pc:spChg chg="mod">
          <ac:chgData name="Kelly Stokes" userId="3e5c5154-569e-4d81-aa91-4f91841cdfa9" providerId="ADAL" clId="{9ACD9974-2673-4871-BB2A-B353A49D0073}" dt="2023-04-04T10:09:38.948" v="224" actId="1076"/>
          <ac:spMkLst>
            <pc:docMk/>
            <pc:sldMk cId="1672973642" sldId="2025"/>
            <ac:spMk id="8" creationId="{1FCDC8B7-0F0D-46B5-057E-579929B7D816}"/>
          </ac:spMkLst>
        </pc:spChg>
        <pc:picChg chg="del">
          <ac:chgData name="Kelly Stokes" userId="3e5c5154-569e-4d81-aa91-4f91841cdfa9" providerId="ADAL" clId="{9ACD9974-2673-4871-BB2A-B353A49D0073}" dt="2023-04-04T10:09:47.049" v="235" actId="478"/>
          <ac:picMkLst>
            <pc:docMk/>
            <pc:sldMk cId="1672973642" sldId="2025"/>
            <ac:picMk id="4098" creationId="{3D518172-CA68-3115-0929-AB443CC67188}"/>
          </ac:picMkLst>
        </pc:picChg>
        <pc:picChg chg="add mod">
          <ac:chgData name="Kelly Stokes" userId="3e5c5154-569e-4d81-aa91-4f91841cdfa9" providerId="ADAL" clId="{9ACD9974-2673-4871-BB2A-B353A49D0073}" dt="2023-04-04T10:10:19.063" v="237" actId="1076"/>
          <ac:picMkLst>
            <pc:docMk/>
            <pc:sldMk cId="1672973642" sldId="2025"/>
            <ac:picMk id="6146" creationId="{729EADEC-3706-D1BA-737F-AE45139B3740}"/>
          </ac:picMkLst>
        </pc:picChg>
      </pc:sldChg>
      <pc:sldChg chg="modSp add mod replId">
        <pc:chgData name="Kelly Stokes" userId="3e5c5154-569e-4d81-aa91-4f91841cdfa9" providerId="ADAL" clId="{9ACD9974-2673-4871-BB2A-B353A49D0073}" dt="2023-04-04T10:10:53.571" v="250" actId="27636"/>
        <pc:sldMkLst>
          <pc:docMk/>
          <pc:sldMk cId="2596014623" sldId="2026"/>
        </pc:sldMkLst>
        <pc:spChg chg="mod">
          <ac:chgData name="Kelly Stokes" userId="3e5c5154-569e-4d81-aa91-4f91841cdfa9" providerId="ADAL" clId="{9ACD9974-2673-4871-BB2A-B353A49D0073}" dt="2023-04-04T10:10:40.146" v="241"/>
          <ac:spMkLst>
            <pc:docMk/>
            <pc:sldMk cId="2596014623" sldId="2026"/>
            <ac:spMk id="2" creationId="{52DA34BA-82FC-47C5-BCE1-BB65E08B92A1}"/>
          </ac:spMkLst>
        </pc:spChg>
        <pc:spChg chg="mod">
          <ac:chgData name="Kelly Stokes" userId="3e5c5154-569e-4d81-aa91-4f91841cdfa9" providerId="ADAL" clId="{9ACD9974-2673-4871-BB2A-B353A49D0073}" dt="2023-04-04T10:10:53.571" v="250" actId="27636"/>
          <ac:spMkLst>
            <pc:docMk/>
            <pc:sldMk cId="2596014623" sldId="2026"/>
            <ac:spMk id="3" creationId="{847A1AC9-9EC9-E1AA-348D-958CE44F2772}"/>
          </ac:spMkLst>
        </pc:spChg>
      </pc:sldChg>
      <pc:sldChg chg="modSp add mod">
        <pc:chgData name="Kelly Stokes" userId="3e5c5154-569e-4d81-aa91-4f91841cdfa9" providerId="ADAL" clId="{9ACD9974-2673-4871-BB2A-B353A49D0073}" dt="2023-04-04T10:11:49.872" v="257" actId="13926"/>
        <pc:sldMkLst>
          <pc:docMk/>
          <pc:sldMk cId="3839104531" sldId="2027"/>
        </pc:sldMkLst>
        <pc:spChg chg="mod">
          <ac:chgData name="Kelly Stokes" userId="3e5c5154-569e-4d81-aa91-4f91841cdfa9" providerId="ADAL" clId="{9ACD9974-2673-4871-BB2A-B353A49D0073}" dt="2023-04-04T10:11:49.872" v="257" actId="13926"/>
          <ac:spMkLst>
            <pc:docMk/>
            <pc:sldMk cId="3839104531" sldId="2027"/>
            <ac:spMk id="2" creationId="{52DA34BA-82FC-47C5-BCE1-BB65E08B92A1}"/>
          </ac:spMkLst>
        </pc:spChg>
      </pc:sldChg>
      <pc:sldChg chg="modSp add mod">
        <pc:chgData name="Kelly Stokes" userId="3e5c5154-569e-4d81-aa91-4f91841cdfa9" providerId="ADAL" clId="{9ACD9974-2673-4871-BB2A-B353A49D0073}" dt="2023-04-04T10:12:52.119" v="286" actId="6549"/>
        <pc:sldMkLst>
          <pc:docMk/>
          <pc:sldMk cId="3446918887" sldId="2028"/>
        </pc:sldMkLst>
        <pc:spChg chg="mod">
          <ac:chgData name="Kelly Stokes" userId="3e5c5154-569e-4d81-aa91-4f91841cdfa9" providerId="ADAL" clId="{9ACD9974-2673-4871-BB2A-B353A49D0073}" dt="2023-04-04T10:12:52.119" v="286" actId="6549"/>
          <ac:spMkLst>
            <pc:docMk/>
            <pc:sldMk cId="3446918887" sldId="2028"/>
            <ac:spMk id="2" creationId="{02FB8773-AD3E-2543-510F-CEE32E75C793}"/>
          </ac:spMkLst>
        </pc:spChg>
      </pc:sldChg>
      <pc:sldChg chg="modSp add mod">
        <pc:chgData name="Kelly Stokes" userId="3e5c5154-569e-4d81-aa91-4f91841cdfa9" providerId="ADAL" clId="{9ACD9974-2673-4871-BB2A-B353A49D0073}" dt="2023-04-04T10:12:45.716" v="279" actId="20577"/>
        <pc:sldMkLst>
          <pc:docMk/>
          <pc:sldMk cId="1748321556" sldId="2029"/>
        </pc:sldMkLst>
        <pc:spChg chg="mod">
          <ac:chgData name="Kelly Stokes" userId="3e5c5154-569e-4d81-aa91-4f91841cdfa9" providerId="ADAL" clId="{9ACD9974-2673-4871-BB2A-B353A49D0073}" dt="2023-04-04T10:12:45.716" v="279" actId="20577"/>
          <ac:spMkLst>
            <pc:docMk/>
            <pc:sldMk cId="1748321556" sldId="2029"/>
            <ac:spMk id="2" creationId="{02FB8773-AD3E-2543-510F-CEE32E75C793}"/>
          </ac:spMkLst>
        </pc:spChg>
      </pc:sldChg>
      <pc:sldChg chg="del">
        <pc:chgData name="Kelly Stokes" userId="3e5c5154-569e-4d81-aa91-4f91841cdfa9" providerId="ADAL" clId="{9ACD9974-2673-4871-BB2A-B353A49D0073}" dt="2023-04-04T10:13:48.114" v="299" actId="2696"/>
        <pc:sldMkLst>
          <pc:docMk/>
          <pc:sldMk cId="2076372109" sldId="2042"/>
        </pc:sldMkLst>
      </pc:sldChg>
      <pc:sldChg chg="ord">
        <pc:chgData name="Kelly Stokes" userId="3e5c5154-569e-4d81-aa91-4f91841cdfa9" providerId="ADAL" clId="{9ACD9974-2673-4871-BB2A-B353A49D0073}" dt="2023-04-04T10:13:58.200" v="301"/>
        <pc:sldMkLst>
          <pc:docMk/>
          <pc:sldMk cId="2066489053" sldId="2043"/>
        </pc:sldMkLst>
      </pc:sldChg>
      <pc:sldChg chg="ord">
        <pc:chgData name="Kelly Stokes" userId="3e5c5154-569e-4d81-aa91-4f91841cdfa9" providerId="ADAL" clId="{9ACD9974-2673-4871-BB2A-B353A49D0073}" dt="2023-04-04T10:13:58.200" v="301"/>
        <pc:sldMkLst>
          <pc:docMk/>
          <pc:sldMk cId="1590844001" sldId="2044"/>
        </pc:sldMkLst>
      </pc:sldChg>
      <pc:sldChg chg="modSp add mod">
        <pc:chgData name="Kelly Stokes" userId="3e5c5154-569e-4d81-aa91-4f91841cdfa9" providerId="ADAL" clId="{9ACD9974-2673-4871-BB2A-B353A49D0073}" dt="2023-04-04T10:15:55.176" v="424" actId="20577"/>
        <pc:sldMkLst>
          <pc:docMk/>
          <pc:sldMk cId="1521779358" sldId="2045"/>
        </pc:sldMkLst>
        <pc:spChg chg="mod">
          <ac:chgData name="Kelly Stokes" userId="3e5c5154-569e-4d81-aa91-4f91841cdfa9" providerId="ADAL" clId="{9ACD9974-2673-4871-BB2A-B353A49D0073}" dt="2023-04-04T10:15:55.176" v="424" actId="20577"/>
          <ac:spMkLst>
            <pc:docMk/>
            <pc:sldMk cId="1521779358" sldId="2045"/>
            <ac:spMk id="2" creationId="{52DA34BA-82FC-47C5-BCE1-BB65E08B92A1}"/>
          </ac:spMkLst>
        </pc:spChg>
      </pc:sldChg>
      <pc:sldChg chg="modSp add mod">
        <pc:chgData name="Kelly Stokes" userId="3e5c5154-569e-4d81-aa91-4f91841cdfa9" providerId="ADAL" clId="{9ACD9974-2673-4871-BB2A-B353A49D0073}" dt="2023-04-04T10:16:04.753" v="444" actId="20577"/>
        <pc:sldMkLst>
          <pc:docMk/>
          <pc:sldMk cId="380696667" sldId="2046"/>
        </pc:sldMkLst>
        <pc:spChg chg="mod">
          <ac:chgData name="Kelly Stokes" userId="3e5c5154-569e-4d81-aa91-4f91841cdfa9" providerId="ADAL" clId="{9ACD9974-2673-4871-BB2A-B353A49D0073}" dt="2023-04-04T10:16:04.753" v="444" actId="20577"/>
          <ac:spMkLst>
            <pc:docMk/>
            <pc:sldMk cId="380696667" sldId="2046"/>
            <ac:spMk id="2" creationId="{52DA34BA-82FC-47C5-BCE1-BB65E08B92A1}"/>
          </ac:spMkLst>
        </pc:spChg>
      </pc:sldChg>
      <pc:sldChg chg="modSp add mod">
        <pc:chgData name="Kelly Stokes" userId="3e5c5154-569e-4d81-aa91-4f91841cdfa9" providerId="ADAL" clId="{9ACD9974-2673-4871-BB2A-B353A49D0073}" dt="2023-04-04T10:24:54.743" v="475" actId="1076"/>
        <pc:sldMkLst>
          <pc:docMk/>
          <pc:sldMk cId="173527801" sldId="2047"/>
        </pc:sldMkLst>
        <pc:spChg chg="mod">
          <ac:chgData name="Kelly Stokes" userId="3e5c5154-569e-4d81-aa91-4f91841cdfa9" providerId="ADAL" clId="{9ACD9974-2673-4871-BB2A-B353A49D0073}" dt="2023-04-04T10:24:52.266" v="474"/>
          <ac:spMkLst>
            <pc:docMk/>
            <pc:sldMk cId="173527801" sldId="2047"/>
            <ac:spMk id="2" creationId="{02FB8773-AD3E-2543-510F-CEE32E75C793}"/>
          </ac:spMkLst>
        </pc:spChg>
        <pc:spChg chg="mod">
          <ac:chgData name="Kelly Stokes" userId="3e5c5154-569e-4d81-aa91-4f91841cdfa9" providerId="ADAL" clId="{9ACD9974-2673-4871-BB2A-B353A49D0073}" dt="2023-04-04T10:19:41.727" v="471"/>
          <ac:spMkLst>
            <pc:docMk/>
            <pc:sldMk cId="173527801" sldId="2047"/>
            <ac:spMk id="3" creationId="{E500F0D3-C8EE-77CA-D8A5-2252D46724AA}"/>
          </ac:spMkLst>
        </pc:spChg>
        <pc:spChg chg="mod">
          <ac:chgData name="Kelly Stokes" userId="3e5c5154-569e-4d81-aa91-4f91841cdfa9" providerId="ADAL" clId="{9ACD9974-2673-4871-BB2A-B353A49D0073}" dt="2023-04-04T10:24:40.022" v="473" actId="14100"/>
          <ac:spMkLst>
            <pc:docMk/>
            <pc:sldMk cId="173527801" sldId="2047"/>
            <ac:spMk id="4" creationId="{B5313488-7E4A-79E2-52CD-B230AB2EBC8A}"/>
          </ac:spMkLst>
        </pc:spChg>
        <pc:spChg chg="mod">
          <ac:chgData name="Kelly Stokes" userId="3e5c5154-569e-4d81-aa91-4f91841cdfa9" providerId="ADAL" clId="{9ACD9974-2673-4871-BB2A-B353A49D0073}" dt="2023-04-04T10:24:54.743" v="475" actId="1076"/>
          <ac:spMkLst>
            <pc:docMk/>
            <pc:sldMk cId="173527801" sldId="2047"/>
            <ac:spMk id="5" creationId="{E02A7888-AA45-7396-3E3D-4AC6E69CC2E9}"/>
          </ac:spMkLst>
        </pc:spChg>
      </pc:sldChg>
      <pc:sldChg chg="modSp add mod">
        <pc:chgData name="Kelly Stokes" userId="3e5c5154-569e-4d81-aa91-4f91841cdfa9" providerId="ADAL" clId="{9ACD9974-2673-4871-BB2A-B353A49D0073}" dt="2023-04-04T10:18:27.108" v="470"/>
        <pc:sldMkLst>
          <pc:docMk/>
          <pc:sldMk cId="1214903287" sldId="2048"/>
        </pc:sldMkLst>
        <pc:spChg chg="mod">
          <ac:chgData name="Kelly Stokes" userId="3e5c5154-569e-4d81-aa91-4f91841cdfa9" providerId="ADAL" clId="{9ACD9974-2673-4871-BB2A-B353A49D0073}" dt="2023-04-04T10:18:27.108" v="470"/>
          <ac:spMkLst>
            <pc:docMk/>
            <pc:sldMk cId="1214903287" sldId="2048"/>
            <ac:spMk id="2" creationId="{02FB8773-AD3E-2543-510F-CEE32E75C793}"/>
          </ac:spMkLst>
        </pc:spChg>
        <pc:spChg chg="mod">
          <ac:chgData name="Kelly Stokes" userId="3e5c5154-569e-4d81-aa91-4f91841cdfa9" providerId="ADAL" clId="{9ACD9974-2673-4871-BB2A-B353A49D0073}" dt="2023-04-04T10:18:10.741" v="467"/>
          <ac:spMkLst>
            <pc:docMk/>
            <pc:sldMk cId="1214903287" sldId="2048"/>
            <ac:spMk id="3" creationId="{E500F0D3-C8EE-77CA-D8A5-2252D46724AA}"/>
          </ac:spMkLst>
        </pc:spChg>
        <pc:spChg chg="mod">
          <ac:chgData name="Kelly Stokes" userId="3e5c5154-569e-4d81-aa91-4f91841cdfa9" providerId="ADAL" clId="{9ACD9974-2673-4871-BB2A-B353A49D0073}" dt="2023-04-04T10:18:15.314" v="469" actId="14100"/>
          <ac:spMkLst>
            <pc:docMk/>
            <pc:sldMk cId="1214903287" sldId="2048"/>
            <ac:spMk id="4" creationId="{B5313488-7E4A-79E2-52CD-B230AB2EBC8A}"/>
          </ac:spMkLst>
        </pc:spChg>
      </pc:sldChg>
      <pc:sldChg chg="addSp modSp new mod">
        <pc:chgData name="Kelly Stokes" userId="3e5c5154-569e-4d81-aa91-4f91841cdfa9" providerId="ADAL" clId="{9ACD9974-2673-4871-BB2A-B353A49D0073}" dt="2023-04-04T10:28:19.704" v="553" actId="1076"/>
        <pc:sldMkLst>
          <pc:docMk/>
          <pc:sldMk cId="3097521630" sldId="2049"/>
        </pc:sldMkLst>
        <pc:picChg chg="add mod">
          <ac:chgData name="Kelly Stokes" userId="3e5c5154-569e-4d81-aa91-4f91841cdfa9" providerId="ADAL" clId="{9ACD9974-2673-4871-BB2A-B353A49D0073}" dt="2023-04-04T10:27:34.674" v="540" actId="14100"/>
          <ac:picMkLst>
            <pc:docMk/>
            <pc:sldMk cId="3097521630" sldId="2049"/>
            <ac:picMk id="2" creationId="{D164EB69-A745-E99A-C511-42133518BB9C}"/>
          </ac:picMkLst>
        </pc:picChg>
        <pc:picChg chg="add mod">
          <ac:chgData name="Kelly Stokes" userId="3e5c5154-569e-4d81-aa91-4f91841cdfa9" providerId="ADAL" clId="{9ACD9974-2673-4871-BB2A-B353A49D0073}" dt="2023-04-04T10:27:47.680" v="543" actId="1076"/>
          <ac:picMkLst>
            <pc:docMk/>
            <pc:sldMk cId="3097521630" sldId="2049"/>
            <ac:picMk id="3" creationId="{390C53C7-F4E7-E1B2-F92A-087A1E9CA12F}"/>
          </ac:picMkLst>
        </pc:picChg>
        <pc:picChg chg="add mod">
          <ac:chgData name="Kelly Stokes" userId="3e5c5154-569e-4d81-aa91-4f91841cdfa9" providerId="ADAL" clId="{9ACD9974-2673-4871-BB2A-B353A49D0073}" dt="2023-04-04T10:28:18.025" v="552" actId="1076"/>
          <ac:picMkLst>
            <pc:docMk/>
            <pc:sldMk cId="3097521630" sldId="2049"/>
            <ac:picMk id="4" creationId="{5CD3319F-2995-916E-C0CF-AC3456EFC5BE}"/>
          </ac:picMkLst>
        </pc:picChg>
        <pc:picChg chg="add mod">
          <ac:chgData name="Kelly Stokes" userId="3e5c5154-569e-4d81-aa91-4f91841cdfa9" providerId="ADAL" clId="{9ACD9974-2673-4871-BB2A-B353A49D0073}" dt="2023-04-04T10:28:19.704" v="553" actId="1076"/>
          <ac:picMkLst>
            <pc:docMk/>
            <pc:sldMk cId="3097521630" sldId="2049"/>
            <ac:picMk id="5" creationId="{EC0908FD-0CC1-E8D4-D25C-21C180D1C1B7}"/>
          </ac:picMkLst>
        </pc:picChg>
      </pc:sldChg>
      <pc:sldChg chg="del">
        <pc:chgData name="Kelly Stokes" userId="3e5c5154-569e-4d81-aa91-4f91841cdfa9" providerId="ADAL" clId="{9ACD9974-2673-4871-BB2A-B353A49D0073}" dt="2023-04-04T11:42:24.025" v="554" actId="2696"/>
        <pc:sldMkLst>
          <pc:docMk/>
          <pc:sldMk cId="2843948714" sldId="2059"/>
        </pc:sldMkLst>
      </pc:sldChg>
      <pc:sldChg chg="del">
        <pc:chgData name="Kelly Stokes" userId="3e5c5154-569e-4d81-aa91-4f91841cdfa9" providerId="ADAL" clId="{9ACD9974-2673-4871-BB2A-B353A49D0073}" dt="2023-04-04T11:42:24.025" v="554" actId="2696"/>
        <pc:sldMkLst>
          <pc:docMk/>
          <pc:sldMk cId="64786290" sldId="2060"/>
        </pc:sldMkLst>
      </pc:sldChg>
      <pc:sldChg chg="del">
        <pc:chgData name="Kelly Stokes" userId="3e5c5154-569e-4d81-aa91-4f91841cdfa9" providerId="ADAL" clId="{9ACD9974-2673-4871-BB2A-B353A49D0073}" dt="2023-04-04T11:42:24.025" v="554" actId="2696"/>
        <pc:sldMkLst>
          <pc:docMk/>
          <pc:sldMk cId="284370379" sldId="2061"/>
        </pc:sldMkLst>
      </pc:sldChg>
      <pc:sldChg chg="modSp">
        <pc:chgData name="Kelly Stokes" userId="3e5c5154-569e-4d81-aa91-4f91841cdfa9" providerId="ADAL" clId="{9ACD9974-2673-4871-BB2A-B353A49D0073}" dt="2023-04-04T11:44:12.167" v="575" actId="20577"/>
        <pc:sldMkLst>
          <pc:docMk/>
          <pc:sldMk cId="1704999611" sldId="2066"/>
        </pc:sldMkLst>
        <pc:spChg chg="mod">
          <ac:chgData name="Kelly Stokes" userId="3e5c5154-569e-4d81-aa91-4f91841cdfa9" providerId="ADAL" clId="{9ACD9974-2673-4871-BB2A-B353A49D0073}" dt="2023-04-04T11:44:12.167" v="575" actId="20577"/>
          <ac:spMkLst>
            <pc:docMk/>
            <pc:sldMk cId="1704999611" sldId="2066"/>
            <ac:spMk id="2" creationId="{52DA34BA-82FC-47C5-BCE1-BB65E08B92A1}"/>
          </ac:spMkLst>
        </pc:spChg>
      </pc:sldChg>
      <pc:sldChg chg="modSp">
        <pc:chgData name="Kelly Stokes" userId="3e5c5154-569e-4d81-aa91-4f91841cdfa9" providerId="ADAL" clId="{9ACD9974-2673-4871-BB2A-B353A49D0073}" dt="2023-04-04T11:44:20.506" v="582" actId="20577"/>
        <pc:sldMkLst>
          <pc:docMk/>
          <pc:sldMk cId="4226244547" sldId="2067"/>
        </pc:sldMkLst>
        <pc:spChg chg="mod">
          <ac:chgData name="Kelly Stokes" userId="3e5c5154-569e-4d81-aa91-4f91841cdfa9" providerId="ADAL" clId="{9ACD9974-2673-4871-BB2A-B353A49D0073}" dt="2023-04-04T11:44:20.506" v="582" actId="20577"/>
          <ac:spMkLst>
            <pc:docMk/>
            <pc:sldMk cId="4226244547" sldId="2067"/>
            <ac:spMk id="2" creationId="{52DA34BA-82FC-47C5-BCE1-BB65E08B92A1}"/>
          </ac:spMkLst>
        </pc:spChg>
      </pc:sldChg>
      <pc:sldChg chg="del">
        <pc:chgData name="Kelly Stokes" userId="3e5c5154-569e-4d81-aa91-4f91841cdfa9" providerId="ADAL" clId="{9ACD9974-2673-4871-BB2A-B353A49D0073}" dt="2023-04-04T11:44:23.942" v="583" actId="2696"/>
        <pc:sldMkLst>
          <pc:docMk/>
          <pc:sldMk cId="2870565983" sldId="2068"/>
        </pc:sldMkLst>
      </pc:sldChg>
      <pc:sldChg chg="modSp">
        <pc:chgData name="Kelly Stokes" userId="3e5c5154-569e-4d81-aa91-4f91841cdfa9" providerId="ADAL" clId="{9ACD9974-2673-4871-BB2A-B353A49D0073}" dt="2023-04-04T11:44:47.875" v="599"/>
        <pc:sldMkLst>
          <pc:docMk/>
          <pc:sldMk cId="3939511885" sldId="2069"/>
        </pc:sldMkLst>
        <pc:spChg chg="mod">
          <ac:chgData name="Kelly Stokes" userId="3e5c5154-569e-4d81-aa91-4f91841cdfa9" providerId="ADAL" clId="{9ACD9974-2673-4871-BB2A-B353A49D0073}" dt="2023-04-04T11:44:31.486" v="598" actId="20577"/>
          <ac:spMkLst>
            <pc:docMk/>
            <pc:sldMk cId="3939511885" sldId="2069"/>
            <ac:spMk id="2" creationId="{52DA34BA-82FC-47C5-BCE1-BB65E08B92A1}"/>
          </ac:spMkLst>
        </pc:spChg>
        <pc:spChg chg="mod">
          <ac:chgData name="Kelly Stokes" userId="3e5c5154-569e-4d81-aa91-4f91841cdfa9" providerId="ADAL" clId="{9ACD9974-2673-4871-BB2A-B353A49D0073}" dt="2023-04-04T11:44:47.875" v="599"/>
          <ac:spMkLst>
            <pc:docMk/>
            <pc:sldMk cId="3939511885" sldId="2069"/>
            <ac:spMk id="12" creationId="{E384BFF7-3319-CAE2-192F-C4DCBBBBFCCA}"/>
          </ac:spMkLst>
        </pc:spChg>
      </pc:sldChg>
      <pc:sldChg chg="modSp">
        <pc:chgData name="Kelly Stokes" userId="3e5c5154-569e-4d81-aa91-4f91841cdfa9" providerId="ADAL" clId="{9ACD9974-2673-4871-BB2A-B353A49D0073}" dt="2023-04-04T11:45:11.011" v="607"/>
        <pc:sldMkLst>
          <pc:docMk/>
          <pc:sldMk cId="1505105636" sldId="2070"/>
        </pc:sldMkLst>
        <pc:spChg chg="mod">
          <ac:chgData name="Kelly Stokes" userId="3e5c5154-569e-4d81-aa91-4f91841cdfa9" providerId="ADAL" clId="{9ACD9974-2673-4871-BB2A-B353A49D0073}" dt="2023-04-04T11:44:54.291" v="606" actId="20577"/>
          <ac:spMkLst>
            <pc:docMk/>
            <pc:sldMk cId="1505105636" sldId="2070"/>
            <ac:spMk id="2" creationId="{52DA34BA-82FC-47C5-BCE1-BB65E08B92A1}"/>
          </ac:spMkLst>
        </pc:spChg>
        <pc:spChg chg="mod">
          <ac:chgData name="Kelly Stokes" userId="3e5c5154-569e-4d81-aa91-4f91841cdfa9" providerId="ADAL" clId="{9ACD9974-2673-4871-BB2A-B353A49D0073}" dt="2023-04-04T11:45:11.011" v="607"/>
          <ac:spMkLst>
            <pc:docMk/>
            <pc:sldMk cId="1505105636" sldId="2070"/>
            <ac:spMk id="12" creationId="{E384BFF7-3319-CAE2-192F-C4DCBBBBFCCA}"/>
          </ac:spMkLst>
        </pc:spChg>
      </pc:sldChg>
      <pc:sldChg chg="del">
        <pc:chgData name="Kelly Stokes" userId="3e5c5154-569e-4d81-aa91-4f91841cdfa9" providerId="ADAL" clId="{9ACD9974-2673-4871-BB2A-B353A49D0073}" dt="2023-04-04T11:45:15.374" v="608" actId="2696"/>
        <pc:sldMkLst>
          <pc:docMk/>
          <pc:sldMk cId="1888462522" sldId="2071"/>
        </pc:sldMkLst>
      </pc:sldChg>
      <pc:sldChg chg="modSp mod">
        <pc:chgData name="Kelly Stokes" userId="3e5c5154-569e-4d81-aa91-4f91841cdfa9" providerId="ADAL" clId="{9ACD9974-2673-4871-BB2A-B353A49D0073}" dt="2023-04-04T11:45:40.630" v="616" actId="27636"/>
        <pc:sldMkLst>
          <pc:docMk/>
          <pc:sldMk cId="1805785954" sldId="2072"/>
        </pc:sldMkLst>
        <pc:spChg chg="mod">
          <ac:chgData name="Kelly Stokes" userId="3e5c5154-569e-4d81-aa91-4f91841cdfa9" providerId="ADAL" clId="{9ACD9974-2673-4871-BB2A-B353A49D0073}" dt="2023-04-04T11:45:28.173" v="609"/>
          <ac:spMkLst>
            <pc:docMk/>
            <pc:sldMk cId="1805785954" sldId="2072"/>
            <ac:spMk id="2" creationId="{52DA34BA-82FC-47C5-BCE1-BB65E08B92A1}"/>
          </ac:spMkLst>
        </pc:spChg>
        <pc:spChg chg="mod">
          <ac:chgData name="Kelly Stokes" userId="3e5c5154-569e-4d81-aa91-4f91841cdfa9" providerId="ADAL" clId="{9ACD9974-2673-4871-BB2A-B353A49D0073}" dt="2023-04-04T11:45:40.630" v="616" actId="27636"/>
          <ac:spMkLst>
            <pc:docMk/>
            <pc:sldMk cId="1805785954" sldId="2072"/>
            <ac:spMk id="3" creationId="{847A1AC9-9EC9-E1AA-348D-958CE44F2772}"/>
          </ac:spMkLst>
        </pc:spChg>
      </pc:sldChg>
      <pc:sldChg chg="modSp mod">
        <pc:chgData name="Kelly Stokes" userId="3e5c5154-569e-4d81-aa91-4f91841cdfa9" providerId="ADAL" clId="{9ACD9974-2673-4871-BB2A-B353A49D0073}" dt="2023-04-04T11:46:05.026" v="621" actId="27636"/>
        <pc:sldMkLst>
          <pc:docMk/>
          <pc:sldMk cId="33264404" sldId="2073"/>
        </pc:sldMkLst>
        <pc:spChg chg="mod">
          <ac:chgData name="Kelly Stokes" userId="3e5c5154-569e-4d81-aa91-4f91841cdfa9" providerId="ADAL" clId="{9ACD9974-2673-4871-BB2A-B353A49D0073}" dt="2023-04-04T11:45:58.161" v="618" actId="27636"/>
          <ac:spMkLst>
            <pc:docMk/>
            <pc:sldMk cId="33264404" sldId="2073"/>
            <ac:spMk id="2" creationId="{52DA34BA-82FC-47C5-BCE1-BB65E08B92A1}"/>
          </ac:spMkLst>
        </pc:spChg>
        <pc:spChg chg="mod">
          <ac:chgData name="Kelly Stokes" userId="3e5c5154-569e-4d81-aa91-4f91841cdfa9" providerId="ADAL" clId="{9ACD9974-2673-4871-BB2A-B353A49D0073}" dt="2023-04-04T11:46:05.026" v="621" actId="27636"/>
          <ac:spMkLst>
            <pc:docMk/>
            <pc:sldMk cId="33264404" sldId="2073"/>
            <ac:spMk id="3" creationId="{847A1AC9-9EC9-E1AA-348D-958CE44F2772}"/>
          </ac:spMkLst>
        </pc:spChg>
      </pc:sldChg>
      <pc:sldChg chg="del">
        <pc:chgData name="Kelly Stokes" userId="3e5c5154-569e-4d81-aa91-4f91841cdfa9" providerId="ADAL" clId="{9ACD9974-2673-4871-BB2A-B353A49D0073}" dt="2023-04-04T11:46:09.151" v="622" actId="2696"/>
        <pc:sldMkLst>
          <pc:docMk/>
          <pc:sldMk cId="1009643839" sldId="2074"/>
        </pc:sldMkLst>
      </pc:sldChg>
      <pc:sldChg chg="modNotesTx">
        <pc:chgData name="Kelly Stokes" userId="3e5c5154-569e-4d81-aa91-4f91841cdfa9" providerId="ADAL" clId="{9ACD9974-2673-4871-BB2A-B353A49D0073}" dt="2023-04-04T11:46:24.263" v="623"/>
        <pc:sldMkLst>
          <pc:docMk/>
          <pc:sldMk cId="1586934214" sldId="2087"/>
        </pc:sldMkLst>
      </pc:sldChg>
      <pc:sldChg chg="modSp mod">
        <pc:chgData name="Kelly Stokes" userId="3e5c5154-569e-4d81-aa91-4f91841cdfa9" providerId="ADAL" clId="{9ACD9974-2673-4871-BB2A-B353A49D0073}" dt="2023-04-04T11:46:31.964" v="625" actId="1076"/>
        <pc:sldMkLst>
          <pc:docMk/>
          <pc:sldMk cId="241187692" sldId="2088"/>
        </pc:sldMkLst>
        <pc:spChg chg="mod">
          <ac:chgData name="Kelly Stokes" userId="3e5c5154-569e-4d81-aa91-4f91841cdfa9" providerId="ADAL" clId="{9ACD9974-2673-4871-BB2A-B353A49D0073}" dt="2023-04-04T11:46:31.964" v="625" actId="1076"/>
          <ac:spMkLst>
            <pc:docMk/>
            <pc:sldMk cId="241187692" sldId="2088"/>
            <ac:spMk id="2" creationId="{77E26784-A357-92CE-B6B1-8F248D3D6650}"/>
          </ac:spMkLst>
        </pc:spChg>
      </pc:sldChg>
      <pc:sldChg chg="del">
        <pc:chgData name="Kelly Stokes" userId="3e5c5154-569e-4d81-aa91-4f91841cdfa9" providerId="ADAL" clId="{9ACD9974-2673-4871-BB2A-B353A49D0073}" dt="2023-04-04T11:42:35.379" v="555" actId="2696"/>
        <pc:sldMkLst>
          <pc:docMk/>
          <pc:sldMk cId="2089100312" sldId="2098"/>
        </pc:sldMkLst>
      </pc:sldChg>
      <pc:sldChg chg="del">
        <pc:chgData name="Kelly Stokes" userId="3e5c5154-569e-4d81-aa91-4f91841cdfa9" providerId="ADAL" clId="{9ACD9974-2673-4871-BB2A-B353A49D0073}" dt="2023-04-04T11:42:35.379" v="555" actId="2696"/>
        <pc:sldMkLst>
          <pc:docMk/>
          <pc:sldMk cId="4253899996" sldId="2099"/>
        </pc:sldMkLst>
      </pc:sldChg>
      <pc:sldChg chg="del">
        <pc:chgData name="Kelly Stokes" userId="3e5c5154-569e-4d81-aa91-4f91841cdfa9" providerId="ADAL" clId="{9ACD9974-2673-4871-BB2A-B353A49D0073}" dt="2023-04-04T11:42:35.379" v="555" actId="2696"/>
        <pc:sldMkLst>
          <pc:docMk/>
          <pc:sldMk cId="538935128" sldId="2100"/>
        </pc:sldMkLst>
      </pc:sldChg>
      <pc:sldChg chg="addSp delSp modSp modAnim">
        <pc:chgData name="Kelly Stokes" userId="3e5c5154-569e-4d81-aa91-4f91841cdfa9" providerId="ADAL" clId="{9ACD9974-2673-4871-BB2A-B353A49D0073}" dt="2023-04-04T11:47:35.183" v="650"/>
        <pc:sldMkLst>
          <pc:docMk/>
          <pc:sldMk cId="467807883" sldId="2105"/>
        </pc:sldMkLst>
        <pc:spChg chg="mod">
          <ac:chgData name="Kelly Stokes" userId="3e5c5154-569e-4d81-aa91-4f91841cdfa9" providerId="ADAL" clId="{9ACD9974-2673-4871-BB2A-B353A49D0073}" dt="2023-04-04T11:47:08.248" v="646" actId="20577"/>
          <ac:spMkLst>
            <pc:docMk/>
            <pc:sldMk cId="467807883" sldId="2105"/>
            <ac:spMk id="2" creationId="{52DA34BA-82FC-47C5-BCE1-BB65E08B92A1}"/>
          </ac:spMkLst>
        </pc:spChg>
        <pc:spChg chg="mod">
          <ac:chgData name="Kelly Stokes" userId="3e5c5154-569e-4d81-aa91-4f91841cdfa9" providerId="ADAL" clId="{9ACD9974-2673-4871-BB2A-B353A49D0073}" dt="2023-04-04T11:46:50.011" v="639" actId="20577"/>
          <ac:spMkLst>
            <pc:docMk/>
            <pc:sldMk cId="467807883" sldId="2105"/>
            <ac:spMk id="5" creationId="{EBB8FA13-5BDC-AA50-B2C6-E5B9B422AFA4}"/>
          </ac:spMkLst>
        </pc:spChg>
        <pc:picChg chg="del">
          <ac:chgData name="Kelly Stokes" userId="3e5c5154-569e-4d81-aa91-4f91841cdfa9" providerId="ADAL" clId="{9ACD9974-2673-4871-BB2A-B353A49D0073}" dt="2023-04-04T11:47:29.322" v="647" actId="478"/>
          <ac:picMkLst>
            <pc:docMk/>
            <pc:sldMk cId="467807883" sldId="2105"/>
            <ac:picMk id="1026" creationId="{F254A91F-938B-CA44-8A7C-7C19E4D35D71}"/>
          </ac:picMkLst>
        </pc:picChg>
        <pc:picChg chg="add mod">
          <ac:chgData name="Kelly Stokes" userId="3e5c5154-569e-4d81-aa91-4f91841cdfa9" providerId="ADAL" clId="{9ACD9974-2673-4871-BB2A-B353A49D0073}" dt="2023-04-04T11:47:33.291" v="649" actId="1076"/>
          <ac:picMkLst>
            <pc:docMk/>
            <pc:sldMk cId="467807883" sldId="2105"/>
            <ac:picMk id="18434" creationId="{1636DEF0-4974-48BB-8837-7EA96F22F7E8}"/>
          </ac:picMkLst>
        </pc:picChg>
      </pc:sldChg>
      <pc:sldChg chg="del">
        <pc:chgData name="Kelly Stokes" userId="3e5c5154-569e-4d81-aa91-4f91841cdfa9" providerId="ADAL" clId="{9ACD9974-2673-4871-BB2A-B353A49D0073}" dt="2023-04-04T11:46:56.732" v="640" actId="2696"/>
        <pc:sldMkLst>
          <pc:docMk/>
          <pc:sldMk cId="3532622436" sldId="2106"/>
        </pc:sldMkLst>
      </pc:sldChg>
      <pc:sldChg chg="del">
        <pc:chgData name="Kelly Stokes" userId="3e5c5154-569e-4d81-aa91-4f91841cdfa9" providerId="ADAL" clId="{9ACD9974-2673-4871-BB2A-B353A49D0073}" dt="2023-04-04T11:46:56.732" v="640" actId="2696"/>
        <pc:sldMkLst>
          <pc:docMk/>
          <pc:sldMk cId="3079774190" sldId="2107"/>
        </pc:sldMkLst>
      </pc:sldChg>
      <pc:sldChg chg="addSp delSp modSp modAnim">
        <pc:chgData name="Kelly Stokes" userId="3e5c5154-569e-4d81-aa91-4f91841cdfa9" providerId="ADAL" clId="{9ACD9974-2673-4871-BB2A-B353A49D0073}" dt="2023-04-04T11:47:59.184" v="663"/>
        <pc:sldMkLst>
          <pc:docMk/>
          <pc:sldMk cId="3392557904" sldId="2108"/>
        </pc:sldMkLst>
        <pc:spChg chg="mod">
          <ac:chgData name="Kelly Stokes" userId="3e5c5154-569e-4d81-aa91-4f91841cdfa9" providerId="ADAL" clId="{9ACD9974-2673-4871-BB2A-B353A49D0073}" dt="2023-04-04T11:47:47.273" v="662" actId="20577"/>
          <ac:spMkLst>
            <pc:docMk/>
            <pc:sldMk cId="3392557904" sldId="2108"/>
            <ac:spMk id="2" creationId="{52DA34BA-82FC-47C5-BCE1-BB65E08B92A1}"/>
          </ac:spMkLst>
        </pc:spChg>
        <pc:spChg chg="mod">
          <ac:chgData name="Kelly Stokes" userId="3e5c5154-569e-4d81-aa91-4f91841cdfa9" providerId="ADAL" clId="{9ACD9974-2673-4871-BB2A-B353A49D0073}" dt="2023-04-04T11:47:59.184" v="663"/>
          <ac:spMkLst>
            <pc:docMk/>
            <pc:sldMk cId="3392557904" sldId="2108"/>
            <ac:spMk id="12" creationId="{E384BFF7-3319-CAE2-192F-C4DCBBBBFCCA}"/>
          </ac:spMkLst>
        </pc:spChg>
        <pc:picChg chg="del">
          <ac:chgData name="Kelly Stokes" userId="3e5c5154-569e-4d81-aa91-4f91841cdfa9" providerId="ADAL" clId="{9ACD9974-2673-4871-BB2A-B353A49D0073}" dt="2023-04-04T11:47:38.809" v="651" actId="478"/>
          <ac:picMkLst>
            <pc:docMk/>
            <pc:sldMk cId="3392557904" sldId="2108"/>
            <ac:picMk id="2050" creationId="{00F7FD3B-2CBD-8B18-D9AF-65BA04C6262E}"/>
          </ac:picMkLst>
        </pc:picChg>
        <pc:picChg chg="add mod">
          <ac:chgData name="Kelly Stokes" userId="3e5c5154-569e-4d81-aa91-4f91841cdfa9" providerId="ADAL" clId="{9ACD9974-2673-4871-BB2A-B353A49D0073}" dt="2023-04-04T11:47:41.808" v="653" actId="1076"/>
          <ac:picMkLst>
            <pc:docMk/>
            <pc:sldMk cId="3392557904" sldId="2108"/>
            <ac:picMk id="17410" creationId="{A495DF2E-A238-4134-08BD-5DF3A4A48A62}"/>
          </ac:picMkLst>
        </pc:picChg>
      </pc:sldChg>
      <pc:sldChg chg="del">
        <pc:chgData name="Kelly Stokes" userId="3e5c5154-569e-4d81-aa91-4f91841cdfa9" providerId="ADAL" clId="{9ACD9974-2673-4871-BB2A-B353A49D0073}" dt="2023-04-04T11:48:17.868" v="668" actId="2696"/>
        <pc:sldMkLst>
          <pc:docMk/>
          <pc:sldMk cId="3372281483" sldId="2109"/>
        </pc:sldMkLst>
      </pc:sldChg>
      <pc:sldChg chg="del">
        <pc:chgData name="Kelly Stokes" userId="3e5c5154-569e-4d81-aa91-4f91841cdfa9" providerId="ADAL" clId="{9ACD9974-2673-4871-BB2A-B353A49D0073}" dt="2023-04-04T11:48:17.868" v="668" actId="2696"/>
        <pc:sldMkLst>
          <pc:docMk/>
          <pc:sldMk cId="2854212985" sldId="2110"/>
        </pc:sldMkLst>
      </pc:sldChg>
      <pc:sldChg chg="modSp mod">
        <pc:chgData name="Kelly Stokes" userId="3e5c5154-569e-4d81-aa91-4f91841cdfa9" providerId="ADAL" clId="{9ACD9974-2673-4871-BB2A-B353A49D0073}" dt="2023-04-04T11:49:44.558" v="716" actId="27636"/>
        <pc:sldMkLst>
          <pc:docMk/>
          <pc:sldMk cId="2155146671" sldId="2111"/>
        </pc:sldMkLst>
        <pc:spChg chg="mod">
          <ac:chgData name="Kelly Stokes" userId="3e5c5154-569e-4d81-aa91-4f91841cdfa9" providerId="ADAL" clId="{9ACD9974-2673-4871-BB2A-B353A49D0073}" dt="2023-04-04T11:49:33.787" v="706" actId="27636"/>
          <ac:spMkLst>
            <pc:docMk/>
            <pc:sldMk cId="2155146671" sldId="2111"/>
            <ac:spMk id="2" creationId="{52DA34BA-82FC-47C5-BCE1-BB65E08B92A1}"/>
          </ac:spMkLst>
        </pc:spChg>
        <pc:spChg chg="mod">
          <ac:chgData name="Kelly Stokes" userId="3e5c5154-569e-4d81-aa91-4f91841cdfa9" providerId="ADAL" clId="{9ACD9974-2673-4871-BB2A-B353A49D0073}" dt="2023-04-04T11:49:44.558" v="716" actId="27636"/>
          <ac:spMkLst>
            <pc:docMk/>
            <pc:sldMk cId="2155146671" sldId="2111"/>
            <ac:spMk id="3" creationId="{847A1AC9-9EC9-E1AA-348D-958CE44F2772}"/>
          </ac:spMkLst>
        </pc:spChg>
      </pc:sldChg>
      <pc:sldChg chg="modSp mod">
        <pc:chgData name="Kelly Stokes" userId="3e5c5154-569e-4d81-aa91-4f91841cdfa9" providerId="ADAL" clId="{9ACD9974-2673-4871-BB2A-B353A49D0073}" dt="2023-04-04T11:50:03.287" v="721" actId="27636"/>
        <pc:sldMkLst>
          <pc:docMk/>
          <pc:sldMk cId="3434837486" sldId="2112"/>
        </pc:sldMkLst>
        <pc:spChg chg="mod">
          <ac:chgData name="Kelly Stokes" userId="3e5c5154-569e-4d81-aa91-4f91841cdfa9" providerId="ADAL" clId="{9ACD9974-2673-4871-BB2A-B353A49D0073}" dt="2023-04-04T11:49:57.717" v="718" actId="27636"/>
          <ac:spMkLst>
            <pc:docMk/>
            <pc:sldMk cId="3434837486" sldId="2112"/>
            <ac:spMk id="2" creationId="{52DA34BA-82FC-47C5-BCE1-BB65E08B92A1}"/>
          </ac:spMkLst>
        </pc:spChg>
        <pc:spChg chg="mod">
          <ac:chgData name="Kelly Stokes" userId="3e5c5154-569e-4d81-aa91-4f91841cdfa9" providerId="ADAL" clId="{9ACD9974-2673-4871-BB2A-B353A49D0073}" dt="2023-04-04T11:50:03.287" v="721" actId="27636"/>
          <ac:spMkLst>
            <pc:docMk/>
            <pc:sldMk cId="3434837486" sldId="2112"/>
            <ac:spMk id="3" creationId="{847A1AC9-9EC9-E1AA-348D-958CE44F2772}"/>
          </ac:spMkLst>
        </pc:spChg>
      </pc:sldChg>
      <pc:sldChg chg="modSp mod">
        <pc:chgData name="Kelly Stokes" userId="3e5c5154-569e-4d81-aa91-4f91841cdfa9" providerId="ADAL" clId="{9ACD9974-2673-4871-BB2A-B353A49D0073}" dt="2023-04-04T11:50:29.995" v="727" actId="27636"/>
        <pc:sldMkLst>
          <pc:docMk/>
          <pc:sldMk cId="2568462537" sldId="2113"/>
        </pc:sldMkLst>
        <pc:spChg chg="mod">
          <ac:chgData name="Kelly Stokes" userId="3e5c5154-569e-4d81-aa91-4f91841cdfa9" providerId="ADAL" clId="{9ACD9974-2673-4871-BB2A-B353A49D0073}" dt="2023-04-04T11:50:20.289" v="722"/>
          <ac:spMkLst>
            <pc:docMk/>
            <pc:sldMk cId="2568462537" sldId="2113"/>
            <ac:spMk id="2" creationId="{52DA34BA-82FC-47C5-BCE1-BB65E08B92A1}"/>
          </ac:spMkLst>
        </pc:spChg>
        <pc:spChg chg="mod">
          <ac:chgData name="Kelly Stokes" userId="3e5c5154-569e-4d81-aa91-4f91841cdfa9" providerId="ADAL" clId="{9ACD9974-2673-4871-BB2A-B353A49D0073}" dt="2023-04-04T11:50:29.995" v="727" actId="27636"/>
          <ac:spMkLst>
            <pc:docMk/>
            <pc:sldMk cId="2568462537" sldId="2113"/>
            <ac:spMk id="3" creationId="{847A1AC9-9EC9-E1AA-348D-958CE44F2772}"/>
          </ac:spMkLst>
        </pc:spChg>
      </pc:sldChg>
      <pc:sldChg chg="modNotesTx">
        <pc:chgData name="Kelly Stokes" userId="3e5c5154-569e-4d81-aa91-4f91841cdfa9" providerId="ADAL" clId="{9ACD9974-2673-4871-BB2A-B353A49D0073}" dt="2023-04-04T11:50:48.646" v="728"/>
        <pc:sldMkLst>
          <pc:docMk/>
          <pc:sldMk cId="3020370677" sldId="2126"/>
        </pc:sldMkLst>
      </pc:sldChg>
      <pc:sldChg chg="modSp mod">
        <pc:chgData name="Kelly Stokes" userId="3e5c5154-569e-4d81-aa91-4f91841cdfa9" providerId="ADAL" clId="{9ACD9974-2673-4871-BB2A-B353A49D0073}" dt="2023-04-04T11:50:54.434" v="731" actId="27636"/>
        <pc:sldMkLst>
          <pc:docMk/>
          <pc:sldMk cId="1818522662" sldId="2127"/>
        </pc:sldMkLst>
        <pc:spChg chg="mod">
          <ac:chgData name="Kelly Stokes" userId="3e5c5154-569e-4d81-aa91-4f91841cdfa9" providerId="ADAL" clId="{9ACD9974-2673-4871-BB2A-B353A49D0073}" dt="2023-04-04T11:50:54.434" v="731" actId="27636"/>
          <ac:spMkLst>
            <pc:docMk/>
            <pc:sldMk cId="1818522662" sldId="2127"/>
            <ac:spMk id="2" creationId="{77E26784-A357-92CE-B6B1-8F248D3D6650}"/>
          </ac:spMkLst>
        </pc:spChg>
      </pc:sldChg>
      <pc:sldChg chg="del">
        <pc:chgData name="Kelly Stokes" userId="3e5c5154-569e-4d81-aa91-4f91841cdfa9" providerId="ADAL" clId="{9ACD9974-2673-4871-BB2A-B353A49D0073}" dt="2023-04-04T11:43:08.037" v="556" actId="2696"/>
        <pc:sldMkLst>
          <pc:docMk/>
          <pc:sldMk cId="1346173369" sldId="2137"/>
        </pc:sldMkLst>
      </pc:sldChg>
      <pc:sldChg chg="del">
        <pc:chgData name="Kelly Stokes" userId="3e5c5154-569e-4d81-aa91-4f91841cdfa9" providerId="ADAL" clId="{9ACD9974-2673-4871-BB2A-B353A49D0073}" dt="2023-04-04T11:43:08.037" v="556" actId="2696"/>
        <pc:sldMkLst>
          <pc:docMk/>
          <pc:sldMk cId="4024222721" sldId="2138"/>
        </pc:sldMkLst>
      </pc:sldChg>
      <pc:sldChg chg="del">
        <pc:chgData name="Kelly Stokes" userId="3e5c5154-569e-4d81-aa91-4f91841cdfa9" providerId="ADAL" clId="{9ACD9974-2673-4871-BB2A-B353A49D0073}" dt="2023-04-04T11:43:08.037" v="556" actId="2696"/>
        <pc:sldMkLst>
          <pc:docMk/>
          <pc:sldMk cId="2678968508" sldId="2139"/>
        </pc:sldMkLst>
      </pc:sldChg>
      <pc:sldChg chg="del">
        <pc:chgData name="Kelly Stokes" userId="3e5c5154-569e-4d81-aa91-4f91841cdfa9" providerId="ADAL" clId="{9ACD9974-2673-4871-BB2A-B353A49D0073}" dt="2023-04-04T11:51:16.276" v="732" actId="2696"/>
        <pc:sldMkLst>
          <pc:docMk/>
          <pc:sldMk cId="3450773866" sldId="2144"/>
        </pc:sldMkLst>
      </pc:sldChg>
      <pc:sldChg chg="del">
        <pc:chgData name="Kelly Stokes" userId="3e5c5154-569e-4d81-aa91-4f91841cdfa9" providerId="ADAL" clId="{9ACD9974-2673-4871-BB2A-B353A49D0073}" dt="2023-04-04T11:51:16.276" v="732" actId="2696"/>
        <pc:sldMkLst>
          <pc:docMk/>
          <pc:sldMk cId="1089288269" sldId="2145"/>
        </pc:sldMkLst>
      </pc:sldChg>
      <pc:sldChg chg="del">
        <pc:chgData name="Kelly Stokes" userId="3e5c5154-569e-4d81-aa91-4f91841cdfa9" providerId="ADAL" clId="{9ACD9974-2673-4871-BB2A-B353A49D0073}" dt="2023-04-04T11:51:16.276" v="732" actId="2696"/>
        <pc:sldMkLst>
          <pc:docMk/>
          <pc:sldMk cId="488243044" sldId="2146"/>
        </pc:sldMkLst>
      </pc:sldChg>
      <pc:sldChg chg="del">
        <pc:chgData name="Kelly Stokes" userId="3e5c5154-569e-4d81-aa91-4f91841cdfa9" providerId="ADAL" clId="{9ACD9974-2673-4871-BB2A-B353A49D0073}" dt="2023-04-04T11:51:16.276" v="732" actId="2696"/>
        <pc:sldMkLst>
          <pc:docMk/>
          <pc:sldMk cId="2482412656" sldId="2147"/>
        </pc:sldMkLst>
      </pc:sldChg>
      <pc:sldChg chg="del">
        <pc:chgData name="Kelly Stokes" userId="3e5c5154-569e-4d81-aa91-4f91841cdfa9" providerId="ADAL" clId="{9ACD9974-2673-4871-BB2A-B353A49D0073}" dt="2023-04-04T11:51:16.276" v="732" actId="2696"/>
        <pc:sldMkLst>
          <pc:docMk/>
          <pc:sldMk cId="1463035760" sldId="2148"/>
        </pc:sldMkLst>
      </pc:sldChg>
      <pc:sldChg chg="del">
        <pc:chgData name="Kelly Stokes" userId="3e5c5154-569e-4d81-aa91-4f91841cdfa9" providerId="ADAL" clId="{9ACD9974-2673-4871-BB2A-B353A49D0073}" dt="2023-04-04T11:51:16.276" v="732" actId="2696"/>
        <pc:sldMkLst>
          <pc:docMk/>
          <pc:sldMk cId="1300274577" sldId="2149"/>
        </pc:sldMkLst>
      </pc:sldChg>
      <pc:sldChg chg="modSp mod">
        <pc:chgData name="Kelly Stokes" userId="3e5c5154-569e-4d81-aa91-4f91841cdfa9" providerId="ADAL" clId="{9ACD9974-2673-4871-BB2A-B353A49D0073}" dt="2023-04-04T11:53:05.507" v="790" actId="27636"/>
        <pc:sldMkLst>
          <pc:docMk/>
          <pc:sldMk cId="3604138322" sldId="2150"/>
        </pc:sldMkLst>
        <pc:spChg chg="mod">
          <ac:chgData name="Kelly Stokes" userId="3e5c5154-569e-4d81-aa91-4f91841cdfa9" providerId="ADAL" clId="{9ACD9974-2673-4871-BB2A-B353A49D0073}" dt="2023-04-04T11:52:54.417" v="785"/>
          <ac:spMkLst>
            <pc:docMk/>
            <pc:sldMk cId="3604138322" sldId="2150"/>
            <ac:spMk id="2" creationId="{52DA34BA-82FC-47C5-BCE1-BB65E08B92A1}"/>
          </ac:spMkLst>
        </pc:spChg>
        <pc:spChg chg="mod">
          <ac:chgData name="Kelly Stokes" userId="3e5c5154-569e-4d81-aa91-4f91841cdfa9" providerId="ADAL" clId="{9ACD9974-2673-4871-BB2A-B353A49D0073}" dt="2023-04-04T11:53:05.507" v="790" actId="27636"/>
          <ac:spMkLst>
            <pc:docMk/>
            <pc:sldMk cId="3604138322" sldId="2150"/>
            <ac:spMk id="3" creationId="{847A1AC9-9EC9-E1AA-348D-958CE44F2772}"/>
          </ac:spMkLst>
        </pc:spChg>
      </pc:sldChg>
      <pc:sldChg chg="modSp mod">
        <pc:chgData name="Kelly Stokes" userId="3e5c5154-569e-4d81-aa91-4f91841cdfa9" providerId="ADAL" clId="{9ACD9974-2673-4871-BB2A-B353A49D0073}" dt="2023-04-04T11:53:24.307" v="793" actId="1076"/>
        <pc:sldMkLst>
          <pc:docMk/>
          <pc:sldMk cId="2330031561" sldId="2151"/>
        </pc:sldMkLst>
        <pc:spChg chg="mod">
          <ac:chgData name="Kelly Stokes" userId="3e5c5154-569e-4d81-aa91-4f91841cdfa9" providerId="ADAL" clId="{9ACD9974-2673-4871-BB2A-B353A49D0073}" dt="2023-04-04T11:53:20.576" v="792" actId="27636"/>
          <ac:spMkLst>
            <pc:docMk/>
            <pc:sldMk cId="2330031561" sldId="2151"/>
            <ac:spMk id="2" creationId="{52DA34BA-82FC-47C5-BCE1-BB65E08B92A1}"/>
          </ac:spMkLst>
        </pc:spChg>
        <pc:spChg chg="mod">
          <ac:chgData name="Kelly Stokes" userId="3e5c5154-569e-4d81-aa91-4f91841cdfa9" providerId="ADAL" clId="{9ACD9974-2673-4871-BB2A-B353A49D0073}" dt="2023-04-04T11:53:24.307" v="793" actId="1076"/>
          <ac:spMkLst>
            <pc:docMk/>
            <pc:sldMk cId="2330031561" sldId="2151"/>
            <ac:spMk id="3" creationId="{847A1AC9-9EC9-E1AA-348D-958CE44F2772}"/>
          </ac:spMkLst>
        </pc:spChg>
      </pc:sldChg>
      <pc:sldChg chg="del">
        <pc:chgData name="Kelly Stokes" userId="3e5c5154-569e-4d81-aa91-4f91841cdfa9" providerId="ADAL" clId="{9ACD9974-2673-4871-BB2A-B353A49D0073}" dt="2023-04-04T11:53:29.907" v="794" actId="2696"/>
        <pc:sldMkLst>
          <pc:docMk/>
          <pc:sldMk cId="1197932366" sldId="2152"/>
        </pc:sldMkLst>
      </pc:sldChg>
      <pc:sldChg chg="modNotesTx">
        <pc:chgData name="Kelly Stokes" userId="3e5c5154-569e-4d81-aa91-4f91841cdfa9" providerId="ADAL" clId="{9ACD9974-2673-4871-BB2A-B353A49D0073}" dt="2023-04-04T11:53:44.465" v="795"/>
        <pc:sldMkLst>
          <pc:docMk/>
          <pc:sldMk cId="1448913331" sldId="2165"/>
        </pc:sldMkLst>
      </pc:sldChg>
      <pc:sldChg chg="modSp mod">
        <pc:chgData name="Kelly Stokes" userId="3e5c5154-569e-4d81-aa91-4f91841cdfa9" providerId="ADAL" clId="{9ACD9974-2673-4871-BB2A-B353A49D0073}" dt="2023-04-04T11:53:50.403" v="797" actId="27636"/>
        <pc:sldMkLst>
          <pc:docMk/>
          <pc:sldMk cId="694379137" sldId="2166"/>
        </pc:sldMkLst>
        <pc:spChg chg="mod">
          <ac:chgData name="Kelly Stokes" userId="3e5c5154-569e-4d81-aa91-4f91841cdfa9" providerId="ADAL" clId="{9ACD9974-2673-4871-BB2A-B353A49D0073}" dt="2023-04-04T11:53:50.403" v="797" actId="27636"/>
          <ac:spMkLst>
            <pc:docMk/>
            <pc:sldMk cId="694379137" sldId="2166"/>
            <ac:spMk id="2" creationId="{77E26784-A357-92CE-B6B1-8F248D3D6650}"/>
          </ac:spMkLst>
        </pc:spChg>
      </pc:sldChg>
      <pc:sldChg chg="modSp add">
        <pc:chgData name="Kelly Stokes" userId="3e5c5154-569e-4d81-aa91-4f91841cdfa9" providerId="ADAL" clId="{9ACD9974-2673-4871-BB2A-B353A49D0073}" dt="2023-04-04T11:48:36.570" v="685" actId="20577"/>
        <pc:sldMkLst>
          <pc:docMk/>
          <pc:sldMk cId="4057796319" sldId="2167"/>
        </pc:sldMkLst>
        <pc:spChg chg="mod">
          <ac:chgData name="Kelly Stokes" userId="3e5c5154-569e-4d81-aa91-4f91841cdfa9" providerId="ADAL" clId="{9ACD9974-2673-4871-BB2A-B353A49D0073}" dt="2023-04-04T11:48:36.570" v="685" actId="20577"/>
          <ac:spMkLst>
            <pc:docMk/>
            <pc:sldMk cId="4057796319" sldId="2167"/>
            <ac:spMk id="2" creationId="{52DA34BA-82FC-47C5-BCE1-BB65E08B92A1}"/>
          </ac:spMkLst>
        </pc:spChg>
      </pc:sldChg>
      <pc:sldChg chg="modSp add">
        <pc:chgData name="Kelly Stokes" userId="3e5c5154-569e-4d81-aa91-4f91841cdfa9" providerId="ADAL" clId="{9ACD9974-2673-4871-BB2A-B353A49D0073}" dt="2023-04-04T11:48:28.073" v="676" actId="20577"/>
        <pc:sldMkLst>
          <pc:docMk/>
          <pc:sldMk cId="3964867342" sldId="2168"/>
        </pc:sldMkLst>
        <pc:spChg chg="mod">
          <ac:chgData name="Kelly Stokes" userId="3e5c5154-569e-4d81-aa91-4f91841cdfa9" providerId="ADAL" clId="{9ACD9974-2673-4871-BB2A-B353A49D0073}" dt="2023-04-04T11:48:28.073" v="676" actId="20577"/>
          <ac:spMkLst>
            <pc:docMk/>
            <pc:sldMk cId="3964867342" sldId="2168"/>
            <ac:spMk id="2" creationId="{52DA34BA-82FC-47C5-BCE1-BB65E08B92A1}"/>
          </ac:spMkLst>
        </pc:spChg>
      </pc:sldChg>
      <pc:sldChg chg="modSp add">
        <pc:chgData name="Kelly Stokes" userId="3e5c5154-569e-4d81-aa91-4f91841cdfa9" providerId="ADAL" clId="{9ACD9974-2673-4871-BB2A-B353A49D0073}" dt="2023-04-04T11:49:19.320" v="704"/>
        <pc:sldMkLst>
          <pc:docMk/>
          <pc:sldMk cId="919206798" sldId="2169"/>
        </pc:sldMkLst>
        <pc:spChg chg="mod">
          <ac:chgData name="Kelly Stokes" userId="3e5c5154-569e-4d81-aa91-4f91841cdfa9" providerId="ADAL" clId="{9ACD9974-2673-4871-BB2A-B353A49D0073}" dt="2023-04-04T11:49:08.126" v="703" actId="20577"/>
          <ac:spMkLst>
            <pc:docMk/>
            <pc:sldMk cId="919206798" sldId="2169"/>
            <ac:spMk id="2" creationId="{52DA34BA-82FC-47C5-BCE1-BB65E08B92A1}"/>
          </ac:spMkLst>
        </pc:spChg>
        <pc:spChg chg="mod">
          <ac:chgData name="Kelly Stokes" userId="3e5c5154-569e-4d81-aa91-4f91841cdfa9" providerId="ADAL" clId="{9ACD9974-2673-4871-BB2A-B353A49D0073}" dt="2023-04-04T11:49:19.320" v="704"/>
          <ac:spMkLst>
            <pc:docMk/>
            <pc:sldMk cId="919206798" sldId="2169"/>
            <ac:spMk id="12" creationId="{E384BFF7-3319-CAE2-192F-C4DCBBBBFCCA}"/>
          </ac:spMkLst>
        </pc:spChg>
      </pc:sldChg>
      <pc:sldChg chg="modSp add">
        <pc:chgData name="Kelly Stokes" userId="3e5c5154-569e-4d81-aa91-4f91841cdfa9" providerId="ADAL" clId="{9ACD9974-2673-4871-BB2A-B353A49D0073}" dt="2023-04-04T11:49:02.481" v="694"/>
        <pc:sldMkLst>
          <pc:docMk/>
          <pc:sldMk cId="3041669512" sldId="2170"/>
        </pc:sldMkLst>
        <pc:spChg chg="mod">
          <ac:chgData name="Kelly Stokes" userId="3e5c5154-569e-4d81-aa91-4f91841cdfa9" providerId="ADAL" clId="{9ACD9974-2673-4871-BB2A-B353A49D0073}" dt="2023-04-04T11:48:58.220" v="693" actId="20577"/>
          <ac:spMkLst>
            <pc:docMk/>
            <pc:sldMk cId="3041669512" sldId="2170"/>
            <ac:spMk id="2" creationId="{52DA34BA-82FC-47C5-BCE1-BB65E08B92A1}"/>
          </ac:spMkLst>
        </pc:spChg>
        <pc:spChg chg="mod">
          <ac:chgData name="Kelly Stokes" userId="3e5c5154-569e-4d81-aa91-4f91841cdfa9" providerId="ADAL" clId="{9ACD9974-2673-4871-BB2A-B353A49D0073}" dt="2023-04-04T11:49:02.481" v="694"/>
          <ac:spMkLst>
            <pc:docMk/>
            <pc:sldMk cId="3041669512" sldId="2170"/>
            <ac:spMk id="12" creationId="{E384BFF7-3319-CAE2-192F-C4DCBBBBFCCA}"/>
          </ac:spMkLst>
        </pc:spChg>
      </pc:sldChg>
      <pc:sldChg chg="modSp">
        <pc:chgData name="Kelly Stokes" userId="3e5c5154-569e-4d81-aa91-4f91841cdfa9" providerId="ADAL" clId="{9ACD9974-2673-4871-BB2A-B353A49D0073}" dt="2023-04-04T11:51:46.851" v="751" actId="20577"/>
        <pc:sldMkLst>
          <pc:docMk/>
          <pc:sldMk cId="3592675930" sldId="2171"/>
        </pc:sldMkLst>
        <pc:spChg chg="mod">
          <ac:chgData name="Kelly Stokes" userId="3e5c5154-569e-4d81-aa91-4f91841cdfa9" providerId="ADAL" clId="{9ACD9974-2673-4871-BB2A-B353A49D0073}" dt="2023-04-04T11:51:46.851" v="751" actId="20577"/>
          <ac:spMkLst>
            <pc:docMk/>
            <pc:sldMk cId="3592675930" sldId="2171"/>
            <ac:spMk id="2" creationId="{52DA34BA-82FC-47C5-BCE1-BB65E08B92A1}"/>
          </ac:spMkLst>
        </pc:spChg>
      </pc:sldChg>
      <pc:sldChg chg="modSp">
        <pc:chgData name="Kelly Stokes" userId="3e5c5154-569e-4d81-aa91-4f91841cdfa9" providerId="ADAL" clId="{9ACD9974-2673-4871-BB2A-B353A49D0073}" dt="2023-04-04T11:51:54.247" v="759" actId="20577"/>
        <pc:sldMkLst>
          <pc:docMk/>
          <pc:sldMk cId="1550677656" sldId="2172"/>
        </pc:sldMkLst>
        <pc:spChg chg="mod">
          <ac:chgData name="Kelly Stokes" userId="3e5c5154-569e-4d81-aa91-4f91841cdfa9" providerId="ADAL" clId="{9ACD9974-2673-4871-BB2A-B353A49D0073}" dt="2023-04-04T11:51:54.247" v="759" actId="20577"/>
          <ac:spMkLst>
            <pc:docMk/>
            <pc:sldMk cId="1550677656" sldId="2172"/>
            <ac:spMk id="2" creationId="{52DA34BA-82FC-47C5-BCE1-BB65E08B92A1}"/>
          </ac:spMkLst>
        </pc:spChg>
      </pc:sldChg>
      <pc:sldChg chg="del">
        <pc:chgData name="Kelly Stokes" userId="3e5c5154-569e-4d81-aa91-4f91841cdfa9" providerId="ADAL" clId="{9ACD9974-2673-4871-BB2A-B353A49D0073}" dt="2023-04-04T11:51:57.565" v="760" actId="2696"/>
        <pc:sldMkLst>
          <pc:docMk/>
          <pc:sldMk cId="1894267741" sldId="2173"/>
        </pc:sldMkLst>
      </pc:sldChg>
      <pc:sldChg chg="modSp">
        <pc:chgData name="Kelly Stokes" userId="3e5c5154-569e-4d81-aa91-4f91841cdfa9" providerId="ADAL" clId="{9ACD9974-2673-4871-BB2A-B353A49D0073}" dt="2023-04-04T11:52:16.448" v="774"/>
        <pc:sldMkLst>
          <pc:docMk/>
          <pc:sldMk cId="1051209748" sldId="2174"/>
        </pc:sldMkLst>
        <pc:spChg chg="mod">
          <ac:chgData name="Kelly Stokes" userId="3e5c5154-569e-4d81-aa91-4f91841cdfa9" providerId="ADAL" clId="{9ACD9974-2673-4871-BB2A-B353A49D0073}" dt="2023-04-04T11:52:04.731" v="773" actId="20577"/>
          <ac:spMkLst>
            <pc:docMk/>
            <pc:sldMk cId="1051209748" sldId="2174"/>
            <ac:spMk id="2" creationId="{52DA34BA-82FC-47C5-BCE1-BB65E08B92A1}"/>
          </ac:spMkLst>
        </pc:spChg>
        <pc:spChg chg="mod">
          <ac:chgData name="Kelly Stokes" userId="3e5c5154-569e-4d81-aa91-4f91841cdfa9" providerId="ADAL" clId="{9ACD9974-2673-4871-BB2A-B353A49D0073}" dt="2023-04-04T11:52:16.448" v="774"/>
          <ac:spMkLst>
            <pc:docMk/>
            <pc:sldMk cId="1051209748" sldId="2174"/>
            <ac:spMk id="12" creationId="{E384BFF7-3319-CAE2-192F-C4DCBBBBFCCA}"/>
          </ac:spMkLst>
        </pc:spChg>
      </pc:sldChg>
      <pc:sldChg chg="modSp">
        <pc:chgData name="Kelly Stokes" userId="3e5c5154-569e-4d81-aa91-4f91841cdfa9" providerId="ADAL" clId="{9ACD9974-2673-4871-BB2A-B353A49D0073}" dt="2023-04-04T11:52:37.400" v="783"/>
        <pc:sldMkLst>
          <pc:docMk/>
          <pc:sldMk cId="156353700" sldId="2175"/>
        </pc:sldMkLst>
        <pc:spChg chg="mod">
          <ac:chgData name="Kelly Stokes" userId="3e5c5154-569e-4d81-aa91-4f91841cdfa9" providerId="ADAL" clId="{9ACD9974-2673-4871-BB2A-B353A49D0073}" dt="2023-04-04T11:52:22.181" v="782" actId="20577"/>
          <ac:spMkLst>
            <pc:docMk/>
            <pc:sldMk cId="156353700" sldId="2175"/>
            <ac:spMk id="2" creationId="{52DA34BA-82FC-47C5-BCE1-BB65E08B92A1}"/>
          </ac:spMkLst>
        </pc:spChg>
        <pc:spChg chg="mod">
          <ac:chgData name="Kelly Stokes" userId="3e5c5154-569e-4d81-aa91-4f91841cdfa9" providerId="ADAL" clId="{9ACD9974-2673-4871-BB2A-B353A49D0073}" dt="2023-04-04T11:52:37.400" v="783"/>
          <ac:spMkLst>
            <pc:docMk/>
            <pc:sldMk cId="156353700" sldId="2175"/>
            <ac:spMk id="12" creationId="{E384BFF7-3319-CAE2-192F-C4DCBBBBFCCA}"/>
          </ac:spMkLst>
        </pc:spChg>
      </pc:sldChg>
      <pc:sldChg chg="del">
        <pc:chgData name="Kelly Stokes" userId="3e5c5154-569e-4d81-aa91-4f91841cdfa9" providerId="ADAL" clId="{9ACD9974-2673-4871-BB2A-B353A49D0073}" dt="2023-04-04T11:52:40.718" v="784" actId="2696"/>
        <pc:sldMkLst>
          <pc:docMk/>
          <pc:sldMk cId="2307463146" sldId="21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Tranquil rainforests are very important.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1734271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a:p>
        </p:txBody>
      </p:sp>
    </p:spTree>
    <p:extLst>
      <p:ext uri="{BB962C8B-B14F-4D97-AF65-F5344CB8AC3E}">
        <p14:creationId xmlns:p14="http://schemas.microsoft.com/office/powerpoint/2010/main" val="2154437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dirty="0"/>
          </a:p>
        </p:txBody>
      </p:sp>
    </p:spTree>
    <p:extLst>
      <p:ext uri="{BB962C8B-B14F-4D97-AF65-F5344CB8AC3E}">
        <p14:creationId xmlns:p14="http://schemas.microsoft.com/office/powerpoint/2010/main" val="3801219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peaceful forests are vital in other ways too.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154</a:t>
            </a:fld>
            <a:endParaRPr lang="en-GB"/>
          </a:p>
        </p:txBody>
      </p:sp>
    </p:spTree>
    <p:extLst>
      <p:ext uri="{BB962C8B-B14F-4D97-AF65-F5344CB8AC3E}">
        <p14:creationId xmlns:p14="http://schemas.microsoft.com/office/powerpoint/2010/main" val="48665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err="1"/>
              <a:t>Vegetable</a:t>
            </a:r>
            <a:r>
              <a:rPr lang="fr-FR" dirty="0"/>
              <a:t>     </a:t>
            </a:r>
            <a:r>
              <a:rPr lang="fr-FR" dirty="0" err="1"/>
              <a:t>vehicle</a:t>
            </a:r>
            <a:r>
              <a:rPr lang="fr-FR" dirty="0"/>
              <a:t> </a:t>
            </a:r>
            <a:r>
              <a:rPr lang="fr-FR" dirty="0" err="1"/>
              <a:t>pollinate</a:t>
            </a:r>
            <a:r>
              <a:rPr lang="fr-FR" dirty="0"/>
              <a:t> fertilise </a:t>
            </a:r>
          </a:p>
          <a:p>
            <a:r>
              <a:rPr lang="fr-FR" dirty="0" err="1"/>
              <a:t>Privilege</a:t>
            </a:r>
            <a:r>
              <a:rPr lang="fr-FR" dirty="0"/>
              <a:t> profession programme </a:t>
            </a:r>
            <a:r>
              <a:rPr lang="fr-FR" dirty="0" err="1"/>
              <a:t>pronunciation</a:t>
            </a:r>
            <a:r>
              <a:rPr lang="fr-FR" dirty="0"/>
              <a:t> </a:t>
            </a:r>
            <a:r>
              <a:rPr lang="fr-FR" dirty="0" err="1"/>
              <a:t>unobtrusive</a:t>
            </a:r>
            <a:r>
              <a:rPr lang="fr-FR" dirty="0"/>
              <a:t> </a:t>
            </a:r>
            <a:r>
              <a:rPr lang="fr-FR" dirty="0" err="1"/>
              <a:t>blaring</a:t>
            </a:r>
            <a:r>
              <a:rPr lang="fr-FR" dirty="0"/>
              <a:t> </a:t>
            </a: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9371837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1480258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All over the world, land that once had the privilege of being wild is now being used to cultivate food.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dirty="0"/>
          </a:p>
        </p:txBody>
      </p:sp>
    </p:spTree>
    <p:extLst>
      <p:ext uri="{BB962C8B-B14F-4D97-AF65-F5344CB8AC3E}">
        <p14:creationId xmlns:p14="http://schemas.microsoft.com/office/powerpoint/2010/main" val="4105463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Vast areas of tropical rainforests are being cleared to make room for plantations to grow foods like palm oil and soya beans for the profession of farmers.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3879183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a:p>
        </p:txBody>
      </p:sp>
    </p:spTree>
    <p:extLst>
      <p:ext uri="{BB962C8B-B14F-4D97-AF65-F5344CB8AC3E}">
        <p14:creationId xmlns:p14="http://schemas.microsoft.com/office/powerpoint/2010/main" val="1623482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dirty="0"/>
          </a:p>
        </p:txBody>
      </p:sp>
    </p:spTree>
    <p:extLst>
      <p:ext uri="{BB962C8B-B14F-4D97-AF65-F5344CB8AC3E}">
        <p14:creationId xmlns:p14="http://schemas.microsoft.com/office/powerpoint/2010/main" val="1018465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12044301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tranquil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free from disturbance; calm</a:t>
            </a:r>
          </a:p>
        </p:txBody>
      </p:sp>
      <p:pic>
        <p:nvPicPr>
          <p:cNvPr id="17410" name="Picture 2" descr="Hotel Fevery Art Silence Clip Art, PNG, 1280x1279px, Art, Agy, Area, Black,  Black And White Download">
            <a:extLst>
              <a:ext uri="{FF2B5EF4-FFF2-40B4-BE49-F238E27FC236}">
                <a16:creationId xmlns:a16="http://schemas.microsoft.com/office/drawing/2014/main" id="{A495DF2E-A238-4134-08BD-5DF3A4A48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44" y="432932"/>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66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inaudible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unable to be heard</a:t>
            </a:r>
          </a:p>
        </p:txBody>
      </p:sp>
      <p:pic>
        <p:nvPicPr>
          <p:cNvPr id="17410" name="Picture 2" descr="Hotel Fevery Art Silence Clip Art, PNG, 1280x1279px, Art, Agy, Area, Black,  Black And White Download">
            <a:extLst>
              <a:ext uri="{FF2B5EF4-FFF2-40B4-BE49-F238E27FC236}">
                <a16:creationId xmlns:a16="http://schemas.microsoft.com/office/drawing/2014/main" id="{A495DF2E-A238-4134-08BD-5DF3A4A48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44" y="432932"/>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20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wood was still and silent.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079140" y="3701311"/>
            <a:ext cx="208960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5514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Her tranquil speech settled my nerves.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34886" y="3795031"/>
            <a:ext cx="2612571"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43483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Inaudible pulses of high-frequency sound can be played for dogs to hear.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16883" y="2126964"/>
            <a:ext cx="3069318"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56846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37402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965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7925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33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85868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133377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7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7776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96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16531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373726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111627688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privilege</a:t>
            </a:r>
            <a:r>
              <a:rPr lang="en-GB" sz="3600" dirty="0">
                <a:solidFill>
                  <a:srgbClr val="000000"/>
                </a:solidFill>
                <a:effectLst/>
                <a:latin typeface="Twinkl Cursive Looped" panose="02000000000000000000" pitchFamily="2" charset="0"/>
                <a:ea typeface="Times New Roman" panose="02020603050405020304" pitchFamily="18" charset="0"/>
              </a:rPr>
              <a:t> of being wild is now being used to cultivate food.  Vast areas of tropical rainforests are being cleared to make room for plantations to grow foods like palm oil and soya beans for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profession</a:t>
            </a:r>
            <a:r>
              <a:rPr lang="en-GB" sz="3600" dirty="0">
                <a:solidFill>
                  <a:srgbClr val="000000"/>
                </a:solidFill>
                <a:effectLst/>
                <a:latin typeface="Twinkl Cursive Looped" panose="02000000000000000000" pitchFamily="2" charset="0"/>
                <a:ea typeface="Times New Roman" panose="02020603050405020304" pitchFamily="18" charset="0"/>
              </a:rPr>
              <a:t> of farmers.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Tranquil</a:t>
            </a:r>
            <a:r>
              <a:rPr lang="en-GB" sz="3600" dirty="0">
                <a:solidFill>
                  <a:srgbClr val="000000"/>
                </a:solidFill>
                <a:effectLst/>
                <a:latin typeface="Twinkl Cursive Looped" panose="02000000000000000000" pitchFamily="2" charset="0"/>
                <a:ea typeface="Times New Roman" panose="02020603050405020304" pitchFamily="18" charset="0"/>
              </a:rPr>
              <a:t> rainforests are very important.  They are home to around half of the world’s plant and animal species, which depend on them for life.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peaceful</a:t>
            </a:r>
            <a:r>
              <a:rPr lang="en-GB" sz="3600" dirty="0">
                <a:solidFill>
                  <a:srgbClr val="000000"/>
                </a:solidFill>
                <a:effectLst/>
                <a:latin typeface="Twinkl Cursive Looped" panose="02000000000000000000" pitchFamily="2" charset="0"/>
                <a:ea typeface="Times New Roman" panose="02020603050405020304" pitchFamily="18" charset="0"/>
              </a:rPr>
              <a:t>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174356483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203706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Tranquil rainforests are very important.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81852266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446918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pollinate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pollen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pollinate = verb</a:t>
            </a:r>
          </a:p>
        </p:txBody>
      </p:sp>
      <p:pic>
        <p:nvPicPr>
          <p:cNvPr id="3" name="Picture 2" descr="345,677 Pollination Images, Stock Photos &amp; Vectors | Shutterstock">
            <a:extLst>
              <a:ext uri="{FF2B5EF4-FFF2-40B4-BE49-F238E27FC236}">
                <a16:creationId xmlns:a16="http://schemas.microsoft.com/office/drawing/2014/main" id="{75AAAC6D-9531-5771-2A57-28D5077FDFC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07"/>
          <a:stretch/>
        </p:blipFill>
        <p:spPr bwMode="auto">
          <a:xfrm>
            <a:off x="570820" y="200025"/>
            <a:ext cx="2428875" cy="1710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6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A09128-11E9-9F03-FCC6-6D217724C60E}"/>
              </a:ext>
            </a:extLst>
          </p:cNvPr>
          <p:cNvPicPr>
            <a:picLocks noChangeAspect="1"/>
          </p:cNvPicPr>
          <p:nvPr/>
        </p:nvPicPr>
        <p:blipFill rotWithShape="1">
          <a:blip r:embed="rId2"/>
          <a:srcRect l="16071" t="11887" r="13482" b="8552"/>
          <a:stretch/>
        </p:blipFill>
        <p:spPr>
          <a:xfrm>
            <a:off x="342900" y="179615"/>
            <a:ext cx="10156371" cy="6449101"/>
          </a:xfrm>
          <a:prstGeom prst="rect">
            <a:avLst/>
          </a:prstGeom>
        </p:spPr>
      </p:pic>
    </p:spTree>
    <p:extLst>
      <p:ext uri="{BB962C8B-B14F-4D97-AF65-F5344CB8AC3E}">
        <p14:creationId xmlns:p14="http://schemas.microsoft.com/office/powerpoint/2010/main" val="29198583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191989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763222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69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21853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32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54185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26980993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34955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finalise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final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finalise = verb</a:t>
            </a:r>
          </a:p>
        </p:txBody>
      </p:sp>
      <p:pic>
        <p:nvPicPr>
          <p:cNvPr id="16386" name="Picture 2" descr="Finalizing Stock Illustrations – 21 Finalizing Stock Illustrations, Vectors  &amp; Clipart - Dreamstime">
            <a:extLst>
              <a:ext uri="{FF2B5EF4-FFF2-40B4-BE49-F238E27FC236}">
                <a16:creationId xmlns:a16="http://schemas.microsoft.com/office/drawing/2014/main" id="{6F3F73C1-AC8A-0759-1521-4A3A6807A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1" y="374365"/>
            <a:ext cx="1914525"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06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captivate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captive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captivate = verb</a:t>
            </a:r>
          </a:p>
        </p:txBody>
      </p:sp>
      <p:pic>
        <p:nvPicPr>
          <p:cNvPr id="3" name="Picture 2" descr="smiley reading newspaper - Clip Art Library">
            <a:extLst>
              <a:ext uri="{FF2B5EF4-FFF2-40B4-BE49-F238E27FC236}">
                <a16:creationId xmlns:a16="http://schemas.microsoft.com/office/drawing/2014/main" id="{21744331-BC40-A34B-D522-E445FE6225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32" y="479140"/>
            <a:ext cx="20002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9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equalise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equal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equalise = verb</a:t>
            </a:r>
          </a:p>
        </p:txBody>
      </p:sp>
      <p:pic>
        <p:nvPicPr>
          <p:cNvPr id="15362" name="Picture 2" descr="Bamber Bridge 2 Vs 4 Myerscough - 4th Dec 16 - Bamber Bridge United Junior  Football Club">
            <a:extLst>
              <a:ext uri="{FF2B5EF4-FFF2-40B4-BE49-F238E27FC236}">
                <a16:creationId xmlns:a16="http://schemas.microsoft.com/office/drawing/2014/main" id="{949C0743-4A87-74CE-5455-8F3E775F61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1" y="123397"/>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fertilise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fertile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fertilise = verb</a:t>
            </a:r>
          </a:p>
        </p:txBody>
      </p:sp>
      <p:pic>
        <p:nvPicPr>
          <p:cNvPr id="14338" name="Picture 2" descr="Plant fertilizer .ai Royalty Free Stock Vector Clip Art">
            <a:extLst>
              <a:ext uri="{FF2B5EF4-FFF2-40B4-BE49-F238E27FC236}">
                <a16:creationId xmlns:a16="http://schemas.microsoft.com/office/drawing/2014/main" id="{80CF3EFF-5F64-7F02-D87F-694AAF1FF1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163"/>
          <a:stretch/>
        </p:blipFill>
        <p:spPr bwMode="auto">
          <a:xfrm>
            <a:off x="0" y="230128"/>
            <a:ext cx="2133600" cy="1959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6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505737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9176081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63273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407883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unobtrusive</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67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peaceful</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67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unobtrusive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not conspicuous or attracting attention</a:t>
            </a:r>
          </a:p>
        </p:txBody>
      </p:sp>
      <p:pic>
        <p:nvPicPr>
          <p:cNvPr id="17410" name="Picture 2" descr="Hotel Fevery Art Silence Clip Art, PNG, 1280x1279px, Art, Agy, Area, Black,  Black And White Download">
            <a:extLst>
              <a:ext uri="{FF2B5EF4-FFF2-40B4-BE49-F238E27FC236}">
                <a16:creationId xmlns:a16="http://schemas.microsoft.com/office/drawing/2014/main" id="{A495DF2E-A238-4134-08BD-5DF3A4A48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44" y="432932"/>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20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peaceful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free from disturbance; tranquil</a:t>
            </a:r>
          </a:p>
        </p:txBody>
      </p:sp>
      <p:pic>
        <p:nvPicPr>
          <p:cNvPr id="17410" name="Picture 2" descr="Hotel Fevery Art Silence Clip Art, PNG, 1280x1279px, Art, Agy, Area, Black,  Black And White Download">
            <a:extLst>
              <a:ext uri="{FF2B5EF4-FFF2-40B4-BE49-F238E27FC236}">
                <a16:creationId xmlns:a16="http://schemas.microsoft.com/office/drawing/2014/main" id="{A495DF2E-A238-4134-08BD-5DF3A4A48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44" y="432932"/>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5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activate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active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activate = verb</a:t>
            </a:r>
          </a:p>
        </p:txBody>
      </p:sp>
      <p:pic>
        <p:nvPicPr>
          <p:cNvPr id="3" name="Picture 2" descr="Enable Illustrations and Clipart. 4,948 Enable royalty free illustrations,  and drawings available to search from thousands of stock vector EPS clip art  graphic designers.">
            <a:extLst>
              <a:ext uri="{FF2B5EF4-FFF2-40B4-BE49-F238E27FC236}">
                <a16:creationId xmlns:a16="http://schemas.microsoft.com/office/drawing/2014/main" id="{0400CE4F-F7C4-1D6D-9B74-129DD89C42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76"/>
          <a:stretch/>
        </p:blipFill>
        <p:spPr bwMode="auto">
          <a:xfrm>
            <a:off x="583746" y="564866"/>
            <a:ext cx="2076450" cy="2031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76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bell was unobtrusive and efficient.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9125" y="2906487"/>
            <a:ext cx="3526517" cy="91516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360413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Everything was so quiet and peaceful in the early morning.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241971" y="3045278"/>
            <a:ext cx="2775858"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3003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8719559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762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029460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74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71596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16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4155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208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34738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3970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5544790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privilege</a:t>
            </a:r>
            <a:r>
              <a:rPr lang="en-GB" sz="3600" dirty="0">
                <a:solidFill>
                  <a:srgbClr val="000000"/>
                </a:solidFill>
                <a:effectLst/>
                <a:latin typeface="Twinkl Cursive Looped" panose="02000000000000000000" pitchFamily="2" charset="0"/>
                <a:ea typeface="Times New Roman" panose="02020603050405020304" pitchFamily="18" charset="0"/>
              </a:rPr>
              <a:t> of being wild is now being used to cultivate food.  Vast areas of tropical rainforests are being cleared to make room for plantations to grow foods like palm oil and soya beans for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profession</a:t>
            </a:r>
            <a:r>
              <a:rPr lang="en-GB" sz="3600" dirty="0">
                <a:solidFill>
                  <a:srgbClr val="000000"/>
                </a:solidFill>
                <a:effectLst/>
                <a:latin typeface="Twinkl Cursive Looped" panose="02000000000000000000" pitchFamily="2" charset="0"/>
                <a:ea typeface="Times New Roman" panose="02020603050405020304" pitchFamily="18" charset="0"/>
              </a:rPr>
              <a:t> of farmers.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Tranquil</a:t>
            </a:r>
            <a:r>
              <a:rPr lang="en-GB" sz="3600" dirty="0">
                <a:solidFill>
                  <a:srgbClr val="000000"/>
                </a:solidFill>
                <a:effectLst/>
                <a:latin typeface="Twinkl Cursive Looped" panose="02000000000000000000" pitchFamily="2" charset="0"/>
                <a:ea typeface="Times New Roman" panose="02020603050405020304" pitchFamily="18" charset="0"/>
              </a:rPr>
              <a:t> rainforests are very important.  They are home to around half of the world’s plant and animal species, which depend on them for life.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peaceful</a:t>
            </a:r>
            <a:r>
              <a:rPr lang="en-GB" sz="3600" dirty="0">
                <a:solidFill>
                  <a:srgbClr val="000000"/>
                </a:solidFill>
                <a:effectLst/>
                <a:latin typeface="Twinkl Cursive Looped" panose="02000000000000000000" pitchFamily="2" charset="0"/>
                <a:ea typeface="Times New Roman" panose="02020603050405020304" pitchFamily="18" charset="0"/>
              </a:rPr>
              <a:t>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416541097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4891333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peaceful forests are vital in other ways too.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943791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2FC578-3B97-63BB-312D-751F73D19955}"/>
              </a:ext>
            </a:extLst>
          </p:cNvPr>
          <p:cNvPicPr>
            <a:picLocks noChangeAspect="1"/>
          </p:cNvPicPr>
          <p:nvPr/>
        </p:nvPicPr>
        <p:blipFill rotWithShape="1">
          <a:blip r:embed="rId2"/>
          <a:srcRect l="16071" t="11887" r="13482" b="8552"/>
          <a:stretch/>
        </p:blipFill>
        <p:spPr>
          <a:xfrm>
            <a:off x="342900" y="179615"/>
            <a:ext cx="10156371" cy="6449101"/>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vegetable</a:t>
            </a:r>
          </a:p>
        </p:txBody>
      </p:sp>
    </p:spTree>
    <p:extLst>
      <p:ext uri="{BB962C8B-B14F-4D97-AF65-F5344CB8AC3E}">
        <p14:creationId xmlns:p14="http://schemas.microsoft.com/office/powerpoint/2010/main" val="2066489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7688511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vehicle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9084400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pollinate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271995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captivate </a:t>
            </a:r>
          </a:p>
        </p:txBody>
      </p:sp>
    </p:spTree>
    <p:extLst>
      <p:ext uri="{BB962C8B-B14F-4D97-AF65-F5344CB8AC3E}">
        <p14:creationId xmlns:p14="http://schemas.microsoft.com/office/powerpoint/2010/main" val="279663812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activate</a:t>
            </a:r>
          </a:p>
        </p:txBody>
      </p:sp>
    </p:spTree>
    <p:extLst>
      <p:ext uri="{BB962C8B-B14F-4D97-AF65-F5344CB8AC3E}">
        <p14:creationId xmlns:p14="http://schemas.microsoft.com/office/powerpoint/2010/main" val="139585078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motivate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372828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communicate</a:t>
            </a:r>
          </a:p>
        </p:txBody>
      </p:sp>
    </p:spTree>
    <p:extLst>
      <p:ext uri="{BB962C8B-B14F-4D97-AF65-F5344CB8AC3E}">
        <p14:creationId xmlns:p14="http://schemas.microsoft.com/office/powerpoint/2010/main" val="240540579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medicate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6118874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criticise </a:t>
            </a:r>
          </a:p>
        </p:txBody>
      </p:sp>
    </p:spTree>
    <p:extLst>
      <p:ext uri="{BB962C8B-B14F-4D97-AF65-F5344CB8AC3E}">
        <p14:creationId xmlns:p14="http://schemas.microsoft.com/office/powerpoint/2010/main" val="417918518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advertise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33766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50485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capitalise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5743222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726133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equalise</a:t>
            </a:r>
          </a:p>
        </p:txBody>
      </p:sp>
    </p:spTree>
    <p:extLst>
      <p:ext uri="{BB962C8B-B14F-4D97-AF65-F5344CB8AC3E}">
        <p14:creationId xmlns:p14="http://schemas.microsoft.com/office/powerpoint/2010/main" val="33805151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fertilise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6154468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deafening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piercing</a:t>
            </a:r>
          </a:p>
        </p:txBody>
      </p:sp>
    </p:spTree>
    <p:extLst>
      <p:ext uri="{BB962C8B-B14F-4D97-AF65-F5344CB8AC3E}">
        <p14:creationId xmlns:p14="http://schemas.microsoft.com/office/powerpoint/2010/main" val="293827234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blaring</a:t>
            </a:r>
          </a:p>
        </p:txBody>
      </p:sp>
    </p:spTree>
    <p:extLst>
      <p:ext uri="{BB962C8B-B14F-4D97-AF65-F5344CB8AC3E}">
        <p14:creationId xmlns:p14="http://schemas.microsoft.com/office/powerpoint/2010/main" val="421385825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ear-piercing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raucous</a:t>
            </a:r>
          </a:p>
        </p:txBody>
      </p:sp>
    </p:spTree>
    <p:extLst>
      <p:ext uri="{BB962C8B-B14F-4D97-AF65-F5344CB8AC3E}">
        <p14:creationId xmlns:p14="http://schemas.microsoft.com/office/powerpoint/2010/main" val="80578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46295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silent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tranquil</a:t>
            </a:r>
          </a:p>
        </p:txBody>
      </p:sp>
    </p:spTree>
    <p:extLst>
      <p:ext uri="{BB962C8B-B14F-4D97-AF65-F5344CB8AC3E}">
        <p14:creationId xmlns:p14="http://schemas.microsoft.com/office/powerpoint/2010/main" val="279266932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inaudible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unobtrusive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peaceful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privilege</a:t>
            </a:r>
          </a:p>
        </p:txBody>
      </p:sp>
    </p:spTree>
    <p:extLst>
      <p:ext uri="{BB962C8B-B14F-4D97-AF65-F5344CB8AC3E}">
        <p14:creationId xmlns:p14="http://schemas.microsoft.com/office/powerpoint/2010/main" val="233540981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profession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programme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2177935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pronunciation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0696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deafening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9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err="1">
                <a:latin typeface="Twinkl Cursive Looped" panose="02000000000000000000" pitchFamily="2" charset="0"/>
              </a:rPr>
              <a:t>vegetable</a:t>
            </a:r>
            <a:r>
              <a:rPr lang="fr-FR" sz="5400" dirty="0">
                <a:latin typeface="Twinkl Cursive Looped" panose="02000000000000000000" pitchFamily="2" charset="0"/>
              </a:rPr>
              <a:t> </a:t>
            </a:r>
            <a:r>
              <a:rPr lang="fr-FR" sz="5400" dirty="0" err="1">
                <a:latin typeface="Twinkl Cursive Looped" panose="02000000000000000000" pitchFamily="2" charset="0"/>
              </a:rPr>
              <a:t>vehicle</a:t>
            </a:r>
            <a:r>
              <a:rPr lang="fr-FR" sz="5400" dirty="0">
                <a:latin typeface="Twinkl Cursive Looped" panose="02000000000000000000" pitchFamily="2" charset="0"/>
              </a:rPr>
              <a:t> </a:t>
            </a:r>
            <a:r>
              <a:rPr lang="fr-FR" sz="5400" dirty="0" err="1">
                <a:latin typeface="Twinkl Cursive Looped" panose="02000000000000000000" pitchFamily="2" charset="0"/>
              </a:rPr>
              <a:t>pollinate</a:t>
            </a:r>
            <a:r>
              <a:rPr lang="fr-FR" sz="5400" dirty="0">
                <a:latin typeface="Twinkl Cursive Looped" panose="02000000000000000000" pitchFamily="2" charset="0"/>
              </a:rPr>
              <a:t> fertilise </a:t>
            </a:r>
          </a:p>
          <a:p>
            <a:pPr algn="ctr"/>
            <a:r>
              <a:rPr lang="fr-FR" sz="5400" dirty="0" err="1">
                <a:latin typeface="Twinkl Cursive Looped" panose="02000000000000000000" pitchFamily="2" charset="0"/>
              </a:rPr>
              <a:t>privilege</a:t>
            </a:r>
            <a:r>
              <a:rPr lang="fr-FR" sz="5400" dirty="0">
                <a:latin typeface="Twinkl Cursive Looped" panose="02000000000000000000" pitchFamily="2" charset="0"/>
              </a:rPr>
              <a:t> profession programme </a:t>
            </a:r>
            <a:r>
              <a:rPr lang="fr-FR" sz="5400" dirty="0" err="1">
                <a:latin typeface="Twinkl Cursive Looped" panose="02000000000000000000" pitchFamily="2" charset="0"/>
              </a:rPr>
              <a:t>pronunciation</a:t>
            </a:r>
            <a:r>
              <a:rPr lang="fr-FR" sz="5400" dirty="0">
                <a:latin typeface="Twinkl Cursive Looped" panose="02000000000000000000" pitchFamily="2" charset="0"/>
              </a:rPr>
              <a:t> </a:t>
            </a:r>
            <a:r>
              <a:rPr lang="fr-FR" sz="5400" dirty="0" err="1">
                <a:latin typeface="Twinkl Cursive Looped" panose="02000000000000000000" pitchFamily="2" charset="0"/>
              </a:rPr>
              <a:t>unobtrusive</a:t>
            </a:r>
            <a:r>
              <a:rPr lang="fr-FR" sz="5400" dirty="0">
                <a:latin typeface="Twinkl Cursive Looped" panose="02000000000000000000" pitchFamily="2" charset="0"/>
              </a:rPr>
              <a:t> </a:t>
            </a:r>
            <a:r>
              <a:rPr lang="fr-FR" sz="5400" dirty="0" err="1">
                <a:latin typeface="Twinkl Cursive Looped" panose="02000000000000000000" pitchFamily="2" charset="0"/>
              </a:rPr>
              <a:t>blaring</a:t>
            </a:r>
            <a:r>
              <a:rPr lang="fr-FR" sz="5400" dirty="0">
                <a:latin typeface="Twinkl Cursive Looped" panose="02000000000000000000" pitchFamily="2" charset="0"/>
              </a:rPr>
              <a:t> </a:t>
            </a:r>
          </a:p>
        </p:txBody>
      </p:sp>
    </p:spTree>
    <p:extLst>
      <p:ext uri="{BB962C8B-B14F-4D97-AF65-F5344CB8AC3E}">
        <p14:creationId xmlns:p14="http://schemas.microsoft.com/office/powerpoint/2010/main" val="388699187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Education is a right, not a privilege.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482441" y="1956023"/>
            <a:ext cx="2318657" cy="70788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482441" y="4062503"/>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adjective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This chosen profession of teaching is virtuous.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099707" y="2029321"/>
            <a:ext cx="245200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33107" y="3583003"/>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An extensive programme of reforms was set up.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343274" y="2059689"/>
            <a:ext cx="2600326"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33107" y="3583003"/>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490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verb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Spelling does not determine pronunciation.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643007" y="2013523"/>
            <a:ext cx="3235779" cy="77830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865665" y="3650255"/>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52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35794"/>
            <a:ext cx="11740242" cy="6740307"/>
          </a:xfrm>
          <a:prstGeom prst="rect">
            <a:avLst/>
          </a:prstGeom>
          <a:noFill/>
        </p:spPr>
        <p:txBody>
          <a:bodyPr wrap="square" rtlCol="0">
            <a:spAutoFit/>
          </a:bodyPr>
          <a:lstStyle/>
          <a:p>
            <a:r>
              <a:rPr lang="en-GB" b="1" dirty="0">
                <a:solidFill>
                  <a:srgbClr val="83001D"/>
                </a:solidFill>
                <a:effectLst/>
              </a:rPr>
              <a:t>Privilege</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privilegium</a:t>
            </a:r>
            <a:r>
              <a:rPr lang="en-GB" b="1" dirty="0">
                <a:solidFill>
                  <a:srgbClr val="83001D"/>
                </a:solidFill>
                <a:effectLst/>
              </a:rPr>
              <a:t>, from Latin </a:t>
            </a:r>
            <a:r>
              <a:rPr lang="en-GB" b="1" dirty="0" err="1">
                <a:solidFill>
                  <a:srgbClr val="83001D"/>
                </a:solidFill>
                <a:effectLst/>
              </a:rPr>
              <a:t>privilegium</a:t>
            </a:r>
            <a:r>
              <a:rPr lang="en-GB" b="1" dirty="0">
                <a:solidFill>
                  <a:srgbClr val="83001D"/>
                </a:solidFill>
                <a:effectLst/>
              </a:rPr>
              <a:t> ‘bill or law affecting an individual’, from </a:t>
            </a:r>
            <a:r>
              <a:rPr lang="en-GB" b="1" dirty="0" err="1">
                <a:solidFill>
                  <a:srgbClr val="83001D"/>
                </a:solidFill>
                <a:effectLst/>
              </a:rPr>
              <a:t>privus</a:t>
            </a:r>
            <a:r>
              <a:rPr lang="en-GB" b="1" dirty="0">
                <a:solidFill>
                  <a:srgbClr val="83001D"/>
                </a:solidFill>
                <a:effectLst/>
              </a:rPr>
              <a:t> ‘private’ + lex, leg- ‘law’; subsequently reinforced by Old French privilege .</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Profession</a:t>
            </a:r>
          </a:p>
          <a:p>
            <a:r>
              <a:rPr lang="en-GB" b="1" dirty="0">
                <a:solidFill>
                  <a:srgbClr val="83001D"/>
                </a:solidFill>
                <a:effectLst/>
              </a:rPr>
              <a:t> </a:t>
            </a:r>
          </a:p>
          <a:p>
            <a:r>
              <a:rPr lang="en-GB" b="1" dirty="0">
                <a:solidFill>
                  <a:srgbClr val="83001D"/>
                </a:solidFill>
                <a:effectLst/>
              </a:rPr>
              <a:t>Middle English (denoting the vow made on entering a religious order): via Old French from Latin </a:t>
            </a:r>
            <a:r>
              <a:rPr lang="en-GB" b="1" dirty="0" err="1">
                <a:solidFill>
                  <a:srgbClr val="83001D"/>
                </a:solidFill>
                <a:effectLst/>
              </a:rPr>
              <a:t>professio</a:t>
            </a:r>
            <a:r>
              <a:rPr lang="en-GB" b="1" dirty="0">
                <a:solidFill>
                  <a:srgbClr val="83001D"/>
                </a:solidFill>
                <a:effectLst/>
              </a:rPr>
              <a:t>(n- ), from </a:t>
            </a:r>
            <a:r>
              <a:rPr lang="en-GB" b="1" dirty="0" err="1">
                <a:solidFill>
                  <a:srgbClr val="83001D"/>
                </a:solidFill>
                <a:effectLst/>
              </a:rPr>
              <a:t>profiteri</a:t>
            </a:r>
            <a:r>
              <a:rPr lang="en-GB" b="1" dirty="0">
                <a:solidFill>
                  <a:srgbClr val="83001D"/>
                </a:solidFill>
                <a:effectLst/>
              </a:rPr>
              <a:t> ‘declare publicly’ (see profess). profession (sense 1) derives from the notion of an occupation that one ‘professes’ to be skilled in.</a:t>
            </a:r>
          </a:p>
          <a:p>
            <a:r>
              <a:rPr lang="en-GB" b="1" dirty="0">
                <a:solidFill>
                  <a:srgbClr val="83001D"/>
                </a:solidFill>
                <a:effectLst/>
              </a:rPr>
              <a:t> </a:t>
            </a:r>
          </a:p>
          <a:p>
            <a:endParaRPr lang="en-GB" b="1" dirty="0">
              <a:solidFill>
                <a:srgbClr val="83001D"/>
              </a:solidFill>
            </a:endParaRPr>
          </a:p>
          <a:p>
            <a:endParaRPr lang="en-GB" b="1" dirty="0">
              <a:solidFill>
                <a:srgbClr val="83001D"/>
              </a:solidFill>
            </a:endParaRPr>
          </a:p>
          <a:p>
            <a:r>
              <a:rPr lang="en-GB" b="1" dirty="0">
                <a:solidFill>
                  <a:srgbClr val="83001D"/>
                </a:solidFill>
                <a:effectLst/>
              </a:rPr>
              <a:t>Programme</a:t>
            </a:r>
          </a:p>
          <a:p>
            <a:endParaRPr lang="en-GB" b="1" dirty="0">
              <a:solidFill>
                <a:srgbClr val="83001D"/>
              </a:solidFill>
              <a:effectLst/>
            </a:endParaRPr>
          </a:p>
          <a:p>
            <a:r>
              <a:rPr lang="en-GB" b="1" dirty="0">
                <a:solidFill>
                  <a:srgbClr val="83001D"/>
                </a:solidFill>
                <a:effectLst/>
              </a:rPr>
              <a:t>early 17th century (in the sense ‘written notice’): via late Latin from Greek </a:t>
            </a:r>
            <a:r>
              <a:rPr lang="en-GB" b="1" dirty="0" err="1">
                <a:solidFill>
                  <a:srgbClr val="83001D"/>
                </a:solidFill>
                <a:effectLst/>
              </a:rPr>
              <a:t>programma</a:t>
            </a:r>
            <a:r>
              <a:rPr lang="en-GB" b="1" dirty="0">
                <a:solidFill>
                  <a:srgbClr val="83001D"/>
                </a:solidFill>
                <a:effectLst/>
              </a:rPr>
              <a:t>, from </a:t>
            </a:r>
            <a:r>
              <a:rPr lang="en-GB" b="1" dirty="0" err="1">
                <a:solidFill>
                  <a:srgbClr val="83001D"/>
                </a:solidFill>
                <a:effectLst/>
              </a:rPr>
              <a:t>prographein</a:t>
            </a:r>
            <a:r>
              <a:rPr lang="en-GB" b="1" dirty="0">
                <a:solidFill>
                  <a:srgbClr val="83001D"/>
                </a:solidFill>
                <a:effectLst/>
              </a:rPr>
              <a:t> ‘write publicly’, from pro ‘before’ + </a:t>
            </a:r>
            <a:r>
              <a:rPr lang="en-GB" b="1" dirty="0" err="1">
                <a:solidFill>
                  <a:srgbClr val="83001D"/>
                </a:solidFill>
                <a:effectLst/>
              </a:rPr>
              <a:t>graphein</a:t>
            </a:r>
            <a:r>
              <a:rPr lang="en-GB" b="1" dirty="0">
                <a:solidFill>
                  <a:srgbClr val="83001D"/>
                </a:solidFill>
                <a:effectLst/>
              </a:rPr>
              <a:t> ‘write’.</a:t>
            </a:r>
          </a:p>
          <a:p>
            <a:endParaRPr lang="en-GB" b="1" dirty="0">
              <a:solidFill>
                <a:srgbClr val="83001D"/>
              </a:solidFill>
            </a:endParaRPr>
          </a:p>
          <a:p>
            <a:endParaRPr lang="en-GB" b="1" dirty="0">
              <a:solidFill>
                <a:srgbClr val="83001D"/>
              </a:solidFill>
              <a:effectLst/>
            </a:endParaRPr>
          </a:p>
          <a:p>
            <a:r>
              <a:rPr lang="en-GB" b="1" dirty="0">
                <a:solidFill>
                  <a:srgbClr val="83001D"/>
                </a:solidFill>
              </a:rPr>
              <a:t>Pronunciation</a:t>
            </a:r>
            <a:endParaRPr lang="en-GB" b="1" dirty="0">
              <a:solidFill>
                <a:srgbClr val="83001D"/>
              </a:solidFill>
              <a:effectLst/>
            </a:endParaRPr>
          </a:p>
          <a:p>
            <a:r>
              <a:rPr lang="en-GB" b="1" dirty="0">
                <a:solidFill>
                  <a:srgbClr val="83001D"/>
                </a:solidFill>
                <a:effectLst/>
              </a:rPr>
              <a:t> </a:t>
            </a:r>
          </a:p>
          <a:p>
            <a:r>
              <a:rPr lang="en-GB" b="1" dirty="0">
                <a:solidFill>
                  <a:srgbClr val="83001D"/>
                </a:solidFill>
                <a:effectLst/>
              </a:rPr>
              <a:t>late Middle English: from Latin </a:t>
            </a:r>
            <a:r>
              <a:rPr lang="en-GB" b="1" dirty="0" err="1">
                <a:solidFill>
                  <a:srgbClr val="83001D"/>
                </a:solidFill>
                <a:effectLst/>
              </a:rPr>
              <a:t>pronuntiatio</a:t>
            </a:r>
            <a:r>
              <a:rPr lang="en-GB" b="1" dirty="0">
                <a:solidFill>
                  <a:srgbClr val="83001D"/>
                </a:solidFill>
                <a:effectLst/>
              </a:rPr>
              <a:t>(n- ), from the verb </a:t>
            </a:r>
            <a:r>
              <a:rPr lang="en-GB" b="1" dirty="0" err="1">
                <a:solidFill>
                  <a:srgbClr val="83001D"/>
                </a:solidFill>
                <a:effectLst/>
              </a:rPr>
              <a:t>pronuntiare</a:t>
            </a:r>
            <a:r>
              <a:rPr lang="en-GB" b="1" dirty="0">
                <a:solidFill>
                  <a:srgbClr val="83001D"/>
                </a:solidFill>
                <a:effectLst/>
              </a:rPr>
              <a:t> (see pronounce).</a:t>
            </a:r>
          </a:p>
        </p:txBody>
      </p:sp>
    </p:spTree>
    <p:extLst>
      <p:ext uri="{BB962C8B-B14F-4D97-AF65-F5344CB8AC3E}">
        <p14:creationId xmlns:p14="http://schemas.microsoft.com/office/powerpoint/2010/main" val="255817248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164EB69-A745-E99A-C511-42133518BB9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8753" y="223293"/>
            <a:ext cx="4448176" cy="2590408"/>
          </a:xfrm>
          <a:prstGeom prst="rect">
            <a:avLst/>
          </a:prstGeom>
          <a:noFill/>
        </p:spPr>
      </p:pic>
      <p:pic>
        <p:nvPicPr>
          <p:cNvPr id="3" name="Picture 2">
            <a:extLst>
              <a:ext uri="{FF2B5EF4-FFF2-40B4-BE49-F238E27FC236}">
                <a16:creationId xmlns:a16="http://schemas.microsoft.com/office/drawing/2014/main" id="{390C53C7-F4E7-E1B2-F92A-087A1E9CA12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8414" y="591125"/>
            <a:ext cx="5601576" cy="1854744"/>
          </a:xfrm>
          <a:prstGeom prst="rect">
            <a:avLst/>
          </a:prstGeom>
          <a:noFill/>
        </p:spPr>
      </p:pic>
      <p:pic>
        <p:nvPicPr>
          <p:cNvPr id="4" name="Picture 3">
            <a:extLst>
              <a:ext uri="{FF2B5EF4-FFF2-40B4-BE49-F238E27FC236}">
                <a16:creationId xmlns:a16="http://schemas.microsoft.com/office/drawing/2014/main" id="{5CD3319F-2995-916E-C0CF-AC3456EFC5B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900" y="4412132"/>
            <a:ext cx="6773848" cy="1854744"/>
          </a:xfrm>
          <a:prstGeom prst="rect">
            <a:avLst/>
          </a:prstGeom>
          <a:noFill/>
        </p:spPr>
      </p:pic>
      <p:pic>
        <p:nvPicPr>
          <p:cNvPr id="5" name="Picture 4">
            <a:extLst>
              <a:ext uri="{FF2B5EF4-FFF2-40B4-BE49-F238E27FC236}">
                <a16:creationId xmlns:a16="http://schemas.microsoft.com/office/drawing/2014/main" id="{EC0908FD-0CC1-E8D4-D25C-21C180D1C1B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81748" y="3620196"/>
            <a:ext cx="4733252" cy="1583872"/>
          </a:xfrm>
          <a:prstGeom prst="rect">
            <a:avLst/>
          </a:prstGeom>
          <a:noFill/>
        </p:spPr>
      </p:pic>
    </p:spTree>
    <p:extLst>
      <p:ext uri="{BB962C8B-B14F-4D97-AF65-F5344CB8AC3E}">
        <p14:creationId xmlns:p14="http://schemas.microsoft.com/office/powerpoint/2010/main" val="309752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piercing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6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blaring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89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deafening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(of a noise) so loud as to make it impossible to hear anything else</a:t>
            </a:r>
          </a:p>
        </p:txBody>
      </p:sp>
      <p:pic>
        <p:nvPicPr>
          <p:cNvPr id="2050" name="Picture 2" descr="Free Loud Noise Cliparts, Download Free Loud Noise Cliparts png images,  Free ClipArts on Clipart Library">
            <a:extLst>
              <a:ext uri="{FF2B5EF4-FFF2-40B4-BE49-F238E27FC236}">
                <a16:creationId xmlns:a16="http://schemas.microsoft.com/office/drawing/2014/main" id="{00F7FD3B-2CBD-8B18-D9AF-65BA04C626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74405"/>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90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piercing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 sound) extremely high or loud</a:t>
            </a:r>
          </a:p>
        </p:txBody>
      </p:sp>
      <p:pic>
        <p:nvPicPr>
          <p:cNvPr id="2050" name="Picture 2" descr="Free Loud Noise Cliparts, Download Free Loud Noise Cliparts png images,  Free ClipArts on Clipart Library">
            <a:extLst>
              <a:ext uri="{FF2B5EF4-FFF2-40B4-BE49-F238E27FC236}">
                <a16:creationId xmlns:a16="http://schemas.microsoft.com/office/drawing/2014/main" id="{00F7FD3B-2CBD-8B18-D9AF-65BA04C626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74405"/>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17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blaring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make or cause to make a loud, harsh sound</a:t>
            </a:r>
          </a:p>
        </p:txBody>
      </p:sp>
      <p:pic>
        <p:nvPicPr>
          <p:cNvPr id="2050" name="Picture 2" descr="Free Loud Noise Cliparts, Download Free Loud Noise Cliparts png images,  Free ClipArts on Clipart Library">
            <a:extLst>
              <a:ext uri="{FF2B5EF4-FFF2-40B4-BE49-F238E27FC236}">
                <a16:creationId xmlns:a16="http://schemas.microsoft.com/office/drawing/2014/main" id="{00F7FD3B-2CBD-8B18-D9AF-65BA04C626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74405"/>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9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music reached a deafening crescendo.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840" y="3080825"/>
            <a:ext cx="298767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let out a piercing scream.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82343" y="3795031"/>
            <a:ext cx="2775858"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ambulance arrived outside, siren blaring.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31583" y="3821650"/>
            <a:ext cx="3069318" cy="953861"/>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A09128-11E9-9F03-FCC6-6D217724C60E}"/>
              </a:ext>
            </a:extLst>
          </p:cNvPr>
          <p:cNvPicPr>
            <a:picLocks noChangeAspect="1"/>
          </p:cNvPicPr>
          <p:nvPr/>
        </p:nvPicPr>
        <p:blipFill rotWithShape="1">
          <a:blip r:embed="rId2"/>
          <a:srcRect l="16071" t="11887" r="13482" b="8552"/>
          <a:stretch/>
        </p:blipFill>
        <p:spPr>
          <a:xfrm>
            <a:off x="342900" y="179615"/>
            <a:ext cx="10156371" cy="644910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72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3310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97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259601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16582173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privilege</a:t>
            </a:r>
            <a:r>
              <a:rPr lang="en-GB" sz="3600" dirty="0">
                <a:solidFill>
                  <a:srgbClr val="000000"/>
                </a:solidFill>
                <a:effectLst/>
                <a:latin typeface="Twinkl Cursive Looped" panose="02000000000000000000" pitchFamily="2" charset="0"/>
                <a:ea typeface="Times New Roman" panose="02020603050405020304" pitchFamily="18" charset="0"/>
              </a:rPr>
              <a:t> of being wild is now being used to cultivate food.  Vast areas of tropical rainforests are being cleared to make room for plantations to grow foods like palm oil and soya beans for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profession</a:t>
            </a:r>
            <a:r>
              <a:rPr lang="en-GB" sz="3600" dirty="0">
                <a:solidFill>
                  <a:srgbClr val="000000"/>
                </a:solidFill>
                <a:effectLst/>
                <a:latin typeface="Twinkl Cursive Looped" panose="02000000000000000000" pitchFamily="2" charset="0"/>
                <a:ea typeface="Times New Roman" panose="02020603050405020304" pitchFamily="18" charset="0"/>
              </a:rPr>
              <a:t> of farmers.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Tranquil</a:t>
            </a:r>
            <a:r>
              <a:rPr lang="en-GB" sz="3600" dirty="0">
                <a:solidFill>
                  <a:srgbClr val="000000"/>
                </a:solidFill>
                <a:effectLst/>
                <a:latin typeface="Twinkl Cursive Looped" panose="02000000000000000000" pitchFamily="2" charset="0"/>
                <a:ea typeface="Times New Roman" panose="02020603050405020304" pitchFamily="18" charset="0"/>
              </a:rPr>
              <a:t> rainforests are very important.  They are home to around half of the world’s plant and animal species, which depend on them for life.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peaceful</a:t>
            </a:r>
            <a:r>
              <a:rPr lang="en-GB" sz="3600" dirty="0">
                <a:solidFill>
                  <a:srgbClr val="000000"/>
                </a:solidFill>
                <a:effectLst/>
                <a:latin typeface="Twinkl Cursive Looped" panose="02000000000000000000" pitchFamily="2" charset="0"/>
                <a:ea typeface="Times New Roman" panose="02020603050405020304" pitchFamily="18" charset="0"/>
              </a:rPr>
              <a:t>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3839104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All over the world, land that once had the privilege of being wild is now being used to cultivate food.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A09128-11E9-9F03-FCC6-6D217724C60E}"/>
              </a:ext>
            </a:extLst>
          </p:cNvPr>
          <p:cNvPicPr>
            <a:picLocks noChangeAspect="1"/>
          </p:cNvPicPr>
          <p:nvPr/>
        </p:nvPicPr>
        <p:blipFill rotWithShape="1">
          <a:blip r:embed="rId2"/>
          <a:srcRect l="16071" t="11887" r="13482" b="8552"/>
          <a:stretch/>
        </p:blipFill>
        <p:spPr>
          <a:xfrm>
            <a:off x="342900" y="179615"/>
            <a:ext cx="10156371" cy="6449101"/>
          </a:xfrm>
          <a:prstGeom prst="rect">
            <a:avLst/>
          </a:prstGeom>
        </p:spPr>
      </p:pic>
    </p:spTree>
    <p:extLst>
      <p:ext uri="{BB962C8B-B14F-4D97-AF65-F5344CB8AC3E}">
        <p14:creationId xmlns:p14="http://schemas.microsoft.com/office/powerpoint/2010/main" val="3188517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967955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426565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85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51875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5014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9779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5283169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283875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motivate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motive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motivate = verb</a:t>
            </a:r>
          </a:p>
        </p:txBody>
      </p:sp>
      <p:pic>
        <p:nvPicPr>
          <p:cNvPr id="32770" name="Picture 2" descr="Motivate Stock Illustrations – 48,301 Motivate Stock Illustrations, Vectors  &amp; Clipart - Dreamstime">
            <a:extLst>
              <a:ext uri="{FF2B5EF4-FFF2-40B4-BE49-F238E27FC236}">
                <a16:creationId xmlns:a16="http://schemas.microsoft.com/office/drawing/2014/main" id="{5482A903-5804-3F17-A77D-A3440938E4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2"/>
          <a:stretch/>
        </p:blipFill>
        <p:spPr bwMode="auto">
          <a:xfrm>
            <a:off x="766763" y="701020"/>
            <a:ext cx="2428875" cy="1715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912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communicate</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communication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communicate = verb</a:t>
            </a:r>
          </a:p>
        </p:txBody>
      </p:sp>
      <p:pic>
        <p:nvPicPr>
          <p:cNvPr id="31746" name="Picture 2" descr="Quote Clipart Communication - Communicate Clip Art - Free Transparent PNG  Clipart Images Download">
            <a:extLst>
              <a:ext uri="{FF2B5EF4-FFF2-40B4-BE49-F238E27FC236}">
                <a16:creationId xmlns:a16="http://schemas.microsoft.com/office/drawing/2014/main" id="{70D2EBA7-6863-8D05-156E-7305772E2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52064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235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medicate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medicine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medicate = verb</a:t>
            </a:r>
          </a:p>
        </p:txBody>
      </p:sp>
      <p:pic>
        <p:nvPicPr>
          <p:cNvPr id="30722" name="Picture 2" descr="Medicated Stock Illustrations – 445 Medicated Stock Illustrations, Vectors  &amp; Clipart - Dreamstime">
            <a:extLst>
              <a:ext uri="{FF2B5EF4-FFF2-40B4-BE49-F238E27FC236}">
                <a16:creationId xmlns:a16="http://schemas.microsoft.com/office/drawing/2014/main" id="{D75C1340-E8D1-BFE8-60B5-57E4E8A916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573"/>
          <a:stretch/>
        </p:blipFill>
        <p:spPr bwMode="auto">
          <a:xfrm>
            <a:off x="338818" y="477778"/>
            <a:ext cx="2305050" cy="1751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38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415320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8812431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119901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80700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ear-piercing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99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63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raucous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24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ear-piercing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loud and shrill</a:t>
            </a:r>
          </a:p>
        </p:txBody>
      </p:sp>
      <p:pic>
        <p:nvPicPr>
          <p:cNvPr id="2050" name="Picture 2" descr="Free Loud Noise Cliparts, Download Free Loud Noise Cliparts png images,  Free ClipArts on Clipart Library">
            <a:extLst>
              <a:ext uri="{FF2B5EF4-FFF2-40B4-BE49-F238E27FC236}">
                <a16:creationId xmlns:a16="http://schemas.microsoft.com/office/drawing/2014/main" id="{00F7FD3B-2CBD-8B18-D9AF-65BA04C626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74405"/>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51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raucous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making or constituting a disturbingly harsh and loud noise</a:t>
            </a:r>
          </a:p>
        </p:txBody>
      </p:sp>
      <p:pic>
        <p:nvPicPr>
          <p:cNvPr id="2050" name="Picture 2" descr="Free Loud Noise Cliparts, Download Free Loud Noise Cliparts png images,  Free ClipArts on Clipart Library">
            <a:extLst>
              <a:ext uri="{FF2B5EF4-FFF2-40B4-BE49-F238E27FC236}">
                <a16:creationId xmlns:a16="http://schemas.microsoft.com/office/drawing/2014/main" id="{00F7FD3B-2CBD-8B18-D9AF-65BA04C626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74405"/>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105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alarm emits an ear-piercing screech.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48310" y="2906487"/>
            <a:ext cx="3689803" cy="91516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180578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Raucous youths were outside the school causing a nuisance.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94015" y="2896960"/>
            <a:ext cx="2775858"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26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934770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10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8928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21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54452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75625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49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55357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4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244866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9922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42245181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All over the world, land that once had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privilege</a:t>
            </a:r>
            <a:r>
              <a:rPr lang="en-GB" sz="3600" dirty="0">
                <a:solidFill>
                  <a:srgbClr val="000000"/>
                </a:solidFill>
                <a:effectLst/>
                <a:latin typeface="Twinkl Cursive Looped" panose="02000000000000000000" pitchFamily="2" charset="0"/>
                <a:ea typeface="Times New Roman" panose="02020603050405020304" pitchFamily="18" charset="0"/>
              </a:rPr>
              <a:t> of being wild is now being used to cultivate food.  Vast areas of tropical rainforests are being cleared to make room for plantations to grow foods like palm oil and soya beans for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profession</a:t>
            </a:r>
            <a:r>
              <a:rPr lang="en-GB" sz="3600" dirty="0">
                <a:solidFill>
                  <a:srgbClr val="000000"/>
                </a:solidFill>
                <a:effectLst/>
                <a:latin typeface="Twinkl Cursive Looped" panose="02000000000000000000" pitchFamily="2" charset="0"/>
                <a:ea typeface="Times New Roman" panose="02020603050405020304" pitchFamily="18" charset="0"/>
              </a:rPr>
              <a:t> of farmers.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Tranquil</a:t>
            </a:r>
            <a:r>
              <a:rPr lang="en-GB" sz="3600" dirty="0">
                <a:solidFill>
                  <a:srgbClr val="000000"/>
                </a:solidFill>
                <a:effectLst/>
                <a:latin typeface="Twinkl Cursive Looped" panose="02000000000000000000" pitchFamily="2" charset="0"/>
                <a:ea typeface="Times New Roman" panose="02020603050405020304" pitchFamily="18" charset="0"/>
              </a:rPr>
              <a:t> rainforests are very important.  They are home to around half of the world’s plant and animal species, which depend on them for life.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peaceful</a:t>
            </a:r>
            <a:r>
              <a:rPr lang="en-GB" sz="3600" dirty="0">
                <a:solidFill>
                  <a:srgbClr val="000000"/>
                </a:solidFill>
                <a:effectLst/>
                <a:latin typeface="Twinkl Cursive Looped" panose="02000000000000000000" pitchFamily="2" charset="0"/>
                <a:ea typeface="Times New Roman" panose="02020603050405020304" pitchFamily="18" charset="0"/>
              </a:rPr>
              <a:t> forests are vital in other ways too – they produce oxygen for us to breathe, they circulate water around the planet, and their roots help to bind soil and protect it from blowing and washing away in the wind and rain. </a:t>
            </a:r>
          </a:p>
        </p:txBody>
      </p:sp>
    </p:spTree>
    <p:extLst>
      <p:ext uri="{BB962C8B-B14F-4D97-AF65-F5344CB8AC3E}">
        <p14:creationId xmlns:p14="http://schemas.microsoft.com/office/powerpoint/2010/main" val="31055770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869342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Vast areas of tropical rainforests are being cleared to make room for plantations to grow foods like palm oil and soya beans for the profession of farmers.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11876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1748321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765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A09128-11E9-9F03-FCC6-6D217724C60E}"/>
              </a:ext>
            </a:extLst>
          </p:cNvPr>
          <p:cNvPicPr>
            <a:picLocks noChangeAspect="1"/>
          </p:cNvPicPr>
          <p:nvPr/>
        </p:nvPicPr>
        <p:blipFill rotWithShape="1">
          <a:blip r:embed="rId2"/>
          <a:srcRect l="16071" t="11887" r="13482" b="8552"/>
          <a:stretch/>
        </p:blipFill>
        <p:spPr>
          <a:xfrm>
            <a:off x="342900" y="179615"/>
            <a:ext cx="10156371" cy="6449101"/>
          </a:xfrm>
          <a:prstGeom prst="rect">
            <a:avLst/>
          </a:prstGeom>
        </p:spPr>
      </p:pic>
    </p:spTree>
    <p:extLst>
      <p:ext uri="{BB962C8B-B14F-4D97-AF65-F5344CB8AC3E}">
        <p14:creationId xmlns:p14="http://schemas.microsoft.com/office/powerpoint/2010/main" val="3530163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5494995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344475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vegetable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plant or part of a plant used as food, such as a cabbage, potato, turnip, or bean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egetables Clip Art Cute Veggies Clipart Digital Clip Art - Etsy UK">
            <a:extLst>
              <a:ext uri="{FF2B5EF4-FFF2-40B4-BE49-F238E27FC236}">
                <a16:creationId xmlns:a16="http://schemas.microsoft.com/office/drawing/2014/main" id="{4DCCC4BA-E1F3-4DC5-4B4F-533F8DEA4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43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Fresh fruit and vegetables are required for a healthy diet.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0" y="2954448"/>
            <a:ext cx="3151415"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86542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vehicle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thing used for transporting people or goods, especially on land, such as a car, lorry, or cart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Various Vehicles Clipart Vector Vector Art &amp; Graphics | freevector.com">
            <a:extLst>
              <a:ext uri="{FF2B5EF4-FFF2-40B4-BE49-F238E27FC236}">
                <a16:creationId xmlns:a16="http://schemas.microsoft.com/office/drawing/2014/main" id="{2CFF2E4D-5096-A652-9200-618F4EE98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69434"/>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00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9835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362367"/>
            <a:ext cx="10515600" cy="1481650"/>
          </a:xfrm>
        </p:spPr>
        <p:txBody>
          <a:bodyPr>
            <a:normAutofit fontScale="90000"/>
          </a:bodyPr>
          <a:lstStyle/>
          <a:p>
            <a:pPr algn="ctr"/>
            <a:r>
              <a:rPr lang="en-GB" dirty="0">
                <a:latin typeface="Twinkl Cursive Looped" panose="02000000000000000000" pitchFamily="2" charset="0"/>
              </a:rPr>
              <a:t>Nouns and adjectives into verbs – ate / </a:t>
            </a:r>
            <a:r>
              <a:rPr lang="en-GB" dirty="0" err="1">
                <a:latin typeface="Twinkl Cursive Looped" panose="02000000000000000000" pitchFamily="2" charset="0"/>
              </a:rPr>
              <a:t>ise</a:t>
            </a:r>
            <a:endParaRPr lang="en-GB" dirty="0">
              <a:latin typeface="Twinkl Cursive Looped" panose="02000000000000000000" pitchFamily="2" charset="0"/>
            </a:endParaRPr>
          </a:p>
        </p:txBody>
      </p:sp>
    </p:spTree>
    <p:extLst>
      <p:ext uri="{BB962C8B-B14F-4D97-AF65-F5344CB8AC3E}">
        <p14:creationId xmlns:p14="http://schemas.microsoft.com/office/powerpoint/2010/main" val="10849568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197002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criticise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critic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criticise = verb</a:t>
            </a:r>
          </a:p>
        </p:txBody>
      </p:sp>
      <p:pic>
        <p:nvPicPr>
          <p:cNvPr id="24578" name="Picture 2" descr="criticism png - Clip Art Library">
            <a:extLst>
              <a:ext uri="{FF2B5EF4-FFF2-40B4-BE49-F238E27FC236}">
                <a16:creationId xmlns:a16="http://schemas.microsoft.com/office/drawing/2014/main" id="{502734DC-57CA-0B01-3D7C-473363BDFB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38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599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vehicle was sent skidding across the road.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6" y="2867789"/>
            <a:ext cx="22696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60530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advertise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 advert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advertise = verb</a:t>
            </a:r>
          </a:p>
        </p:txBody>
      </p:sp>
      <p:pic>
        <p:nvPicPr>
          <p:cNvPr id="23554" name="Picture 2" descr="Free Advertising Cliparts, Download Free Advertising Cliparts png images,  Free ClipArts on Clipart Library">
            <a:extLst>
              <a:ext uri="{FF2B5EF4-FFF2-40B4-BE49-F238E27FC236}">
                <a16:creationId xmlns:a16="http://schemas.microsoft.com/office/drawing/2014/main" id="{2A020182-842E-42F6-0AEA-096956B9AD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184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47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capitalise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capital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capitalise = verb</a:t>
            </a:r>
          </a:p>
        </p:txBody>
      </p:sp>
      <p:pic>
        <p:nvPicPr>
          <p:cNvPr id="22530" name="Picture 2" descr="1,679 Capitalization Stock Vector Illustration and Royalty Free Capitalization  Clipart">
            <a:extLst>
              <a:ext uri="{FF2B5EF4-FFF2-40B4-BE49-F238E27FC236}">
                <a16:creationId xmlns:a16="http://schemas.microsoft.com/office/drawing/2014/main" id="{721BE362-FC86-86AF-F449-14BCDDB13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781"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49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679295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3482461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36828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9506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silent</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80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tranquil</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86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inaudible</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79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silent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not making or accompanied by any sound</a:t>
            </a:r>
          </a:p>
        </p:txBody>
      </p:sp>
      <p:pic>
        <p:nvPicPr>
          <p:cNvPr id="17410" name="Picture 2" descr="Hotel Fevery Art Silence Clip Art, PNG, 1280x1279px, Art, Agy, Area, Black,  Black And White Download">
            <a:extLst>
              <a:ext uri="{FF2B5EF4-FFF2-40B4-BE49-F238E27FC236}">
                <a16:creationId xmlns:a16="http://schemas.microsoft.com/office/drawing/2014/main" id="{A495DF2E-A238-4134-08BD-5DF3A4A48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44" y="432932"/>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55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10788</TotalTime>
  <Words>3583</Words>
  <Application>Microsoft Office PowerPoint</Application>
  <PresentationFormat>Widescreen</PresentationFormat>
  <Paragraphs>481</Paragraphs>
  <Slides>200</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200</vt:i4>
      </vt:variant>
    </vt:vector>
  </HeadingPairs>
  <TitlesOfParts>
    <vt:vector size="206"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vegetable </vt:lpstr>
      <vt:lpstr>Fresh fruit and vegetables are required for a healthy diet. </vt:lpstr>
      <vt:lpstr>vehicle  </vt:lpstr>
      <vt:lpstr>The vehicle was sent skidding across the road. </vt:lpstr>
      <vt:lpstr>Nouns and adjectives into verbs – ate / ise</vt:lpstr>
      <vt:lpstr>Noun – person / place / thing</vt:lpstr>
      <vt:lpstr>pollinate  </vt:lpstr>
      <vt:lpstr>captivate </vt:lpstr>
      <vt:lpstr>activate </vt:lpstr>
      <vt:lpstr>Let’s Teach and Practise</vt:lpstr>
      <vt:lpstr>Antonyms and Synonyms</vt:lpstr>
      <vt:lpstr>synonyms – same meaning</vt:lpstr>
      <vt:lpstr>synonyms and antonyms of ‘loud’</vt:lpstr>
      <vt:lpstr>deafening </vt:lpstr>
      <vt:lpstr>piercing </vt:lpstr>
      <vt:lpstr>blaring </vt:lpstr>
      <vt:lpstr>deafening</vt:lpstr>
      <vt:lpstr>piercing</vt:lpstr>
      <vt:lpstr>blaring</vt:lpstr>
      <vt:lpstr>The music reached a deafening crescendo. </vt:lpstr>
      <vt:lpstr>She let out a piercing scream.</vt:lpstr>
      <vt:lpstr> The ambulance arrived outside, siren blaring. </vt:lpstr>
      <vt:lpstr>New CHALLENGE words.</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Let’s Practise and Apply.</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Write this sentence as I dictate it to you.</vt:lpstr>
      <vt:lpstr>All over the world, land that once had the privilege of being wild is now being used to cultivate food. </vt:lpstr>
      <vt:lpstr>PowerPoint Presentation</vt:lpstr>
      <vt:lpstr>PowerPoint Presentation</vt:lpstr>
      <vt:lpstr>Let’s Revisit and Review…</vt:lpstr>
      <vt:lpstr>Do you remember this challenge word?</vt:lpstr>
      <vt:lpstr>vegetable </vt:lpstr>
      <vt:lpstr>Fresh fruit and vegetables are required for a healthy diet. </vt:lpstr>
      <vt:lpstr>vehicle  </vt:lpstr>
      <vt:lpstr>The vehicle was sent skidding across the road. </vt:lpstr>
      <vt:lpstr>Nouns and adjectives into verbs – ate / ise</vt:lpstr>
      <vt:lpstr>Noun – person / place / thing</vt:lpstr>
      <vt:lpstr>motivate  </vt:lpstr>
      <vt:lpstr>communicate</vt:lpstr>
      <vt:lpstr>medicate </vt:lpstr>
      <vt:lpstr>Let’s Teach and Practise</vt:lpstr>
      <vt:lpstr>Antonyms and Synonyms</vt:lpstr>
      <vt:lpstr>synonyms – same meaning</vt:lpstr>
      <vt:lpstr>synonyms and antonyms of ‘loud’</vt:lpstr>
      <vt:lpstr>ear-piercing </vt:lpstr>
      <vt:lpstr>raucous </vt:lpstr>
      <vt:lpstr>ear-piercing</vt:lpstr>
      <vt:lpstr>raucous</vt:lpstr>
      <vt:lpstr>The alarm emits an ear-piercing screech. </vt:lpstr>
      <vt:lpstr>Raucous youths were outside the school causing a nuisance. </vt:lpstr>
      <vt:lpstr>New CHALLENGE words.</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Let’s Practise and Apply.</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Write this sentence as I dictate it to you.</vt:lpstr>
      <vt:lpstr>Vast areas of tropical rainforests are being cleared to make room for plantations to grow foods like palm oil and soya beans for the profession of farmers. </vt:lpstr>
      <vt:lpstr>PowerPoint Presentation</vt:lpstr>
      <vt:lpstr>PowerPoint Presentation</vt:lpstr>
      <vt:lpstr>Let’s Revisit and Review…</vt:lpstr>
      <vt:lpstr>Do you remember this challenge word?</vt:lpstr>
      <vt:lpstr>vegetable </vt:lpstr>
      <vt:lpstr>Fresh fruit and vegetables are required for a healthy diet. </vt:lpstr>
      <vt:lpstr>vehicle  </vt:lpstr>
      <vt:lpstr>The vehicle was sent skidding across the road. </vt:lpstr>
      <vt:lpstr>Nouns and adjectives into verbs – ate / ise</vt:lpstr>
      <vt:lpstr>Noun – person / place / thing</vt:lpstr>
      <vt:lpstr>criticise  </vt:lpstr>
      <vt:lpstr>advertise </vt:lpstr>
      <vt:lpstr>capitalise </vt:lpstr>
      <vt:lpstr>Let’s Teach and Practise</vt:lpstr>
      <vt:lpstr>Antonyms and Synonyms</vt:lpstr>
      <vt:lpstr>synonyms – same meaning</vt:lpstr>
      <vt:lpstr>synonyms and antonyms of ‘loud’</vt:lpstr>
      <vt:lpstr>silent</vt:lpstr>
      <vt:lpstr>tranquil</vt:lpstr>
      <vt:lpstr>inaudible</vt:lpstr>
      <vt:lpstr>silent</vt:lpstr>
      <vt:lpstr>tranquil</vt:lpstr>
      <vt:lpstr>inaudible</vt:lpstr>
      <vt:lpstr>The wood was still and silent.</vt:lpstr>
      <vt:lpstr>Her tranquil speech settled my nerves.</vt:lpstr>
      <vt:lpstr> Inaudible pulses of high-frequency sound can be played for dogs to hear. </vt:lpstr>
      <vt:lpstr>New CHALLENGE words.</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Let’s Practise and Apply.</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Write this sentence as I dictate it to you.</vt:lpstr>
      <vt:lpstr>Tranquil rainforests are very important. </vt:lpstr>
      <vt:lpstr>PowerPoint Presentation</vt:lpstr>
      <vt:lpstr>PowerPoint Presentation</vt:lpstr>
      <vt:lpstr>Let’s Revisit and Review…</vt:lpstr>
      <vt:lpstr>Do you remember this challenge word?</vt:lpstr>
      <vt:lpstr>vegetable </vt:lpstr>
      <vt:lpstr>Fresh fruit and vegetables are required for a healthy diet. </vt:lpstr>
      <vt:lpstr>vehicle  </vt:lpstr>
      <vt:lpstr>The vehicle was sent skidding across the road. </vt:lpstr>
      <vt:lpstr>Nouns and adjectives into verbs – ate / ise</vt:lpstr>
      <vt:lpstr>Noun – person / place / thing</vt:lpstr>
      <vt:lpstr>finalise  </vt:lpstr>
      <vt:lpstr>equalise </vt:lpstr>
      <vt:lpstr>fertilise </vt:lpstr>
      <vt:lpstr>Let’s Teach and Practise</vt:lpstr>
      <vt:lpstr>Antonyms and Synonyms</vt:lpstr>
      <vt:lpstr>synonyms – same meaning</vt:lpstr>
      <vt:lpstr>synonyms and antonyms of ‘loud’</vt:lpstr>
      <vt:lpstr>unobtrusive</vt:lpstr>
      <vt:lpstr>peaceful</vt:lpstr>
      <vt:lpstr>unobtrusive</vt:lpstr>
      <vt:lpstr>peaceful</vt:lpstr>
      <vt:lpstr>The bell was unobtrusive and efficient.</vt:lpstr>
      <vt:lpstr>Everything was so quiet and peaceful in the early morning. </vt:lpstr>
      <vt:lpstr>New CHALLENGE words.</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Let’s Practise and Apply.</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All over the world, land that once had the privilege of being wild is now being used to cultivate food.  Vast areas of tropical rainforests are being cleared to make room for plantations to grow foods like palm oil and soya beans for the profession of farmers.  Tranquil rainforests are very important.  They are home to around half of the world’s plant and animal species, which depend on them for life.  The peaceful forests are vital in other ways too – they produce oxygen for us to breathe, they circulate water around the planet, and their roots help to bind soil and protect it from blowing and washing away in the wind and rain. </vt:lpstr>
      <vt:lpstr>Write this sentence as I dictate it to you.</vt:lpstr>
      <vt:lpstr>The peaceful forests are vital in other ways too. </vt:lpstr>
      <vt:lpstr>PowerPoint Presentation</vt:lpstr>
      <vt:lpstr>PowerPoint Presentation</vt:lpstr>
      <vt:lpstr>Old challenge words…</vt:lpstr>
      <vt:lpstr>vegetable</vt:lpstr>
      <vt:lpstr>vehicle</vt:lpstr>
      <vt:lpstr>Old spelling rule words…</vt:lpstr>
      <vt:lpstr>pollinate</vt:lpstr>
      <vt:lpstr>captivate </vt:lpstr>
      <vt:lpstr>activate</vt:lpstr>
      <vt:lpstr>motivate</vt:lpstr>
      <vt:lpstr>communicate</vt:lpstr>
      <vt:lpstr>medicate</vt:lpstr>
      <vt:lpstr>criticise </vt:lpstr>
      <vt:lpstr>advertise</vt:lpstr>
      <vt:lpstr>capitalise</vt:lpstr>
      <vt:lpstr>finalise</vt:lpstr>
      <vt:lpstr>equalise</vt:lpstr>
      <vt:lpstr>fertilise</vt:lpstr>
      <vt:lpstr>New spelling rule words…</vt:lpstr>
      <vt:lpstr>deafening</vt:lpstr>
      <vt:lpstr>piercing</vt:lpstr>
      <vt:lpstr>blaring</vt:lpstr>
      <vt:lpstr>ear-piercing</vt:lpstr>
      <vt:lpstr>raucous</vt:lpstr>
      <vt:lpstr>silent</vt:lpstr>
      <vt:lpstr>tranquil</vt:lpstr>
      <vt:lpstr>inaudible</vt:lpstr>
      <vt:lpstr>unobtrusive</vt:lpstr>
      <vt:lpstr>peaceful</vt:lpstr>
      <vt:lpstr>New challenge words…</vt:lpstr>
      <vt:lpstr>privilege</vt:lpstr>
      <vt:lpstr>profession</vt:lpstr>
      <vt:lpstr>programme</vt:lpstr>
      <vt:lpstr>pronunciation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2023-04-04T11:53:54Z</dcterms:modified>
</cp:coreProperties>
</file>