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2"/>
  </p:notesMasterIdLst>
  <p:sldIdLst>
    <p:sldId id="256" r:id="rId2"/>
    <p:sldId id="322" r:id="rId3"/>
    <p:sldId id="604" r:id="rId4"/>
    <p:sldId id="258" r:id="rId5"/>
    <p:sldId id="333" r:id="rId6"/>
    <p:sldId id="2127" r:id="rId7"/>
    <p:sldId id="2128" r:id="rId8"/>
    <p:sldId id="2129" r:id="rId9"/>
    <p:sldId id="2130" r:id="rId10"/>
    <p:sldId id="2122" r:id="rId11"/>
    <p:sldId id="2123" r:id="rId12"/>
    <p:sldId id="2124" r:id="rId13"/>
    <p:sldId id="2125" r:id="rId14"/>
    <p:sldId id="2126" r:id="rId15"/>
    <p:sldId id="267" r:id="rId16"/>
    <p:sldId id="1452" r:id="rId17"/>
    <p:sldId id="1453" r:id="rId18"/>
    <p:sldId id="1897" r:id="rId19"/>
    <p:sldId id="1456" r:id="rId20"/>
    <p:sldId id="2132" r:id="rId21"/>
    <p:sldId id="2131" r:id="rId22"/>
    <p:sldId id="1466" r:id="rId23"/>
    <p:sldId id="2134" r:id="rId24"/>
    <p:sldId id="2133" r:id="rId25"/>
    <p:sldId id="1473" r:id="rId26"/>
    <p:sldId id="1501" r:id="rId27"/>
    <p:sldId id="1502" r:id="rId28"/>
    <p:sldId id="1482" r:id="rId29"/>
    <p:sldId id="1485" r:id="rId30"/>
    <p:sldId id="1505" r:id="rId31"/>
    <p:sldId id="1504" r:id="rId32"/>
    <p:sldId id="1506" r:id="rId33"/>
    <p:sldId id="2135" r:id="rId34"/>
    <p:sldId id="2136" r:id="rId35"/>
    <p:sldId id="304" r:id="rId36"/>
    <p:sldId id="1767" r:id="rId37"/>
    <p:sldId id="2137" r:id="rId38"/>
    <p:sldId id="331" r:id="rId39"/>
    <p:sldId id="332" r:id="rId40"/>
    <p:sldId id="323" r:id="rId41"/>
    <p:sldId id="2158" r:id="rId42"/>
    <p:sldId id="2159" r:id="rId43"/>
    <p:sldId id="2160" r:id="rId44"/>
    <p:sldId id="2161" r:id="rId45"/>
    <p:sldId id="2162" r:id="rId46"/>
    <p:sldId id="2163" r:id="rId47"/>
    <p:sldId id="2164" r:id="rId48"/>
    <p:sldId id="2165" r:id="rId49"/>
    <p:sldId id="2166" r:id="rId50"/>
    <p:sldId id="2039" r:id="rId51"/>
    <p:sldId id="2040" r:id="rId52"/>
    <p:sldId id="2041" r:id="rId53"/>
    <p:sldId id="2170" r:id="rId54"/>
    <p:sldId id="2171" r:id="rId55"/>
    <p:sldId id="2172" r:id="rId56"/>
    <p:sldId id="2173" r:id="rId57"/>
    <p:sldId id="2174" r:id="rId58"/>
    <p:sldId id="2175" r:id="rId59"/>
    <p:sldId id="2177" r:id="rId60"/>
    <p:sldId id="2178" r:id="rId61"/>
    <p:sldId id="2180" r:id="rId62"/>
    <p:sldId id="2181" r:id="rId63"/>
    <p:sldId id="2183" r:id="rId64"/>
    <p:sldId id="2184" r:id="rId65"/>
    <p:sldId id="2185" r:id="rId66"/>
    <p:sldId id="2186" r:id="rId67"/>
    <p:sldId id="2187" r:id="rId68"/>
    <p:sldId id="2188" r:id="rId69"/>
    <p:sldId id="2189" r:id="rId70"/>
    <p:sldId id="2190" r:id="rId71"/>
    <p:sldId id="2191" r:id="rId72"/>
    <p:sldId id="2192" r:id="rId73"/>
    <p:sldId id="2193" r:id="rId74"/>
    <p:sldId id="2194" r:id="rId75"/>
    <p:sldId id="2138" r:id="rId76"/>
    <p:sldId id="2195" r:id="rId77"/>
    <p:sldId id="2196" r:id="rId78"/>
    <p:sldId id="2197" r:id="rId79"/>
    <p:sldId id="2198" r:id="rId80"/>
    <p:sldId id="2199" r:id="rId81"/>
    <p:sldId id="2200" r:id="rId82"/>
    <p:sldId id="2201" r:id="rId83"/>
    <p:sldId id="2202" r:id="rId84"/>
    <p:sldId id="2203" r:id="rId85"/>
    <p:sldId id="2071" r:id="rId86"/>
    <p:sldId id="2072" r:id="rId87"/>
    <p:sldId id="2073" r:id="rId88"/>
    <p:sldId id="2207" r:id="rId89"/>
    <p:sldId id="2208" r:id="rId90"/>
    <p:sldId id="2209" r:id="rId91"/>
    <p:sldId id="2210" r:id="rId92"/>
    <p:sldId id="2211" r:id="rId93"/>
    <p:sldId id="2272" r:id="rId94"/>
    <p:sldId id="2271" r:id="rId95"/>
    <p:sldId id="2214" r:id="rId96"/>
    <p:sldId id="2270" r:id="rId97"/>
    <p:sldId id="2269" r:id="rId98"/>
    <p:sldId id="2217" r:id="rId99"/>
    <p:sldId id="2218" r:id="rId100"/>
    <p:sldId id="2219" r:id="rId101"/>
    <p:sldId id="2220" r:id="rId102"/>
    <p:sldId id="2221" r:id="rId103"/>
    <p:sldId id="2222" r:id="rId104"/>
    <p:sldId id="2223" r:id="rId105"/>
    <p:sldId id="2224" r:id="rId106"/>
    <p:sldId id="2225" r:id="rId107"/>
    <p:sldId id="2226" r:id="rId108"/>
    <p:sldId id="2227" r:id="rId109"/>
    <p:sldId id="2228" r:id="rId110"/>
    <p:sldId id="2229" r:id="rId111"/>
    <p:sldId id="2230" r:id="rId112"/>
    <p:sldId id="2231" r:id="rId113"/>
    <p:sldId id="2139" r:id="rId114"/>
    <p:sldId id="2232" r:id="rId115"/>
    <p:sldId id="2233" r:id="rId116"/>
    <p:sldId id="2234" r:id="rId117"/>
    <p:sldId id="2235" r:id="rId118"/>
    <p:sldId id="2236" r:id="rId119"/>
    <p:sldId id="2237" r:id="rId120"/>
    <p:sldId id="2238" r:id="rId121"/>
    <p:sldId id="2239" r:id="rId122"/>
    <p:sldId id="2240" r:id="rId123"/>
    <p:sldId id="2103" r:id="rId124"/>
    <p:sldId id="2104" r:id="rId125"/>
    <p:sldId id="2105" r:id="rId126"/>
    <p:sldId id="2244" r:id="rId127"/>
    <p:sldId id="2245" r:id="rId128"/>
    <p:sldId id="2246" r:id="rId129"/>
    <p:sldId id="2247" r:id="rId130"/>
    <p:sldId id="2273" r:id="rId131"/>
    <p:sldId id="2274" r:id="rId132"/>
    <p:sldId id="2275" r:id="rId133"/>
    <p:sldId id="2276" r:id="rId134"/>
    <p:sldId id="2254" r:id="rId135"/>
    <p:sldId id="2255" r:id="rId136"/>
    <p:sldId id="2257" r:id="rId137"/>
    <p:sldId id="2258" r:id="rId138"/>
    <p:sldId id="2259" r:id="rId139"/>
    <p:sldId id="2260" r:id="rId140"/>
    <p:sldId id="2261" r:id="rId141"/>
    <p:sldId id="2262" r:id="rId142"/>
    <p:sldId id="2263" r:id="rId143"/>
    <p:sldId id="2264" r:id="rId144"/>
    <p:sldId id="2265" r:id="rId145"/>
    <p:sldId id="2266" r:id="rId146"/>
    <p:sldId id="2267" r:id="rId147"/>
    <p:sldId id="2268" r:id="rId148"/>
    <p:sldId id="328" r:id="rId149"/>
    <p:sldId id="1509" r:id="rId150"/>
    <p:sldId id="595" r:id="rId151"/>
    <p:sldId id="2153" r:id="rId152"/>
    <p:sldId id="2154" r:id="rId153"/>
    <p:sldId id="596" r:id="rId154"/>
    <p:sldId id="2140" r:id="rId155"/>
    <p:sldId id="2141" r:id="rId156"/>
    <p:sldId id="2142" r:id="rId157"/>
    <p:sldId id="2143" r:id="rId158"/>
    <p:sldId id="2144" r:id="rId159"/>
    <p:sldId id="2145" r:id="rId160"/>
    <p:sldId id="2146" r:id="rId161"/>
    <p:sldId id="2147" r:id="rId162"/>
    <p:sldId id="2148" r:id="rId163"/>
    <p:sldId id="2149" r:id="rId164"/>
    <p:sldId id="2150" r:id="rId165"/>
    <p:sldId id="2151" r:id="rId166"/>
    <p:sldId id="594" r:id="rId167"/>
    <p:sldId id="558" r:id="rId168"/>
    <p:sldId id="555" r:id="rId169"/>
    <p:sldId id="559" r:id="rId170"/>
    <p:sldId id="566" r:id="rId171"/>
    <p:sldId id="567" r:id="rId172"/>
    <p:sldId id="568" r:id="rId173"/>
    <p:sldId id="573" r:id="rId174"/>
    <p:sldId id="574" r:id="rId175"/>
    <p:sldId id="575" r:id="rId176"/>
    <p:sldId id="580" r:id="rId177"/>
    <p:sldId id="560" r:id="rId178"/>
    <p:sldId id="593" r:id="rId179"/>
    <p:sldId id="561" r:id="rId180"/>
    <p:sldId id="2155" r:id="rId181"/>
    <p:sldId id="550" r:id="rId182"/>
    <p:sldId id="597" r:id="rId183"/>
    <p:sldId id="583" r:id="rId184"/>
    <p:sldId id="1194" r:id="rId185"/>
    <p:sldId id="1631" r:id="rId186"/>
    <p:sldId id="2156" r:id="rId187"/>
    <p:sldId id="590" r:id="rId188"/>
    <p:sldId id="591" r:id="rId189"/>
    <p:sldId id="2157" r:id="rId190"/>
    <p:sldId id="598" r:id="rId191"/>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97FA73-B8F9-4D61-81F9-97203B2D153A}" v="360" dt="2023-04-04T12:08:47.3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notesMaster" Target="notesMasters/notesMaster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presProps" Target="presProps.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theme" Target="theme/theme1.xml"/><Relationship Id="rId190" Type="http://schemas.openxmlformats.org/officeDocument/2006/relationships/slide" Target="slides/slide189.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tableStyles" Target="tableStyles.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microsoft.com/office/2016/11/relationships/changesInfo" Target="changesInfos/changesInfo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microsoft.com/office/2015/10/relationships/revisionInfo" Target="revisionInfo.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9497FA73-B8F9-4D61-81F9-97203B2D153A}"/>
    <pc:docChg chg="custSel addSld delSld modSld sldOrd">
      <pc:chgData name="Kelly Stokes" userId="3e5c5154-569e-4d81-aa91-4f91841cdfa9" providerId="ADAL" clId="{9497FA73-B8F9-4D61-81F9-97203B2D153A}" dt="2023-04-04T12:08:52.206" v="722" actId="27636"/>
      <pc:docMkLst>
        <pc:docMk/>
      </pc:docMkLst>
      <pc:sldChg chg="modSp mod">
        <pc:chgData name="Kelly Stokes" userId="3e5c5154-569e-4d81-aa91-4f91841cdfa9" providerId="ADAL" clId="{9497FA73-B8F9-4D61-81F9-97203B2D153A}" dt="2023-04-04T10:30:04.905" v="13" actId="20577"/>
        <pc:sldMkLst>
          <pc:docMk/>
          <pc:sldMk cId="3945579917" sldId="256"/>
        </pc:sldMkLst>
        <pc:spChg chg="mod">
          <ac:chgData name="Kelly Stokes" userId="3e5c5154-569e-4d81-aa91-4f91841cdfa9" providerId="ADAL" clId="{9497FA73-B8F9-4D61-81F9-97203B2D153A}" dt="2023-04-04T10:30:04.905" v="13" actId="20577"/>
          <ac:spMkLst>
            <pc:docMk/>
            <pc:sldMk cId="3945579917" sldId="256"/>
            <ac:spMk id="3" creationId="{9B667196-C5B4-45FC-B5E8-3B190D7A595C}"/>
          </ac:spMkLst>
        </pc:spChg>
      </pc:sldChg>
      <pc:sldChg chg="modSp mod">
        <pc:chgData name="Kelly Stokes" userId="3e5c5154-569e-4d81-aa91-4f91841cdfa9" providerId="ADAL" clId="{9497FA73-B8F9-4D61-81F9-97203B2D153A}" dt="2023-04-04T10:30:09.677" v="21" actId="20577"/>
        <pc:sldMkLst>
          <pc:docMk/>
          <pc:sldMk cId="864376776" sldId="322"/>
        </pc:sldMkLst>
        <pc:spChg chg="mod">
          <ac:chgData name="Kelly Stokes" userId="3e5c5154-569e-4d81-aa91-4f91841cdfa9" providerId="ADAL" clId="{9497FA73-B8F9-4D61-81F9-97203B2D153A}" dt="2023-04-04T10:30:09.677" v="21" actId="20577"/>
          <ac:spMkLst>
            <pc:docMk/>
            <pc:sldMk cId="864376776" sldId="322"/>
            <ac:spMk id="2" creationId="{02FB8773-AD3E-2543-510F-CEE32E75C793}"/>
          </ac:spMkLst>
        </pc:spChg>
      </pc:sldChg>
      <pc:sldChg chg="modSp mod">
        <pc:chgData name="Kelly Stokes" userId="3e5c5154-569e-4d81-aa91-4f91841cdfa9" providerId="ADAL" clId="{9497FA73-B8F9-4D61-81F9-97203B2D153A}" dt="2023-04-04T10:43:10.188" v="231" actId="20577"/>
        <pc:sldMkLst>
          <pc:docMk/>
          <pc:sldMk cId="3634764576" sldId="323"/>
        </pc:sldMkLst>
        <pc:spChg chg="mod">
          <ac:chgData name="Kelly Stokes" userId="3e5c5154-569e-4d81-aa91-4f91841cdfa9" providerId="ADAL" clId="{9497FA73-B8F9-4D61-81F9-97203B2D153A}" dt="2023-04-04T10:43:10.188" v="231" actId="20577"/>
          <ac:spMkLst>
            <pc:docMk/>
            <pc:sldMk cId="3634764576" sldId="323"/>
            <ac:spMk id="2" creationId="{02FB8773-AD3E-2543-510F-CEE32E75C793}"/>
          </ac:spMkLst>
        </pc:spChg>
      </pc:sldChg>
      <pc:sldChg chg="modSp mod">
        <pc:chgData name="Kelly Stokes" userId="3e5c5154-569e-4d81-aa91-4f91841cdfa9" providerId="ADAL" clId="{9497FA73-B8F9-4D61-81F9-97203B2D153A}" dt="2023-04-04T10:43:49.508" v="253" actId="20577"/>
        <pc:sldMkLst>
          <pc:docMk/>
          <pc:sldMk cId="4214164962" sldId="328"/>
        </pc:sldMkLst>
        <pc:spChg chg="mod">
          <ac:chgData name="Kelly Stokes" userId="3e5c5154-569e-4d81-aa91-4f91841cdfa9" providerId="ADAL" clId="{9497FA73-B8F9-4D61-81F9-97203B2D153A}" dt="2023-04-04T10:43:49.508" v="253" actId="20577"/>
          <ac:spMkLst>
            <pc:docMk/>
            <pc:sldMk cId="4214164962" sldId="328"/>
            <ac:spMk id="2" creationId="{02FB8773-AD3E-2543-510F-CEE32E75C793}"/>
          </ac:spMkLst>
        </pc:spChg>
      </pc:sldChg>
      <pc:sldChg chg="modNotesTx">
        <pc:chgData name="Kelly Stokes" userId="3e5c5154-569e-4d81-aa91-4f91841cdfa9" providerId="ADAL" clId="{9497FA73-B8F9-4D61-81F9-97203B2D153A}" dt="2023-04-04T10:43:01.104" v="222"/>
        <pc:sldMkLst>
          <pc:docMk/>
          <pc:sldMk cId="2534233594" sldId="331"/>
        </pc:sldMkLst>
      </pc:sldChg>
      <pc:sldChg chg="modSp mod">
        <pc:chgData name="Kelly Stokes" userId="3e5c5154-569e-4d81-aa91-4f91841cdfa9" providerId="ADAL" clId="{9497FA73-B8F9-4D61-81F9-97203B2D153A}" dt="2023-04-04T10:43:05.157" v="223"/>
        <pc:sldMkLst>
          <pc:docMk/>
          <pc:sldMk cId="958288502" sldId="332"/>
        </pc:sldMkLst>
        <pc:spChg chg="mod">
          <ac:chgData name="Kelly Stokes" userId="3e5c5154-569e-4d81-aa91-4f91841cdfa9" providerId="ADAL" clId="{9497FA73-B8F9-4D61-81F9-97203B2D153A}" dt="2023-04-04T10:43:05.157" v="223"/>
          <ac:spMkLst>
            <pc:docMk/>
            <pc:sldMk cId="958288502" sldId="332"/>
            <ac:spMk id="2" creationId="{77E26784-A357-92CE-B6B1-8F248D3D6650}"/>
          </ac:spMkLst>
        </pc:spChg>
      </pc:sldChg>
      <pc:sldChg chg="modNotesTx">
        <pc:chgData name="Kelly Stokes" userId="3e5c5154-569e-4d81-aa91-4f91841cdfa9" providerId="ADAL" clId="{9497FA73-B8F9-4D61-81F9-97203B2D153A}" dt="2023-04-04T10:55:50.189" v="368"/>
        <pc:sldMkLst>
          <pc:docMk/>
          <pc:sldMk cId="3625788919" sldId="550"/>
        </pc:sldMkLst>
      </pc:sldChg>
      <pc:sldChg chg="modSp mod">
        <pc:chgData name="Kelly Stokes" userId="3e5c5154-569e-4d81-aa91-4f91841cdfa9" providerId="ADAL" clId="{9497FA73-B8F9-4D61-81F9-97203B2D153A}" dt="2023-04-04T10:54:14.536" v="274" actId="20577"/>
        <pc:sldMkLst>
          <pc:docMk/>
          <pc:sldMk cId="4213858259" sldId="555"/>
        </pc:sldMkLst>
        <pc:spChg chg="mod">
          <ac:chgData name="Kelly Stokes" userId="3e5c5154-569e-4d81-aa91-4f91841cdfa9" providerId="ADAL" clId="{9497FA73-B8F9-4D61-81F9-97203B2D153A}" dt="2023-04-04T10:54:14.536" v="274" actId="20577"/>
          <ac:spMkLst>
            <pc:docMk/>
            <pc:sldMk cId="4213858259" sldId="555"/>
            <ac:spMk id="2" creationId="{52DA34BA-82FC-47C5-BCE1-BB65E08B92A1}"/>
          </ac:spMkLst>
        </pc:spChg>
      </pc:sldChg>
      <pc:sldChg chg="modSp mod">
        <pc:chgData name="Kelly Stokes" userId="3e5c5154-569e-4d81-aa91-4f91841cdfa9" providerId="ADAL" clId="{9497FA73-B8F9-4D61-81F9-97203B2D153A}" dt="2023-04-04T10:54:08.469" v="267" actId="20577"/>
        <pc:sldMkLst>
          <pc:docMk/>
          <pc:sldMk cId="1413045715" sldId="558"/>
        </pc:sldMkLst>
        <pc:spChg chg="mod">
          <ac:chgData name="Kelly Stokes" userId="3e5c5154-569e-4d81-aa91-4f91841cdfa9" providerId="ADAL" clId="{9497FA73-B8F9-4D61-81F9-97203B2D153A}" dt="2023-04-04T10:54:08.469" v="267" actId="20577"/>
          <ac:spMkLst>
            <pc:docMk/>
            <pc:sldMk cId="1413045715" sldId="558"/>
            <ac:spMk id="2" creationId="{52DA34BA-82FC-47C5-BCE1-BB65E08B92A1}"/>
          </ac:spMkLst>
        </pc:spChg>
      </pc:sldChg>
      <pc:sldChg chg="modSp mod">
        <pc:chgData name="Kelly Stokes" userId="3e5c5154-569e-4d81-aa91-4f91841cdfa9" providerId="ADAL" clId="{9497FA73-B8F9-4D61-81F9-97203B2D153A}" dt="2023-04-04T10:54:21.494" v="282" actId="20577"/>
        <pc:sldMkLst>
          <pc:docMk/>
          <pc:sldMk cId="2938272345" sldId="559"/>
        </pc:sldMkLst>
        <pc:spChg chg="mod">
          <ac:chgData name="Kelly Stokes" userId="3e5c5154-569e-4d81-aa91-4f91841cdfa9" providerId="ADAL" clId="{9497FA73-B8F9-4D61-81F9-97203B2D153A}" dt="2023-04-04T10:54:21.494" v="282" actId="20577"/>
          <ac:spMkLst>
            <pc:docMk/>
            <pc:sldMk cId="2938272345" sldId="559"/>
            <ac:spMk id="2" creationId="{52DA34BA-82FC-47C5-BCE1-BB65E08B92A1}"/>
          </ac:spMkLst>
        </pc:spChg>
      </pc:sldChg>
      <pc:sldChg chg="modSp mod">
        <pc:chgData name="Kelly Stokes" userId="3e5c5154-569e-4d81-aa91-4f91841cdfa9" providerId="ADAL" clId="{9497FA73-B8F9-4D61-81F9-97203B2D153A}" dt="2023-04-04T10:55:27.188" v="357" actId="20577"/>
        <pc:sldMkLst>
          <pc:docMk/>
          <pc:sldMk cId="2844813666" sldId="561"/>
        </pc:sldMkLst>
        <pc:spChg chg="mod">
          <ac:chgData name="Kelly Stokes" userId="3e5c5154-569e-4d81-aa91-4f91841cdfa9" providerId="ADAL" clId="{9497FA73-B8F9-4D61-81F9-97203B2D153A}" dt="2023-04-04T10:55:27.188" v="357" actId="20577"/>
          <ac:spMkLst>
            <pc:docMk/>
            <pc:sldMk cId="2844813666" sldId="561"/>
            <ac:spMk id="2" creationId="{52DA34BA-82FC-47C5-BCE1-BB65E08B92A1}"/>
          </ac:spMkLst>
        </pc:spChg>
      </pc:sldChg>
      <pc:sldChg chg="modSp mod">
        <pc:chgData name="Kelly Stokes" userId="3e5c5154-569e-4d81-aa91-4f91841cdfa9" providerId="ADAL" clId="{9497FA73-B8F9-4D61-81F9-97203B2D153A}" dt="2023-04-04T10:54:31.605" v="300" actId="20577"/>
        <pc:sldMkLst>
          <pc:docMk/>
          <pc:sldMk cId="2824879269" sldId="566"/>
        </pc:sldMkLst>
        <pc:spChg chg="mod">
          <ac:chgData name="Kelly Stokes" userId="3e5c5154-569e-4d81-aa91-4f91841cdfa9" providerId="ADAL" clId="{9497FA73-B8F9-4D61-81F9-97203B2D153A}" dt="2023-04-04T10:54:31.605" v="300" actId="20577"/>
          <ac:spMkLst>
            <pc:docMk/>
            <pc:sldMk cId="2824879269" sldId="566"/>
            <ac:spMk id="2" creationId="{52DA34BA-82FC-47C5-BCE1-BB65E08B92A1}"/>
          </ac:spMkLst>
        </pc:spChg>
      </pc:sldChg>
      <pc:sldChg chg="modSp mod">
        <pc:chgData name="Kelly Stokes" userId="3e5c5154-569e-4d81-aa91-4f91841cdfa9" providerId="ADAL" clId="{9497FA73-B8F9-4D61-81F9-97203B2D153A}" dt="2023-04-04T10:54:37.860" v="310" actId="20577"/>
        <pc:sldMkLst>
          <pc:docMk/>
          <pc:sldMk cId="805782854" sldId="567"/>
        </pc:sldMkLst>
        <pc:spChg chg="mod">
          <ac:chgData name="Kelly Stokes" userId="3e5c5154-569e-4d81-aa91-4f91841cdfa9" providerId="ADAL" clId="{9497FA73-B8F9-4D61-81F9-97203B2D153A}" dt="2023-04-04T10:54:37.860" v="310" actId="20577"/>
          <ac:spMkLst>
            <pc:docMk/>
            <pc:sldMk cId="805782854" sldId="567"/>
            <ac:spMk id="2" creationId="{52DA34BA-82FC-47C5-BCE1-BB65E08B92A1}"/>
          </ac:spMkLst>
        </pc:spChg>
      </pc:sldChg>
      <pc:sldChg chg="modSp mod">
        <pc:chgData name="Kelly Stokes" userId="3e5c5154-569e-4d81-aa91-4f91841cdfa9" providerId="ADAL" clId="{9497FA73-B8F9-4D61-81F9-97203B2D153A}" dt="2023-04-04T10:54:46.562" v="316" actId="20577"/>
        <pc:sldMkLst>
          <pc:docMk/>
          <pc:sldMk cId="2306067830" sldId="568"/>
        </pc:sldMkLst>
        <pc:spChg chg="mod">
          <ac:chgData name="Kelly Stokes" userId="3e5c5154-569e-4d81-aa91-4f91841cdfa9" providerId="ADAL" clId="{9497FA73-B8F9-4D61-81F9-97203B2D153A}" dt="2023-04-04T10:54:46.562" v="316" actId="20577"/>
          <ac:spMkLst>
            <pc:docMk/>
            <pc:sldMk cId="2306067830" sldId="568"/>
            <ac:spMk id="2" creationId="{52DA34BA-82FC-47C5-BCE1-BB65E08B92A1}"/>
          </ac:spMkLst>
        </pc:spChg>
      </pc:sldChg>
      <pc:sldChg chg="modSp mod">
        <pc:chgData name="Kelly Stokes" userId="3e5c5154-569e-4d81-aa91-4f91841cdfa9" providerId="ADAL" clId="{9497FA73-B8F9-4D61-81F9-97203B2D153A}" dt="2023-04-04T10:54:50.449" v="322" actId="20577"/>
        <pc:sldMkLst>
          <pc:docMk/>
          <pc:sldMk cId="2792669322" sldId="573"/>
        </pc:sldMkLst>
        <pc:spChg chg="mod">
          <ac:chgData name="Kelly Stokes" userId="3e5c5154-569e-4d81-aa91-4f91841cdfa9" providerId="ADAL" clId="{9497FA73-B8F9-4D61-81F9-97203B2D153A}" dt="2023-04-04T10:54:50.449" v="322" actId="20577"/>
          <ac:spMkLst>
            <pc:docMk/>
            <pc:sldMk cId="2792669322" sldId="573"/>
            <ac:spMk id="2" creationId="{52DA34BA-82FC-47C5-BCE1-BB65E08B92A1}"/>
          </ac:spMkLst>
        </pc:spChg>
      </pc:sldChg>
      <pc:sldChg chg="modSp mod">
        <pc:chgData name="Kelly Stokes" userId="3e5c5154-569e-4d81-aa91-4f91841cdfa9" providerId="ADAL" clId="{9497FA73-B8F9-4D61-81F9-97203B2D153A}" dt="2023-04-04T10:54:56.143" v="330" actId="20577"/>
        <pc:sldMkLst>
          <pc:docMk/>
          <pc:sldMk cId="1378953568" sldId="574"/>
        </pc:sldMkLst>
        <pc:spChg chg="mod">
          <ac:chgData name="Kelly Stokes" userId="3e5c5154-569e-4d81-aa91-4f91841cdfa9" providerId="ADAL" clId="{9497FA73-B8F9-4D61-81F9-97203B2D153A}" dt="2023-04-04T10:54:56.143" v="330" actId="20577"/>
          <ac:spMkLst>
            <pc:docMk/>
            <pc:sldMk cId="1378953568" sldId="574"/>
            <ac:spMk id="2" creationId="{52DA34BA-82FC-47C5-BCE1-BB65E08B92A1}"/>
          </ac:spMkLst>
        </pc:spChg>
      </pc:sldChg>
      <pc:sldChg chg="modSp mod">
        <pc:chgData name="Kelly Stokes" userId="3e5c5154-569e-4d81-aa91-4f91841cdfa9" providerId="ADAL" clId="{9497FA73-B8F9-4D61-81F9-97203B2D153A}" dt="2023-04-04T10:55:05.232" v="336" actId="20577"/>
        <pc:sldMkLst>
          <pc:docMk/>
          <pc:sldMk cId="3670349578" sldId="575"/>
        </pc:sldMkLst>
        <pc:spChg chg="mod">
          <ac:chgData name="Kelly Stokes" userId="3e5c5154-569e-4d81-aa91-4f91841cdfa9" providerId="ADAL" clId="{9497FA73-B8F9-4D61-81F9-97203B2D153A}" dt="2023-04-04T10:55:05.232" v="336" actId="20577"/>
          <ac:spMkLst>
            <pc:docMk/>
            <pc:sldMk cId="3670349578" sldId="575"/>
            <ac:spMk id="2" creationId="{52DA34BA-82FC-47C5-BCE1-BB65E08B92A1}"/>
          </ac:spMkLst>
        </pc:spChg>
      </pc:sldChg>
      <pc:sldChg chg="modSp mod">
        <pc:chgData name="Kelly Stokes" userId="3e5c5154-569e-4d81-aa91-4f91841cdfa9" providerId="ADAL" clId="{9497FA73-B8F9-4D61-81F9-97203B2D153A}" dt="2023-04-04T10:55:09.336" v="342" actId="20577"/>
        <pc:sldMkLst>
          <pc:docMk/>
          <pc:sldMk cId="1304861550" sldId="580"/>
        </pc:sldMkLst>
        <pc:spChg chg="mod">
          <ac:chgData name="Kelly Stokes" userId="3e5c5154-569e-4d81-aa91-4f91841cdfa9" providerId="ADAL" clId="{9497FA73-B8F9-4D61-81F9-97203B2D153A}" dt="2023-04-04T10:55:09.336" v="342" actId="20577"/>
          <ac:spMkLst>
            <pc:docMk/>
            <pc:sldMk cId="1304861550" sldId="580"/>
            <ac:spMk id="2" creationId="{52DA34BA-82FC-47C5-BCE1-BB65E08B92A1}"/>
          </ac:spMkLst>
        </pc:spChg>
      </pc:sldChg>
      <pc:sldChg chg="del">
        <pc:chgData name="Kelly Stokes" userId="3e5c5154-569e-4d81-aa91-4f91841cdfa9" providerId="ADAL" clId="{9497FA73-B8F9-4D61-81F9-97203B2D153A}" dt="2023-04-04T10:55:13.888" v="343" actId="2696"/>
        <pc:sldMkLst>
          <pc:docMk/>
          <pc:sldMk cId="3759821407" sldId="581"/>
        </pc:sldMkLst>
      </pc:sldChg>
      <pc:sldChg chg="del">
        <pc:chgData name="Kelly Stokes" userId="3e5c5154-569e-4d81-aa91-4f91841cdfa9" providerId="ADAL" clId="{9497FA73-B8F9-4D61-81F9-97203B2D153A}" dt="2023-04-04T10:55:13.888" v="343" actId="2696"/>
        <pc:sldMkLst>
          <pc:docMk/>
          <pc:sldMk cId="3893025048" sldId="582"/>
        </pc:sldMkLst>
      </pc:sldChg>
      <pc:sldChg chg="modSp mod">
        <pc:chgData name="Kelly Stokes" userId="3e5c5154-569e-4d81-aa91-4f91841cdfa9" providerId="ADAL" clId="{9497FA73-B8F9-4D61-81F9-97203B2D153A}" dt="2023-04-04T10:59:08.107" v="464" actId="20577"/>
        <pc:sldMkLst>
          <pc:docMk/>
          <pc:sldMk cId="2558172481" sldId="591"/>
        </pc:sldMkLst>
        <pc:spChg chg="mod">
          <ac:chgData name="Kelly Stokes" userId="3e5c5154-569e-4d81-aa91-4f91841cdfa9" providerId="ADAL" clId="{9497FA73-B8F9-4D61-81F9-97203B2D153A}" dt="2023-04-04T10:59:08.107" v="464" actId="20577"/>
          <ac:spMkLst>
            <pc:docMk/>
            <pc:sldMk cId="2558172481" sldId="591"/>
            <ac:spMk id="2" creationId="{02FB8773-AD3E-2543-510F-CEE32E75C793}"/>
          </ac:spMkLst>
        </pc:spChg>
      </pc:sldChg>
      <pc:sldChg chg="modSp mod">
        <pc:chgData name="Kelly Stokes" userId="3e5c5154-569e-4d81-aa91-4f91841cdfa9" providerId="ADAL" clId="{9497FA73-B8F9-4D61-81F9-97203B2D153A}" dt="2023-04-04T10:55:23.546" v="348" actId="20577"/>
        <pc:sldMkLst>
          <pc:docMk/>
          <pc:sldMk cId="2335409816" sldId="593"/>
        </pc:sldMkLst>
        <pc:spChg chg="mod">
          <ac:chgData name="Kelly Stokes" userId="3e5c5154-569e-4d81-aa91-4f91841cdfa9" providerId="ADAL" clId="{9497FA73-B8F9-4D61-81F9-97203B2D153A}" dt="2023-04-04T10:55:23.546" v="348" actId="20577"/>
          <ac:spMkLst>
            <pc:docMk/>
            <pc:sldMk cId="2335409816" sldId="593"/>
            <ac:spMk id="2" creationId="{52DA34BA-82FC-47C5-BCE1-BB65E08B92A1}"/>
          </ac:spMkLst>
        </pc:spChg>
      </pc:sldChg>
      <pc:sldChg chg="modSp mod">
        <pc:chgData name="Kelly Stokes" userId="3e5c5154-569e-4d81-aa91-4f91841cdfa9" providerId="ADAL" clId="{9497FA73-B8F9-4D61-81F9-97203B2D153A}" dt="2023-04-04T10:56:06.248" v="375" actId="20577"/>
        <pc:sldMkLst>
          <pc:docMk/>
          <pc:sldMk cId="3886991875" sldId="597"/>
        </pc:sldMkLst>
        <pc:spChg chg="mod">
          <ac:chgData name="Kelly Stokes" userId="3e5c5154-569e-4d81-aa91-4f91841cdfa9" providerId="ADAL" clId="{9497FA73-B8F9-4D61-81F9-97203B2D153A}" dt="2023-04-04T10:56:06.248" v="375" actId="20577"/>
          <ac:spMkLst>
            <pc:docMk/>
            <pc:sldMk cId="3886991875" sldId="597"/>
            <ac:spMk id="2" creationId="{02FB8773-AD3E-2543-510F-CEE32E75C793}"/>
          </ac:spMkLst>
        </pc:spChg>
      </pc:sldChg>
      <pc:sldChg chg="addSp delSp modSp mod">
        <pc:chgData name="Kelly Stokes" userId="3e5c5154-569e-4d81-aa91-4f91841cdfa9" providerId="ADAL" clId="{9497FA73-B8F9-4D61-81F9-97203B2D153A}" dt="2023-04-04T10:30:25.842" v="27" actId="14100"/>
        <pc:sldMkLst>
          <pc:docMk/>
          <pc:sldMk cId="3955913320" sldId="604"/>
        </pc:sldMkLst>
        <pc:picChg chg="add mod modCrop">
          <ac:chgData name="Kelly Stokes" userId="3e5c5154-569e-4d81-aa91-4f91841cdfa9" providerId="ADAL" clId="{9497FA73-B8F9-4D61-81F9-97203B2D153A}" dt="2023-04-04T10:30:25.842" v="27" actId="14100"/>
          <ac:picMkLst>
            <pc:docMk/>
            <pc:sldMk cId="3955913320" sldId="604"/>
            <ac:picMk id="3" creationId="{C7C89871-FC74-A409-D624-6BEF6F436AB5}"/>
          </ac:picMkLst>
        </pc:picChg>
        <pc:picChg chg="del">
          <ac:chgData name="Kelly Stokes" userId="3e5c5154-569e-4d81-aa91-4f91841cdfa9" providerId="ADAL" clId="{9497FA73-B8F9-4D61-81F9-97203B2D153A}" dt="2023-04-04T10:30:11.520" v="22" actId="478"/>
          <ac:picMkLst>
            <pc:docMk/>
            <pc:sldMk cId="3955913320" sldId="604"/>
            <ac:picMk id="6" creationId="{F938B9E3-E1BC-A6F9-3999-E70B34D889D5}"/>
          </ac:picMkLst>
        </pc:picChg>
      </pc:sldChg>
      <pc:sldChg chg="modSp mod">
        <pc:chgData name="Kelly Stokes" userId="3e5c5154-569e-4d81-aa91-4f91841cdfa9" providerId="ADAL" clId="{9497FA73-B8F9-4D61-81F9-97203B2D153A}" dt="2023-04-04T10:56:51.172" v="379" actId="1076"/>
        <pc:sldMkLst>
          <pc:docMk/>
          <pc:sldMk cId="2851453709" sldId="1194"/>
        </pc:sldMkLst>
        <pc:spChg chg="mod">
          <ac:chgData name="Kelly Stokes" userId="3e5c5154-569e-4d81-aa91-4f91841cdfa9" providerId="ADAL" clId="{9497FA73-B8F9-4D61-81F9-97203B2D153A}" dt="2023-04-04T10:56:48.188" v="378"/>
          <ac:spMkLst>
            <pc:docMk/>
            <pc:sldMk cId="2851453709" sldId="1194"/>
            <ac:spMk id="2" creationId="{02FB8773-AD3E-2543-510F-CEE32E75C793}"/>
          </ac:spMkLst>
        </pc:spChg>
        <pc:spChg chg="mod">
          <ac:chgData name="Kelly Stokes" userId="3e5c5154-569e-4d81-aa91-4f91841cdfa9" providerId="ADAL" clId="{9497FA73-B8F9-4D61-81F9-97203B2D153A}" dt="2023-04-04T10:56:23.886" v="376"/>
          <ac:spMkLst>
            <pc:docMk/>
            <pc:sldMk cId="2851453709" sldId="1194"/>
            <ac:spMk id="3" creationId="{E500F0D3-C8EE-77CA-D8A5-2252D46724AA}"/>
          </ac:spMkLst>
        </pc:spChg>
        <pc:spChg chg="mod">
          <ac:chgData name="Kelly Stokes" userId="3e5c5154-569e-4d81-aa91-4f91841cdfa9" providerId="ADAL" clId="{9497FA73-B8F9-4D61-81F9-97203B2D153A}" dt="2023-04-04T10:56:30.028" v="377" actId="1076"/>
          <ac:spMkLst>
            <pc:docMk/>
            <pc:sldMk cId="2851453709" sldId="1194"/>
            <ac:spMk id="4" creationId="{B5313488-7E4A-79E2-52CD-B230AB2EBC8A}"/>
          </ac:spMkLst>
        </pc:spChg>
        <pc:spChg chg="mod">
          <ac:chgData name="Kelly Stokes" userId="3e5c5154-569e-4d81-aa91-4f91841cdfa9" providerId="ADAL" clId="{9497FA73-B8F9-4D61-81F9-97203B2D153A}" dt="2023-04-04T10:56:51.172" v="379" actId="1076"/>
          <ac:spMkLst>
            <pc:docMk/>
            <pc:sldMk cId="2851453709" sldId="1194"/>
            <ac:spMk id="5" creationId="{E02A7888-AA45-7396-3E3D-4AC6E69CC2E9}"/>
          </ac:spMkLst>
        </pc:spChg>
      </pc:sldChg>
      <pc:sldChg chg="del">
        <pc:chgData name="Kelly Stokes" userId="3e5c5154-569e-4d81-aa91-4f91841cdfa9" providerId="ADAL" clId="{9497FA73-B8F9-4D61-81F9-97203B2D153A}" dt="2023-04-04T10:32:12.737" v="29" actId="2696"/>
        <pc:sldMkLst>
          <pc:docMk/>
          <pc:sldMk cId="2817335207" sldId="1452"/>
        </pc:sldMkLst>
      </pc:sldChg>
      <pc:sldChg chg="del">
        <pc:chgData name="Kelly Stokes" userId="3e5c5154-569e-4d81-aa91-4f91841cdfa9" providerId="ADAL" clId="{9497FA73-B8F9-4D61-81F9-97203B2D153A}" dt="2023-04-04T10:32:12.737" v="29" actId="2696"/>
        <pc:sldMkLst>
          <pc:docMk/>
          <pc:sldMk cId="3880644436" sldId="1453"/>
        </pc:sldMkLst>
      </pc:sldChg>
      <pc:sldChg chg="addSp delSp modSp del modAnim">
        <pc:chgData name="Kelly Stokes" userId="3e5c5154-569e-4d81-aa91-4f91841cdfa9" providerId="ADAL" clId="{9497FA73-B8F9-4D61-81F9-97203B2D153A}" dt="2023-04-04T10:33:26.301" v="66" actId="20577"/>
        <pc:sldMkLst>
          <pc:docMk/>
          <pc:sldMk cId="1149855702" sldId="1456"/>
        </pc:sldMkLst>
        <pc:spChg chg="mod">
          <ac:chgData name="Kelly Stokes" userId="3e5c5154-569e-4d81-aa91-4f91841cdfa9" providerId="ADAL" clId="{9497FA73-B8F9-4D61-81F9-97203B2D153A}" dt="2023-04-04T10:33:26.301" v="66" actId="20577"/>
          <ac:spMkLst>
            <pc:docMk/>
            <pc:sldMk cId="1149855702" sldId="1456"/>
            <ac:spMk id="2" creationId="{52DA34BA-82FC-47C5-BCE1-BB65E08B92A1}"/>
          </ac:spMkLst>
        </pc:spChg>
        <pc:spChg chg="mod">
          <ac:chgData name="Kelly Stokes" userId="3e5c5154-569e-4d81-aa91-4f91841cdfa9" providerId="ADAL" clId="{9497FA73-B8F9-4D61-81F9-97203B2D153A}" dt="2023-04-04T10:33:19.017" v="57" actId="20577"/>
          <ac:spMkLst>
            <pc:docMk/>
            <pc:sldMk cId="1149855702" sldId="1456"/>
            <ac:spMk id="5" creationId="{EBB8FA13-5BDC-AA50-B2C6-E5B9B422AFA4}"/>
          </ac:spMkLst>
        </pc:spChg>
        <pc:picChg chg="del">
          <ac:chgData name="Kelly Stokes" userId="3e5c5154-569e-4d81-aa91-4f91841cdfa9" providerId="ADAL" clId="{9497FA73-B8F9-4D61-81F9-97203B2D153A}" dt="2023-04-04T10:32:53.720" v="42" actId="478"/>
          <ac:picMkLst>
            <pc:docMk/>
            <pc:sldMk cId="1149855702" sldId="1456"/>
            <ac:picMk id="3" creationId="{99FDCFCA-F496-19AF-0153-A02505371943}"/>
          </ac:picMkLst>
        </pc:picChg>
        <pc:picChg chg="add mod">
          <ac:chgData name="Kelly Stokes" userId="3e5c5154-569e-4d81-aa91-4f91841cdfa9" providerId="ADAL" clId="{9497FA73-B8F9-4D61-81F9-97203B2D153A}" dt="2023-04-04T10:32:55.968" v="44" actId="1076"/>
          <ac:picMkLst>
            <pc:docMk/>
            <pc:sldMk cId="1149855702" sldId="1456"/>
            <ac:picMk id="1026" creationId="{6856CEA7-80CD-0EA3-BAB4-0B39B1166000}"/>
          </ac:picMkLst>
        </pc:picChg>
      </pc:sldChg>
      <pc:sldChg chg="del">
        <pc:chgData name="Kelly Stokes" userId="3e5c5154-569e-4d81-aa91-4f91841cdfa9" providerId="ADAL" clId="{9497FA73-B8F9-4D61-81F9-97203B2D153A}" dt="2023-04-04T10:30:39.005" v="28" actId="2696"/>
        <pc:sldMkLst>
          <pc:docMk/>
          <pc:sldMk cId="3292200701" sldId="1459"/>
        </pc:sldMkLst>
      </pc:sldChg>
      <pc:sldChg chg="del">
        <pc:chgData name="Kelly Stokes" userId="3e5c5154-569e-4d81-aa91-4f91841cdfa9" providerId="ADAL" clId="{9497FA73-B8F9-4D61-81F9-97203B2D153A}" dt="2023-04-04T10:30:39.005" v="28" actId="2696"/>
        <pc:sldMkLst>
          <pc:docMk/>
          <pc:sldMk cId="2099598269" sldId="1462"/>
        </pc:sldMkLst>
      </pc:sldChg>
      <pc:sldChg chg="addSp delSp modSp del modAnim">
        <pc:chgData name="Kelly Stokes" userId="3e5c5154-569e-4d81-aa91-4f91841cdfa9" providerId="ADAL" clId="{9497FA73-B8F9-4D61-81F9-97203B2D153A}" dt="2023-04-04T10:33:46.162" v="86"/>
        <pc:sldMkLst>
          <pc:docMk/>
          <pc:sldMk cId="498228807" sldId="1466"/>
        </pc:sldMkLst>
        <pc:spChg chg="mod">
          <ac:chgData name="Kelly Stokes" userId="3e5c5154-569e-4d81-aa91-4f91841cdfa9" providerId="ADAL" clId="{9497FA73-B8F9-4D61-81F9-97203B2D153A}" dt="2023-04-04T10:33:32.754" v="85" actId="20577"/>
          <ac:spMkLst>
            <pc:docMk/>
            <pc:sldMk cId="498228807" sldId="1466"/>
            <ac:spMk id="2" creationId="{52DA34BA-82FC-47C5-BCE1-BB65E08B92A1}"/>
          </ac:spMkLst>
        </pc:spChg>
        <pc:spChg chg="mod">
          <ac:chgData name="Kelly Stokes" userId="3e5c5154-569e-4d81-aa91-4f91841cdfa9" providerId="ADAL" clId="{9497FA73-B8F9-4D61-81F9-97203B2D153A}" dt="2023-04-04T10:33:46.162" v="86"/>
          <ac:spMkLst>
            <pc:docMk/>
            <pc:sldMk cId="498228807" sldId="1466"/>
            <ac:spMk id="12" creationId="{E384BFF7-3319-CAE2-192F-C4DCBBBBFCCA}"/>
          </ac:spMkLst>
        </pc:spChg>
        <pc:picChg chg="del">
          <ac:chgData name="Kelly Stokes" userId="3e5c5154-569e-4d81-aa91-4f91841cdfa9" providerId="ADAL" clId="{9497FA73-B8F9-4D61-81F9-97203B2D153A}" dt="2023-04-04T10:33:06.628" v="46" actId="478"/>
          <ac:picMkLst>
            <pc:docMk/>
            <pc:sldMk cId="498228807" sldId="1466"/>
            <ac:picMk id="4" creationId="{CC23DF60-6E1F-9695-981A-0794E628E637}"/>
          </ac:picMkLst>
        </pc:picChg>
        <pc:picChg chg="add mod">
          <ac:chgData name="Kelly Stokes" userId="3e5c5154-569e-4d81-aa91-4f91841cdfa9" providerId="ADAL" clId="{9497FA73-B8F9-4D61-81F9-97203B2D153A}" dt="2023-04-04T10:33:08.615" v="48" actId="1076"/>
          <ac:picMkLst>
            <pc:docMk/>
            <pc:sldMk cId="498228807" sldId="1466"/>
            <ac:picMk id="2050" creationId="{8EFEAEF9-9842-8A70-E100-0250774E04E3}"/>
          </ac:picMkLst>
        </pc:picChg>
      </pc:sldChg>
      <pc:sldChg chg="modSp mod">
        <pc:chgData name="Kelly Stokes" userId="3e5c5154-569e-4d81-aa91-4f91841cdfa9" providerId="ADAL" clId="{9497FA73-B8F9-4D61-81F9-97203B2D153A}" dt="2023-04-04T10:35:21.126" v="129" actId="27636"/>
        <pc:sldMkLst>
          <pc:docMk/>
          <pc:sldMk cId="2199839506" sldId="1473"/>
        </pc:sldMkLst>
        <pc:spChg chg="mod">
          <ac:chgData name="Kelly Stokes" userId="3e5c5154-569e-4d81-aa91-4f91841cdfa9" providerId="ADAL" clId="{9497FA73-B8F9-4D61-81F9-97203B2D153A}" dt="2023-04-04T10:35:07.382" v="120" actId="27636"/>
          <ac:spMkLst>
            <pc:docMk/>
            <pc:sldMk cId="2199839506" sldId="1473"/>
            <ac:spMk id="2" creationId="{52DA34BA-82FC-47C5-BCE1-BB65E08B92A1}"/>
          </ac:spMkLst>
        </pc:spChg>
        <pc:spChg chg="mod">
          <ac:chgData name="Kelly Stokes" userId="3e5c5154-569e-4d81-aa91-4f91841cdfa9" providerId="ADAL" clId="{9497FA73-B8F9-4D61-81F9-97203B2D153A}" dt="2023-04-04T10:35:21.126" v="129" actId="27636"/>
          <ac:spMkLst>
            <pc:docMk/>
            <pc:sldMk cId="2199839506" sldId="1473"/>
            <ac:spMk id="3" creationId="{847A1AC9-9EC9-E1AA-348D-958CE44F2772}"/>
          </ac:spMkLst>
        </pc:spChg>
      </pc:sldChg>
      <pc:sldChg chg="addSp delSp modSp modAnim">
        <pc:chgData name="Kelly Stokes" userId="3e5c5154-569e-4d81-aa91-4f91841cdfa9" providerId="ADAL" clId="{9497FA73-B8F9-4D61-81F9-97203B2D153A}" dt="2023-04-04T10:37:17.326" v="152"/>
        <pc:sldMkLst>
          <pc:docMk/>
          <pc:sldMk cId="2330293709" sldId="1485"/>
        </pc:sldMkLst>
        <pc:spChg chg="mod">
          <ac:chgData name="Kelly Stokes" userId="3e5c5154-569e-4d81-aa91-4f91841cdfa9" providerId="ADAL" clId="{9497FA73-B8F9-4D61-81F9-97203B2D153A}" dt="2023-04-04T10:36:37.946" v="145" actId="20577"/>
          <ac:spMkLst>
            <pc:docMk/>
            <pc:sldMk cId="2330293709" sldId="1485"/>
            <ac:spMk id="2" creationId="{52DA34BA-82FC-47C5-BCE1-BB65E08B92A1}"/>
          </ac:spMkLst>
        </pc:spChg>
        <pc:spChg chg="mod">
          <ac:chgData name="Kelly Stokes" userId="3e5c5154-569e-4d81-aa91-4f91841cdfa9" providerId="ADAL" clId="{9497FA73-B8F9-4D61-81F9-97203B2D153A}" dt="2023-04-04T10:36:42.549" v="146"/>
          <ac:spMkLst>
            <pc:docMk/>
            <pc:sldMk cId="2330293709" sldId="1485"/>
            <ac:spMk id="8" creationId="{1FCDC8B7-0F0D-46B5-057E-579929B7D816}"/>
          </ac:spMkLst>
        </pc:spChg>
        <pc:picChg chg="add mod">
          <ac:chgData name="Kelly Stokes" userId="3e5c5154-569e-4d81-aa91-4f91841cdfa9" providerId="ADAL" clId="{9497FA73-B8F9-4D61-81F9-97203B2D153A}" dt="2023-04-04T10:37:09.055" v="149" actId="1076"/>
          <ac:picMkLst>
            <pc:docMk/>
            <pc:sldMk cId="2330293709" sldId="1485"/>
            <ac:picMk id="3074" creationId="{8669DBCB-1B4D-8602-EB7A-614F88FD39C2}"/>
          </ac:picMkLst>
        </pc:picChg>
        <pc:picChg chg="del">
          <ac:chgData name="Kelly Stokes" userId="3e5c5154-569e-4d81-aa91-4f91841cdfa9" providerId="ADAL" clId="{9497FA73-B8F9-4D61-81F9-97203B2D153A}" dt="2023-04-04T10:36:44.382" v="147" actId="478"/>
          <ac:picMkLst>
            <pc:docMk/>
            <pc:sldMk cId="2330293709" sldId="1485"/>
            <ac:picMk id="4100" creationId="{4DC8A795-5154-92E6-0C2B-D97D760E3E84}"/>
          </ac:picMkLst>
        </pc:picChg>
      </pc:sldChg>
      <pc:sldChg chg="modSp mod">
        <pc:chgData name="Kelly Stokes" userId="3e5c5154-569e-4d81-aa91-4f91841cdfa9" providerId="ADAL" clId="{9497FA73-B8F9-4D61-81F9-97203B2D153A}" dt="2023-04-04T10:35:41.535" v="133" actId="27636"/>
        <pc:sldMkLst>
          <pc:docMk/>
          <pc:sldMk cId="199949674" sldId="1501"/>
        </pc:sldMkLst>
        <pc:spChg chg="mod">
          <ac:chgData name="Kelly Stokes" userId="3e5c5154-569e-4d81-aa91-4f91841cdfa9" providerId="ADAL" clId="{9497FA73-B8F9-4D61-81F9-97203B2D153A}" dt="2023-04-04T10:35:34.070" v="130"/>
          <ac:spMkLst>
            <pc:docMk/>
            <pc:sldMk cId="199949674" sldId="1501"/>
            <ac:spMk id="2" creationId="{52DA34BA-82FC-47C5-BCE1-BB65E08B92A1}"/>
          </ac:spMkLst>
        </pc:spChg>
        <pc:spChg chg="mod">
          <ac:chgData name="Kelly Stokes" userId="3e5c5154-569e-4d81-aa91-4f91841cdfa9" providerId="ADAL" clId="{9497FA73-B8F9-4D61-81F9-97203B2D153A}" dt="2023-04-04T10:35:41.535" v="133" actId="27636"/>
          <ac:spMkLst>
            <pc:docMk/>
            <pc:sldMk cId="199949674" sldId="1501"/>
            <ac:spMk id="3" creationId="{847A1AC9-9EC9-E1AA-348D-958CE44F2772}"/>
          </ac:spMkLst>
        </pc:spChg>
      </pc:sldChg>
      <pc:sldChg chg="modSp mod">
        <pc:chgData name="Kelly Stokes" userId="3e5c5154-569e-4d81-aa91-4f91841cdfa9" providerId="ADAL" clId="{9497FA73-B8F9-4D61-81F9-97203B2D153A}" dt="2023-04-04T10:36:13.190" v="140" actId="404"/>
        <pc:sldMkLst>
          <pc:docMk/>
          <pc:sldMk cId="2203475726" sldId="1502"/>
        </pc:sldMkLst>
        <pc:spChg chg="mod">
          <ac:chgData name="Kelly Stokes" userId="3e5c5154-569e-4d81-aa91-4f91841cdfa9" providerId="ADAL" clId="{9497FA73-B8F9-4D61-81F9-97203B2D153A}" dt="2023-04-04T10:35:57.307" v="134"/>
          <ac:spMkLst>
            <pc:docMk/>
            <pc:sldMk cId="2203475726" sldId="1502"/>
            <ac:spMk id="2" creationId="{52DA34BA-82FC-47C5-BCE1-BB65E08B92A1}"/>
          </ac:spMkLst>
        </pc:spChg>
        <pc:spChg chg="mod">
          <ac:chgData name="Kelly Stokes" userId="3e5c5154-569e-4d81-aa91-4f91841cdfa9" providerId="ADAL" clId="{9497FA73-B8F9-4D61-81F9-97203B2D153A}" dt="2023-04-04T10:36:13.190" v="140" actId="404"/>
          <ac:spMkLst>
            <pc:docMk/>
            <pc:sldMk cId="2203475726" sldId="1502"/>
            <ac:spMk id="3" creationId="{847A1AC9-9EC9-E1AA-348D-958CE44F2772}"/>
          </ac:spMkLst>
        </pc:spChg>
      </pc:sldChg>
      <pc:sldChg chg="addSp delSp modSp mod modAnim">
        <pc:chgData name="Kelly Stokes" userId="3e5c5154-569e-4d81-aa91-4f91841cdfa9" providerId="ADAL" clId="{9497FA73-B8F9-4D61-81F9-97203B2D153A}" dt="2023-04-04T10:39:01.573" v="178"/>
        <pc:sldMkLst>
          <pc:docMk/>
          <pc:sldMk cId="2659700584" sldId="1504"/>
        </pc:sldMkLst>
        <pc:spChg chg="mod">
          <ac:chgData name="Kelly Stokes" userId="3e5c5154-569e-4d81-aa91-4f91841cdfa9" providerId="ADAL" clId="{9497FA73-B8F9-4D61-81F9-97203B2D153A}" dt="2023-04-04T10:38:06.834" v="172" actId="20577"/>
          <ac:spMkLst>
            <pc:docMk/>
            <pc:sldMk cId="2659700584" sldId="1504"/>
            <ac:spMk id="2" creationId="{52DA34BA-82FC-47C5-BCE1-BB65E08B92A1}"/>
          </ac:spMkLst>
        </pc:spChg>
        <pc:spChg chg="mod">
          <ac:chgData name="Kelly Stokes" userId="3e5c5154-569e-4d81-aa91-4f91841cdfa9" providerId="ADAL" clId="{9497FA73-B8F9-4D61-81F9-97203B2D153A}" dt="2023-04-04T10:38:02.709" v="163" actId="20577"/>
          <ac:spMkLst>
            <pc:docMk/>
            <pc:sldMk cId="2659700584" sldId="1504"/>
            <ac:spMk id="4" creationId="{C424366C-8EFB-1EF9-3E80-C6EE7BE15FA3}"/>
          </ac:spMkLst>
        </pc:spChg>
        <pc:spChg chg="mod">
          <ac:chgData name="Kelly Stokes" userId="3e5c5154-569e-4d81-aa91-4f91841cdfa9" providerId="ADAL" clId="{9497FA73-B8F9-4D61-81F9-97203B2D153A}" dt="2023-04-04T10:37:59.529" v="159" actId="1076"/>
          <ac:spMkLst>
            <pc:docMk/>
            <pc:sldMk cId="2659700584" sldId="1504"/>
            <ac:spMk id="8" creationId="{1FCDC8B7-0F0D-46B5-057E-579929B7D816}"/>
          </ac:spMkLst>
        </pc:spChg>
        <pc:picChg chg="add mod">
          <ac:chgData name="Kelly Stokes" userId="3e5c5154-569e-4d81-aa91-4f91841cdfa9" providerId="ADAL" clId="{9497FA73-B8F9-4D61-81F9-97203B2D153A}" dt="2023-04-04T10:38:57.791" v="175" actId="1076"/>
          <ac:picMkLst>
            <pc:docMk/>
            <pc:sldMk cId="2659700584" sldId="1504"/>
            <ac:picMk id="4098" creationId="{2A9818E4-8C27-0B9B-4F18-B9528D920140}"/>
          </ac:picMkLst>
        </pc:picChg>
        <pc:picChg chg="del">
          <ac:chgData name="Kelly Stokes" userId="3e5c5154-569e-4d81-aa91-4f91841cdfa9" providerId="ADAL" clId="{9497FA73-B8F9-4D61-81F9-97203B2D153A}" dt="2023-04-04T10:38:09.366" v="173" actId="478"/>
          <ac:picMkLst>
            <pc:docMk/>
            <pc:sldMk cId="2659700584" sldId="1504"/>
            <ac:picMk id="8196" creationId="{4FCE2B47-1BFF-9EB1-EC36-2CFB5D7694F4}"/>
          </ac:picMkLst>
        </pc:picChg>
      </pc:sldChg>
      <pc:sldChg chg="modSp mod">
        <pc:chgData name="Kelly Stokes" userId="3e5c5154-569e-4d81-aa91-4f91841cdfa9" providerId="ADAL" clId="{9497FA73-B8F9-4D61-81F9-97203B2D153A}" dt="2023-04-04T10:37:35.629" v="155" actId="1076"/>
        <pc:sldMkLst>
          <pc:docMk/>
          <pc:sldMk cId="1571660563" sldId="1505"/>
        </pc:sldMkLst>
        <pc:spChg chg="mod">
          <ac:chgData name="Kelly Stokes" userId="3e5c5154-569e-4d81-aa91-4f91841cdfa9" providerId="ADAL" clId="{9497FA73-B8F9-4D61-81F9-97203B2D153A}" dt="2023-04-04T10:37:31.853" v="154" actId="27636"/>
          <ac:spMkLst>
            <pc:docMk/>
            <pc:sldMk cId="1571660563" sldId="1505"/>
            <ac:spMk id="2" creationId="{52DA34BA-82FC-47C5-BCE1-BB65E08B92A1}"/>
          </ac:spMkLst>
        </pc:spChg>
        <pc:spChg chg="mod">
          <ac:chgData name="Kelly Stokes" userId="3e5c5154-569e-4d81-aa91-4f91841cdfa9" providerId="ADAL" clId="{9497FA73-B8F9-4D61-81F9-97203B2D153A}" dt="2023-04-04T10:37:35.629" v="155" actId="1076"/>
          <ac:spMkLst>
            <pc:docMk/>
            <pc:sldMk cId="1571660563" sldId="1505"/>
            <ac:spMk id="3" creationId="{847A1AC9-9EC9-E1AA-348D-958CE44F2772}"/>
          </ac:spMkLst>
        </pc:spChg>
      </pc:sldChg>
      <pc:sldChg chg="modSp mod">
        <pc:chgData name="Kelly Stokes" userId="3e5c5154-569e-4d81-aa91-4f91841cdfa9" providerId="ADAL" clId="{9497FA73-B8F9-4D61-81F9-97203B2D153A}" dt="2023-04-04T10:39:21.970" v="182" actId="1076"/>
        <pc:sldMkLst>
          <pc:docMk/>
          <pc:sldMk cId="2611828572" sldId="1506"/>
        </pc:sldMkLst>
        <pc:spChg chg="mod">
          <ac:chgData name="Kelly Stokes" userId="3e5c5154-569e-4d81-aa91-4f91841cdfa9" providerId="ADAL" clId="{9497FA73-B8F9-4D61-81F9-97203B2D153A}" dt="2023-04-04T10:39:18.687" v="181" actId="20577"/>
          <ac:spMkLst>
            <pc:docMk/>
            <pc:sldMk cId="2611828572" sldId="1506"/>
            <ac:spMk id="2" creationId="{52DA34BA-82FC-47C5-BCE1-BB65E08B92A1}"/>
          </ac:spMkLst>
        </pc:spChg>
        <pc:spChg chg="mod">
          <ac:chgData name="Kelly Stokes" userId="3e5c5154-569e-4d81-aa91-4f91841cdfa9" providerId="ADAL" clId="{9497FA73-B8F9-4D61-81F9-97203B2D153A}" dt="2023-04-04T10:39:21.970" v="182" actId="1076"/>
          <ac:spMkLst>
            <pc:docMk/>
            <pc:sldMk cId="2611828572" sldId="1506"/>
            <ac:spMk id="3" creationId="{847A1AC9-9EC9-E1AA-348D-958CE44F2772}"/>
          </ac:spMkLst>
        </pc:spChg>
      </pc:sldChg>
      <pc:sldChg chg="modSp mod">
        <pc:chgData name="Kelly Stokes" userId="3e5c5154-569e-4d81-aa91-4f91841cdfa9" providerId="ADAL" clId="{9497FA73-B8F9-4D61-81F9-97203B2D153A}" dt="2023-04-04T10:57:31.783" v="387" actId="1076"/>
        <pc:sldMkLst>
          <pc:docMk/>
          <pc:sldMk cId="3605437593" sldId="1631"/>
        </pc:sldMkLst>
        <pc:spChg chg="mod">
          <ac:chgData name="Kelly Stokes" userId="3e5c5154-569e-4d81-aa91-4f91841cdfa9" providerId="ADAL" clId="{9497FA73-B8F9-4D61-81F9-97203B2D153A}" dt="2023-04-04T10:57:27.167" v="386"/>
          <ac:spMkLst>
            <pc:docMk/>
            <pc:sldMk cId="3605437593" sldId="1631"/>
            <ac:spMk id="2" creationId="{02FB8773-AD3E-2543-510F-CEE32E75C793}"/>
          </ac:spMkLst>
        </pc:spChg>
        <pc:spChg chg="mod">
          <ac:chgData name="Kelly Stokes" userId="3e5c5154-569e-4d81-aa91-4f91841cdfa9" providerId="ADAL" clId="{9497FA73-B8F9-4D61-81F9-97203B2D153A}" dt="2023-04-04T10:57:10.470" v="384" actId="20577"/>
          <ac:spMkLst>
            <pc:docMk/>
            <pc:sldMk cId="3605437593" sldId="1631"/>
            <ac:spMk id="3" creationId="{E500F0D3-C8EE-77CA-D8A5-2252D46724AA}"/>
          </ac:spMkLst>
        </pc:spChg>
        <pc:spChg chg="mod">
          <ac:chgData name="Kelly Stokes" userId="3e5c5154-569e-4d81-aa91-4f91841cdfa9" providerId="ADAL" clId="{9497FA73-B8F9-4D61-81F9-97203B2D153A}" dt="2023-04-04T10:57:14.120" v="385" actId="1076"/>
          <ac:spMkLst>
            <pc:docMk/>
            <pc:sldMk cId="3605437593" sldId="1631"/>
            <ac:spMk id="4" creationId="{B5313488-7E4A-79E2-52CD-B230AB2EBC8A}"/>
          </ac:spMkLst>
        </pc:spChg>
        <pc:spChg chg="mod">
          <ac:chgData name="Kelly Stokes" userId="3e5c5154-569e-4d81-aa91-4f91841cdfa9" providerId="ADAL" clId="{9497FA73-B8F9-4D61-81F9-97203B2D153A}" dt="2023-04-04T10:57:31.783" v="387" actId="1076"/>
          <ac:spMkLst>
            <pc:docMk/>
            <pc:sldMk cId="3605437593" sldId="1631"/>
            <ac:spMk id="5" creationId="{E02A7888-AA45-7396-3E3D-4AC6E69CC2E9}"/>
          </ac:spMkLst>
        </pc:spChg>
      </pc:sldChg>
      <pc:sldChg chg="del">
        <pc:chgData name="Kelly Stokes" userId="3e5c5154-569e-4d81-aa91-4f91841cdfa9" providerId="ADAL" clId="{9497FA73-B8F9-4D61-81F9-97203B2D153A}" dt="2023-04-04T10:43:23.806" v="232" actId="2696"/>
        <pc:sldMkLst>
          <pc:docMk/>
          <pc:sldMk cId="1898315757" sldId="1757"/>
        </pc:sldMkLst>
      </pc:sldChg>
      <pc:sldChg chg="del">
        <pc:chgData name="Kelly Stokes" userId="3e5c5154-569e-4d81-aa91-4f91841cdfa9" providerId="ADAL" clId="{9497FA73-B8F9-4D61-81F9-97203B2D153A}" dt="2023-04-04T10:43:23.806" v="232" actId="2696"/>
        <pc:sldMkLst>
          <pc:docMk/>
          <pc:sldMk cId="1404316822" sldId="1758"/>
        </pc:sldMkLst>
      </pc:sldChg>
      <pc:sldChg chg="del">
        <pc:chgData name="Kelly Stokes" userId="3e5c5154-569e-4d81-aa91-4f91841cdfa9" providerId="ADAL" clId="{9497FA73-B8F9-4D61-81F9-97203B2D153A}" dt="2023-04-04T10:43:23.806" v="232" actId="2696"/>
        <pc:sldMkLst>
          <pc:docMk/>
          <pc:sldMk cId="3541705328" sldId="1759"/>
        </pc:sldMkLst>
      </pc:sldChg>
      <pc:sldChg chg="del">
        <pc:chgData name="Kelly Stokes" userId="3e5c5154-569e-4d81-aa91-4f91841cdfa9" providerId="ADAL" clId="{9497FA73-B8F9-4D61-81F9-97203B2D153A}" dt="2023-04-04T10:32:12.737" v="29" actId="2696"/>
        <pc:sldMkLst>
          <pc:docMk/>
          <pc:sldMk cId="3215272660" sldId="1762"/>
        </pc:sldMkLst>
      </pc:sldChg>
      <pc:sldChg chg="del">
        <pc:chgData name="Kelly Stokes" userId="3e5c5154-569e-4d81-aa91-4f91841cdfa9" providerId="ADAL" clId="{9497FA73-B8F9-4D61-81F9-97203B2D153A}" dt="2023-04-04T10:32:12.737" v="29" actId="2696"/>
        <pc:sldMkLst>
          <pc:docMk/>
          <pc:sldMk cId="4159677635" sldId="1763"/>
        </pc:sldMkLst>
      </pc:sldChg>
      <pc:sldChg chg="del">
        <pc:chgData name="Kelly Stokes" userId="3e5c5154-569e-4d81-aa91-4f91841cdfa9" providerId="ADAL" clId="{9497FA73-B8F9-4D61-81F9-97203B2D153A}" dt="2023-04-04T10:32:12.737" v="29" actId="2696"/>
        <pc:sldMkLst>
          <pc:docMk/>
          <pc:sldMk cId="2569567634" sldId="1764"/>
        </pc:sldMkLst>
      </pc:sldChg>
      <pc:sldChg chg="del">
        <pc:chgData name="Kelly Stokes" userId="3e5c5154-569e-4d81-aa91-4f91841cdfa9" providerId="ADAL" clId="{9497FA73-B8F9-4D61-81F9-97203B2D153A}" dt="2023-04-04T10:32:12.737" v="29" actId="2696"/>
        <pc:sldMkLst>
          <pc:docMk/>
          <pc:sldMk cId="2023455178" sldId="1765"/>
        </pc:sldMkLst>
      </pc:sldChg>
      <pc:sldChg chg="modSp mod">
        <pc:chgData name="Kelly Stokes" userId="3e5c5154-569e-4d81-aa91-4f91841cdfa9" providerId="ADAL" clId="{9497FA73-B8F9-4D61-81F9-97203B2D153A}" dt="2023-04-04T10:41:48.826" v="215" actId="1076"/>
        <pc:sldMkLst>
          <pc:docMk/>
          <pc:sldMk cId="1658217302" sldId="1767"/>
        </pc:sldMkLst>
        <pc:spChg chg="mod">
          <ac:chgData name="Kelly Stokes" userId="3e5c5154-569e-4d81-aa91-4f91841cdfa9" providerId="ADAL" clId="{9497FA73-B8F9-4D61-81F9-97203B2D153A}" dt="2023-04-04T10:41:48.826" v="215" actId="1076"/>
          <ac:spMkLst>
            <pc:docMk/>
            <pc:sldMk cId="1658217302" sldId="1767"/>
            <ac:spMk id="2" creationId="{52DA34BA-82FC-47C5-BCE1-BB65E08B92A1}"/>
          </ac:spMkLst>
        </pc:spChg>
      </pc:sldChg>
      <pc:sldChg chg="del">
        <pc:chgData name="Kelly Stokes" userId="3e5c5154-569e-4d81-aa91-4f91841cdfa9" providerId="ADAL" clId="{9497FA73-B8F9-4D61-81F9-97203B2D153A}" dt="2023-04-04T10:43:23.806" v="232" actId="2696"/>
        <pc:sldMkLst>
          <pc:docMk/>
          <pc:sldMk cId="1487479341" sldId="1789"/>
        </pc:sldMkLst>
      </pc:sldChg>
      <pc:sldChg chg="del">
        <pc:chgData name="Kelly Stokes" userId="3e5c5154-569e-4d81-aa91-4f91841cdfa9" providerId="ADAL" clId="{9497FA73-B8F9-4D61-81F9-97203B2D153A}" dt="2023-04-04T10:43:23.806" v="232" actId="2696"/>
        <pc:sldMkLst>
          <pc:docMk/>
          <pc:sldMk cId="2553645117" sldId="1790"/>
        </pc:sldMkLst>
      </pc:sldChg>
      <pc:sldChg chg="del">
        <pc:chgData name="Kelly Stokes" userId="3e5c5154-569e-4d81-aa91-4f91841cdfa9" providerId="ADAL" clId="{9497FA73-B8F9-4D61-81F9-97203B2D153A}" dt="2023-04-04T10:43:23.806" v="232" actId="2696"/>
        <pc:sldMkLst>
          <pc:docMk/>
          <pc:sldMk cId="3550983140" sldId="1821"/>
        </pc:sldMkLst>
      </pc:sldChg>
      <pc:sldChg chg="del">
        <pc:chgData name="Kelly Stokes" userId="3e5c5154-569e-4d81-aa91-4f91841cdfa9" providerId="ADAL" clId="{9497FA73-B8F9-4D61-81F9-97203B2D153A}" dt="2023-04-04T10:43:23.806" v="232" actId="2696"/>
        <pc:sldMkLst>
          <pc:docMk/>
          <pc:sldMk cId="3640613274" sldId="1822"/>
        </pc:sldMkLst>
      </pc:sldChg>
      <pc:sldChg chg="modSp">
        <pc:chgData name="Kelly Stokes" userId="3e5c5154-569e-4d81-aa91-4f91841cdfa9" providerId="ADAL" clId="{9497FA73-B8F9-4D61-81F9-97203B2D153A}" dt="2023-04-04T10:32:29.748" v="41" actId="20577"/>
        <pc:sldMkLst>
          <pc:docMk/>
          <pc:sldMk cId="2462957756" sldId="1897"/>
        </pc:sldMkLst>
        <pc:spChg chg="mod">
          <ac:chgData name="Kelly Stokes" userId="3e5c5154-569e-4d81-aa91-4f91841cdfa9" providerId="ADAL" clId="{9497FA73-B8F9-4D61-81F9-97203B2D153A}" dt="2023-04-04T10:32:26.347" v="35" actId="20577"/>
          <ac:spMkLst>
            <pc:docMk/>
            <pc:sldMk cId="2462957756" sldId="1897"/>
            <ac:spMk id="2" creationId="{52DA34BA-82FC-47C5-BCE1-BB65E08B92A1}"/>
          </ac:spMkLst>
        </pc:spChg>
        <pc:spChg chg="mod">
          <ac:chgData name="Kelly Stokes" userId="3e5c5154-569e-4d81-aa91-4f91841cdfa9" providerId="ADAL" clId="{9497FA73-B8F9-4D61-81F9-97203B2D153A}" dt="2023-04-04T10:32:29.748" v="41" actId="20577"/>
          <ac:spMkLst>
            <pc:docMk/>
            <pc:sldMk cId="2462957756" sldId="1897"/>
            <ac:spMk id="7" creationId="{059A0F0C-D116-7E3A-9204-051C4FBCC1EF}"/>
          </ac:spMkLst>
        </pc:spChg>
      </pc:sldChg>
      <pc:sldChg chg="del">
        <pc:chgData name="Kelly Stokes" userId="3e5c5154-569e-4d81-aa91-4f91841cdfa9" providerId="ADAL" clId="{9497FA73-B8F9-4D61-81F9-97203B2D153A}" dt="2023-04-04T10:30:39.005" v="28" actId="2696"/>
        <pc:sldMkLst>
          <pc:docMk/>
          <pc:sldMk cId="45655564" sldId="2005"/>
        </pc:sldMkLst>
      </pc:sldChg>
      <pc:sldChg chg="del">
        <pc:chgData name="Kelly Stokes" userId="3e5c5154-569e-4d81-aa91-4f91841cdfa9" providerId="ADAL" clId="{9497FA73-B8F9-4D61-81F9-97203B2D153A}" dt="2023-04-04T10:30:39.005" v="28" actId="2696"/>
        <pc:sldMkLst>
          <pc:docMk/>
          <pc:sldMk cId="2874586028" sldId="2006"/>
        </pc:sldMkLst>
      </pc:sldChg>
      <pc:sldChg chg="del">
        <pc:chgData name="Kelly Stokes" userId="3e5c5154-569e-4d81-aa91-4f91841cdfa9" providerId="ADAL" clId="{9497FA73-B8F9-4D61-81F9-97203B2D153A}" dt="2023-04-04T10:30:39.005" v="28" actId="2696"/>
        <pc:sldMkLst>
          <pc:docMk/>
          <pc:sldMk cId="3886797418" sldId="2007"/>
        </pc:sldMkLst>
      </pc:sldChg>
      <pc:sldChg chg="del">
        <pc:chgData name="Kelly Stokes" userId="3e5c5154-569e-4d81-aa91-4f91841cdfa9" providerId="ADAL" clId="{9497FA73-B8F9-4D61-81F9-97203B2D153A}" dt="2023-04-04T10:30:39.005" v="28" actId="2696"/>
        <pc:sldMkLst>
          <pc:docMk/>
          <pc:sldMk cId="2808256339" sldId="2008"/>
        </pc:sldMkLst>
      </pc:sldChg>
      <pc:sldChg chg="del">
        <pc:chgData name="Kelly Stokes" userId="3e5c5154-569e-4d81-aa91-4f91841cdfa9" providerId="ADAL" clId="{9497FA73-B8F9-4D61-81F9-97203B2D153A}" dt="2023-04-04T10:30:39.005" v="28" actId="2696"/>
        <pc:sldMkLst>
          <pc:docMk/>
          <pc:sldMk cId="2527662160" sldId="2009"/>
        </pc:sldMkLst>
      </pc:sldChg>
      <pc:sldChg chg="del">
        <pc:chgData name="Kelly Stokes" userId="3e5c5154-569e-4d81-aa91-4f91841cdfa9" providerId="ADAL" clId="{9497FA73-B8F9-4D61-81F9-97203B2D153A}" dt="2023-04-04T10:41:58.392" v="216" actId="2696"/>
        <pc:sldMkLst>
          <pc:docMk/>
          <pc:sldMk cId="978826163" sldId="2010"/>
        </pc:sldMkLst>
      </pc:sldChg>
      <pc:sldChg chg="del">
        <pc:chgData name="Kelly Stokes" userId="3e5c5154-569e-4d81-aa91-4f91841cdfa9" providerId="ADAL" clId="{9497FA73-B8F9-4D61-81F9-97203B2D153A}" dt="2023-04-04T10:43:23.806" v="232" actId="2696"/>
        <pc:sldMkLst>
          <pc:docMk/>
          <pc:sldMk cId="2107208033" sldId="2011"/>
        </pc:sldMkLst>
      </pc:sldChg>
      <pc:sldChg chg="del">
        <pc:chgData name="Kelly Stokes" userId="3e5c5154-569e-4d81-aa91-4f91841cdfa9" providerId="ADAL" clId="{9497FA73-B8F9-4D61-81F9-97203B2D153A}" dt="2023-04-04T10:43:23.806" v="232" actId="2696"/>
        <pc:sldMkLst>
          <pc:docMk/>
          <pc:sldMk cId="3129143679" sldId="2012"/>
        </pc:sldMkLst>
      </pc:sldChg>
      <pc:sldChg chg="del">
        <pc:chgData name="Kelly Stokes" userId="3e5c5154-569e-4d81-aa91-4f91841cdfa9" providerId="ADAL" clId="{9497FA73-B8F9-4D61-81F9-97203B2D153A}" dt="2023-04-04T10:44:07.116" v="255" actId="2696"/>
        <pc:sldMkLst>
          <pc:docMk/>
          <pc:sldMk cId="3309770589" sldId="2013"/>
        </pc:sldMkLst>
      </pc:sldChg>
      <pc:sldChg chg="del">
        <pc:chgData name="Kelly Stokes" userId="3e5c5154-569e-4d81-aa91-4f91841cdfa9" providerId="ADAL" clId="{9497FA73-B8F9-4D61-81F9-97203B2D153A}" dt="2023-04-04T10:44:07.116" v="255" actId="2696"/>
        <pc:sldMkLst>
          <pc:docMk/>
          <pc:sldMk cId="1517445953" sldId="2014"/>
        </pc:sldMkLst>
      </pc:sldChg>
      <pc:sldChg chg="del">
        <pc:chgData name="Kelly Stokes" userId="3e5c5154-569e-4d81-aa91-4f91841cdfa9" providerId="ADAL" clId="{9497FA73-B8F9-4D61-81F9-97203B2D153A}" dt="2023-04-04T10:44:07.116" v="255" actId="2696"/>
        <pc:sldMkLst>
          <pc:docMk/>
          <pc:sldMk cId="126222005" sldId="2015"/>
        </pc:sldMkLst>
      </pc:sldChg>
      <pc:sldChg chg="del">
        <pc:chgData name="Kelly Stokes" userId="3e5c5154-569e-4d81-aa91-4f91841cdfa9" providerId="ADAL" clId="{9497FA73-B8F9-4D61-81F9-97203B2D153A}" dt="2023-04-04T10:44:07.116" v="255" actId="2696"/>
        <pc:sldMkLst>
          <pc:docMk/>
          <pc:sldMk cId="1807291733" sldId="2016"/>
        </pc:sldMkLst>
      </pc:sldChg>
      <pc:sldChg chg="del">
        <pc:chgData name="Kelly Stokes" userId="3e5c5154-569e-4d81-aa91-4f91841cdfa9" providerId="ADAL" clId="{9497FA73-B8F9-4D61-81F9-97203B2D153A}" dt="2023-04-04T10:44:07.116" v="255" actId="2696"/>
        <pc:sldMkLst>
          <pc:docMk/>
          <pc:sldMk cId="1222695648" sldId="2017"/>
        </pc:sldMkLst>
      </pc:sldChg>
      <pc:sldChg chg="del">
        <pc:chgData name="Kelly Stokes" userId="3e5c5154-569e-4d81-aa91-4f91841cdfa9" providerId="ADAL" clId="{9497FA73-B8F9-4D61-81F9-97203B2D153A}" dt="2023-04-04T10:44:07.116" v="255" actId="2696"/>
        <pc:sldMkLst>
          <pc:docMk/>
          <pc:sldMk cId="4278340449" sldId="2018"/>
        </pc:sldMkLst>
      </pc:sldChg>
      <pc:sldChg chg="del">
        <pc:chgData name="Kelly Stokes" userId="3e5c5154-569e-4d81-aa91-4f91841cdfa9" providerId="ADAL" clId="{9497FA73-B8F9-4D61-81F9-97203B2D153A}" dt="2023-04-04T10:44:07.116" v="255" actId="2696"/>
        <pc:sldMkLst>
          <pc:docMk/>
          <pc:sldMk cId="4253809566" sldId="2019"/>
        </pc:sldMkLst>
      </pc:sldChg>
      <pc:sldChg chg="del">
        <pc:chgData name="Kelly Stokes" userId="3e5c5154-569e-4d81-aa91-4f91841cdfa9" providerId="ADAL" clId="{9497FA73-B8F9-4D61-81F9-97203B2D153A}" dt="2023-04-04T10:44:07.116" v="255" actId="2696"/>
        <pc:sldMkLst>
          <pc:docMk/>
          <pc:sldMk cId="1721182632" sldId="2020"/>
        </pc:sldMkLst>
      </pc:sldChg>
      <pc:sldChg chg="del">
        <pc:chgData name="Kelly Stokes" userId="3e5c5154-569e-4d81-aa91-4f91841cdfa9" providerId="ADAL" clId="{9497FA73-B8F9-4D61-81F9-97203B2D153A}" dt="2023-04-04T10:44:07.116" v="255" actId="2696"/>
        <pc:sldMkLst>
          <pc:docMk/>
          <pc:sldMk cId="1803892982" sldId="2021"/>
        </pc:sldMkLst>
      </pc:sldChg>
      <pc:sldChg chg="del">
        <pc:chgData name="Kelly Stokes" userId="3e5c5154-569e-4d81-aa91-4f91841cdfa9" providerId="ADAL" clId="{9497FA73-B8F9-4D61-81F9-97203B2D153A}" dt="2023-04-04T10:44:07.116" v="255" actId="2696"/>
        <pc:sldMkLst>
          <pc:docMk/>
          <pc:sldMk cId="567661562" sldId="2022"/>
        </pc:sldMkLst>
      </pc:sldChg>
      <pc:sldChg chg="del">
        <pc:chgData name="Kelly Stokes" userId="3e5c5154-569e-4d81-aa91-4f91841cdfa9" providerId="ADAL" clId="{9497FA73-B8F9-4D61-81F9-97203B2D153A}" dt="2023-04-04T10:43:57.618" v="254" actId="2696"/>
        <pc:sldMkLst>
          <pc:docMk/>
          <pc:sldMk cId="3827346591" sldId="2024"/>
        </pc:sldMkLst>
      </pc:sldChg>
      <pc:sldChg chg="del">
        <pc:chgData name="Kelly Stokes" userId="3e5c5154-569e-4d81-aa91-4f91841cdfa9" providerId="ADAL" clId="{9497FA73-B8F9-4D61-81F9-97203B2D153A}" dt="2023-04-04T10:43:57.618" v="254" actId="2696"/>
        <pc:sldMkLst>
          <pc:docMk/>
          <pc:sldMk cId="114249488" sldId="2025"/>
        </pc:sldMkLst>
      </pc:sldChg>
      <pc:sldChg chg="del">
        <pc:chgData name="Kelly Stokes" userId="3e5c5154-569e-4d81-aa91-4f91841cdfa9" providerId="ADAL" clId="{9497FA73-B8F9-4D61-81F9-97203B2D153A}" dt="2023-04-04T10:43:23.806" v="232" actId="2696"/>
        <pc:sldMkLst>
          <pc:docMk/>
          <pc:sldMk cId="1769916475" sldId="2026"/>
        </pc:sldMkLst>
      </pc:sldChg>
      <pc:sldChg chg="del">
        <pc:chgData name="Kelly Stokes" userId="3e5c5154-569e-4d81-aa91-4f91841cdfa9" providerId="ADAL" clId="{9497FA73-B8F9-4D61-81F9-97203B2D153A}" dt="2023-04-04T10:43:23.806" v="232" actId="2696"/>
        <pc:sldMkLst>
          <pc:docMk/>
          <pc:sldMk cId="3870854349" sldId="2027"/>
        </pc:sldMkLst>
      </pc:sldChg>
      <pc:sldChg chg="del">
        <pc:chgData name="Kelly Stokes" userId="3e5c5154-569e-4d81-aa91-4f91841cdfa9" providerId="ADAL" clId="{9497FA73-B8F9-4D61-81F9-97203B2D153A}" dt="2023-04-04T10:43:23.806" v="232" actId="2696"/>
        <pc:sldMkLst>
          <pc:docMk/>
          <pc:sldMk cId="3819291029" sldId="2028"/>
        </pc:sldMkLst>
      </pc:sldChg>
      <pc:sldChg chg="del">
        <pc:chgData name="Kelly Stokes" userId="3e5c5154-569e-4d81-aa91-4f91841cdfa9" providerId="ADAL" clId="{9497FA73-B8F9-4D61-81F9-97203B2D153A}" dt="2023-04-04T10:43:23.806" v="232" actId="2696"/>
        <pc:sldMkLst>
          <pc:docMk/>
          <pc:sldMk cId="296839092" sldId="2029"/>
        </pc:sldMkLst>
      </pc:sldChg>
      <pc:sldChg chg="del">
        <pc:chgData name="Kelly Stokes" userId="3e5c5154-569e-4d81-aa91-4f91841cdfa9" providerId="ADAL" clId="{9497FA73-B8F9-4D61-81F9-97203B2D153A}" dt="2023-04-04T10:43:23.806" v="232" actId="2696"/>
        <pc:sldMkLst>
          <pc:docMk/>
          <pc:sldMk cId="3758690402" sldId="2030"/>
        </pc:sldMkLst>
      </pc:sldChg>
      <pc:sldChg chg="del">
        <pc:chgData name="Kelly Stokes" userId="3e5c5154-569e-4d81-aa91-4f91841cdfa9" providerId="ADAL" clId="{9497FA73-B8F9-4D61-81F9-97203B2D153A}" dt="2023-04-04T10:43:23.806" v="232" actId="2696"/>
        <pc:sldMkLst>
          <pc:docMk/>
          <pc:sldMk cId="2675865892" sldId="2031"/>
        </pc:sldMkLst>
      </pc:sldChg>
      <pc:sldChg chg="del">
        <pc:chgData name="Kelly Stokes" userId="3e5c5154-569e-4d81-aa91-4f91841cdfa9" providerId="ADAL" clId="{9497FA73-B8F9-4D61-81F9-97203B2D153A}" dt="2023-04-04T10:43:23.806" v="232" actId="2696"/>
        <pc:sldMkLst>
          <pc:docMk/>
          <pc:sldMk cId="3428042116" sldId="2032"/>
        </pc:sldMkLst>
      </pc:sldChg>
      <pc:sldChg chg="del">
        <pc:chgData name="Kelly Stokes" userId="3e5c5154-569e-4d81-aa91-4f91841cdfa9" providerId="ADAL" clId="{9497FA73-B8F9-4D61-81F9-97203B2D153A}" dt="2023-04-04T10:43:23.806" v="232" actId="2696"/>
        <pc:sldMkLst>
          <pc:docMk/>
          <pc:sldMk cId="1867545236" sldId="2036"/>
        </pc:sldMkLst>
      </pc:sldChg>
      <pc:sldChg chg="del">
        <pc:chgData name="Kelly Stokes" userId="3e5c5154-569e-4d81-aa91-4f91841cdfa9" providerId="ADAL" clId="{9497FA73-B8F9-4D61-81F9-97203B2D153A}" dt="2023-04-04T10:43:23.806" v="232" actId="2696"/>
        <pc:sldMkLst>
          <pc:docMk/>
          <pc:sldMk cId="3298507893" sldId="2037"/>
        </pc:sldMkLst>
      </pc:sldChg>
      <pc:sldChg chg="del">
        <pc:chgData name="Kelly Stokes" userId="3e5c5154-569e-4d81-aa91-4f91841cdfa9" providerId="ADAL" clId="{9497FA73-B8F9-4D61-81F9-97203B2D153A}" dt="2023-04-04T10:43:23.806" v="232" actId="2696"/>
        <pc:sldMkLst>
          <pc:docMk/>
          <pc:sldMk cId="521760613" sldId="2038"/>
        </pc:sldMkLst>
      </pc:sldChg>
      <pc:sldChg chg="del">
        <pc:chgData name="Kelly Stokes" userId="3e5c5154-569e-4d81-aa91-4f91841cdfa9" providerId="ADAL" clId="{9497FA73-B8F9-4D61-81F9-97203B2D153A}" dt="2023-04-04T10:43:23.806" v="232" actId="2696"/>
        <pc:sldMkLst>
          <pc:docMk/>
          <pc:sldMk cId="1934287711" sldId="2039"/>
        </pc:sldMkLst>
      </pc:sldChg>
      <pc:sldChg chg="del">
        <pc:chgData name="Kelly Stokes" userId="3e5c5154-569e-4d81-aa91-4f91841cdfa9" providerId="ADAL" clId="{9497FA73-B8F9-4D61-81F9-97203B2D153A}" dt="2023-04-04T10:43:23.806" v="232" actId="2696"/>
        <pc:sldMkLst>
          <pc:docMk/>
          <pc:sldMk cId="2347492521" sldId="2040"/>
        </pc:sldMkLst>
      </pc:sldChg>
      <pc:sldChg chg="del">
        <pc:chgData name="Kelly Stokes" userId="3e5c5154-569e-4d81-aa91-4f91841cdfa9" providerId="ADAL" clId="{9497FA73-B8F9-4D61-81F9-97203B2D153A}" dt="2023-04-04T10:43:23.806" v="232" actId="2696"/>
        <pc:sldMkLst>
          <pc:docMk/>
          <pc:sldMk cId="2992335433" sldId="2041"/>
        </pc:sldMkLst>
      </pc:sldChg>
      <pc:sldChg chg="del">
        <pc:chgData name="Kelly Stokes" userId="3e5c5154-569e-4d81-aa91-4f91841cdfa9" providerId="ADAL" clId="{9497FA73-B8F9-4D61-81F9-97203B2D153A}" dt="2023-04-04T10:43:23.806" v="232" actId="2696"/>
        <pc:sldMkLst>
          <pc:docMk/>
          <pc:sldMk cId="549048753" sldId="2042"/>
        </pc:sldMkLst>
      </pc:sldChg>
      <pc:sldChg chg="del">
        <pc:chgData name="Kelly Stokes" userId="3e5c5154-569e-4d81-aa91-4f91841cdfa9" providerId="ADAL" clId="{9497FA73-B8F9-4D61-81F9-97203B2D153A}" dt="2023-04-04T10:43:23.806" v="232" actId="2696"/>
        <pc:sldMkLst>
          <pc:docMk/>
          <pc:sldMk cId="2592832210" sldId="2043"/>
        </pc:sldMkLst>
      </pc:sldChg>
      <pc:sldChg chg="del">
        <pc:chgData name="Kelly Stokes" userId="3e5c5154-569e-4d81-aa91-4f91841cdfa9" providerId="ADAL" clId="{9497FA73-B8F9-4D61-81F9-97203B2D153A}" dt="2023-04-04T10:43:23.806" v="232" actId="2696"/>
        <pc:sldMkLst>
          <pc:docMk/>
          <pc:sldMk cId="2227847394" sldId="2044"/>
        </pc:sldMkLst>
      </pc:sldChg>
      <pc:sldChg chg="del">
        <pc:chgData name="Kelly Stokes" userId="3e5c5154-569e-4d81-aa91-4f91841cdfa9" providerId="ADAL" clId="{9497FA73-B8F9-4D61-81F9-97203B2D153A}" dt="2023-04-04T10:43:23.806" v="232" actId="2696"/>
        <pc:sldMkLst>
          <pc:docMk/>
          <pc:sldMk cId="1883867120" sldId="2045"/>
        </pc:sldMkLst>
      </pc:sldChg>
      <pc:sldChg chg="del">
        <pc:chgData name="Kelly Stokes" userId="3e5c5154-569e-4d81-aa91-4f91841cdfa9" providerId="ADAL" clId="{9497FA73-B8F9-4D61-81F9-97203B2D153A}" dt="2023-04-04T10:43:23.806" v="232" actId="2696"/>
        <pc:sldMkLst>
          <pc:docMk/>
          <pc:sldMk cId="3340495142" sldId="2046"/>
        </pc:sldMkLst>
      </pc:sldChg>
      <pc:sldChg chg="del">
        <pc:chgData name="Kelly Stokes" userId="3e5c5154-569e-4d81-aa91-4f91841cdfa9" providerId="ADAL" clId="{9497FA73-B8F9-4D61-81F9-97203B2D153A}" dt="2023-04-04T10:43:23.806" v="232" actId="2696"/>
        <pc:sldMkLst>
          <pc:docMk/>
          <pc:sldMk cId="2208008522" sldId="2047"/>
        </pc:sldMkLst>
      </pc:sldChg>
      <pc:sldChg chg="del">
        <pc:chgData name="Kelly Stokes" userId="3e5c5154-569e-4d81-aa91-4f91841cdfa9" providerId="ADAL" clId="{9497FA73-B8F9-4D61-81F9-97203B2D153A}" dt="2023-04-04T10:43:23.806" v="232" actId="2696"/>
        <pc:sldMkLst>
          <pc:docMk/>
          <pc:sldMk cId="570324415" sldId="2048"/>
        </pc:sldMkLst>
      </pc:sldChg>
      <pc:sldChg chg="del">
        <pc:chgData name="Kelly Stokes" userId="3e5c5154-569e-4d81-aa91-4f91841cdfa9" providerId="ADAL" clId="{9497FA73-B8F9-4D61-81F9-97203B2D153A}" dt="2023-04-04T10:43:23.806" v="232" actId="2696"/>
        <pc:sldMkLst>
          <pc:docMk/>
          <pc:sldMk cId="920264973" sldId="2049"/>
        </pc:sldMkLst>
      </pc:sldChg>
      <pc:sldChg chg="del">
        <pc:chgData name="Kelly Stokes" userId="3e5c5154-569e-4d81-aa91-4f91841cdfa9" providerId="ADAL" clId="{9497FA73-B8F9-4D61-81F9-97203B2D153A}" dt="2023-04-04T10:43:23.806" v="232" actId="2696"/>
        <pc:sldMkLst>
          <pc:docMk/>
          <pc:sldMk cId="1529362767" sldId="2050"/>
        </pc:sldMkLst>
      </pc:sldChg>
      <pc:sldChg chg="del">
        <pc:chgData name="Kelly Stokes" userId="3e5c5154-569e-4d81-aa91-4f91841cdfa9" providerId="ADAL" clId="{9497FA73-B8F9-4D61-81F9-97203B2D153A}" dt="2023-04-04T10:43:23.806" v="232" actId="2696"/>
        <pc:sldMkLst>
          <pc:docMk/>
          <pc:sldMk cId="403734634" sldId="2051"/>
        </pc:sldMkLst>
      </pc:sldChg>
      <pc:sldChg chg="del">
        <pc:chgData name="Kelly Stokes" userId="3e5c5154-569e-4d81-aa91-4f91841cdfa9" providerId="ADAL" clId="{9497FA73-B8F9-4D61-81F9-97203B2D153A}" dt="2023-04-04T10:43:23.806" v="232" actId="2696"/>
        <pc:sldMkLst>
          <pc:docMk/>
          <pc:sldMk cId="841916437" sldId="2052"/>
        </pc:sldMkLst>
      </pc:sldChg>
      <pc:sldChg chg="del">
        <pc:chgData name="Kelly Stokes" userId="3e5c5154-569e-4d81-aa91-4f91841cdfa9" providerId="ADAL" clId="{9497FA73-B8F9-4D61-81F9-97203B2D153A}" dt="2023-04-04T10:43:23.806" v="232" actId="2696"/>
        <pc:sldMkLst>
          <pc:docMk/>
          <pc:sldMk cId="3910303360" sldId="2053"/>
        </pc:sldMkLst>
      </pc:sldChg>
      <pc:sldChg chg="del">
        <pc:chgData name="Kelly Stokes" userId="3e5c5154-569e-4d81-aa91-4f91841cdfa9" providerId="ADAL" clId="{9497FA73-B8F9-4D61-81F9-97203B2D153A}" dt="2023-04-04T10:43:23.806" v="232" actId="2696"/>
        <pc:sldMkLst>
          <pc:docMk/>
          <pc:sldMk cId="2861797215" sldId="2054"/>
        </pc:sldMkLst>
      </pc:sldChg>
      <pc:sldChg chg="del">
        <pc:chgData name="Kelly Stokes" userId="3e5c5154-569e-4d81-aa91-4f91841cdfa9" providerId="ADAL" clId="{9497FA73-B8F9-4D61-81F9-97203B2D153A}" dt="2023-04-04T10:43:23.806" v="232" actId="2696"/>
        <pc:sldMkLst>
          <pc:docMk/>
          <pc:sldMk cId="2964861194" sldId="2055"/>
        </pc:sldMkLst>
      </pc:sldChg>
      <pc:sldChg chg="del">
        <pc:chgData name="Kelly Stokes" userId="3e5c5154-569e-4d81-aa91-4f91841cdfa9" providerId="ADAL" clId="{9497FA73-B8F9-4D61-81F9-97203B2D153A}" dt="2023-04-04T10:43:23.806" v="232" actId="2696"/>
        <pc:sldMkLst>
          <pc:docMk/>
          <pc:sldMk cId="3566200053" sldId="2056"/>
        </pc:sldMkLst>
      </pc:sldChg>
      <pc:sldChg chg="del">
        <pc:chgData name="Kelly Stokes" userId="3e5c5154-569e-4d81-aa91-4f91841cdfa9" providerId="ADAL" clId="{9497FA73-B8F9-4D61-81F9-97203B2D153A}" dt="2023-04-04T10:43:23.806" v="232" actId="2696"/>
        <pc:sldMkLst>
          <pc:docMk/>
          <pc:sldMk cId="4076102349" sldId="2057"/>
        </pc:sldMkLst>
      </pc:sldChg>
      <pc:sldChg chg="del">
        <pc:chgData name="Kelly Stokes" userId="3e5c5154-569e-4d81-aa91-4f91841cdfa9" providerId="ADAL" clId="{9497FA73-B8F9-4D61-81F9-97203B2D153A}" dt="2023-04-04T10:43:23.806" v="232" actId="2696"/>
        <pc:sldMkLst>
          <pc:docMk/>
          <pc:sldMk cId="4151903701" sldId="2058"/>
        </pc:sldMkLst>
      </pc:sldChg>
      <pc:sldChg chg="del">
        <pc:chgData name="Kelly Stokes" userId="3e5c5154-569e-4d81-aa91-4f91841cdfa9" providerId="ADAL" clId="{9497FA73-B8F9-4D61-81F9-97203B2D153A}" dt="2023-04-04T10:43:23.806" v="232" actId="2696"/>
        <pc:sldMkLst>
          <pc:docMk/>
          <pc:sldMk cId="3206354035" sldId="2059"/>
        </pc:sldMkLst>
      </pc:sldChg>
      <pc:sldChg chg="del">
        <pc:chgData name="Kelly Stokes" userId="3e5c5154-569e-4d81-aa91-4f91841cdfa9" providerId="ADAL" clId="{9497FA73-B8F9-4D61-81F9-97203B2D153A}" dt="2023-04-04T10:43:23.806" v="232" actId="2696"/>
        <pc:sldMkLst>
          <pc:docMk/>
          <pc:sldMk cId="1386559605" sldId="2060"/>
        </pc:sldMkLst>
      </pc:sldChg>
      <pc:sldChg chg="del">
        <pc:chgData name="Kelly Stokes" userId="3e5c5154-569e-4d81-aa91-4f91841cdfa9" providerId="ADAL" clId="{9497FA73-B8F9-4D61-81F9-97203B2D153A}" dt="2023-04-04T10:43:23.806" v="232" actId="2696"/>
        <pc:sldMkLst>
          <pc:docMk/>
          <pc:sldMk cId="268565894" sldId="2061"/>
        </pc:sldMkLst>
      </pc:sldChg>
      <pc:sldChg chg="del">
        <pc:chgData name="Kelly Stokes" userId="3e5c5154-569e-4d81-aa91-4f91841cdfa9" providerId="ADAL" clId="{9497FA73-B8F9-4D61-81F9-97203B2D153A}" dt="2023-04-04T10:43:23.806" v="232" actId="2696"/>
        <pc:sldMkLst>
          <pc:docMk/>
          <pc:sldMk cId="1441194846" sldId="2062"/>
        </pc:sldMkLst>
      </pc:sldChg>
      <pc:sldChg chg="del">
        <pc:chgData name="Kelly Stokes" userId="3e5c5154-569e-4d81-aa91-4f91841cdfa9" providerId="ADAL" clId="{9497FA73-B8F9-4D61-81F9-97203B2D153A}" dt="2023-04-04T10:43:23.806" v="232" actId="2696"/>
        <pc:sldMkLst>
          <pc:docMk/>
          <pc:sldMk cId="2712580051" sldId="2063"/>
        </pc:sldMkLst>
      </pc:sldChg>
      <pc:sldChg chg="del">
        <pc:chgData name="Kelly Stokes" userId="3e5c5154-569e-4d81-aa91-4f91841cdfa9" providerId="ADAL" clId="{9497FA73-B8F9-4D61-81F9-97203B2D153A}" dt="2023-04-04T10:43:23.806" v="232" actId="2696"/>
        <pc:sldMkLst>
          <pc:docMk/>
          <pc:sldMk cId="3796134937" sldId="2064"/>
        </pc:sldMkLst>
      </pc:sldChg>
      <pc:sldChg chg="del">
        <pc:chgData name="Kelly Stokes" userId="3e5c5154-569e-4d81-aa91-4f91841cdfa9" providerId="ADAL" clId="{9497FA73-B8F9-4D61-81F9-97203B2D153A}" dt="2023-04-04T10:43:23.806" v="232" actId="2696"/>
        <pc:sldMkLst>
          <pc:docMk/>
          <pc:sldMk cId="1360229875" sldId="2068"/>
        </pc:sldMkLst>
      </pc:sldChg>
      <pc:sldChg chg="del">
        <pc:chgData name="Kelly Stokes" userId="3e5c5154-569e-4d81-aa91-4f91841cdfa9" providerId="ADAL" clId="{9497FA73-B8F9-4D61-81F9-97203B2D153A}" dt="2023-04-04T10:43:23.806" v="232" actId="2696"/>
        <pc:sldMkLst>
          <pc:docMk/>
          <pc:sldMk cId="535586526" sldId="2069"/>
        </pc:sldMkLst>
      </pc:sldChg>
      <pc:sldChg chg="del">
        <pc:chgData name="Kelly Stokes" userId="3e5c5154-569e-4d81-aa91-4f91841cdfa9" providerId="ADAL" clId="{9497FA73-B8F9-4D61-81F9-97203B2D153A}" dt="2023-04-04T10:43:23.806" v="232" actId="2696"/>
        <pc:sldMkLst>
          <pc:docMk/>
          <pc:sldMk cId="649031866" sldId="2070"/>
        </pc:sldMkLst>
      </pc:sldChg>
      <pc:sldChg chg="del">
        <pc:chgData name="Kelly Stokes" userId="3e5c5154-569e-4d81-aa91-4f91841cdfa9" providerId="ADAL" clId="{9497FA73-B8F9-4D61-81F9-97203B2D153A}" dt="2023-04-04T10:43:23.806" v="232" actId="2696"/>
        <pc:sldMkLst>
          <pc:docMk/>
          <pc:sldMk cId="1814849148" sldId="2071"/>
        </pc:sldMkLst>
      </pc:sldChg>
      <pc:sldChg chg="del">
        <pc:chgData name="Kelly Stokes" userId="3e5c5154-569e-4d81-aa91-4f91841cdfa9" providerId="ADAL" clId="{9497FA73-B8F9-4D61-81F9-97203B2D153A}" dt="2023-04-04T10:43:23.806" v="232" actId="2696"/>
        <pc:sldMkLst>
          <pc:docMk/>
          <pc:sldMk cId="2275302295" sldId="2072"/>
        </pc:sldMkLst>
      </pc:sldChg>
      <pc:sldChg chg="del">
        <pc:chgData name="Kelly Stokes" userId="3e5c5154-569e-4d81-aa91-4f91841cdfa9" providerId="ADAL" clId="{9497FA73-B8F9-4D61-81F9-97203B2D153A}" dt="2023-04-04T10:43:23.806" v="232" actId="2696"/>
        <pc:sldMkLst>
          <pc:docMk/>
          <pc:sldMk cId="3869284140" sldId="2073"/>
        </pc:sldMkLst>
      </pc:sldChg>
      <pc:sldChg chg="del">
        <pc:chgData name="Kelly Stokes" userId="3e5c5154-569e-4d81-aa91-4f91841cdfa9" providerId="ADAL" clId="{9497FA73-B8F9-4D61-81F9-97203B2D153A}" dt="2023-04-04T10:43:23.806" v="232" actId="2696"/>
        <pc:sldMkLst>
          <pc:docMk/>
          <pc:sldMk cId="2756721562" sldId="2074"/>
        </pc:sldMkLst>
      </pc:sldChg>
      <pc:sldChg chg="del">
        <pc:chgData name="Kelly Stokes" userId="3e5c5154-569e-4d81-aa91-4f91841cdfa9" providerId="ADAL" clId="{9497FA73-B8F9-4D61-81F9-97203B2D153A}" dt="2023-04-04T10:43:23.806" v="232" actId="2696"/>
        <pc:sldMkLst>
          <pc:docMk/>
          <pc:sldMk cId="938934737" sldId="2075"/>
        </pc:sldMkLst>
      </pc:sldChg>
      <pc:sldChg chg="del">
        <pc:chgData name="Kelly Stokes" userId="3e5c5154-569e-4d81-aa91-4f91841cdfa9" providerId="ADAL" clId="{9497FA73-B8F9-4D61-81F9-97203B2D153A}" dt="2023-04-04T10:43:23.806" v="232" actId="2696"/>
        <pc:sldMkLst>
          <pc:docMk/>
          <pc:sldMk cId="3021982550" sldId="2076"/>
        </pc:sldMkLst>
      </pc:sldChg>
      <pc:sldChg chg="del">
        <pc:chgData name="Kelly Stokes" userId="3e5c5154-569e-4d81-aa91-4f91841cdfa9" providerId="ADAL" clId="{9497FA73-B8F9-4D61-81F9-97203B2D153A}" dt="2023-04-04T10:43:23.806" v="232" actId="2696"/>
        <pc:sldMkLst>
          <pc:docMk/>
          <pc:sldMk cId="2799105272" sldId="2077"/>
        </pc:sldMkLst>
      </pc:sldChg>
      <pc:sldChg chg="del">
        <pc:chgData name="Kelly Stokes" userId="3e5c5154-569e-4d81-aa91-4f91841cdfa9" providerId="ADAL" clId="{9497FA73-B8F9-4D61-81F9-97203B2D153A}" dt="2023-04-04T10:43:23.806" v="232" actId="2696"/>
        <pc:sldMkLst>
          <pc:docMk/>
          <pc:sldMk cId="3116316348" sldId="2078"/>
        </pc:sldMkLst>
      </pc:sldChg>
      <pc:sldChg chg="del">
        <pc:chgData name="Kelly Stokes" userId="3e5c5154-569e-4d81-aa91-4f91841cdfa9" providerId="ADAL" clId="{9497FA73-B8F9-4D61-81F9-97203B2D153A}" dt="2023-04-04T10:43:23.806" v="232" actId="2696"/>
        <pc:sldMkLst>
          <pc:docMk/>
          <pc:sldMk cId="3482469452" sldId="2079"/>
        </pc:sldMkLst>
      </pc:sldChg>
      <pc:sldChg chg="del">
        <pc:chgData name="Kelly Stokes" userId="3e5c5154-569e-4d81-aa91-4f91841cdfa9" providerId="ADAL" clId="{9497FA73-B8F9-4D61-81F9-97203B2D153A}" dt="2023-04-04T10:43:23.806" v="232" actId="2696"/>
        <pc:sldMkLst>
          <pc:docMk/>
          <pc:sldMk cId="1915468301" sldId="2080"/>
        </pc:sldMkLst>
      </pc:sldChg>
      <pc:sldChg chg="del">
        <pc:chgData name="Kelly Stokes" userId="3e5c5154-569e-4d81-aa91-4f91841cdfa9" providerId="ADAL" clId="{9497FA73-B8F9-4D61-81F9-97203B2D153A}" dt="2023-04-04T10:43:23.806" v="232" actId="2696"/>
        <pc:sldMkLst>
          <pc:docMk/>
          <pc:sldMk cId="3410550404" sldId="2081"/>
        </pc:sldMkLst>
      </pc:sldChg>
      <pc:sldChg chg="del">
        <pc:chgData name="Kelly Stokes" userId="3e5c5154-569e-4d81-aa91-4f91841cdfa9" providerId="ADAL" clId="{9497FA73-B8F9-4D61-81F9-97203B2D153A}" dt="2023-04-04T10:43:23.806" v="232" actId="2696"/>
        <pc:sldMkLst>
          <pc:docMk/>
          <pc:sldMk cId="1560067527" sldId="2082"/>
        </pc:sldMkLst>
      </pc:sldChg>
      <pc:sldChg chg="del">
        <pc:chgData name="Kelly Stokes" userId="3e5c5154-569e-4d81-aa91-4f91841cdfa9" providerId="ADAL" clId="{9497FA73-B8F9-4D61-81F9-97203B2D153A}" dt="2023-04-04T10:43:23.806" v="232" actId="2696"/>
        <pc:sldMkLst>
          <pc:docMk/>
          <pc:sldMk cId="2588478743" sldId="2083"/>
        </pc:sldMkLst>
      </pc:sldChg>
      <pc:sldChg chg="del">
        <pc:chgData name="Kelly Stokes" userId="3e5c5154-569e-4d81-aa91-4f91841cdfa9" providerId="ADAL" clId="{9497FA73-B8F9-4D61-81F9-97203B2D153A}" dt="2023-04-04T10:43:23.806" v="232" actId="2696"/>
        <pc:sldMkLst>
          <pc:docMk/>
          <pc:sldMk cId="2607773107" sldId="2084"/>
        </pc:sldMkLst>
      </pc:sldChg>
      <pc:sldChg chg="del">
        <pc:chgData name="Kelly Stokes" userId="3e5c5154-569e-4d81-aa91-4f91841cdfa9" providerId="ADAL" clId="{9497FA73-B8F9-4D61-81F9-97203B2D153A}" dt="2023-04-04T10:43:23.806" v="232" actId="2696"/>
        <pc:sldMkLst>
          <pc:docMk/>
          <pc:sldMk cId="4218689129" sldId="2085"/>
        </pc:sldMkLst>
      </pc:sldChg>
      <pc:sldChg chg="del">
        <pc:chgData name="Kelly Stokes" userId="3e5c5154-569e-4d81-aa91-4f91841cdfa9" providerId="ADAL" clId="{9497FA73-B8F9-4D61-81F9-97203B2D153A}" dt="2023-04-04T10:43:23.806" v="232" actId="2696"/>
        <pc:sldMkLst>
          <pc:docMk/>
          <pc:sldMk cId="4250211475" sldId="2086"/>
        </pc:sldMkLst>
      </pc:sldChg>
      <pc:sldChg chg="del">
        <pc:chgData name="Kelly Stokes" userId="3e5c5154-569e-4d81-aa91-4f91841cdfa9" providerId="ADAL" clId="{9497FA73-B8F9-4D61-81F9-97203B2D153A}" dt="2023-04-04T10:43:23.806" v="232" actId="2696"/>
        <pc:sldMkLst>
          <pc:docMk/>
          <pc:sldMk cId="1786231898" sldId="2087"/>
        </pc:sldMkLst>
      </pc:sldChg>
      <pc:sldChg chg="del">
        <pc:chgData name="Kelly Stokes" userId="3e5c5154-569e-4d81-aa91-4f91841cdfa9" providerId="ADAL" clId="{9497FA73-B8F9-4D61-81F9-97203B2D153A}" dt="2023-04-04T10:43:23.806" v="232" actId="2696"/>
        <pc:sldMkLst>
          <pc:docMk/>
          <pc:sldMk cId="965784123" sldId="2088"/>
        </pc:sldMkLst>
      </pc:sldChg>
      <pc:sldChg chg="del">
        <pc:chgData name="Kelly Stokes" userId="3e5c5154-569e-4d81-aa91-4f91841cdfa9" providerId="ADAL" clId="{9497FA73-B8F9-4D61-81F9-97203B2D153A}" dt="2023-04-04T10:43:23.806" v="232" actId="2696"/>
        <pc:sldMkLst>
          <pc:docMk/>
          <pc:sldMk cId="2237805031" sldId="2089"/>
        </pc:sldMkLst>
      </pc:sldChg>
      <pc:sldChg chg="del">
        <pc:chgData name="Kelly Stokes" userId="3e5c5154-569e-4d81-aa91-4f91841cdfa9" providerId="ADAL" clId="{9497FA73-B8F9-4D61-81F9-97203B2D153A}" dt="2023-04-04T10:43:23.806" v="232" actId="2696"/>
        <pc:sldMkLst>
          <pc:docMk/>
          <pc:sldMk cId="1473116110" sldId="2090"/>
        </pc:sldMkLst>
      </pc:sldChg>
      <pc:sldChg chg="del">
        <pc:chgData name="Kelly Stokes" userId="3e5c5154-569e-4d81-aa91-4f91841cdfa9" providerId="ADAL" clId="{9497FA73-B8F9-4D61-81F9-97203B2D153A}" dt="2023-04-04T10:43:23.806" v="232" actId="2696"/>
        <pc:sldMkLst>
          <pc:docMk/>
          <pc:sldMk cId="2694501808" sldId="2091"/>
        </pc:sldMkLst>
      </pc:sldChg>
      <pc:sldChg chg="del">
        <pc:chgData name="Kelly Stokes" userId="3e5c5154-569e-4d81-aa91-4f91841cdfa9" providerId="ADAL" clId="{9497FA73-B8F9-4D61-81F9-97203B2D153A}" dt="2023-04-04T10:43:23.806" v="232" actId="2696"/>
        <pc:sldMkLst>
          <pc:docMk/>
          <pc:sldMk cId="1477845082" sldId="2092"/>
        </pc:sldMkLst>
      </pc:sldChg>
      <pc:sldChg chg="del">
        <pc:chgData name="Kelly Stokes" userId="3e5c5154-569e-4d81-aa91-4f91841cdfa9" providerId="ADAL" clId="{9497FA73-B8F9-4D61-81F9-97203B2D153A}" dt="2023-04-04T10:43:23.806" v="232" actId="2696"/>
        <pc:sldMkLst>
          <pc:docMk/>
          <pc:sldMk cId="3285393782" sldId="2093"/>
        </pc:sldMkLst>
      </pc:sldChg>
      <pc:sldChg chg="del">
        <pc:chgData name="Kelly Stokes" userId="3e5c5154-569e-4d81-aa91-4f91841cdfa9" providerId="ADAL" clId="{9497FA73-B8F9-4D61-81F9-97203B2D153A}" dt="2023-04-04T10:43:23.806" v="232" actId="2696"/>
        <pc:sldMkLst>
          <pc:docMk/>
          <pc:sldMk cId="1904028018" sldId="2094"/>
        </pc:sldMkLst>
      </pc:sldChg>
      <pc:sldChg chg="del">
        <pc:chgData name="Kelly Stokes" userId="3e5c5154-569e-4d81-aa91-4f91841cdfa9" providerId="ADAL" clId="{9497FA73-B8F9-4D61-81F9-97203B2D153A}" dt="2023-04-04T10:43:23.806" v="232" actId="2696"/>
        <pc:sldMkLst>
          <pc:docMk/>
          <pc:sldMk cId="99776407" sldId="2095"/>
        </pc:sldMkLst>
      </pc:sldChg>
      <pc:sldChg chg="del">
        <pc:chgData name="Kelly Stokes" userId="3e5c5154-569e-4d81-aa91-4f91841cdfa9" providerId="ADAL" clId="{9497FA73-B8F9-4D61-81F9-97203B2D153A}" dt="2023-04-04T10:43:23.806" v="232" actId="2696"/>
        <pc:sldMkLst>
          <pc:docMk/>
          <pc:sldMk cId="1457978413" sldId="2096"/>
        </pc:sldMkLst>
      </pc:sldChg>
      <pc:sldChg chg="del">
        <pc:chgData name="Kelly Stokes" userId="3e5c5154-569e-4d81-aa91-4f91841cdfa9" providerId="ADAL" clId="{9497FA73-B8F9-4D61-81F9-97203B2D153A}" dt="2023-04-04T10:43:23.806" v="232" actId="2696"/>
        <pc:sldMkLst>
          <pc:docMk/>
          <pc:sldMk cId="1343138669" sldId="2100"/>
        </pc:sldMkLst>
      </pc:sldChg>
      <pc:sldChg chg="del">
        <pc:chgData name="Kelly Stokes" userId="3e5c5154-569e-4d81-aa91-4f91841cdfa9" providerId="ADAL" clId="{9497FA73-B8F9-4D61-81F9-97203B2D153A}" dt="2023-04-04T10:43:23.806" v="232" actId="2696"/>
        <pc:sldMkLst>
          <pc:docMk/>
          <pc:sldMk cId="3029740157" sldId="2101"/>
        </pc:sldMkLst>
      </pc:sldChg>
      <pc:sldChg chg="del">
        <pc:chgData name="Kelly Stokes" userId="3e5c5154-569e-4d81-aa91-4f91841cdfa9" providerId="ADAL" clId="{9497FA73-B8F9-4D61-81F9-97203B2D153A}" dt="2023-04-04T10:43:23.806" v="232" actId="2696"/>
        <pc:sldMkLst>
          <pc:docMk/>
          <pc:sldMk cId="2785008550" sldId="2102"/>
        </pc:sldMkLst>
      </pc:sldChg>
      <pc:sldChg chg="del">
        <pc:chgData name="Kelly Stokes" userId="3e5c5154-569e-4d81-aa91-4f91841cdfa9" providerId="ADAL" clId="{9497FA73-B8F9-4D61-81F9-97203B2D153A}" dt="2023-04-04T10:43:23.806" v="232" actId="2696"/>
        <pc:sldMkLst>
          <pc:docMk/>
          <pc:sldMk cId="3737850019" sldId="2103"/>
        </pc:sldMkLst>
      </pc:sldChg>
      <pc:sldChg chg="del">
        <pc:chgData name="Kelly Stokes" userId="3e5c5154-569e-4d81-aa91-4f91841cdfa9" providerId="ADAL" clId="{9497FA73-B8F9-4D61-81F9-97203B2D153A}" dt="2023-04-04T10:43:23.806" v="232" actId="2696"/>
        <pc:sldMkLst>
          <pc:docMk/>
          <pc:sldMk cId="3233279506" sldId="2104"/>
        </pc:sldMkLst>
      </pc:sldChg>
      <pc:sldChg chg="del">
        <pc:chgData name="Kelly Stokes" userId="3e5c5154-569e-4d81-aa91-4f91841cdfa9" providerId="ADAL" clId="{9497FA73-B8F9-4D61-81F9-97203B2D153A}" dt="2023-04-04T10:43:23.806" v="232" actId="2696"/>
        <pc:sldMkLst>
          <pc:docMk/>
          <pc:sldMk cId="838391775" sldId="2105"/>
        </pc:sldMkLst>
      </pc:sldChg>
      <pc:sldChg chg="del">
        <pc:chgData name="Kelly Stokes" userId="3e5c5154-569e-4d81-aa91-4f91841cdfa9" providerId="ADAL" clId="{9497FA73-B8F9-4D61-81F9-97203B2D153A}" dt="2023-04-04T10:43:23.806" v="232" actId="2696"/>
        <pc:sldMkLst>
          <pc:docMk/>
          <pc:sldMk cId="954163588" sldId="2106"/>
        </pc:sldMkLst>
      </pc:sldChg>
      <pc:sldChg chg="del">
        <pc:chgData name="Kelly Stokes" userId="3e5c5154-569e-4d81-aa91-4f91841cdfa9" providerId="ADAL" clId="{9497FA73-B8F9-4D61-81F9-97203B2D153A}" dt="2023-04-04T10:43:23.806" v="232" actId="2696"/>
        <pc:sldMkLst>
          <pc:docMk/>
          <pc:sldMk cId="2723816237" sldId="2107"/>
        </pc:sldMkLst>
      </pc:sldChg>
      <pc:sldChg chg="del">
        <pc:chgData name="Kelly Stokes" userId="3e5c5154-569e-4d81-aa91-4f91841cdfa9" providerId="ADAL" clId="{9497FA73-B8F9-4D61-81F9-97203B2D153A}" dt="2023-04-04T10:43:23.806" v="232" actId="2696"/>
        <pc:sldMkLst>
          <pc:docMk/>
          <pc:sldMk cId="200214125" sldId="2108"/>
        </pc:sldMkLst>
      </pc:sldChg>
      <pc:sldChg chg="del">
        <pc:chgData name="Kelly Stokes" userId="3e5c5154-569e-4d81-aa91-4f91841cdfa9" providerId="ADAL" clId="{9497FA73-B8F9-4D61-81F9-97203B2D153A}" dt="2023-04-04T10:43:23.806" v="232" actId="2696"/>
        <pc:sldMkLst>
          <pc:docMk/>
          <pc:sldMk cId="72665227" sldId="2109"/>
        </pc:sldMkLst>
      </pc:sldChg>
      <pc:sldChg chg="del">
        <pc:chgData name="Kelly Stokes" userId="3e5c5154-569e-4d81-aa91-4f91841cdfa9" providerId="ADAL" clId="{9497FA73-B8F9-4D61-81F9-97203B2D153A}" dt="2023-04-04T10:43:23.806" v="232" actId="2696"/>
        <pc:sldMkLst>
          <pc:docMk/>
          <pc:sldMk cId="1725180302" sldId="2110"/>
        </pc:sldMkLst>
      </pc:sldChg>
      <pc:sldChg chg="del">
        <pc:chgData name="Kelly Stokes" userId="3e5c5154-569e-4d81-aa91-4f91841cdfa9" providerId="ADAL" clId="{9497FA73-B8F9-4D61-81F9-97203B2D153A}" dt="2023-04-04T10:43:23.806" v="232" actId="2696"/>
        <pc:sldMkLst>
          <pc:docMk/>
          <pc:sldMk cId="3911063692" sldId="2111"/>
        </pc:sldMkLst>
      </pc:sldChg>
      <pc:sldChg chg="del">
        <pc:chgData name="Kelly Stokes" userId="3e5c5154-569e-4d81-aa91-4f91841cdfa9" providerId="ADAL" clId="{9497FA73-B8F9-4D61-81F9-97203B2D153A}" dt="2023-04-04T10:43:23.806" v="232" actId="2696"/>
        <pc:sldMkLst>
          <pc:docMk/>
          <pc:sldMk cId="1419955888" sldId="2112"/>
        </pc:sldMkLst>
      </pc:sldChg>
      <pc:sldChg chg="del">
        <pc:chgData name="Kelly Stokes" userId="3e5c5154-569e-4d81-aa91-4f91841cdfa9" providerId="ADAL" clId="{9497FA73-B8F9-4D61-81F9-97203B2D153A}" dt="2023-04-04T10:43:23.806" v="232" actId="2696"/>
        <pc:sldMkLst>
          <pc:docMk/>
          <pc:sldMk cId="227083888" sldId="2113"/>
        </pc:sldMkLst>
      </pc:sldChg>
      <pc:sldChg chg="del">
        <pc:chgData name="Kelly Stokes" userId="3e5c5154-569e-4d81-aa91-4f91841cdfa9" providerId="ADAL" clId="{9497FA73-B8F9-4D61-81F9-97203B2D153A}" dt="2023-04-04T10:43:23.806" v="232" actId="2696"/>
        <pc:sldMkLst>
          <pc:docMk/>
          <pc:sldMk cId="1794033141" sldId="2114"/>
        </pc:sldMkLst>
      </pc:sldChg>
      <pc:sldChg chg="del">
        <pc:chgData name="Kelly Stokes" userId="3e5c5154-569e-4d81-aa91-4f91841cdfa9" providerId="ADAL" clId="{9497FA73-B8F9-4D61-81F9-97203B2D153A}" dt="2023-04-04T10:43:23.806" v="232" actId="2696"/>
        <pc:sldMkLst>
          <pc:docMk/>
          <pc:sldMk cId="1658791681" sldId="2115"/>
        </pc:sldMkLst>
      </pc:sldChg>
      <pc:sldChg chg="del">
        <pc:chgData name="Kelly Stokes" userId="3e5c5154-569e-4d81-aa91-4f91841cdfa9" providerId="ADAL" clId="{9497FA73-B8F9-4D61-81F9-97203B2D153A}" dt="2023-04-04T10:43:23.806" v="232" actId="2696"/>
        <pc:sldMkLst>
          <pc:docMk/>
          <pc:sldMk cId="2726716068" sldId="2116"/>
        </pc:sldMkLst>
      </pc:sldChg>
      <pc:sldChg chg="del">
        <pc:chgData name="Kelly Stokes" userId="3e5c5154-569e-4d81-aa91-4f91841cdfa9" providerId="ADAL" clId="{9497FA73-B8F9-4D61-81F9-97203B2D153A}" dt="2023-04-04T10:43:23.806" v="232" actId="2696"/>
        <pc:sldMkLst>
          <pc:docMk/>
          <pc:sldMk cId="432465710" sldId="2117"/>
        </pc:sldMkLst>
      </pc:sldChg>
      <pc:sldChg chg="del">
        <pc:chgData name="Kelly Stokes" userId="3e5c5154-569e-4d81-aa91-4f91841cdfa9" providerId="ADAL" clId="{9497FA73-B8F9-4D61-81F9-97203B2D153A}" dt="2023-04-04T10:43:23.806" v="232" actId="2696"/>
        <pc:sldMkLst>
          <pc:docMk/>
          <pc:sldMk cId="1627547171" sldId="2118"/>
        </pc:sldMkLst>
      </pc:sldChg>
      <pc:sldChg chg="del">
        <pc:chgData name="Kelly Stokes" userId="3e5c5154-569e-4d81-aa91-4f91841cdfa9" providerId="ADAL" clId="{9497FA73-B8F9-4D61-81F9-97203B2D153A}" dt="2023-04-04T10:43:23.806" v="232" actId="2696"/>
        <pc:sldMkLst>
          <pc:docMk/>
          <pc:sldMk cId="3481569791" sldId="2119"/>
        </pc:sldMkLst>
      </pc:sldChg>
      <pc:sldChg chg="del">
        <pc:chgData name="Kelly Stokes" userId="3e5c5154-569e-4d81-aa91-4f91841cdfa9" providerId="ADAL" clId="{9497FA73-B8F9-4D61-81F9-97203B2D153A}" dt="2023-04-04T10:43:23.806" v="232" actId="2696"/>
        <pc:sldMkLst>
          <pc:docMk/>
          <pc:sldMk cId="750269829" sldId="2120"/>
        </pc:sldMkLst>
      </pc:sldChg>
      <pc:sldChg chg="del">
        <pc:chgData name="Kelly Stokes" userId="3e5c5154-569e-4d81-aa91-4f91841cdfa9" providerId="ADAL" clId="{9497FA73-B8F9-4D61-81F9-97203B2D153A}" dt="2023-04-04T10:43:23.806" v="232" actId="2696"/>
        <pc:sldMkLst>
          <pc:docMk/>
          <pc:sldMk cId="3152528929" sldId="2121"/>
        </pc:sldMkLst>
      </pc:sldChg>
      <pc:sldChg chg="modSp add">
        <pc:chgData name="Kelly Stokes" userId="3e5c5154-569e-4d81-aa91-4f91841cdfa9" providerId="ADAL" clId="{9497FA73-B8F9-4D61-81F9-97203B2D153A}" dt="2023-04-04T10:34:16.242" v="105" actId="20577"/>
        <pc:sldMkLst>
          <pc:docMk/>
          <pc:sldMk cId="3590158779" sldId="2131"/>
        </pc:sldMkLst>
        <pc:spChg chg="mod">
          <ac:chgData name="Kelly Stokes" userId="3e5c5154-569e-4d81-aa91-4f91841cdfa9" providerId="ADAL" clId="{9497FA73-B8F9-4D61-81F9-97203B2D153A}" dt="2023-04-04T10:34:16.242" v="105" actId="20577"/>
          <ac:spMkLst>
            <pc:docMk/>
            <pc:sldMk cId="3590158779" sldId="2131"/>
            <ac:spMk id="2" creationId="{52DA34BA-82FC-47C5-BCE1-BB65E08B92A1}"/>
          </ac:spMkLst>
        </pc:spChg>
      </pc:sldChg>
      <pc:sldChg chg="modSp add">
        <pc:chgData name="Kelly Stokes" userId="3e5c5154-569e-4d81-aa91-4f91841cdfa9" providerId="ADAL" clId="{9497FA73-B8F9-4D61-81F9-97203B2D153A}" dt="2023-04-04T10:34:09.087" v="96" actId="20577"/>
        <pc:sldMkLst>
          <pc:docMk/>
          <pc:sldMk cId="3553281073" sldId="2132"/>
        </pc:sldMkLst>
        <pc:spChg chg="mod">
          <ac:chgData name="Kelly Stokes" userId="3e5c5154-569e-4d81-aa91-4f91841cdfa9" providerId="ADAL" clId="{9497FA73-B8F9-4D61-81F9-97203B2D153A}" dt="2023-04-04T10:34:09.087" v="96" actId="20577"/>
          <ac:spMkLst>
            <pc:docMk/>
            <pc:sldMk cId="3553281073" sldId="2132"/>
            <ac:spMk id="2" creationId="{52DA34BA-82FC-47C5-BCE1-BB65E08B92A1}"/>
          </ac:spMkLst>
        </pc:spChg>
      </pc:sldChg>
      <pc:sldChg chg="modSp add">
        <pc:chgData name="Kelly Stokes" userId="3e5c5154-569e-4d81-aa91-4f91841cdfa9" providerId="ADAL" clId="{9497FA73-B8F9-4D61-81F9-97203B2D153A}" dt="2023-04-04T10:34:46.473" v="118" actId="20577"/>
        <pc:sldMkLst>
          <pc:docMk/>
          <pc:sldMk cId="1663003375" sldId="2133"/>
        </pc:sldMkLst>
        <pc:spChg chg="mod">
          <ac:chgData name="Kelly Stokes" userId="3e5c5154-569e-4d81-aa91-4f91841cdfa9" providerId="ADAL" clId="{9497FA73-B8F9-4D61-81F9-97203B2D153A}" dt="2023-04-04T10:34:46.473" v="118" actId="20577"/>
          <ac:spMkLst>
            <pc:docMk/>
            <pc:sldMk cId="1663003375" sldId="2133"/>
            <ac:spMk id="2" creationId="{52DA34BA-82FC-47C5-BCE1-BB65E08B92A1}"/>
          </ac:spMkLst>
        </pc:spChg>
      </pc:sldChg>
      <pc:sldChg chg="modSp add">
        <pc:chgData name="Kelly Stokes" userId="3e5c5154-569e-4d81-aa91-4f91841cdfa9" providerId="ADAL" clId="{9497FA73-B8F9-4D61-81F9-97203B2D153A}" dt="2023-04-04T10:34:39.435" v="114"/>
        <pc:sldMkLst>
          <pc:docMk/>
          <pc:sldMk cId="2286348768" sldId="2134"/>
        </pc:sldMkLst>
        <pc:spChg chg="mod">
          <ac:chgData name="Kelly Stokes" userId="3e5c5154-569e-4d81-aa91-4f91841cdfa9" providerId="ADAL" clId="{9497FA73-B8F9-4D61-81F9-97203B2D153A}" dt="2023-04-04T10:34:27.871" v="113" actId="20577"/>
          <ac:spMkLst>
            <pc:docMk/>
            <pc:sldMk cId="2286348768" sldId="2134"/>
            <ac:spMk id="2" creationId="{52DA34BA-82FC-47C5-BCE1-BB65E08B92A1}"/>
          </ac:spMkLst>
        </pc:spChg>
        <pc:spChg chg="mod">
          <ac:chgData name="Kelly Stokes" userId="3e5c5154-569e-4d81-aa91-4f91841cdfa9" providerId="ADAL" clId="{9497FA73-B8F9-4D61-81F9-97203B2D153A}" dt="2023-04-04T10:34:39.435" v="114"/>
          <ac:spMkLst>
            <pc:docMk/>
            <pc:sldMk cId="2286348768" sldId="2134"/>
            <ac:spMk id="12" creationId="{E384BFF7-3319-CAE2-192F-C4DCBBBBFCCA}"/>
          </ac:spMkLst>
        </pc:spChg>
      </pc:sldChg>
      <pc:sldChg chg="addSp delSp modSp add modAnim">
        <pc:chgData name="Kelly Stokes" userId="3e5c5154-569e-4d81-aa91-4f91841cdfa9" providerId="ADAL" clId="{9497FA73-B8F9-4D61-81F9-97203B2D153A}" dt="2023-04-04T10:40:57.193" v="205"/>
        <pc:sldMkLst>
          <pc:docMk/>
          <pc:sldMk cId="2808332632" sldId="2135"/>
        </pc:sldMkLst>
        <pc:spChg chg="mod">
          <ac:chgData name="Kelly Stokes" userId="3e5c5154-569e-4d81-aa91-4f91841cdfa9" providerId="ADAL" clId="{9497FA73-B8F9-4D61-81F9-97203B2D153A}" dt="2023-04-04T10:39:51.252" v="194" actId="20577"/>
          <ac:spMkLst>
            <pc:docMk/>
            <pc:sldMk cId="2808332632" sldId="2135"/>
            <ac:spMk id="2" creationId="{52DA34BA-82FC-47C5-BCE1-BB65E08B92A1}"/>
          </ac:spMkLst>
        </pc:spChg>
        <pc:spChg chg="mod">
          <ac:chgData name="Kelly Stokes" userId="3e5c5154-569e-4d81-aa91-4f91841cdfa9" providerId="ADAL" clId="{9497FA73-B8F9-4D61-81F9-97203B2D153A}" dt="2023-04-04T10:40:08.422" v="198" actId="20577"/>
          <ac:spMkLst>
            <pc:docMk/>
            <pc:sldMk cId="2808332632" sldId="2135"/>
            <ac:spMk id="4" creationId="{C424366C-8EFB-1EF9-3E80-C6EE7BE15FA3}"/>
          </ac:spMkLst>
        </pc:spChg>
        <pc:spChg chg="mod">
          <ac:chgData name="Kelly Stokes" userId="3e5c5154-569e-4d81-aa91-4f91841cdfa9" providerId="ADAL" clId="{9497FA73-B8F9-4D61-81F9-97203B2D153A}" dt="2023-04-04T10:40:12.239" v="199"/>
          <ac:spMkLst>
            <pc:docMk/>
            <pc:sldMk cId="2808332632" sldId="2135"/>
            <ac:spMk id="8" creationId="{1FCDC8B7-0F0D-46B5-057E-579929B7D816}"/>
          </ac:spMkLst>
        </pc:spChg>
        <pc:picChg chg="del">
          <ac:chgData name="Kelly Stokes" userId="3e5c5154-569e-4d81-aa91-4f91841cdfa9" providerId="ADAL" clId="{9497FA73-B8F9-4D61-81F9-97203B2D153A}" dt="2023-04-04T10:40:18.571" v="200" actId="478"/>
          <ac:picMkLst>
            <pc:docMk/>
            <pc:sldMk cId="2808332632" sldId="2135"/>
            <ac:picMk id="4098" creationId="{2A9818E4-8C27-0B9B-4F18-B9528D920140}"/>
          </ac:picMkLst>
        </pc:picChg>
        <pc:picChg chg="add mod">
          <ac:chgData name="Kelly Stokes" userId="3e5c5154-569e-4d81-aa91-4f91841cdfa9" providerId="ADAL" clId="{9497FA73-B8F9-4D61-81F9-97203B2D153A}" dt="2023-04-04T10:40:53.448" v="202" actId="1076"/>
          <ac:picMkLst>
            <pc:docMk/>
            <pc:sldMk cId="2808332632" sldId="2135"/>
            <ac:picMk id="5122" creationId="{B14E6B8A-22D5-6748-9CE2-06F596C777D6}"/>
          </ac:picMkLst>
        </pc:picChg>
      </pc:sldChg>
      <pc:sldChg chg="modSp add mod replId">
        <pc:chgData name="Kelly Stokes" userId="3e5c5154-569e-4d81-aa91-4f91841cdfa9" providerId="ADAL" clId="{9497FA73-B8F9-4D61-81F9-97203B2D153A}" dt="2023-04-04T10:41:24.784" v="211" actId="27636"/>
        <pc:sldMkLst>
          <pc:docMk/>
          <pc:sldMk cId="1669311550" sldId="2136"/>
        </pc:sldMkLst>
        <pc:spChg chg="mod">
          <ac:chgData name="Kelly Stokes" userId="3e5c5154-569e-4d81-aa91-4f91841cdfa9" providerId="ADAL" clId="{9497FA73-B8F9-4D61-81F9-97203B2D153A}" dt="2023-04-04T10:41:13.308" v="206"/>
          <ac:spMkLst>
            <pc:docMk/>
            <pc:sldMk cId="1669311550" sldId="2136"/>
            <ac:spMk id="2" creationId="{52DA34BA-82FC-47C5-BCE1-BB65E08B92A1}"/>
          </ac:spMkLst>
        </pc:spChg>
        <pc:spChg chg="mod">
          <ac:chgData name="Kelly Stokes" userId="3e5c5154-569e-4d81-aa91-4f91841cdfa9" providerId="ADAL" clId="{9497FA73-B8F9-4D61-81F9-97203B2D153A}" dt="2023-04-04T10:41:24.784" v="211" actId="27636"/>
          <ac:spMkLst>
            <pc:docMk/>
            <pc:sldMk cId="1669311550" sldId="2136"/>
            <ac:spMk id="3" creationId="{847A1AC9-9EC9-E1AA-348D-958CE44F2772}"/>
          </ac:spMkLst>
        </pc:spChg>
      </pc:sldChg>
      <pc:sldChg chg="modSp add mod">
        <pc:chgData name="Kelly Stokes" userId="3e5c5154-569e-4d81-aa91-4f91841cdfa9" providerId="ADAL" clId="{9497FA73-B8F9-4D61-81F9-97203B2D153A}" dt="2023-04-04T10:42:35.822" v="221" actId="13926"/>
        <pc:sldMkLst>
          <pc:docMk/>
          <pc:sldMk cId="1818368099" sldId="2137"/>
        </pc:sldMkLst>
        <pc:spChg chg="mod">
          <ac:chgData name="Kelly Stokes" userId="3e5c5154-569e-4d81-aa91-4f91841cdfa9" providerId="ADAL" clId="{9497FA73-B8F9-4D61-81F9-97203B2D153A}" dt="2023-04-04T10:42:35.822" v="221" actId="13926"/>
          <ac:spMkLst>
            <pc:docMk/>
            <pc:sldMk cId="1818368099" sldId="2137"/>
            <ac:spMk id="2" creationId="{52DA34BA-82FC-47C5-BCE1-BB65E08B92A1}"/>
          </ac:spMkLst>
        </pc:spChg>
      </pc:sldChg>
      <pc:sldChg chg="add del">
        <pc:chgData name="Kelly Stokes" userId="3e5c5154-569e-4d81-aa91-4f91841cdfa9" providerId="ADAL" clId="{9497FA73-B8F9-4D61-81F9-97203B2D153A}" dt="2023-04-04T10:39:45.916" v="185" actId="2696"/>
        <pc:sldMkLst>
          <pc:docMk/>
          <pc:sldMk cId="3813133037" sldId="2137"/>
        </pc:sldMkLst>
      </pc:sldChg>
      <pc:sldChg chg="modSp add mod ord">
        <pc:chgData name="Kelly Stokes" userId="3e5c5154-569e-4d81-aa91-4f91841cdfa9" providerId="ADAL" clId="{9497FA73-B8F9-4D61-81F9-97203B2D153A}" dt="2023-04-04T10:43:37.001" v="242"/>
        <pc:sldMkLst>
          <pc:docMk/>
          <pc:sldMk cId="1689923684" sldId="2138"/>
        </pc:sldMkLst>
        <pc:spChg chg="mod">
          <ac:chgData name="Kelly Stokes" userId="3e5c5154-569e-4d81-aa91-4f91841cdfa9" providerId="ADAL" clId="{9497FA73-B8F9-4D61-81F9-97203B2D153A}" dt="2023-04-04T10:43:33.044" v="239" actId="20577"/>
          <ac:spMkLst>
            <pc:docMk/>
            <pc:sldMk cId="1689923684" sldId="2138"/>
            <ac:spMk id="2" creationId="{02FB8773-AD3E-2543-510F-CEE32E75C793}"/>
          </ac:spMkLst>
        </pc:spChg>
      </pc:sldChg>
      <pc:sldChg chg="add del replId">
        <pc:chgData name="Kelly Stokes" userId="3e5c5154-569e-4d81-aa91-4f91841cdfa9" providerId="ADAL" clId="{9497FA73-B8F9-4D61-81F9-97203B2D153A}" dt="2023-04-04T10:39:45.916" v="185" actId="2696"/>
        <pc:sldMkLst>
          <pc:docMk/>
          <pc:sldMk cId="1775254207" sldId="2138"/>
        </pc:sldMkLst>
      </pc:sldChg>
      <pc:sldChg chg="modSp add mod">
        <pc:chgData name="Kelly Stokes" userId="3e5c5154-569e-4d81-aa91-4f91841cdfa9" providerId="ADAL" clId="{9497FA73-B8F9-4D61-81F9-97203B2D153A}" dt="2023-04-04T10:43:42.628" v="245" actId="20577"/>
        <pc:sldMkLst>
          <pc:docMk/>
          <pc:sldMk cId="2964594380" sldId="2139"/>
        </pc:sldMkLst>
        <pc:spChg chg="mod">
          <ac:chgData name="Kelly Stokes" userId="3e5c5154-569e-4d81-aa91-4f91841cdfa9" providerId="ADAL" clId="{9497FA73-B8F9-4D61-81F9-97203B2D153A}" dt="2023-04-04T10:43:42.628" v="245" actId="20577"/>
          <ac:spMkLst>
            <pc:docMk/>
            <pc:sldMk cId="2964594380" sldId="2139"/>
            <ac:spMk id="2" creationId="{02FB8773-AD3E-2543-510F-CEE32E75C793}"/>
          </ac:spMkLst>
        </pc:spChg>
      </pc:sldChg>
      <pc:sldChg chg="del">
        <pc:chgData name="Kelly Stokes" userId="3e5c5154-569e-4d81-aa91-4f91841cdfa9" providerId="ADAL" clId="{9497FA73-B8F9-4D61-81F9-97203B2D153A}" dt="2023-04-04T10:44:26.531" v="256" actId="2696"/>
        <pc:sldMkLst>
          <pc:docMk/>
          <pc:sldMk cId="1980504119" sldId="2152"/>
        </pc:sldMkLst>
      </pc:sldChg>
      <pc:sldChg chg="ord">
        <pc:chgData name="Kelly Stokes" userId="3e5c5154-569e-4d81-aa91-4f91841cdfa9" providerId="ADAL" clId="{9497FA73-B8F9-4D61-81F9-97203B2D153A}" dt="2023-04-04T10:44:38.330" v="258"/>
        <pc:sldMkLst>
          <pc:docMk/>
          <pc:sldMk cId="4233142791" sldId="2153"/>
        </pc:sldMkLst>
      </pc:sldChg>
      <pc:sldChg chg="ord">
        <pc:chgData name="Kelly Stokes" userId="3e5c5154-569e-4d81-aa91-4f91841cdfa9" providerId="ADAL" clId="{9497FA73-B8F9-4D61-81F9-97203B2D153A}" dt="2023-04-04T10:44:38.330" v="258"/>
        <pc:sldMkLst>
          <pc:docMk/>
          <pc:sldMk cId="2829438368" sldId="2154"/>
        </pc:sldMkLst>
      </pc:sldChg>
      <pc:sldChg chg="modSp add mod">
        <pc:chgData name="Kelly Stokes" userId="3e5c5154-569e-4d81-aa91-4f91841cdfa9" providerId="ADAL" clId="{9497FA73-B8F9-4D61-81F9-97203B2D153A}" dt="2023-04-04T10:55:33.446" v="367" actId="20577"/>
        <pc:sldMkLst>
          <pc:docMk/>
          <pc:sldMk cId="1258222404" sldId="2155"/>
        </pc:sldMkLst>
        <pc:spChg chg="mod">
          <ac:chgData name="Kelly Stokes" userId="3e5c5154-569e-4d81-aa91-4f91841cdfa9" providerId="ADAL" clId="{9497FA73-B8F9-4D61-81F9-97203B2D153A}" dt="2023-04-04T10:55:33.446" v="367" actId="20577"/>
          <ac:spMkLst>
            <pc:docMk/>
            <pc:sldMk cId="1258222404" sldId="2155"/>
            <ac:spMk id="2" creationId="{52DA34BA-82FC-47C5-BCE1-BB65E08B92A1}"/>
          </ac:spMkLst>
        </pc:spChg>
      </pc:sldChg>
      <pc:sldChg chg="modSp add mod">
        <pc:chgData name="Kelly Stokes" userId="3e5c5154-569e-4d81-aa91-4f91841cdfa9" providerId="ADAL" clId="{9497FA73-B8F9-4D61-81F9-97203B2D153A}" dt="2023-04-04T10:58:09.778" v="392" actId="1076"/>
        <pc:sldMkLst>
          <pc:docMk/>
          <pc:sldMk cId="884897423" sldId="2156"/>
        </pc:sldMkLst>
        <pc:spChg chg="mod">
          <ac:chgData name="Kelly Stokes" userId="3e5c5154-569e-4d81-aa91-4f91841cdfa9" providerId="ADAL" clId="{9497FA73-B8F9-4D61-81F9-97203B2D153A}" dt="2023-04-04T10:58:06.224" v="391"/>
          <ac:spMkLst>
            <pc:docMk/>
            <pc:sldMk cId="884897423" sldId="2156"/>
            <ac:spMk id="2" creationId="{02FB8773-AD3E-2543-510F-CEE32E75C793}"/>
          </ac:spMkLst>
        </pc:spChg>
        <pc:spChg chg="mod">
          <ac:chgData name="Kelly Stokes" userId="3e5c5154-569e-4d81-aa91-4f91841cdfa9" providerId="ADAL" clId="{9497FA73-B8F9-4D61-81F9-97203B2D153A}" dt="2023-04-04T10:57:47.534" v="389"/>
          <ac:spMkLst>
            <pc:docMk/>
            <pc:sldMk cId="884897423" sldId="2156"/>
            <ac:spMk id="3" creationId="{E500F0D3-C8EE-77CA-D8A5-2252D46724AA}"/>
          </ac:spMkLst>
        </pc:spChg>
        <pc:spChg chg="mod">
          <ac:chgData name="Kelly Stokes" userId="3e5c5154-569e-4d81-aa91-4f91841cdfa9" providerId="ADAL" clId="{9497FA73-B8F9-4D61-81F9-97203B2D153A}" dt="2023-04-04T10:57:52.887" v="390" actId="14100"/>
          <ac:spMkLst>
            <pc:docMk/>
            <pc:sldMk cId="884897423" sldId="2156"/>
            <ac:spMk id="4" creationId="{B5313488-7E4A-79E2-52CD-B230AB2EBC8A}"/>
          </ac:spMkLst>
        </pc:spChg>
        <pc:spChg chg="mod">
          <ac:chgData name="Kelly Stokes" userId="3e5c5154-569e-4d81-aa91-4f91841cdfa9" providerId="ADAL" clId="{9497FA73-B8F9-4D61-81F9-97203B2D153A}" dt="2023-04-04T10:58:09.778" v="392" actId="1076"/>
          <ac:spMkLst>
            <pc:docMk/>
            <pc:sldMk cId="884897423" sldId="2156"/>
            <ac:spMk id="5" creationId="{E02A7888-AA45-7396-3E3D-4AC6E69CC2E9}"/>
          </ac:spMkLst>
        </pc:spChg>
      </pc:sldChg>
      <pc:sldChg chg="addSp modSp new mod">
        <pc:chgData name="Kelly Stokes" userId="3e5c5154-569e-4d81-aa91-4f91841cdfa9" providerId="ADAL" clId="{9497FA73-B8F9-4D61-81F9-97203B2D153A}" dt="2023-04-04T11:04:31.668" v="472" actId="14100"/>
        <pc:sldMkLst>
          <pc:docMk/>
          <pc:sldMk cId="4166371603" sldId="2157"/>
        </pc:sldMkLst>
        <pc:picChg chg="add mod">
          <ac:chgData name="Kelly Stokes" userId="3e5c5154-569e-4d81-aa91-4f91841cdfa9" providerId="ADAL" clId="{9497FA73-B8F9-4D61-81F9-97203B2D153A}" dt="2023-04-04T11:04:17.620" v="468" actId="14100"/>
          <ac:picMkLst>
            <pc:docMk/>
            <pc:sldMk cId="4166371603" sldId="2157"/>
            <ac:picMk id="2" creationId="{A01DC49A-8ACB-3D9D-6C0D-05748F69B765}"/>
          </ac:picMkLst>
        </pc:picChg>
        <pc:picChg chg="add mod">
          <ac:chgData name="Kelly Stokes" userId="3e5c5154-569e-4d81-aa91-4f91841cdfa9" providerId="ADAL" clId="{9497FA73-B8F9-4D61-81F9-97203B2D153A}" dt="2023-04-04T11:04:31.668" v="472" actId="14100"/>
          <ac:picMkLst>
            <pc:docMk/>
            <pc:sldMk cId="4166371603" sldId="2157"/>
            <ac:picMk id="3" creationId="{28B9711D-73F5-258D-1D39-35C4130753E5}"/>
          </ac:picMkLst>
        </pc:picChg>
      </pc:sldChg>
      <pc:sldChg chg="del">
        <pc:chgData name="Kelly Stokes" userId="3e5c5154-569e-4d81-aa91-4f91841cdfa9" providerId="ADAL" clId="{9497FA73-B8F9-4D61-81F9-97203B2D153A}" dt="2023-04-04T11:57:23.738" v="473" actId="2696"/>
        <pc:sldMkLst>
          <pc:docMk/>
          <pc:sldMk cId="1612077145" sldId="2167"/>
        </pc:sldMkLst>
      </pc:sldChg>
      <pc:sldChg chg="del">
        <pc:chgData name="Kelly Stokes" userId="3e5c5154-569e-4d81-aa91-4f91841cdfa9" providerId="ADAL" clId="{9497FA73-B8F9-4D61-81F9-97203B2D153A}" dt="2023-04-04T11:57:23.738" v="473" actId="2696"/>
        <pc:sldMkLst>
          <pc:docMk/>
          <pc:sldMk cId="3451033066" sldId="2168"/>
        </pc:sldMkLst>
      </pc:sldChg>
      <pc:sldChg chg="del">
        <pc:chgData name="Kelly Stokes" userId="3e5c5154-569e-4d81-aa91-4f91841cdfa9" providerId="ADAL" clId="{9497FA73-B8F9-4D61-81F9-97203B2D153A}" dt="2023-04-04T11:57:23.738" v="473" actId="2696"/>
        <pc:sldMkLst>
          <pc:docMk/>
          <pc:sldMk cId="2092269716" sldId="2169"/>
        </pc:sldMkLst>
      </pc:sldChg>
      <pc:sldChg chg="modSp">
        <pc:chgData name="Kelly Stokes" userId="3e5c5154-569e-4d81-aa91-4f91841cdfa9" providerId="ADAL" clId="{9497FA73-B8F9-4D61-81F9-97203B2D153A}" dt="2023-04-04T11:59:15.439" v="482" actId="20577"/>
        <pc:sldMkLst>
          <pc:docMk/>
          <pc:sldMk cId="2316744692" sldId="2174"/>
        </pc:sldMkLst>
        <pc:spChg chg="mod">
          <ac:chgData name="Kelly Stokes" userId="3e5c5154-569e-4d81-aa91-4f91841cdfa9" providerId="ADAL" clId="{9497FA73-B8F9-4D61-81F9-97203B2D153A}" dt="2023-04-04T11:59:15.439" v="482" actId="20577"/>
          <ac:spMkLst>
            <pc:docMk/>
            <pc:sldMk cId="2316744692" sldId="2174"/>
            <ac:spMk id="2" creationId="{52DA34BA-82FC-47C5-BCE1-BB65E08B92A1}"/>
          </ac:spMkLst>
        </pc:spChg>
      </pc:sldChg>
      <pc:sldChg chg="modSp">
        <pc:chgData name="Kelly Stokes" userId="3e5c5154-569e-4d81-aa91-4f91841cdfa9" providerId="ADAL" clId="{9497FA73-B8F9-4D61-81F9-97203B2D153A}" dt="2023-04-04T11:59:20.750" v="491" actId="20577"/>
        <pc:sldMkLst>
          <pc:docMk/>
          <pc:sldMk cId="2638408637" sldId="2175"/>
        </pc:sldMkLst>
        <pc:spChg chg="mod">
          <ac:chgData name="Kelly Stokes" userId="3e5c5154-569e-4d81-aa91-4f91841cdfa9" providerId="ADAL" clId="{9497FA73-B8F9-4D61-81F9-97203B2D153A}" dt="2023-04-04T11:59:20.750" v="491" actId="20577"/>
          <ac:spMkLst>
            <pc:docMk/>
            <pc:sldMk cId="2638408637" sldId="2175"/>
            <ac:spMk id="2" creationId="{52DA34BA-82FC-47C5-BCE1-BB65E08B92A1}"/>
          </ac:spMkLst>
        </pc:spChg>
      </pc:sldChg>
      <pc:sldChg chg="del">
        <pc:chgData name="Kelly Stokes" userId="3e5c5154-569e-4d81-aa91-4f91841cdfa9" providerId="ADAL" clId="{9497FA73-B8F9-4D61-81F9-97203B2D153A}" dt="2023-04-04T11:59:36.719" v="492" actId="2696"/>
        <pc:sldMkLst>
          <pc:docMk/>
          <pc:sldMk cId="915929634" sldId="2176"/>
        </pc:sldMkLst>
      </pc:sldChg>
      <pc:sldChg chg="modSp mod">
        <pc:chgData name="Kelly Stokes" userId="3e5c5154-569e-4d81-aa91-4f91841cdfa9" providerId="ADAL" clId="{9497FA73-B8F9-4D61-81F9-97203B2D153A}" dt="2023-04-04T11:59:47.540" v="503"/>
        <pc:sldMkLst>
          <pc:docMk/>
          <pc:sldMk cId="413039151" sldId="2177"/>
        </pc:sldMkLst>
        <pc:spChg chg="mod">
          <ac:chgData name="Kelly Stokes" userId="3e5c5154-569e-4d81-aa91-4f91841cdfa9" providerId="ADAL" clId="{9497FA73-B8F9-4D61-81F9-97203B2D153A}" dt="2023-04-04T11:59:42.093" v="501" actId="20577"/>
          <ac:spMkLst>
            <pc:docMk/>
            <pc:sldMk cId="413039151" sldId="2177"/>
            <ac:spMk id="2" creationId="{52DA34BA-82FC-47C5-BCE1-BB65E08B92A1}"/>
          </ac:spMkLst>
        </pc:spChg>
        <pc:spChg chg="mod">
          <ac:chgData name="Kelly Stokes" userId="3e5c5154-569e-4d81-aa91-4f91841cdfa9" providerId="ADAL" clId="{9497FA73-B8F9-4D61-81F9-97203B2D153A}" dt="2023-04-04T11:59:47.540" v="503"/>
          <ac:spMkLst>
            <pc:docMk/>
            <pc:sldMk cId="413039151" sldId="2177"/>
            <ac:spMk id="12" creationId="{E384BFF7-3319-CAE2-192F-C4DCBBBBFCCA}"/>
          </ac:spMkLst>
        </pc:spChg>
      </pc:sldChg>
      <pc:sldChg chg="modSp">
        <pc:chgData name="Kelly Stokes" userId="3e5c5154-569e-4d81-aa91-4f91841cdfa9" providerId="ADAL" clId="{9497FA73-B8F9-4D61-81F9-97203B2D153A}" dt="2023-04-04T12:00:07.442" v="511"/>
        <pc:sldMkLst>
          <pc:docMk/>
          <pc:sldMk cId="548708362" sldId="2178"/>
        </pc:sldMkLst>
        <pc:spChg chg="mod">
          <ac:chgData name="Kelly Stokes" userId="3e5c5154-569e-4d81-aa91-4f91841cdfa9" providerId="ADAL" clId="{9497FA73-B8F9-4D61-81F9-97203B2D153A}" dt="2023-04-04T11:59:55.261" v="510" actId="20577"/>
          <ac:spMkLst>
            <pc:docMk/>
            <pc:sldMk cId="548708362" sldId="2178"/>
            <ac:spMk id="2" creationId="{52DA34BA-82FC-47C5-BCE1-BB65E08B92A1}"/>
          </ac:spMkLst>
        </pc:spChg>
        <pc:spChg chg="mod">
          <ac:chgData name="Kelly Stokes" userId="3e5c5154-569e-4d81-aa91-4f91841cdfa9" providerId="ADAL" clId="{9497FA73-B8F9-4D61-81F9-97203B2D153A}" dt="2023-04-04T12:00:07.442" v="511"/>
          <ac:spMkLst>
            <pc:docMk/>
            <pc:sldMk cId="548708362" sldId="2178"/>
            <ac:spMk id="12" creationId="{E384BFF7-3319-CAE2-192F-C4DCBBBBFCCA}"/>
          </ac:spMkLst>
        </pc:spChg>
      </pc:sldChg>
      <pc:sldChg chg="del">
        <pc:chgData name="Kelly Stokes" userId="3e5c5154-569e-4d81-aa91-4f91841cdfa9" providerId="ADAL" clId="{9497FA73-B8F9-4D61-81F9-97203B2D153A}" dt="2023-04-04T12:00:11.248" v="512" actId="2696"/>
        <pc:sldMkLst>
          <pc:docMk/>
          <pc:sldMk cId="2716998415" sldId="2179"/>
        </pc:sldMkLst>
      </pc:sldChg>
      <pc:sldChg chg="modSp mod">
        <pc:chgData name="Kelly Stokes" userId="3e5c5154-569e-4d81-aa91-4f91841cdfa9" providerId="ADAL" clId="{9497FA73-B8F9-4D61-81F9-97203B2D153A}" dt="2023-04-04T12:00:35.174" v="520" actId="27636"/>
        <pc:sldMkLst>
          <pc:docMk/>
          <pc:sldMk cId="2154013750" sldId="2180"/>
        </pc:sldMkLst>
        <pc:spChg chg="mod">
          <ac:chgData name="Kelly Stokes" userId="3e5c5154-569e-4d81-aa91-4f91841cdfa9" providerId="ADAL" clId="{9497FA73-B8F9-4D61-81F9-97203B2D153A}" dt="2023-04-04T12:00:23.854" v="514" actId="27636"/>
          <ac:spMkLst>
            <pc:docMk/>
            <pc:sldMk cId="2154013750" sldId="2180"/>
            <ac:spMk id="2" creationId="{52DA34BA-82FC-47C5-BCE1-BB65E08B92A1}"/>
          </ac:spMkLst>
        </pc:spChg>
        <pc:spChg chg="mod">
          <ac:chgData name="Kelly Stokes" userId="3e5c5154-569e-4d81-aa91-4f91841cdfa9" providerId="ADAL" clId="{9497FA73-B8F9-4D61-81F9-97203B2D153A}" dt="2023-04-04T12:00:35.174" v="520" actId="27636"/>
          <ac:spMkLst>
            <pc:docMk/>
            <pc:sldMk cId="2154013750" sldId="2180"/>
            <ac:spMk id="3" creationId="{847A1AC9-9EC9-E1AA-348D-958CE44F2772}"/>
          </ac:spMkLst>
        </pc:spChg>
      </pc:sldChg>
      <pc:sldChg chg="modSp mod">
        <pc:chgData name="Kelly Stokes" userId="3e5c5154-569e-4d81-aa91-4f91841cdfa9" providerId="ADAL" clId="{9497FA73-B8F9-4D61-81F9-97203B2D153A}" dt="2023-04-04T12:00:57.811" v="530" actId="27636"/>
        <pc:sldMkLst>
          <pc:docMk/>
          <pc:sldMk cId="991733290" sldId="2181"/>
        </pc:sldMkLst>
        <pc:spChg chg="mod">
          <ac:chgData name="Kelly Stokes" userId="3e5c5154-569e-4d81-aa91-4f91841cdfa9" providerId="ADAL" clId="{9497FA73-B8F9-4D61-81F9-97203B2D153A}" dt="2023-04-04T12:00:47.754" v="521"/>
          <ac:spMkLst>
            <pc:docMk/>
            <pc:sldMk cId="991733290" sldId="2181"/>
            <ac:spMk id="2" creationId="{52DA34BA-82FC-47C5-BCE1-BB65E08B92A1}"/>
          </ac:spMkLst>
        </pc:spChg>
        <pc:spChg chg="mod">
          <ac:chgData name="Kelly Stokes" userId="3e5c5154-569e-4d81-aa91-4f91841cdfa9" providerId="ADAL" clId="{9497FA73-B8F9-4D61-81F9-97203B2D153A}" dt="2023-04-04T12:00:57.811" v="530" actId="27636"/>
          <ac:spMkLst>
            <pc:docMk/>
            <pc:sldMk cId="991733290" sldId="2181"/>
            <ac:spMk id="3" creationId="{847A1AC9-9EC9-E1AA-348D-958CE44F2772}"/>
          </ac:spMkLst>
        </pc:spChg>
      </pc:sldChg>
      <pc:sldChg chg="del">
        <pc:chgData name="Kelly Stokes" userId="3e5c5154-569e-4d81-aa91-4f91841cdfa9" providerId="ADAL" clId="{9497FA73-B8F9-4D61-81F9-97203B2D153A}" dt="2023-04-04T12:01:01.474" v="531" actId="2696"/>
        <pc:sldMkLst>
          <pc:docMk/>
          <pc:sldMk cId="1785402193" sldId="2182"/>
        </pc:sldMkLst>
      </pc:sldChg>
      <pc:sldChg chg="modNotesTx">
        <pc:chgData name="Kelly Stokes" userId="3e5c5154-569e-4d81-aa91-4f91841cdfa9" providerId="ADAL" clId="{9497FA73-B8F9-4D61-81F9-97203B2D153A}" dt="2023-04-04T12:01:16.671" v="532"/>
        <pc:sldMkLst>
          <pc:docMk/>
          <pc:sldMk cId="1606226515" sldId="2193"/>
        </pc:sldMkLst>
      </pc:sldChg>
      <pc:sldChg chg="modSp mod">
        <pc:chgData name="Kelly Stokes" userId="3e5c5154-569e-4d81-aa91-4f91841cdfa9" providerId="ADAL" clId="{9497FA73-B8F9-4D61-81F9-97203B2D153A}" dt="2023-04-04T12:01:20.469" v="534" actId="27636"/>
        <pc:sldMkLst>
          <pc:docMk/>
          <pc:sldMk cId="1789056264" sldId="2194"/>
        </pc:sldMkLst>
        <pc:spChg chg="mod">
          <ac:chgData name="Kelly Stokes" userId="3e5c5154-569e-4d81-aa91-4f91841cdfa9" providerId="ADAL" clId="{9497FA73-B8F9-4D61-81F9-97203B2D153A}" dt="2023-04-04T12:01:20.469" v="534" actId="27636"/>
          <ac:spMkLst>
            <pc:docMk/>
            <pc:sldMk cId="1789056264" sldId="2194"/>
            <ac:spMk id="2" creationId="{77E26784-A357-92CE-B6B1-8F248D3D6650}"/>
          </ac:spMkLst>
        </pc:spChg>
      </pc:sldChg>
      <pc:sldChg chg="del">
        <pc:chgData name="Kelly Stokes" userId="3e5c5154-569e-4d81-aa91-4f91841cdfa9" providerId="ADAL" clId="{9497FA73-B8F9-4D61-81F9-97203B2D153A}" dt="2023-04-04T11:57:35.977" v="474" actId="2696"/>
        <pc:sldMkLst>
          <pc:docMk/>
          <pc:sldMk cId="598321635" sldId="2204"/>
        </pc:sldMkLst>
      </pc:sldChg>
      <pc:sldChg chg="del">
        <pc:chgData name="Kelly Stokes" userId="3e5c5154-569e-4d81-aa91-4f91841cdfa9" providerId="ADAL" clId="{9497FA73-B8F9-4D61-81F9-97203B2D153A}" dt="2023-04-04T11:57:35.977" v="474" actId="2696"/>
        <pc:sldMkLst>
          <pc:docMk/>
          <pc:sldMk cId="216635452" sldId="2205"/>
        </pc:sldMkLst>
      </pc:sldChg>
      <pc:sldChg chg="del">
        <pc:chgData name="Kelly Stokes" userId="3e5c5154-569e-4d81-aa91-4f91841cdfa9" providerId="ADAL" clId="{9497FA73-B8F9-4D61-81F9-97203B2D153A}" dt="2023-04-04T11:57:35.977" v="474" actId="2696"/>
        <pc:sldMkLst>
          <pc:docMk/>
          <pc:sldMk cId="3212901674" sldId="2206"/>
        </pc:sldMkLst>
      </pc:sldChg>
      <pc:sldChg chg="addSp delSp modSp modAnim">
        <pc:chgData name="Kelly Stokes" userId="3e5c5154-569e-4d81-aa91-4f91841cdfa9" providerId="ADAL" clId="{9497FA73-B8F9-4D61-81F9-97203B2D153A}" dt="2023-04-04T12:02:35.223" v="553" actId="1076"/>
        <pc:sldMkLst>
          <pc:docMk/>
          <pc:sldMk cId="2104781396" sldId="2211"/>
        </pc:sldMkLst>
        <pc:spChg chg="mod">
          <ac:chgData name="Kelly Stokes" userId="3e5c5154-569e-4d81-aa91-4f91841cdfa9" providerId="ADAL" clId="{9497FA73-B8F9-4D61-81F9-97203B2D153A}" dt="2023-04-04T12:01:47.461" v="540" actId="20577"/>
          <ac:spMkLst>
            <pc:docMk/>
            <pc:sldMk cId="2104781396" sldId="2211"/>
            <ac:spMk id="2" creationId="{52DA34BA-82FC-47C5-BCE1-BB65E08B92A1}"/>
          </ac:spMkLst>
        </pc:spChg>
        <pc:spChg chg="mod">
          <ac:chgData name="Kelly Stokes" userId="3e5c5154-569e-4d81-aa91-4f91841cdfa9" providerId="ADAL" clId="{9497FA73-B8F9-4D61-81F9-97203B2D153A}" dt="2023-04-04T12:01:54.513" v="550" actId="20577"/>
          <ac:spMkLst>
            <pc:docMk/>
            <pc:sldMk cId="2104781396" sldId="2211"/>
            <ac:spMk id="5" creationId="{EBB8FA13-5BDC-AA50-B2C6-E5B9B422AFA4}"/>
          </ac:spMkLst>
        </pc:spChg>
        <pc:picChg chg="del">
          <ac:chgData name="Kelly Stokes" userId="3e5c5154-569e-4d81-aa91-4f91841cdfa9" providerId="ADAL" clId="{9497FA73-B8F9-4D61-81F9-97203B2D153A}" dt="2023-04-04T12:02:31.786" v="551" actId="478"/>
          <ac:picMkLst>
            <pc:docMk/>
            <pc:sldMk cId="2104781396" sldId="2211"/>
            <ac:picMk id="1026" creationId="{6856CEA7-80CD-0EA3-BAB4-0B39B1166000}"/>
          </ac:picMkLst>
        </pc:picChg>
        <pc:picChg chg="add mod">
          <ac:chgData name="Kelly Stokes" userId="3e5c5154-569e-4d81-aa91-4f91841cdfa9" providerId="ADAL" clId="{9497FA73-B8F9-4D61-81F9-97203B2D153A}" dt="2023-04-04T12:02:35.223" v="553" actId="1076"/>
          <ac:picMkLst>
            <pc:docMk/>
            <pc:sldMk cId="2104781396" sldId="2211"/>
            <ac:picMk id="15362" creationId="{5569DDF8-F259-7223-FAE2-E981CAD2BB24}"/>
          </ac:picMkLst>
        </pc:picChg>
      </pc:sldChg>
      <pc:sldChg chg="del">
        <pc:chgData name="Kelly Stokes" userId="3e5c5154-569e-4d81-aa91-4f91841cdfa9" providerId="ADAL" clId="{9497FA73-B8F9-4D61-81F9-97203B2D153A}" dt="2023-04-04T12:02:42.748" v="554" actId="2696"/>
        <pc:sldMkLst>
          <pc:docMk/>
          <pc:sldMk cId="2737927879" sldId="2212"/>
        </pc:sldMkLst>
      </pc:sldChg>
      <pc:sldChg chg="del">
        <pc:chgData name="Kelly Stokes" userId="3e5c5154-569e-4d81-aa91-4f91841cdfa9" providerId="ADAL" clId="{9497FA73-B8F9-4D61-81F9-97203B2D153A}" dt="2023-04-04T12:02:42.748" v="554" actId="2696"/>
        <pc:sldMkLst>
          <pc:docMk/>
          <pc:sldMk cId="1913121319" sldId="2213"/>
        </pc:sldMkLst>
      </pc:sldChg>
      <pc:sldChg chg="addSp delSp modSp modAnim">
        <pc:chgData name="Kelly Stokes" userId="3e5c5154-569e-4d81-aa91-4f91841cdfa9" providerId="ADAL" clId="{9497FA73-B8F9-4D61-81F9-97203B2D153A}" dt="2023-04-04T12:03:40.134" v="596"/>
        <pc:sldMkLst>
          <pc:docMk/>
          <pc:sldMk cId="358270459" sldId="2214"/>
        </pc:sldMkLst>
        <pc:spChg chg="mod">
          <ac:chgData name="Kelly Stokes" userId="3e5c5154-569e-4d81-aa91-4f91841cdfa9" providerId="ADAL" clId="{9497FA73-B8F9-4D61-81F9-97203B2D153A}" dt="2023-04-04T12:02:58.968" v="570" actId="20577"/>
          <ac:spMkLst>
            <pc:docMk/>
            <pc:sldMk cId="358270459" sldId="2214"/>
            <ac:spMk id="2" creationId="{52DA34BA-82FC-47C5-BCE1-BB65E08B92A1}"/>
          </ac:spMkLst>
        </pc:spChg>
        <pc:spChg chg="mod">
          <ac:chgData name="Kelly Stokes" userId="3e5c5154-569e-4d81-aa91-4f91841cdfa9" providerId="ADAL" clId="{9497FA73-B8F9-4D61-81F9-97203B2D153A}" dt="2023-04-04T12:03:40.134" v="596"/>
          <ac:spMkLst>
            <pc:docMk/>
            <pc:sldMk cId="358270459" sldId="2214"/>
            <ac:spMk id="12" creationId="{E384BFF7-3319-CAE2-192F-C4DCBBBBFCCA}"/>
          </ac:spMkLst>
        </pc:spChg>
        <pc:picChg chg="del">
          <ac:chgData name="Kelly Stokes" userId="3e5c5154-569e-4d81-aa91-4f91841cdfa9" providerId="ADAL" clId="{9497FA73-B8F9-4D61-81F9-97203B2D153A}" dt="2023-04-04T12:02:45.515" v="555" actId="478"/>
          <ac:picMkLst>
            <pc:docMk/>
            <pc:sldMk cId="358270459" sldId="2214"/>
            <ac:picMk id="2050" creationId="{8EFEAEF9-9842-8A70-E100-0250774E04E3}"/>
          </ac:picMkLst>
        </pc:picChg>
        <pc:picChg chg="add mod">
          <ac:chgData name="Kelly Stokes" userId="3e5c5154-569e-4d81-aa91-4f91841cdfa9" providerId="ADAL" clId="{9497FA73-B8F9-4D61-81F9-97203B2D153A}" dt="2023-04-04T12:02:47.743" v="557" actId="1076"/>
          <ac:picMkLst>
            <pc:docMk/>
            <pc:sldMk cId="358270459" sldId="2214"/>
            <ac:picMk id="14338" creationId="{B7A1C4AE-A201-02E3-1936-8E243EB8174F}"/>
          </ac:picMkLst>
        </pc:picChg>
      </pc:sldChg>
      <pc:sldChg chg="del">
        <pc:chgData name="Kelly Stokes" userId="3e5c5154-569e-4d81-aa91-4f91841cdfa9" providerId="ADAL" clId="{9497FA73-B8F9-4D61-81F9-97203B2D153A}" dt="2023-04-04T12:03:04.955" v="571" actId="2696"/>
        <pc:sldMkLst>
          <pc:docMk/>
          <pc:sldMk cId="3444760571" sldId="2215"/>
        </pc:sldMkLst>
      </pc:sldChg>
      <pc:sldChg chg="del">
        <pc:chgData name="Kelly Stokes" userId="3e5c5154-569e-4d81-aa91-4f91841cdfa9" providerId="ADAL" clId="{9497FA73-B8F9-4D61-81F9-97203B2D153A}" dt="2023-04-04T12:03:04.955" v="571" actId="2696"/>
        <pc:sldMkLst>
          <pc:docMk/>
          <pc:sldMk cId="3951343898" sldId="2216"/>
        </pc:sldMkLst>
      </pc:sldChg>
      <pc:sldChg chg="modSp mod">
        <pc:chgData name="Kelly Stokes" userId="3e5c5154-569e-4d81-aa91-4f91841cdfa9" providerId="ADAL" clId="{9497FA73-B8F9-4D61-81F9-97203B2D153A}" dt="2023-04-04T12:05:03.403" v="653" actId="27636"/>
        <pc:sldMkLst>
          <pc:docMk/>
          <pc:sldMk cId="2963929710" sldId="2217"/>
        </pc:sldMkLst>
        <pc:spChg chg="mod">
          <ac:chgData name="Kelly Stokes" userId="3e5c5154-569e-4d81-aa91-4f91841cdfa9" providerId="ADAL" clId="{9497FA73-B8F9-4D61-81F9-97203B2D153A}" dt="2023-04-04T12:04:54.225" v="641"/>
          <ac:spMkLst>
            <pc:docMk/>
            <pc:sldMk cId="2963929710" sldId="2217"/>
            <ac:spMk id="2" creationId="{52DA34BA-82FC-47C5-BCE1-BB65E08B92A1}"/>
          </ac:spMkLst>
        </pc:spChg>
        <pc:spChg chg="mod">
          <ac:chgData name="Kelly Stokes" userId="3e5c5154-569e-4d81-aa91-4f91841cdfa9" providerId="ADAL" clId="{9497FA73-B8F9-4D61-81F9-97203B2D153A}" dt="2023-04-04T12:05:03.403" v="653" actId="27636"/>
          <ac:spMkLst>
            <pc:docMk/>
            <pc:sldMk cId="2963929710" sldId="2217"/>
            <ac:spMk id="3" creationId="{847A1AC9-9EC9-E1AA-348D-958CE44F2772}"/>
          </ac:spMkLst>
        </pc:spChg>
      </pc:sldChg>
      <pc:sldChg chg="modSp mod">
        <pc:chgData name="Kelly Stokes" userId="3e5c5154-569e-4d81-aa91-4f91841cdfa9" providerId="ADAL" clId="{9497FA73-B8F9-4D61-81F9-97203B2D153A}" dt="2023-04-04T12:05:26.175" v="659" actId="27636"/>
        <pc:sldMkLst>
          <pc:docMk/>
          <pc:sldMk cId="4257772699" sldId="2218"/>
        </pc:sldMkLst>
        <pc:spChg chg="mod">
          <ac:chgData name="Kelly Stokes" userId="3e5c5154-569e-4d81-aa91-4f91841cdfa9" providerId="ADAL" clId="{9497FA73-B8F9-4D61-81F9-97203B2D153A}" dt="2023-04-04T12:05:18.018" v="655" actId="27636"/>
          <ac:spMkLst>
            <pc:docMk/>
            <pc:sldMk cId="4257772699" sldId="2218"/>
            <ac:spMk id="2" creationId="{52DA34BA-82FC-47C5-BCE1-BB65E08B92A1}"/>
          </ac:spMkLst>
        </pc:spChg>
        <pc:spChg chg="mod">
          <ac:chgData name="Kelly Stokes" userId="3e5c5154-569e-4d81-aa91-4f91841cdfa9" providerId="ADAL" clId="{9497FA73-B8F9-4D61-81F9-97203B2D153A}" dt="2023-04-04T12:05:26.175" v="659" actId="27636"/>
          <ac:spMkLst>
            <pc:docMk/>
            <pc:sldMk cId="4257772699" sldId="2218"/>
            <ac:spMk id="3" creationId="{847A1AC9-9EC9-E1AA-348D-958CE44F2772}"/>
          </ac:spMkLst>
        </pc:spChg>
      </pc:sldChg>
      <pc:sldChg chg="modSp mod">
        <pc:chgData name="Kelly Stokes" userId="3e5c5154-569e-4d81-aa91-4f91841cdfa9" providerId="ADAL" clId="{9497FA73-B8F9-4D61-81F9-97203B2D153A}" dt="2023-04-04T12:05:55.346" v="668" actId="404"/>
        <pc:sldMkLst>
          <pc:docMk/>
          <pc:sldMk cId="1863912328" sldId="2219"/>
        </pc:sldMkLst>
        <pc:spChg chg="mod">
          <ac:chgData name="Kelly Stokes" userId="3e5c5154-569e-4d81-aa91-4f91841cdfa9" providerId="ADAL" clId="{9497FA73-B8F9-4D61-81F9-97203B2D153A}" dt="2023-04-04T12:05:38.440" v="660"/>
          <ac:spMkLst>
            <pc:docMk/>
            <pc:sldMk cId="1863912328" sldId="2219"/>
            <ac:spMk id="2" creationId="{52DA34BA-82FC-47C5-BCE1-BB65E08B92A1}"/>
          </ac:spMkLst>
        </pc:spChg>
        <pc:spChg chg="mod">
          <ac:chgData name="Kelly Stokes" userId="3e5c5154-569e-4d81-aa91-4f91841cdfa9" providerId="ADAL" clId="{9497FA73-B8F9-4D61-81F9-97203B2D153A}" dt="2023-04-04T12:05:55.346" v="668" actId="404"/>
          <ac:spMkLst>
            <pc:docMk/>
            <pc:sldMk cId="1863912328" sldId="2219"/>
            <ac:spMk id="3" creationId="{847A1AC9-9EC9-E1AA-348D-958CE44F2772}"/>
          </ac:spMkLst>
        </pc:spChg>
      </pc:sldChg>
      <pc:sldChg chg="modNotesTx">
        <pc:chgData name="Kelly Stokes" userId="3e5c5154-569e-4d81-aa91-4f91841cdfa9" providerId="ADAL" clId="{9497FA73-B8F9-4D61-81F9-97203B2D153A}" dt="2023-04-04T12:06:10.109" v="669"/>
        <pc:sldMkLst>
          <pc:docMk/>
          <pc:sldMk cId="3438630244" sldId="2230"/>
        </pc:sldMkLst>
      </pc:sldChg>
      <pc:sldChg chg="modSp mod">
        <pc:chgData name="Kelly Stokes" userId="3e5c5154-569e-4d81-aa91-4f91841cdfa9" providerId="ADAL" clId="{9497FA73-B8F9-4D61-81F9-97203B2D153A}" dt="2023-04-04T12:06:15.679" v="670"/>
        <pc:sldMkLst>
          <pc:docMk/>
          <pc:sldMk cId="3856658585" sldId="2231"/>
        </pc:sldMkLst>
        <pc:spChg chg="mod">
          <ac:chgData name="Kelly Stokes" userId="3e5c5154-569e-4d81-aa91-4f91841cdfa9" providerId="ADAL" clId="{9497FA73-B8F9-4D61-81F9-97203B2D153A}" dt="2023-04-04T12:06:15.679" v="670"/>
          <ac:spMkLst>
            <pc:docMk/>
            <pc:sldMk cId="3856658585" sldId="2231"/>
            <ac:spMk id="2" creationId="{77E26784-A357-92CE-B6B1-8F248D3D6650}"/>
          </ac:spMkLst>
        </pc:spChg>
      </pc:sldChg>
      <pc:sldChg chg="del">
        <pc:chgData name="Kelly Stokes" userId="3e5c5154-569e-4d81-aa91-4f91841cdfa9" providerId="ADAL" clId="{9497FA73-B8F9-4D61-81F9-97203B2D153A}" dt="2023-04-04T11:58:14.699" v="475" actId="2696"/>
        <pc:sldMkLst>
          <pc:docMk/>
          <pc:sldMk cId="3453786200" sldId="2241"/>
        </pc:sldMkLst>
      </pc:sldChg>
      <pc:sldChg chg="del">
        <pc:chgData name="Kelly Stokes" userId="3e5c5154-569e-4d81-aa91-4f91841cdfa9" providerId="ADAL" clId="{9497FA73-B8F9-4D61-81F9-97203B2D153A}" dt="2023-04-04T11:58:14.699" v="475" actId="2696"/>
        <pc:sldMkLst>
          <pc:docMk/>
          <pc:sldMk cId="1025056930" sldId="2242"/>
        </pc:sldMkLst>
      </pc:sldChg>
      <pc:sldChg chg="del">
        <pc:chgData name="Kelly Stokes" userId="3e5c5154-569e-4d81-aa91-4f91841cdfa9" providerId="ADAL" clId="{9497FA73-B8F9-4D61-81F9-97203B2D153A}" dt="2023-04-04T11:58:14.699" v="475" actId="2696"/>
        <pc:sldMkLst>
          <pc:docMk/>
          <pc:sldMk cId="1939157787" sldId="2243"/>
        </pc:sldMkLst>
      </pc:sldChg>
      <pc:sldChg chg="del">
        <pc:chgData name="Kelly Stokes" userId="3e5c5154-569e-4d81-aa91-4f91841cdfa9" providerId="ADAL" clId="{9497FA73-B8F9-4D61-81F9-97203B2D153A}" dt="2023-04-04T12:06:44.047" v="671" actId="2696"/>
        <pc:sldMkLst>
          <pc:docMk/>
          <pc:sldMk cId="1730832021" sldId="2248"/>
        </pc:sldMkLst>
      </pc:sldChg>
      <pc:sldChg chg="del">
        <pc:chgData name="Kelly Stokes" userId="3e5c5154-569e-4d81-aa91-4f91841cdfa9" providerId="ADAL" clId="{9497FA73-B8F9-4D61-81F9-97203B2D153A}" dt="2023-04-04T12:06:44.047" v="671" actId="2696"/>
        <pc:sldMkLst>
          <pc:docMk/>
          <pc:sldMk cId="3876423063" sldId="2249"/>
        </pc:sldMkLst>
      </pc:sldChg>
      <pc:sldChg chg="del">
        <pc:chgData name="Kelly Stokes" userId="3e5c5154-569e-4d81-aa91-4f91841cdfa9" providerId="ADAL" clId="{9497FA73-B8F9-4D61-81F9-97203B2D153A}" dt="2023-04-04T12:06:44.047" v="671" actId="2696"/>
        <pc:sldMkLst>
          <pc:docMk/>
          <pc:sldMk cId="1843140928" sldId="2250"/>
        </pc:sldMkLst>
      </pc:sldChg>
      <pc:sldChg chg="del">
        <pc:chgData name="Kelly Stokes" userId="3e5c5154-569e-4d81-aa91-4f91841cdfa9" providerId="ADAL" clId="{9497FA73-B8F9-4D61-81F9-97203B2D153A}" dt="2023-04-04T12:06:44.047" v="671" actId="2696"/>
        <pc:sldMkLst>
          <pc:docMk/>
          <pc:sldMk cId="2943067896" sldId="2251"/>
        </pc:sldMkLst>
      </pc:sldChg>
      <pc:sldChg chg="del">
        <pc:chgData name="Kelly Stokes" userId="3e5c5154-569e-4d81-aa91-4f91841cdfa9" providerId="ADAL" clId="{9497FA73-B8F9-4D61-81F9-97203B2D153A}" dt="2023-04-04T12:06:44.047" v="671" actId="2696"/>
        <pc:sldMkLst>
          <pc:docMk/>
          <pc:sldMk cId="1941440246" sldId="2252"/>
        </pc:sldMkLst>
      </pc:sldChg>
      <pc:sldChg chg="del">
        <pc:chgData name="Kelly Stokes" userId="3e5c5154-569e-4d81-aa91-4f91841cdfa9" providerId="ADAL" clId="{9497FA73-B8F9-4D61-81F9-97203B2D153A}" dt="2023-04-04T12:06:44.047" v="671" actId="2696"/>
        <pc:sldMkLst>
          <pc:docMk/>
          <pc:sldMk cId="1212340216" sldId="2253"/>
        </pc:sldMkLst>
      </pc:sldChg>
      <pc:sldChg chg="modSp mod">
        <pc:chgData name="Kelly Stokes" userId="3e5c5154-569e-4d81-aa91-4f91841cdfa9" providerId="ADAL" clId="{9497FA73-B8F9-4D61-81F9-97203B2D153A}" dt="2023-04-04T12:08:10.018" v="712" actId="27636"/>
        <pc:sldMkLst>
          <pc:docMk/>
          <pc:sldMk cId="1463410424" sldId="2254"/>
        </pc:sldMkLst>
        <pc:spChg chg="mod">
          <ac:chgData name="Kelly Stokes" userId="3e5c5154-569e-4d81-aa91-4f91841cdfa9" providerId="ADAL" clId="{9497FA73-B8F9-4D61-81F9-97203B2D153A}" dt="2023-04-04T12:08:02.129" v="704"/>
          <ac:spMkLst>
            <pc:docMk/>
            <pc:sldMk cId="1463410424" sldId="2254"/>
            <ac:spMk id="2" creationId="{52DA34BA-82FC-47C5-BCE1-BB65E08B92A1}"/>
          </ac:spMkLst>
        </pc:spChg>
        <pc:spChg chg="mod">
          <ac:chgData name="Kelly Stokes" userId="3e5c5154-569e-4d81-aa91-4f91841cdfa9" providerId="ADAL" clId="{9497FA73-B8F9-4D61-81F9-97203B2D153A}" dt="2023-04-04T12:08:10.018" v="712" actId="27636"/>
          <ac:spMkLst>
            <pc:docMk/>
            <pc:sldMk cId="1463410424" sldId="2254"/>
            <ac:spMk id="3" creationId="{847A1AC9-9EC9-E1AA-348D-958CE44F2772}"/>
          </ac:spMkLst>
        </pc:spChg>
      </pc:sldChg>
      <pc:sldChg chg="modSp mod">
        <pc:chgData name="Kelly Stokes" userId="3e5c5154-569e-4d81-aa91-4f91841cdfa9" providerId="ADAL" clId="{9497FA73-B8F9-4D61-81F9-97203B2D153A}" dt="2023-04-04T12:08:32.217" v="718" actId="27636"/>
        <pc:sldMkLst>
          <pc:docMk/>
          <pc:sldMk cId="230223051" sldId="2255"/>
        </pc:sldMkLst>
        <pc:spChg chg="mod">
          <ac:chgData name="Kelly Stokes" userId="3e5c5154-569e-4d81-aa91-4f91841cdfa9" providerId="ADAL" clId="{9497FA73-B8F9-4D61-81F9-97203B2D153A}" dt="2023-04-04T12:08:23.180" v="713"/>
          <ac:spMkLst>
            <pc:docMk/>
            <pc:sldMk cId="230223051" sldId="2255"/>
            <ac:spMk id="2" creationId="{52DA34BA-82FC-47C5-BCE1-BB65E08B92A1}"/>
          </ac:spMkLst>
        </pc:spChg>
        <pc:spChg chg="mod">
          <ac:chgData name="Kelly Stokes" userId="3e5c5154-569e-4d81-aa91-4f91841cdfa9" providerId="ADAL" clId="{9497FA73-B8F9-4D61-81F9-97203B2D153A}" dt="2023-04-04T12:08:32.217" v="718" actId="27636"/>
          <ac:spMkLst>
            <pc:docMk/>
            <pc:sldMk cId="230223051" sldId="2255"/>
            <ac:spMk id="3" creationId="{847A1AC9-9EC9-E1AA-348D-958CE44F2772}"/>
          </ac:spMkLst>
        </pc:spChg>
      </pc:sldChg>
      <pc:sldChg chg="del">
        <pc:chgData name="Kelly Stokes" userId="3e5c5154-569e-4d81-aa91-4f91841cdfa9" providerId="ADAL" clId="{9497FA73-B8F9-4D61-81F9-97203B2D153A}" dt="2023-04-04T12:08:35.552" v="719" actId="2696"/>
        <pc:sldMkLst>
          <pc:docMk/>
          <pc:sldMk cId="254306350" sldId="2256"/>
        </pc:sldMkLst>
      </pc:sldChg>
      <pc:sldChg chg="modNotesTx">
        <pc:chgData name="Kelly Stokes" userId="3e5c5154-569e-4d81-aa91-4f91841cdfa9" providerId="ADAL" clId="{9497FA73-B8F9-4D61-81F9-97203B2D153A}" dt="2023-04-04T12:08:48.439" v="720"/>
        <pc:sldMkLst>
          <pc:docMk/>
          <pc:sldMk cId="1834818772" sldId="2267"/>
        </pc:sldMkLst>
      </pc:sldChg>
      <pc:sldChg chg="modSp mod">
        <pc:chgData name="Kelly Stokes" userId="3e5c5154-569e-4d81-aa91-4f91841cdfa9" providerId="ADAL" clId="{9497FA73-B8F9-4D61-81F9-97203B2D153A}" dt="2023-04-04T12:08:52.206" v="722" actId="27636"/>
        <pc:sldMkLst>
          <pc:docMk/>
          <pc:sldMk cId="3615536504" sldId="2268"/>
        </pc:sldMkLst>
        <pc:spChg chg="mod">
          <ac:chgData name="Kelly Stokes" userId="3e5c5154-569e-4d81-aa91-4f91841cdfa9" providerId="ADAL" clId="{9497FA73-B8F9-4D61-81F9-97203B2D153A}" dt="2023-04-04T12:08:52.206" v="722" actId="27636"/>
          <ac:spMkLst>
            <pc:docMk/>
            <pc:sldMk cId="3615536504" sldId="2268"/>
            <ac:spMk id="2" creationId="{77E26784-A357-92CE-B6B1-8F248D3D6650}"/>
          </ac:spMkLst>
        </pc:spChg>
      </pc:sldChg>
      <pc:sldChg chg="modSp add ord">
        <pc:chgData name="Kelly Stokes" userId="3e5c5154-569e-4d81-aa91-4f91841cdfa9" providerId="ADAL" clId="{9497FA73-B8F9-4D61-81F9-97203B2D153A}" dt="2023-04-04T12:04:36.367" v="634" actId="20577"/>
        <pc:sldMkLst>
          <pc:docMk/>
          <pc:sldMk cId="994632104" sldId="2269"/>
        </pc:sldMkLst>
        <pc:spChg chg="mod">
          <ac:chgData name="Kelly Stokes" userId="3e5c5154-569e-4d81-aa91-4f91841cdfa9" providerId="ADAL" clId="{9497FA73-B8F9-4D61-81F9-97203B2D153A}" dt="2023-04-04T12:04:36.367" v="634" actId="20577"/>
          <ac:spMkLst>
            <pc:docMk/>
            <pc:sldMk cId="994632104" sldId="2269"/>
            <ac:spMk id="2" creationId="{52DA34BA-82FC-47C5-BCE1-BB65E08B92A1}"/>
          </ac:spMkLst>
        </pc:spChg>
        <pc:spChg chg="mod">
          <ac:chgData name="Kelly Stokes" userId="3e5c5154-569e-4d81-aa91-4f91841cdfa9" providerId="ADAL" clId="{9497FA73-B8F9-4D61-81F9-97203B2D153A}" dt="2023-04-04T12:04:31.136" v="622"/>
          <ac:spMkLst>
            <pc:docMk/>
            <pc:sldMk cId="994632104" sldId="2269"/>
            <ac:spMk id="12" creationId="{E384BFF7-3319-CAE2-192F-C4DCBBBBFCCA}"/>
          </ac:spMkLst>
        </pc:spChg>
      </pc:sldChg>
      <pc:sldChg chg="modSp add ord">
        <pc:chgData name="Kelly Stokes" userId="3e5c5154-569e-4d81-aa91-4f91841cdfa9" providerId="ADAL" clId="{9497FA73-B8F9-4D61-81F9-97203B2D153A}" dt="2023-04-04T12:04:40.272" v="640" actId="20577"/>
        <pc:sldMkLst>
          <pc:docMk/>
          <pc:sldMk cId="3010352480" sldId="2270"/>
        </pc:sldMkLst>
        <pc:spChg chg="mod">
          <ac:chgData name="Kelly Stokes" userId="3e5c5154-569e-4d81-aa91-4f91841cdfa9" providerId="ADAL" clId="{9497FA73-B8F9-4D61-81F9-97203B2D153A}" dt="2023-04-04T12:04:40.272" v="640" actId="20577"/>
          <ac:spMkLst>
            <pc:docMk/>
            <pc:sldMk cId="3010352480" sldId="2270"/>
            <ac:spMk id="2" creationId="{52DA34BA-82FC-47C5-BCE1-BB65E08B92A1}"/>
          </ac:spMkLst>
        </pc:spChg>
        <pc:spChg chg="mod">
          <ac:chgData name="Kelly Stokes" userId="3e5c5154-569e-4d81-aa91-4f91841cdfa9" providerId="ADAL" clId="{9497FA73-B8F9-4D61-81F9-97203B2D153A}" dt="2023-04-04T12:04:01.328" v="611"/>
          <ac:spMkLst>
            <pc:docMk/>
            <pc:sldMk cId="3010352480" sldId="2270"/>
            <ac:spMk id="12" creationId="{E384BFF7-3319-CAE2-192F-C4DCBBBBFCCA}"/>
          </ac:spMkLst>
        </pc:spChg>
      </pc:sldChg>
      <pc:sldChg chg="modSp add">
        <pc:chgData name="Kelly Stokes" userId="3e5c5154-569e-4d81-aa91-4f91841cdfa9" providerId="ADAL" clId="{9497FA73-B8F9-4D61-81F9-97203B2D153A}" dt="2023-04-04T12:03:26.738" v="595" actId="20577"/>
        <pc:sldMkLst>
          <pc:docMk/>
          <pc:sldMk cId="2582741162" sldId="2271"/>
        </pc:sldMkLst>
        <pc:spChg chg="mod">
          <ac:chgData name="Kelly Stokes" userId="3e5c5154-569e-4d81-aa91-4f91841cdfa9" providerId="ADAL" clId="{9497FA73-B8F9-4D61-81F9-97203B2D153A}" dt="2023-04-04T12:03:26.738" v="595" actId="20577"/>
          <ac:spMkLst>
            <pc:docMk/>
            <pc:sldMk cId="2582741162" sldId="2271"/>
            <ac:spMk id="2" creationId="{52DA34BA-82FC-47C5-BCE1-BB65E08B92A1}"/>
          </ac:spMkLst>
        </pc:spChg>
      </pc:sldChg>
      <pc:sldChg chg="modSp add">
        <pc:chgData name="Kelly Stokes" userId="3e5c5154-569e-4d81-aa91-4f91841cdfa9" providerId="ADAL" clId="{9497FA73-B8F9-4D61-81F9-97203B2D153A}" dt="2023-04-04T12:03:19.500" v="581" actId="20577"/>
        <pc:sldMkLst>
          <pc:docMk/>
          <pc:sldMk cId="3574669215" sldId="2272"/>
        </pc:sldMkLst>
        <pc:spChg chg="mod">
          <ac:chgData name="Kelly Stokes" userId="3e5c5154-569e-4d81-aa91-4f91841cdfa9" providerId="ADAL" clId="{9497FA73-B8F9-4D61-81F9-97203B2D153A}" dt="2023-04-04T12:03:19.500" v="581" actId="20577"/>
          <ac:spMkLst>
            <pc:docMk/>
            <pc:sldMk cId="3574669215" sldId="2272"/>
            <ac:spMk id="2" creationId="{52DA34BA-82FC-47C5-BCE1-BB65E08B92A1}"/>
          </ac:spMkLst>
        </pc:spChg>
      </pc:sldChg>
      <pc:sldChg chg="modSp">
        <pc:chgData name="Kelly Stokes" userId="3e5c5154-569e-4d81-aa91-4f91841cdfa9" providerId="ADAL" clId="{9497FA73-B8F9-4D61-81F9-97203B2D153A}" dt="2023-04-04T12:06:52.940" v="677" actId="20577"/>
        <pc:sldMkLst>
          <pc:docMk/>
          <pc:sldMk cId="141162177" sldId="2273"/>
        </pc:sldMkLst>
        <pc:spChg chg="mod">
          <ac:chgData name="Kelly Stokes" userId="3e5c5154-569e-4d81-aa91-4f91841cdfa9" providerId="ADAL" clId="{9497FA73-B8F9-4D61-81F9-97203B2D153A}" dt="2023-04-04T12:06:52.940" v="677" actId="20577"/>
          <ac:spMkLst>
            <pc:docMk/>
            <pc:sldMk cId="141162177" sldId="2273"/>
            <ac:spMk id="2" creationId="{52DA34BA-82FC-47C5-BCE1-BB65E08B92A1}"/>
          </ac:spMkLst>
        </pc:spChg>
      </pc:sldChg>
      <pc:sldChg chg="modSp">
        <pc:chgData name="Kelly Stokes" userId="3e5c5154-569e-4d81-aa91-4f91841cdfa9" providerId="ADAL" clId="{9497FA73-B8F9-4D61-81F9-97203B2D153A}" dt="2023-04-04T12:06:58.223" v="683" actId="20577"/>
        <pc:sldMkLst>
          <pc:docMk/>
          <pc:sldMk cId="4010222441" sldId="2274"/>
        </pc:sldMkLst>
        <pc:spChg chg="mod">
          <ac:chgData name="Kelly Stokes" userId="3e5c5154-569e-4d81-aa91-4f91841cdfa9" providerId="ADAL" clId="{9497FA73-B8F9-4D61-81F9-97203B2D153A}" dt="2023-04-04T12:06:58.223" v="683" actId="20577"/>
          <ac:spMkLst>
            <pc:docMk/>
            <pc:sldMk cId="4010222441" sldId="2274"/>
            <ac:spMk id="2" creationId="{52DA34BA-82FC-47C5-BCE1-BB65E08B92A1}"/>
          </ac:spMkLst>
        </pc:spChg>
      </pc:sldChg>
      <pc:sldChg chg="modSp">
        <pc:chgData name="Kelly Stokes" userId="3e5c5154-569e-4d81-aa91-4f91841cdfa9" providerId="ADAL" clId="{9497FA73-B8F9-4D61-81F9-97203B2D153A}" dt="2023-04-04T12:07:23.796" v="696"/>
        <pc:sldMkLst>
          <pc:docMk/>
          <pc:sldMk cId="1530623776" sldId="2275"/>
        </pc:sldMkLst>
        <pc:spChg chg="mod">
          <ac:chgData name="Kelly Stokes" userId="3e5c5154-569e-4d81-aa91-4f91841cdfa9" providerId="ADAL" clId="{9497FA73-B8F9-4D61-81F9-97203B2D153A}" dt="2023-04-04T12:07:19.913" v="695" actId="20577"/>
          <ac:spMkLst>
            <pc:docMk/>
            <pc:sldMk cId="1530623776" sldId="2275"/>
            <ac:spMk id="2" creationId="{52DA34BA-82FC-47C5-BCE1-BB65E08B92A1}"/>
          </ac:spMkLst>
        </pc:spChg>
        <pc:spChg chg="mod">
          <ac:chgData name="Kelly Stokes" userId="3e5c5154-569e-4d81-aa91-4f91841cdfa9" providerId="ADAL" clId="{9497FA73-B8F9-4D61-81F9-97203B2D153A}" dt="2023-04-04T12:07:23.796" v="696"/>
          <ac:spMkLst>
            <pc:docMk/>
            <pc:sldMk cId="1530623776" sldId="2275"/>
            <ac:spMk id="12" creationId="{E384BFF7-3319-CAE2-192F-C4DCBBBBFCCA}"/>
          </ac:spMkLst>
        </pc:spChg>
      </pc:sldChg>
      <pc:sldChg chg="modSp">
        <pc:chgData name="Kelly Stokes" userId="3e5c5154-569e-4d81-aa91-4f91841cdfa9" providerId="ADAL" clId="{9497FA73-B8F9-4D61-81F9-97203B2D153A}" dt="2023-04-04T12:07:47.910" v="703"/>
        <pc:sldMkLst>
          <pc:docMk/>
          <pc:sldMk cId="3218313354" sldId="2276"/>
        </pc:sldMkLst>
        <pc:spChg chg="mod">
          <ac:chgData name="Kelly Stokes" userId="3e5c5154-569e-4d81-aa91-4f91841cdfa9" providerId="ADAL" clId="{9497FA73-B8F9-4D61-81F9-97203B2D153A}" dt="2023-04-04T12:07:29.769" v="702" actId="20577"/>
          <ac:spMkLst>
            <pc:docMk/>
            <pc:sldMk cId="3218313354" sldId="2276"/>
            <ac:spMk id="2" creationId="{52DA34BA-82FC-47C5-BCE1-BB65E08B92A1}"/>
          </ac:spMkLst>
        </pc:spChg>
        <pc:spChg chg="mod">
          <ac:chgData name="Kelly Stokes" userId="3e5c5154-569e-4d81-aa91-4f91841cdfa9" providerId="ADAL" clId="{9497FA73-B8F9-4D61-81F9-97203B2D153A}" dt="2023-04-04T12:07:47.910" v="703"/>
          <ac:spMkLst>
            <pc:docMk/>
            <pc:sldMk cId="3218313354" sldId="2276"/>
            <ac:spMk id="12" creationId="{E384BFF7-3319-CAE2-192F-C4DCBBBBFCC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04/04/2023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They can run dry to the scorching sun rays in certain areas of the world.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111</a:t>
            </a:fld>
            <a:endParaRPr lang="en-GB"/>
          </a:p>
        </p:txBody>
      </p:sp>
    </p:spTree>
    <p:extLst>
      <p:ext uri="{BB962C8B-B14F-4D97-AF65-F5344CB8AC3E}">
        <p14:creationId xmlns:p14="http://schemas.microsoft.com/office/powerpoint/2010/main" val="30718829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113</a:t>
            </a:fld>
            <a:endParaRPr lang="en-GB"/>
          </a:p>
        </p:txBody>
      </p:sp>
    </p:spTree>
    <p:extLst>
      <p:ext uri="{BB962C8B-B14F-4D97-AF65-F5344CB8AC3E}">
        <p14:creationId xmlns:p14="http://schemas.microsoft.com/office/powerpoint/2010/main" val="6617033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116</a:t>
            </a:fld>
            <a:endParaRPr lang="en-GB" dirty="0"/>
          </a:p>
        </p:txBody>
      </p:sp>
    </p:spTree>
    <p:extLst>
      <p:ext uri="{BB962C8B-B14F-4D97-AF65-F5344CB8AC3E}">
        <p14:creationId xmlns:p14="http://schemas.microsoft.com/office/powerpoint/2010/main" val="23258557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In sweltering deserts, where there are few rivers, water that collects under the ground is used to irrigate farmland.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146</a:t>
            </a:fld>
            <a:endParaRPr lang="en-GB"/>
          </a:p>
        </p:txBody>
      </p:sp>
    </p:spTree>
    <p:extLst>
      <p:ext uri="{BB962C8B-B14F-4D97-AF65-F5344CB8AC3E}">
        <p14:creationId xmlns:p14="http://schemas.microsoft.com/office/powerpoint/2010/main" val="13214965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148</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Sincere   Yacht neighbour amplify falsify Queue   recognise sacrifice scorching wintry </a:t>
            </a:r>
          </a:p>
        </p:txBody>
      </p:sp>
      <p:sp>
        <p:nvSpPr>
          <p:cNvPr id="4" name="Slide Number Placeholder 3"/>
          <p:cNvSpPr>
            <a:spLocks noGrp="1"/>
          </p:cNvSpPr>
          <p:nvPr>
            <p:ph type="sldNum" sz="quarter" idx="5"/>
          </p:nvPr>
        </p:nvSpPr>
        <p:spPr/>
        <p:txBody>
          <a:bodyPr/>
          <a:lstStyle/>
          <a:p>
            <a:fld id="{A370640F-E73A-4148-92BA-D1C70A966614}" type="slidenum">
              <a:rPr lang="en-GB" smtClean="0"/>
              <a:t>181</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182</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183</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184</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185</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186</a:t>
            </a:fld>
            <a:endParaRPr lang="en-GB"/>
          </a:p>
        </p:txBody>
      </p:sp>
    </p:spTree>
    <p:extLst>
      <p:ext uri="{BB962C8B-B14F-4D97-AF65-F5344CB8AC3E}">
        <p14:creationId xmlns:p14="http://schemas.microsoft.com/office/powerpoint/2010/main" val="39109750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187</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188</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190</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Water is another precious resource we should not sacrifice.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38</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40</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43</a:t>
            </a:fld>
            <a:endParaRPr lang="en-GB" dirty="0"/>
          </a:p>
        </p:txBody>
      </p:sp>
    </p:spTree>
    <p:extLst>
      <p:ext uri="{BB962C8B-B14F-4D97-AF65-F5344CB8AC3E}">
        <p14:creationId xmlns:p14="http://schemas.microsoft.com/office/powerpoint/2010/main" val="8289943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We recognise the need of water to grow crops and yet, sometimes, rains fail and rivers run dry.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73</a:t>
            </a:fld>
            <a:endParaRPr lang="en-GB"/>
          </a:p>
        </p:txBody>
      </p:sp>
    </p:spTree>
    <p:extLst>
      <p:ext uri="{BB962C8B-B14F-4D97-AF65-F5344CB8AC3E}">
        <p14:creationId xmlns:p14="http://schemas.microsoft.com/office/powerpoint/2010/main" val="28125815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75</a:t>
            </a:fld>
            <a:endParaRPr lang="en-GB"/>
          </a:p>
        </p:txBody>
      </p:sp>
    </p:spTree>
    <p:extLst>
      <p:ext uri="{BB962C8B-B14F-4D97-AF65-F5344CB8AC3E}">
        <p14:creationId xmlns:p14="http://schemas.microsoft.com/office/powerpoint/2010/main" val="33043775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78</a:t>
            </a:fld>
            <a:endParaRPr lang="en-GB" dirty="0"/>
          </a:p>
        </p:txBody>
      </p:sp>
    </p:spTree>
    <p:extLst>
      <p:ext uri="{BB962C8B-B14F-4D97-AF65-F5344CB8AC3E}">
        <p14:creationId xmlns:p14="http://schemas.microsoft.com/office/powerpoint/2010/main" val="2548379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04/04/2023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04/04/2023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4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88.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8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Y6</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1</a:t>
            </a:r>
          </a:p>
          <a:p>
            <a:r>
              <a:rPr lang="en-GB" dirty="0">
                <a:latin typeface="Twinkl Cursive Looped" panose="02000000000000000000" pitchFamily="2" charset="0"/>
              </a:rPr>
              <a:t>Week 3</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011553"/>
            <a:ext cx="10515600" cy="1481650"/>
          </a:xfrm>
        </p:spPr>
        <p:txBody>
          <a:bodyPr>
            <a:normAutofit fontScale="90000"/>
          </a:bodyPr>
          <a:lstStyle/>
          <a:p>
            <a:pPr algn="ctr"/>
            <a:r>
              <a:rPr lang="en-GB" dirty="0">
                <a:latin typeface="Twinkl Cursive Looped" panose="02000000000000000000" pitchFamily="2" charset="0"/>
              </a:rPr>
              <a:t>Nouns and adjectives into verbs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fy</a:t>
            </a:r>
            <a:r>
              <a:rPr lang="en-GB" dirty="0">
                <a:latin typeface="Twinkl Cursive Looped" panose="02000000000000000000" pitchFamily="2" charset="0"/>
              </a:rPr>
              <a:t>  =  to make so</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en</a:t>
            </a:r>
            <a:endParaRPr lang="en-GB" dirty="0">
              <a:latin typeface="Twinkl Cursive Looped" panose="02000000000000000000" pitchFamily="2" charset="0"/>
            </a:endParaRPr>
          </a:p>
        </p:txBody>
      </p:sp>
    </p:spTree>
    <p:extLst>
      <p:ext uri="{BB962C8B-B14F-4D97-AF65-F5344CB8AC3E}">
        <p14:creationId xmlns:p14="http://schemas.microsoft.com/office/powerpoint/2010/main" val="359533324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artic wind blew through the house.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498270" y="2569112"/>
            <a:ext cx="1534887" cy="1023425"/>
          </a:xfrm>
          <a:prstGeom prst="rect">
            <a:avLst/>
          </a:prstGeom>
          <a:solidFill>
            <a:schemeClr val="bg1">
              <a:lumMod val="95000"/>
            </a:schemeClr>
          </a:solidFill>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2800" dirty="0">
                <a:latin typeface="Twinkl Cursive Looped" panose="02000000000000000000" pitchFamily="2" charset="0"/>
              </a:rPr>
              <a:t>______</a:t>
            </a:r>
            <a:endParaRPr lang="en-GB" sz="2800" i="1" dirty="0"/>
          </a:p>
        </p:txBody>
      </p:sp>
    </p:spTree>
    <p:extLst>
      <p:ext uri="{BB962C8B-B14F-4D97-AF65-F5344CB8AC3E}">
        <p14:creationId xmlns:p14="http://schemas.microsoft.com/office/powerpoint/2010/main" val="1863912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8170202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queue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line or sequence of people or vehicles awaiting their turn to be attended to or to proceed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Student Queue Clipart - Line Up - Free Transparent PNG Clipart Images  Download">
            <a:extLst>
              <a:ext uri="{FF2B5EF4-FFF2-40B4-BE49-F238E27FC236}">
                <a16:creationId xmlns:a16="http://schemas.microsoft.com/office/drawing/2014/main" id="{8669DBCB-1B4D-8602-EB7A-614F88FD39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406583"/>
            <a:ext cx="2990850" cy="1533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167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People joined a queue to get the new book.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208813" y="2834109"/>
            <a:ext cx="2106387" cy="916188"/>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202288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recognise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1" y="443933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identify (someone or something) from having encountered them before; know again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Learning And Development Knowledge Series: How to improve employee  performance through competency mapping, ETHRWorld">
            <a:extLst>
              <a:ext uri="{FF2B5EF4-FFF2-40B4-BE49-F238E27FC236}">
                <a16:creationId xmlns:a16="http://schemas.microsoft.com/office/drawing/2014/main" id="{2A9818E4-8C27-0B9B-4F18-B9528D9201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270677"/>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5253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Julia hardly recognised Jill when they met.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947557" y="3031075"/>
            <a:ext cx="33147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922083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sacrifice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1" y="443933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an act of slaughtering an animal or person or surrendering a possession as an offering to a deity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2" name="Picture 2" descr="Sacrifice PNG Transparent Images Free Download | Vector Files | Pngtree">
            <a:extLst>
              <a:ext uri="{FF2B5EF4-FFF2-40B4-BE49-F238E27FC236}">
                <a16:creationId xmlns:a16="http://schemas.microsoft.com/office/drawing/2014/main" id="{B14E6B8A-22D5-6748-9CE2-06F596C777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27554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7185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offer a sacrifice to the spirits.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86300" y="3766625"/>
            <a:ext cx="2612571"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769085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6613553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5250" y="1567544"/>
            <a:ext cx="12001500"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Water is another precious resource we should not sacrifice.  We recognise the need of water to grow crops and yet, sometimes, rains fail and rivers run dry.  They can run dry to the scorching sun rays in certain areas of the world.   Many rivers have now been dammed, as we try to control the water supply.  A dam creates a vast reservoir of water, which prevents flooding further downstream.   In sweltering deserts, where there are few rivers, water that collects under the ground is used to irrigate farmland.  This provides local people with food, but the ‘greening’ of the desert may cause problems in the future because more groundwater is being used than can be replaced by rain.</a:t>
            </a:r>
          </a:p>
        </p:txBody>
      </p:sp>
    </p:spTree>
    <p:extLst>
      <p:ext uri="{BB962C8B-B14F-4D97-AF65-F5344CB8AC3E}">
        <p14:creationId xmlns:p14="http://schemas.microsoft.com/office/powerpoint/2010/main" val="2202278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Noun – person / place / thing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Verb – to do / to be</a:t>
            </a:r>
          </a:p>
        </p:txBody>
      </p:sp>
      <p:sp>
        <p:nvSpPr>
          <p:cNvPr id="4" name="Title 1">
            <a:extLst>
              <a:ext uri="{FF2B5EF4-FFF2-40B4-BE49-F238E27FC236}">
                <a16:creationId xmlns:a16="http://schemas.microsoft.com/office/drawing/2014/main" id="{D535F987-B6BB-449C-A0AF-1FAAD87B9AF1}"/>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Adjective – describing a noun</a:t>
            </a:r>
          </a:p>
        </p:txBody>
      </p:sp>
    </p:spTree>
    <p:extLst>
      <p:ext uri="{BB962C8B-B14F-4D97-AF65-F5344CB8AC3E}">
        <p14:creationId xmlns:p14="http://schemas.microsoft.com/office/powerpoint/2010/main" val="1063199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5250" y="1567544"/>
            <a:ext cx="12001500"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Water is another precious resource we should not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sacrifice</a:t>
            </a:r>
            <a:r>
              <a:rPr lang="en-GB" sz="3600" dirty="0">
                <a:solidFill>
                  <a:srgbClr val="000000"/>
                </a:solidFill>
                <a:effectLst/>
                <a:latin typeface="Twinkl Cursive Looped" panose="02000000000000000000" pitchFamily="2" charset="0"/>
                <a:ea typeface="Times New Roman" panose="02020603050405020304" pitchFamily="18" charset="0"/>
              </a:rPr>
              <a:t>.  We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recognise</a:t>
            </a:r>
            <a:r>
              <a:rPr lang="en-GB" sz="3600" dirty="0">
                <a:solidFill>
                  <a:srgbClr val="000000"/>
                </a:solidFill>
                <a:effectLst/>
                <a:latin typeface="Twinkl Cursive Looped" panose="02000000000000000000" pitchFamily="2" charset="0"/>
                <a:ea typeface="Times New Roman" panose="02020603050405020304" pitchFamily="18" charset="0"/>
              </a:rPr>
              <a:t> the need of water to grow crops and yet, sometimes, rains fail and rivers run dry.  They can run dry to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scorching</a:t>
            </a:r>
            <a:r>
              <a:rPr lang="en-GB" sz="3600" dirty="0">
                <a:solidFill>
                  <a:srgbClr val="000000"/>
                </a:solidFill>
                <a:effectLst/>
                <a:latin typeface="Twinkl Cursive Looped" panose="02000000000000000000" pitchFamily="2" charset="0"/>
                <a:ea typeface="Times New Roman" panose="02020603050405020304" pitchFamily="18" charset="0"/>
              </a:rPr>
              <a:t> sun rays in certain areas of the world.   Many rivers have now been dammed, as we try to control the water supply.  A dam creates a vast reservoir of water, which prevents flooding further downstream.   In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sweltering</a:t>
            </a:r>
            <a:r>
              <a:rPr lang="en-GB" sz="3600" dirty="0">
                <a:solidFill>
                  <a:srgbClr val="000000"/>
                </a:solidFill>
                <a:effectLst/>
                <a:latin typeface="Twinkl Cursive Looped" panose="02000000000000000000" pitchFamily="2" charset="0"/>
                <a:ea typeface="Times New Roman" panose="02020603050405020304" pitchFamily="18" charset="0"/>
              </a:rPr>
              <a:t> deserts, where there are few rivers, water that collects under the ground is used to irrigate farmland.  This provides local people with food, but the ‘greening’ of the desert may cause problems in the future because more groundwater is being used than can be replaced by rain.</a:t>
            </a:r>
          </a:p>
        </p:txBody>
      </p:sp>
    </p:spTree>
    <p:extLst>
      <p:ext uri="{BB962C8B-B14F-4D97-AF65-F5344CB8AC3E}">
        <p14:creationId xmlns:p14="http://schemas.microsoft.com/office/powerpoint/2010/main" val="123762541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38630244"/>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They can run dry to the scorching sun rays in certain areas of the world.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85665858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1</a:t>
            </a:r>
          </a:p>
          <a:p>
            <a:r>
              <a:rPr lang="en-GB" sz="7200" dirty="0">
                <a:latin typeface="Twinkl Cursive Looped" panose="02000000000000000000" pitchFamily="2" charset="0"/>
              </a:rPr>
              <a:t>Week 3 - Thursday</a:t>
            </a:r>
          </a:p>
          <a:p>
            <a:endParaRPr lang="en-GB" sz="7200" dirty="0"/>
          </a:p>
        </p:txBody>
      </p:sp>
    </p:spTree>
    <p:extLst>
      <p:ext uri="{BB962C8B-B14F-4D97-AF65-F5344CB8AC3E}">
        <p14:creationId xmlns:p14="http://schemas.microsoft.com/office/powerpoint/2010/main" val="296459438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7C89871-FC74-A409-D624-6BEF6F436AB5}"/>
              </a:ext>
            </a:extLst>
          </p:cNvPr>
          <p:cNvPicPr>
            <a:picLocks noChangeAspect="1"/>
          </p:cNvPicPr>
          <p:nvPr/>
        </p:nvPicPr>
        <p:blipFill rotWithShape="1">
          <a:blip r:embed="rId2"/>
          <a:srcRect l="11919" t="13792" r="10536" b="8789"/>
          <a:stretch/>
        </p:blipFill>
        <p:spPr>
          <a:xfrm>
            <a:off x="163284" y="-1"/>
            <a:ext cx="12028715" cy="6751869"/>
          </a:xfrm>
          <a:prstGeom prst="rect">
            <a:avLst/>
          </a:prstGeom>
        </p:spPr>
      </p:pic>
    </p:spTree>
    <p:extLst>
      <p:ext uri="{BB962C8B-B14F-4D97-AF65-F5344CB8AC3E}">
        <p14:creationId xmlns:p14="http://schemas.microsoft.com/office/powerpoint/2010/main" val="312898985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38857017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14545981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yacht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medium-sized sailing boat equipped for cruising or racing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0" name="Picture 4" descr="Yacht Stock Illustrations – 73,495 Yacht Stock Illustrations, Vectors &amp;  Clipart - Dreamstime">
            <a:extLst>
              <a:ext uri="{FF2B5EF4-FFF2-40B4-BE49-F238E27FC236}">
                <a16:creationId xmlns:a16="http://schemas.microsoft.com/office/drawing/2014/main" id="{4DC8A795-5154-92E6-0C2B-D97D760E3E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186" y="0"/>
            <a:ext cx="2438400"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1702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a:bodyPr>
          <a:lstStyle/>
          <a:p>
            <a:pPr algn="ctr"/>
            <a:r>
              <a:rPr lang="en-GB" dirty="0">
                <a:latin typeface="Twinkl Cursive Looped" panose="02000000000000000000" pitchFamily="2" charset="0"/>
              </a:rPr>
              <a:t>The red yacht was in the lead.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624942" y="3574934"/>
            <a:ext cx="2106387" cy="916188"/>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980065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neighbour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person living next door to or very near to the speaker or person referred to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Neighbour Picture for Classroom / Therapy Use - Great Neighbour Clipart">
            <a:extLst>
              <a:ext uri="{FF2B5EF4-FFF2-40B4-BE49-F238E27FC236}">
                <a16:creationId xmlns:a16="http://schemas.microsoft.com/office/drawing/2014/main" id="{4FCE2B47-1BFF-9EB1-EC36-2CFB5D7694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16940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0000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amplify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ample = adjective</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amplify = verb</a:t>
            </a:r>
          </a:p>
        </p:txBody>
      </p:sp>
      <p:pic>
        <p:nvPicPr>
          <p:cNvPr id="1028" name="Picture 4" descr="School Communication Dunk Tank Marketing - Amplify Icon, HD Png Download ,  Transparent Png Image - PNGitem">
            <a:extLst>
              <a:ext uri="{FF2B5EF4-FFF2-40B4-BE49-F238E27FC236}">
                <a16:creationId xmlns:a16="http://schemas.microsoft.com/office/drawing/2014/main" id="{E15E7375-BCE0-EB44-BB9B-42D0054ABA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9177" y="343749"/>
            <a:ext cx="2428875"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4952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Our garden was the envy of the neighbours.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10743" y="3821650"/>
            <a:ext cx="33147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1966536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011553"/>
            <a:ext cx="10515600" cy="1481650"/>
          </a:xfrm>
        </p:spPr>
        <p:txBody>
          <a:bodyPr>
            <a:normAutofit fontScale="90000"/>
          </a:bodyPr>
          <a:lstStyle/>
          <a:p>
            <a:pPr algn="ctr"/>
            <a:r>
              <a:rPr lang="en-GB" dirty="0">
                <a:latin typeface="Twinkl Cursive Looped" panose="02000000000000000000" pitchFamily="2" charset="0"/>
              </a:rPr>
              <a:t>Nouns and adjectives into verbs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fy</a:t>
            </a:r>
            <a:r>
              <a:rPr lang="en-GB" dirty="0">
                <a:latin typeface="Twinkl Cursive Looped" panose="02000000000000000000" pitchFamily="2" charset="0"/>
              </a:rPr>
              <a:t>  =  to make so</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en</a:t>
            </a:r>
            <a:endParaRPr lang="en-GB" dirty="0">
              <a:latin typeface="Twinkl Cursive Looped" panose="02000000000000000000" pitchFamily="2" charset="0"/>
            </a:endParaRPr>
          </a:p>
        </p:txBody>
      </p:sp>
    </p:spTree>
    <p:extLst>
      <p:ext uri="{BB962C8B-B14F-4D97-AF65-F5344CB8AC3E}">
        <p14:creationId xmlns:p14="http://schemas.microsoft.com/office/powerpoint/2010/main" val="375041713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Noun – person / place / thing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Verb – to do / to be</a:t>
            </a:r>
          </a:p>
        </p:txBody>
      </p:sp>
      <p:sp>
        <p:nvSpPr>
          <p:cNvPr id="4" name="Title 1">
            <a:extLst>
              <a:ext uri="{FF2B5EF4-FFF2-40B4-BE49-F238E27FC236}">
                <a16:creationId xmlns:a16="http://schemas.microsoft.com/office/drawing/2014/main" id="{D535F987-B6BB-449C-A0AF-1FAAD87B9AF1}"/>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Adjective – describing a noun</a:t>
            </a:r>
          </a:p>
        </p:txBody>
      </p:sp>
    </p:spTree>
    <p:extLst>
      <p:ext uri="{BB962C8B-B14F-4D97-AF65-F5344CB8AC3E}">
        <p14:creationId xmlns:p14="http://schemas.microsoft.com/office/powerpoint/2010/main" val="2704337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lengthen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the length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lengthen = verb</a:t>
            </a:r>
          </a:p>
        </p:txBody>
      </p:sp>
      <p:pic>
        <p:nvPicPr>
          <p:cNvPr id="40962" name="Picture 2" descr="Free Measuring Length Cliparts, Download Free Measuring Length Cliparts png  images, Free ClipArts on Clipart Library">
            <a:extLst>
              <a:ext uri="{FF2B5EF4-FFF2-40B4-BE49-F238E27FC236}">
                <a16:creationId xmlns:a16="http://schemas.microsoft.com/office/drawing/2014/main" id="{16D1CEBE-3513-EA86-85D6-691C5938AA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0399"/>
            <a:ext cx="2266950"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7850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mistaken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 mistake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mistaken = verb</a:t>
            </a:r>
          </a:p>
        </p:txBody>
      </p:sp>
      <p:pic>
        <p:nvPicPr>
          <p:cNvPr id="39938" name="Picture 2" descr="900+ Mistake Clip Art | Royalty Free - GoGraph">
            <a:extLst>
              <a:ext uri="{FF2B5EF4-FFF2-40B4-BE49-F238E27FC236}">
                <a16:creationId xmlns:a16="http://schemas.microsoft.com/office/drawing/2014/main" id="{1657D695-4AD5-94AB-CADE-DB54924C891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8333"/>
          <a:stretch/>
        </p:blipFill>
        <p:spPr bwMode="auto">
          <a:xfrm>
            <a:off x="217714" y="459410"/>
            <a:ext cx="1676400" cy="1704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327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straighten</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straight = adjective</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straighten = verb</a:t>
            </a:r>
          </a:p>
        </p:txBody>
      </p:sp>
      <p:pic>
        <p:nvPicPr>
          <p:cNvPr id="38914" name="Picture 2" descr="3d small people straighten question marks and exclamation marks painted. 3d  image. Isolated white background Stock Photo - Alamy">
            <a:extLst>
              <a:ext uri="{FF2B5EF4-FFF2-40B4-BE49-F238E27FC236}">
                <a16:creationId xmlns:a16="http://schemas.microsoft.com/office/drawing/2014/main" id="{6F566DBF-A01E-9FBF-E64B-ED9DD98BBA2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7161"/>
          <a:stretch/>
        </p:blipFill>
        <p:spPr bwMode="auto">
          <a:xfrm>
            <a:off x="329293" y="455327"/>
            <a:ext cx="3036460"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8391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9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34194441"/>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Antonyms and Synonyms</a:t>
            </a:r>
          </a:p>
        </p:txBody>
      </p:sp>
    </p:spTree>
    <p:extLst>
      <p:ext uri="{BB962C8B-B14F-4D97-AF65-F5344CB8AC3E}">
        <p14:creationId xmlns:p14="http://schemas.microsoft.com/office/powerpoint/2010/main" val="204666194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synonyms – same meaning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1099457" y="443881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antonyms – opposite meaning</a:t>
            </a:r>
          </a:p>
        </p:txBody>
      </p:sp>
    </p:spTree>
    <p:extLst>
      <p:ext uri="{BB962C8B-B14F-4D97-AF65-F5344CB8AC3E}">
        <p14:creationId xmlns:p14="http://schemas.microsoft.com/office/powerpoint/2010/main" val="1365271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91243" y="1683540"/>
            <a:ext cx="10515600" cy="1481650"/>
          </a:xfrm>
        </p:spPr>
        <p:txBody>
          <a:bodyPr>
            <a:normAutofit fontScale="90000"/>
          </a:bodyPr>
          <a:lstStyle/>
          <a:p>
            <a:pPr algn="ctr"/>
            <a:r>
              <a:rPr lang="en-GB" dirty="0">
                <a:latin typeface="Twinkl Cursive Looped" panose="02000000000000000000" pitchFamily="2" charset="0"/>
              </a:rPr>
              <a:t>synonyms and antonyms of ‘hot’</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endParaRPr lang="en-GB" dirty="0">
              <a:latin typeface="Twinkl Cursive Looped" panose="02000000000000000000" pitchFamily="2" charset="0"/>
            </a:endParaRPr>
          </a:p>
        </p:txBody>
      </p:sp>
      <p:sp>
        <p:nvSpPr>
          <p:cNvPr id="7" name="TextBox 6">
            <a:extLst>
              <a:ext uri="{FF2B5EF4-FFF2-40B4-BE49-F238E27FC236}">
                <a16:creationId xmlns:a16="http://schemas.microsoft.com/office/drawing/2014/main" id="{059A0F0C-D116-7E3A-9204-051C4FBCC1EF}"/>
              </a:ext>
            </a:extLst>
          </p:cNvPr>
          <p:cNvSpPr txBox="1"/>
          <p:nvPr/>
        </p:nvSpPr>
        <p:spPr>
          <a:xfrm>
            <a:off x="2139044" y="4900982"/>
            <a:ext cx="8184695" cy="1938992"/>
          </a:xfrm>
          <a:prstGeom prst="rect">
            <a:avLst/>
          </a:prstGeom>
          <a:noFill/>
        </p:spPr>
        <p:txBody>
          <a:bodyPr wrap="square">
            <a:spAutoFit/>
          </a:bodyPr>
          <a:lstStyle/>
          <a:p>
            <a:pPr algn="ctr"/>
            <a:r>
              <a:rPr lang="en-GB" sz="6000" dirty="0">
                <a:latin typeface="Twinkl Cursive Looped" panose="02000000000000000000" pitchFamily="2" charset="0"/>
              </a:rPr>
              <a:t>hot = adjective </a:t>
            </a:r>
          </a:p>
          <a:p>
            <a:pPr algn="ctr"/>
            <a:r>
              <a:rPr lang="en-GB" sz="6000" dirty="0">
                <a:latin typeface="Twinkl Cursive Looped" panose="02000000000000000000" pitchFamily="2" charset="0"/>
              </a:rPr>
              <a:t>= all adjectives </a:t>
            </a:r>
          </a:p>
        </p:txBody>
      </p:sp>
    </p:spTree>
    <p:extLst>
      <p:ext uri="{BB962C8B-B14F-4D97-AF65-F5344CB8AC3E}">
        <p14:creationId xmlns:p14="http://schemas.microsoft.com/office/powerpoint/2010/main" val="2758108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solidify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 solid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solidify = verb</a:t>
            </a:r>
          </a:p>
        </p:txBody>
      </p:sp>
      <p:pic>
        <p:nvPicPr>
          <p:cNvPr id="2052" name="Picture 4" descr="physical and Chemical Changes Diagram | Quizlet">
            <a:extLst>
              <a:ext uri="{FF2B5EF4-FFF2-40B4-BE49-F238E27FC236}">
                <a16:creationId xmlns:a16="http://schemas.microsoft.com/office/drawing/2014/main" id="{475ADAC9-02C8-CE3F-2E72-59EB20101C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695" y="534928"/>
            <a:ext cx="2447925" cy="186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0766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bitter</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antonym of ‘hot’</a:t>
            </a:r>
          </a:p>
        </p:txBody>
      </p:sp>
      <p:pic>
        <p:nvPicPr>
          <p:cNvPr id="15362" name="Picture 2" descr="penguin snow clip art - Clip Art Library">
            <a:extLst>
              <a:ext uri="{FF2B5EF4-FFF2-40B4-BE49-F238E27FC236}">
                <a16:creationId xmlns:a16="http://schemas.microsoft.com/office/drawing/2014/main" id="{5569DDF8-F259-7223-FAE2-E981CAD2BB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522" y="312964"/>
            <a:ext cx="24003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162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wintry</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antonym of ‘hot’</a:t>
            </a:r>
          </a:p>
        </p:txBody>
      </p:sp>
      <p:pic>
        <p:nvPicPr>
          <p:cNvPr id="15362" name="Picture 2" descr="penguin snow clip art - Clip Art Library">
            <a:extLst>
              <a:ext uri="{FF2B5EF4-FFF2-40B4-BE49-F238E27FC236}">
                <a16:creationId xmlns:a16="http://schemas.microsoft.com/office/drawing/2014/main" id="{5569DDF8-F259-7223-FAE2-E981CAD2BB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522" y="312964"/>
            <a:ext cx="24003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0222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bitter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(of wind or weather) intensely cold</a:t>
            </a:r>
          </a:p>
        </p:txBody>
      </p:sp>
      <p:pic>
        <p:nvPicPr>
          <p:cNvPr id="14338" name="Picture 2" descr="penguin snow clip art - Clip Art Library">
            <a:extLst>
              <a:ext uri="{FF2B5EF4-FFF2-40B4-BE49-F238E27FC236}">
                <a16:creationId xmlns:a16="http://schemas.microsoft.com/office/drawing/2014/main" id="{B7A1C4AE-A201-02E3-1936-8E243EB817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220" y="401717"/>
            <a:ext cx="24003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0623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wintry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characteristic of winter, especially in feeling or looking very cold and bleak</a:t>
            </a:r>
          </a:p>
        </p:txBody>
      </p:sp>
      <p:pic>
        <p:nvPicPr>
          <p:cNvPr id="14338" name="Picture 2" descr="penguin snow clip art - Clip Art Library">
            <a:extLst>
              <a:ext uri="{FF2B5EF4-FFF2-40B4-BE49-F238E27FC236}">
                <a16:creationId xmlns:a16="http://schemas.microsoft.com/office/drawing/2014/main" id="{B7A1C4AE-A201-02E3-1936-8E243EB817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220" y="401717"/>
            <a:ext cx="24003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8313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 It was a bitter February night.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049939" y="3641271"/>
            <a:ext cx="2046061" cy="92120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463410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wintry landscape appeared in the early morning.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273627" y="3045278"/>
            <a:ext cx="2204359" cy="76744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30223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0798160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queue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line or sequence of people or vehicles awaiting their turn to be attended to or to proceed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Student Queue Clipart - Line Up - Free Transparent PNG Clipart Images  Download">
            <a:extLst>
              <a:ext uri="{FF2B5EF4-FFF2-40B4-BE49-F238E27FC236}">
                <a16:creationId xmlns:a16="http://schemas.microsoft.com/office/drawing/2014/main" id="{8669DBCB-1B4D-8602-EB7A-614F88FD39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406583"/>
            <a:ext cx="2990850" cy="1533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3999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People joined a queue to get the new book.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208813" y="2834109"/>
            <a:ext cx="2106387" cy="916188"/>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92682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recognise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1" y="443933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identify (someone or something) from having encountered them before; know again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Learning And Development Knowledge Series: How to improve employee  performance through competency mapping, ETHRWorld">
            <a:extLst>
              <a:ext uri="{FF2B5EF4-FFF2-40B4-BE49-F238E27FC236}">
                <a16:creationId xmlns:a16="http://schemas.microsoft.com/office/drawing/2014/main" id="{2A9818E4-8C27-0B9B-4F18-B9528D9201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270677"/>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9725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signify</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 sign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signify = verb</a:t>
            </a:r>
          </a:p>
        </p:txBody>
      </p:sp>
      <p:pic>
        <p:nvPicPr>
          <p:cNvPr id="3076" name="Picture 4" descr="Signify Illustrations and Stock Art. 784 Signify illustration and vector  EPS clipart graphics available to search from thousands of royalty free  stock clip art designers.">
            <a:extLst>
              <a:ext uri="{FF2B5EF4-FFF2-40B4-BE49-F238E27FC236}">
                <a16:creationId xmlns:a16="http://schemas.microsoft.com/office/drawing/2014/main" id="{46AB6716-AE41-E260-C7EA-A7F6C4AA385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8417"/>
          <a:stretch/>
        </p:blipFill>
        <p:spPr bwMode="auto">
          <a:xfrm>
            <a:off x="493259" y="231233"/>
            <a:ext cx="1858055" cy="2257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566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Julia hardly recognised Jill when they met.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947557" y="3031075"/>
            <a:ext cx="33147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211474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sacrifice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1" y="443933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an act of slaughtering an animal or person or surrendering a possession as an offering to a deity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2" name="Picture 2" descr="Sacrifice PNG Transparent Images Free Download | Vector Files | Pngtree">
            <a:extLst>
              <a:ext uri="{FF2B5EF4-FFF2-40B4-BE49-F238E27FC236}">
                <a16:creationId xmlns:a16="http://schemas.microsoft.com/office/drawing/2014/main" id="{B14E6B8A-22D5-6748-9CE2-06F596C777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27554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3552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offer a sacrifice to the spirits.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86300" y="3766625"/>
            <a:ext cx="2612571"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610616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1775538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5250" y="1567544"/>
            <a:ext cx="12001500"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Water is another precious resource we should not sacrifice.  We recognise the need of water to grow crops and yet, sometimes, rains fail and rivers run dry.  They can run dry to the scorching sun rays in certain areas of the world.   Many rivers have now been dammed, as we try to control the water supply.  A dam creates a vast reservoir of water, which prevents flooding further downstream.   In sweltering deserts, where there are few rivers, water that collects under the ground is used to irrigate farmland.  This provides local people with food, but the ‘greening’ of the desert may cause problems in the future because more groundwater is being used than can be replaced by rain.</a:t>
            </a:r>
          </a:p>
        </p:txBody>
      </p:sp>
    </p:spTree>
    <p:extLst>
      <p:ext uri="{BB962C8B-B14F-4D97-AF65-F5344CB8AC3E}">
        <p14:creationId xmlns:p14="http://schemas.microsoft.com/office/powerpoint/2010/main" val="3177267326"/>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5250" y="1567544"/>
            <a:ext cx="12001500"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Water is another precious resource we should not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sacrifice</a:t>
            </a:r>
            <a:r>
              <a:rPr lang="en-GB" sz="3600" dirty="0">
                <a:solidFill>
                  <a:srgbClr val="000000"/>
                </a:solidFill>
                <a:effectLst/>
                <a:latin typeface="Twinkl Cursive Looped" panose="02000000000000000000" pitchFamily="2" charset="0"/>
                <a:ea typeface="Times New Roman" panose="02020603050405020304" pitchFamily="18" charset="0"/>
              </a:rPr>
              <a:t>.  We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recognise</a:t>
            </a:r>
            <a:r>
              <a:rPr lang="en-GB" sz="3600" dirty="0">
                <a:solidFill>
                  <a:srgbClr val="000000"/>
                </a:solidFill>
                <a:effectLst/>
                <a:latin typeface="Twinkl Cursive Looped" panose="02000000000000000000" pitchFamily="2" charset="0"/>
                <a:ea typeface="Times New Roman" panose="02020603050405020304" pitchFamily="18" charset="0"/>
              </a:rPr>
              <a:t> the need of water to grow crops and yet, sometimes, rains fail and rivers run dry.  They can run dry to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scorching</a:t>
            </a:r>
            <a:r>
              <a:rPr lang="en-GB" sz="3600" dirty="0">
                <a:solidFill>
                  <a:srgbClr val="000000"/>
                </a:solidFill>
                <a:effectLst/>
                <a:latin typeface="Twinkl Cursive Looped" panose="02000000000000000000" pitchFamily="2" charset="0"/>
                <a:ea typeface="Times New Roman" panose="02020603050405020304" pitchFamily="18" charset="0"/>
              </a:rPr>
              <a:t> sun rays in certain areas of the world.   Many rivers have now been dammed, as we try to control the water supply.  A dam creates a vast reservoir of water, which prevents flooding further downstream.   In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sweltering</a:t>
            </a:r>
            <a:r>
              <a:rPr lang="en-GB" sz="3600" dirty="0">
                <a:solidFill>
                  <a:srgbClr val="000000"/>
                </a:solidFill>
                <a:effectLst/>
                <a:latin typeface="Twinkl Cursive Looped" panose="02000000000000000000" pitchFamily="2" charset="0"/>
                <a:ea typeface="Times New Roman" panose="02020603050405020304" pitchFamily="18" charset="0"/>
              </a:rPr>
              <a:t> deserts, where there are few rivers, water that collects under the ground is used to irrigate farmland.  This provides local people with food, but the ‘greening’ of the desert may cause problems in the future because more groundwater is being used than can be replaced by rain.</a:t>
            </a:r>
          </a:p>
        </p:txBody>
      </p:sp>
    </p:spTree>
    <p:extLst>
      <p:ext uri="{BB962C8B-B14F-4D97-AF65-F5344CB8AC3E}">
        <p14:creationId xmlns:p14="http://schemas.microsoft.com/office/powerpoint/2010/main" val="939680138"/>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3481877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In sweltering deserts, where there are few rivers, water that collects under the ground is used to irrigate farmland.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615536504"/>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1</a:t>
            </a:r>
          </a:p>
          <a:p>
            <a:r>
              <a:rPr lang="en-GB" sz="7200" dirty="0">
                <a:latin typeface="Twinkl Cursive Looped" panose="02000000000000000000" pitchFamily="2" charset="0"/>
              </a:rPr>
              <a:t>Week 3 -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2673294-15DF-68B8-7AB8-4D4E6A545A70}"/>
              </a:ext>
            </a:extLst>
          </p:cNvPr>
          <p:cNvPicPr>
            <a:picLocks noChangeAspect="1"/>
          </p:cNvPicPr>
          <p:nvPr/>
        </p:nvPicPr>
        <p:blipFill rotWithShape="1">
          <a:blip r:embed="rId2"/>
          <a:srcRect l="15671" t="17842" r="14687" b="12601"/>
          <a:stretch/>
        </p:blipFill>
        <p:spPr>
          <a:xfrm>
            <a:off x="163286" y="114301"/>
            <a:ext cx="11789228" cy="6620104"/>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yacht</a:t>
            </a:r>
          </a:p>
        </p:txBody>
      </p:sp>
    </p:spTree>
    <p:extLst>
      <p:ext uri="{BB962C8B-B14F-4D97-AF65-F5344CB8AC3E}">
        <p14:creationId xmlns:p14="http://schemas.microsoft.com/office/powerpoint/2010/main" val="4233142791"/>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neighbour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943836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amplify</a:t>
            </a:r>
          </a:p>
        </p:txBody>
      </p:sp>
    </p:spTree>
    <p:extLst>
      <p:ext uri="{BB962C8B-B14F-4D97-AF65-F5344CB8AC3E}">
        <p14:creationId xmlns:p14="http://schemas.microsoft.com/office/powerpoint/2010/main" val="2390549561"/>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solidify</a:t>
            </a:r>
          </a:p>
        </p:txBody>
      </p:sp>
    </p:spTree>
    <p:extLst>
      <p:ext uri="{BB962C8B-B14F-4D97-AF65-F5344CB8AC3E}">
        <p14:creationId xmlns:p14="http://schemas.microsoft.com/office/powerpoint/2010/main" val="3875163532"/>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signify </a:t>
            </a:r>
          </a:p>
        </p:txBody>
      </p:sp>
    </p:spTree>
    <p:extLst>
      <p:ext uri="{BB962C8B-B14F-4D97-AF65-F5344CB8AC3E}">
        <p14:creationId xmlns:p14="http://schemas.microsoft.com/office/powerpoint/2010/main" val="65466794"/>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falsify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2836276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glorify</a:t>
            </a:r>
          </a:p>
        </p:txBody>
      </p:sp>
    </p:spTree>
    <p:extLst>
      <p:ext uri="{BB962C8B-B14F-4D97-AF65-F5344CB8AC3E}">
        <p14:creationId xmlns:p14="http://schemas.microsoft.com/office/powerpoint/2010/main" val="10564903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notify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58052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Antonyms and Synonyms</a:t>
            </a:r>
          </a:p>
        </p:txBody>
      </p:sp>
    </p:spTree>
    <p:extLst>
      <p:ext uri="{BB962C8B-B14F-4D97-AF65-F5344CB8AC3E}">
        <p14:creationId xmlns:p14="http://schemas.microsoft.com/office/powerpoint/2010/main" val="281733520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blacken </a:t>
            </a:r>
          </a:p>
        </p:txBody>
      </p:sp>
    </p:spTree>
    <p:extLst>
      <p:ext uri="{BB962C8B-B14F-4D97-AF65-F5344CB8AC3E}">
        <p14:creationId xmlns:p14="http://schemas.microsoft.com/office/powerpoint/2010/main" val="3631167927"/>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brighten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8828828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flatten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82908298"/>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lengthen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84749870"/>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straighten</a:t>
            </a:r>
          </a:p>
        </p:txBody>
      </p:sp>
    </p:spTree>
    <p:extLst>
      <p:ext uri="{BB962C8B-B14F-4D97-AF65-F5344CB8AC3E}">
        <p14:creationId xmlns:p14="http://schemas.microsoft.com/office/powerpoint/2010/main" val="1352973632"/>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mistaken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57989269"/>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scorching</a:t>
            </a:r>
          </a:p>
        </p:txBody>
      </p:sp>
    </p:spTree>
    <p:extLst>
      <p:ext uri="{BB962C8B-B14F-4D97-AF65-F5344CB8AC3E}">
        <p14:creationId xmlns:p14="http://schemas.microsoft.com/office/powerpoint/2010/main" val="141304571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searing</a:t>
            </a:r>
          </a:p>
        </p:txBody>
      </p:sp>
    </p:spTree>
    <p:extLst>
      <p:ext uri="{BB962C8B-B14F-4D97-AF65-F5344CB8AC3E}">
        <p14:creationId xmlns:p14="http://schemas.microsoft.com/office/powerpoint/2010/main" val="421385825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sizzling</a:t>
            </a:r>
          </a:p>
        </p:txBody>
      </p:sp>
    </p:spTree>
    <p:extLst>
      <p:ext uri="{BB962C8B-B14F-4D97-AF65-F5344CB8AC3E}">
        <p14:creationId xmlns:p14="http://schemas.microsoft.com/office/powerpoint/2010/main" val="29382723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synonyms – same meaning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1099457" y="443881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antonyms – opposite meaning</a:t>
            </a:r>
          </a:p>
        </p:txBody>
      </p:sp>
    </p:spTree>
    <p:extLst>
      <p:ext uri="{BB962C8B-B14F-4D97-AF65-F5344CB8AC3E}">
        <p14:creationId xmlns:p14="http://schemas.microsoft.com/office/powerpoint/2010/main" val="3880644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blistering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sweltering</a:t>
            </a:r>
          </a:p>
        </p:txBody>
      </p:sp>
    </p:spTree>
    <p:extLst>
      <p:ext uri="{BB962C8B-B14F-4D97-AF65-F5344CB8AC3E}">
        <p14:creationId xmlns:p14="http://schemas.microsoft.com/office/powerpoint/2010/main" val="805782854"/>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chilly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frozen</a:t>
            </a:r>
          </a:p>
        </p:txBody>
      </p:sp>
    </p:spTree>
    <p:extLst>
      <p:ext uri="{BB962C8B-B14F-4D97-AF65-F5344CB8AC3E}">
        <p14:creationId xmlns:p14="http://schemas.microsoft.com/office/powerpoint/2010/main" val="2792669322"/>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arctic</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bitter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wintry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queue</a:t>
            </a:r>
          </a:p>
        </p:txBody>
      </p:sp>
    </p:spTree>
    <p:extLst>
      <p:ext uri="{BB962C8B-B14F-4D97-AF65-F5344CB8AC3E}">
        <p14:creationId xmlns:p14="http://schemas.microsoft.com/office/powerpoint/2010/main" val="2335409816"/>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recognise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91243" y="1683540"/>
            <a:ext cx="10515600" cy="1481650"/>
          </a:xfrm>
        </p:spPr>
        <p:txBody>
          <a:bodyPr>
            <a:normAutofit fontScale="90000"/>
          </a:bodyPr>
          <a:lstStyle/>
          <a:p>
            <a:pPr algn="ctr"/>
            <a:r>
              <a:rPr lang="en-GB" dirty="0">
                <a:latin typeface="Twinkl Cursive Looped" panose="02000000000000000000" pitchFamily="2" charset="0"/>
              </a:rPr>
              <a:t>synonyms and antonyms of ‘hot’</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endParaRPr lang="en-GB" dirty="0">
              <a:latin typeface="Twinkl Cursive Looped" panose="02000000000000000000" pitchFamily="2" charset="0"/>
            </a:endParaRPr>
          </a:p>
        </p:txBody>
      </p:sp>
      <p:sp>
        <p:nvSpPr>
          <p:cNvPr id="7" name="TextBox 6">
            <a:extLst>
              <a:ext uri="{FF2B5EF4-FFF2-40B4-BE49-F238E27FC236}">
                <a16:creationId xmlns:a16="http://schemas.microsoft.com/office/drawing/2014/main" id="{059A0F0C-D116-7E3A-9204-051C4FBCC1EF}"/>
              </a:ext>
            </a:extLst>
          </p:cNvPr>
          <p:cNvSpPr txBox="1"/>
          <p:nvPr/>
        </p:nvSpPr>
        <p:spPr>
          <a:xfrm>
            <a:off x="2139044" y="4900982"/>
            <a:ext cx="8184695" cy="1938992"/>
          </a:xfrm>
          <a:prstGeom prst="rect">
            <a:avLst/>
          </a:prstGeom>
          <a:noFill/>
        </p:spPr>
        <p:txBody>
          <a:bodyPr wrap="square">
            <a:spAutoFit/>
          </a:bodyPr>
          <a:lstStyle/>
          <a:p>
            <a:pPr algn="ctr"/>
            <a:r>
              <a:rPr lang="en-GB" sz="6000" dirty="0">
                <a:latin typeface="Twinkl Cursive Looped" panose="02000000000000000000" pitchFamily="2" charset="0"/>
              </a:rPr>
              <a:t>hot = adjective </a:t>
            </a:r>
          </a:p>
          <a:p>
            <a:pPr algn="ctr"/>
            <a:r>
              <a:rPr lang="en-GB" sz="6000" dirty="0">
                <a:latin typeface="Twinkl Cursive Looped" panose="02000000000000000000" pitchFamily="2" charset="0"/>
              </a:rPr>
              <a:t>= all adjectives </a:t>
            </a:r>
          </a:p>
        </p:txBody>
      </p:sp>
    </p:spTree>
    <p:extLst>
      <p:ext uri="{BB962C8B-B14F-4D97-AF65-F5344CB8AC3E}">
        <p14:creationId xmlns:p14="http://schemas.microsoft.com/office/powerpoint/2010/main" val="2462957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sacrifice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58222404"/>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sincere   yacht neighbour amplify falsify queue   recognise sacrifice scorching wintry </a:t>
            </a:r>
          </a:p>
        </p:txBody>
      </p:sp>
    </p:spTree>
    <p:extLst>
      <p:ext uri="{BB962C8B-B14F-4D97-AF65-F5344CB8AC3E}">
        <p14:creationId xmlns:p14="http://schemas.microsoft.com/office/powerpoint/2010/main" val="388699187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4085307"/>
            <a:ext cx="11800115" cy="523220"/>
          </a:xfrm>
          <a:prstGeom prst="rect">
            <a:avLst/>
          </a:prstGeom>
          <a:noFill/>
        </p:spPr>
        <p:txBody>
          <a:bodyPr wrap="square" rtlCol="0">
            <a:spAutoFit/>
          </a:bodyPr>
          <a:lstStyle/>
          <a:p>
            <a:r>
              <a:rPr lang="fr-FR" sz="2800" dirty="0">
                <a:solidFill>
                  <a:schemeClr val="accent2"/>
                </a:solidFill>
                <a:latin typeface="Twinkl Cursive Looped" panose="02000000000000000000" pitchFamily="2" charset="0"/>
              </a:rPr>
              <a:t>Noun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adjective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707886"/>
          </a:xfrm>
          <a:prstGeom prst="rect">
            <a:avLst/>
          </a:prstGeom>
          <a:noFill/>
        </p:spPr>
        <p:txBody>
          <a:bodyPr wrap="square" rtlCol="0">
            <a:spAutoFit/>
          </a:bodyPr>
          <a:lstStyle/>
          <a:p>
            <a:r>
              <a:rPr lang="en-GB" sz="4000" dirty="0">
                <a:latin typeface="Twinkl Cursive Looped" panose="02000000000000000000" pitchFamily="2" charset="0"/>
              </a:rPr>
              <a:t>People joined a queue to get the new book.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4016829" y="2131644"/>
            <a:ext cx="1453244"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3845380" y="4076262"/>
            <a:ext cx="91440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37458" y="3659538"/>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Noun adverb verb noun preposition pronoun verb</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2013523"/>
            <a:ext cx="11517084" cy="707886"/>
          </a:xfrm>
          <a:prstGeom prst="rect">
            <a:avLst/>
          </a:prstGeom>
          <a:noFill/>
        </p:spPr>
        <p:txBody>
          <a:bodyPr wrap="square" rtlCol="0">
            <a:spAutoFit/>
          </a:bodyPr>
          <a:lstStyle/>
          <a:p>
            <a:r>
              <a:rPr lang="en-GB" sz="4000" dirty="0">
                <a:latin typeface="Twinkl Cursive Looped" panose="02000000000000000000" pitchFamily="2" charset="0"/>
              </a:rPr>
              <a:t>Julia hardly recognised Jill when they met.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3167743" y="2013523"/>
            <a:ext cx="2547256"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2408465" y="3659539"/>
            <a:ext cx="93617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37458" y="3659538"/>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Pronoun verb determiner noun determiner 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2013523"/>
            <a:ext cx="11517084" cy="707886"/>
          </a:xfrm>
          <a:prstGeom prst="rect">
            <a:avLst/>
          </a:prstGeom>
          <a:noFill/>
        </p:spPr>
        <p:txBody>
          <a:bodyPr wrap="square" rtlCol="0">
            <a:spAutoFit/>
          </a:bodyPr>
          <a:lstStyle/>
          <a:p>
            <a:r>
              <a:rPr lang="en-GB" sz="4000" dirty="0">
                <a:latin typeface="Twinkl Cursive Looped" panose="02000000000000000000" pitchFamily="2" charset="0"/>
              </a:rPr>
              <a:t>They offer a sacrifice to the spirits.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3167743" y="2013523"/>
            <a:ext cx="2008414"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4239986" y="3645147"/>
            <a:ext cx="93617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84897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690966"/>
            <a:ext cx="11740242" cy="6186309"/>
          </a:xfrm>
          <a:prstGeom prst="rect">
            <a:avLst/>
          </a:prstGeom>
          <a:noFill/>
        </p:spPr>
        <p:txBody>
          <a:bodyPr wrap="square" rtlCol="0">
            <a:spAutoFit/>
          </a:bodyPr>
          <a:lstStyle/>
          <a:p>
            <a:r>
              <a:rPr lang="en-GB" b="1" dirty="0">
                <a:solidFill>
                  <a:srgbClr val="83001D"/>
                </a:solidFill>
              </a:rPr>
              <a:t>Queue</a:t>
            </a:r>
          </a:p>
          <a:p>
            <a:endParaRPr lang="en-GB" b="1" dirty="0">
              <a:solidFill>
                <a:srgbClr val="83001D"/>
              </a:solidFill>
              <a:effectLst/>
            </a:endParaRPr>
          </a:p>
          <a:p>
            <a:r>
              <a:rPr lang="en-GB" b="1" dirty="0">
                <a:solidFill>
                  <a:srgbClr val="83001D"/>
                </a:solidFill>
                <a:effectLst/>
              </a:rPr>
              <a:t>late 16th century (as a heraldic term denoting the tail of an animal): from French, based on Latin cauda ‘tail’. Compare with cue2. queue (sense 1 of the noun) dates from the late 18th century.</a:t>
            </a:r>
          </a:p>
          <a:p>
            <a:endParaRPr lang="en-GB" b="1" dirty="0">
              <a:solidFill>
                <a:srgbClr val="83001D"/>
              </a:solidFill>
            </a:endParaRPr>
          </a:p>
          <a:p>
            <a:endParaRPr lang="en-GB" b="1" dirty="0">
              <a:solidFill>
                <a:srgbClr val="83001D"/>
              </a:solidFill>
            </a:endParaRPr>
          </a:p>
          <a:p>
            <a:endParaRPr lang="en-GB" b="1" dirty="0">
              <a:solidFill>
                <a:srgbClr val="83001D"/>
              </a:solidFill>
            </a:endParaRPr>
          </a:p>
          <a:p>
            <a:endParaRPr lang="en-GB" b="1" dirty="0">
              <a:solidFill>
                <a:srgbClr val="83001D"/>
              </a:solidFill>
              <a:effectLst/>
            </a:endParaRPr>
          </a:p>
          <a:p>
            <a:r>
              <a:rPr lang="en-GB" b="1" dirty="0">
                <a:solidFill>
                  <a:srgbClr val="83001D"/>
                </a:solidFill>
              </a:rPr>
              <a:t>Recognise</a:t>
            </a:r>
          </a:p>
          <a:p>
            <a:endParaRPr lang="en-GB" b="1" dirty="0">
              <a:solidFill>
                <a:srgbClr val="83001D"/>
              </a:solidFill>
              <a:effectLst/>
            </a:endParaRPr>
          </a:p>
          <a:p>
            <a:r>
              <a:rPr lang="en-GB" b="1" dirty="0">
                <a:solidFill>
                  <a:srgbClr val="83001D"/>
                </a:solidFill>
                <a:effectLst/>
              </a:rPr>
              <a:t>late Middle English (earliest attested as a term in Scots law): from Old French </a:t>
            </a:r>
            <a:r>
              <a:rPr lang="en-GB" b="1" dirty="0" err="1">
                <a:solidFill>
                  <a:srgbClr val="83001D"/>
                </a:solidFill>
                <a:effectLst/>
              </a:rPr>
              <a:t>reconniss</a:t>
            </a:r>
            <a:r>
              <a:rPr lang="en-GB" b="1" dirty="0">
                <a:solidFill>
                  <a:srgbClr val="83001D"/>
                </a:solidFill>
                <a:effectLst/>
              </a:rPr>
              <a:t>-, stem of </a:t>
            </a:r>
            <a:r>
              <a:rPr lang="en-GB" b="1" dirty="0" err="1">
                <a:solidFill>
                  <a:srgbClr val="83001D"/>
                </a:solidFill>
                <a:effectLst/>
              </a:rPr>
              <a:t>reconnaistre</a:t>
            </a:r>
            <a:r>
              <a:rPr lang="en-GB" b="1" dirty="0">
                <a:solidFill>
                  <a:srgbClr val="83001D"/>
                </a:solidFill>
                <a:effectLst/>
              </a:rPr>
              <a:t>, from Latin </a:t>
            </a:r>
            <a:r>
              <a:rPr lang="en-GB" b="1" dirty="0" err="1">
                <a:solidFill>
                  <a:srgbClr val="83001D"/>
                </a:solidFill>
                <a:effectLst/>
              </a:rPr>
              <a:t>recognoscere</a:t>
            </a:r>
            <a:r>
              <a:rPr lang="en-GB" b="1" dirty="0">
                <a:solidFill>
                  <a:srgbClr val="83001D"/>
                </a:solidFill>
                <a:effectLst/>
              </a:rPr>
              <a:t> ‘know again, recall to mind’, from re- ‘again’ + </a:t>
            </a:r>
            <a:r>
              <a:rPr lang="en-GB" b="1" dirty="0" err="1">
                <a:solidFill>
                  <a:srgbClr val="83001D"/>
                </a:solidFill>
                <a:effectLst/>
              </a:rPr>
              <a:t>cognoscere</a:t>
            </a:r>
            <a:r>
              <a:rPr lang="en-GB" b="1" dirty="0">
                <a:solidFill>
                  <a:srgbClr val="83001D"/>
                </a:solidFill>
                <a:effectLst/>
              </a:rPr>
              <a:t> ‘learn’.</a:t>
            </a:r>
          </a:p>
          <a:p>
            <a:r>
              <a:rPr lang="en-GB" b="1" dirty="0">
                <a:solidFill>
                  <a:srgbClr val="83001D"/>
                </a:solidFill>
                <a:effectLst/>
              </a:rPr>
              <a:t> </a:t>
            </a:r>
          </a:p>
          <a:p>
            <a:endParaRPr lang="en-GB" b="1" dirty="0">
              <a:solidFill>
                <a:srgbClr val="83001D"/>
              </a:solidFill>
            </a:endParaRPr>
          </a:p>
          <a:p>
            <a:endParaRPr lang="en-GB" b="1" dirty="0">
              <a:solidFill>
                <a:srgbClr val="83001D"/>
              </a:solidFill>
              <a:effectLst/>
            </a:endParaRPr>
          </a:p>
          <a:p>
            <a:endParaRPr lang="en-GB" b="1" dirty="0">
              <a:solidFill>
                <a:srgbClr val="83001D"/>
              </a:solidFill>
              <a:effectLst/>
            </a:endParaRPr>
          </a:p>
          <a:p>
            <a:endParaRPr lang="en-GB" b="1" dirty="0">
              <a:solidFill>
                <a:srgbClr val="83001D"/>
              </a:solidFill>
            </a:endParaRPr>
          </a:p>
          <a:p>
            <a:r>
              <a:rPr lang="en-GB" b="1" dirty="0">
                <a:solidFill>
                  <a:srgbClr val="83001D"/>
                </a:solidFill>
                <a:effectLst/>
              </a:rPr>
              <a:t>Sacrifice </a:t>
            </a:r>
          </a:p>
          <a:p>
            <a:endParaRPr lang="en-GB" b="1" dirty="0">
              <a:solidFill>
                <a:srgbClr val="83001D"/>
              </a:solidFill>
              <a:effectLst/>
            </a:endParaRPr>
          </a:p>
          <a:p>
            <a:r>
              <a:rPr lang="en-GB" b="1" dirty="0">
                <a:solidFill>
                  <a:srgbClr val="83001D"/>
                </a:solidFill>
                <a:effectLst/>
              </a:rPr>
              <a:t>Middle English: from Old French, from Latin </a:t>
            </a:r>
            <a:r>
              <a:rPr lang="en-GB" b="1" dirty="0" err="1">
                <a:solidFill>
                  <a:srgbClr val="83001D"/>
                </a:solidFill>
                <a:effectLst/>
              </a:rPr>
              <a:t>sacrificium</a:t>
            </a:r>
            <a:r>
              <a:rPr lang="en-GB" b="1" dirty="0">
                <a:solidFill>
                  <a:srgbClr val="83001D"/>
                </a:solidFill>
                <a:effectLst/>
              </a:rPr>
              <a:t> ; related to </a:t>
            </a:r>
            <a:r>
              <a:rPr lang="en-GB" b="1" dirty="0" err="1">
                <a:solidFill>
                  <a:srgbClr val="83001D"/>
                </a:solidFill>
                <a:effectLst/>
              </a:rPr>
              <a:t>sacrificus</a:t>
            </a:r>
            <a:r>
              <a:rPr lang="en-GB" b="1" dirty="0">
                <a:solidFill>
                  <a:srgbClr val="83001D"/>
                </a:solidFill>
                <a:effectLst/>
              </a:rPr>
              <a:t> ‘sacrificial’, from </a:t>
            </a:r>
            <a:r>
              <a:rPr lang="en-GB" b="1" dirty="0" err="1">
                <a:solidFill>
                  <a:srgbClr val="83001D"/>
                </a:solidFill>
                <a:effectLst/>
              </a:rPr>
              <a:t>sacer</a:t>
            </a:r>
            <a:r>
              <a:rPr lang="en-GB" b="1" dirty="0">
                <a:solidFill>
                  <a:srgbClr val="83001D"/>
                </a:solidFill>
                <a:effectLst/>
              </a:rPr>
              <a:t> ‘holy’.</a:t>
            </a: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01DC49A-8ACB-3D9D-6C0D-05748F69B76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41407" y="502783"/>
            <a:ext cx="7288147" cy="1619931"/>
          </a:xfrm>
          <a:prstGeom prst="rect">
            <a:avLst/>
          </a:prstGeom>
          <a:noFill/>
        </p:spPr>
      </p:pic>
      <p:pic>
        <p:nvPicPr>
          <p:cNvPr id="3" name="Picture 2">
            <a:extLst>
              <a:ext uri="{FF2B5EF4-FFF2-40B4-BE49-F238E27FC236}">
                <a16:creationId xmlns:a16="http://schemas.microsoft.com/office/drawing/2014/main" id="{28B9711D-73F5-258D-1D39-35C4130753E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42041" y="3094264"/>
            <a:ext cx="7288147" cy="2941404"/>
          </a:xfrm>
          <a:prstGeom prst="rect">
            <a:avLst/>
          </a:prstGeom>
          <a:noFill/>
        </p:spPr>
      </p:pic>
    </p:spTree>
    <p:extLst>
      <p:ext uri="{BB962C8B-B14F-4D97-AF65-F5344CB8AC3E}">
        <p14:creationId xmlns:p14="http://schemas.microsoft.com/office/powerpoint/2010/main" val="4166371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scorching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synonym of ‘hot’</a:t>
            </a:r>
          </a:p>
        </p:txBody>
      </p:sp>
      <p:pic>
        <p:nvPicPr>
          <p:cNvPr id="1026" name="Picture 2" descr="Scorching Stock Illustrations – 1,365 Scorching Stock Illustrations,  Vectors &amp; Clipart - Dreamstime">
            <a:extLst>
              <a:ext uri="{FF2B5EF4-FFF2-40B4-BE49-F238E27FC236}">
                <a16:creationId xmlns:a16="http://schemas.microsoft.com/office/drawing/2014/main" id="{6856CEA7-80CD-0EA3-BAB4-0B39B11660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409" y="39681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801314"/>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5400" i="1" dirty="0">
                <a:latin typeface="Twinkl Cursive Looped" panose="02000000000000000000" pitchFamily="2" charset="0"/>
              </a:rPr>
              <a:t>Look at the word origin of the challenge words and find words that are linked to them. </a:t>
            </a:r>
          </a:p>
        </p:txBody>
      </p:sp>
    </p:spTree>
    <p:extLst>
      <p:ext uri="{BB962C8B-B14F-4D97-AF65-F5344CB8AC3E}">
        <p14:creationId xmlns:p14="http://schemas.microsoft.com/office/powerpoint/2010/main" val="4027390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1</a:t>
            </a:r>
          </a:p>
          <a:p>
            <a:r>
              <a:rPr lang="en-GB" sz="7200" dirty="0">
                <a:latin typeface="Twinkl Cursive Looped" panose="02000000000000000000" pitchFamily="2" charset="0"/>
              </a:rPr>
              <a:t>Week 3 -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searing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synonym of ‘hot’</a:t>
            </a:r>
          </a:p>
        </p:txBody>
      </p:sp>
      <p:pic>
        <p:nvPicPr>
          <p:cNvPr id="1026" name="Picture 2" descr="Scorching Stock Illustrations – 1,365 Scorching Stock Illustrations,  Vectors &amp; Clipart - Dreamstime">
            <a:extLst>
              <a:ext uri="{FF2B5EF4-FFF2-40B4-BE49-F238E27FC236}">
                <a16:creationId xmlns:a16="http://schemas.microsoft.com/office/drawing/2014/main" id="{6856CEA7-80CD-0EA3-BAB4-0B39B11660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409" y="39681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3281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sizzling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synonym of ‘hot’</a:t>
            </a:r>
          </a:p>
        </p:txBody>
      </p:sp>
      <p:pic>
        <p:nvPicPr>
          <p:cNvPr id="1026" name="Picture 2" descr="Scorching Stock Illustrations – 1,365 Scorching Stock Illustrations,  Vectors &amp; Clipart - Dreamstime">
            <a:extLst>
              <a:ext uri="{FF2B5EF4-FFF2-40B4-BE49-F238E27FC236}">
                <a16:creationId xmlns:a16="http://schemas.microsoft.com/office/drawing/2014/main" id="{6856CEA7-80CD-0EA3-BAB4-0B39B11660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409" y="39681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0158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scorching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very hot</a:t>
            </a:r>
          </a:p>
        </p:txBody>
      </p:sp>
      <p:pic>
        <p:nvPicPr>
          <p:cNvPr id="2050" name="Picture 2" descr="Scorching Stock Illustrations – 1,365 Scorching Stock Illustrations,  Vectors &amp; Clipart - Dreamstime">
            <a:extLst>
              <a:ext uri="{FF2B5EF4-FFF2-40B4-BE49-F238E27FC236}">
                <a16:creationId xmlns:a16="http://schemas.microsoft.com/office/drawing/2014/main" id="{8EFEAEF9-9842-8A70-E100-0250774E04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29680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searing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extremely hot or intense</a:t>
            </a:r>
          </a:p>
        </p:txBody>
      </p:sp>
      <p:pic>
        <p:nvPicPr>
          <p:cNvPr id="2050" name="Picture 2" descr="Scorching Stock Illustrations – 1,365 Scorching Stock Illustrations,  Vectors &amp; Clipart - Dreamstime">
            <a:extLst>
              <a:ext uri="{FF2B5EF4-FFF2-40B4-BE49-F238E27FC236}">
                <a16:creationId xmlns:a16="http://schemas.microsoft.com/office/drawing/2014/main" id="{8EFEAEF9-9842-8A70-E100-0250774E04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29680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6348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sizzling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very hot</a:t>
            </a:r>
          </a:p>
        </p:txBody>
      </p:sp>
      <p:pic>
        <p:nvPicPr>
          <p:cNvPr id="2050" name="Picture 2" descr="Scorching Stock Illustrations – 1,365 Scorching Stock Illustrations,  Vectors &amp; Clipart - Dreamstime">
            <a:extLst>
              <a:ext uri="{FF2B5EF4-FFF2-40B4-BE49-F238E27FC236}">
                <a16:creationId xmlns:a16="http://schemas.microsoft.com/office/drawing/2014/main" id="{8EFEAEF9-9842-8A70-E100-0250774E04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29680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3003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sun was scorching in July.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356224" y="3641271"/>
            <a:ext cx="3248933" cy="92120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searing heat of the sun is intense.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808513" y="3080825"/>
            <a:ext cx="2449287" cy="76744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sizzling summer temperatures meant you had to be careful and apply sun cream.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367642" y="2057400"/>
            <a:ext cx="2432958" cy="1023425"/>
          </a:xfrm>
          <a:prstGeom prst="rect">
            <a:avLst/>
          </a:prstGeom>
          <a:solidFill>
            <a:schemeClr val="bg1">
              <a:lumMod val="95000"/>
            </a:schemeClr>
          </a:solidFill>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3600" dirty="0">
                <a:latin typeface="Twinkl Cursive Looped" panose="02000000000000000000" pitchFamily="2" charset="0"/>
              </a:rPr>
              <a:t>________</a:t>
            </a:r>
            <a:endParaRPr lang="en-GB" sz="3600"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queue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line or sequence of people or vehicles awaiting their turn to be attended to or to proceed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Student Queue Clipart - Line Up - Free Transparent PNG Clipart Images  Download">
            <a:extLst>
              <a:ext uri="{FF2B5EF4-FFF2-40B4-BE49-F238E27FC236}">
                <a16:creationId xmlns:a16="http://schemas.microsoft.com/office/drawing/2014/main" id="{8669DBCB-1B4D-8602-EB7A-614F88FD39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406583"/>
            <a:ext cx="2990850" cy="1533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7C89871-FC74-A409-D624-6BEF6F436AB5}"/>
              </a:ext>
            </a:extLst>
          </p:cNvPr>
          <p:cNvPicPr>
            <a:picLocks noChangeAspect="1"/>
          </p:cNvPicPr>
          <p:nvPr/>
        </p:nvPicPr>
        <p:blipFill rotWithShape="1">
          <a:blip r:embed="rId2"/>
          <a:srcRect l="11919" t="13792" r="10536" b="8789"/>
          <a:stretch/>
        </p:blipFill>
        <p:spPr>
          <a:xfrm>
            <a:off x="163284" y="-1"/>
            <a:ext cx="12028715" cy="6751869"/>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People joined a queue to get the new book.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208813" y="2834109"/>
            <a:ext cx="2106387" cy="916188"/>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recognise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1" y="443933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identify (someone or something) from having encountered them before; know again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Learning And Development Knowledge Series: How to improve employee  performance through competency mapping, ETHRWorld">
            <a:extLst>
              <a:ext uri="{FF2B5EF4-FFF2-40B4-BE49-F238E27FC236}">
                <a16:creationId xmlns:a16="http://schemas.microsoft.com/office/drawing/2014/main" id="{2A9818E4-8C27-0B9B-4F18-B9528D9201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270677"/>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Julia hardly recognised Jill when they met.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947557" y="3031075"/>
            <a:ext cx="33147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sacrifice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1" y="443933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an act of slaughtering an animal or person or surrendering a possession as an offering to a deity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2" name="Picture 2" descr="Sacrifice PNG Transparent Images Free Download | Vector Files | Pngtree">
            <a:extLst>
              <a:ext uri="{FF2B5EF4-FFF2-40B4-BE49-F238E27FC236}">
                <a16:creationId xmlns:a16="http://schemas.microsoft.com/office/drawing/2014/main" id="{B14E6B8A-22D5-6748-9CE2-06F596C777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27554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8332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offer a sacrifice to the spirits.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86300" y="3766625"/>
            <a:ext cx="2612571"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669311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5250" y="1567544"/>
            <a:ext cx="12001500"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Water is another precious resource we should not sacrifice.  We recognise the need of water to grow crops and yet, sometimes, rains fail and rivers run dry.  They can run dry to the scorching sun rays in certain areas of the world.   Many rivers have now been dammed, as we try to control the water supply.  A dam creates a vast reservoir of water, which prevents flooding further downstream.   In sweltering deserts, where there are few rivers, water that collects under the ground is used to irrigate farmland.  This provides local people with food, but the ‘greening’ of the desert may cause problems in the future because more groundwater is being used than can be replaced by rain.</a:t>
            </a:r>
          </a:p>
        </p:txBody>
      </p:sp>
    </p:spTree>
    <p:extLst>
      <p:ext uri="{BB962C8B-B14F-4D97-AF65-F5344CB8AC3E}">
        <p14:creationId xmlns:p14="http://schemas.microsoft.com/office/powerpoint/2010/main" val="16582173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5250" y="1567544"/>
            <a:ext cx="12001500"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Water is another precious resource we should not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sacrifice</a:t>
            </a:r>
            <a:r>
              <a:rPr lang="en-GB" sz="3600" dirty="0">
                <a:solidFill>
                  <a:srgbClr val="000000"/>
                </a:solidFill>
                <a:effectLst/>
                <a:latin typeface="Twinkl Cursive Looped" panose="02000000000000000000" pitchFamily="2" charset="0"/>
                <a:ea typeface="Times New Roman" panose="02020603050405020304" pitchFamily="18" charset="0"/>
              </a:rPr>
              <a:t>.  We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recognise</a:t>
            </a:r>
            <a:r>
              <a:rPr lang="en-GB" sz="3600" dirty="0">
                <a:solidFill>
                  <a:srgbClr val="000000"/>
                </a:solidFill>
                <a:effectLst/>
                <a:latin typeface="Twinkl Cursive Looped" panose="02000000000000000000" pitchFamily="2" charset="0"/>
                <a:ea typeface="Times New Roman" panose="02020603050405020304" pitchFamily="18" charset="0"/>
              </a:rPr>
              <a:t> the need of water to grow crops and yet, sometimes, rains fail and rivers run dry.  They can run dry to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scorching</a:t>
            </a:r>
            <a:r>
              <a:rPr lang="en-GB" sz="3600" dirty="0">
                <a:solidFill>
                  <a:srgbClr val="000000"/>
                </a:solidFill>
                <a:effectLst/>
                <a:latin typeface="Twinkl Cursive Looped" panose="02000000000000000000" pitchFamily="2" charset="0"/>
                <a:ea typeface="Times New Roman" panose="02020603050405020304" pitchFamily="18" charset="0"/>
              </a:rPr>
              <a:t> sun rays in certain areas of the world.   Many rivers have now been dammed, as we try to control the water supply.  A dam creates a vast reservoir of water, which prevents flooding further downstream.   In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sweltering</a:t>
            </a:r>
            <a:r>
              <a:rPr lang="en-GB" sz="3600" dirty="0">
                <a:solidFill>
                  <a:srgbClr val="000000"/>
                </a:solidFill>
                <a:effectLst/>
                <a:latin typeface="Twinkl Cursive Looped" panose="02000000000000000000" pitchFamily="2" charset="0"/>
                <a:ea typeface="Times New Roman" panose="02020603050405020304" pitchFamily="18" charset="0"/>
              </a:rPr>
              <a:t> deserts, where there are few rivers, water that collects under the ground is used to irrigate farmland.  This provides local people with food, but the ‘greening’ of the desert may cause problems in the future because more groundwater is being used than can be replaced by rain.</a:t>
            </a:r>
          </a:p>
        </p:txBody>
      </p:sp>
    </p:spTree>
    <p:extLst>
      <p:ext uri="{BB962C8B-B14F-4D97-AF65-F5344CB8AC3E}">
        <p14:creationId xmlns:p14="http://schemas.microsoft.com/office/powerpoint/2010/main" val="18183680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Water is another precious resource we should not sacrifice.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1</a:t>
            </a:r>
          </a:p>
          <a:p>
            <a:r>
              <a:rPr lang="en-GB" sz="7200" dirty="0">
                <a:latin typeface="Twinkl Cursive Looped" panose="02000000000000000000" pitchFamily="2" charset="0"/>
              </a:rPr>
              <a:t>Week 3 -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7C89871-FC74-A409-D624-6BEF6F436AB5}"/>
              </a:ext>
            </a:extLst>
          </p:cNvPr>
          <p:cNvPicPr>
            <a:picLocks noChangeAspect="1"/>
          </p:cNvPicPr>
          <p:nvPr/>
        </p:nvPicPr>
        <p:blipFill rotWithShape="1">
          <a:blip r:embed="rId2"/>
          <a:srcRect l="11919" t="13792" r="10536" b="8789"/>
          <a:stretch/>
        </p:blipFill>
        <p:spPr>
          <a:xfrm>
            <a:off x="163284" y="-1"/>
            <a:ext cx="12028715" cy="6751869"/>
          </a:xfrm>
          <a:prstGeom prst="rect">
            <a:avLst/>
          </a:prstGeom>
        </p:spPr>
      </p:pic>
    </p:spTree>
    <p:extLst>
      <p:ext uri="{BB962C8B-B14F-4D97-AF65-F5344CB8AC3E}">
        <p14:creationId xmlns:p14="http://schemas.microsoft.com/office/powerpoint/2010/main" val="21587045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4885574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0277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yacht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medium-sized sailing boat equipped for cruising or racing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0" name="Picture 4" descr="Yacht Stock Illustrations – 73,495 Yacht Stock Illustrations, Vectors &amp;  Clipart - Dreamstime">
            <a:extLst>
              <a:ext uri="{FF2B5EF4-FFF2-40B4-BE49-F238E27FC236}">
                <a16:creationId xmlns:a16="http://schemas.microsoft.com/office/drawing/2014/main" id="{4DC8A795-5154-92E6-0C2B-D97D760E3E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186" y="0"/>
            <a:ext cx="2438400"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7653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a:bodyPr>
          <a:lstStyle/>
          <a:p>
            <a:pPr algn="ctr"/>
            <a:r>
              <a:rPr lang="en-GB" dirty="0">
                <a:latin typeface="Twinkl Cursive Looped" panose="02000000000000000000" pitchFamily="2" charset="0"/>
              </a:rPr>
              <a:t>The red yacht was in the lead.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624942" y="3574934"/>
            <a:ext cx="2106387" cy="916188"/>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842972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neighbour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person living next door to or very near to the speaker or person referred to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Neighbour Picture for Classroom / Therapy Use - Great Neighbour Clipart">
            <a:extLst>
              <a:ext uri="{FF2B5EF4-FFF2-40B4-BE49-F238E27FC236}">
                <a16:creationId xmlns:a16="http://schemas.microsoft.com/office/drawing/2014/main" id="{4FCE2B47-1BFF-9EB1-EC36-2CFB5D7694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16940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878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Our garden was the envy of the neighbours.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10743" y="3821650"/>
            <a:ext cx="33147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4259514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011553"/>
            <a:ext cx="10515600" cy="1481650"/>
          </a:xfrm>
        </p:spPr>
        <p:txBody>
          <a:bodyPr>
            <a:normAutofit fontScale="90000"/>
          </a:bodyPr>
          <a:lstStyle/>
          <a:p>
            <a:pPr algn="ctr"/>
            <a:r>
              <a:rPr lang="en-GB" dirty="0">
                <a:latin typeface="Twinkl Cursive Looped" panose="02000000000000000000" pitchFamily="2" charset="0"/>
              </a:rPr>
              <a:t>Nouns and adjectives into verbs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fy</a:t>
            </a:r>
            <a:r>
              <a:rPr lang="en-GB" dirty="0">
                <a:latin typeface="Twinkl Cursive Looped" panose="02000000000000000000" pitchFamily="2" charset="0"/>
              </a:rPr>
              <a:t>  =  to make so</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en</a:t>
            </a:r>
            <a:endParaRPr lang="en-GB" dirty="0">
              <a:latin typeface="Twinkl Cursive Looped" panose="02000000000000000000" pitchFamily="2" charset="0"/>
            </a:endParaRPr>
          </a:p>
        </p:txBody>
      </p:sp>
    </p:spTree>
    <p:extLst>
      <p:ext uri="{BB962C8B-B14F-4D97-AF65-F5344CB8AC3E}">
        <p14:creationId xmlns:p14="http://schemas.microsoft.com/office/powerpoint/2010/main" val="20289736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Noun – person / place / thing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Verb – to do / to be</a:t>
            </a:r>
          </a:p>
        </p:txBody>
      </p:sp>
      <p:sp>
        <p:nvSpPr>
          <p:cNvPr id="4" name="Title 1">
            <a:extLst>
              <a:ext uri="{FF2B5EF4-FFF2-40B4-BE49-F238E27FC236}">
                <a16:creationId xmlns:a16="http://schemas.microsoft.com/office/drawing/2014/main" id="{D535F987-B6BB-449C-A0AF-1FAAD87B9AF1}"/>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Adjective – describing a noun</a:t>
            </a:r>
          </a:p>
        </p:txBody>
      </p:sp>
    </p:spTree>
    <p:extLst>
      <p:ext uri="{BB962C8B-B14F-4D97-AF65-F5344CB8AC3E}">
        <p14:creationId xmlns:p14="http://schemas.microsoft.com/office/powerpoint/2010/main" val="3126669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falsify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false = adjective</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falsify = verb</a:t>
            </a:r>
          </a:p>
        </p:txBody>
      </p:sp>
      <p:pic>
        <p:nvPicPr>
          <p:cNvPr id="57346" name="Picture 2" descr="Free Fake Cliparts, Download Free Fake Cliparts png images, Free ClipArts  on Clipart Library">
            <a:extLst>
              <a:ext uri="{FF2B5EF4-FFF2-40B4-BE49-F238E27FC236}">
                <a16:creationId xmlns:a16="http://schemas.microsoft.com/office/drawing/2014/main" id="{C4614B29-03CB-2EF8-1819-D95A4C093F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913" y="324699"/>
            <a:ext cx="2390775"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4287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73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glorify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the glory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glorify = verb</a:t>
            </a:r>
          </a:p>
        </p:txBody>
      </p:sp>
      <p:pic>
        <p:nvPicPr>
          <p:cNvPr id="56322" name="Picture 2" descr="psalm clipart - Clip Art Library">
            <a:extLst>
              <a:ext uri="{FF2B5EF4-FFF2-40B4-BE49-F238E27FC236}">
                <a16:creationId xmlns:a16="http://schemas.microsoft.com/office/drawing/2014/main" id="{4B503A0C-2661-8E4B-21A3-B7B49EA44F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6290" y="181824"/>
            <a:ext cx="2228850" cy="2047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7492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63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notify</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 note = noun</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notify = verb</a:t>
            </a:r>
          </a:p>
        </p:txBody>
      </p:sp>
      <p:pic>
        <p:nvPicPr>
          <p:cNvPr id="55298" name="Picture 2" descr="Notification Stock Illustrations – 113,198 Notification Stock  Illustrations, Vectors &amp; Clipart - Dreamstime">
            <a:extLst>
              <a:ext uri="{FF2B5EF4-FFF2-40B4-BE49-F238E27FC236}">
                <a16:creationId xmlns:a16="http://schemas.microsoft.com/office/drawing/2014/main" id="{3B5C3297-C8D3-3160-C9D9-4805514CEB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466" y="34553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335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52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2518175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Antonyms and Synonyms</a:t>
            </a:r>
          </a:p>
        </p:txBody>
      </p:sp>
    </p:spTree>
    <p:extLst>
      <p:ext uri="{BB962C8B-B14F-4D97-AF65-F5344CB8AC3E}">
        <p14:creationId xmlns:p14="http://schemas.microsoft.com/office/powerpoint/2010/main" val="39433826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synonyms – same meaning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1099457" y="443881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antonyms – opposite meaning</a:t>
            </a:r>
          </a:p>
        </p:txBody>
      </p:sp>
    </p:spTree>
    <p:extLst>
      <p:ext uri="{BB962C8B-B14F-4D97-AF65-F5344CB8AC3E}">
        <p14:creationId xmlns:p14="http://schemas.microsoft.com/office/powerpoint/2010/main" val="2369256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91243" y="1683540"/>
            <a:ext cx="10515600" cy="1481650"/>
          </a:xfrm>
        </p:spPr>
        <p:txBody>
          <a:bodyPr>
            <a:normAutofit fontScale="90000"/>
          </a:bodyPr>
          <a:lstStyle/>
          <a:p>
            <a:pPr algn="ctr"/>
            <a:r>
              <a:rPr lang="en-GB" dirty="0">
                <a:latin typeface="Twinkl Cursive Looped" panose="02000000000000000000" pitchFamily="2" charset="0"/>
              </a:rPr>
              <a:t>synonyms and antonyms of ‘hot’</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endParaRPr lang="en-GB" dirty="0">
              <a:latin typeface="Twinkl Cursive Looped" panose="02000000000000000000" pitchFamily="2" charset="0"/>
            </a:endParaRPr>
          </a:p>
        </p:txBody>
      </p:sp>
      <p:sp>
        <p:nvSpPr>
          <p:cNvPr id="7" name="TextBox 6">
            <a:extLst>
              <a:ext uri="{FF2B5EF4-FFF2-40B4-BE49-F238E27FC236}">
                <a16:creationId xmlns:a16="http://schemas.microsoft.com/office/drawing/2014/main" id="{059A0F0C-D116-7E3A-9204-051C4FBCC1EF}"/>
              </a:ext>
            </a:extLst>
          </p:cNvPr>
          <p:cNvSpPr txBox="1"/>
          <p:nvPr/>
        </p:nvSpPr>
        <p:spPr>
          <a:xfrm>
            <a:off x="2139044" y="4900982"/>
            <a:ext cx="8184695" cy="1938992"/>
          </a:xfrm>
          <a:prstGeom prst="rect">
            <a:avLst/>
          </a:prstGeom>
          <a:noFill/>
        </p:spPr>
        <p:txBody>
          <a:bodyPr wrap="square">
            <a:spAutoFit/>
          </a:bodyPr>
          <a:lstStyle/>
          <a:p>
            <a:pPr algn="ctr"/>
            <a:r>
              <a:rPr lang="en-GB" sz="6000" dirty="0">
                <a:latin typeface="Twinkl Cursive Looped" panose="02000000000000000000" pitchFamily="2" charset="0"/>
              </a:rPr>
              <a:t>hot = adjective </a:t>
            </a:r>
          </a:p>
          <a:p>
            <a:pPr algn="ctr"/>
            <a:r>
              <a:rPr lang="en-GB" sz="6000" dirty="0">
                <a:latin typeface="Twinkl Cursive Looped" panose="02000000000000000000" pitchFamily="2" charset="0"/>
              </a:rPr>
              <a:t>= all adjectives </a:t>
            </a:r>
          </a:p>
        </p:txBody>
      </p:sp>
    </p:spTree>
    <p:extLst>
      <p:ext uri="{BB962C8B-B14F-4D97-AF65-F5344CB8AC3E}">
        <p14:creationId xmlns:p14="http://schemas.microsoft.com/office/powerpoint/2010/main" val="884532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blistering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synonym of ‘hot’</a:t>
            </a:r>
          </a:p>
        </p:txBody>
      </p:sp>
      <p:pic>
        <p:nvPicPr>
          <p:cNvPr id="1026" name="Picture 2" descr="Scorching Stock Illustrations – 1,365 Scorching Stock Illustrations,  Vectors &amp; Clipart - Dreamstime">
            <a:extLst>
              <a:ext uri="{FF2B5EF4-FFF2-40B4-BE49-F238E27FC236}">
                <a16:creationId xmlns:a16="http://schemas.microsoft.com/office/drawing/2014/main" id="{6856CEA7-80CD-0EA3-BAB4-0B39B11660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409" y="39681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6744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sweltering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synonym of ‘hot’</a:t>
            </a:r>
          </a:p>
        </p:txBody>
      </p:sp>
      <p:pic>
        <p:nvPicPr>
          <p:cNvPr id="1026" name="Picture 2" descr="Scorching Stock Illustrations – 1,365 Scorching Stock Illustrations,  Vectors &amp; Clipart - Dreamstime">
            <a:extLst>
              <a:ext uri="{FF2B5EF4-FFF2-40B4-BE49-F238E27FC236}">
                <a16:creationId xmlns:a16="http://schemas.microsoft.com/office/drawing/2014/main" id="{6856CEA7-80CD-0EA3-BAB4-0B39B11660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409" y="39681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8408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blistering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705443"/>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(of heat) intense</a:t>
            </a:r>
          </a:p>
        </p:txBody>
      </p:sp>
      <p:pic>
        <p:nvPicPr>
          <p:cNvPr id="2050" name="Picture 2" descr="Scorching Stock Illustrations – 1,365 Scorching Stock Illustrations,  Vectors &amp; Clipart - Dreamstime">
            <a:extLst>
              <a:ext uri="{FF2B5EF4-FFF2-40B4-BE49-F238E27FC236}">
                <a16:creationId xmlns:a16="http://schemas.microsoft.com/office/drawing/2014/main" id="{8EFEAEF9-9842-8A70-E100-0250774E04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29680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039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yacht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medium-sized sailing boat equipped for cruising or racing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0" name="Picture 4" descr="Yacht Stock Illustrations – 73,495 Yacht Stock Illustrations, Vectors &amp;  Clipart - Dreamstime">
            <a:extLst>
              <a:ext uri="{FF2B5EF4-FFF2-40B4-BE49-F238E27FC236}">
                <a16:creationId xmlns:a16="http://schemas.microsoft.com/office/drawing/2014/main" id="{4DC8A795-5154-92E6-0C2B-D97D760E3E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186" y="0"/>
            <a:ext cx="2438400"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9580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sweltering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uncomfortably hot</a:t>
            </a:r>
          </a:p>
        </p:txBody>
      </p:sp>
      <p:pic>
        <p:nvPicPr>
          <p:cNvPr id="2050" name="Picture 2" descr="Scorching Stock Illustrations – 1,365 Scorching Stock Illustrations,  Vectors &amp; Clipart - Dreamstime">
            <a:extLst>
              <a:ext uri="{FF2B5EF4-FFF2-40B4-BE49-F238E27FC236}">
                <a16:creationId xmlns:a16="http://schemas.microsoft.com/office/drawing/2014/main" id="{8EFEAEF9-9842-8A70-E100-0250774E04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29680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8708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blistering heat of the desert could be seen on the webcam.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600652" y="2900446"/>
            <a:ext cx="3052991" cy="92120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 </a:t>
            </a:r>
            <a:endParaRPr lang="en-GB" i="1" dirty="0"/>
          </a:p>
        </p:txBody>
      </p:sp>
    </p:spTree>
    <p:extLst>
      <p:ext uri="{BB962C8B-B14F-4D97-AF65-F5344CB8AC3E}">
        <p14:creationId xmlns:p14="http://schemas.microsoft.com/office/powerpoint/2010/main" val="2154013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sweltering English summer was had last year.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632856" y="2857500"/>
            <a:ext cx="3233058" cy="95522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991733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1091320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queue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line or sequence of people or vehicles awaiting their turn to be attended to or to proceed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Student Queue Clipart - Line Up - Free Transparent PNG Clipart Images  Download">
            <a:extLst>
              <a:ext uri="{FF2B5EF4-FFF2-40B4-BE49-F238E27FC236}">
                <a16:creationId xmlns:a16="http://schemas.microsoft.com/office/drawing/2014/main" id="{8669DBCB-1B4D-8602-EB7A-614F88FD39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406583"/>
            <a:ext cx="2990850" cy="1533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9033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People joined a queue to get the new book.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208813" y="2834109"/>
            <a:ext cx="2106387" cy="916188"/>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132044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recognise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1" y="443933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identify (someone or something) from having encountered them before; know again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Learning And Development Knowledge Series: How to improve employee  performance through competency mapping, ETHRWorld">
            <a:extLst>
              <a:ext uri="{FF2B5EF4-FFF2-40B4-BE49-F238E27FC236}">
                <a16:creationId xmlns:a16="http://schemas.microsoft.com/office/drawing/2014/main" id="{2A9818E4-8C27-0B9B-4F18-B9528D9201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270677"/>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2880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Julia hardly recognised Jill when they met.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947557" y="3031075"/>
            <a:ext cx="33147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4030336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sacrifice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1" y="443933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an act of slaughtering an animal or person or surrendering a possession as an offering to a deity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2" name="Picture 2" descr="Sacrifice PNG Transparent Images Free Download | Vector Files | Pngtree">
            <a:extLst>
              <a:ext uri="{FF2B5EF4-FFF2-40B4-BE49-F238E27FC236}">
                <a16:creationId xmlns:a16="http://schemas.microsoft.com/office/drawing/2014/main" id="{B14E6B8A-22D5-6748-9CE2-06F596C777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27554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2299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offer a sacrifice to the spirits.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86300" y="3766625"/>
            <a:ext cx="2612571"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420226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a:bodyPr>
          <a:lstStyle/>
          <a:p>
            <a:pPr algn="ctr"/>
            <a:r>
              <a:rPr lang="en-GB" dirty="0">
                <a:latin typeface="Twinkl Cursive Looped" panose="02000000000000000000" pitchFamily="2" charset="0"/>
              </a:rPr>
              <a:t>The red yacht was in the lead.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624942" y="3574934"/>
            <a:ext cx="2106387" cy="916188"/>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571601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8579672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5250" y="1567544"/>
            <a:ext cx="12001500"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Water is another precious resource we should not sacrifice.  We recognise the need of water to grow crops and yet, sometimes, rains fail and rivers run dry.  They can run dry to the scorching sun rays in certain areas of the world.   Many rivers have now been dammed, as we try to control the water supply.  A dam creates a vast reservoir of water, which prevents flooding further downstream.   In sweltering deserts, where there are few rivers, water that collects under the ground is used to irrigate farmland.  This provides local people with food, but the ‘greening’ of the desert may cause problems in the future because more groundwater is being used than can be replaced by rain.</a:t>
            </a:r>
          </a:p>
        </p:txBody>
      </p:sp>
    </p:spTree>
    <p:extLst>
      <p:ext uri="{BB962C8B-B14F-4D97-AF65-F5344CB8AC3E}">
        <p14:creationId xmlns:p14="http://schemas.microsoft.com/office/powerpoint/2010/main" val="213543287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5250" y="1567544"/>
            <a:ext cx="12001500"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Water is another precious resource we should not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sacrifice</a:t>
            </a:r>
            <a:r>
              <a:rPr lang="en-GB" sz="3600" dirty="0">
                <a:solidFill>
                  <a:srgbClr val="000000"/>
                </a:solidFill>
                <a:effectLst/>
                <a:latin typeface="Twinkl Cursive Looped" panose="02000000000000000000" pitchFamily="2" charset="0"/>
                <a:ea typeface="Times New Roman" panose="02020603050405020304" pitchFamily="18" charset="0"/>
              </a:rPr>
              <a:t>.  We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recognise</a:t>
            </a:r>
            <a:r>
              <a:rPr lang="en-GB" sz="3600" dirty="0">
                <a:solidFill>
                  <a:srgbClr val="000000"/>
                </a:solidFill>
                <a:effectLst/>
                <a:latin typeface="Twinkl Cursive Looped" panose="02000000000000000000" pitchFamily="2" charset="0"/>
                <a:ea typeface="Times New Roman" panose="02020603050405020304" pitchFamily="18" charset="0"/>
              </a:rPr>
              <a:t> the need of water to grow crops and yet, sometimes, rains fail and rivers run dry.  They can run dry to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scorching</a:t>
            </a:r>
            <a:r>
              <a:rPr lang="en-GB" sz="3600" dirty="0">
                <a:solidFill>
                  <a:srgbClr val="000000"/>
                </a:solidFill>
                <a:effectLst/>
                <a:latin typeface="Twinkl Cursive Looped" panose="02000000000000000000" pitchFamily="2" charset="0"/>
                <a:ea typeface="Times New Roman" panose="02020603050405020304" pitchFamily="18" charset="0"/>
              </a:rPr>
              <a:t> sun rays in certain areas of the world.   Many rivers have now been dammed, as we try to control the water supply.  A dam creates a vast reservoir of water, which prevents flooding further downstream.   In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sweltering</a:t>
            </a:r>
            <a:r>
              <a:rPr lang="en-GB" sz="3600" dirty="0">
                <a:solidFill>
                  <a:srgbClr val="000000"/>
                </a:solidFill>
                <a:effectLst/>
                <a:latin typeface="Twinkl Cursive Looped" panose="02000000000000000000" pitchFamily="2" charset="0"/>
                <a:ea typeface="Times New Roman" panose="02020603050405020304" pitchFamily="18" charset="0"/>
              </a:rPr>
              <a:t> deserts, where there are few rivers, water that collects under the ground is used to irrigate farmland.  This provides local people with food, but the ‘greening’ of the desert may cause problems in the future because more groundwater is being used than can be replaced by rain.</a:t>
            </a:r>
          </a:p>
        </p:txBody>
      </p:sp>
    </p:spTree>
    <p:extLst>
      <p:ext uri="{BB962C8B-B14F-4D97-AF65-F5344CB8AC3E}">
        <p14:creationId xmlns:p14="http://schemas.microsoft.com/office/powerpoint/2010/main" val="313729038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062265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We recognise the need of water to grow crops and yet, sometimes, rains fail and rivers run dry.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78905626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1</a:t>
            </a:r>
          </a:p>
          <a:p>
            <a:r>
              <a:rPr lang="en-GB" sz="7200" dirty="0">
                <a:latin typeface="Twinkl Cursive Looped" panose="02000000000000000000" pitchFamily="2" charset="0"/>
              </a:rPr>
              <a:t>Week 3 - Wednesday</a:t>
            </a:r>
          </a:p>
          <a:p>
            <a:endParaRPr lang="en-GB" sz="7200" dirty="0"/>
          </a:p>
        </p:txBody>
      </p:sp>
    </p:spTree>
    <p:extLst>
      <p:ext uri="{BB962C8B-B14F-4D97-AF65-F5344CB8AC3E}">
        <p14:creationId xmlns:p14="http://schemas.microsoft.com/office/powerpoint/2010/main" val="168992368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7C89871-FC74-A409-D624-6BEF6F436AB5}"/>
              </a:ext>
            </a:extLst>
          </p:cNvPr>
          <p:cNvPicPr>
            <a:picLocks noChangeAspect="1"/>
          </p:cNvPicPr>
          <p:nvPr/>
        </p:nvPicPr>
        <p:blipFill rotWithShape="1">
          <a:blip r:embed="rId2"/>
          <a:srcRect l="11919" t="13792" r="10536" b="8789"/>
          <a:stretch/>
        </p:blipFill>
        <p:spPr>
          <a:xfrm>
            <a:off x="163284" y="-1"/>
            <a:ext cx="12028715" cy="6751869"/>
          </a:xfrm>
          <a:prstGeom prst="rect">
            <a:avLst/>
          </a:prstGeom>
        </p:spPr>
      </p:pic>
    </p:spTree>
    <p:extLst>
      <p:ext uri="{BB962C8B-B14F-4D97-AF65-F5344CB8AC3E}">
        <p14:creationId xmlns:p14="http://schemas.microsoft.com/office/powerpoint/2010/main" val="10508676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94588379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53178193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yacht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medium-sized sailing boat equipped for cruising or racing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0" name="Picture 4" descr="Yacht Stock Illustrations – 73,495 Yacht Stock Illustrations, Vectors &amp;  Clipart - Dreamstime">
            <a:extLst>
              <a:ext uri="{FF2B5EF4-FFF2-40B4-BE49-F238E27FC236}">
                <a16:creationId xmlns:a16="http://schemas.microsoft.com/office/drawing/2014/main" id="{4DC8A795-5154-92E6-0C2B-D97D760E3E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186" y="0"/>
            <a:ext cx="2438400"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5679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neighbour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person living next door to or very near to the speaker or person referred to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Neighbour Picture for Classroom / Therapy Use - Great Neighbour Clipart">
            <a:extLst>
              <a:ext uri="{FF2B5EF4-FFF2-40B4-BE49-F238E27FC236}">
                <a16:creationId xmlns:a16="http://schemas.microsoft.com/office/drawing/2014/main" id="{4FCE2B47-1BFF-9EB1-EC36-2CFB5D7694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16940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2632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a:bodyPr>
          <a:lstStyle/>
          <a:p>
            <a:pPr algn="ctr"/>
            <a:r>
              <a:rPr lang="en-GB" dirty="0">
                <a:latin typeface="Twinkl Cursive Looped" panose="02000000000000000000" pitchFamily="2" charset="0"/>
              </a:rPr>
              <a:t>The red yacht was in the lead.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624942" y="3574934"/>
            <a:ext cx="2106387" cy="916188"/>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47910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neighbour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person living next door to or very near to the speaker or person referred to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Neighbour Picture for Classroom / Therapy Use - Great Neighbour Clipart">
            <a:extLst>
              <a:ext uri="{FF2B5EF4-FFF2-40B4-BE49-F238E27FC236}">
                <a16:creationId xmlns:a16="http://schemas.microsoft.com/office/drawing/2014/main" id="{4FCE2B47-1BFF-9EB1-EC36-2CFB5D7694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16940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1321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Our garden was the envy of the neighbours.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10743" y="3821650"/>
            <a:ext cx="33147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716480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011553"/>
            <a:ext cx="10515600" cy="1481650"/>
          </a:xfrm>
        </p:spPr>
        <p:txBody>
          <a:bodyPr>
            <a:normAutofit fontScale="90000"/>
          </a:bodyPr>
          <a:lstStyle/>
          <a:p>
            <a:pPr algn="ctr"/>
            <a:r>
              <a:rPr lang="en-GB" dirty="0">
                <a:latin typeface="Twinkl Cursive Looped" panose="02000000000000000000" pitchFamily="2" charset="0"/>
              </a:rPr>
              <a:t>Nouns and adjectives into verbs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fy</a:t>
            </a:r>
            <a:r>
              <a:rPr lang="en-GB" dirty="0">
                <a:latin typeface="Twinkl Cursive Looped" panose="02000000000000000000" pitchFamily="2" charset="0"/>
              </a:rPr>
              <a:t>  =  to make so</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en</a:t>
            </a:r>
            <a:endParaRPr lang="en-GB" dirty="0">
              <a:latin typeface="Twinkl Cursive Looped" panose="02000000000000000000" pitchFamily="2" charset="0"/>
            </a:endParaRPr>
          </a:p>
        </p:txBody>
      </p:sp>
    </p:spTree>
    <p:extLst>
      <p:ext uri="{BB962C8B-B14F-4D97-AF65-F5344CB8AC3E}">
        <p14:creationId xmlns:p14="http://schemas.microsoft.com/office/powerpoint/2010/main" val="12406780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Noun – person / place / thing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Verb – to do / to be</a:t>
            </a:r>
          </a:p>
        </p:txBody>
      </p:sp>
      <p:sp>
        <p:nvSpPr>
          <p:cNvPr id="4" name="Title 1">
            <a:extLst>
              <a:ext uri="{FF2B5EF4-FFF2-40B4-BE49-F238E27FC236}">
                <a16:creationId xmlns:a16="http://schemas.microsoft.com/office/drawing/2014/main" id="{D535F987-B6BB-449C-A0AF-1FAAD87B9AF1}"/>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Adjective – describing a noun</a:t>
            </a:r>
          </a:p>
        </p:txBody>
      </p:sp>
    </p:spTree>
    <p:extLst>
      <p:ext uri="{BB962C8B-B14F-4D97-AF65-F5344CB8AC3E}">
        <p14:creationId xmlns:p14="http://schemas.microsoft.com/office/powerpoint/2010/main" val="3476702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blacken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black = adjective</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blacken = verb</a:t>
            </a:r>
          </a:p>
        </p:txBody>
      </p:sp>
      <p:pic>
        <p:nvPicPr>
          <p:cNvPr id="49154" name="Picture 2" descr="Nibbles of Tidbits, a Food Blogburnt food Archives - Nibbles of Tidbits, a  Food Blog">
            <a:extLst>
              <a:ext uri="{FF2B5EF4-FFF2-40B4-BE49-F238E27FC236}">
                <a16:creationId xmlns:a16="http://schemas.microsoft.com/office/drawing/2014/main" id="{2D791BBD-BA43-DD2E-A692-464F0461F9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756" y="297909"/>
            <a:ext cx="2085975" cy="2190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4849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91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brighten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bright = adjective</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brighten = verb</a:t>
            </a:r>
          </a:p>
        </p:txBody>
      </p:sp>
      <p:pic>
        <p:nvPicPr>
          <p:cNvPr id="48130" name="Picture 2" descr="Cartoon Spotlight Tools Free Clipart Images Bclipart - Illuminate Clipart -  (600x451) Png Clipart Download">
            <a:extLst>
              <a:ext uri="{FF2B5EF4-FFF2-40B4-BE49-F238E27FC236}">
                <a16:creationId xmlns:a16="http://schemas.microsoft.com/office/drawing/2014/main" id="{064DCB54-D6B6-F64C-9494-E863E068F72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011"/>
          <a:stretch/>
        </p:blipFill>
        <p:spPr bwMode="auto">
          <a:xfrm>
            <a:off x="355827" y="539690"/>
            <a:ext cx="2466975" cy="16900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5302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1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flatten</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flat = adjective</a:t>
            </a:r>
          </a:p>
        </p:txBody>
      </p:sp>
      <p:sp>
        <p:nvSpPr>
          <p:cNvPr id="6" name="Title 1">
            <a:extLst>
              <a:ext uri="{FF2B5EF4-FFF2-40B4-BE49-F238E27FC236}">
                <a16:creationId xmlns:a16="http://schemas.microsoft.com/office/drawing/2014/main" id="{F4143087-2E5F-3AA9-1F71-049E0E675309}"/>
              </a:ext>
            </a:extLst>
          </p:cNvPr>
          <p:cNvSpPr txBox="1">
            <a:spLocks/>
          </p:cNvSpPr>
          <p:nvPr/>
        </p:nvSpPr>
        <p:spPr>
          <a:xfrm>
            <a:off x="990600" y="5389622"/>
            <a:ext cx="10515600" cy="732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to flatten = verb</a:t>
            </a:r>
          </a:p>
        </p:txBody>
      </p:sp>
      <p:pic>
        <p:nvPicPr>
          <p:cNvPr id="47106" name="Picture 2" descr="Collection of Dough clipart | Free download best Dough clipart on  ClipArtMag.com">
            <a:extLst>
              <a:ext uri="{FF2B5EF4-FFF2-40B4-BE49-F238E27FC236}">
                <a16:creationId xmlns:a16="http://schemas.microsoft.com/office/drawing/2014/main" id="{81DD86A9-F548-22C0-95E2-590878A67F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956" y="448864"/>
            <a:ext cx="2847975" cy="1609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9284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710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53339166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Antonyms and Synonyms</a:t>
            </a:r>
          </a:p>
        </p:txBody>
      </p:sp>
    </p:spTree>
    <p:extLst>
      <p:ext uri="{BB962C8B-B14F-4D97-AF65-F5344CB8AC3E}">
        <p14:creationId xmlns:p14="http://schemas.microsoft.com/office/powerpoint/2010/main" val="3763605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Our garden was the envy of the neighbours.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10743" y="3821650"/>
            <a:ext cx="33147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560433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synonyms – same meaning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1099457" y="443881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antonyms – opposite meaning</a:t>
            </a:r>
          </a:p>
        </p:txBody>
      </p:sp>
    </p:spTree>
    <p:extLst>
      <p:ext uri="{BB962C8B-B14F-4D97-AF65-F5344CB8AC3E}">
        <p14:creationId xmlns:p14="http://schemas.microsoft.com/office/powerpoint/2010/main" val="1527597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91243" y="1683540"/>
            <a:ext cx="10515600" cy="1481650"/>
          </a:xfrm>
        </p:spPr>
        <p:txBody>
          <a:bodyPr>
            <a:normAutofit fontScale="90000"/>
          </a:bodyPr>
          <a:lstStyle/>
          <a:p>
            <a:pPr algn="ctr"/>
            <a:r>
              <a:rPr lang="en-GB" dirty="0">
                <a:latin typeface="Twinkl Cursive Looped" panose="02000000000000000000" pitchFamily="2" charset="0"/>
              </a:rPr>
              <a:t>synonyms and antonyms of ‘hot’</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endParaRPr lang="en-GB" dirty="0">
              <a:latin typeface="Twinkl Cursive Looped" panose="02000000000000000000" pitchFamily="2" charset="0"/>
            </a:endParaRPr>
          </a:p>
        </p:txBody>
      </p:sp>
      <p:sp>
        <p:nvSpPr>
          <p:cNvPr id="7" name="TextBox 6">
            <a:extLst>
              <a:ext uri="{FF2B5EF4-FFF2-40B4-BE49-F238E27FC236}">
                <a16:creationId xmlns:a16="http://schemas.microsoft.com/office/drawing/2014/main" id="{059A0F0C-D116-7E3A-9204-051C4FBCC1EF}"/>
              </a:ext>
            </a:extLst>
          </p:cNvPr>
          <p:cNvSpPr txBox="1"/>
          <p:nvPr/>
        </p:nvSpPr>
        <p:spPr>
          <a:xfrm>
            <a:off x="2139044" y="4900982"/>
            <a:ext cx="8184695" cy="1938992"/>
          </a:xfrm>
          <a:prstGeom prst="rect">
            <a:avLst/>
          </a:prstGeom>
          <a:noFill/>
        </p:spPr>
        <p:txBody>
          <a:bodyPr wrap="square">
            <a:spAutoFit/>
          </a:bodyPr>
          <a:lstStyle/>
          <a:p>
            <a:pPr algn="ctr"/>
            <a:r>
              <a:rPr lang="en-GB" sz="6000" dirty="0">
                <a:latin typeface="Twinkl Cursive Looped" panose="02000000000000000000" pitchFamily="2" charset="0"/>
              </a:rPr>
              <a:t>hot = adjective </a:t>
            </a:r>
          </a:p>
          <a:p>
            <a:pPr algn="ctr"/>
            <a:r>
              <a:rPr lang="en-GB" sz="6000" dirty="0">
                <a:latin typeface="Twinkl Cursive Looped" panose="02000000000000000000" pitchFamily="2" charset="0"/>
              </a:rPr>
              <a:t>= all adjectives </a:t>
            </a:r>
          </a:p>
        </p:txBody>
      </p:sp>
    </p:spTree>
    <p:extLst>
      <p:ext uri="{BB962C8B-B14F-4D97-AF65-F5344CB8AC3E}">
        <p14:creationId xmlns:p14="http://schemas.microsoft.com/office/powerpoint/2010/main" val="1933633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chilly</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antonym of ‘hot’</a:t>
            </a:r>
          </a:p>
        </p:txBody>
      </p:sp>
      <p:pic>
        <p:nvPicPr>
          <p:cNvPr id="15362" name="Picture 2" descr="penguin snow clip art - Clip Art Library">
            <a:extLst>
              <a:ext uri="{FF2B5EF4-FFF2-40B4-BE49-F238E27FC236}">
                <a16:creationId xmlns:a16="http://schemas.microsoft.com/office/drawing/2014/main" id="{5569DDF8-F259-7223-FAE2-E981CAD2BB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522" y="312964"/>
            <a:ext cx="24003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4781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frozen</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antonym of ‘hot’</a:t>
            </a:r>
          </a:p>
        </p:txBody>
      </p:sp>
      <p:pic>
        <p:nvPicPr>
          <p:cNvPr id="15362" name="Picture 2" descr="penguin snow clip art - Clip Art Library">
            <a:extLst>
              <a:ext uri="{FF2B5EF4-FFF2-40B4-BE49-F238E27FC236}">
                <a16:creationId xmlns:a16="http://schemas.microsoft.com/office/drawing/2014/main" id="{5569DDF8-F259-7223-FAE2-E981CAD2BB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522" y="312964"/>
            <a:ext cx="24003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4669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arctic</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antonym of ‘hot’</a:t>
            </a:r>
          </a:p>
        </p:txBody>
      </p:sp>
      <p:pic>
        <p:nvPicPr>
          <p:cNvPr id="15362" name="Picture 2" descr="penguin snow clip art - Clip Art Library">
            <a:extLst>
              <a:ext uri="{FF2B5EF4-FFF2-40B4-BE49-F238E27FC236}">
                <a16:creationId xmlns:a16="http://schemas.microsoft.com/office/drawing/2014/main" id="{5569DDF8-F259-7223-FAE2-E981CAD2BB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522" y="312964"/>
            <a:ext cx="24003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2741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chilly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uncomfortably or unpleasantly cold</a:t>
            </a:r>
          </a:p>
        </p:txBody>
      </p:sp>
      <p:pic>
        <p:nvPicPr>
          <p:cNvPr id="14338" name="Picture 2" descr="penguin snow clip art - Clip Art Library">
            <a:extLst>
              <a:ext uri="{FF2B5EF4-FFF2-40B4-BE49-F238E27FC236}">
                <a16:creationId xmlns:a16="http://schemas.microsoft.com/office/drawing/2014/main" id="{B7A1C4AE-A201-02E3-1936-8E243EB817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220" y="401717"/>
            <a:ext cx="24003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270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frozen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(of a liquid) having turned into ice as a result of extreme cold</a:t>
            </a:r>
          </a:p>
        </p:txBody>
      </p:sp>
      <p:pic>
        <p:nvPicPr>
          <p:cNvPr id="14338" name="Picture 2" descr="penguin snow clip art - Clip Art Library">
            <a:extLst>
              <a:ext uri="{FF2B5EF4-FFF2-40B4-BE49-F238E27FC236}">
                <a16:creationId xmlns:a16="http://schemas.microsoft.com/office/drawing/2014/main" id="{B7A1C4AE-A201-02E3-1936-8E243EB817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220" y="401717"/>
            <a:ext cx="24003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0352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arctic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icy cold </a:t>
            </a:r>
          </a:p>
        </p:txBody>
      </p:sp>
      <p:pic>
        <p:nvPicPr>
          <p:cNvPr id="14338" name="Picture 2" descr="penguin snow clip art - Clip Art Library">
            <a:extLst>
              <a:ext uri="{FF2B5EF4-FFF2-40B4-BE49-F238E27FC236}">
                <a16:creationId xmlns:a16="http://schemas.microsoft.com/office/drawing/2014/main" id="{B7A1C4AE-A201-02E3-1936-8E243EB817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220" y="401717"/>
            <a:ext cx="24003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4632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 It was a chilly February evening.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625396" y="3641271"/>
            <a:ext cx="2105933" cy="92120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963929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lake was frozen.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135585" y="3657600"/>
            <a:ext cx="2449287" cy="931494"/>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4257772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10817</TotalTime>
  <Words>3510</Words>
  <Application>Microsoft Office PowerPoint</Application>
  <PresentationFormat>Widescreen</PresentationFormat>
  <Paragraphs>453</Paragraphs>
  <Slides>190</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190</vt:i4>
      </vt:variant>
    </vt:vector>
  </HeadingPairs>
  <TitlesOfParts>
    <vt:vector size="196" baseType="lpstr">
      <vt:lpstr>Arial</vt:lpstr>
      <vt:lpstr>Calibri</vt:lpstr>
      <vt:lpstr>Calibri Light</vt:lpstr>
      <vt:lpstr>Times New Roman</vt:lpstr>
      <vt:lpstr>Twinkl Cursive Looped</vt:lpstr>
      <vt:lpstr>Office Theme</vt:lpstr>
      <vt:lpstr>Spelling Y6</vt:lpstr>
      <vt:lpstr>PowerPoint Presentation</vt:lpstr>
      <vt:lpstr>PowerPoint Presentation</vt:lpstr>
      <vt:lpstr>Let’s Revisit and Review…</vt:lpstr>
      <vt:lpstr>Do you remember this challenge word?</vt:lpstr>
      <vt:lpstr>yacht </vt:lpstr>
      <vt:lpstr>The red yacht was in the lead. </vt:lpstr>
      <vt:lpstr>neighbour  </vt:lpstr>
      <vt:lpstr>Our garden was the envy of the neighbours.</vt:lpstr>
      <vt:lpstr>Nouns and adjectives into verbs   –fy  =  to make so  -en</vt:lpstr>
      <vt:lpstr>Noun – person / place / thing</vt:lpstr>
      <vt:lpstr>amplify  </vt:lpstr>
      <vt:lpstr>solidify </vt:lpstr>
      <vt:lpstr>signify</vt:lpstr>
      <vt:lpstr>Let’s Teach and Practise</vt:lpstr>
      <vt:lpstr>Antonyms and Synonyms</vt:lpstr>
      <vt:lpstr>synonyms – same meaning</vt:lpstr>
      <vt:lpstr>synonyms and antonyms of ‘hot’</vt:lpstr>
      <vt:lpstr>scorching </vt:lpstr>
      <vt:lpstr>searing </vt:lpstr>
      <vt:lpstr>sizzling </vt:lpstr>
      <vt:lpstr>scorching </vt:lpstr>
      <vt:lpstr>searing </vt:lpstr>
      <vt:lpstr>sizzling </vt:lpstr>
      <vt:lpstr>The sun was scorching in July. </vt:lpstr>
      <vt:lpstr>The searing heat of the sun is intense.</vt:lpstr>
      <vt:lpstr> The sizzling summer temperatures meant you had to be careful and apply sun cream. </vt:lpstr>
      <vt:lpstr>New CHALLENGE words.</vt:lpstr>
      <vt:lpstr>queue </vt:lpstr>
      <vt:lpstr>People joined a queue to get the new book. </vt:lpstr>
      <vt:lpstr>recognise  </vt:lpstr>
      <vt:lpstr>Julia hardly recognised Jill when they met. </vt:lpstr>
      <vt:lpstr>sacrifice  </vt:lpstr>
      <vt:lpstr>They offer a sacrifice to the spirits. </vt:lpstr>
      <vt:lpstr>Let’s Practise and Apply.</vt:lpstr>
      <vt:lpstr>Water is another precious resource we should not sacrifice.  We recognise the need of water to grow crops and yet, sometimes, rains fail and rivers run dry.  They can run dry to the scorching sun rays in certain areas of the world.   Many rivers have now been dammed, as we try to control the water supply.  A dam creates a vast reservoir of water, which prevents flooding further downstream.   In sweltering deserts, where there are few rivers, water that collects under the ground is used to irrigate farmland.  This provides local people with food, but the ‘greening’ of the desert may cause problems in the future because more groundwater is being used than can be replaced by rain.</vt:lpstr>
      <vt:lpstr>Water is another precious resource we should not sacrifice.  We recognise the need of water to grow crops and yet, sometimes, rains fail and rivers run dry.  They can run dry to the scorching sun rays in certain areas of the world.   Many rivers have now been dammed, as we try to control the water supply.  A dam creates a vast reservoir of water, which prevents flooding further downstream.   In sweltering deserts, where there are few rivers, water that collects under the ground is used to irrigate farmland.  This provides local people with food, but the ‘greening’ of the desert may cause problems in the future because more groundwater is being used than can be replaced by rain.</vt:lpstr>
      <vt:lpstr>Write this sentence as I dictate it to you.</vt:lpstr>
      <vt:lpstr>Water is another precious resource we should not sacrifice. </vt:lpstr>
      <vt:lpstr>PowerPoint Presentation</vt:lpstr>
      <vt:lpstr>PowerPoint Presentation</vt:lpstr>
      <vt:lpstr>Let’s Revisit and Review…</vt:lpstr>
      <vt:lpstr>Do you remember this challenge word?</vt:lpstr>
      <vt:lpstr>yacht </vt:lpstr>
      <vt:lpstr>The red yacht was in the lead. </vt:lpstr>
      <vt:lpstr>neighbour  </vt:lpstr>
      <vt:lpstr>Our garden was the envy of the neighbours.</vt:lpstr>
      <vt:lpstr>Nouns and adjectives into verbs   –fy  =  to make so  -en</vt:lpstr>
      <vt:lpstr>Noun – person / place / thing</vt:lpstr>
      <vt:lpstr>falsify  </vt:lpstr>
      <vt:lpstr>glorify </vt:lpstr>
      <vt:lpstr>notify</vt:lpstr>
      <vt:lpstr>Let’s Teach and Practise</vt:lpstr>
      <vt:lpstr>Antonyms and Synonyms</vt:lpstr>
      <vt:lpstr>synonyms – same meaning</vt:lpstr>
      <vt:lpstr>synonyms and antonyms of ‘hot’</vt:lpstr>
      <vt:lpstr>blistering </vt:lpstr>
      <vt:lpstr>sweltering </vt:lpstr>
      <vt:lpstr>blistering </vt:lpstr>
      <vt:lpstr>sweltering </vt:lpstr>
      <vt:lpstr>The blistering heat of the desert could be seen on the webcam. </vt:lpstr>
      <vt:lpstr>A sweltering English summer was had last year. </vt:lpstr>
      <vt:lpstr>New CHALLENGE words.</vt:lpstr>
      <vt:lpstr>queue </vt:lpstr>
      <vt:lpstr>People joined a queue to get the new book. </vt:lpstr>
      <vt:lpstr>recognise  </vt:lpstr>
      <vt:lpstr>Julia hardly recognised Jill when they met. </vt:lpstr>
      <vt:lpstr>sacrifice  </vt:lpstr>
      <vt:lpstr>They offer a sacrifice to the spirits. </vt:lpstr>
      <vt:lpstr>Let’s Practise and Apply.</vt:lpstr>
      <vt:lpstr>Water is another precious resource we should not sacrifice.  We recognise the need of water to grow crops and yet, sometimes, rains fail and rivers run dry.  They can run dry to the scorching sun rays in certain areas of the world.   Many rivers have now been dammed, as we try to control the water supply.  A dam creates a vast reservoir of water, which prevents flooding further downstream.   In sweltering deserts, where there are few rivers, water that collects under the ground is used to irrigate farmland.  This provides local people with food, but the ‘greening’ of the desert may cause problems in the future because more groundwater is being used than can be replaced by rain.</vt:lpstr>
      <vt:lpstr>Water is another precious resource we should not sacrifice.  We recognise the need of water to grow crops and yet, sometimes, rains fail and rivers run dry.  They can run dry to the scorching sun rays in certain areas of the world.   Many rivers have now been dammed, as we try to control the water supply.  A dam creates a vast reservoir of water, which prevents flooding further downstream.   In sweltering deserts, where there are few rivers, water that collects under the ground is used to irrigate farmland.  This provides local people with food, but the ‘greening’ of the desert may cause problems in the future because more groundwater is being used than can be replaced by rain.</vt:lpstr>
      <vt:lpstr>Write this sentence as I dictate it to you.</vt:lpstr>
      <vt:lpstr>We recognise the need of water to grow crops and yet, sometimes, rains fail and rivers run dry. </vt:lpstr>
      <vt:lpstr>PowerPoint Presentation</vt:lpstr>
      <vt:lpstr>PowerPoint Presentation</vt:lpstr>
      <vt:lpstr>Let’s Revisit and Review…</vt:lpstr>
      <vt:lpstr>Do you remember this challenge word?</vt:lpstr>
      <vt:lpstr>yacht </vt:lpstr>
      <vt:lpstr>The red yacht was in the lead. </vt:lpstr>
      <vt:lpstr>neighbour  </vt:lpstr>
      <vt:lpstr>Our garden was the envy of the neighbours.</vt:lpstr>
      <vt:lpstr>Nouns and adjectives into verbs   –fy  =  to make so  -en</vt:lpstr>
      <vt:lpstr>Noun – person / place / thing</vt:lpstr>
      <vt:lpstr>blacken  </vt:lpstr>
      <vt:lpstr>brighten </vt:lpstr>
      <vt:lpstr>flatten</vt:lpstr>
      <vt:lpstr>Let’s Teach and Practise</vt:lpstr>
      <vt:lpstr>Antonyms and Synonyms</vt:lpstr>
      <vt:lpstr>synonyms – same meaning</vt:lpstr>
      <vt:lpstr>synonyms and antonyms of ‘hot’</vt:lpstr>
      <vt:lpstr>chilly</vt:lpstr>
      <vt:lpstr>frozen</vt:lpstr>
      <vt:lpstr>arctic</vt:lpstr>
      <vt:lpstr>chilly  </vt:lpstr>
      <vt:lpstr>frozen</vt:lpstr>
      <vt:lpstr>arctic </vt:lpstr>
      <vt:lpstr> It was a chilly February evening. </vt:lpstr>
      <vt:lpstr>The lake was frozen. </vt:lpstr>
      <vt:lpstr>The artic wind blew through the house. </vt:lpstr>
      <vt:lpstr>New CHALLENGE words.</vt:lpstr>
      <vt:lpstr>queue </vt:lpstr>
      <vt:lpstr>People joined a queue to get the new book. </vt:lpstr>
      <vt:lpstr>recognise  </vt:lpstr>
      <vt:lpstr>Julia hardly recognised Jill when they met. </vt:lpstr>
      <vt:lpstr>sacrifice  </vt:lpstr>
      <vt:lpstr>They offer a sacrifice to the spirits. </vt:lpstr>
      <vt:lpstr>Let’s Practise and Apply.</vt:lpstr>
      <vt:lpstr>Water is another precious resource we should not sacrifice.  We recognise the need of water to grow crops and yet, sometimes, rains fail and rivers run dry.  They can run dry to the scorching sun rays in certain areas of the world.   Many rivers have now been dammed, as we try to control the water supply.  A dam creates a vast reservoir of water, which prevents flooding further downstream.   In sweltering deserts, where there are few rivers, water that collects under the ground is used to irrigate farmland.  This provides local people with food, but the ‘greening’ of the desert may cause problems in the future because more groundwater is being used than can be replaced by rain.</vt:lpstr>
      <vt:lpstr>Water is another precious resource we should not sacrifice.  We recognise the need of water to grow crops and yet, sometimes, rains fail and rivers run dry.  They can run dry to the scorching sun rays in certain areas of the world.   Many rivers have now been dammed, as we try to control the water supply.  A dam creates a vast reservoir of water, which prevents flooding further downstream.   In sweltering deserts, where there are few rivers, water that collects under the ground is used to irrigate farmland.  This provides local people with food, but the ‘greening’ of the desert may cause problems in the future because more groundwater is being used than can be replaced by rain.</vt:lpstr>
      <vt:lpstr>Write this sentence as I dictate it to you.</vt:lpstr>
      <vt:lpstr>They can run dry to the scorching sun rays in certain areas of the world. </vt:lpstr>
      <vt:lpstr>PowerPoint Presentation</vt:lpstr>
      <vt:lpstr>PowerPoint Presentation</vt:lpstr>
      <vt:lpstr>Let’s Revisit and Review…</vt:lpstr>
      <vt:lpstr>Do you remember this challenge word?</vt:lpstr>
      <vt:lpstr>yacht </vt:lpstr>
      <vt:lpstr>The red yacht was in the lead. </vt:lpstr>
      <vt:lpstr>neighbour  </vt:lpstr>
      <vt:lpstr>Our garden was the envy of the neighbours.</vt:lpstr>
      <vt:lpstr>Nouns and adjectives into verbs   –fy  =  to make so  -en</vt:lpstr>
      <vt:lpstr>Noun – person / place / thing</vt:lpstr>
      <vt:lpstr>lengthen  </vt:lpstr>
      <vt:lpstr>mistaken </vt:lpstr>
      <vt:lpstr>straighten</vt:lpstr>
      <vt:lpstr>Let’s Teach and Practise</vt:lpstr>
      <vt:lpstr>Antonyms and Synonyms</vt:lpstr>
      <vt:lpstr>synonyms – same meaning</vt:lpstr>
      <vt:lpstr>synonyms and antonyms of ‘hot’</vt:lpstr>
      <vt:lpstr>bitter</vt:lpstr>
      <vt:lpstr>wintry</vt:lpstr>
      <vt:lpstr>bitter  </vt:lpstr>
      <vt:lpstr>wintry</vt:lpstr>
      <vt:lpstr> It was a bitter February night. </vt:lpstr>
      <vt:lpstr>A wintry landscape appeared in the early morning. </vt:lpstr>
      <vt:lpstr>New CHALLENGE words.</vt:lpstr>
      <vt:lpstr>queue </vt:lpstr>
      <vt:lpstr>People joined a queue to get the new book. </vt:lpstr>
      <vt:lpstr>recognise  </vt:lpstr>
      <vt:lpstr>Julia hardly recognised Jill when they met. </vt:lpstr>
      <vt:lpstr>sacrifice  </vt:lpstr>
      <vt:lpstr>They offer a sacrifice to the spirits. </vt:lpstr>
      <vt:lpstr>Let’s Practise and Apply.</vt:lpstr>
      <vt:lpstr>Water is another precious resource we should not sacrifice.  We recognise the need of water to grow crops and yet, sometimes, rains fail and rivers run dry.  They can run dry to the scorching sun rays in certain areas of the world.   Many rivers have now been dammed, as we try to control the water supply.  A dam creates a vast reservoir of water, which prevents flooding further downstream.   In sweltering deserts, where there are few rivers, water that collects under the ground is used to irrigate farmland.  This provides local people with food, but the ‘greening’ of the desert may cause problems in the future because more groundwater is being used than can be replaced by rain.</vt:lpstr>
      <vt:lpstr>Water is another precious resource we should not sacrifice.  We recognise the need of water to grow crops and yet, sometimes, rains fail and rivers run dry.  They can run dry to the scorching sun rays in certain areas of the world.   Many rivers have now been dammed, as we try to control the water supply.  A dam creates a vast reservoir of water, which prevents flooding further downstream.   In sweltering deserts, where there are few rivers, water that collects under the ground is used to irrigate farmland.  This provides local people with food, but the ‘greening’ of the desert may cause problems in the future because more groundwater is being used than can be replaced by rain.</vt:lpstr>
      <vt:lpstr>Write this sentence as I dictate it to you.</vt:lpstr>
      <vt:lpstr>In sweltering deserts, where there are few rivers, water that collects under the ground is used to irrigate farmland. </vt:lpstr>
      <vt:lpstr>PowerPoint Presentation</vt:lpstr>
      <vt:lpstr>PowerPoint Presentation</vt:lpstr>
      <vt:lpstr>Old challenge words…</vt:lpstr>
      <vt:lpstr>yacht</vt:lpstr>
      <vt:lpstr>neighbour</vt:lpstr>
      <vt:lpstr>Old spelling rule words…</vt:lpstr>
      <vt:lpstr>amplify</vt:lpstr>
      <vt:lpstr>solidify</vt:lpstr>
      <vt:lpstr>signify </vt:lpstr>
      <vt:lpstr>falsify</vt:lpstr>
      <vt:lpstr>glorify</vt:lpstr>
      <vt:lpstr>notify</vt:lpstr>
      <vt:lpstr>blacken </vt:lpstr>
      <vt:lpstr>brighten</vt:lpstr>
      <vt:lpstr>flatten</vt:lpstr>
      <vt:lpstr>lengthen</vt:lpstr>
      <vt:lpstr>straighten</vt:lpstr>
      <vt:lpstr>mistaken</vt:lpstr>
      <vt:lpstr>New spelling rule words…</vt:lpstr>
      <vt:lpstr>scorching</vt:lpstr>
      <vt:lpstr>searing</vt:lpstr>
      <vt:lpstr>sizzling</vt:lpstr>
      <vt:lpstr>blistering</vt:lpstr>
      <vt:lpstr>sweltering</vt:lpstr>
      <vt:lpstr>chilly</vt:lpstr>
      <vt:lpstr>frozen</vt:lpstr>
      <vt:lpstr>arctic</vt:lpstr>
      <vt:lpstr>bitter</vt:lpstr>
      <vt:lpstr>wintry</vt:lpstr>
      <vt:lpstr>New challenge words…</vt:lpstr>
      <vt:lpstr>queue</vt:lpstr>
      <vt:lpstr>recognise</vt:lpstr>
      <vt:lpstr>sacrifice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11</cp:revision>
  <cp:lastPrinted>2022-05-27T07:40:55Z</cp:lastPrinted>
  <dcterms:created xsi:type="dcterms:W3CDTF">2022-03-23T13:56:57Z</dcterms:created>
  <dcterms:modified xsi:type="dcterms:W3CDTF">2023-04-04T12:08:56Z</dcterms:modified>
</cp:coreProperties>
</file>