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22" r:id="rId3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38392587-B1DD-49B1-9B1C-94503A06D757}"/>
    <pc:docChg chg="custSel delSld modSld">
      <pc:chgData name="Kelly Stokes" userId="3e5c5154-569e-4d81-aa91-4f91841cdfa9" providerId="ADAL" clId="{38392587-B1DD-49B1-9B1C-94503A06D757}" dt="2023-04-04T11:09:21.521" v="65" actId="2696"/>
      <pc:docMkLst>
        <pc:docMk/>
      </pc:docMkLst>
      <pc:sldChg chg="modSp mod">
        <pc:chgData name="Kelly Stokes" userId="3e5c5154-569e-4d81-aa91-4f91841cdfa9" providerId="ADAL" clId="{38392587-B1DD-49B1-9B1C-94503A06D757}" dt="2023-04-04T11:08:33.176" v="15" actId="20577"/>
        <pc:sldMkLst>
          <pc:docMk/>
          <pc:sldMk cId="3945579917" sldId="256"/>
        </pc:sldMkLst>
        <pc:spChg chg="mod">
          <ac:chgData name="Kelly Stokes" userId="3e5c5154-569e-4d81-aa91-4f91841cdfa9" providerId="ADAL" clId="{38392587-B1DD-49B1-9B1C-94503A06D757}" dt="2023-04-04T11:08:33.176" v="15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86236930" sldId="25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148969883" sldId="26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76862613" sldId="304"/>
        </pc:sldMkLst>
      </pc:sldChg>
      <pc:sldChg chg="modSp mod">
        <pc:chgData name="Kelly Stokes" userId="3e5c5154-569e-4d81-aa91-4f91841cdfa9" providerId="ADAL" clId="{38392587-B1DD-49B1-9B1C-94503A06D757}" dt="2023-04-04T11:09:13.041" v="64" actId="1076"/>
        <pc:sldMkLst>
          <pc:docMk/>
          <pc:sldMk cId="864376776" sldId="322"/>
        </pc:sldMkLst>
        <pc:spChg chg="mod">
          <ac:chgData name="Kelly Stokes" userId="3e5c5154-569e-4d81-aa91-4f91841cdfa9" providerId="ADAL" clId="{38392587-B1DD-49B1-9B1C-94503A06D757}" dt="2023-04-04T11:09:13.041" v="64" actId="1076"/>
          <ac:spMkLst>
            <pc:docMk/>
            <pc:sldMk cId="864376776" sldId="322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34764576" sldId="32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214164962" sldId="32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534233594" sldId="33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958288502" sldId="33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4300410" sldId="33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25788919" sldId="55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213858259" sldId="55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413045715" sldId="55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38272345" sldId="55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750055451" sldId="56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44813666" sldId="56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24879269" sldId="56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805782854" sldId="56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06067830" sldId="56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792669322" sldId="57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378953568" sldId="57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70349578" sldId="57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301617929" sldId="58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37496174" sldId="59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558172481" sldId="59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35409816" sldId="59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422474783" sldId="59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108502788" sldId="59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463393091" sldId="59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886991875" sldId="59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027390957" sldId="598"/>
        </pc:sldMkLst>
      </pc:sldChg>
      <pc:sldChg chg="delSp del mod">
        <pc:chgData name="Kelly Stokes" userId="3e5c5154-569e-4d81-aa91-4f91841cdfa9" providerId="ADAL" clId="{38392587-B1DD-49B1-9B1C-94503A06D757}" dt="2023-04-04T11:09:21.521" v="65" actId="2696"/>
        <pc:sldMkLst>
          <pc:docMk/>
          <pc:sldMk cId="3955913320" sldId="604"/>
        </pc:sldMkLst>
        <pc:picChg chg="del">
          <ac:chgData name="Kelly Stokes" userId="3e5c5154-569e-4d81-aa91-4f91841cdfa9" providerId="ADAL" clId="{38392587-B1DD-49B1-9B1C-94503A06D757}" dt="2023-04-04T11:08:40.738" v="24" actId="478"/>
          <ac:picMkLst>
            <pc:docMk/>
            <pc:sldMk cId="3955913320" sldId="604"/>
            <ac:picMk id="8" creationId="{418E32CE-78F1-29BE-F144-79EF77442D0C}"/>
          </ac:picMkLst>
        </pc:picChg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51453709" sldId="119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17335207" sldId="145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880644436" sldId="145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149855702" sldId="145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292200701" sldId="145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98228807" sldId="146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199839506" sldId="147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86602557" sldId="150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05437593" sldId="163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73013788" sldId="176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417712735" sldId="176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658217302" sldId="176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055915666" sldId="179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893753138" sldId="179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082018014" sldId="182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666965564" sldId="182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8655597" sldId="212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88038306" sldId="212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86862593" sldId="212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3596045" sldId="212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33365117" sldId="212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87332902" sldId="212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355231586" sldId="212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000157894" sldId="212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32656145" sldId="213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650991393" sldId="213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23301682" sldId="213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027231986" sldId="213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62623681" sldId="213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508082379" sldId="213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719953855" sldId="213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153273164" sldId="213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676273684" sldId="213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16924632" sldId="213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31861090" sldId="214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4964598" sldId="214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054277470" sldId="214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194653941" sldId="214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919101029" sldId="214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255785870" sldId="214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547905849" sldId="214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987640805" sldId="214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507960120" sldId="214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383989222" sldId="215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908956954" sldId="215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040885728" sldId="215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59373656" sldId="215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63512573" sldId="215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500247301" sldId="215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05344752" sldId="215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888987565" sldId="215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112711228" sldId="216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119952916" sldId="216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03967990" sldId="216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83349742" sldId="216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363999465" sldId="216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36919212" sldId="216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88068339" sldId="216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661858681" sldId="217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93248690" sldId="217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22773826" sldId="217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07244897" sldId="217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58709215" sldId="217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551026038" sldId="217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90418754" sldId="217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559997759" sldId="217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774241131" sldId="217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41477730" sldId="217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42077444" sldId="218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594934677" sldId="218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283904139" sldId="218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96016833" sldId="218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49579647" sldId="218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71173604" sldId="218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95542180" sldId="218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042399232" sldId="218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272866525" sldId="219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480408468" sldId="219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09298092" sldId="219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089784243" sldId="219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894991135" sldId="219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670038742" sldId="219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328543183" sldId="219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157262676" sldId="219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400832980" sldId="219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019900811" sldId="219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971160444" sldId="220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600094408" sldId="220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075036151" sldId="220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2430888" sldId="220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30885582" sldId="220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75851635" sldId="220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842412659" sldId="220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404369786" sldId="220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38618542" sldId="220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680653427" sldId="220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791837509" sldId="221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048442002" sldId="221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32586294" sldId="221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002379559" sldId="221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247017728" sldId="221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554193588" sldId="221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980438768" sldId="221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56933852" sldId="221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102525757" sldId="222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798385005" sldId="222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265136139" sldId="2222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401853392" sldId="222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533262779" sldId="222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204045008" sldId="222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552179841" sldId="222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742776142" sldId="222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674236307" sldId="223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485646700" sldId="223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2135363769" sldId="2233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75019808" sldId="2234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24878698" sldId="2235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961651302" sldId="2236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85231657" sldId="2237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781252527" sldId="2238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4086203358" sldId="2239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324299809" sldId="2240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885055596" sldId="2241"/>
        </pc:sldMkLst>
      </pc:sldChg>
      <pc:sldChg chg="del">
        <pc:chgData name="Kelly Stokes" userId="3e5c5154-569e-4d81-aa91-4f91841cdfa9" providerId="ADAL" clId="{38392587-B1DD-49B1-9B1C-94503A06D757}" dt="2023-04-04T11:09:21.521" v="65" actId="2696"/>
        <pc:sldMkLst>
          <pc:docMk/>
          <pc:sldMk cId="1969658508" sldId="22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83028" y="751115"/>
            <a:ext cx="116259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– Monday – Friday</a:t>
            </a:r>
          </a:p>
          <a:p>
            <a:endParaRPr lang="en-GB" sz="7200" dirty="0">
              <a:latin typeface="Twinkl Cursive Looped" panose="02000000000000000000" pitchFamily="2" charset="0"/>
            </a:endParaRPr>
          </a:p>
          <a:p>
            <a:r>
              <a:rPr lang="en-GB" sz="7200" dirty="0">
                <a:latin typeface="Twinkl Cursive Looped" panose="02000000000000000000" pitchFamily="2" charset="0"/>
              </a:rPr>
              <a:t>No planning due to SATs 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10891</TotalTime>
  <Words>33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Twinkl Cursive Looped</vt:lpstr>
      <vt:lpstr>Office Theme</vt:lpstr>
      <vt:lpstr>Spelling Y6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12</cp:revision>
  <cp:lastPrinted>2022-05-27T07:40:55Z</cp:lastPrinted>
  <dcterms:created xsi:type="dcterms:W3CDTF">2022-03-23T13:56:57Z</dcterms:created>
  <dcterms:modified xsi:type="dcterms:W3CDTF">2023-04-04T11:09:27Z</dcterms:modified>
</cp:coreProperties>
</file>