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22" r:id="rId3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405FF8FC-DA04-4AFA-A420-2E63689EDBD3}"/>
    <pc:docChg chg="modSld">
      <pc:chgData name="Kelly Stokes" userId="3e5c5154-569e-4d81-aa91-4f91841cdfa9" providerId="ADAL" clId="{405FF8FC-DA04-4AFA-A420-2E63689EDBD3}" dt="2023-04-04T11:10:38.246" v="30" actId="6549"/>
      <pc:docMkLst>
        <pc:docMk/>
      </pc:docMkLst>
      <pc:sldChg chg="modSp mod">
        <pc:chgData name="Kelly Stokes" userId="3e5c5154-569e-4d81-aa91-4f91841cdfa9" providerId="ADAL" clId="{405FF8FC-DA04-4AFA-A420-2E63689EDBD3}" dt="2023-04-04T11:09:48.304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405FF8FC-DA04-4AFA-A420-2E63689EDBD3}" dt="2023-04-04T11:09:48.304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405FF8FC-DA04-4AFA-A420-2E63689EDBD3}" dt="2023-04-04T11:10:38.246" v="30" actId="6549"/>
        <pc:sldMkLst>
          <pc:docMk/>
          <pc:sldMk cId="864376776" sldId="322"/>
        </pc:sldMkLst>
        <pc:spChg chg="mod">
          <ac:chgData name="Kelly Stokes" userId="3e5c5154-569e-4d81-aa91-4f91841cdfa9" providerId="ADAL" clId="{405FF8FC-DA04-4AFA-A420-2E63689EDBD3}" dt="2023-04-04T11:10:38.246" v="30" actId="6549"/>
          <ac:spMkLst>
            <pc:docMk/>
            <pc:sldMk cId="864376776" sldId="322"/>
            <ac:spMk id="2" creationId="{02FB8773-AD3E-2543-510F-CEE32E75C7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5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83028" y="751115"/>
            <a:ext cx="116259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6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– Monday – Friday</a:t>
            </a:r>
          </a:p>
          <a:p>
            <a:endParaRPr lang="en-GB" sz="7200" dirty="0">
              <a:latin typeface="Twinkl Cursive Looped" panose="02000000000000000000" pitchFamily="2" charset="0"/>
            </a:endParaRPr>
          </a:p>
          <a:p>
            <a:r>
              <a:rPr lang="en-GB" sz="7200" dirty="0">
                <a:latin typeface="Twinkl Cursive Looped" panose="02000000000000000000" pitchFamily="2" charset="0"/>
              </a:rPr>
              <a:t>No planning due time for writing </a:t>
            </a:r>
            <a:r>
              <a:rPr lang="en-GB" sz="7200">
                <a:latin typeface="Twinkl Cursive Looped" panose="02000000000000000000" pitchFamily="2" charset="0"/>
              </a:rPr>
              <a:t>TA tasks 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10892</TotalTime>
  <Words>36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Twinkl Cursive Looped</vt:lpstr>
      <vt:lpstr>Office Theme</vt:lpstr>
      <vt:lpstr>Spelling Y6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13</cp:revision>
  <cp:lastPrinted>2022-05-27T07:40:55Z</cp:lastPrinted>
  <dcterms:created xsi:type="dcterms:W3CDTF">2022-03-23T13:56:57Z</dcterms:created>
  <dcterms:modified xsi:type="dcterms:W3CDTF">2023-04-04T11:10:38Z</dcterms:modified>
</cp:coreProperties>
</file>